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314" r:id="rId5"/>
    <p:sldId id="279" r:id="rId6"/>
    <p:sldId id="293" r:id="rId7"/>
    <p:sldId id="329" r:id="rId8"/>
    <p:sldId id="280" r:id="rId9"/>
    <p:sldId id="312" r:id="rId10"/>
    <p:sldId id="313" r:id="rId11"/>
    <p:sldId id="330" r:id="rId12"/>
    <p:sldId id="311" r:id="rId13"/>
    <p:sldId id="331" r:id="rId14"/>
    <p:sldId id="332" r:id="rId15"/>
    <p:sldId id="33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z7H4w0PrdtcJTTt9uNv8w==" hashData="z9lm211w2V8U/OMEocDeqjA/Pw2KOOBdQDYQ+UVoC7hqlVf8t6jnItp4/8I/UZUDTNdrBuAVL8ndoruOBODX6g=="/>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7CFF2A-42E2-3F9E-0574-5AE7C951D39C}" name="Wagenaar, Iris" initials="WI" userId="S::i.wagenaar@kentalis.nl::59c3b2ec-a552-4c51-a88e-a1becbc2a657" providerId="AD"/>
  <p188:author id="{3A8CDD32-988E-DB5C-64A7-05BB43099DCB}" name="Tineke Post" initials="PST" userId="Tineke Post" providerId="None"/>
  <p188:author id="{1A84CCB9-9977-0525-71F4-430A37A39733}" name="Wagenaar, Iris" initials="IW" userId="S::I.Wagenaar@kentalis.nl::59c3b2ec-a552-4c51-a88e-a1becbc2a6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3D4"/>
    <a:srgbClr val="CDCCC8"/>
    <a:srgbClr val="D5D2CD"/>
    <a:srgbClr val="CDCCC7"/>
    <a:srgbClr val="BEC0BF"/>
    <a:srgbClr val="CFCEC9"/>
    <a:srgbClr val="E0DFDB"/>
    <a:srgbClr val="E3E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75182" autoAdjust="0"/>
  </p:normalViewPr>
  <p:slideViewPr>
    <p:cSldViewPr snapToGrid="0">
      <p:cViewPr>
        <p:scale>
          <a:sx n="75" d="100"/>
          <a:sy n="75" d="100"/>
        </p:scale>
        <p:origin x="81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t-Ilbrink, Tineke" userId="acaedabe-b12f-42d1-8517-780bc8ea15c4" providerId="ADAL" clId="{51FB2791-2B02-479A-BB12-740217345DBA}"/>
    <pc:docChg chg="undo custSel addSld delSld modSld sldOrd">
      <pc:chgData name="Post-Ilbrink, Tineke" userId="acaedabe-b12f-42d1-8517-780bc8ea15c4" providerId="ADAL" clId="{51FB2791-2B02-479A-BB12-740217345DBA}" dt="2025-05-12T11:09:42.592" v="3221" actId="20577"/>
      <pc:docMkLst>
        <pc:docMk/>
      </pc:docMkLst>
      <pc:sldChg chg="add">
        <pc:chgData name="Post-Ilbrink, Tineke" userId="acaedabe-b12f-42d1-8517-780bc8ea15c4" providerId="ADAL" clId="{51FB2791-2B02-479A-BB12-740217345DBA}" dt="2025-05-12T10:05:03.556" v="0"/>
        <pc:sldMkLst>
          <pc:docMk/>
          <pc:sldMk cId="1526408900" sldId="279"/>
        </pc:sldMkLst>
      </pc:sldChg>
      <pc:sldChg chg="modSp add mod modAnim modNotesTx">
        <pc:chgData name="Post-Ilbrink, Tineke" userId="acaedabe-b12f-42d1-8517-780bc8ea15c4" providerId="ADAL" clId="{51FB2791-2B02-479A-BB12-740217345DBA}" dt="2025-05-12T10:22:14.988" v="1524" actId="20577"/>
        <pc:sldMkLst>
          <pc:docMk/>
          <pc:sldMk cId="3992049645" sldId="280"/>
        </pc:sldMkLst>
        <pc:spChg chg="mod">
          <ac:chgData name="Post-Ilbrink, Tineke" userId="acaedabe-b12f-42d1-8517-780bc8ea15c4" providerId="ADAL" clId="{51FB2791-2B02-479A-BB12-740217345DBA}" dt="2025-05-12T10:18:48.888" v="1074" actId="113"/>
          <ac:spMkLst>
            <pc:docMk/>
            <pc:sldMk cId="3992049645" sldId="280"/>
            <ac:spMk id="2" creationId="{D1B42F23-29A3-8DE8-BFD5-7B43529941AF}"/>
          </ac:spMkLst>
        </pc:spChg>
        <pc:spChg chg="mod">
          <ac:chgData name="Post-Ilbrink, Tineke" userId="acaedabe-b12f-42d1-8517-780bc8ea15c4" providerId="ADAL" clId="{51FB2791-2B02-479A-BB12-740217345DBA}" dt="2025-05-12T10:19:40.751" v="1279" actId="20577"/>
          <ac:spMkLst>
            <pc:docMk/>
            <pc:sldMk cId="3992049645" sldId="280"/>
            <ac:spMk id="7" creationId="{328FF7A0-0354-4E32-4DE7-BAF4C8939DB7}"/>
          </ac:spMkLst>
        </pc:spChg>
      </pc:sldChg>
      <pc:sldChg chg="delSp del mod modNotesTx">
        <pc:chgData name="Post-Ilbrink, Tineke" userId="acaedabe-b12f-42d1-8517-780bc8ea15c4" providerId="ADAL" clId="{51FB2791-2B02-479A-BB12-740217345DBA}" dt="2025-05-12T11:02:49.590" v="2894" actId="47"/>
        <pc:sldMkLst>
          <pc:docMk/>
          <pc:sldMk cId="1396870172" sldId="287"/>
        </pc:sldMkLst>
        <pc:spChg chg="del">
          <ac:chgData name="Post-Ilbrink, Tineke" userId="acaedabe-b12f-42d1-8517-780bc8ea15c4" providerId="ADAL" clId="{51FB2791-2B02-479A-BB12-740217345DBA}" dt="2025-05-12T11:00:44.159" v="2792" actId="21"/>
          <ac:spMkLst>
            <pc:docMk/>
            <pc:sldMk cId="1396870172" sldId="287"/>
            <ac:spMk id="28" creationId="{E26BD0CF-FCC4-1258-A103-C539A275F6B3}"/>
          </ac:spMkLst>
        </pc:spChg>
        <pc:spChg chg="del">
          <ac:chgData name="Post-Ilbrink, Tineke" userId="acaedabe-b12f-42d1-8517-780bc8ea15c4" providerId="ADAL" clId="{51FB2791-2B02-479A-BB12-740217345DBA}" dt="2025-05-12T11:00:56.471" v="2795" actId="21"/>
          <ac:spMkLst>
            <pc:docMk/>
            <pc:sldMk cId="1396870172" sldId="287"/>
            <ac:spMk id="29" creationId="{09F92E9D-2335-F103-5E16-07AEA2B1F083}"/>
          </ac:spMkLst>
        </pc:spChg>
        <pc:spChg chg="del">
          <ac:chgData name="Post-Ilbrink, Tineke" userId="acaedabe-b12f-42d1-8517-780bc8ea15c4" providerId="ADAL" clId="{51FB2791-2B02-479A-BB12-740217345DBA}" dt="2025-05-12T11:02:42.033" v="2891" actId="21"/>
          <ac:spMkLst>
            <pc:docMk/>
            <pc:sldMk cId="1396870172" sldId="287"/>
            <ac:spMk id="30" creationId="{4CB55554-C5FC-F637-C845-8A6D7E8F1FA0}"/>
          </ac:spMkLst>
        </pc:spChg>
        <pc:spChg chg="del">
          <ac:chgData name="Post-Ilbrink, Tineke" userId="acaedabe-b12f-42d1-8517-780bc8ea15c4" providerId="ADAL" clId="{51FB2791-2B02-479A-BB12-740217345DBA}" dt="2025-05-12T11:01:21.655" v="2803" actId="21"/>
          <ac:spMkLst>
            <pc:docMk/>
            <pc:sldMk cId="1396870172" sldId="287"/>
            <ac:spMk id="31" creationId="{1CFBBBAD-0F0C-B25A-69D3-EFEAF16126B6}"/>
          </ac:spMkLst>
        </pc:spChg>
        <pc:picChg chg="del">
          <ac:chgData name="Post-Ilbrink, Tineke" userId="acaedabe-b12f-42d1-8517-780bc8ea15c4" providerId="ADAL" clId="{51FB2791-2B02-479A-BB12-740217345DBA}" dt="2025-05-12T11:00:56.471" v="2795" actId="21"/>
          <ac:picMkLst>
            <pc:docMk/>
            <pc:sldMk cId="1396870172" sldId="287"/>
            <ac:picMk id="32" creationId="{D5C5501E-5BFB-BC99-4FCE-B4541F0BDE6B}"/>
          </ac:picMkLst>
        </pc:picChg>
        <pc:picChg chg="del">
          <ac:chgData name="Post-Ilbrink, Tineke" userId="acaedabe-b12f-42d1-8517-780bc8ea15c4" providerId="ADAL" clId="{51FB2791-2B02-479A-BB12-740217345DBA}" dt="2025-05-12T11:00:44.159" v="2792" actId="21"/>
          <ac:picMkLst>
            <pc:docMk/>
            <pc:sldMk cId="1396870172" sldId="287"/>
            <ac:picMk id="33" creationId="{3C0F42C1-5B07-4AFE-D31D-A3138B4E18F5}"/>
          </ac:picMkLst>
        </pc:picChg>
        <pc:picChg chg="del">
          <ac:chgData name="Post-Ilbrink, Tineke" userId="acaedabe-b12f-42d1-8517-780bc8ea15c4" providerId="ADAL" clId="{51FB2791-2B02-479A-BB12-740217345DBA}" dt="2025-05-12T11:02:42.033" v="2891" actId="21"/>
          <ac:picMkLst>
            <pc:docMk/>
            <pc:sldMk cId="1396870172" sldId="287"/>
            <ac:picMk id="34" creationId="{B44A30A9-5830-D6FC-2FC5-3982836CD02D}"/>
          </ac:picMkLst>
        </pc:picChg>
        <pc:picChg chg="del">
          <ac:chgData name="Post-Ilbrink, Tineke" userId="acaedabe-b12f-42d1-8517-780bc8ea15c4" providerId="ADAL" clId="{51FB2791-2B02-479A-BB12-740217345DBA}" dt="2025-05-12T11:01:21.655" v="2803" actId="21"/>
          <ac:picMkLst>
            <pc:docMk/>
            <pc:sldMk cId="1396870172" sldId="287"/>
            <ac:picMk id="35" creationId="{07E7DB81-8BCB-E6F2-99AE-0E74D7968F19}"/>
          </ac:picMkLst>
        </pc:picChg>
      </pc:sldChg>
      <pc:sldChg chg="add">
        <pc:chgData name="Post-Ilbrink, Tineke" userId="acaedabe-b12f-42d1-8517-780bc8ea15c4" providerId="ADAL" clId="{51FB2791-2B02-479A-BB12-740217345DBA}" dt="2025-05-12T10:05:03.556" v="0"/>
        <pc:sldMkLst>
          <pc:docMk/>
          <pc:sldMk cId="3228302581" sldId="293"/>
        </pc:sldMkLst>
      </pc:sldChg>
      <pc:sldChg chg="addSp delSp modSp mod ord delAnim modAnim modNotesTx">
        <pc:chgData name="Post-Ilbrink, Tineke" userId="acaedabe-b12f-42d1-8517-780bc8ea15c4" providerId="ADAL" clId="{51FB2791-2B02-479A-BB12-740217345DBA}" dt="2025-05-12T11:09:20.295" v="3208" actId="20577"/>
        <pc:sldMkLst>
          <pc:docMk/>
          <pc:sldMk cId="2683500419" sldId="311"/>
        </pc:sldMkLst>
        <pc:spChg chg="del mod">
          <ac:chgData name="Post-Ilbrink, Tineke" userId="acaedabe-b12f-42d1-8517-780bc8ea15c4" providerId="ADAL" clId="{51FB2791-2B02-479A-BB12-740217345DBA}" dt="2025-05-12T10:40:40.545" v="2092"/>
          <ac:spMkLst>
            <pc:docMk/>
            <pc:sldMk cId="2683500419" sldId="311"/>
            <ac:spMk id="3" creationId="{819ACDB1-554C-868C-DF9C-759B604C37CE}"/>
          </ac:spMkLst>
        </pc:spChg>
        <pc:spChg chg="add mod">
          <ac:chgData name="Post-Ilbrink, Tineke" userId="acaedabe-b12f-42d1-8517-780bc8ea15c4" providerId="ADAL" clId="{51FB2791-2B02-479A-BB12-740217345DBA}" dt="2025-05-12T11:09:20.295" v="3208" actId="20577"/>
          <ac:spMkLst>
            <pc:docMk/>
            <pc:sldMk cId="2683500419" sldId="311"/>
            <ac:spMk id="4" creationId="{5B2218E3-8862-AB32-4D56-B6AF510027A3}"/>
          </ac:spMkLst>
        </pc:spChg>
        <pc:spChg chg="add mod">
          <ac:chgData name="Post-Ilbrink, Tineke" userId="acaedabe-b12f-42d1-8517-780bc8ea15c4" providerId="ADAL" clId="{51FB2791-2B02-479A-BB12-740217345DBA}" dt="2025-05-12T11:06:21.621" v="3111" actId="1076"/>
          <ac:spMkLst>
            <pc:docMk/>
            <pc:sldMk cId="2683500419" sldId="311"/>
            <ac:spMk id="31" creationId="{1CFBBBAD-0F0C-B25A-69D3-EFEAF16126B6}"/>
          </ac:spMkLst>
        </pc:spChg>
        <pc:picChg chg="add mod">
          <ac:chgData name="Post-Ilbrink, Tineke" userId="acaedabe-b12f-42d1-8517-780bc8ea15c4" providerId="ADAL" clId="{51FB2791-2B02-479A-BB12-740217345DBA}" dt="2025-05-12T11:06:21.621" v="3111" actId="1076"/>
          <ac:picMkLst>
            <pc:docMk/>
            <pc:sldMk cId="2683500419" sldId="311"/>
            <ac:picMk id="35" creationId="{07E7DB81-8BCB-E6F2-99AE-0E74D7968F19}"/>
          </ac:picMkLst>
        </pc:picChg>
      </pc:sldChg>
      <pc:sldChg chg="addSp delSp modSp mod modNotesTx">
        <pc:chgData name="Post-Ilbrink, Tineke" userId="acaedabe-b12f-42d1-8517-780bc8ea15c4" providerId="ADAL" clId="{51FB2791-2B02-479A-BB12-740217345DBA}" dt="2025-05-12T10:39:09.814" v="2080" actId="27614"/>
        <pc:sldMkLst>
          <pc:docMk/>
          <pc:sldMk cId="496625742" sldId="312"/>
        </pc:sldMkLst>
        <pc:picChg chg="add mod">
          <ac:chgData name="Post-Ilbrink, Tineke" userId="acaedabe-b12f-42d1-8517-780bc8ea15c4" providerId="ADAL" clId="{51FB2791-2B02-479A-BB12-740217345DBA}" dt="2025-05-12T10:39:09.814" v="2080" actId="27614"/>
          <ac:picMkLst>
            <pc:docMk/>
            <pc:sldMk cId="496625742" sldId="312"/>
            <ac:picMk id="5" creationId="{343226C2-2743-9DC3-46E1-E3E161771207}"/>
          </ac:picMkLst>
        </pc:picChg>
        <pc:picChg chg="del">
          <ac:chgData name="Post-Ilbrink, Tineke" userId="acaedabe-b12f-42d1-8517-780bc8ea15c4" providerId="ADAL" clId="{51FB2791-2B02-479A-BB12-740217345DBA}" dt="2025-05-12T10:37:53" v="2076" actId="478"/>
          <ac:picMkLst>
            <pc:docMk/>
            <pc:sldMk cId="496625742" sldId="312"/>
            <ac:picMk id="2050" creationId="{10FBBB69-31DF-53D5-C0AD-70F3EFF5EF87}"/>
          </ac:picMkLst>
        </pc:picChg>
      </pc:sldChg>
      <pc:sldChg chg="addSp delSp modSp mod">
        <pc:chgData name="Post-Ilbrink, Tineke" userId="acaedabe-b12f-42d1-8517-780bc8ea15c4" providerId="ADAL" clId="{51FB2791-2B02-479A-BB12-740217345DBA}" dt="2025-05-12T10:40:18.468" v="2085" actId="27614"/>
        <pc:sldMkLst>
          <pc:docMk/>
          <pc:sldMk cId="2795164526" sldId="313"/>
        </pc:sldMkLst>
        <pc:picChg chg="add mod">
          <ac:chgData name="Post-Ilbrink, Tineke" userId="acaedabe-b12f-42d1-8517-780bc8ea15c4" providerId="ADAL" clId="{51FB2791-2B02-479A-BB12-740217345DBA}" dt="2025-05-12T10:40:18.468" v="2085" actId="27614"/>
          <ac:picMkLst>
            <pc:docMk/>
            <pc:sldMk cId="2795164526" sldId="313"/>
            <ac:picMk id="5" creationId="{659CD6DA-92E3-231A-829A-3C6CEB5FCE3C}"/>
          </ac:picMkLst>
        </pc:picChg>
        <pc:picChg chg="del">
          <ac:chgData name="Post-Ilbrink, Tineke" userId="acaedabe-b12f-42d1-8517-780bc8ea15c4" providerId="ADAL" clId="{51FB2791-2B02-479A-BB12-740217345DBA}" dt="2025-05-12T10:39:14.904" v="2081" actId="478"/>
          <ac:picMkLst>
            <pc:docMk/>
            <pc:sldMk cId="2795164526" sldId="313"/>
            <ac:picMk id="1026" creationId="{13C6CB23-CCAD-3ACA-3AAC-775ADE3A20A2}"/>
          </ac:picMkLst>
        </pc:picChg>
      </pc:sldChg>
      <pc:sldChg chg="addSp delSp modSp add mod delAnim modNotesTx">
        <pc:chgData name="Post-Ilbrink, Tineke" userId="acaedabe-b12f-42d1-8517-780bc8ea15c4" providerId="ADAL" clId="{51FB2791-2B02-479A-BB12-740217345DBA}" dt="2025-05-12T11:09:42.592" v="3221" actId="20577"/>
        <pc:sldMkLst>
          <pc:docMk/>
          <pc:sldMk cId="2800879786" sldId="314"/>
        </pc:sldMkLst>
        <pc:spChg chg="mod">
          <ac:chgData name="Post-Ilbrink, Tineke" userId="acaedabe-b12f-42d1-8517-780bc8ea15c4" providerId="ADAL" clId="{51FB2791-2B02-479A-BB12-740217345DBA}" dt="2025-05-12T11:09:42.592" v="3221" actId="20577"/>
          <ac:spMkLst>
            <pc:docMk/>
            <pc:sldMk cId="2800879786" sldId="314"/>
            <ac:spMk id="4" creationId="{16B7F799-A13A-DC56-3C64-17D22A88CD46}"/>
          </ac:spMkLst>
        </pc:spChg>
        <pc:picChg chg="add mod">
          <ac:chgData name="Post-Ilbrink, Tineke" userId="acaedabe-b12f-42d1-8517-780bc8ea15c4" providerId="ADAL" clId="{51FB2791-2B02-479A-BB12-740217345DBA}" dt="2025-05-12T11:09:37.905" v="3212" actId="1076"/>
          <ac:picMkLst>
            <pc:docMk/>
            <pc:sldMk cId="2800879786" sldId="314"/>
            <ac:picMk id="5" creationId="{E9321755-4E9A-60DC-AFC4-62FF59259F3F}"/>
          </ac:picMkLst>
        </pc:picChg>
        <pc:picChg chg="del">
          <ac:chgData name="Post-Ilbrink, Tineke" userId="acaedabe-b12f-42d1-8517-780bc8ea15c4" providerId="ADAL" clId="{51FB2791-2B02-479A-BB12-740217345DBA}" dt="2025-05-12T10:05:08.159" v="1" actId="478"/>
          <ac:picMkLst>
            <pc:docMk/>
            <pc:sldMk cId="2800879786" sldId="314"/>
            <ac:picMk id="6" creationId="{2F060DB3-95A2-751D-5864-232B529E35AD}"/>
          </ac:picMkLst>
        </pc:picChg>
      </pc:sldChg>
      <pc:sldChg chg="add modNotesTx">
        <pc:chgData name="Post-Ilbrink, Tineke" userId="acaedabe-b12f-42d1-8517-780bc8ea15c4" providerId="ADAL" clId="{51FB2791-2B02-479A-BB12-740217345DBA}" dt="2025-05-12T10:37:28.835" v="2075" actId="20577"/>
        <pc:sldMkLst>
          <pc:docMk/>
          <pc:sldMk cId="1883562923" sldId="329"/>
        </pc:sldMkLst>
      </pc:sldChg>
      <pc:sldChg chg="addSp delSp modSp new mod modNotesTx">
        <pc:chgData name="Post-Ilbrink, Tineke" userId="acaedabe-b12f-42d1-8517-780bc8ea15c4" providerId="ADAL" clId="{51FB2791-2B02-479A-BB12-740217345DBA}" dt="2025-05-12T11:09:06.741" v="3200" actId="1076"/>
        <pc:sldMkLst>
          <pc:docMk/>
          <pc:sldMk cId="895078998" sldId="330"/>
        </pc:sldMkLst>
        <pc:spChg chg="mod">
          <ac:chgData name="Post-Ilbrink, Tineke" userId="acaedabe-b12f-42d1-8517-780bc8ea15c4" providerId="ADAL" clId="{51FB2791-2B02-479A-BB12-740217345DBA}" dt="2025-05-12T10:35:22.054" v="2025" actId="20577"/>
          <ac:spMkLst>
            <pc:docMk/>
            <pc:sldMk cId="895078998" sldId="330"/>
            <ac:spMk id="2" creationId="{76A6DB93-238D-03FF-858E-D6CE9638966B}"/>
          </ac:spMkLst>
        </pc:spChg>
        <pc:spChg chg="del">
          <ac:chgData name="Post-Ilbrink, Tineke" userId="acaedabe-b12f-42d1-8517-780bc8ea15c4" providerId="ADAL" clId="{51FB2791-2B02-479A-BB12-740217345DBA}" dt="2025-05-12T10:34:07.006" v="2003" actId="34307"/>
          <ac:spMkLst>
            <pc:docMk/>
            <pc:sldMk cId="895078998" sldId="330"/>
            <ac:spMk id="3" creationId="{225B183D-FBE6-1302-A682-FEF421D20A2F}"/>
          </ac:spMkLst>
        </pc:spChg>
        <pc:spChg chg="add del mod">
          <ac:chgData name="Post-Ilbrink, Tineke" userId="acaedabe-b12f-42d1-8517-780bc8ea15c4" providerId="ADAL" clId="{51FB2791-2B02-479A-BB12-740217345DBA}" dt="2025-05-12T10:35:32.855" v="2026" actId="478"/>
          <ac:spMkLst>
            <pc:docMk/>
            <pc:sldMk cId="895078998" sldId="330"/>
            <ac:spMk id="6" creationId="{2EE1600B-A559-A066-1C0E-4984EC233E08}"/>
          </ac:spMkLst>
        </pc:spChg>
        <pc:picChg chg="add del mod ord">
          <ac:chgData name="Post-Ilbrink, Tineke" userId="acaedabe-b12f-42d1-8517-780bc8ea15c4" providerId="ADAL" clId="{51FB2791-2B02-479A-BB12-740217345DBA}" dt="2025-05-12T10:34:14.809" v="2004" actId="478"/>
          <ac:picMkLst>
            <pc:docMk/>
            <pc:sldMk cId="895078998" sldId="330"/>
            <ac:picMk id="4" creationId="{51DE38B0-B2D8-E499-B50F-39D1F9CC045D}"/>
          </ac:picMkLst>
        </pc:picChg>
        <pc:picChg chg="add mod">
          <ac:chgData name="Post-Ilbrink, Tineke" userId="acaedabe-b12f-42d1-8517-780bc8ea15c4" providerId="ADAL" clId="{51FB2791-2B02-479A-BB12-740217345DBA}" dt="2025-05-12T11:09:06.741" v="3200" actId="1076"/>
          <ac:picMkLst>
            <pc:docMk/>
            <pc:sldMk cId="895078998" sldId="330"/>
            <ac:picMk id="8" creationId="{701D0A32-8D95-D3CC-6C64-E5A0006041F7}"/>
          </ac:picMkLst>
        </pc:picChg>
      </pc:sldChg>
      <pc:sldChg chg="addSp modSp add mod modAnim">
        <pc:chgData name="Post-Ilbrink, Tineke" userId="acaedabe-b12f-42d1-8517-780bc8ea15c4" providerId="ADAL" clId="{51FB2791-2B02-479A-BB12-740217345DBA}" dt="2025-05-12T11:06:57.121" v="3116"/>
        <pc:sldMkLst>
          <pc:docMk/>
          <pc:sldMk cId="1160368523" sldId="331"/>
        </pc:sldMkLst>
        <pc:spChg chg="mod">
          <ac:chgData name="Post-Ilbrink, Tineke" userId="acaedabe-b12f-42d1-8517-780bc8ea15c4" providerId="ADAL" clId="{51FB2791-2B02-479A-BB12-740217345DBA}" dt="2025-05-12T11:04:49.930" v="3038" actId="27636"/>
          <ac:spMkLst>
            <pc:docMk/>
            <pc:sldMk cId="1160368523" sldId="331"/>
            <ac:spMk id="4" creationId="{F6E3BE61-534A-1003-B619-60796A7FD2F7}"/>
          </ac:spMkLst>
        </pc:spChg>
        <pc:spChg chg="add mod">
          <ac:chgData name="Post-Ilbrink, Tineke" userId="acaedabe-b12f-42d1-8517-780bc8ea15c4" providerId="ADAL" clId="{51FB2791-2B02-479A-BB12-740217345DBA}" dt="2025-05-12T11:04:00.332" v="2929" actId="1036"/>
          <ac:spMkLst>
            <pc:docMk/>
            <pc:sldMk cId="1160368523" sldId="331"/>
            <ac:spMk id="29" creationId="{09F92E9D-2335-F103-5E16-07AEA2B1F083}"/>
          </ac:spMkLst>
        </pc:spChg>
        <pc:picChg chg="add mod">
          <ac:chgData name="Post-Ilbrink, Tineke" userId="acaedabe-b12f-42d1-8517-780bc8ea15c4" providerId="ADAL" clId="{51FB2791-2B02-479A-BB12-740217345DBA}" dt="2025-05-12T11:04:00.332" v="2929" actId="1036"/>
          <ac:picMkLst>
            <pc:docMk/>
            <pc:sldMk cId="1160368523" sldId="331"/>
            <ac:picMk id="32" creationId="{D5C5501E-5BFB-BC99-4FCE-B4541F0BDE6B}"/>
          </ac:picMkLst>
        </pc:picChg>
      </pc:sldChg>
      <pc:sldChg chg="addSp modSp add mod modAnim">
        <pc:chgData name="Post-Ilbrink, Tineke" userId="acaedabe-b12f-42d1-8517-780bc8ea15c4" providerId="ADAL" clId="{51FB2791-2B02-479A-BB12-740217345DBA}" dt="2025-05-12T11:07:48.514" v="3177"/>
        <pc:sldMkLst>
          <pc:docMk/>
          <pc:sldMk cId="1211447633" sldId="332"/>
        </pc:sldMkLst>
        <pc:spChg chg="mod">
          <ac:chgData name="Post-Ilbrink, Tineke" userId="acaedabe-b12f-42d1-8517-780bc8ea15c4" providerId="ADAL" clId="{51FB2791-2B02-479A-BB12-740217345DBA}" dt="2025-05-12T11:07:39.038" v="3176" actId="20577"/>
          <ac:spMkLst>
            <pc:docMk/>
            <pc:sldMk cId="1211447633" sldId="332"/>
            <ac:spMk id="4" creationId="{0C67576E-8F04-B250-04B9-54478E0670D3}"/>
          </ac:spMkLst>
        </pc:spChg>
        <pc:spChg chg="add mod">
          <ac:chgData name="Post-Ilbrink, Tineke" userId="acaedabe-b12f-42d1-8517-780bc8ea15c4" providerId="ADAL" clId="{51FB2791-2B02-479A-BB12-740217345DBA}" dt="2025-05-12T11:00:50.871" v="2794" actId="1076"/>
          <ac:spMkLst>
            <pc:docMk/>
            <pc:sldMk cId="1211447633" sldId="332"/>
            <ac:spMk id="28" creationId="{E26BD0CF-FCC4-1258-A103-C539A275F6B3}"/>
          </ac:spMkLst>
        </pc:spChg>
        <pc:picChg chg="add mod">
          <ac:chgData name="Post-Ilbrink, Tineke" userId="acaedabe-b12f-42d1-8517-780bc8ea15c4" providerId="ADAL" clId="{51FB2791-2B02-479A-BB12-740217345DBA}" dt="2025-05-12T11:00:50.871" v="2794" actId="1076"/>
          <ac:picMkLst>
            <pc:docMk/>
            <pc:sldMk cId="1211447633" sldId="332"/>
            <ac:picMk id="33" creationId="{3C0F42C1-5B07-4AFE-D31D-A3138B4E18F5}"/>
          </ac:picMkLst>
        </pc:picChg>
      </pc:sldChg>
      <pc:sldChg chg="addSp delSp modSp add mod modAnim">
        <pc:chgData name="Post-Ilbrink, Tineke" userId="acaedabe-b12f-42d1-8517-780bc8ea15c4" providerId="ADAL" clId="{51FB2791-2B02-479A-BB12-740217345DBA}" dt="2025-05-12T11:08:20.857" v="3197" actId="20577"/>
        <pc:sldMkLst>
          <pc:docMk/>
          <pc:sldMk cId="3465126374" sldId="333"/>
        </pc:sldMkLst>
        <pc:spChg chg="mod">
          <ac:chgData name="Post-Ilbrink, Tineke" userId="acaedabe-b12f-42d1-8517-780bc8ea15c4" providerId="ADAL" clId="{51FB2791-2B02-479A-BB12-740217345DBA}" dt="2025-05-12T11:08:20.857" v="3197" actId="20577"/>
          <ac:spMkLst>
            <pc:docMk/>
            <pc:sldMk cId="3465126374" sldId="333"/>
            <ac:spMk id="4" creationId="{BCDB3406-DF31-CA54-DF24-3157FB322DF6}"/>
          </ac:spMkLst>
        </pc:spChg>
        <pc:spChg chg="del">
          <ac:chgData name="Post-Ilbrink, Tineke" userId="acaedabe-b12f-42d1-8517-780bc8ea15c4" providerId="ADAL" clId="{51FB2791-2B02-479A-BB12-740217345DBA}" dt="2025-05-12T11:02:37.565" v="2890" actId="478"/>
          <ac:spMkLst>
            <pc:docMk/>
            <pc:sldMk cId="3465126374" sldId="333"/>
            <ac:spMk id="28" creationId="{1250F224-8852-8276-3861-41FB4B396E8D}"/>
          </ac:spMkLst>
        </pc:spChg>
        <pc:spChg chg="add mod">
          <ac:chgData name="Post-Ilbrink, Tineke" userId="acaedabe-b12f-42d1-8517-780bc8ea15c4" providerId="ADAL" clId="{51FB2791-2B02-479A-BB12-740217345DBA}" dt="2025-05-12T11:08:00.157" v="3194" actId="1036"/>
          <ac:spMkLst>
            <pc:docMk/>
            <pc:sldMk cId="3465126374" sldId="333"/>
            <ac:spMk id="30" creationId="{4CB55554-C5FC-F637-C845-8A6D7E8F1FA0}"/>
          </ac:spMkLst>
        </pc:spChg>
        <pc:picChg chg="del">
          <ac:chgData name="Post-Ilbrink, Tineke" userId="acaedabe-b12f-42d1-8517-780bc8ea15c4" providerId="ADAL" clId="{51FB2791-2B02-479A-BB12-740217345DBA}" dt="2025-05-12T11:02:33.071" v="2889" actId="478"/>
          <ac:picMkLst>
            <pc:docMk/>
            <pc:sldMk cId="3465126374" sldId="333"/>
            <ac:picMk id="33" creationId="{9495BA1F-9863-CD21-F4DE-38E97A093BD0}"/>
          </ac:picMkLst>
        </pc:picChg>
        <pc:picChg chg="add mod">
          <ac:chgData name="Post-Ilbrink, Tineke" userId="acaedabe-b12f-42d1-8517-780bc8ea15c4" providerId="ADAL" clId="{51FB2791-2B02-479A-BB12-740217345DBA}" dt="2025-05-12T11:02:46.904" v="2893" actId="1076"/>
          <ac:picMkLst>
            <pc:docMk/>
            <pc:sldMk cId="3465126374" sldId="333"/>
            <ac:picMk id="34" creationId="{B44A30A9-5830-D6FC-2FC5-3982836CD02D}"/>
          </ac:picMkLst>
        </pc:picChg>
      </pc:sldChg>
    </pc:docChg>
  </pc:docChgLst>
  <pc:docChgLst>
    <pc:chgData name="Post-Ilbrink, Tineke" userId="acaedabe-b12f-42d1-8517-780bc8ea15c4" providerId="ADAL" clId="{1782D8F0-4F00-4423-8CE3-729484F553D5}"/>
    <pc:docChg chg="undo custSel addSld delSld modSld sldOrd">
      <pc:chgData name="Post-Ilbrink, Tineke" userId="acaedabe-b12f-42d1-8517-780bc8ea15c4" providerId="ADAL" clId="{1782D8F0-4F00-4423-8CE3-729484F553D5}" dt="2025-04-17T10:30:17.226" v="985"/>
      <pc:docMkLst>
        <pc:docMk/>
      </pc:docMkLst>
      <pc:sldChg chg="del">
        <pc:chgData name="Post-Ilbrink, Tineke" userId="acaedabe-b12f-42d1-8517-780bc8ea15c4" providerId="ADAL" clId="{1782D8F0-4F00-4423-8CE3-729484F553D5}" dt="2025-04-17T10:20:46.752" v="684" actId="47"/>
        <pc:sldMkLst>
          <pc:docMk/>
          <pc:sldMk cId="1526408900" sldId="279"/>
        </pc:sldMkLst>
      </pc:sldChg>
      <pc:sldChg chg="delSp modSp add del mod delAnim modAnim">
        <pc:chgData name="Post-Ilbrink, Tineke" userId="acaedabe-b12f-42d1-8517-780bc8ea15c4" providerId="ADAL" clId="{1782D8F0-4F00-4423-8CE3-729484F553D5}" dt="2025-04-17T10:20:36.680" v="679" actId="47"/>
        <pc:sldMkLst>
          <pc:docMk/>
          <pc:sldMk cId="3992049645" sldId="280"/>
        </pc:sldMkLst>
        <pc:spChg chg="mod">
          <ac:chgData name="Post-Ilbrink, Tineke" userId="acaedabe-b12f-42d1-8517-780bc8ea15c4" providerId="ADAL" clId="{1782D8F0-4F00-4423-8CE3-729484F553D5}" dt="2025-04-17T10:19:23.607" v="479" actId="113"/>
          <ac:spMkLst>
            <pc:docMk/>
            <pc:sldMk cId="3992049645" sldId="280"/>
            <ac:spMk id="2" creationId="{D1B42F23-29A3-8DE8-BFD5-7B43529941AF}"/>
          </ac:spMkLst>
        </pc:spChg>
        <pc:spChg chg="del mod">
          <ac:chgData name="Post-Ilbrink, Tineke" userId="acaedabe-b12f-42d1-8517-780bc8ea15c4" providerId="ADAL" clId="{1782D8F0-4F00-4423-8CE3-729484F553D5}" dt="2025-04-17T09:58:15.790" v="392"/>
          <ac:spMkLst>
            <pc:docMk/>
            <pc:sldMk cId="3992049645" sldId="280"/>
            <ac:spMk id="7" creationId="{328FF7A0-0354-4E32-4DE7-BAF4C8939DB7}"/>
          </ac:spMkLst>
        </pc:spChg>
      </pc:sldChg>
      <pc:sldChg chg="del">
        <pc:chgData name="Post-Ilbrink, Tineke" userId="acaedabe-b12f-42d1-8517-780bc8ea15c4" providerId="ADAL" clId="{1782D8F0-4F00-4423-8CE3-729484F553D5}" dt="2025-04-17T09:55:09.326" v="298" actId="47"/>
        <pc:sldMkLst>
          <pc:docMk/>
          <pc:sldMk cId="304917254" sldId="283"/>
        </pc:sldMkLst>
      </pc:sldChg>
      <pc:sldChg chg="del">
        <pc:chgData name="Post-Ilbrink, Tineke" userId="acaedabe-b12f-42d1-8517-780bc8ea15c4" providerId="ADAL" clId="{1782D8F0-4F00-4423-8CE3-729484F553D5}" dt="2025-04-17T09:55:09.326" v="298" actId="47"/>
        <pc:sldMkLst>
          <pc:docMk/>
          <pc:sldMk cId="2482374187" sldId="285"/>
        </pc:sldMkLst>
      </pc:sldChg>
      <pc:sldChg chg="addSp delSp modSp mod modClrScheme delAnim modAnim chgLayout modNotesTx">
        <pc:chgData name="Post-Ilbrink, Tineke" userId="acaedabe-b12f-42d1-8517-780bc8ea15c4" providerId="ADAL" clId="{1782D8F0-4F00-4423-8CE3-729484F553D5}" dt="2025-04-17T10:27:06.420" v="877" actId="20577"/>
        <pc:sldMkLst>
          <pc:docMk/>
          <pc:sldMk cId="1396870172" sldId="287"/>
        </pc:sldMkLst>
      </pc:sldChg>
      <pc:sldChg chg="del ord">
        <pc:chgData name="Post-Ilbrink, Tineke" userId="acaedabe-b12f-42d1-8517-780bc8ea15c4" providerId="ADAL" clId="{1782D8F0-4F00-4423-8CE3-729484F553D5}" dt="2025-04-17T10:26:46.564" v="855" actId="47"/>
        <pc:sldMkLst>
          <pc:docMk/>
          <pc:sldMk cId="3228302581" sldId="293"/>
        </pc:sldMkLst>
      </pc:sldChg>
      <pc:sldChg chg="modSp mod modAnim">
        <pc:chgData name="Post-Ilbrink, Tineke" userId="acaedabe-b12f-42d1-8517-780bc8ea15c4" providerId="ADAL" clId="{1782D8F0-4F00-4423-8CE3-729484F553D5}" dt="2025-04-17T10:27:35.898" v="965" actId="20577"/>
        <pc:sldMkLst>
          <pc:docMk/>
          <pc:sldMk cId="2683500419" sldId="311"/>
        </pc:sldMkLst>
        <pc:spChg chg="mod">
          <ac:chgData name="Post-Ilbrink, Tineke" userId="acaedabe-b12f-42d1-8517-780bc8ea15c4" providerId="ADAL" clId="{1782D8F0-4F00-4423-8CE3-729484F553D5}" dt="2025-04-17T10:27:18.875" v="902" actId="113"/>
          <ac:spMkLst>
            <pc:docMk/>
            <pc:sldMk cId="2683500419" sldId="311"/>
            <ac:spMk id="2" creationId="{D1B42F23-29A3-8DE8-BFD5-7B43529941AF}"/>
          </ac:spMkLst>
        </pc:spChg>
      </pc:sldChg>
      <pc:sldChg chg="addSp delSp modSp new mod ord modAnim modNotesTx">
        <pc:chgData name="Post-Ilbrink, Tineke" userId="acaedabe-b12f-42d1-8517-780bc8ea15c4" providerId="ADAL" clId="{1782D8F0-4F00-4423-8CE3-729484F553D5}" dt="2025-04-17T10:30:10.562" v="983"/>
        <pc:sldMkLst>
          <pc:docMk/>
          <pc:sldMk cId="496625742" sldId="312"/>
        </pc:sldMkLst>
        <pc:spChg chg="mod">
          <ac:chgData name="Post-Ilbrink, Tineke" userId="acaedabe-b12f-42d1-8517-780bc8ea15c4" providerId="ADAL" clId="{1782D8F0-4F00-4423-8CE3-729484F553D5}" dt="2025-04-17T10:22:08.306" v="751" actId="20577"/>
          <ac:spMkLst>
            <pc:docMk/>
            <pc:sldMk cId="496625742" sldId="312"/>
            <ac:spMk id="2" creationId="{B78F2256-C2C0-7A06-1F0B-A78CCFE678D2}"/>
          </ac:spMkLst>
        </pc:spChg>
        <pc:spChg chg="mod">
          <ac:chgData name="Post-Ilbrink, Tineke" userId="acaedabe-b12f-42d1-8517-780bc8ea15c4" providerId="ADAL" clId="{1782D8F0-4F00-4423-8CE3-729484F553D5}" dt="2025-04-17T10:10:33.689" v="458" actId="20577"/>
          <ac:spMkLst>
            <pc:docMk/>
            <pc:sldMk cId="496625742" sldId="312"/>
            <ac:spMk id="3" creationId="{C75C1D6A-B3B3-8D10-3479-0CC2A1681108}"/>
          </ac:spMkLst>
        </pc:spChg>
      </pc:sldChg>
      <pc:sldChg chg="del">
        <pc:chgData name="Post-Ilbrink, Tineke" userId="acaedabe-b12f-42d1-8517-780bc8ea15c4" providerId="ADAL" clId="{1782D8F0-4F00-4423-8CE3-729484F553D5}" dt="2025-04-17T09:55:09.326" v="298" actId="47"/>
        <pc:sldMkLst>
          <pc:docMk/>
          <pc:sldMk cId="3642393118" sldId="312"/>
        </pc:sldMkLst>
      </pc:sldChg>
      <pc:sldChg chg="del">
        <pc:chgData name="Post-Ilbrink, Tineke" userId="acaedabe-b12f-42d1-8517-780bc8ea15c4" providerId="ADAL" clId="{1782D8F0-4F00-4423-8CE3-729484F553D5}" dt="2025-04-17T09:55:09.326" v="298" actId="47"/>
        <pc:sldMkLst>
          <pc:docMk/>
          <pc:sldMk cId="927568644" sldId="313"/>
        </pc:sldMkLst>
      </pc:sldChg>
      <pc:sldChg chg="addSp delSp modSp add mod ord modAnim modNotesTx">
        <pc:chgData name="Post-Ilbrink, Tineke" userId="acaedabe-b12f-42d1-8517-780bc8ea15c4" providerId="ADAL" clId="{1782D8F0-4F00-4423-8CE3-729484F553D5}" dt="2025-04-17T10:30:17.226" v="985"/>
        <pc:sldMkLst>
          <pc:docMk/>
          <pc:sldMk cId="2795164526" sldId="313"/>
        </pc:sldMkLst>
        <pc:spChg chg="mod">
          <ac:chgData name="Post-Ilbrink, Tineke" userId="acaedabe-b12f-42d1-8517-780bc8ea15c4" providerId="ADAL" clId="{1782D8F0-4F00-4423-8CE3-729484F553D5}" dt="2025-04-17T09:59:39.766" v="412" actId="20577"/>
          <ac:spMkLst>
            <pc:docMk/>
            <pc:sldMk cId="2795164526" sldId="313"/>
            <ac:spMk id="2" creationId="{546A42CC-473F-280F-D2EB-84F226875080}"/>
          </ac:spMkLst>
        </pc:spChg>
        <pc:spChg chg="mod">
          <ac:chgData name="Post-Ilbrink, Tineke" userId="acaedabe-b12f-42d1-8517-780bc8ea15c4" providerId="ADAL" clId="{1782D8F0-4F00-4423-8CE3-729484F553D5}" dt="2025-04-17T10:23:58.284" v="792" actId="20577"/>
          <ac:spMkLst>
            <pc:docMk/>
            <pc:sldMk cId="2795164526" sldId="313"/>
            <ac:spMk id="3" creationId="{BBA091C2-C092-C62A-DD92-947628DC2AA8}"/>
          </ac:spMkLst>
        </pc:spChg>
      </pc:sldChg>
      <pc:sldChg chg="del">
        <pc:chgData name="Post-Ilbrink, Tineke" userId="acaedabe-b12f-42d1-8517-780bc8ea15c4" providerId="ADAL" clId="{1782D8F0-4F00-4423-8CE3-729484F553D5}" dt="2025-04-17T09:55:09.326" v="298" actId="47"/>
        <pc:sldMkLst>
          <pc:docMk/>
          <pc:sldMk cId="1923655824" sldId="316"/>
        </pc:sldMkLst>
      </pc:sldChg>
      <pc:sldChg chg="del">
        <pc:chgData name="Post-Ilbrink, Tineke" userId="acaedabe-b12f-42d1-8517-780bc8ea15c4" providerId="ADAL" clId="{1782D8F0-4F00-4423-8CE3-729484F553D5}" dt="2025-04-17T09:55:09.326" v="298" actId="47"/>
        <pc:sldMkLst>
          <pc:docMk/>
          <pc:sldMk cId="2801152510" sldId="317"/>
        </pc:sldMkLst>
      </pc:sldChg>
      <pc:sldChg chg="del">
        <pc:chgData name="Post-Ilbrink, Tineke" userId="acaedabe-b12f-42d1-8517-780bc8ea15c4" providerId="ADAL" clId="{1782D8F0-4F00-4423-8CE3-729484F553D5}" dt="2025-04-17T09:55:09.326" v="298" actId="47"/>
        <pc:sldMkLst>
          <pc:docMk/>
          <pc:sldMk cId="3398303404" sldId="318"/>
        </pc:sldMkLst>
      </pc:sldChg>
      <pc:sldChg chg="del">
        <pc:chgData name="Post-Ilbrink, Tineke" userId="acaedabe-b12f-42d1-8517-780bc8ea15c4" providerId="ADAL" clId="{1782D8F0-4F00-4423-8CE3-729484F553D5}" dt="2025-04-17T09:55:09.326" v="298" actId="47"/>
        <pc:sldMkLst>
          <pc:docMk/>
          <pc:sldMk cId="6927386" sldId="319"/>
        </pc:sldMkLst>
      </pc:sldChg>
      <pc:sldChg chg="del">
        <pc:chgData name="Post-Ilbrink, Tineke" userId="acaedabe-b12f-42d1-8517-780bc8ea15c4" providerId="ADAL" clId="{1782D8F0-4F00-4423-8CE3-729484F553D5}" dt="2025-04-17T09:55:09.326" v="298" actId="47"/>
        <pc:sldMkLst>
          <pc:docMk/>
          <pc:sldMk cId="621576246" sldId="320"/>
        </pc:sldMkLst>
      </pc:sldChg>
      <pc:sldChg chg="del">
        <pc:chgData name="Post-Ilbrink, Tineke" userId="acaedabe-b12f-42d1-8517-780bc8ea15c4" providerId="ADAL" clId="{1782D8F0-4F00-4423-8CE3-729484F553D5}" dt="2025-04-17T09:55:09.326" v="298" actId="47"/>
        <pc:sldMkLst>
          <pc:docMk/>
          <pc:sldMk cId="4190796611" sldId="321"/>
        </pc:sldMkLst>
      </pc:sldChg>
      <pc:sldChg chg="del">
        <pc:chgData name="Post-Ilbrink, Tineke" userId="acaedabe-b12f-42d1-8517-780bc8ea15c4" providerId="ADAL" clId="{1782D8F0-4F00-4423-8CE3-729484F553D5}" dt="2025-04-17T08:56:03.207" v="295" actId="47"/>
        <pc:sldMkLst>
          <pc:docMk/>
          <pc:sldMk cId="1883562923" sldId="329"/>
        </pc:sldMkLst>
      </pc:sldChg>
      <pc:sldMasterChg chg="delSldLayout">
        <pc:chgData name="Post-Ilbrink, Tineke" userId="acaedabe-b12f-42d1-8517-780bc8ea15c4" providerId="ADAL" clId="{1782D8F0-4F00-4423-8CE3-729484F553D5}" dt="2025-04-17T10:20:46.752" v="684" actId="47"/>
        <pc:sldMasterMkLst>
          <pc:docMk/>
          <pc:sldMasterMk cId="5469409" sldId="2147483660"/>
        </pc:sldMasterMkLst>
        <pc:sldLayoutChg chg="del">
          <pc:chgData name="Post-Ilbrink, Tineke" userId="acaedabe-b12f-42d1-8517-780bc8ea15c4" providerId="ADAL" clId="{1782D8F0-4F00-4423-8CE3-729484F553D5}" dt="2025-04-17T10:20:46.752" v="684" actId="47"/>
          <pc:sldLayoutMkLst>
            <pc:docMk/>
            <pc:sldMasterMk cId="5469409" sldId="2147483660"/>
            <pc:sldLayoutMk cId="3891026899" sldId="21474836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9D10BC-0C77-494C-81D8-73AE3F5EEEB2}" type="datetimeFigureOut">
              <a:rPr lang="nl-NL" smtClean="0"/>
              <a:t>12-5-2025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FAF9E8-ECA1-4694-845E-5446FECFF7F6}" type="slidenum">
              <a:rPr lang="nl-NL" smtClean="0"/>
              <a:t>‹nr.›</a:t>
            </a:fld>
            <a:endParaRPr lang="nl-NL"/>
          </a:p>
        </p:txBody>
      </p:sp>
    </p:spTree>
    <p:extLst>
      <p:ext uri="{BB962C8B-B14F-4D97-AF65-F5344CB8AC3E}">
        <p14:creationId xmlns:p14="http://schemas.microsoft.com/office/powerpoint/2010/main" val="2150605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mj-lt"/>
              </a:rPr>
              <a:t>Benodigde materialen:</a:t>
            </a:r>
          </a:p>
          <a:p>
            <a:pPr marL="171450" indent="-171450">
              <a:buFont typeface="Wingdings" panose="05000000000000000000" pitchFamily="2" charset="2"/>
              <a:buChar char="ü"/>
              <a:defRPr/>
            </a:pPr>
            <a:r>
              <a:rPr lang="nl-NL" sz="1600" dirty="0"/>
              <a:t>Per groepje:</a:t>
            </a:r>
          </a:p>
          <a:p>
            <a:pPr marL="742950" lvl="1" indent="-285750">
              <a:buFont typeface="Wingdings" panose="05000000000000000000" pitchFamily="2" charset="2"/>
              <a:buChar char="Ø"/>
              <a:defRPr/>
            </a:pPr>
            <a:r>
              <a:rPr lang="nl-NL" sz="1600" dirty="0"/>
              <a:t>20 spaghetti</a:t>
            </a:r>
          </a:p>
          <a:p>
            <a:pPr marL="742950" lvl="1" indent="-285750">
              <a:buFont typeface="Wingdings" panose="05000000000000000000" pitchFamily="2" charset="2"/>
              <a:buChar char="Ø"/>
              <a:defRPr/>
            </a:pPr>
            <a:r>
              <a:rPr lang="nl-NL" sz="1600" dirty="0"/>
              <a:t>1m tape</a:t>
            </a:r>
          </a:p>
          <a:p>
            <a:pPr marL="742950" lvl="1" indent="-285750">
              <a:buFont typeface="Wingdings" panose="05000000000000000000" pitchFamily="2" charset="2"/>
              <a:buChar char="Ø"/>
              <a:defRPr/>
            </a:pPr>
            <a:r>
              <a:rPr lang="nl-NL" sz="1600" dirty="0"/>
              <a:t>1m touw</a:t>
            </a:r>
          </a:p>
          <a:p>
            <a:pPr marL="742950" lvl="1" indent="-285750">
              <a:buFont typeface="Wingdings" panose="05000000000000000000" pitchFamily="2" charset="2"/>
              <a:buChar char="Ø"/>
              <a:defRPr/>
            </a:pPr>
            <a:r>
              <a:rPr lang="nl-NL" sz="1600" dirty="0"/>
              <a:t>1 marshmallow</a:t>
            </a:r>
          </a:p>
          <a:p>
            <a:pPr marL="628650" lvl="1" indent="-171450">
              <a:buFont typeface="Arial" panose="020B0604020202020204" pitchFamily="34" charset="0"/>
              <a:buChar char="•"/>
            </a:pPr>
            <a:endParaRPr lang="nl-NL" sz="1000" b="0" i="0" u="none" strike="noStrike" kern="1200" cap="none" spc="0" normalizeH="0" noProof="0" dirty="0">
              <a:ln>
                <a:noFill/>
              </a:ln>
              <a:solidFill>
                <a:prstClr val="black"/>
              </a:solidFill>
              <a:effectLst/>
              <a:uLnTx/>
              <a:uFillTx/>
              <a:latin typeface="+mj-lt"/>
              <a:cs typeface="Times New Roman" panose="02020603050405020304" pitchFamily="18" charset="0"/>
            </a:endParaRPr>
          </a:p>
          <a:p>
            <a:r>
              <a:rPr lang="nl-NL" sz="1000" b="1" dirty="0">
                <a:latin typeface="+mj-lt"/>
              </a:rPr>
              <a:t>Voorbereiding:</a:t>
            </a:r>
          </a:p>
          <a:p>
            <a:pPr marL="171450" indent="-171450">
              <a:buFont typeface="Wingdings" panose="05000000000000000000" pitchFamily="2" charset="2"/>
              <a:buChar char="ü"/>
            </a:pPr>
            <a:r>
              <a:rPr lang="nl-NL" sz="1000" dirty="0">
                <a:latin typeface="+mj-lt"/>
              </a:rPr>
              <a:t>Lees de notities bij deze les vooraf goed door.</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mj-lt"/>
              <a:ea typeface="+mn-ea"/>
              <a:cs typeface="Times New Roman" panose="02020603050405020304" pitchFamily="18" charset="0"/>
            </a:endParaRP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mj-lt"/>
              <a:ea typeface="+mn-ea"/>
              <a:cs typeface="Times New Roman" panose="02020603050405020304" pitchFamily="18" charset="0"/>
            </a:endParaRPr>
          </a:p>
          <a:p>
            <a:pPr>
              <a:lnSpc>
                <a:spcPct val="107000"/>
              </a:lnSpc>
              <a:spcAft>
                <a:spcPts val="800"/>
              </a:spcAft>
            </a:pPr>
            <a:r>
              <a:rPr lang="nl-NL" sz="1000" b="1" u="sng" kern="100" dirty="0">
                <a:effectLst/>
                <a:latin typeface="+mj-lt"/>
                <a:ea typeface="Aptos" panose="020B0004020202020204" pitchFamily="34" charset="0"/>
                <a:cs typeface="Times New Roman" panose="02020603050405020304" pitchFamily="18" charset="0"/>
              </a:rPr>
              <a:t>Achtergrondinformatie voor de docent: &gt;</a:t>
            </a:r>
            <a:r>
              <a:rPr lang="nl-NL" sz="1000" kern="100" dirty="0">
                <a:effectLst/>
                <a:latin typeface="+mj-lt"/>
                <a:ea typeface="Aptos" panose="020B0004020202020204" pitchFamily="34" charset="0"/>
                <a:cs typeface="Times New Roman" panose="02020603050405020304" pitchFamily="18" charset="0"/>
              </a:rPr>
              <a:t> </a:t>
            </a:r>
            <a:r>
              <a:rPr lang="nl-NL" sz="1000" i="1" kern="100" dirty="0">
                <a:effectLst/>
                <a:latin typeface="+mj-lt"/>
                <a:ea typeface="Aptos" panose="020B0004020202020204" pitchFamily="34" charset="0"/>
                <a:cs typeface="Times New Roman" panose="02020603050405020304" pitchFamily="18" charset="0"/>
              </a:rPr>
              <a:t>Lees ook de informatie bij les 1/2 van Executieve Functies (jezelf afremmen of stoppen) voor de achtergrondinformatie over EF in het algemeen.</a:t>
            </a:r>
          </a:p>
          <a:p>
            <a:pPr>
              <a:lnSpc>
                <a:spcPct val="107000"/>
              </a:lnSpc>
              <a:spcAft>
                <a:spcPts val="800"/>
              </a:spcAft>
            </a:pPr>
            <a:endParaRPr lang="nl-NL" sz="1000" kern="100" dirty="0">
              <a:effectLst/>
              <a:latin typeface="+mj-lt"/>
              <a:ea typeface="Aptos" panose="020B0004020202020204" pitchFamily="34" charset="0"/>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nl-NL" sz="1000" b="0" dirty="0">
                <a:latin typeface="+mj-lt"/>
              </a:rPr>
              <a:t>Deze les bieden we aan om het thema Executieve Vaardigheden af te ronden. Bij deze </a:t>
            </a:r>
            <a:r>
              <a:rPr lang="nl-NL" sz="1000" b="0" dirty="0" err="1">
                <a:latin typeface="+mj-lt"/>
              </a:rPr>
              <a:t>challenge</a:t>
            </a:r>
            <a:r>
              <a:rPr lang="nl-NL" sz="1000" b="0" dirty="0">
                <a:latin typeface="+mj-lt"/>
              </a:rPr>
              <a:t> komen een groot aantal van de behandelde executieve functies aan bod. Het is een leuke activiteit om er samen achter te komen dat je dus vaak niet 1 executieve functie gebruikt, maar dat je bij een activiteit vaak gebruik maakt van meerdere executieve functies.</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1A10-DD8F-BC77-05FE-74F0F3E09DA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96377B7-0808-B81B-E46D-B6D61B4A966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CF057EB-9006-C7C3-B010-E76D4949B0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Bespreek met de klas je evaluatie van deze opdracht</a:t>
            </a:r>
            <a:endParaRPr lang="nl-NL" sz="1000" dirty="0">
              <a:cs typeface="Mangal Pro"/>
            </a:endParaRPr>
          </a:p>
          <a:p>
            <a:endParaRPr lang="nl-NL" sz="1000" b="1" dirty="0"/>
          </a:p>
        </p:txBody>
      </p:sp>
      <p:sp>
        <p:nvSpPr>
          <p:cNvPr id="4" name="Tijdelijke aanduiding voor dianummer 3">
            <a:extLst>
              <a:ext uri="{FF2B5EF4-FFF2-40B4-BE49-F238E27FC236}">
                <a16:creationId xmlns:a16="http://schemas.microsoft.com/office/drawing/2014/main" id="{0E93E383-5ABE-2425-02C4-56C2390EF5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37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558FC-40B5-7CE5-0480-50BFCE83850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29B4BC-784B-D8E6-14D4-EA842EE7561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4E8AF12-87AA-2F4F-A748-65DCD1AB92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Bespreek met de klas je evaluatie van deze opdracht</a:t>
            </a:r>
            <a:endParaRPr lang="nl-NL" sz="1000" dirty="0">
              <a:cs typeface="Mangal Pro"/>
            </a:endParaRPr>
          </a:p>
          <a:p>
            <a:endParaRPr lang="nl-NL" sz="1000" b="1" dirty="0"/>
          </a:p>
        </p:txBody>
      </p:sp>
      <p:sp>
        <p:nvSpPr>
          <p:cNvPr id="4" name="Tijdelijke aanduiding voor dianummer 3">
            <a:extLst>
              <a:ext uri="{FF2B5EF4-FFF2-40B4-BE49-F238E27FC236}">
                <a16:creationId xmlns:a16="http://schemas.microsoft.com/office/drawing/2014/main" id="{A6CC507C-9E94-2851-4367-5255BF3390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30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92276-0137-5519-0863-DBFB1881B1D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7910081-FCA9-DD74-1973-3183DA59085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5E383F5-A90E-5573-2EB9-EAE1AB5B05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Bespreek met de klas je evaluatie van deze opdracht</a:t>
            </a:r>
            <a:endParaRPr lang="nl-NL" sz="1000" dirty="0">
              <a:cs typeface="Mangal Pro"/>
            </a:endParaRPr>
          </a:p>
          <a:p>
            <a:endParaRPr lang="nl-NL" sz="1000" b="1" dirty="0"/>
          </a:p>
        </p:txBody>
      </p:sp>
      <p:sp>
        <p:nvSpPr>
          <p:cNvPr id="4" name="Tijdelijke aanduiding voor dianummer 3">
            <a:extLst>
              <a:ext uri="{FF2B5EF4-FFF2-40B4-BE49-F238E27FC236}">
                <a16:creationId xmlns:a16="http://schemas.microsoft.com/office/drawing/2014/main" id="{606848F1-381F-6577-07E5-D63456BDF2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584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Blik met de klas even terug op de vorige les. Wat is er blijven hangen?</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2</a:t>
            </a:fld>
            <a:endParaRPr lang="nl-NL"/>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000" noProof="0" dirty="0">
              <a:latin typeface="+mn-lt"/>
              <a:cs typeface="Calibri"/>
            </a:endParaRP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3</a:t>
            </a:fld>
            <a:endParaRPr lang="nl-NL"/>
          </a:p>
        </p:txBody>
      </p:sp>
    </p:spTree>
    <p:extLst>
      <p:ext uri="{BB962C8B-B14F-4D97-AF65-F5344CB8AC3E}">
        <p14:creationId xmlns:p14="http://schemas.microsoft.com/office/powerpoint/2010/main" val="2517348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u="sng" noProof="0" dirty="0">
                <a:latin typeface="+mj-lt"/>
                <a:cs typeface="Calibri"/>
              </a:rPr>
              <a:t>Herhaal kort voor de leerlingen:</a:t>
            </a:r>
            <a:br>
              <a:rPr lang="nl-NL" sz="1000" b="1" u="sng" noProof="0" dirty="0">
                <a:latin typeface="+mj-lt"/>
                <a:cs typeface="Calibri"/>
              </a:rPr>
            </a:br>
            <a:endParaRPr lang="nl-NL" sz="1000" b="1" u="sng" noProof="0" dirty="0">
              <a:latin typeface="+mj-lt"/>
              <a:cs typeface="Calibri"/>
            </a:endParaRPr>
          </a:p>
          <a:p>
            <a:pPr marL="0" marR="0" lvl="0" indent="0" algn="l" defTabSz="914400" rtl="0" eaLnBrk="1" fontAlgn="auto" latinLnBrk="0" hangingPunct="1">
              <a:lnSpc>
                <a:spcPct val="100000"/>
              </a:lnSpc>
              <a:spcBef>
                <a:spcPts val="0"/>
              </a:spcBef>
              <a:spcAft>
                <a:spcPts val="0"/>
              </a:spcAft>
              <a:buClrTx/>
              <a:buSzTx/>
              <a:buFont typeface="Calibri"/>
              <a:buNone/>
              <a:tabLst/>
              <a:defRPr/>
            </a:pPr>
            <a:r>
              <a:rPr lang="nl-NL" sz="1000" noProof="0" dirty="0">
                <a:latin typeface="+mj-lt"/>
                <a:cs typeface="Arial" panose="020B0604020202020204" pitchFamily="34" charset="0"/>
              </a:rPr>
              <a:t>Executieve functies zitten in je hersenen. </a:t>
            </a:r>
          </a:p>
          <a:p>
            <a:pPr marL="0" indent="0">
              <a:buFont typeface="Calibri"/>
              <a:buNone/>
            </a:pPr>
            <a:r>
              <a:rPr lang="nl-NL" sz="1000" noProof="0" dirty="0">
                <a:latin typeface="+mj-lt"/>
                <a:cs typeface="Arial" panose="020B0604020202020204" pitchFamily="34" charset="0"/>
              </a:rPr>
              <a:t>Helaas kun je niet opeens nieuwe hersenen kopen in de Mediamarkt of op internet.</a:t>
            </a:r>
          </a:p>
          <a:p>
            <a:pPr marL="0" indent="0">
              <a:buFont typeface="Calibri"/>
              <a:buNone/>
            </a:pPr>
            <a:r>
              <a:rPr lang="nl-NL" sz="1000" noProof="0" dirty="0">
                <a:latin typeface="+mj-lt"/>
                <a:cs typeface="Arial" panose="020B0604020202020204" pitchFamily="34" charset="0"/>
              </a:rPr>
              <a:t>Gelukkig kun je wel manieren leren om het makkelijker te maken voor je hersenen en voor jezelf.</a:t>
            </a:r>
          </a:p>
          <a:p>
            <a:pPr marL="0" indent="0">
              <a:buFont typeface="Calibri"/>
              <a:buNone/>
            </a:pPr>
            <a:endParaRPr lang="nl-NL" sz="1000" noProof="0" dirty="0">
              <a:latin typeface="+mj-lt"/>
              <a:cs typeface="Arial" panose="020B0604020202020204" pitchFamily="34" charset="0"/>
            </a:endParaRPr>
          </a:p>
          <a:p>
            <a:r>
              <a:rPr lang="nl-NL" sz="1000" b="0" noProof="0" dirty="0">
                <a:latin typeface="+mj-lt"/>
                <a:cs typeface="Calibri"/>
              </a:rPr>
              <a:t>Er zijn verschillende executieve functies. Hierdoor kun 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i="1" noProof="0" dirty="0">
              <a:latin typeface="+mj-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b="1" i="1" noProof="0" dirty="0">
                <a:latin typeface="+mj-lt"/>
                <a:cs typeface="Calibri"/>
              </a:rPr>
              <a:t>Jezelf afremmen</a:t>
            </a:r>
            <a:r>
              <a:rPr lang="nl-NL" sz="1000" i="1" noProof="0" dirty="0">
                <a:latin typeface="+mj-lt"/>
                <a:cs typeface="Calibri"/>
              </a:rPr>
              <a:t> </a:t>
            </a:r>
            <a:r>
              <a:rPr lang="nl-NL" sz="1000" noProof="0" dirty="0">
                <a:latin typeface="+mj-lt"/>
                <a:cs typeface="Calibri"/>
              </a:rPr>
              <a:t>(voorbeelden laten noemen; als je bijvoorbeeld snel aan een opdracht wil beginnen terwijl de docent nog aan het uitleggen is, als het antwoord weet en het heel hard wil roepen maar je moet op je beurt wachten)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noProof="0" dirty="0">
              <a:latin typeface="+mj-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b="1" i="1" noProof="0" dirty="0">
                <a:latin typeface="+mj-lt"/>
                <a:cs typeface="Calibri"/>
              </a:rPr>
              <a:t>Omgaan met emoties</a:t>
            </a:r>
            <a:r>
              <a:rPr lang="nl-NL" sz="1000" i="1" noProof="0" dirty="0">
                <a:latin typeface="+mj-lt"/>
                <a:cs typeface="Calibri"/>
              </a:rPr>
              <a:t> </a:t>
            </a:r>
            <a:r>
              <a:rPr lang="nl-NL" sz="1000" noProof="0" dirty="0">
                <a:latin typeface="+mj-lt"/>
                <a:cs typeface="Calibri"/>
              </a:rPr>
              <a:t>(voorbeelden laten noemen; bijvoorbeeld voelen dat je boos bent en weer rustig worden, hulp vragen als je gefrustreerd bent)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noProof="0" dirty="0">
              <a:latin typeface="+mj-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b="1" i="1" noProof="0" dirty="0">
                <a:latin typeface="+mj-lt"/>
                <a:cs typeface="Calibri"/>
              </a:rPr>
              <a:t>Je werkgeheugen gebruiken </a:t>
            </a:r>
            <a:r>
              <a:rPr lang="nl-NL" sz="1000" noProof="0" dirty="0">
                <a:latin typeface="+mj-lt"/>
                <a:cs typeface="Calibri"/>
              </a:rPr>
              <a:t>(voorbeelden laten noemen; bijvoorbeeld als je heel veel informatie tegelijkertijd moet onthouden)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noProof="0" dirty="0">
              <a:latin typeface="+mj-lt"/>
              <a:cs typeface="Calibri"/>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000" b="1" i="1" noProof="0" dirty="0">
                <a:latin typeface="+mj-lt"/>
                <a:cs typeface="Calibri"/>
              </a:rPr>
              <a:t>Plannen en organiseren</a:t>
            </a:r>
            <a:r>
              <a:rPr lang="nl-NL" sz="1000" i="1" noProof="0" dirty="0">
                <a:latin typeface="+mj-lt"/>
                <a:cs typeface="Calibri"/>
              </a:rPr>
              <a:t> </a:t>
            </a:r>
            <a:r>
              <a:rPr lang="nl-NL" sz="1000" noProof="0" dirty="0">
                <a:latin typeface="+mj-lt"/>
                <a:cs typeface="Calibri"/>
              </a:rPr>
              <a:t>(voorbeelden laten noemen; bijvoorbeeld je huiswerk plannen, je kamer opruimen, een feestje regelen)</a:t>
            </a:r>
          </a:p>
          <a:p>
            <a:pPr marL="171450" indent="-171450">
              <a:buFont typeface="Calibri"/>
              <a:buChar char="-"/>
            </a:pPr>
            <a:endParaRPr lang="nl-NL" sz="1000" noProof="0" dirty="0">
              <a:latin typeface="+mj-lt"/>
              <a:cs typeface="Calibri"/>
            </a:endParaRPr>
          </a:p>
          <a:p>
            <a:pPr marL="0" indent="0">
              <a:buFont typeface="Calibri"/>
              <a:buNone/>
            </a:pPr>
            <a:endParaRPr lang="nl-NL" sz="1000" noProof="0" dirty="0">
              <a:latin typeface="+mj-lt"/>
              <a:cs typeface="Arial" panose="020B06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302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Calibri"/>
              <a:buNone/>
            </a:pPr>
            <a:r>
              <a:rPr lang="nl-NL" sz="1200" noProof="0" dirty="0">
                <a:latin typeface="+mj-lt"/>
                <a:cs typeface="Arial" panose="020B0604020202020204" pitchFamily="34" charset="0"/>
              </a:rPr>
              <a:t>We weten dat mensen met TOS vaak meer moeite hebben met de executieve functies.</a:t>
            </a:r>
          </a:p>
          <a:p>
            <a:pPr marL="0" marR="0" lvl="0" indent="0" algn="l" defTabSz="914400" rtl="0" eaLnBrk="1" fontAlgn="auto" latinLnBrk="0" hangingPunct="1">
              <a:lnSpc>
                <a:spcPct val="100000"/>
              </a:lnSpc>
              <a:spcBef>
                <a:spcPts val="0"/>
              </a:spcBef>
              <a:spcAft>
                <a:spcPts val="0"/>
              </a:spcAft>
              <a:buClrTx/>
              <a:buSzTx/>
              <a:buFont typeface="Calibri"/>
              <a:buNone/>
              <a:tabLst/>
              <a:defRPr/>
            </a:pPr>
            <a:r>
              <a:rPr lang="nl-NL" sz="1200" noProof="0" dirty="0">
                <a:latin typeface="+mj-lt"/>
                <a:cs typeface="Arial" panose="020B0604020202020204" pitchFamily="34" charset="0"/>
              </a:rPr>
              <a:t>Dat betekent dat het sommige dingen niet vanzelf gaan. Daar kun je niets aan doen.  Het heeft niets te maken met slim zijn of je best doen. </a:t>
            </a:r>
            <a:r>
              <a:rPr lang="nl-NL" sz="1200" dirty="0">
                <a:latin typeface="+mj-lt"/>
                <a:cs typeface="Arial" panose="020B0604020202020204" pitchFamily="34" charset="0"/>
              </a:rPr>
              <a:t>Het kan dingen l moeilijker maken. </a:t>
            </a:r>
          </a:p>
          <a:p>
            <a:pPr marL="0" marR="0" lvl="0" indent="0" algn="l" defTabSz="914400" rtl="0" eaLnBrk="1" fontAlgn="auto" latinLnBrk="0" hangingPunct="1">
              <a:lnSpc>
                <a:spcPct val="100000"/>
              </a:lnSpc>
              <a:spcBef>
                <a:spcPts val="0"/>
              </a:spcBef>
              <a:spcAft>
                <a:spcPts val="0"/>
              </a:spcAft>
              <a:buClrTx/>
              <a:buSzTx/>
              <a:buFont typeface="Calibri"/>
              <a:buNone/>
              <a:tabLst/>
              <a:defRPr/>
            </a:pPr>
            <a:endParaRPr lang="nl-NL" sz="1200" dirty="0">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Calibri"/>
              <a:buNone/>
              <a:tabLst/>
              <a:defRPr/>
            </a:pPr>
            <a:r>
              <a:rPr lang="nl-NL" sz="1200" dirty="0">
                <a:latin typeface="+mj-lt"/>
                <a:cs typeface="Arial" panose="020B0604020202020204" pitchFamily="34" charset="0"/>
              </a:rPr>
              <a:t>Maar we weten inmiddels ook dat je kunt leren hoe je het voor jezelf makkelijker kunt maken. Je kunt ‘handige manieren’ aanleren die je helpen om je gedrag beter te sturen.</a:t>
            </a:r>
          </a:p>
          <a:p>
            <a:endParaRPr lang="nl-NL" sz="1200" u="sng" dirty="0">
              <a:latin typeface="+mj-lt"/>
              <a:cs typeface="Arial" panose="020B0604020202020204" pitchFamily="34" charset="0"/>
            </a:endParaRPr>
          </a:p>
          <a:p>
            <a:r>
              <a:rPr lang="nl-NL" sz="1200" b="1" u="sng" dirty="0">
                <a:latin typeface="+mj-lt"/>
                <a:cs typeface="Arial" panose="020B0604020202020204" pitchFamily="34" charset="0"/>
              </a:rPr>
              <a:t>Voorbeelden van handige manieren:</a:t>
            </a:r>
            <a:endParaRPr lang="nl-NL" sz="1200" u="sng" dirty="0">
              <a:latin typeface="+mj-lt"/>
              <a:cs typeface="Arial" panose="020B0604020202020204" pitchFamily="34" charset="0"/>
            </a:endParaRPr>
          </a:p>
          <a:p>
            <a:pPr>
              <a:buFont typeface="Arial" panose="020B0604020202020204" pitchFamily="34" charset="0"/>
              <a:buChar char="•"/>
            </a:pPr>
            <a:r>
              <a:rPr lang="nl-NL" sz="1200" b="1" dirty="0">
                <a:latin typeface="+mj-lt"/>
                <a:cs typeface="Arial" panose="020B0604020202020204" pitchFamily="34" charset="0"/>
              </a:rPr>
              <a:t>Maak een plan </a:t>
            </a:r>
            <a:r>
              <a:rPr lang="nl-NL" sz="1200" dirty="0">
                <a:latin typeface="+mj-lt"/>
                <a:cs typeface="Arial" panose="020B0604020202020204" pitchFamily="34" charset="0"/>
              </a:rPr>
              <a:t>hoe je iets gaat aanpakken. Dan weet je wat je eerst moet doen en wat daarna. Dan wordt het geen chaos.</a:t>
            </a:r>
          </a:p>
          <a:p>
            <a:pPr>
              <a:buFont typeface="Arial" panose="020B0604020202020204" pitchFamily="34" charset="0"/>
              <a:buChar char="•"/>
            </a:pPr>
            <a:r>
              <a:rPr lang="nl-NL" sz="1200" b="1" dirty="0">
                <a:latin typeface="+mj-lt"/>
                <a:cs typeface="Arial" panose="020B0604020202020204" pitchFamily="34" charset="0"/>
              </a:rPr>
              <a:t>Adem diep in </a:t>
            </a:r>
            <a:r>
              <a:rPr lang="nl-NL" sz="1200" dirty="0">
                <a:latin typeface="+mj-lt"/>
                <a:cs typeface="Arial" panose="020B0604020202020204" pitchFamily="34" charset="0"/>
              </a:rPr>
              <a:t>als je boos of gefrustreerd bent. Dan word je weer rustig en kun je weer door.</a:t>
            </a:r>
          </a:p>
          <a:p>
            <a:pPr>
              <a:buFont typeface="Arial" panose="020B0604020202020204" pitchFamily="34" charset="0"/>
              <a:buChar char="•"/>
            </a:pPr>
            <a:r>
              <a:rPr lang="nl-NL" sz="1200" b="1" dirty="0">
                <a:latin typeface="+mj-lt"/>
                <a:cs typeface="Arial" panose="020B0604020202020204" pitchFamily="34" charset="0"/>
              </a:rPr>
              <a:t>Praat tegen jezelf </a:t>
            </a:r>
            <a:r>
              <a:rPr lang="nl-NL" sz="1200" dirty="0">
                <a:latin typeface="+mj-lt"/>
                <a:cs typeface="Arial" panose="020B0604020202020204" pitchFamily="34" charset="0"/>
              </a:rPr>
              <a:t>als je jezelf wilt stoppen of afremmen. Zo voorkom je dat je iets doet voordat je er over hebt nagedacht.</a:t>
            </a:r>
          </a:p>
          <a:p>
            <a:pPr>
              <a:buFont typeface="Arial" panose="020B0604020202020204" pitchFamily="34" charset="0"/>
              <a:buChar char="•"/>
            </a:pPr>
            <a:r>
              <a:rPr lang="nl-NL" sz="1200" b="1" dirty="0">
                <a:latin typeface="+mj-lt"/>
                <a:cs typeface="Arial" panose="020B0604020202020204" pitchFamily="34" charset="0"/>
              </a:rPr>
              <a:t>Schrijf mee </a:t>
            </a:r>
            <a:r>
              <a:rPr lang="nl-NL" sz="1200" dirty="0">
                <a:latin typeface="+mj-lt"/>
                <a:cs typeface="Arial" panose="020B0604020202020204" pitchFamily="34" charset="0"/>
              </a:rPr>
              <a:t>als je veel informatie moet onthouden</a:t>
            </a:r>
          </a:p>
          <a:p>
            <a:pPr marL="0" indent="0">
              <a:buFont typeface="Calibri"/>
              <a:buNone/>
            </a:pPr>
            <a:endParaRPr lang="nl-NL" sz="1200" noProof="0" dirty="0">
              <a:latin typeface="+mj-lt"/>
              <a:cs typeface="Arial" panose="020B0604020202020204" pitchFamily="34" charset="0"/>
            </a:endParaRPr>
          </a:p>
          <a:p>
            <a:pPr marL="0" indent="0">
              <a:buFont typeface="Calibri"/>
              <a:buNone/>
            </a:pPr>
            <a:r>
              <a:rPr lang="nl-NL" sz="1200" noProof="0" dirty="0">
                <a:latin typeface="+mj-lt"/>
                <a:cs typeface="Arial" panose="020B0604020202020204" pitchFamily="34" charset="0"/>
              </a:rPr>
              <a:t>Vandaag gaan we een </a:t>
            </a:r>
            <a:r>
              <a:rPr lang="nl-NL" sz="1200" noProof="0" dirty="0" err="1">
                <a:latin typeface="+mj-lt"/>
                <a:cs typeface="Arial" panose="020B0604020202020204" pitchFamily="34" charset="0"/>
              </a:rPr>
              <a:t>challenge</a:t>
            </a:r>
            <a:r>
              <a:rPr lang="nl-NL" sz="1200" noProof="0" dirty="0">
                <a:latin typeface="+mj-lt"/>
                <a:cs typeface="Arial" panose="020B0604020202020204" pitchFamily="34" charset="0"/>
              </a:rPr>
              <a:t> doen waar je meerdere executieve functies voor nodig hebt. </a:t>
            </a:r>
          </a:p>
          <a:p>
            <a:pPr marL="0" indent="0">
              <a:buFont typeface="Calibri"/>
              <a:buNone/>
            </a:pPr>
            <a:r>
              <a:rPr lang="nl-NL" sz="1200" noProof="0" dirty="0">
                <a:latin typeface="+mj-lt"/>
                <a:cs typeface="Arial" panose="020B0604020202020204" pitchFamily="34" charset="0"/>
              </a:rPr>
              <a:t>We zijn benieuwd of je kunt ontdekken welke executieve functies je nodig hebt voor deze opdracht…</a:t>
            </a:r>
          </a:p>
          <a:p>
            <a:pPr marL="0" indent="0">
              <a:buFont typeface="Calibri"/>
              <a:buNone/>
            </a:pPr>
            <a:endParaRPr lang="nl-NL" sz="1200" noProof="0" dirty="0">
              <a:latin typeface="+mj-lt"/>
              <a:cs typeface="Arial" panose="020B0604020202020204" pitchFamily="34" charset="0"/>
            </a:endParaRPr>
          </a:p>
          <a:p>
            <a:pPr marL="0" indent="0">
              <a:buFont typeface="Calibri"/>
              <a:buNone/>
            </a:pPr>
            <a:r>
              <a:rPr lang="nl-NL" sz="1200" noProof="0" dirty="0">
                <a:latin typeface="+mj-lt"/>
                <a:cs typeface="Arial" panose="020B0604020202020204" pitchFamily="34" charset="0"/>
              </a:rPr>
              <a:t>Wat doe je precies om je gedrag te sturen? Heb je daar wel eens op gelet?</a:t>
            </a:r>
            <a:endParaRPr lang="nl-NL" sz="1200" noProof="0" dirty="0">
              <a:latin typeface="+mj-lt"/>
              <a:cs typeface="Calibri"/>
            </a:endParaRPr>
          </a:p>
          <a:p>
            <a:pPr marL="0" indent="0">
              <a:buFontTx/>
              <a:buNone/>
            </a:pPr>
            <a:endParaRPr lang="nl-NL"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75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Leg uit wat de bedoeling is van deze les. Je kunt ook dit filmpje bekijken voor uitleg over de </a:t>
            </a:r>
            <a:r>
              <a:rPr lang="nl-NL" dirty="0" err="1"/>
              <a:t>challenge</a:t>
            </a:r>
            <a:r>
              <a:rPr lang="nl-NL" dirty="0"/>
              <a:t> (tot 2:30 min): </a:t>
            </a:r>
          </a:p>
          <a:p>
            <a:br>
              <a:rPr lang="nl-NL" dirty="0"/>
            </a:br>
            <a:r>
              <a:rPr lang="nl-NL" dirty="0"/>
              <a:t>https://youtu.be/UmqRnUIWnmo?si=xRpNn81hRDBk-UDC&amp;t=50</a:t>
            </a:r>
          </a:p>
          <a:p>
            <a:endParaRPr lang="nl-NL" dirty="0"/>
          </a:p>
          <a:p>
            <a:endParaRPr lang="nl-NL" dirty="0"/>
          </a:p>
          <a:p>
            <a:endParaRPr lang="nl-NL" dirty="0"/>
          </a:p>
          <a:p>
            <a:r>
              <a:rPr lang="nl-NL" dirty="0"/>
              <a:t>Schrijf niet mee bij de uitleg. Het is namelijk de bedoeling dat de leerlingen zelf gaan ervaren dat ze hun werkgeheugen moeten gebruiken of hier een handige manier voor kunnen gebruiken (bijv. meeschrijven)</a:t>
            </a:r>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6</a:t>
            </a:fld>
            <a:endParaRPr lang="nl-NL"/>
          </a:p>
        </p:txBody>
      </p:sp>
    </p:spTree>
    <p:extLst>
      <p:ext uri="{BB962C8B-B14F-4D97-AF65-F5344CB8AC3E}">
        <p14:creationId xmlns:p14="http://schemas.microsoft.com/office/powerpoint/2010/main" val="263028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5A574-A009-5722-9793-85EBE894A42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42DB08-E104-5AFA-0BBA-9F56D33E945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604904A-012D-5129-2ADB-53F74027622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D55393-80C5-1615-CA90-2903122F2C43}"/>
              </a:ext>
            </a:extLst>
          </p:cNvPr>
          <p:cNvSpPr>
            <a:spLocks noGrp="1"/>
          </p:cNvSpPr>
          <p:nvPr>
            <p:ph type="sldNum" sz="quarter" idx="5"/>
          </p:nvPr>
        </p:nvSpPr>
        <p:spPr/>
        <p:txBody>
          <a:bodyPr/>
          <a:lstStyle/>
          <a:p>
            <a:fld id="{B6FAF9E8-ECA1-4694-845E-5446FECFF7F6}" type="slidenum">
              <a:rPr lang="nl-NL" smtClean="0"/>
              <a:t>7</a:t>
            </a:fld>
            <a:endParaRPr lang="nl-NL"/>
          </a:p>
        </p:txBody>
      </p:sp>
    </p:spTree>
    <p:extLst>
      <p:ext uri="{BB962C8B-B14F-4D97-AF65-F5344CB8AC3E}">
        <p14:creationId xmlns:p14="http://schemas.microsoft.com/office/powerpoint/2010/main" val="392087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https://basisonderwijs.online/timers</a:t>
            </a:r>
          </a:p>
          <a:p>
            <a:endParaRPr lang="nl-NL" dirty="0"/>
          </a:p>
        </p:txBody>
      </p:sp>
      <p:sp>
        <p:nvSpPr>
          <p:cNvPr id="4" name="Tijdelijke aanduiding voor dianummer 3"/>
          <p:cNvSpPr>
            <a:spLocks noGrp="1"/>
          </p:cNvSpPr>
          <p:nvPr>
            <p:ph type="sldNum" sz="quarter" idx="5"/>
          </p:nvPr>
        </p:nvSpPr>
        <p:spPr/>
        <p:txBody>
          <a:bodyPr/>
          <a:lstStyle/>
          <a:p>
            <a:fld id="{B6FAF9E8-ECA1-4694-845E-5446FECFF7F6}" type="slidenum">
              <a:rPr lang="nl-NL" smtClean="0"/>
              <a:t>8</a:t>
            </a:fld>
            <a:endParaRPr lang="nl-NL"/>
          </a:p>
        </p:txBody>
      </p:sp>
    </p:spTree>
    <p:extLst>
      <p:ext uri="{BB962C8B-B14F-4D97-AF65-F5344CB8AC3E}">
        <p14:creationId xmlns:p14="http://schemas.microsoft.com/office/powerpoint/2010/main" val="95136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dirty="0"/>
              <a:t>Bespreek met de klas je evaluatie van deze opdracht</a:t>
            </a:r>
            <a:endParaRPr lang="nl-NL" sz="1000" dirty="0">
              <a:cs typeface="Mangal Pro"/>
            </a:endParaRPr>
          </a:p>
          <a:p>
            <a:endParaRPr lang="nl-NL" sz="1000" b="1"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370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62445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9767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97066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1226295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4452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930913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45191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5392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89568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885230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972558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297571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107816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485582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4900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207000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1056948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729012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724538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56445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59319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12-5-2025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16530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12-5-2025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5469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UmqRnUIWnmo?si=xRpNn81hRDBk-UDC&amp;t=50"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basisonderwijs.online/timer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2813334"/>
            <a:ext cx="4233673" cy="3508908"/>
          </a:xfrm>
        </p:spPr>
        <p:txBody>
          <a:bodyPr/>
          <a:lstStyle/>
          <a:p>
            <a:pPr algn="ctr"/>
            <a:r>
              <a:rPr lang="nl-NL" cap="none">
                <a:solidFill>
                  <a:schemeClr val="bg1"/>
                </a:solidFill>
              </a:rPr>
              <a:t>Executieve functies</a:t>
            </a:r>
            <a:endParaRPr lang="nl-NL">
              <a:solidFill>
                <a:schemeClr val="bg1"/>
              </a:solidFill>
            </a:endParaRPr>
          </a:p>
          <a:p>
            <a:endParaRPr lang="nl-NL" sz="2000" cap="none"/>
          </a:p>
        </p:txBody>
      </p:sp>
      <p:sp>
        <p:nvSpPr>
          <p:cNvPr id="4" name="Tijdelijke aanduiding voor inhoud 4">
            <a:extLst>
              <a:ext uri="{FF2B5EF4-FFF2-40B4-BE49-F238E27FC236}">
                <a16:creationId xmlns:a16="http://schemas.microsoft.com/office/drawing/2014/main" id="{16B7F799-A13A-DC56-3C64-17D22A88CD46}"/>
              </a:ext>
            </a:extLst>
          </p:cNvPr>
          <p:cNvSpPr txBox="1">
            <a:spLocks/>
          </p:cNvSpPr>
          <p:nvPr/>
        </p:nvSpPr>
        <p:spPr>
          <a:xfrm>
            <a:off x="8298747" y="4694574"/>
            <a:ext cx="3269757" cy="50977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dirty="0">
                <a:cs typeface="Mangal Pro"/>
              </a:rPr>
              <a:t>Eindopdracht</a:t>
            </a:r>
            <a:endParaRPr lang="nl-NL" dirty="0"/>
          </a:p>
          <a:p>
            <a:endParaRPr lang="nl-NL" sz="1800" dirty="0">
              <a:cs typeface="Mangal Pro"/>
            </a:endParaRPr>
          </a:p>
        </p:txBody>
      </p:sp>
      <p:pic>
        <p:nvPicPr>
          <p:cNvPr id="5" name="Afbeelding 4" descr="Afbeelding met persoon, kleding, Menselijk gezicht, overdekt&#10;&#10;Door AI gegenereerde inhoud is mogelijk onjuist.">
            <a:extLst>
              <a:ext uri="{FF2B5EF4-FFF2-40B4-BE49-F238E27FC236}">
                <a16:creationId xmlns:a16="http://schemas.microsoft.com/office/drawing/2014/main" id="{E9321755-4E9A-60DC-AFC4-62FF59259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747" y="1968500"/>
            <a:ext cx="3467100" cy="2311400"/>
          </a:xfrm>
          <a:prstGeom prst="rect">
            <a:avLst/>
          </a:prstGeom>
        </p:spPr>
      </p:pic>
    </p:spTree>
    <p:extLst>
      <p:ext uri="{BB962C8B-B14F-4D97-AF65-F5344CB8AC3E}">
        <p14:creationId xmlns:p14="http://schemas.microsoft.com/office/powerpoint/2010/main" val="280087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58D92-0594-6DA8-B913-DD1D9F05459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6F5A26C-A88A-E32E-AEDE-509C348420CF}"/>
              </a:ext>
            </a:extLst>
          </p:cNvPr>
          <p:cNvSpPr>
            <a:spLocks noGrp="1"/>
          </p:cNvSpPr>
          <p:nvPr>
            <p:ph type="title"/>
          </p:nvPr>
        </p:nvSpPr>
        <p:spPr/>
        <p:txBody>
          <a:bodyPr/>
          <a:lstStyle/>
          <a:p>
            <a:r>
              <a:rPr lang="nl-NL" b="1" i="0" dirty="0"/>
              <a:t>Hoe is het gegaan?</a:t>
            </a:r>
          </a:p>
        </p:txBody>
      </p:sp>
      <p:sp>
        <p:nvSpPr>
          <p:cNvPr id="4" name="Tijdelijke aanduiding voor inhoud 2">
            <a:extLst>
              <a:ext uri="{FF2B5EF4-FFF2-40B4-BE49-F238E27FC236}">
                <a16:creationId xmlns:a16="http://schemas.microsoft.com/office/drawing/2014/main" id="{F6E3BE61-534A-1003-B619-60796A7FD2F7}"/>
              </a:ext>
            </a:extLst>
          </p:cNvPr>
          <p:cNvSpPr>
            <a:spLocks noGrp="1"/>
          </p:cNvSpPr>
          <p:nvPr>
            <p:ph idx="1"/>
          </p:nvPr>
        </p:nvSpPr>
        <p:spPr>
          <a:xfrm>
            <a:off x="838200" y="2011680"/>
            <a:ext cx="10515600" cy="4160520"/>
          </a:xfrm>
        </p:spPr>
        <p:txBody>
          <a:bodyPr>
            <a:normAutofit/>
          </a:bodyPr>
          <a:lstStyle/>
          <a:p>
            <a:pPr>
              <a:lnSpc>
                <a:spcPct val="150000"/>
              </a:lnSpc>
            </a:pPr>
            <a:r>
              <a:rPr lang="nl-NL" dirty="0"/>
              <a:t>Hadden jullie een plan bedacht met je groepje?</a:t>
            </a:r>
          </a:p>
          <a:p>
            <a:pPr>
              <a:lnSpc>
                <a:spcPct val="150000"/>
              </a:lnSpc>
            </a:pPr>
            <a:r>
              <a:rPr lang="nl-NL" dirty="0"/>
              <a:t>Lukte het om een plan te bedenken?</a:t>
            </a:r>
          </a:p>
          <a:p>
            <a:pPr lvl="1">
              <a:lnSpc>
                <a:spcPct val="150000"/>
              </a:lnSpc>
            </a:pPr>
            <a:r>
              <a:rPr lang="nl-NL" i="1" dirty="0"/>
              <a:t>Welke executieve functie heb je nodig om </a:t>
            </a:r>
            <a:br>
              <a:rPr lang="nl-NL" i="1" dirty="0"/>
            </a:br>
            <a:r>
              <a:rPr lang="nl-NL" i="1" dirty="0"/>
              <a:t>een plan te kunnen maken?</a:t>
            </a:r>
          </a:p>
          <a:p>
            <a:pPr lvl="1">
              <a:lnSpc>
                <a:spcPct val="150000"/>
              </a:lnSpc>
            </a:pPr>
            <a:endParaRPr lang="nl-NL" i="1" dirty="0"/>
          </a:p>
          <a:p>
            <a:pPr lvl="1">
              <a:lnSpc>
                <a:spcPct val="150000"/>
              </a:lnSpc>
            </a:pPr>
            <a:r>
              <a:rPr lang="nl-NL" i="1" dirty="0"/>
              <a:t>Wat gebeurt er als je geen plan hebt?</a:t>
            </a:r>
          </a:p>
          <a:p>
            <a:endParaRPr lang="nl-NL" dirty="0"/>
          </a:p>
        </p:txBody>
      </p:sp>
      <p:sp>
        <p:nvSpPr>
          <p:cNvPr id="29" name="Tijdelijke aanduiding voor inhoud 4">
            <a:extLst>
              <a:ext uri="{FF2B5EF4-FFF2-40B4-BE49-F238E27FC236}">
                <a16:creationId xmlns:a16="http://schemas.microsoft.com/office/drawing/2014/main" id="{09F92E9D-2335-F103-5E16-07AEA2B1F083}"/>
              </a:ext>
            </a:extLst>
          </p:cNvPr>
          <p:cNvSpPr txBox="1">
            <a:spLocks/>
          </p:cNvSpPr>
          <p:nvPr/>
        </p:nvSpPr>
        <p:spPr>
          <a:xfrm>
            <a:off x="9010650" y="6438232"/>
            <a:ext cx="2909888" cy="529306"/>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angal Pro"/>
              </a:rPr>
              <a:t>Plannen en organiseren</a:t>
            </a: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32" name="Afbeelding 31">
            <a:extLst>
              <a:ext uri="{FF2B5EF4-FFF2-40B4-BE49-F238E27FC236}">
                <a16:creationId xmlns:a16="http://schemas.microsoft.com/office/drawing/2014/main" id="{D5C5501E-5BFB-BC99-4FCE-B4541F0BDE6B}"/>
              </a:ext>
            </a:extLst>
          </p:cNvPr>
          <p:cNvPicPr>
            <a:picLocks noChangeAspect="1"/>
          </p:cNvPicPr>
          <p:nvPr/>
        </p:nvPicPr>
        <p:blipFill>
          <a:blip r:embed="rId3"/>
          <a:stretch>
            <a:fillRect/>
          </a:stretch>
        </p:blipFill>
        <p:spPr>
          <a:xfrm>
            <a:off x="9219728" y="4243163"/>
            <a:ext cx="2248372" cy="2170337"/>
          </a:xfrm>
          <a:prstGeom prst="rect">
            <a:avLst/>
          </a:prstGeom>
          <a:ln>
            <a:noFill/>
          </a:ln>
          <a:effectLst>
            <a:softEdge rad="112500"/>
          </a:effectLst>
        </p:spPr>
      </p:pic>
    </p:spTree>
    <p:extLst>
      <p:ext uri="{BB962C8B-B14F-4D97-AF65-F5344CB8AC3E}">
        <p14:creationId xmlns:p14="http://schemas.microsoft.com/office/powerpoint/2010/main" val="116036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71DC3-0702-5475-CB6C-061915BBF9B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B86832D-9C2C-8A54-26DD-4E1C7E9E5ED8}"/>
              </a:ext>
            </a:extLst>
          </p:cNvPr>
          <p:cNvSpPr>
            <a:spLocks noGrp="1"/>
          </p:cNvSpPr>
          <p:nvPr>
            <p:ph type="title"/>
          </p:nvPr>
        </p:nvSpPr>
        <p:spPr/>
        <p:txBody>
          <a:bodyPr/>
          <a:lstStyle/>
          <a:p>
            <a:r>
              <a:rPr lang="nl-NL" b="1" i="0" dirty="0"/>
              <a:t>Hoe is het gegaan?</a:t>
            </a:r>
          </a:p>
        </p:txBody>
      </p:sp>
      <p:sp>
        <p:nvSpPr>
          <p:cNvPr id="4" name="Tijdelijke aanduiding voor inhoud 2">
            <a:extLst>
              <a:ext uri="{FF2B5EF4-FFF2-40B4-BE49-F238E27FC236}">
                <a16:creationId xmlns:a16="http://schemas.microsoft.com/office/drawing/2014/main" id="{0C67576E-8F04-B250-04B9-54478E0670D3}"/>
              </a:ext>
            </a:extLst>
          </p:cNvPr>
          <p:cNvSpPr>
            <a:spLocks noGrp="1"/>
          </p:cNvSpPr>
          <p:nvPr>
            <p:ph idx="1"/>
          </p:nvPr>
        </p:nvSpPr>
        <p:spPr>
          <a:xfrm>
            <a:off x="838200" y="2011680"/>
            <a:ext cx="10515600" cy="4160520"/>
          </a:xfrm>
        </p:spPr>
        <p:txBody>
          <a:bodyPr>
            <a:normAutofit/>
          </a:bodyPr>
          <a:lstStyle/>
          <a:p>
            <a:pPr>
              <a:lnSpc>
                <a:spcPct val="150000"/>
              </a:lnSpc>
            </a:pPr>
            <a:r>
              <a:rPr lang="nl-NL" dirty="0"/>
              <a:t>Hoe voelde jij je tijdens deze opdracht?</a:t>
            </a:r>
          </a:p>
          <a:p>
            <a:pPr>
              <a:lnSpc>
                <a:spcPct val="150000"/>
              </a:lnSpc>
            </a:pPr>
            <a:r>
              <a:rPr lang="nl-NL" dirty="0"/>
              <a:t>Welke gedachten had je?</a:t>
            </a:r>
          </a:p>
          <a:p>
            <a:pPr lvl="1">
              <a:lnSpc>
                <a:spcPct val="150000"/>
              </a:lnSpc>
            </a:pPr>
            <a:r>
              <a:rPr lang="nl-NL" i="1" dirty="0"/>
              <a:t>Welke executieve functie past hierbij?</a:t>
            </a:r>
          </a:p>
          <a:p>
            <a:pPr lvl="1">
              <a:lnSpc>
                <a:spcPct val="150000"/>
              </a:lnSpc>
            </a:pPr>
            <a:endParaRPr lang="nl-NL" i="1" dirty="0"/>
          </a:p>
          <a:p>
            <a:pPr lvl="1">
              <a:lnSpc>
                <a:spcPct val="150000"/>
              </a:lnSpc>
            </a:pPr>
            <a:r>
              <a:rPr lang="nl-NL" i="1" dirty="0"/>
              <a:t>Wat kun je doen om een fijn gevoel te krijgen als je </a:t>
            </a:r>
          </a:p>
          <a:p>
            <a:pPr marL="457200" lvl="1" indent="0">
              <a:lnSpc>
                <a:spcPct val="150000"/>
              </a:lnSpc>
              <a:buNone/>
            </a:pPr>
            <a:r>
              <a:rPr lang="nl-NL" i="1" dirty="0"/>
              <a:t>   je niet zo fijn voelt?</a:t>
            </a:r>
          </a:p>
          <a:p>
            <a:endParaRPr lang="nl-NL" dirty="0"/>
          </a:p>
        </p:txBody>
      </p:sp>
      <p:sp>
        <p:nvSpPr>
          <p:cNvPr id="28" name="Tijdelijke aanduiding voor inhoud 4">
            <a:extLst>
              <a:ext uri="{FF2B5EF4-FFF2-40B4-BE49-F238E27FC236}">
                <a16:creationId xmlns:a16="http://schemas.microsoft.com/office/drawing/2014/main" id="{E26BD0CF-FCC4-1258-A103-C539A275F6B3}"/>
              </a:ext>
            </a:extLst>
          </p:cNvPr>
          <p:cNvSpPr txBox="1">
            <a:spLocks/>
          </p:cNvSpPr>
          <p:nvPr/>
        </p:nvSpPr>
        <p:spPr>
          <a:xfrm>
            <a:off x="8734400" y="3509883"/>
            <a:ext cx="3269757" cy="50977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nl-NL" sz="1800" b="1">
                <a:cs typeface="Mangal Pro"/>
              </a:rPr>
              <a:t>Omgaan met je emoties</a:t>
            </a:r>
            <a:endParaRPr lang="nl-NL" sz="1800">
              <a:cs typeface="Mangal Pro"/>
            </a:endParaRPr>
          </a:p>
          <a:p>
            <a:endParaRPr lang="nl-NL" sz="1800" dirty="0">
              <a:cs typeface="Mangal Pro"/>
            </a:endParaRPr>
          </a:p>
        </p:txBody>
      </p:sp>
      <p:pic>
        <p:nvPicPr>
          <p:cNvPr id="33" name="Afbeelding 32">
            <a:extLst>
              <a:ext uri="{FF2B5EF4-FFF2-40B4-BE49-F238E27FC236}">
                <a16:creationId xmlns:a16="http://schemas.microsoft.com/office/drawing/2014/main" id="{3C0F42C1-5B07-4AFE-D31D-A3138B4E18F5}"/>
              </a:ext>
            </a:extLst>
          </p:cNvPr>
          <p:cNvPicPr>
            <a:picLocks noChangeAspect="1"/>
          </p:cNvPicPr>
          <p:nvPr/>
        </p:nvPicPr>
        <p:blipFill>
          <a:blip r:embed="rId3"/>
          <a:stretch>
            <a:fillRect/>
          </a:stretch>
        </p:blipFill>
        <p:spPr>
          <a:xfrm>
            <a:off x="8944155" y="697230"/>
            <a:ext cx="2743341" cy="2781443"/>
          </a:xfrm>
          <a:prstGeom prst="rect">
            <a:avLst/>
          </a:prstGeom>
          <a:ln>
            <a:noFill/>
          </a:ln>
          <a:effectLst>
            <a:softEdge rad="112500"/>
          </a:effectLst>
        </p:spPr>
      </p:pic>
    </p:spTree>
    <p:extLst>
      <p:ext uri="{BB962C8B-B14F-4D97-AF65-F5344CB8AC3E}">
        <p14:creationId xmlns:p14="http://schemas.microsoft.com/office/powerpoint/2010/main" val="121144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1000"/>
                                        <p:tgtEl>
                                          <p:spTgt spid="4">
                                            <p:txEl>
                                              <p:pRg st="4" end="4"/>
                                            </p:txEl>
                                          </p:spTgt>
                                        </p:tgtEl>
                                      </p:cBhvr>
                                    </p:animEffect>
                                    <p:anim calcmode="lin" valueType="num">
                                      <p:cBhvr>
                                        <p:cTn id="4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4" end="4"/>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
                                            <p:txEl>
                                              <p:pRg st="5" end="5"/>
                                            </p:txEl>
                                          </p:spTgt>
                                        </p:tgtEl>
                                        <p:attrNameLst>
                                          <p:attrName>style.visibility</p:attrName>
                                        </p:attrNameLst>
                                      </p:cBhvr>
                                      <p:to>
                                        <p:strVal val="visible"/>
                                      </p:to>
                                    </p:set>
                                    <p:animEffect transition="in" filter="fade">
                                      <p:cBhvr>
                                        <p:cTn id="44" dur="1000"/>
                                        <p:tgtEl>
                                          <p:spTgt spid="4">
                                            <p:txEl>
                                              <p:pRg st="5" end="5"/>
                                            </p:txEl>
                                          </p:spTgt>
                                        </p:tgtEl>
                                      </p:cBhvr>
                                    </p:animEffect>
                                    <p:anim calcmode="lin" valueType="num">
                                      <p:cBhvr>
                                        <p:cTn id="4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C4481-950A-B043-AE51-339897E5964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D943F1E-4768-CA50-9609-9068D748B03C}"/>
              </a:ext>
            </a:extLst>
          </p:cNvPr>
          <p:cNvSpPr>
            <a:spLocks noGrp="1"/>
          </p:cNvSpPr>
          <p:nvPr>
            <p:ph type="title"/>
          </p:nvPr>
        </p:nvSpPr>
        <p:spPr/>
        <p:txBody>
          <a:bodyPr/>
          <a:lstStyle/>
          <a:p>
            <a:r>
              <a:rPr lang="nl-NL" b="1" i="0" dirty="0"/>
              <a:t>Hoe is het gegaan?</a:t>
            </a:r>
          </a:p>
        </p:txBody>
      </p:sp>
      <p:sp>
        <p:nvSpPr>
          <p:cNvPr id="4" name="Tijdelijke aanduiding voor inhoud 2">
            <a:extLst>
              <a:ext uri="{FF2B5EF4-FFF2-40B4-BE49-F238E27FC236}">
                <a16:creationId xmlns:a16="http://schemas.microsoft.com/office/drawing/2014/main" id="{BCDB3406-DF31-CA54-DF24-3157FB322DF6}"/>
              </a:ext>
            </a:extLst>
          </p:cNvPr>
          <p:cNvSpPr>
            <a:spLocks noGrp="1"/>
          </p:cNvSpPr>
          <p:nvPr>
            <p:ph idx="1"/>
          </p:nvPr>
        </p:nvSpPr>
        <p:spPr>
          <a:xfrm>
            <a:off x="838200" y="2011680"/>
            <a:ext cx="10515600" cy="4160520"/>
          </a:xfrm>
        </p:spPr>
        <p:txBody>
          <a:bodyPr>
            <a:normAutofit/>
          </a:bodyPr>
          <a:lstStyle/>
          <a:p>
            <a:pPr>
              <a:lnSpc>
                <a:spcPct val="150000"/>
              </a:lnSpc>
            </a:pPr>
            <a:r>
              <a:rPr lang="nl-NL" dirty="0"/>
              <a:t>Wilde je meteen beginnen of</a:t>
            </a:r>
            <a:br>
              <a:rPr lang="nl-NL" dirty="0"/>
            </a:br>
            <a:r>
              <a:rPr lang="nl-NL" dirty="0"/>
              <a:t>heb je eerst even (af)gewacht?</a:t>
            </a:r>
            <a:br>
              <a:rPr lang="nl-NL" dirty="0"/>
            </a:br>
            <a:endParaRPr lang="nl-NL" dirty="0"/>
          </a:p>
          <a:p>
            <a:pPr lvl="1">
              <a:lnSpc>
                <a:spcPct val="150000"/>
              </a:lnSpc>
            </a:pPr>
            <a:r>
              <a:rPr lang="nl-NL" i="1" dirty="0"/>
              <a:t>Welke executieve functie past hierbij?</a:t>
            </a:r>
          </a:p>
          <a:p>
            <a:pPr lvl="1">
              <a:lnSpc>
                <a:spcPct val="150000"/>
              </a:lnSpc>
            </a:pPr>
            <a:endParaRPr lang="nl-NL" i="1" dirty="0"/>
          </a:p>
          <a:p>
            <a:pPr lvl="1">
              <a:lnSpc>
                <a:spcPct val="150000"/>
              </a:lnSpc>
            </a:pPr>
            <a:r>
              <a:rPr lang="nl-NL" i="1" dirty="0"/>
              <a:t>Wat kun je doen om jezelf even af te remmen?</a:t>
            </a:r>
          </a:p>
          <a:p>
            <a:endParaRPr lang="nl-NL" dirty="0"/>
          </a:p>
        </p:txBody>
      </p:sp>
      <p:sp>
        <p:nvSpPr>
          <p:cNvPr id="30" name="Tijdelijke aanduiding voor inhoud 4">
            <a:extLst>
              <a:ext uri="{FF2B5EF4-FFF2-40B4-BE49-F238E27FC236}">
                <a16:creationId xmlns:a16="http://schemas.microsoft.com/office/drawing/2014/main" id="{4CB55554-C5FC-F637-C845-8A6D7E8F1FA0}"/>
              </a:ext>
            </a:extLst>
          </p:cNvPr>
          <p:cNvSpPr txBox="1">
            <a:spLocks/>
          </p:cNvSpPr>
          <p:nvPr/>
        </p:nvSpPr>
        <p:spPr>
          <a:xfrm>
            <a:off x="8165748" y="3661314"/>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angal Pro"/>
              </a:rPr>
              <a:t>Jezelf afremmen of stoppen</a:t>
            </a: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34" name="Afbeelding 33">
            <a:extLst>
              <a:ext uri="{FF2B5EF4-FFF2-40B4-BE49-F238E27FC236}">
                <a16:creationId xmlns:a16="http://schemas.microsoft.com/office/drawing/2014/main" id="{B44A30A9-5830-D6FC-2FC5-3982836CD02D}"/>
              </a:ext>
            </a:extLst>
          </p:cNvPr>
          <p:cNvPicPr>
            <a:picLocks noChangeAspect="1"/>
          </p:cNvPicPr>
          <p:nvPr/>
        </p:nvPicPr>
        <p:blipFill>
          <a:blip r:embed="rId3"/>
          <a:stretch>
            <a:fillRect/>
          </a:stretch>
        </p:blipFill>
        <p:spPr>
          <a:xfrm>
            <a:off x="8502503" y="841252"/>
            <a:ext cx="2851297" cy="2756042"/>
          </a:xfrm>
          <a:prstGeom prst="rect">
            <a:avLst/>
          </a:prstGeom>
          <a:ln>
            <a:noFill/>
          </a:ln>
          <a:effectLst>
            <a:softEdge rad="112500"/>
          </a:effectLst>
        </p:spPr>
      </p:pic>
    </p:spTree>
    <p:extLst>
      <p:ext uri="{BB962C8B-B14F-4D97-AF65-F5344CB8AC3E}">
        <p14:creationId xmlns:p14="http://schemas.microsoft.com/office/powerpoint/2010/main" val="346512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8090535" y="4813303"/>
            <a:ext cx="2806575" cy="1102881"/>
          </a:xfrm>
        </p:spPr>
        <p:txBody>
          <a:bodyPr/>
          <a:lstStyle/>
          <a:p>
            <a:r>
              <a:rPr lang="nl-NL" sz="3000"/>
              <a:t>Terugblik</a:t>
            </a:r>
            <a:endParaRPr lang="nl-NL"/>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pic>
        <p:nvPicPr>
          <p:cNvPr id="4" name="Afbeelding 3" descr="Thumbnail Image Een leerling van 15 jaar die in de verte kijkt en iets ver weg probeert te zien. De leerling staat op een schoolplein. De leerling houdt zijn hand boven zijn ogen. De illustratiestijl is een foto.">
            <a:extLst>
              <a:ext uri="{FF2B5EF4-FFF2-40B4-BE49-F238E27FC236}">
                <a16:creationId xmlns:a16="http://schemas.microsoft.com/office/drawing/2014/main" id="{E1D85C84-115A-6D94-AE21-33A43E131097}"/>
              </a:ext>
            </a:extLst>
          </p:cNvPr>
          <p:cNvPicPr>
            <a:picLocks noChangeAspect="1"/>
          </p:cNvPicPr>
          <p:nvPr/>
        </p:nvPicPr>
        <p:blipFill>
          <a:blip r:embed="rId3"/>
          <a:stretch>
            <a:fillRect/>
          </a:stretch>
        </p:blipFill>
        <p:spPr>
          <a:xfrm flipH="1">
            <a:off x="7273636" y="762000"/>
            <a:ext cx="3521364" cy="3590637"/>
          </a:xfrm>
          <a:prstGeom prst="flowChartConnector">
            <a:avLst/>
          </a:prstGeom>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488329" y="707379"/>
            <a:ext cx="3200400" cy="2103436"/>
          </a:xfrm>
        </p:spPr>
        <p:txBody>
          <a:bodyPr>
            <a:normAutofit/>
          </a:bodyPr>
          <a:lstStyle/>
          <a:p>
            <a:pPr algn="ctr"/>
            <a:r>
              <a:rPr lang="nl-NL" sz="3600" i="0">
                <a:solidFill>
                  <a:schemeClr val="bg1"/>
                </a:solidFill>
              </a:rPr>
              <a:t>Executieve functies</a:t>
            </a:r>
          </a:p>
        </p:txBody>
      </p:sp>
      <p:pic>
        <p:nvPicPr>
          <p:cNvPr id="2050" name="Picture 2" descr="Create an animated image of a brain with a game controller">
            <a:extLst>
              <a:ext uri="{FF2B5EF4-FFF2-40B4-BE49-F238E27FC236}">
                <a16:creationId xmlns:a16="http://schemas.microsoft.com/office/drawing/2014/main" id="{CA1120B7-011F-2AF8-BA85-966D09B32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447654" y="55431"/>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id="{C0B14438-A71E-41DD-A3C7-B815F9CBD3DF}"/>
              </a:ext>
            </a:extLst>
          </p:cNvPr>
          <p:cNvSpPr txBox="1">
            <a:spLocks/>
          </p:cNvSpPr>
          <p:nvPr/>
        </p:nvSpPr>
        <p:spPr>
          <a:xfrm>
            <a:off x="-244549" y="2810815"/>
            <a:ext cx="5554393" cy="5432425"/>
          </a:xfrm>
          <a:prstGeom prst="rect">
            <a:avLst/>
          </a:prstGeom>
        </p:spPr>
        <p:txBody>
          <a:bodyPr vert="horz" lIns="91440" tIns="45720" rIns="91440" bIns="45720" rtlCol="0" anchor="ctr">
            <a:normAutofit/>
          </a:bodyPr>
          <a:lstStyle>
            <a:lvl1pPr marL="228600" indent="-22860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nl-NL" sz="2400" b="1"/>
              <a:t>Spreek uit als:</a:t>
            </a:r>
          </a:p>
          <a:p>
            <a:pPr marL="0" indent="0"/>
            <a:endParaRPr lang="nl-NL" sz="2400"/>
          </a:p>
          <a:p>
            <a:pPr marL="0" indent="0"/>
            <a:r>
              <a:rPr lang="nl-NL" sz="2400"/>
              <a:t>Ek - se – </a:t>
            </a:r>
            <a:r>
              <a:rPr lang="nl-NL" sz="2400" err="1"/>
              <a:t>kuu</a:t>
            </a:r>
            <a:r>
              <a:rPr lang="nl-NL" sz="2400"/>
              <a:t> – tie – vu</a:t>
            </a:r>
          </a:p>
          <a:p>
            <a:pPr marL="0" indent="0"/>
            <a:endParaRPr lang="nl-NL" sz="2400"/>
          </a:p>
          <a:p>
            <a:pPr marL="0" indent="0"/>
            <a:r>
              <a:rPr lang="nl-NL" sz="2400"/>
              <a:t>funk-</a:t>
            </a:r>
            <a:r>
              <a:rPr lang="nl-NL" sz="2400" err="1"/>
              <a:t>sies</a:t>
            </a:r>
            <a:endParaRPr lang="nl-NL" sz="2400"/>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32283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1000"/>
                                        <p:tgtEl>
                                          <p:spTgt spid="8">
                                            <p:txEl>
                                              <p:pRg st="4" end="4"/>
                                            </p:txEl>
                                          </p:spTgt>
                                        </p:tgtEl>
                                      </p:cBhvr>
                                    </p:animEffect>
                                    <p:anim calcmode="lin" valueType="num">
                                      <p:cBhvr>
                                        <p:cTn id="1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488329" y="707379"/>
            <a:ext cx="3200400" cy="2103436"/>
          </a:xfrm>
        </p:spPr>
        <p:txBody>
          <a:bodyPr>
            <a:normAutofit/>
          </a:bodyPr>
          <a:lstStyle/>
          <a:p>
            <a:pPr algn="ctr"/>
            <a:r>
              <a:rPr lang="nl-NL" sz="3600" i="0">
                <a:solidFill>
                  <a:schemeClr val="bg1"/>
                </a:solidFill>
              </a:rPr>
              <a:t>Executieve functies</a:t>
            </a:r>
          </a:p>
        </p:txBody>
      </p:sp>
      <p:sp>
        <p:nvSpPr>
          <p:cNvPr id="5" name="Tijdelijke aanduiding voor inhoud 4">
            <a:extLst>
              <a:ext uri="{FF2B5EF4-FFF2-40B4-BE49-F238E27FC236}">
                <a16:creationId xmlns:a16="http://schemas.microsoft.com/office/drawing/2014/main" id="{DDA6C6D7-2224-9AFE-15E3-1E095BC3EF76}"/>
              </a:ext>
            </a:extLst>
          </p:cNvPr>
          <p:cNvSpPr>
            <a:spLocks noGrp="1"/>
          </p:cNvSpPr>
          <p:nvPr>
            <p:ph idx="1"/>
          </p:nvPr>
        </p:nvSpPr>
        <p:spPr>
          <a:xfrm>
            <a:off x="7991450" y="3171304"/>
            <a:ext cx="3269757" cy="509770"/>
          </a:xfrm>
        </p:spPr>
        <p:txBody>
          <a:bodyPr vert="horz" lIns="91440" tIns="45720" rIns="91440" bIns="45720" rtlCol="0" anchor="t">
            <a:normAutofit/>
          </a:bodyPr>
          <a:lstStyle/>
          <a:p>
            <a:pPr algn="ctr"/>
            <a:r>
              <a:rPr lang="nl-NL" sz="1800" b="1" dirty="0">
                <a:cs typeface="Mangal Pro"/>
              </a:rPr>
              <a:t>Omgaan met je emoties</a:t>
            </a:r>
            <a:endParaRPr lang="nl-NL" sz="1800" dirty="0">
              <a:cs typeface="Mangal Pro"/>
            </a:endParaRPr>
          </a:p>
          <a:p>
            <a:endParaRPr lang="nl-NL" sz="1800" dirty="0">
              <a:cs typeface="Mangal Pro"/>
            </a:endParaRPr>
          </a:p>
        </p:txBody>
      </p:sp>
      <p:sp>
        <p:nvSpPr>
          <p:cNvPr id="22" name="Tijdelijke aanduiding voor inhoud 4">
            <a:extLst>
              <a:ext uri="{FF2B5EF4-FFF2-40B4-BE49-F238E27FC236}">
                <a16:creationId xmlns:a16="http://schemas.microsoft.com/office/drawing/2014/main" id="{78FE420F-A642-8965-2A50-60AA85053600}"/>
              </a:ext>
            </a:extLst>
          </p:cNvPr>
          <p:cNvSpPr txBox="1">
            <a:spLocks/>
          </p:cNvSpPr>
          <p:nvPr/>
        </p:nvSpPr>
        <p:spPr>
          <a:xfrm>
            <a:off x="7766868" y="6390587"/>
            <a:ext cx="3269757" cy="509770"/>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angal Pro"/>
              </a:rPr>
              <a:t>Plannen en organiseren</a:t>
            </a: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sp>
        <p:nvSpPr>
          <p:cNvPr id="26" name="Tijdelijke aanduiding voor inhoud 4">
            <a:extLst>
              <a:ext uri="{FF2B5EF4-FFF2-40B4-BE49-F238E27FC236}">
                <a16:creationId xmlns:a16="http://schemas.microsoft.com/office/drawing/2014/main" id="{75D0E5B8-071A-4053-CE03-559A6D1555EA}"/>
              </a:ext>
            </a:extLst>
          </p:cNvPr>
          <p:cNvSpPr txBox="1">
            <a:spLocks/>
          </p:cNvSpPr>
          <p:nvPr/>
        </p:nvSpPr>
        <p:spPr>
          <a:xfrm>
            <a:off x="4347212" y="3064414"/>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angal Pro"/>
              </a:rPr>
              <a:t>Jezelf afremmen of stoppen</a:t>
            </a:r>
            <a:endParaRPr kumimoji="0" lang="nl-NL" sz="18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sp>
        <p:nvSpPr>
          <p:cNvPr id="28" name="Tijdelijke aanduiding voor inhoud 4">
            <a:extLst>
              <a:ext uri="{FF2B5EF4-FFF2-40B4-BE49-F238E27FC236}">
                <a16:creationId xmlns:a16="http://schemas.microsoft.com/office/drawing/2014/main" id="{BEE76C45-C916-11D5-B35E-3C462C8C9831}"/>
              </a:ext>
            </a:extLst>
          </p:cNvPr>
          <p:cNvSpPr txBox="1">
            <a:spLocks/>
          </p:cNvSpPr>
          <p:nvPr/>
        </p:nvSpPr>
        <p:spPr>
          <a:xfrm>
            <a:off x="4333505" y="6402324"/>
            <a:ext cx="3657945" cy="66792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angal Pro"/>
              </a:rPr>
              <a:t>Je werkgeheugen gebruiken</a:t>
            </a: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3" name="Afbeelding 2">
            <a:extLst>
              <a:ext uri="{FF2B5EF4-FFF2-40B4-BE49-F238E27FC236}">
                <a16:creationId xmlns:a16="http://schemas.microsoft.com/office/drawing/2014/main" id="{366ADCA3-4CE9-4A1D-5A0F-6748516E6C00}"/>
              </a:ext>
            </a:extLst>
          </p:cNvPr>
          <p:cNvPicPr>
            <a:picLocks noChangeAspect="1"/>
          </p:cNvPicPr>
          <p:nvPr/>
        </p:nvPicPr>
        <p:blipFill>
          <a:blip r:embed="rId4"/>
          <a:stretch>
            <a:fillRect/>
          </a:stretch>
        </p:blipFill>
        <p:spPr>
          <a:xfrm>
            <a:off x="8109125" y="3622883"/>
            <a:ext cx="2927500" cy="2825895"/>
          </a:xfrm>
          <a:prstGeom prst="rect">
            <a:avLst/>
          </a:prstGeom>
          <a:ln>
            <a:noFill/>
          </a:ln>
          <a:effectLst>
            <a:softEdge rad="112500"/>
          </a:effectLst>
        </p:spPr>
      </p:pic>
      <p:pic>
        <p:nvPicPr>
          <p:cNvPr id="10" name="Afbeelding 9">
            <a:extLst>
              <a:ext uri="{FF2B5EF4-FFF2-40B4-BE49-F238E27FC236}">
                <a16:creationId xmlns:a16="http://schemas.microsoft.com/office/drawing/2014/main" id="{0DF51798-0A23-E198-1FC8-CFB552957580}"/>
              </a:ext>
            </a:extLst>
          </p:cNvPr>
          <p:cNvPicPr>
            <a:picLocks noChangeAspect="1"/>
          </p:cNvPicPr>
          <p:nvPr/>
        </p:nvPicPr>
        <p:blipFill>
          <a:blip r:embed="rId5"/>
          <a:stretch>
            <a:fillRect/>
          </a:stretch>
        </p:blipFill>
        <p:spPr>
          <a:xfrm>
            <a:off x="8201205" y="358651"/>
            <a:ext cx="2743341" cy="2781443"/>
          </a:xfrm>
          <a:prstGeom prst="rect">
            <a:avLst/>
          </a:prstGeom>
          <a:ln>
            <a:noFill/>
          </a:ln>
          <a:effectLst>
            <a:softEdge rad="112500"/>
          </a:effectLst>
        </p:spPr>
      </p:pic>
      <p:pic>
        <p:nvPicPr>
          <p:cNvPr id="14" name="Afbeelding 13">
            <a:extLst>
              <a:ext uri="{FF2B5EF4-FFF2-40B4-BE49-F238E27FC236}">
                <a16:creationId xmlns:a16="http://schemas.microsoft.com/office/drawing/2014/main" id="{032FD8F4-B9B8-3AF1-412C-2B841E1020F4}"/>
              </a:ext>
            </a:extLst>
          </p:cNvPr>
          <p:cNvPicPr>
            <a:picLocks noChangeAspect="1"/>
          </p:cNvPicPr>
          <p:nvPr/>
        </p:nvPicPr>
        <p:blipFill>
          <a:blip r:embed="rId6"/>
          <a:stretch>
            <a:fillRect/>
          </a:stretch>
        </p:blipFill>
        <p:spPr>
          <a:xfrm>
            <a:off x="4556967" y="384052"/>
            <a:ext cx="2851297" cy="2756042"/>
          </a:xfrm>
          <a:prstGeom prst="rect">
            <a:avLst/>
          </a:prstGeom>
          <a:ln>
            <a:noFill/>
          </a:ln>
          <a:effectLst>
            <a:softEdge rad="112500"/>
          </a:effectLst>
        </p:spPr>
      </p:pic>
      <p:pic>
        <p:nvPicPr>
          <p:cNvPr id="18" name="Afbeelding 17">
            <a:extLst>
              <a:ext uri="{FF2B5EF4-FFF2-40B4-BE49-F238E27FC236}">
                <a16:creationId xmlns:a16="http://schemas.microsoft.com/office/drawing/2014/main" id="{D3491201-23BC-7F13-5E92-537219FFE735}"/>
              </a:ext>
            </a:extLst>
          </p:cNvPr>
          <p:cNvPicPr>
            <a:picLocks noChangeAspect="1"/>
          </p:cNvPicPr>
          <p:nvPr/>
        </p:nvPicPr>
        <p:blipFill>
          <a:blip r:embed="rId7"/>
          <a:stretch>
            <a:fillRect/>
          </a:stretch>
        </p:blipFill>
        <p:spPr>
          <a:xfrm>
            <a:off x="4581320" y="3644108"/>
            <a:ext cx="2863997" cy="2736991"/>
          </a:xfrm>
          <a:prstGeom prst="rect">
            <a:avLst/>
          </a:prstGeom>
          <a:ln>
            <a:noFill/>
          </a:ln>
          <a:effectLst>
            <a:softEdge rad="112500"/>
          </a:effectLst>
        </p:spPr>
      </p:pic>
    </p:spTree>
    <p:extLst>
      <p:ext uri="{BB962C8B-B14F-4D97-AF65-F5344CB8AC3E}">
        <p14:creationId xmlns:p14="http://schemas.microsoft.com/office/powerpoint/2010/main" val="188356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2" grpId="0"/>
      <p:bldP spid="26"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err="1"/>
              <a:t>Lesdoel</a:t>
            </a:r>
            <a:r>
              <a:rPr lang="nl-NL" b="1" i="0" dirty="0"/>
              <a:t>:</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308324"/>
          </a:xfrm>
          <a:prstGeom prst="rect">
            <a:avLst/>
          </a:prstGeom>
          <a:noFill/>
        </p:spPr>
        <p:txBody>
          <a:bodyPr wrap="square" lIns="91440" tIns="45720" rIns="91440" bIns="45720" rtlCol="0" anchor="t">
            <a:spAutoFit/>
          </a:bodyPr>
          <a:lstStyle/>
          <a:p>
            <a:pPr>
              <a:lnSpc>
                <a:spcPct val="150000"/>
              </a:lnSpc>
            </a:pPr>
            <a:r>
              <a:rPr lang="nl-NL" sz="2400" dirty="0"/>
              <a:t>Ik denk na over welke executieve functies ik nodig heb bij deze opdracht.</a:t>
            </a:r>
            <a:endParaRPr lang="nl-NL" dirty="0"/>
          </a:p>
          <a:p>
            <a:pPr>
              <a:lnSpc>
                <a:spcPct val="150000"/>
              </a:lnSpc>
            </a:pPr>
            <a:endParaRPr lang="nl-NL" sz="2400" dirty="0">
              <a:cs typeface="Mangal Pro"/>
            </a:endParaRPr>
          </a:p>
          <a:p>
            <a:pPr>
              <a:lnSpc>
                <a:spcPct val="150000"/>
              </a:lnSpc>
            </a:pPr>
            <a:r>
              <a:rPr lang="nl-NL" sz="2400" dirty="0">
                <a:cs typeface="Mangal Pro"/>
              </a:rPr>
              <a:t>Ik denk na wat ik doe om mijn gedrag te sturen tijdens de opdracht.</a:t>
            </a:r>
          </a:p>
        </p:txBody>
      </p:sp>
    </p:spTree>
    <p:extLst>
      <p:ext uri="{BB962C8B-B14F-4D97-AF65-F5344CB8AC3E}">
        <p14:creationId xmlns:p14="http://schemas.microsoft.com/office/powerpoint/2010/main" val="3992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F2256-C2C0-7A06-1F0B-A78CCFE678D2}"/>
              </a:ext>
            </a:extLst>
          </p:cNvPr>
          <p:cNvSpPr>
            <a:spLocks noGrp="1"/>
          </p:cNvSpPr>
          <p:nvPr>
            <p:ph type="title"/>
          </p:nvPr>
        </p:nvSpPr>
        <p:spPr/>
        <p:txBody>
          <a:bodyPr/>
          <a:lstStyle/>
          <a:p>
            <a:r>
              <a:rPr lang="nl-NL" b="1" i="0" dirty="0">
                <a:hlinkClick r:id="rId3"/>
              </a:rPr>
              <a:t>Marshmallow </a:t>
            </a:r>
            <a:r>
              <a:rPr lang="nl-NL" b="1" i="0" dirty="0" err="1">
                <a:hlinkClick r:id="rId3"/>
              </a:rPr>
              <a:t>challenge</a:t>
            </a:r>
            <a:endParaRPr lang="nl-NL" b="1" i="0" dirty="0"/>
          </a:p>
        </p:txBody>
      </p:sp>
      <p:sp>
        <p:nvSpPr>
          <p:cNvPr id="3" name="Tijdelijke aanduiding voor inhoud 2">
            <a:extLst>
              <a:ext uri="{FF2B5EF4-FFF2-40B4-BE49-F238E27FC236}">
                <a16:creationId xmlns:a16="http://schemas.microsoft.com/office/drawing/2014/main" id="{C75C1D6A-B3B3-8D10-3479-0CC2A1681108}"/>
              </a:ext>
            </a:extLst>
          </p:cNvPr>
          <p:cNvSpPr>
            <a:spLocks noGrp="1"/>
          </p:cNvSpPr>
          <p:nvPr>
            <p:ph idx="1"/>
          </p:nvPr>
        </p:nvSpPr>
        <p:spPr/>
        <p:txBody>
          <a:bodyPr>
            <a:normAutofit fontScale="62500" lnSpcReduction="20000"/>
          </a:bodyPr>
          <a:lstStyle/>
          <a:p>
            <a:pPr>
              <a:lnSpc>
                <a:spcPct val="150000"/>
              </a:lnSpc>
            </a:pPr>
            <a:r>
              <a:rPr lang="nl-NL" dirty="0"/>
              <a:t>Bouw een zo hoog mogelijke toren in 18 minuten</a:t>
            </a:r>
          </a:p>
          <a:p>
            <a:pPr>
              <a:lnSpc>
                <a:spcPct val="150000"/>
              </a:lnSpc>
            </a:pPr>
            <a:endParaRPr lang="nl-NL" dirty="0"/>
          </a:p>
          <a:p>
            <a:pPr>
              <a:lnSpc>
                <a:spcPct val="150000"/>
              </a:lnSpc>
            </a:pPr>
            <a:r>
              <a:rPr lang="nl-NL" dirty="0"/>
              <a:t>Dit mag je gebruiken:</a:t>
            </a:r>
          </a:p>
          <a:p>
            <a:pPr lvl="1">
              <a:lnSpc>
                <a:spcPct val="150000"/>
              </a:lnSpc>
            </a:pPr>
            <a:r>
              <a:rPr lang="nl-NL" dirty="0"/>
              <a:t>20 spaghetti</a:t>
            </a:r>
          </a:p>
          <a:p>
            <a:pPr lvl="1">
              <a:lnSpc>
                <a:spcPct val="150000"/>
              </a:lnSpc>
            </a:pPr>
            <a:r>
              <a:rPr lang="nl-NL" dirty="0"/>
              <a:t>1m tape</a:t>
            </a:r>
          </a:p>
          <a:p>
            <a:pPr lvl="1">
              <a:lnSpc>
                <a:spcPct val="150000"/>
              </a:lnSpc>
            </a:pPr>
            <a:r>
              <a:rPr lang="nl-NL" dirty="0"/>
              <a:t>1m touw</a:t>
            </a:r>
          </a:p>
          <a:p>
            <a:pPr lvl="1">
              <a:lnSpc>
                <a:spcPct val="150000"/>
              </a:lnSpc>
            </a:pPr>
            <a:r>
              <a:rPr lang="nl-NL" dirty="0"/>
              <a:t>1 marshmallow</a:t>
            </a:r>
          </a:p>
          <a:p>
            <a:pPr>
              <a:lnSpc>
                <a:spcPct val="150000"/>
              </a:lnSpc>
            </a:pPr>
            <a:endParaRPr lang="nl-NL" dirty="0"/>
          </a:p>
          <a:p>
            <a:pPr>
              <a:lnSpc>
                <a:spcPct val="150000"/>
              </a:lnSpc>
            </a:pPr>
            <a:r>
              <a:rPr lang="nl-NL" dirty="0"/>
              <a:t>Je werkt in 2 teams</a:t>
            </a:r>
          </a:p>
          <a:p>
            <a:endParaRPr lang="nl-NL" dirty="0"/>
          </a:p>
        </p:txBody>
      </p:sp>
      <p:pic>
        <p:nvPicPr>
          <p:cNvPr id="5" name="Afbeelding 4" descr="Afbeelding met persoon, kleding, Menselijk gezicht, overdekt&#10;&#10;Door AI gegenereerde inhoud is mogelijk onjuist.">
            <a:extLst>
              <a:ext uri="{FF2B5EF4-FFF2-40B4-BE49-F238E27FC236}">
                <a16:creationId xmlns:a16="http://schemas.microsoft.com/office/drawing/2014/main" id="{343226C2-2743-9DC3-46E1-E3E161771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520" y="2583180"/>
            <a:ext cx="4526280" cy="3017520"/>
          </a:xfrm>
          <a:prstGeom prst="rect">
            <a:avLst/>
          </a:prstGeom>
        </p:spPr>
      </p:pic>
    </p:spTree>
    <p:extLst>
      <p:ext uri="{BB962C8B-B14F-4D97-AF65-F5344CB8AC3E}">
        <p14:creationId xmlns:p14="http://schemas.microsoft.com/office/powerpoint/2010/main" val="49662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EDFE-5405-C9ED-6430-0C246BF1C9A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46A42CC-473F-280F-D2EB-84F226875080}"/>
              </a:ext>
            </a:extLst>
          </p:cNvPr>
          <p:cNvSpPr>
            <a:spLocks noGrp="1"/>
          </p:cNvSpPr>
          <p:nvPr>
            <p:ph type="title"/>
          </p:nvPr>
        </p:nvSpPr>
        <p:spPr/>
        <p:txBody>
          <a:bodyPr/>
          <a:lstStyle/>
          <a:p>
            <a:r>
              <a:rPr lang="nl-NL" b="1" i="0" dirty="0"/>
              <a:t>De regels</a:t>
            </a:r>
          </a:p>
        </p:txBody>
      </p:sp>
      <p:sp>
        <p:nvSpPr>
          <p:cNvPr id="3" name="Tijdelijke aanduiding voor inhoud 2">
            <a:extLst>
              <a:ext uri="{FF2B5EF4-FFF2-40B4-BE49-F238E27FC236}">
                <a16:creationId xmlns:a16="http://schemas.microsoft.com/office/drawing/2014/main" id="{BBA091C2-C092-C62A-DD92-947628DC2AA8}"/>
              </a:ext>
            </a:extLst>
          </p:cNvPr>
          <p:cNvSpPr>
            <a:spLocks noGrp="1"/>
          </p:cNvSpPr>
          <p:nvPr>
            <p:ph idx="1"/>
          </p:nvPr>
        </p:nvSpPr>
        <p:spPr/>
        <p:txBody>
          <a:bodyPr>
            <a:normAutofit fontScale="92500" lnSpcReduction="20000"/>
          </a:bodyPr>
          <a:lstStyle/>
          <a:p>
            <a:r>
              <a:rPr lang="nl-NL" dirty="0"/>
              <a:t>Gebruik alleen de materialen die je krijgt</a:t>
            </a:r>
          </a:p>
          <a:p>
            <a:endParaRPr lang="nl-NL" dirty="0"/>
          </a:p>
          <a:p>
            <a:r>
              <a:rPr lang="nl-NL" dirty="0"/>
              <a:t>De marshmallow moet helemaal bovenop</a:t>
            </a:r>
          </a:p>
          <a:p>
            <a:endParaRPr lang="nl-NL" dirty="0"/>
          </a:p>
          <a:p>
            <a:r>
              <a:rPr lang="nl-NL" dirty="0"/>
              <a:t>Je moet de toren kunnen verplaatsen </a:t>
            </a:r>
          </a:p>
          <a:p>
            <a:endParaRPr lang="nl-NL" dirty="0"/>
          </a:p>
          <a:p>
            <a:r>
              <a:rPr lang="nl-NL" dirty="0"/>
              <a:t>Werk samen!</a:t>
            </a:r>
          </a:p>
          <a:p>
            <a:endParaRPr lang="nl-NL" dirty="0"/>
          </a:p>
          <a:p>
            <a:r>
              <a:rPr lang="nl-NL" dirty="0"/>
              <a:t>Na 18 minuten: handen van de toren!</a:t>
            </a:r>
          </a:p>
          <a:p>
            <a:endParaRPr lang="nl-NL" dirty="0"/>
          </a:p>
        </p:txBody>
      </p:sp>
      <p:pic>
        <p:nvPicPr>
          <p:cNvPr id="5" name="Afbeelding 4" descr="Afbeelding met overdekt, persoon, nagel, tafel&#10;&#10;Door AI gegenereerde inhoud is mogelijk onjuist.">
            <a:extLst>
              <a:ext uri="{FF2B5EF4-FFF2-40B4-BE49-F238E27FC236}">
                <a16:creationId xmlns:a16="http://schemas.microsoft.com/office/drawing/2014/main" id="{659CD6DA-92E3-231A-829A-3C6CEB5FC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800" y="1690688"/>
            <a:ext cx="2540000" cy="3810000"/>
          </a:xfrm>
          <a:prstGeom prst="rect">
            <a:avLst/>
          </a:prstGeom>
        </p:spPr>
      </p:pic>
    </p:spTree>
    <p:extLst>
      <p:ext uri="{BB962C8B-B14F-4D97-AF65-F5344CB8AC3E}">
        <p14:creationId xmlns:p14="http://schemas.microsoft.com/office/powerpoint/2010/main" val="279516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6DB93-238D-03FF-858E-D6CE9638966B}"/>
              </a:ext>
            </a:extLst>
          </p:cNvPr>
          <p:cNvSpPr>
            <a:spLocks noGrp="1"/>
          </p:cNvSpPr>
          <p:nvPr>
            <p:ph type="title"/>
          </p:nvPr>
        </p:nvSpPr>
        <p:spPr/>
        <p:txBody>
          <a:bodyPr/>
          <a:lstStyle/>
          <a:p>
            <a:r>
              <a:rPr lang="nl-NL" b="1" i="0" dirty="0">
                <a:hlinkClick r:id="rId3"/>
              </a:rPr>
              <a:t>Zet de timer op 18 minuten</a:t>
            </a:r>
            <a:endParaRPr lang="nl-NL" b="1" i="0" dirty="0"/>
          </a:p>
        </p:txBody>
      </p:sp>
      <p:pic>
        <p:nvPicPr>
          <p:cNvPr id="8" name="Afbeelding 7" descr="Zandloper">
            <a:extLst>
              <a:ext uri="{FF2B5EF4-FFF2-40B4-BE49-F238E27FC236}">
                <a16:creationId xmlns:a16="http://schemas.microsoft.com/office/drawing/2014/main" id="{701D0A32-8D95-D3CC-6C64-E5A000604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005" y="1690688"/>
            <a:ext cx="6818397" cy="4864100"/>
          </a:xfrm>
          <a:prstGeom prst="rect">
            <a:avLst/>
          </a:prstGeom>
        </p:spPr>
      </p:pic>
    </p:spTree>
    <p:extLst>
      <p:ext uri="{BB962C8B-B14F-4D97-AF65-F5344CB8AC3E}">
        <p14:creationId xmlns:p14="http://schemas.microsoft.com/office/powerpoint/2010/main" val="895078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Hoe is het gegaan?</a:t>
            </a:r>
          </a:p>
        </p:txBody>
      </p:sp>
      <p:sp>
        <p:nvSpPr>
          <p:cNvPr id="4" name="Tijdelijke aanduiding voor inhoud 2">
            <a:extLst>
              <a:ext uri="{FF2B5EF4-FFF2-40B4-BE49-F238E27FC236}">
                <a16:creationId xmlns:a16="http://schemas.microsoft.com/office/drawing/2014/main" id="{5B2218E3-8862-AB32-4D56-B6AF510027A3}"/>
              </a:ext>
            </a:extLst>
          </p:cNvPr>
          <p:cNvSpPr>
            <a:spLocks noGrp="1"/>
          </p:cNvSpPr>
          <p:nvPr>
            <p:ph idx="1"/>
          </p:nvPr>
        </p:nvSpPr>
        <p:spPr>
          <a:xfrm>
            <a:off x="838200" y="2011680"/>
            <a:ext cx="10515600" cy="4160520"/>
          </a:xfrm>
        </p:spPr>
        <p:txBody>
          <a:bodyPr>
            <a:normAutofit/>
          </a:bodyPr>
          <a:lstStyle/>
          <a:p>
            <a:pPr>
              <a:lnSpc>
                <a:spcPct val="150000"/>
              </a:lnSpc>
            </a:pPr>
            <a:r>
              <a:rPr lang="nl-NL" dirty="0"/>
              <a:t>Wat waren de regels van deze opdracht?</a:t>
            </a:r>
          </a:p>
          <a:p>
            <a:pPr lvl="1">
              <a:lnSpc>
                <a:spcPct val="150000"/>
              </a:lnSpc>
            </a:pPr>
            <a:r>
              <a:rPr lang="nl-NL" i="1" dirty="0"/>
              <a:t>Welke executieve functie heb je nodig om dingen te kunnen onthouden?</a:t>
            </a:r>
          </a:p>
          <a:p>
            <a:pPr lvl="1">
              <a:lnSpc>
                <a:spcPct val="150000"/>
              </a:lnSpc>
            </a:pPr>
            <a:endParaRPr lang="nl-NL" i="1" dirty="0"/>
          </a:p>
          <a:p>
            <a:pPr lvl="1">
              <a:lnSpc>
                <a:spcPct val="150000"/>
              </a:lnSpc>
            </a:pPr>
            <a:r>
              <a:rPr lang="nl-NL" i="1" dirty="0"/>
              <a:t>Wat helpt om dingen te kunnen onthouden?</a:t>
            </a:r>
          </a:p>
          <a:p>
            <a:endParaRPr lang="nl-NL" dirty="0"/>
          </a:p>
        </p:txBody>
      </p:sp>
      <p:sp>
        <p:nvSpPr>
          <p:cNvPr id="31" name="Tijdelijke aanduiding voor inhoud 4">
            <a:extLst>
              <a:ext uri="{FF2B5EF4-FFF2-40B4-BE49-F238E27FC236}">
                <a16:creationId xmlns:a16="http://schemas.microsoft.com/office/drawing/2014/main" id="{1CFBBBAD-0F0C-B25A-69D3-EFEAF16126B6}"/>
              </a:ext>
            </a:extLst>
          </p:cNvPr>
          <p:cNvSpPr txBox="1">
            <a:spLocks/>
          </p:cNvSpPr>
          <p:nvPr/>
        </p:nvSpPr>
        <p:spPr>
          <a:xfrm>
            <a:off x="8534055" y="6307725"/>
            <a:ext cx="3657945" cy="667921"/>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1800" b="1" i="0" u="none" strike="noStrike" kern="1200" cap="none" spc="0" normalizeH="0" baseline="0" noProof="0" dirty="0">
                <a:ln>
                  <a:noFill/>
                </a:ln>
                <a:solidFill>
                  <a:prstClr val="black"/>
                </a:solidFill>
                <a:effectLst/>
                <a:uLnTx/>
                <a:uFillTx/>
                <a:latin typeface="Mangal Pro"/>
                <a:ea typeface="+mn-ea"/>
                <a:cs typeface="Mangal Pro"/>
              </a:rPr>
              <a:t>Je werkgeheugen gebruiken</a:t>
            </a:r>
            <a:endParaRPr kumimoji="0" lang="nl-NL" sz="20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35" name="Afbeelding 34">
            <a:extLst>
              <a:ext uri="{FF2B5EF4-FFF2-40B4-BE49-F238E27FC236}">
                <a16:creationId xmlns:a16="http://schemas.microsoft.com/office/drawing/2014/main" id="{07E7DB81-8BCB-E6F2-99AE-0E74D7968F19}"/>
              </a:ext>
            </a:extLst>
          </p:cNvPr>
          <p:cNvPicPr>
            <a:picLocks noChangeAspect="1"/>
          </p:cNvPicPr>
          <p:nvPr/>
        </p:nvPicPr>
        <p:blipFill>
          <a:blip r:embed="rId3"/>
          <a:stretch>
            <a:fillRect/>
          </a:stretch>
        </p:blipFill>
        <p:spPr>
          <a:xfrm>
            <a:off x="8781870" y="3549509"/>
            <a:ext cx="2863997" cy="2736991"/>
          </a:xfrm>
          <a:prstGeom prst="rect">
            <a:avLst/>
          </a:prstGeom>
          <a:ln>
            <a:noFill/>
          </a:ln>
          <a:effectLst>
            <a:softEdge rad="112500"/>
          </a:effectLst>
        </p:spPr>
      </p:pic>
    </p:spTree>
    <p:extLst>
      <p:ext uri="{BB962C8B-B14F-4D97-AF65-F5344CB8AC3E}">
        <p14:creationId xmlns:p14="http://schemas.microsoft.com/office/powerpoint/2010/main" val="268350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1000"/>
                                        <p:tgtEl>
                                          <p:spTgt spid="31"/>
                                        </p:tgtEl>
                                      </p:cBhvr>
                                    </p:animEffect>
                                    <p:anim calcmode="lin" valueType="num">
                                      <p:cBhvr>
                                        <p:cTn id="27" dur="1000" fill="hold"/>
                                        <p:tgtEl>
                                          <p:spTgt spid="31"/>
                                        </p:tgtEl>
                                        <p:attrNameLst>
                                          <p:attrName>ppt_x</p:attrName>
                                        </p:attrNameLst>
                                      </p:cBhvr>
                                      <p:tavLst>
                                        <p:tav tm="0">
                                          <p:val>
                                            <p:strVal val="#ppt_x"/>
                                          </p:val>
                                        </p:tav>
                                        <p:tav tm="100000">
                                          <p:val>
                                            <p:strVal val="#ppt_x"/>
                                          </p:val>
                                        </p:tav>
                                      </p:tavLst>
                                    </p:anim>
                                    <p:anim calcmode="lin" valueType="num">
                                      <p:cBhvr>
                                        <p:cTn id="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Props1.xml><?xml version="1.0" encoding="utf-8"?>
<ds:datastoreItem xmlns:ds="http://schemas.openxmlformats.org/officeDocument/2006/customXml" ds:itemID="{B2BCFD48-F71E-47AD-98B6-E1F467B7ECF4}">
  <ds:schemaRefs>
    <ds:schemaRef ds:uri="http://schemas.microsoft.com/sharepoint/v3/contenttype/forms"/>
  </ds:schemaRefs>
</ds:datastoreItem>
</file>

<file path=customXml/itemProps2.xml><?xml version="1.0" encoding="utf-8"?>
<ds:datastoreItem xmlns:ds="http://schemas.openxmlformats.org/officeDocument/2006/customXml" ds:itemID="{21132715-41DB-499C-8A19-0C6BF08DB222}">
  <ds:schemaRefs>
    <ds:schemaRef ds:uri="698eef58-bb61-42e2-b548-e1d1f250d219"/>
    <ds:schemaRef ds:uri="fcc10157-42f8-46e8-83f5-1d9ac4b00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8E86CF5-474E-4A71-BB15-821E46030425}">
  <ds:schemaRefs>
    <ds:schemaRef ds:uri="http://schemas.microsoft.com/office/2006/metadata/properties"/>
    <ds:schemaRef ds:uri="http://www.w3.org/XML/1998/namespace"/>
    <ds:schemaRef ds:uri="698eef58-bb61-42e2-b548-e1d1f250d219"/>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fcc10157-42f8-46e8-83f5-1d9ac4b0055d"/>
  </ds:schemaRefs>
</ds:datastoreItem>
</file>

<file path=docProps/app.xml><?xml version="1.0" encoding="utf-8"?>
<Properties xmlns="http://schemas.openxmlformats.org/officeDocument/2006/extended-properties" xmlns:vt="http://schemas.openxmlformats.org/officeDocument/2006/docPropsVTypes">
  <TotalTime>199</TotalTime>
  <Words>970</Words>
  <Application>Microsoft Office PowerPoint</Application>
  <PresentationFormat>Breedbeeld</PresentationFormat>
  <Paragraphs>135</Paragraphs>
  <Slides>12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12</vt:i4>
      </vt:variant>
    </vt:vector>
  </HeadingPairs>
  <TitlesOfParts>
    <vt:vector size="19" baseType="lpstr">
      <vt:lpstr>Aptos</vt:lpstr>
      <vt:lpstr>Arial</vt:lpstr>
      <vt:lpstr>BaseNine</vt:lpstr>
      <vt:lpstr>Calibri</vt:lpstr>
      <vt:lpstr>Mangal Pro</vt:lpstr>
      <vt:lpstr>Wingdings</vt:lpstr>
      <vt:lpstr>1_Thema PE TOS VSO</vt:lpstr>
      <vt:lpstr>Psycho-educatie</vt:lpstr>
      <vt:lpstr>Vorige les</vt:lpstr>
      <vt:lpstr>Executieve functies</vt:lpstr>
      <vt:lpstr>Executieve functies</vt:lpstr>
      <vt:lpstr>Lesdoel:</vt:lpstr>
      <vt:lpstr>Marshmallow challenge</vt:lpstr>
      <vt:lpstr>De regels</vt:lpstr>
      <vt:lpstr>Zet de timer op 18 minuten</vt:lpstr>
      <vt:lpstr>Hoe is het gegaan?</vt:lpstr>
      <vt:lpstr>Hoe is het gegaan?</vt:lpstr>
      <vt:lpstr>Hoe is het gegaan?</vt:lpstr>
      <vt:lpstr>Hoe is het gegaan?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Tineke Post</dc:creator>
  <cp:lastModifiedBy>Tineke Post- Ilbrink</cp:lastModifiedBy>
  <cp:revision>17</cp:revision>
  <dcterms:created xsi:type="dcterms:W3CDTF">2024-09-22T11:44:04Z</dcterms:created>
  <dcterms:modified xsi:type="dcterms:W3CDTF">2025-05-12T11:09:52Z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