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6" r:id="rId5"/>
    <p:sldId id="273" r:id="rId6"/>
    <p:sldId id="360" r:id="rId7"/>
    <p:sldId id="364" r:id="rId8"/>
    <p:sldId id="357" r:id="rId9"/>
    <p:sldId id="362" r:id="rId10"/>
    <p:sldId id="257" r:id="rId11"/>
    <p:sldId id="359" r:id="rId12"/>
    <p:sldId id="356" r:id="rId13"/>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eYqaFXq0Tv2Dc0SyfPb3Q==" hashData="dEbzCuhqvrEwOL2q3TfJADhm8UJ6BtDAoI/X24MWktfBqVaUEDzh8yTODLs+L+xOpxOnVftvJh9kSm8zYQ5Jwg=="/>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0D481F-0E69-EE85-E181-5240E6B122FE}" name="Makaaij, A.P. (Allyson)" initials="" userId="S::a.makaaij@hethooghuis.nl::cc5c0e6b-a3fd-4108-b505-71aedd644dd2" providerId="AD"/>
  <p188:author id="{3A8CDD32-988E-DB5C-64A7-05BB43099DCB}" name="Tineke Post" initials="PST" userId="Tineke Post"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0969" autoAdjust="0"/>
  </p:normalViewPr>
  <p:slideViewPr>
    <p:cSldViewPr snapToGrid="0">
      <p:cViewPr varScale="1">
        <p:scale>
          <a:sx n="35" d="100"/>
          <a:sy n="35" d="100"/>
        </p:scale>
        <p:origin x="123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st, T. (Tineke)" userId="3bc886b5-731d-4cf3-a443-abb8640b0b78" providerId="ADAL" clId="{077ABFCC-24B9-45B9-B296-EADBB08B2BB5}"/>
    <pc:docChg chg="custSel modSld">
      <pc:chgData name="Post, T. (Tineke)" userId="3bc886b5-731d-4cf3-a443-abb8640b0b78" providerId="ADAL" clId="{077ABFCC-24B9-45B9-B296-EADBB08B2BB5}" dt="2024-01-09T08:06:45.181" v="124" actId="13926"/>
      <pc:docMkLst>
        <pc:docMk/>
      </pc:docMkLst>
      <pc:sldChg chg="modSp mod">
        <pc:chgData name="Post, T. (Tineke)" userId="3bc886b5-731d-4cf3-a443-abb8640b0b78" providerId="ADAL" clId="{077ABFCC-24B9-45B9-B296-EADBB08B2BB5}" dt="2024-01-09T08:06:45.181" v="124" actId="13926"/>
        <pc:sldMkLst>
          <pc:docMk/>
          <pc:sldMk cId="2428643358" sldId="256"/>
        </pc:sldMkLst>
      </pc:sldChg>
      <pc:sldChg chg="modSp modAnim">
        <pc:chgData name="Post, T. (Tineke)" userId="3bc886b5-731d-4cf3-a443-abb8640b0b78" providerId="ADAL" clId="{077ABFCC-24B9-45B9-B296-EADBB08B2BB5}" dt="2024-01-09T08:06:04.844" v="29" actId="20577"/>
        <pc:sldMkLst>
          <pc:docMk/>
          <pc:sldMk cId="2996725004" sldId="273"/>
        </pc:sldMkLst>
      </pc:sldChg>
      <pc:sldChg chg="modSp modAnim">
        <pc:chgData name="Post, T. (Tineke)" userId="3bc886b5-731d-4cf3-a443-abb8640b0b78" providerId="ADAL" clId="{077ABFCC-24B9-45B9-B296-EADBB08B2BB5}" dt="2024-01-09T08:06:31.981" v="93" actId="20577"/>
        <pc:sldMkLst>
          <pc:docMk/>
          <pc:sldMk cId="280307175" sldId="355"/>
        </pc:sldMkLst>
      </pc:sldChg>
    </pc:docChg>
  </pc:docChgLst>
  <pc:docChgLst>
    <pc:chgData name="Post, T. (Tineke)" userId="3bc886b5-731d-4cf3-a443-abb8640b0b78" providerId="ADAL" clId="{8D3DA9DB-BA58-4889-B9D3-F50019413303}"/>
    <pc:docChg chg="modSld">
      <pc:chgData name="Post, T. (Tineke)" userId="3bc886b5-731d-4cf3-a443-abb8640b0b78" providerId="ADAL" clId="{8D3DA9DB-BA58-4889-B9D3-F50019413303}" dt="2024-01-30T20:17:05.478" v="44" actId="20577"/>
      <pc:docMkLst>
        <pc:docMk/>
      </pc:docMkLst>
      <pc:sldChg chg="modNotesTx">
        <pc:chgData name="Post, T. (Tineke)" userId="3bc886b5-731d-4cf3-a443-abb8640b0b78" providerId="ADAL" clId="{8D3DA9DB-BA58-4889-B9D3-F50019413303}" dt="2024-01-30T20:17:05.478" v="44" actId="20577"/>
        <pc:sldMkLst>
          <pc:docMk/>
          <pc:sldMk cId="2428643358" sldId="256"/>
        </pc:sldMkLst>
      </pc:sldChg>
    </pc:docChg>
  </pc:docChgLst>
  <pc:docChgLst>
    <pc:chgData name="Post-Ilbrink, Tineke" userId="acaedabe-b12f-42d1-8517-780bc8ea15c4" providerId="ADAL" clId="{22366E7E-D7EE-4F8C-B354-03F5A40A811C}"/>
    <pc:docChg chg="custSel addSld delSld modSld">
      <pc:chgData name="Post-Ilbrink, Tineke" userId="acaedabe-b12f-42d1-8517-780bc8ea15c4" providerId="ADAL" clId="{22366E7E-D7EE-4F8C-B354-03F5A40A811C}" dt="2025-05-26T13:34:07.114" v="214"/>
      <pc:docMkLst>
        <pc:docMk/>
      </pc:docMkLst>
      <pc:sldChg chg="modNotesTx">
        <pc:chgData name="Post-Ilbrink, Tineke" userId="acaedabe-b12f-42d1-8517-780bc8ea15c4" providerId="ADAL" clId="{22366E7E-D7EE-4F8C-B354-03F5A40A811C}" dt="2025-05-26T13:31:47.701" v="191" actId="255"/>
        <pc:sldMkLst>
          <pc:docMk/>
          <pc:sldMk cId="2428643358" sldId="256"/>
        </pc:sldMkLst>
      </pc:sldChg>
      <pc:sldChg chg="modNotesTx">
        <pc:chgData name="Post-Ilbrink, Tineke" userId="acaedabe-b12f-42d1-8517-780bc8ea15c4" providerId="ADAL" clId="{22366E7E-D7EE-4F8C-B354-03F5A40A811C}" dt="2025-05-26T13:32:29.727" v="203" actId="255"/>
        <pc:sldMkLst>
          <pc:docMk/>
          <pc:sldMk cId="3380740557" sldId="257"/>
        </pc:sldMkLst>
      </pc:sldChg>
      <pc:sldChg chg="modNotesTx">
        <pc:chgData name="Post-Ilbrink, Tineke" userId="acaedabe-b12f-42d1-8517-780bc8ea15c4" providerId="ADAL" clId="{22366E7E-D7EE-4F8C-B354-03F5A40A811C}" dt="2025-05-26T13:31:54.695" v="193" actId="255"/>
        <pc:sldMkLst>
          <pc:docMk/>
          <pc:sldMk cId="2996725004" sldId="273"/>
        </pc:sldMkLst>
      </pc:sldChg>
      <pc:sldChg chg="modNotesTx">
        <pc:chgData name="Post-Ilbrink, Tineke" userId="acaedabe-b12f-42d1-8517-780bc8ea15c4" providerId="ADAL" clId="{22366E7E-D7EE-4F8C-B354-03F5A40A811C}" dt="2025-05-26T13:32:41.544" v="207" actId="255"/>
        <pc:sldMkLst>
          <pc:docMk/>
          <pc:sldMk cId="2946374608" sldId="356"/>
        </pc:sldMkLst>
      </pc:sldChg>
      <pc:sldChg chg="addSp delSp modSp mod delAnim modAnim modNotesTx">
        <pc:chgData name="Post-Ilbrink, Tineke" userId="acaedabe-b12f-42d1-8517-780bc8ea15c4" providerId="ADAL" clId="{22366E7E-D7EE-4F8C-B354-03F5A40A811C}" dt="2025-05-26T13:33:28.494" v="211"/>
        <pc:sldMkLst>
          <pc:docMk/>
          <pc:sldMk cId="1221287022" sldId="357"/>
        </pc:sldMkLst>
        <pc:spChg chg="add mod">
          <ac:chgData name="Post-Ilbrink, Tineke" userId="acaedabe-b12f-42d1-8517-780bc8ea15c4" providerId="ADAL" clId="{22366E7E-D7EE-4F8C-B354-03F5A40A811C}" dt="2025-05-26T13:33:22.785" v="210" actId="208"/>
          <ac:spMkLst>
            <pc:docMk/>
            <pc:sldMk cId="1221287022" sldId="357"/>
            <ac:spMk id="3" creationId="{0B4999A1-DA4F-2078-054B-69CFA2F0E812}"/>
          </ac:spMkLst>
        </pc:spChg>
        <pc:spChg chg="add mod">
          <ac:chgData name="Post-Ilbrink, Tineke" userId="acaedabe-b12f-42d1-8517-780bc8ea15c4" providerId="ADAL" clId="{22366E7E-D7EE-4F8C-B354-03F5A40A811C}" dt="2025-05-22T06:22:56.297" v="24" actId="5793"/>
          <ac:spMkLst>
            <pc:docMk/>
            <pc:sldMk cId="1221287022" sldId="357"/>
            <ac:spMk id="8" creationId="{4E9D7534-53C1-9425-412F-760C2D1808BE}"/>
          </ac:spMkLst>
        </pc:spChg>
        <pc:spChg chg="add mod">
          <ac:chgData name="Post-Ilbrink, Tineke" userId="acaedabe-b12f-42d1-8517-780bc8ea15c4" providerId="ADAL" clId="{22366E7E-D7EE-4F8C-B354-03F5A40A811C}" dt="2025-05-22T06:23:14.480" v="56" actId="5793"/>
          <ac:spMkLst>
            <pc:docMk/>
            <pc:sldMk cId="1221287022" sldId="357"/>
            <ac:spMk id="9" creationId="{B5C224F0-2E46-4A78-9F46-DC8BD3333450}"/>
          </ac:spMkLst>
        </pc:spChg>
        <pc:picChg chg="add mod">
          <ac:chgData name="Post-Ilbrink, Tineke" userId="acaedabe-b12f-42d1-8517-780bc8ea15c4" providerId="ADAL" clId="{22366E7E-D7EE-4F8C-B354-03F5A40A811C}" dt="2025-05-22T06:23:30.420" v="74" actId="1038"/>
          <ac:picMkLst>
            <pc:docMk/>
            <pc:sldMk cId="1221287022" sldId="357"/>
            <ac:picMk id="4" creationId="{63FBC7E9-B655-A858-D865-9C4B0C8432AC}"/>
          </ac:picMkLst>
        </pc:picChg>
      </pc:sldChg>
      <pc:sldChg chg="modNotesTx">
        <pc:chgData name="Post-Ilbrink, Tineke" userId="acaedabe-b12f-42d1-8517-780bc8ea15c4" providerId="ADAL" clId="{22366E7E-D7EE-4F8C-B354-03F5A40A811C}" dt="2025-05-26T13:32:36.325" v="205" actId="255"/>
        <pc:sldMkLst>
          <pc:docMk/>
          <pc:sldMk cId="3416840247" sldId="359"/>
        </pc:sldMkLst>
      </pc:sldChg>
      <pc:sldChg chg="modSp mod modNotesTx">
        <pc:chgData name="Post-Ilbrink, Tineke" userId="acaedabe-b12f-42d1-8517-780bc8ea15c4" providerId="ADAL" clId="{22366E7E-D7EE-4F8C-B354-03F5A40A811C}" dt="2025-05-26T13:32:00.537" v="195" actId="255"/>
        <pc:sldMkLst>
          <pc:docMk/>
          <pc:sldMk cId="430442130" sldId="360"/>
        </pc:sldMkLst>
        <pc:spChg chg="mod">
          <ac:chgData name="Post-Ilbrink, Tineke" userId="acaedabe-b12f-42d1-8517-780bc8ea15c4" providerId="ADAL" clId="{22366E7E-D7EE-4F8C-B354-03F5A40A811C}" dt="2025-05-26T13:29:56.688" v="183" actId="20577"/>
          <ac:spMkLst>
            <pc:docMk/>
            <pc:sldMk cId="430442130" sldId="360"/>
            <ac:spMk id="7" creationId="{CC2D2A2C-143C-DAD5-EAD1-5874CE0661AC}"/>
          </ac:spMkLst>
        </pc:spChg>
        <pc:spChg chg="mod">
          <ac:chgData name="Post-Ilbrink, Tineke" userId="acaedabe-b12f-42d1-8517-780bc8ea15c4" providerId="ADAL" clId="{22366E7E-D7EE-4F8C-B354-03F5A40A811C}" dt="2025-05-26T13:30:04.137" v="188" actId="20577"/>
          <ac:spMkLst>
            <pc:docMk/>
            <pc:sldMk cId="430442130" sldId="360"/>
            <ac:spMk id="8" creationId="{F2CD0A69-ABF4-9280-9997-52FC9F11A6BB}"/>
          </ac:spMkLst>
        </pc:spChg>
      </pc:sldChg>
      <pc:sldChg chg="addSp delSp modSp mod delAnim modAnim modNotesTx">
        <pc:chgData name="Post-Ilbrink, Tineke" userId="acaedabe-b12f-42d1-8517-780bc8ea15c4" providerId="ADAL" clId="{22366E7E-D7EE-4F8C-B354-03F5A40A811C}" dt="2025-05-26T13:34:07.114" v="214"/>
        <pc:sldMkLst>
          <pc:docMk/>
          <pc:sldMk cId="1689180008" sldId="362"/>
        </pc:sldMkLst>
        <pc:spChg chg="mod">
          <ac:chgData name="Post-Ilbrink, Tineke" userId="acaedabe-b12f-42d1-8517-780bc8ea15c4" providerId="ADAL" clId="{22366E7E-D7EE-4F8C-B354-03F5A40A811C}" dt="2025-05-22T06:24:23.102" v="169" actId="1037"/>
          <ac:spMkLst>
            <pc:docMk/>
            <pc:sldMk cId="1689180008" sldId="362"/>
            <ac:spMk id="2" creationId="{9C6C1B2A-3639-4B46-9BFD-62D19278306D}"/>
          </ac:spMkLst>
        </pc:spChg>
        <pc:spChg chg="add mod">
          <ac:chgData name="Post-Ilbrink, Tineke" userId="acaedabe-b12f-42d1-8517-780bc8ea15c4" providerId="ADAL" clId="{22366E7E-D7EE-4F8C-B354-03F5A40A811C}" dt="2025-05-26T13:34:07.114" v="214"/>
          <ac:spMkLst>
            <pc:docMk/>
            <pc:sldMk cId="1689180008" sldId="362"/>
            <ac:spMk id="3" creationId="{BADBE6B6-556D-C38A-3AE5-E29A136D8903}"/>
          </ac:spMkLst>
        </pc:spChg>
        <pc:spChg chg="add mod">
          <ac:chgData name="Post-Ilbrink, Tineke" userId="acaedabe-b12f-42d1-8517-780bc8ea15c4" providerId="ADAL" clId="{22366E7E-D7EE-4F8C-B354-03F5A40A811C}" dt="2025-05-22T06:24:13.750" v="133" actId="1036"/>
          <ac:spMkLst>
            <pc:docMk/>
            <pc:sldMk cId="1689180008" sldId="362"/>
            <ac:spMk id="7" creationId="{F27F6709-7860-2A53-1A33-4F3FE221D88B}"/>
          </ac:spMkLst>
        </pc:spChg>
        <pc:spChg chg="add mod">
          <ac:chgData name="Post-Ilbrink, Tineke" userId="acaedabe-b12f-42d1-8517-780bc8ea15c4" providerId="ADAL" clId="{22366E7E-D7EE-4F8C-B354-03F5A40A811C}" dt="2025-05-22T06:24:13.750" v="133" actId="1036"/>
          <ac:spMkLst>
            <pc:docMk/>
            <pc:sldMk cId="1689180008" sldId="362"/>
            <ac:spMk id="9" creationId="{E4D0693B-6750-1087-4E1F-9C85E1A20B81}"/>
          </ac:spMkLst>
        </pc:spChg>
        <pc:picChg chg="add mod">
          <ac:chgData name="Post-Ilbrink, Tineke" userId="acaedabe-b12f-42d1-8517-780bc8ea15c4" providerId="ADAL" clId="{22366E7E-D7EE-4F8C-B354-03F5A40A811C}" dt="2025-05-22T06:24:34.226" v="173" actId="1076"/>
          <ac:picMkLst>
            <pc:docMk/>
            <pc:sldMk cId="1689180008" sldId="362"/>
            <ac:picMk id="6" creationId="{8BF3D2A7-4B7D-3E3A-C90A-F7B867538400}"/>
          </ac:picMkLst>
        </pc:picChg>
      </pc:sldChg>
      <pc:sldChg chg="modNotesTx">
        <pc:chgData name="Post-Ilbrink, Tineke" userId="acaedabe-b12f-42d1-8517-780bc8ea15c4" providerId="ADAL" clId="{22366E7E-D7EE-4F8C-B354-03F5A40A811C}" dt="2025-05-26T13:32:08.410" v="197" actId="255"/>
        <pc:sldMkLst>
          <pc:docMk/>
          <pc:sldMk cId="4076740413" sldId="364"/>
        </pc:sldMkLst>
      </pc:sldChg>
      <pc:sldChg chg="add del">
        <pc:chgData name="Post-Ilbrink, Tineke" userId="acaedabe-b12f-42d1-8517-780bc8ea15c4" providerId="ADAL" clId="{22366E7E-D7EE-4F8C-B354-03F5A40A811C}" dt="2025-05-26T13:34:02.370" v="213"/>
        <pc:sldMkLst>
          <pc:docMk/>
          <pc:sldMk cId="1282930556" sldId="365"/>
        </pc:sldMkLst>
      </pc:sldChg>
    </pc:docChg>
  </pc:docChgLst>
  <pc:docChgLst>
    <pc:chgData name="Post, T. (Tineke)" userId="3bc886b5-731d-4cf3-a443-abb8640b0b78" providerId="ADAL" clId="{A3232B1B-A053-48D4-9F27-AA103C3BCBC9}"/>
    <pc:docChg chg="undo custSel addSld delSld modSld sldOrd">
      <pc:chgData name="Post, T. (Tineke)" userId="3bc886b5-731d-4cf3-a443-abb8640b0b78" providerId="ADAL" clId="{A3232B1B-A053-48D4-9F27-AA103C3BCBC9}" dt="2024-01-30T20:10:44.004" v="3622"/>
      <pc:docMkLst>
        <pc:docMk/>
      </pc:docMkLst>
      <pc:sldChg chg="modSp mod delCm modNotesTx">
        <pc:chgData name="Post, T. (Tineke)" userId="3bc886b5-731d-4cf3-a443-abb8640b0b78" providerId="ADAL" clId="{A3232B1B-A053-48D4-9F27-AA103C3BCBC9}" dt="2024-01-30T20:09:30.855" v="3619"/>
        <pc:sldMkLst>
          <pc:docMk/>
          <pc:sldMk cId="2428643358" sldId="256"/>
        </pc:sldMkLst>
        <pc:extLst>
          <p:ext xmlns:p="http://schemas.openxmlformats.org/presentationml/2006/main" uri="{D6D511B9-2390-475A-947B-AFAB55BFBCF1}">
            <pc226:cmChg xmlns:pc226="http://schemas.microsoft.com/office/powerpoint/2022/06/main/command" chg="del">
              <pc226:chgData name="Post, T. (Tineke)" userId="3bc886b5-731d-4cf3-a443-abb8640b0b78" providerId="ADAL" clId="{A3232B1B-A053-48D4-9F27-AA103C3BCBC9}" dt="2024-01-30T20:09:30.855" v="3619"/>
              <pc2:cmMkLst xmlns:pc2="http://schemas.microsoft.com/office/powerpoint/2019/9/main/command">
                <pc:docMk/>
                <pc:sldMk cId="2428643358" sldId="256"/>
                <pc2:cmMk id="{8856A8EB-4FE9-4782-9F00-E434CE30B344}"/>
              </pc2:cmMkLst>
            </pc226:cmChg>
          </p:ext>
        </pc:extLst>
      </pc:sldChg>
      <pc:sldChg chg="addSp modSp mod ord modAnim modNotesTx">
        <pc:chgData name="Post, T. (Tineke)" userId="3bc886b5-731d-4cf3-a443-abb8640b0b78" providerId="ADAL" clId="{A3232B1B-A053-48D4-9F27-AA103C3BCBC9}" dt="2024-01-30T20:10:44.004" v="3622"/>
        <pc:sldMkLst>
          <pc:docMk/>
          <pc:sldMk cId="3380740557" sldId="257"/>
        </pc:sldMkLst>
      </pc:sldChg>
      <pc:sldChg chg="addSp delSp modSp mod delAnim modNotesTx">
        <pc:chgData name="Post, T. (Tineke)" userId="3bc886b5-731d-4cf3-a443-abb8640b0b78" providerId="ADAL" clId="{A3232B1B-A053-48D4-9F27-AA103C3BCBC9}" dt="2024-01-30T19:33:29.630" v="121" actId="6549"/>
        <pc:sldMkLst>
          <pc:docMk/>
          <pc:sldMk cId="2996725004" sldId="273"/>
        </pc:sldMkLst>
      </pc:sldChg>
      <pc:sldChg chg="del">
        <pc:chgData name="Post, T. (Tineke)" userId="3bc886b5-731d-4cf3-a443-abb8640b0b78" providerId="ADAL" clId="{A3232B1B-A053-48D4-9F27-AA103C3BCBC9}" dt="2024-01-16T20:14:01.874" v="0" actId="47"/>
        <pc:sldMkLst>
          <pc:docMk/>
          <pc:sldMk cId="3065192023" sldId="274"/>
        </pc:sldMkLst>
      </pc:sldChg>
      <pc:sldChg chg="del">
        <pc:chgData name="Post, T. (Tineke)" userId="3bc886b5-731d-4cf3-a443-abb8640b0b78" providerId="ADAL" clId="{A3232B1B-A053-48D4-9F27-AA103C3BCBC9}" dt="2024-01-16T20:14:01.874" v="0" actId="47"/>
        <pc:sldMkLst>
          <pc:docMk/>
          <pc:sldMk cId="616379400" sldId="351"/>
        </pc:sldMkLst>
      </pc:sldChg>
      <pc:sldChg chg="del">
        <pc:chgData name="Post, T. (Tineke)" userId="3bc886b5-731d-4cf3-a443-abb8640b0b78" providerId="ADAL" clId="{A3232B1B-A053-48D4-9F27-AA103C3BCBC9}" dt="2024-01-16T20:14:01.874" v="0" actId="47"/>
        <pc:sldMkLst>
          <pc:docMk/>
          <pc:sldMk cId="2814773012" sldId="353"/>
        </pc:sldMkLst>
      </pc:sldChg>
      <pc:sldChg chg="del">
        <pc:chgData name="Post, T. (Tineke)" userId="3bc886b5-731d-4cf3-a443-abb8640b0b78" providerId="ADAL" clId="{A3232B1B-A053-48D4-9F27-AA103C3BCBC9}" dt="2024-01-16T20:14:01.874" v="0" actId="47"/>
        <pc:sldMkLst>
          <pc:docMk/>
          <pc:sldMk cId="2173950861" sldId="354"/>
        </pc:sldMkLst>
      </pc:sldChg>
      <pc:sldChg chg="delSp modSp del mod delAnim">
        <pc:chgData name="Post, T. (Tineke)" userId="3bc886b5-731d-4cf3-a443-abb8640b0b78" providerId="ADAL" clId="{A3232B1B-A053-48D4-9F27-AA103C3BCBC9}" dt="2024-01-30T19:34:03.044" v="130" actId="47"/>
        <pc:sldMkLst>
          <pc:docMk/>
          <pc:sldMk cId="280307175" sldId="355"/>
        </pc:sldMkLst>
      </pc:sldChg>
      <pc:sldChg chg="modSp mod modAnim">
        <pc:chgData name="Post, T. (Tineke)" userId="3bc886b5-731d-4cf3-a443-abb8640b0b78" providerId="ADAL" clId="{A3232B1B-A053-48D4-9F27-AA103C3BCBC9}" dt="2024-01-30T20:06:31.642" v="3363" actId="20577"/>
        <pc:sldMkLst>
          <pc:docMk/>
          <pc:sldMk cId="2946374608" sldId="356"/>
        </pc:sldMkLst>
      </pc:sldChg>
      <pc:sldChg chg="del">
        <pc:chgData name="Post, T. (Tineke)" userId="3bc886b5-731d-4cf3-a443-abb8640b0b78" providerId="ADAL" clId="{A3232B1B-A053-48D4-9F27-AA103C3BCBC9}" dt="2024-01-16T20:14:01.874" v="0" actId="47"/>
        <pc:sldMkLst>
          <pc:docMk/>
          <pc:sldMk cId="219395351" sldId="357"/>
        </pc:sldMkLst>
      </pc:sldChg>
      <pc:sldChg chg="addSp delSp modSp add mod modAnim modNotesTx">
        <pc:chgData name="Post, T. (Tineke)" userId="3bc886b5-731d-4cf3-a443-abb8640b0b78" providerId="ADAL" clId="{A3232B1B-A053-48D4-9F27-AA103C3BCBC9}" dt="2024-01-30T20:03:42.543" v="3022" actId="20577"/>
        <pc:sldMkLst>
          <pc:docMk/>
          <pc:sldMk cId="1221287022" sldId="357"/>
        </pc:sldMkLst>
      </pc:sldChg>
      <pc:sldChg chg="delSp modSp add del mod modNotesTx">
        <pc:chgData name="Post, T. (Tineke)" userId="3bc886b5-731d-4cf3-a443-abb8640b0b78" providerId="ADAL" clId="{A3232B1B-A053-48D4-9F27-AA103C3BCBC9}" dt="2024-01-30T19:58:36.226" v="1952" actId="47"/>
        <pc:sldMkLst>
          <pc:docMk/>
          <pc:sldMk cId="1880332133" sldId="358"/>
        </pc:sldMkLst>
      </pc:sldChg>
      <pc:sldChg chg="addSp delSp modSp add mod ord delAnim modAnim modNotesTx">
        <pc:chgData name="Post, T. (Tineke)" userId="3bc886b5-731d-4cf3-a443-abb8640b0b78" providerId="ADAL" clId="{A3232B1B-A053-48D4-9F27-AA103C3BCBC9}" dt="2024-01-30T20:05:07.691" v="3175" actId="478"/>
        <pc:sldMkLst>
          <pc:docMk/>
          <pc:sldMk cId="3416840247" sldId="359"/>
        </pc:sldMkLst>
      </pc:sldChg>
      <pc:sldChg chg="addSp delSp modSp new mod modAnim modNotesTx">
        <pc:chgData name="Post, T. (Tineke)" userId="3bc886b5-731d-4cf3-a443-abb8640b0b78" providerId="ADAL" clId="{A3232B1B-A053-48D4-9F27-AA103C3BCBC9}" dt="2024-01-30T19:59:12.808" v="2000" actId="1076"/>
        <pc:sldMkLst>
          <pc:docMk/>
          <pc:sldMk cId="430442130" sldId="360"/>
        </pc:sldMkLst>
      </pc:sldChg>
      <pc:sldChg chg="add del">
        <pc:chgData name="Post, T. (Tineke)" userId="3bc886b5-731d-4cf3-a443-abb8640b0b78" providerId="ADAL" clId="{A3232B1B-A053-48D4-9F27-AA103C3BCBC9}" dt="2024-01-30T19:54:25.259" v="1841" actId="47"/>
        <pc:sldMkLst>
          <pc:docMk/>
          <pc:sldMk cId="1064442271" sldId="361"/>
        </pc:sldMkLst>
      </pc:sldChg>
      <pc:sldChg chg="addSp delSp modSp add mod delAnim modAnim">
        <pc:chgData name="Post, T. (Tineke)" userId="3bc886b5-731d-4cf3-a443-abb8640b0b78" providerId="ADAL" clId="{A3232B1B-A053-48D4-9F27-AA103C3BCBC9}" dt="2024-01-30T19:52:13.298" v="1512"/>
        <pc:sldMkLst>
          <pc:docMk/>
          <pc:sldMk cId="1689180008" sldId="362"/>
        </pc:sldMkLst>
      </pc:sldChg>
      <pc:sldChg chg="add del">
        <pc:chgData name="Post, T. (Tineke)" userId="3bc886b5-731d-4cf3-a443-abb8640b0b78" providerId="ADAL" clId="{A3232B1B-A053-48D4-9F27-AA103C3BCBC9}" dt="2024-01-30T20:10:16.486" v="3620" actId="47"/>
        <pc:sldMkLst>
          <pc:docMk/>
          <pc:sldMk cId="3783737122" sldId="363"/>
        </pc:sldMkLst>
      </pc:sldChg>
      <pc:sldChg chg="add del modNotesTx">
        <pc:chgData name="Post, T. (Tineke)" userId="3bc886b5-731d-4cf3-a443-abb8640b0b78" providerId="ADAL" clId="{A3232B1B-A053-48D4-9F27-AA103C3BCBC9}" dt="2024-01-30T19:58:27.549" v="1949" actId="47"/>
        <pc:sldMkLst>
          <pc:docMk/>
          <pc:sldMk cId="3216281221" sldId="364"/>
        </pc:sldMkLst>
      </pc:sldChg>
      <pc:sldChg chg="modSp add mod modAnim modNotesTx">
        <pc:chgData name="Post, T. (Tineke)" userId="3bc886b5-731d-4cf3-a443-abb8640b0b78" providerId="ADAL" clId="{A3232B1B-A053-48D4-9F27-AA103C3BCBC9}" dt="2024-01-30T20:02:55.346" v="2858" actId="6549"/>
        <pc:sldMkLst>
          <pc:docMk/>
          <pc:sldMk cId="4076740413" sldId="364"/>
        </pc:sldMkLst>
      </pc:sldChg>
    </pc:docChg>
  </pc:docChgLst>
  <pc:docChgLst>
    <pc:chgData name="Tineke Post" userId="3bc886b5-731d-4cf3-a443-abb8640b0b78" providerId="ADAL" clId="{361D1920-A3BF-4447-B26E-C5A91FA014FE}"/>
    <pc:docChg chg="modSld">
      <pc:chgData name="Tineke Post" userId="3bc886b5-731d-4cf3-a443-abb8640b0b78" providerId="ADAL" clId="{361D1920-A3BF-4447-B26E-C5A91FA014FE}" dt="2024-05-15T06:03:42.671" v="1"/>
      <pc:docMkLst>
        <pc:docMk/>
      </pc:docMkLst>
      <pc:sldChg chg="modNotesTx">
        <pc:chgData name="Tineke Post" userId="3bc886b5-731d-4cf3-a443-abb8640b0b78" providerId="ADAL" clId="{361D1920-A3BF-4447-B26E-C5A91FA014FE}" dt="2024-05-15T06:03:36.886" v="0"/>
        <pc:sldMkLst>
          <pc:docMk/>
          <pc:sldMk cId="1221287022" sldId="357"/>
        </pc:sldMkLst>
      </pc:sldChg>
      <pc:sldChg chg="modNotesTx">
        <pc:chgData name="Tineke Post" userId="3bc886b5-731d-4cf3-a443-abb8640b0b78" providerId="ADAL" clId="{361D1920-A3BF-4447-B26E-C5A91FA014FE}" dt="2024-05-15T06:03:42.671" v="1"/>
        <pc:sldMkLst>
          <pc:docMk/>
          <pc:sldMk cId="1689180008" sldId="3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F0F1FD-8660-4122-94B2-A5A2E1BBA64B}" type="datetimeFigureOut">
              <a:rPr lang="nl-NL" smtClean="0"/>
              <a:t>26-5-2025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3C0D0B-30CE-45B8-BBD2-42C9D67C86BD}" type="slidenum">
              <a:rPr lang="nl-NL" smtClean="0"/>
              <a:t>‹nr.›</a:t>
            </a:fld>
            <a:endParaRPr lang="nl-NL"/>
          </a:p>
        </p:txBody>
      </p:sp>
    </p:spTree>
    <p:extLst>
      <p:ext uri="{BB962C8B-B14F-4D97-AF65-F5344CB8AC3E}">
        <p14:creationId xmlns:p14="http://schemas.microsoft.com/office/powerpoint/2010/main" val="3804019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dirty="0">
                <a:latin typeface="Aptos Display" panose="020B0004020202020204" pitchFamily="34" charset="0"/>
              </a:rPr>
              <a:t>Benodigde materialen:</a:t>
            </a:r>
          </a:p>
          <a:p>
            <a:pPr marL="171450" indent="-171450">
              <a:buFont typeface="Wingdings" panose="05000000000000000000" pitchFamily="2" charset="2"/>
              <a:buChar char="ü"/>
            </a:pPr>
            <a:r>
              <a:rPr lang="nl-NL" sz="1000" dirty="0">
                <a:latin typeface="Aptos Display" panose="020B0004020202020204" pitchFamily="34" charset="0"/>
              </a:rPr>
              <a:t>een groot vel papier om een poster te maken</a:t>
            </a:r>
          </a:p>
          <a:p>
            <a:pPr marL="171450" indent="-171450">
              <a:buFont typeface="Wingdings" panose="05000000000000000000" pitchFamily="2" charset="2"/>
              <a:buChar char="ü"/>
            </a:pPr>
            <a:r>
              <a:rPr lang="nl-NL" sz="1000" dirty="0">
                <a:latin typeface="Aptos Display" panose="020B0004020202020204" pitchFamily="34" charset="0"/>
              </a:rPr>
              <a:t>teken materiaal</a:t>
            </a:r>
          </a:p>
          <a:p>
            <a:pPr marL="171450" indent="-171450">
              <a:buFont typeface="Wingdings" panose="05000000000000000000" pitchFamily="2" charset="2"/>
              <a:buChar char="ü"/>
            </a:pPr>
            <a:r>
              <a:rPr lang="nl-NL" sz="1000" dirty="0">
                <a:latin typeface="Aptos Display" panose="020B0004020202020204" pitchFamily="34" charset="0"/>
              </a:rPr>
              <a:t>scharen en lijm</a:t>
            </a:r>
          </a:p>
          <a:p>
            <a:pPr marL="171450" indent="-171450">
              <a:buFont typeface="Wingdings" panose="05000000000000000000" pitchFamily="2" charset="2"/>
              <a:buChar char="ü"/>
            </a:pPr>
            <a:r>
              <a:rPr lang="nl-NL" sz="1000" dirty="0">
                <a:latin typeface="Aptos Display" panose="020B0004020202020204" pitchFamily="34" charset="0"/>
              </a:rPr>
              <a:t>Tijdschriften om uit te knippen</a:t>
            </a:r>
          </a:p>
          <a:p>
            <a:pPr marL="171450" indent="-171450">
              <a:buFont typeface="Wingdings" panose="05000000000000000000" pitchFamily="2" charset="2"/>
              <a:buChar char="ü"/>
            </a:pPr>
            <a:endParaRPr lang="nl-NL" sz="1000" dirty="0">
              <a:latin typeface="Aptos Display" panose="020B0004020202020204" pitchFamily="34" charset="0"/>
            </a:endParaRPr>
          </a:p>
          <a:p>
            <a:endParaRPr lang="nl-NL" sz="1000" b="1" dirty="0">
              <a:latin typeface="Aptos Display" panose="020B0004020202020204" pitchFamily="34" charset="0"/>
            </a:endParaRPr>
          </a:p>
          <a:p>
            <a:r>
              <a:rPr lang="nl-NL" sz="1000" b="1" dirty="0">
                <a:latin typeface="Aptos Display" panose="020B0004020202020204" pitchFamily="34" charset="0"/>
              </a:rPr>
              <a:t>Voorbereiding:</a:t>
            </a:r>
            <a:endParaRPr lang="nl-NL" sz="1000" b="0" dirty="0">
              <a:latin typeface="Aptos Display" panose="020B0004020202020204" pitchFamily="34" charset="0"/>
            </a:endParaRPr>
          </a:p>
          <a:p>
            <a:pPr marL="171450" indent="-171450">
              <a:buFont typeface="Wingdings" panose="05000000000000000000" pitchFamily="2" charset="2"/>
              <a:buChar char="ü"/>
            </a:pPr>
            <a:r>
              <a:rPr lang="nl-NL" sz="1000" b="0" dirty="0">
                <a:latin typeface="Aptos Display" panose="020B0004020202020204" pitchFamily="34" charset="0"/>
              </a:rPr>
              <a:t>Zorg dat de leerlingen de huiswerkbrief uit les 13 ingevuld bij zich hebben</a:t>
            </a:r>
          </a:p>
          <a:p>
            <a:pPr marL="171450" indent="-171450">
              <a:buFont typeface="Wingdings" panose="05000000000000000000" pitchFamily="2" charset="2"/>
              <a:buChar char="ü"/>
            </a:pPr>
            <a:endParaRPr lang="nl-NL" sz="1000" b="1"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latin typeface="Aptos Display" panose="020B0004020202020204" pitchFamily="34" charset="0"/>
              </a:rPr>
              <a:t>Introductie van de les voor de docent: </a:t>
            </a:r>
            <a:r>
              <a:rPr lang="nl-NL" sz="1000" b="0" i="0" dirty="0">
                <a:solidFill>
                  <a:srgbClr val="9B9B9B"/>
                </a:solidFill>
                <a:effectLst/>
                <a:latin typeface="Aptos Display" panose="020B0004020202020204" pitchFamily="34" charset="0"/>
              </a:rPr>
              <a:t>Door Allyson</a:t>
            </a:r>
            <a:endParaRPr lang="nl-NL" sz="1000" b="0" i="1" dirty="0">
              <a:solidFill>
                <a:srgbClr val="9B9B9B"/>
              </a:solidFill>
              <a:effectLst/>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i="1" dirty="0">
                <a:solidFill>
                  <a:srgbClr val="9B9B9B"/>
                </a:solidFill>
                <a:effectLst/>
                <a:latin typeface="Aptos Display" panose="020B0004020202020204" pitchFamily="34" charset="0"/>
              </a:rPr>
              <a:t>NOTE: Deze les is ontstaan vanuit het </a:t>
            </a:r>
            <a:r>
              <a:rPr lang="nl-NL" sz="1000" b="0" i="1" dirty="0" err="1">
                <a:solidFill>
                  <a:srgbClr val="9B9B9B"/>
                </a:solidFill>
                <a:effectLst/>
                <a:latin typeface="Aptos Display" panose="020B0004020202020204" pitchFamily="34" charset="0"/>
              </a:rPr>
              <a:t>Vollehoofdenboek</a:t>
            </a:r>
            <a:r>
              <a:rPr lang="nl-NL" sz="1000" b="0" i="1" dirty="0">
                <a:solidFill>
                  <a:srgbClr val="9B9B9B"/>
                </a:solidFill>
                <a:effectLst/>
                <a:latin typeface="Aptos Display" panose="020B0004020202020204" pitchFamily="34" charset="0"/>
              </a:rPr>
              <a:t> (mw. L. </a:t>
            </a:r>
            <a:r>
              <a:rPr lang="nl-NL" sz="1000" b="0" i="1" dirty="0" err="1">
                <a:solidFill>
                  <a:srgbClr val="9B9B9B"/>
                </a:solidFill>
                <a:effectLst/>
                <a:latin typeface="Aptos Display" panose="020B0004020202020204" pitchFamily="34" charset="0"/>
              </a:rPr>
              <a:t>Kaijenhoff</a:t>
            </a:r>
            <a:r>
              <a:rPr lang="nl-NL" sz="1000" b="0" i="1" dirty="0">
                <a:solidFill>
                  <a:srgbClr val="9B9B9B"/>
                </a:solidFill>
                <a:effectLst/>
                <a:latin typeface="Aptos Display" panose="020B0004020202020204" pitchFamily="34" charset="0"/>
              </a:rPr>
              <a:t>, speltherapeut Kentalis). De informatie en materialen zijn eigendom van uitgeverij </a:t>
            </a:r>
            <a:r>
              <a:rPr lang="nl-NL" sz="1000" b="0" i="1" dirty="0" err="1">
                <a:solidFill>
                  <a:srgbClr val="9B9B9B"/>
                </a:solidFill>
                <a:effectLst/>
                <a:latin typeface="Aptos Display" panose="020B0004020202020204" pitchFamily="34" charset="0"/>
              </a:rPr>
              <a:t>Acco</a:t>
            </a:r>
            <a:r>
              <a:rPr lang="nl-NL" sz="1000" b="0" i="1" dirty="0">
                <a:solidFill>
                  <a:srgbClr val="9B9B9B"/>
                </a:solidFill>
                <a:effectLst/>
                <a:latin typeface="Aptos Display" panose="020B0004020202020204" pitchFamily="34" charset="0"/>
              </a:rPr>
              <a:t> en mogen door PE TOS VSO worden gebruikt in deze lessenserie.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i="1" dirty="0">
                <a:solidFill>
                  <a:srgbClr val="9B9B9B"/>
                </a:solidFill>
                <a:effectLst/>
                <a:latin typeface="Aptos Display" panose="020B0004020202020204" pitchFamily="34" charset="0"/>
              </a:rPr>
              <a:t>We hebben ook gebruikt gemaakt van informatie uit: Teken je TOS, een project vanuit </a:t>
            </a:r>
            <a:r>
              <a:rPr lang="nl-NL" sz="1000" b="0" i="1" dirty="0" err="1">
                <a:solidFill>
                  <a:srgbClr val="9B9B9B"/>
                </a:solidFill>
                <a:effectLst/>
                <a:latin typeface="Aptos Display" panose="020B0004020202020204" pitchFamily="34" charset="0"/>
              </a:rPr>
              <a:t>Deelkacht</a:t>
            </a:r>
            <a:r>
              <a:rPr lang="nl-NL" sz="1000" b="0" i="1" dirty="0">
                <a:solidFill>
                  <a:srgbClr val="9B9B9B"/>
                </a:solidFill>
                <a:effectLst/>
                <a:latin typeface="Aptos Display" panose="020B00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i="0" dirty="0">
              <a:solidFill>
                <a:srgbClr val="9B9B9B"/>
              </a:solidFill>
              <a:effectLst/>
              <a:latin typeface="Aptos Display" panose="020B0004020202020204" pitchFamily="34" charset="0"/>
            </a:endParaRPr>
          </a:p>
          <a:p>
            <a:r>
              <a:rPr lang="nl-NL" sz="1000" b="0" i="0" dirty="0">
                <a:solidFill>
                  <a:srgbClr val="000000"/>
                </a:solidFill>
                <a:effectLst/>
                <a:latin typeface="Aptos Display" panose="020B0004020202020204" pitchFamily="34" charset="0"/>
              </a:rPr>
              <a:t>Een vol hoofd is een hoofd waar niks meer bij kan. Met een vol hoofd lukt het niet goed meer om na te denken of op te letten. Bovendien word je er sneller moe en boos van en verhindert het om goed uit te leggen wat je wilt zeggen. </a:t>
            </a:r>
            <a:endParaRPr lang="nl-NL" sz="1000" b="1" dirty="0">
              <a:latin typeface="Aptos Display" panose="020B0004020202020204" pitchFamily="34" charset="0"/>
            </a:endParaRPr>
          </a:p>
          <a:p>
            <a:endParaRPr lang="nl-NL" sz="1000" b="1" dirty="0">
              <a:latin typeface="Aptos Display" panose="020B0004020202020204" pitchFamily="34" charset="0"/>
            </a:endParaRPr>
          </a:p>
          <a:p>
            <a:endParaRPr lang="nl-NL" sz="1000" b="1"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latin typeface="Aptos Display" panose="020B0004020202020204" pitchFamily="34" charset="0"/>
              </a:rPr>
              <a:t>Leerlingen denken in deze les na over: </a:t>
            </a:r>
            <a:endParaRPr lang="nl-NL" sz="1000" b="0" dirty="0">
              <a:latin typeface="Aptos Display" panose="020B0004020202020204" pitchFamily="34" charset="0"/>
            </a:endParaRPr>
          </a:p>
          <a:p>
            <a:r>
              <a:rPr lang="nl-NL" sz="1000" b="0" i="0" dirty="0">
                <a:solidFill>
                  <a:srgbClr val="000000"/>
                </a:solidFill>
                <a:effectLst/>
                <a:latin typeface="Aptos Display" panose="020B0004020202020204" pitchFamily="34" charset="0"/>
              </a:rPr>
              <a:t>Wat hen helpt als ze een vol hoofd hebben. Hoe zorg ik goed voor mijzelf en hoe kunnen anderen mij hierin ondersteunen.</a:t>
            </a:r>
          </a:p>
          <a:p>
            <a:endParaRPr lang="nl-NL" sz="1000" b="1" dirty="0">
              <a:latin typeface="Aptos Display" panose="020B0004020202020204" pitchFamily="34" charset="0"/>
            </a:endParaRPr>
          </a:p>
          <a:p>
            <a:pPr algn="l" fontAlgn="base"/>
            <a:endParaRPr lang="nl-NL" sz="1000" b="0" i="0" dirty="0">
              <a:solidFill>
                <a:srgbClr val="9B9B9B"/>
              </a:solidFill>
              <a:effectLst/>
              <a:latin typeface="Aptos Display" panose="020B0004020202020204" pitchFamily="34" charset="0"/>
            </a:endParaRPr>
          </a:p>
          <a:p>
            <a:pPr marL="0" marR="0" lvl="0" indent="0" algn="r" defTabSz="914400" rtl="0" eaLnBrk="1" fontAlgn="base"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Copyright: </a:t>
            </a:r>
            <a:r>
              <a:rPr lang="nl-NL" sz="1000" i="1" dirty="0" err="1">
                <a:latin typeface="Aptos Display" panose="020B0004020202020204" pitchFamily="34" charset="0"/>
              </a:rPr>
              <a:t>Vollehoofdenboek</a:t>
            </a:r>
            <a:r>
              <a:rPr lang="nl-NL" sz="1000" i="1" dirty="0">
                <a:latin typeface="Aptos Display" panose="020B0004020202020204" pitchFamily="34" charset="0"/>
              </a:rPr>
              <a:t>, uitgeverij </a:t>
            </a:r>
            <a:r>
              <a:rPr lang="nl-NL" sz="1000" i="1" dirty="0" err="1">
                <a:latin typeface="Aptos Display" panose="020B0004020202020204" pitchFamily="34" charset="0"/>
              </a:rPr>
              <a:t>Acco</a:t>
            </a:r>
            <a:endParaRPr lang="nl-NL" sz="1000" dirty="0">
              <a:latin typeface="Aptos Display" panose="020B0004020202020204" pitchFamily="34" charset="0"/>
            </a:endParaRPr>
          </a:p>
          <a:p>
            <a:pPr algn="l" fontAlgn="base"/>
            <a:endParaRPr lang="nl-NL" sz="1000" b="0" i="0" dirty="0">
              <a:solidFill>
                <a:srgbClr val="9B9B9B"/>
              </a:solidFill>
              <a:effectLst/>
              <a:latin typeface="Aptos Display" panose="020B0004020202020204" pitchFamily="34" charset="0"/>
            </a:endParaRPr>
          </a:p>
          <a:p>
            <a:pPr algn="l" fontAlgn="base"/>
            <a:endParaRPr lang="nl-NL" sz="1000" b="0" i="0" dirty="0">
              <a:solidFill>
                <a:srgbClr val="9B9B9B"/>
              </a:solidFill>
              <a:effectLst/>
              <a:latin typeface="Aptos Display" panose="020B0004020202020204" pitchFamily="34" charset="0"/>
            </a:endParaRPr>
          </a:p>
          <a:p>
            <a:endParaRPr lang="nl-NL" sz="1000" dirty="0">
              <a:latin typeface="Aptos Display" panose="020B0004020202020204" pitchFamily="34" charset="0"/>
            </a:endParaRPr>
          </a:p>
          <a:p>
            <a:endParaRPr lang="nl-NL" sz="1000" dirty="0">
              <a:latin typeface="Aptos Display" panose="020B0004020202020204" pitchFamily="34" charset="0"/>
            </a:endParaRP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8A3C0D0B-30CE-45B8-BBD2-42C9D67C86BD}" type="slidenum">
              <a:rPr lang="nl-NL" smtClean="0"/>
              <a:t>1</a:t>
            </a:fld>
            <a:endParaRPr lang="nl-NL"/>
          </a:p>
        </p:txBody>
      </p:sp>
    </p:spTree>
    <p:extLst>
      <p:ext uri="{BB962C8B-B14F-4D97-AF65-F5344CB8AC3E}">
        <p14:creationId xmlns:p14="http://schemas.microsoft.com/office/powerpoint/2010/main" val="1718670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000" dirty="0">
              <a:latin typeface="Aptos Display" panose="020B0004020202020204" pitchFamily="34" charset="0"/>
            </a:endParaRPr>
          </a:p>
          <a:p>
            <a:pPr algn="l"/>
            <a:endParaRPr lang="nl-NL" sz="1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Copyright: </a:t>
            </a:r>
            <a:r>
              <a:rPr lang="nl-NL" sz="1000" i="1" dirty="0" err="1">
                <a:latin typeface="Aptos Display" panose="020B0004020202020204" pitchFamily="34" charset="0"/>
              </a:rPr>
              <a:t>Vollehoofdenboek</a:t>
            </a:r>
            <a:r>
              <a:rPr lang="nl-NL" sz="1000" i="1" dirty="0">
                <a:latin typeface="Aptos Display" panose="020B0004020202020204" pitchFamily="34" charset="0"/>
              </a:rPr>
              <a:t>, uitgeverij </a:t>
            </a:r>
            <a:r>
              <a:rPr lang="nl-NL" sz="1000" i="1" dirty="0" err="1">
                <a:latin typeface="Aptos Display" panose="020B0004020202020204" pitchFamily="34" charset="0"/>
              </a:rPr>
              <a:t>Acco</a:t>
            </a:r>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463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ptos Display" panose="020B0004020202020204" pitchFamily="34" charset="0"/>
              </a:rPr>
              <a:t>Bespreek de doelen van deze 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30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Copyright: </a:t>
            </a:r>
            <a:r>
              <a:rPr lang="nl-NL" sz="1000" i="1" dirty="0" err="1">
                <a:latin typeface="Aptos Display" panose="020B0004020202020204" pitchFamily="34" charset="0"/>
              </a:rPr>
              <a:t>Vollehoofdenboek</a:t>
            </a:r>
            <a:r>
              <a:rPr lang="nl-NL" sz="1000" i="1" dirty="0">
                <a:latin typeface="Aptos Display" panose="020B0004020202020204" pitchFamily="34" charset="0"/>
              </a:rPr>
              <a:t>, uitgeverij </a:t>
            </a:r>
            <a:r>
              <a:rPr lang="nl-NL" sz="1000" i="1" dirty="0" err="1">
                <a:latin typeface="Aptos Display" panose="020B0004020202020204" pitchFamily="34" charset="0"/>
              </a:rPr>
              <a:t>Acco</a:t>
            </a:r>
            <a:endParaRPr lang="nl-NL" sz="1000" dirty="0">
              <a:latin typeface="Aptos Display" panose="020B0004020202020204" pitchFamily="34" charset="0"/>
            </a:endParaRP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8A3C0D0B-30CE-45B8-BBD2-42C9D67C86BD}" type="slidenum">
              <a:rPr lang="nl-NL" smtClean="0"/>
              <a:t>3</a:t>
            </a:fld>
            <a:endParaRPr lang="nl-NL"/>
          </a:p>
        </p:txBody>
      </p:sp>
    </p:spTree>
    <p:extLst>
      <p:ext uri="{BB962C8B-B14F-4D97-AF65-F5344CB8AC3E}">
        <p14:creationId xmlns:p14="http://schemas.microsoft.com/office/powerpoint/2010/main" val="2558887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ptos Display" panose="020B0004020202020204" pitchFamily="34" charset="0"/>
              </a:rPr>
              <a:t>Bespreek dat er wel 1000 dingen zijn die je kunt doen als je een vol hoofd hebt. Vandaag gaan we elkaar helpen en elkaar tips geven bij wat helpt als je een vol hoofd hebt.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ptos Display" panose="020B0004020202020204" pitchFamily="34" charset="0"/>
              </a:rPr>
              <a:t>Soms denk je dat iets jou helpt om je hoofd rustig te maken, maar stiekem maakt het je hoofd alleen maar drukken (bijv. gamen, muziek luisteren, rennen…)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ptos Display" panose="020B0004020202020204" pitchFamily="34" charset="0"/>
              </a:rPr>
              <a:t>Dit is voor iedereen anders. Denk dus eerlijk na: helpt dit mij ECHT?!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ptos Display" panose="020B0004020202020204" pitchFamily="34" charset="0"/>
              </a:rPr>
              <a:t>Verzamel de tips die uit de leerlingen komen op het bord.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30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Copyright: </a:t>
            </a:r>
            <a:r>
              <a:rPr lang="nl-NL" sz="1000" i="1" dirty="0" err="1">
                <a:latin typeface="Aptos Display" panose="020B0004020202020204" pitchFamily="34" charset="0"/>
              </a:rPr>
              <a:t>Vollehoofdenboek</a:t>
            </a:r>
            <a:r>
              <a:rPr lang="nl-NL" sz="1000" i="1" dirty="0">
                <a:latin typeface="Aptos Display" panose="020B0004020202020204" pitchFamily="34" charset="0"/>
              </a:rPr>
              <a:t>, uitgeverij </a:t>
            </a:r>
            <a:r>
              <a:rPr lang="nl-NL" sz="1000" i="1" dirty="0" err="1">
                <a:latin typeface="Aptos Display" panose="020B0004020202020204" pitchFamily="34" charset="0"/>
              </a:rPr>
              <a:t>Acco</a:t>
            </a:r>
            <a:endParaRPr lang="nl-NL" sz="1000" dirty="0">
              <a:latin typeface="Aptos Display" panose="020B0004020202020204" pitchFamily="34" charset="0"/>
            </a:endParaRP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8A3C0D0B-30CE-45B8-BBD2-42C9D67C86BD}" type="slidenum">
              <a:rPr lang="nl-NL" smtClean="0"/>
              <a:t>4</a:t>
            </a:fld>
            <a:endParaRPr lang="nl-NL"/>
          </a:p>
        </p:txBody>
      </p:sp>
    </p:spTree>
    <p:extLst>
      <p:ext uri="{BB962C8B-B14F-4D97-AF65-F5344CB8AC3E}">
        <p14:creationId xmlns:p14="http://schemas.microsoft.com/office/powerpoint/2010/main" val="3773957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baseline="0" dirty="0">
                <a:latin typeface="Aptos Display" panose="020B0004020202020204" pitchFamily="34" charset="0"/>
              </a:rPr>
              <a:t>Als je TOS hebt moet je hoofd de hele dag hard werken om alle informatie te verwerken. Hierdoor kan je hoofd vol raken. Het is dan belangrijk om dit te zeggen. Mensen kunnen het namelijk niet altijd goed zien (of ruiken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baseline="0" dirty="0">
                <a:latin typeface="Aptos Display" panose="020B0004020202020204" pitchFamily="34" charset="0"/>
              </a:rPr>
              <a:t>Bespreek wat TOS specifieke tips. </a:t>
            </a:r>
            <a:r>
              <a:rPr lang="nl-NL" sz="1000" i="0" baseline="0" dirty="0" err="1">
                <a:latin typeface="Aptos Display" panose="020B0004020202020204" pitchFamily="34" charset="0"/>
              </a:rPr>
              <a:t>Inventarisseer</a:t>
            </a:r>
            <a:r>
              <a:rPr lang="nl-NL" sz="1000" i="0" baseline="0" dirty="0">
                <a:latin typeface="Aptos Display" panose="020B0004020202020204" pitchFamily="34" charset="0"/>
              </a:rPr>
              <a:t> of de leerlingen deze tips ook helpend vinden. Schrijf ze bij de andere tips.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0" dirty="0">
                <a:latin typeface="Aptos Display" panose="020B0004020202020204" pitchFamily="34" charset="0"/>
              </a:rPr>
              <a:t>©Copyright: uit: Teken je TOS, Deelkracht</a:t>
            </a:r>
            <a:endParaRPr lang="nl-NL" sz="1000" baseline="0" dirty="0">
              <a:latin typeface="Aptos Display" panose="020B0004020202020204" pitchFamily="34" charset="0"/>
            </a:endParaRPr>
          </a:p>
          <a:p>
            <a:endParaRPr lang="nl-NL" sz="1000" baseline="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8A3C0D0B-30CE-45B8-BBD2-42C9D67C86BD}" type="slidenum">
              <a:rPr lang="nl-NL" smtClean="0"/>
              <a:t>5</a:t>
            </a:fld>
            <a:endParaRPr lang="nl-NL"/>
          </a:p>
        </p:txBody>
      </p:sp>
    </p:spTree>
    <p:extLst>
      <p:ext uri="{BB962C8B-B14F-4D97-AF65-F5344CB8AC3E}">
        <p14:creationId xmlns:p14="http://schemas.microsoft.com/office/powerpoint/2010/main" val="919787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30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0" dirty="0">
                <a:latin typeface="Aptos Display" panose="020B0004020202020204" pitchFamily="34" charset="0"/>
              </a:rPr>
              <a:t>©Copyright: uit: Teken je TOS, Deelkracht</a:t>
            </a:r>
            <a:endParaRPr lang="nl-NL" sz="1000" baseline="0" dirty="0">
              <a:latin typeface="Aptos Display" panose="020B0004020202020204" pitchFamily="34" charset="0"/>
            </a:endParaRP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8A3C0D0B-30CE-45B8-BBD2-42C9D67C86BD}" type="slidenum">
              <a:rPr lang="nl-NL" smtClean="0"/>
              <a:t>6</a:t>
            </a:fld>
            <a:endParaRPr lang="nl-NL"/>
          </a:p>
        </p:txBody>
      </p:sp>
    </p:spTree>
    <p:extLst>
      <p:ext uri="{BB962C8B-B14F-4D97-AF65-F5344CB8AC3E}">
        <p14:creationId xmlns:p14="http://schemas.microsoft.com/office/powerpoint/2010/main" val="566232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baseline="0" dirty="0">
                <a:latin typeface="Aptos Display" panose="020B0004020202020204" pitchFamily="34" charset="0"/>
              </a:rPr>
              <a:t>Bespreek met de leerlingen dat ze een paar weken geleden bij het huiswerk hun ouders/verzorgers moesten vragen iets in te vullen over hoe ze kunnen merken dat het hoofd vol zit. Ouders mochten ook opschrijven wat hun zoon/dochter helpt om het hoofd weer rustig te krijgen.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baseline="0" dirty="0">
                <a:latin typeface="Aptos Display" panose="020B0004020202020204" pitchFamily="34" charset="0"/>
              </a:rPr>
              <a:t>Bekijk samen met de leerlingen wat ouders hebben opgeschreven.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baseline="0" dirty="0">
                <a:latin typeface="Aptos Display" panose="020B0004020202020204" pitchFamily="34" charset="0"/>
              </a:rPr>
              <a:t>Schrijf deze tips ook bij de andere tips.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0" dirty="0">
                <a:latin typeface="Aptos Display" panose="020B0004020202020204" pitchFamily="34" charset="0"/>
              </a:rPr>
              <a:t>©Copyright: </a:t>
            </a:r>
            <a:r>
              <a:rPr lang="nl-NL" sz="1000" i="1" baseline="0" dirty="0" err="1">
                <a:latin typeface="Aptos Display" panose="020B0004020202020204" pitchFamily="34" charset="0"/>
              </a:rPr>
              <a:t>Vollehoofdenboek</a:t>
            </a:r>
            <a:r>
              <a:rPr lang="nl-NL" sz="1000" i="1" baseline="0" dirty="0">
                <a:latin typeface="Aptos Display" panose="020B0004020202020204" pitchFamily="34" charset="0"/>
              </a:rPr>
              <a:t>, uitgeverij </a:t>
            </a:r>
            <a:r>
              <a:rPr lang="nl-NL" sz="1000" i="1" baseline="0" dirty="0" err="1">
                <a:latin typeface="Aptos Display" panose="020B0004020202020204" pitchFamily="34" charset="0"/>
              </a:rPr>
              <a:t>Acco</a:t>
            </a:r>
            <a:endParaRPr lang="nl-NL" sz="1000" baseline="0" dirty="0">
              <a:latin typeface="Aptos Display" panose="020B0004020202020204" pitchFamily="34" charset="0"/>
            </a:endParaRPr>
          </a:p>
          <a:p>
            <a:endParaRPr lang="nl-NL" sz="1000" baseline="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8A3C0D0B-30CE-45B8-BBD2-42C9D67C86BD}" type="slidenum">
              <a:rPr lang="nl-NL" smtClean="0"/>
              <a:t>7</a:t>
            </a:fld>
            <a:endParaRPr lang="nl-NL"/>
          </a:p>
        </p:txBody>
      </p:sp>
    </p:spTree>
    <p:extLst>
      <p:ext uri="{BB962C8B-B14F-4D97-AF65-F5344CB8AC3E}">
        <p14:creationId xmlns:p14="http://schemas.microsoft.com/office/powerpoint/2010/main" val="2226593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baseline="0" dirty="0">
                <a:latin typeface="Aptos Display" panose="020B0004020202020204" pitchFamily="34" charset="0"/>
              </a:rPr>
              <a:t>Je hebt nu een hele verzameling met tips.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baseline="0" dirty="0">
                <a:latin typeface="Aptos Display" panose="020B0004020202020204" pitchFamily="34" charset="0"/>
              </a:rPr>
              <a:t>Het is voor de leerlingen fijn als deze tips ook ergens in de klas komen te hangen.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1" i="0" baseline="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i="0" baseline="0" dirty="0">
                <a:latin typeface="Aptos Display" panose="020B0004020202020204" pitchFamily="34" charset="0"/>
              </a:rPr>
              <a:t>Werkvorm: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baseline="0" dirty="0">
                <a:latin typeface="Aptos Display" panose="020B0004020202020204" pitchFamily="34" charset="0"/>
              </a:rPr>
              <a:t>Je kunt er dus een poster van maken. Laat leerlingen tekeningen bij de tips maken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0" dirty="0">
                <a:latin typeface="Aptos Display" panose="020B0004020202020204" pitchFamily="34" charset="0"/>
              </a:rPr>
              <a:t>©Copyright: </a:t>
            </a:r>
            <a:r>
              <a:rPr lang="nl-NL" sz="1000" i="1" baseline="0" dirty="0" err="1">
                <a:latin typeface="Aptos Display" panose="020B0004020202020204" pitchFamily="34" charset="0"/>
              </a:rPr>
              <a:t>Vollehoofdenboek</a:t>
            </a:r>
            <a:r>
              <a:rPr lang="nl-NL" sz="1000" i="1" baseline="0" dirty="0">
                <a:latin typeface="Aptos Display" panose="020B0004020202020204" pitchFamily="34" charset="0"/>
              </a:rPr>
              <a:t>, uitgeverij </a:t>
            </a:r>
            <a:r>
              <a:rPr lang="nl-NL" sz="1000" i="1" baseline="0" dirty="0" err="1">
                <a:latin typeface="Aptos Display" panose="020B0004020202020204" pitchFamily="34" charset="0"/>
              </a:rPr>
              <a:t>Acco</a:t>
            </a:r>
            <a:endParaRPr lang="nl-NL" sz="1000" baseline="0" dirty="0">
              <a:latin typeface="Aptos Display" panose="020B0004020202020204" pitchFamily="34" charset="0"/>
            </a:endParaRPr>
          </a:p>
          <a:p>
            <a:endParaRPr lang="nl-NL" sz="1000" baseline="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8A3C0D0B-30CE-45B8-BBD2-42C9D67C86BD}" type="slidenum">
              <a:rPr lang="nl-NL" smtClean="0"/>
              <a:t>8</a:t>
            </a:fld>
            <a:endParaRPr lang="nl-NL"/>
          </a:p>
        </p:txBody>
      </p:sp>
    </p:spTree>
    <p:extLst>
      <p:ext uri="{BB962C8B-B14F-4D97-AF65-F5344CB8AC3E}">
        <p14:creationId xmlns:p14="http://schemas.microsoft.com/office/powerpoint/2010/main" val="1265364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ptos Display" panose="020B0004020202020204" pitchFamily="34" charset="0"/>
              </a:rPr>
              <a:t>Bespreek de les 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30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Copyright: </a:t>
            </a:r>
            <a:r>
              <a:rPr lang="nl-NL" sz="1000" i="1" dirty="0" err="1">
                <a:latin typeface="Aptos Display" panose="020B0004020202020204" pitchFamily="34" charset="0"/>
              </a:rPr>
              <a:t>Vollehoofdenboek</a:t>
            </a:r>
            <a:r>
              <a:rPr lang="nl-NL" sz="1000" i="1" dirty="0">
                <a:latin typeface="Aptos Display" panose="020B0004020202020204" pitchFamily="34" charset="0"/>
              </a:rPr>
              <a:t>, uitgeverij </a:t>
            </a:r>
            <a:r>
              <a:rPr lang="nl-NL" sz="1000" i="1" dirty="0" err="1">
                <a:latin typeface="Aptos Display" panose="020B0004020202020204" pitchFamily="34" charset="0"/>
              </a:rPr>
              <a:t>Acco</a:t>
            </a:r>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7556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2595607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2C22AB6C-5858-45B3-8C24-328DB13EF924}" type="datetimeFigureOut">
              <a:rPr lang="nl-NL" smtClean="0"/>
              <a:t>26-5-2025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2079844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2351898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711975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2C22AB6C-5858-45B3-8C24-328DB13EF924}" type="datetimeFigureOut">
              <a:rPr lang="nl-NL" smtClean="0"/>
              <a:t>26-5-2025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683713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2C22AB6C-5858-45B3-8C24-328DB13EF924}" type="datetimeFigureOut">
              <a:rPr lang="nl-NL" smtClean="0"/>
              <a:t>26-5-2025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3465966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2C22AB6C-5858-45B3-8C24-328DB13EF924}" type="datetimeFigureOut">
              <a:rPr lang="nl-NL" smtClean="0"/>
              <a:t>26-5-2025</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2208837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2C22AB6C-5858-45B3-8C24-328DB13EF924}" type="datetimeFigureOut">
              <a:rPr lang="nl-NL" smtClean="0"/>
              <a:t>26-5-2025</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257643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1008702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2C22AB6C-5858-45B3-8C24-328DB13EF924}" type="datetimeFigureOut">
              <a:rPr lang="nl-NL" smtClean="0"/>
              <a:t>26-5-2025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2607416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3953037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2830390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2C22AB6C-5858-45B3-8C24-328DB13EF924}" type="datetimeFigureOut">
              <a:rPr lang="nl-NL" smtClean="0"/>
              <a:t>26-5-2025</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3477499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2C22AB6C-5858-45B3-8C24-328DB13EF924}" type="datetimeFigureOut">
              <a:rPr lang="nl-NL" smtClean="0"/>
              <a:t>26-5-2025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1090858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1730591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38079511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1_Vergelijking">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stijl te bewerken</a:t>
            </a:r>
            <a:endParaRPr lang="en-US"/>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Content Placeholder 3"/>
          <p:cNvSpPr>
            <a:spLocks noGrp="1"/>
          </p:cNvSpPr>
          <p:nvPr>
            <p:ph sz="quarter" idx="13"/>
          </p:nvPr>
        </p:nvSpPr>
        <p:spPr>
          <a:xfrm>
            <a:off x="913774" y="3051012"/>
            <a:ext cx="5106027" cy="27401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Content Placeholder 5"/>
          <p:cNvSpPr>
            <a:spLocks noGrp="1"/>
          </p:cNvSpPr>
          <p:nvPr>
            <p:ph sz="quarter" idx="14"/>
          </p:nvPr>
        </p:nvSpPr>
        <p:spPr>
          <a:xfrm>
            <a:off x="6172200" y="3051012"/>
            <a:ext cx="5105401" cy="27401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6B1FB3A6-7730-44BD-98BA-18F9D430C18E}" type="datetimeFigureOut">
              <a:rPr lang="nl-NL" smtClean="0"/>
              <a:t>26-5-2025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5840EAAD-8FB9-4A31-8149-AD3EDA54F1A0}" type="slidenum">
              <a:rPr lang="nl-NL" smtClean="0"/>
              <a:t>‹nr.›</a:t>
            </a:fld>
            <a:endParaRPr lang="nl-NL"/>
          </a:p>
        </p:txBody>
      </p:sp>
    </p:spTree>
    <p:extLst>
      <p:ext uri="{BB962C8B-B14F-4D97-AF65-F5344CB8AC3E}">
        <p14:creationId xmlns:p14="http://schemas.microsoft.com/office/powerpoint/2010/main" val="4259649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2C22AB6C-5858-45B3-8C24-328DB13EF924}" type="datetimeFigureOut">
              <a:rPr lang="nl-NL" smtClean="0"/>
              <a:t>26-5-2025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3440589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610309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2C22AB6C-5858-45B3-8C24-328DB13EF924}" type="datetimeFigureOut">
              <a:rPr lang="nl-NL" smtClean="0"/>
              <a:t>26-5-2025</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276985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2C22AB6C-5858-45B3-8C24-328DB13EF924}" type="datetimeFigureOut">
              <a:rPr lang="nl-NL" smtClean="0"/>
              <a:t>26-5-2025</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894020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2C22AB6C-5858-45B3-8C24-328DB13EF924}" type="datetimeFigureOut">
              <a:rPr lang="nl-NL" smtClean="0"/>
              <a:t>26-5-2025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4134237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2C22AB6C-5858-45B3-8C24-328DB13EF924}" type="datetimeFigureOut">
              <a:rPr lang="nl-NL" smtClean="0"/>
              <a:t>26-5-2025</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3370967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2C22AB6C-5858-45B3-8C24-328DB13EF924}" type="datetimeFigureOut">
              <a:rPr lang="nl-NL" smtClean="0"/>
              <a:t>26-5-2025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459916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22AB6C-5858-45B3-8C24-328DB13EF924}" type="datetimeFigureOut">
              <a:rPr lang="nl-NL" smtClean="0"/>
              <a:t>26-5-2025</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83C02-CE07-4DBB-8BFA-E7BF24F36512}" type="slidenum">
              <a:rPr lang="nl-NL" smtClean="0"/>
              <a:t>‹nr.›</a:t>
            </a:fld>
            <a:endParaRPr lang="nl-NL"/>
          </a:p>
        </p:txBody>
      </p:sp>
    </p:spTree>
    <p:extLst>
      <p:ext uri="{BB962C8B-B14F-4D97-AF65-F5344CB8AC3E}">
        <p14:creationId xmlns:p14="http://schemas.microsoft.com/office/powerpoint/2010/main" val="2103778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68228C-3B43-157C-3FE7-4F5BD606AE1E}"/>
              </a:ext>
            </a:extLst>
          </p:cNvPr>
          <p:cNvSpPr>
            <a:spLocks noGrp="1"/>
          </p:cNvSpPr>
          <p:nvPr>
            <p:ph type="ctrTitle"/>
          </p:nvPr>
        </p:nvSpPr>
        <p:spPr>
          <a:xfrm>
            <a:off x="679704" y="543516"/>
            <a:ext cx="6031638" cy="1575686"/>
          </a:xfrm>
        </p:spPr>
        <p:txBody>
          <a:bodyPr/>
          <a:lstStyle/>
          <a:p>
            <a:r>
              <a:rPr lang="nl-NL" i="0" dirty="0" err="1"/>
              <a:t>Psycho</a:t>
            </a:r>
            <a:r>
              <a:rPr lang="nl-NL" i="0" dirty="0"/>
              <a:t>-educatie</a:t>
            </a:r>
          </a:p>
        </p:txBody>
      </p:sp>
      <p:sp>
        <p:nvSpPr>
          <p:cNvPr id="3" name="Ondertitel 2">
            <a:extLst>
              <a:ext uri="{FF2B5EF4-FFF2-40B4-BE49-F238E27FC236}">
                <a16:creationId xmlns:a16="http://schemas.microsoft.com/office/drawing/2014/main" id="{C75EDE31-2077-73DC-14E6-34E07BE5E2B0}"/>
              </a:ext>
            </a:extLst>
          </p:cNvPr>
          <p:cNvSpPr>
            <a:spLocks noGrp="1"/>
          </p:cNvSpPr>
          <p:nvPr>
            <p:ph type="subTitle" idx="1"/>
          </p:nvPr>
        </p:nvSpPr>
        <p:spPr/>
        <p:txBody>
          <a:bodyPr/>
          <a:lstStyle/>
          <a:p>
            <a:r>
              <a:rPr lang="nl-NL" sz="4000" cap="none" dirty="0"/>
              <a:t>Vol hoofd</a:t>
            </a:r>
          </a:p>
          <a:p>
            <a:endParaRPr lang="nl-NL" cap="none" dirty="0"/>
          </a:p>
          <a:p>
            <a:r>
              <a:rPr lang="nl-NL" cap="none" dirty="0"/>
              <a:t>Deel 4</a:t>
            </a:r>
          </a:p>
          <a:p>
            <a:endParaRPr lang="nl-NL" cap="none" dirty="0"/>
          </a:p>
          <a:p>
            <a:r>
              <a:rPr lang="nl-NL" cap="none" dirty="0"/>
              <a:t>Wat helpt?</a:t>
            </a:r>
          </a:p>
        </p:txBody>
      </p:sp>
      <p:pic>
        <p:nvPicPr>
          <p:cNvPr id="5" name="Afbeelding 4">
            <a:extLst>
              <a:ext uri="{FF2B5EF4-FFF2-40B4-BE49-F238E27FC236}">
                <a16:creationId xmlns:a16="http://schemas.microsoft.com/office/drawing/2014/main" id="{99179B0E-AF14-AB8C-111C-86DCD179FAA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533" b="93645" l="4640" r="99023">
                        <a14:foregroundMark x1="7937" y1="36636" x2="8791" y2="52336"/>
                        <a14:foregroundMark x1="4640" y1="42991" x2="4640" y2="42991"/>
                        <a14:foregroundMark x1="21001" y1="86542" x2="21001" y2="86542"/>
                        <a14:foregroundMark x1="39805" y1="64860" x2="39805" y2="64860"/>
                        <a14:foregroundMark x1="38950" y1="12336" x2="47131" y2="22243"/>
                        <a14:foregroundMark x1="47131" y1="22243" x2="73504" y2="34953"/>
                        <a14:foregroundMark x1="80952" y1="9533" x2="26129" y2="34206"/>
                        <a14:foregroundMark x1="82860" y1="68409" x2="85478" y2="70573"/>
                        <a14:foregroundMark x1="80315" y1="66306" x2="82218" y2="67879"/>
                        <a14:foregroundMark x1="74021" y1="61104" x2="74755" y2="61711"/>
                        <a14:foregroundMark x1="59341" y1="48972" x2="68979" y2="56937"/>
                        <a14:foregroundMark x1="80310" y1="79163" x2="80830" y2="87477"/>
                        <a14:foregroundMark x1="79895" y1="72521" x2="80125" y2="76205"/>
                        <a14:foregroundMark x1="78388" y1="48411" x2="78870" y2="56119"/>
                        <a14:foregroundMark x1="83639" y1="71776" x2="81197" y2="93645"/>
                        <a14:backgroundMark x1="78632" y1="59065" x2="78632" y2="59065"/>
                        <a14:backgroundMark x1="78632" y1="59065" x2="76557" y2="68411"/>
                        <a14:backgroundMark x1="72283" y1="59065" x2="72283" y2="59065"/>
                        <a14:backgroundMark x1="72405" y1="58879" x2="72405" y2="60187"/>
                        <a14:backgroundMark x1="72527" y1="59626" x2="73871" y2="61308"/>
                        <a14:backgroundMark x1="70940" y1="58131" x2="70574" y2="58131"/>
                        <a14:backgroundMark x1="70574" y1="58131" x2="69475" y2="58131"/>
                        <a14:backgroundMark x1="78632" y1="58505" x2="79487" y2="57383"/>
                        <a14:backgroundMark x1="77411" y1="59626" x2="78999" y2="59626"/>
                        <a14:backgroundMark x1="86203" y1="70841" x2="90842" y2="74019"/>
                        <a14:backgroundMark x1="90842" y1="74019" x2="94383" y2="81121"/>
                        <a14:backgroundMark x1="95971" y1="75140" x2="97924" y2="82430"/>
                        <a14:backgroundMark x1="79731" y1="68037" x2="79853" y2="72523"/>
                        <a14:backgroundMark x1="79976" y1="76075" x2="79121" y2="78131"/>
                        <a14:backgroundMark x1="85104" y1="71776" x2="87179" y2="69907"/>
                        <a14:backgroundMark x1="85104" y1="70467" x2="85104" y2="70467"/>
                      </a14:backgroundRemoval>
                    </a14:imgEffect>
                  </a14:imgLayer>
                </a14:imgProps>
              </a:ext>
            </a:extLst>
          </a:blip>
          <a:stretch>
            <a:fillRect/>
          </a:stretch>
        </p:blipFill>
        <p:spPr>
          <a:xfrm>
            <a:off x="186441" y="2273485"/>
            <a:ext cx="7018163" cy="4584515"/>
          </a:xfrm>
          <a:prstGeom prst="rect">
            <a:avLst/>
          </a:prstGeom>
        </p:spPr>
      </p:pic>
    </p:spTree>
    <p:extLst>
      <p:ext uri="{BB962C8B-B14F-4D97-AF65-F5344CB8AC3E}">
        <p14:creationId xmlns:p14="http://schemas.microsoft.com/office/powerpoint/2010/main" val="2428643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BD34E20-6A0D-86E3-859B-97923AE497B1}"/>
              </a:ext>
            </a:extLst>
          </p:cNvPr>
          <p:cNvSpPr txBox="1"/>
          <p:nvPr/>
        </p:nvSpPr>
        <p:spPr>
          <a:xfrm>
            <a:off x="565078" y="513708"/>
            <a:ext cx="30059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BaseNine"/>
                <a:ea typeface="+mn-ea"/>
                <a:cs typeface="+mn-cs"/>
              </a:rPr>
              <a:t>Vorige keer</a:t>
            </a:r>
          </a:p>
        </p:txBody>
      </p:sp>
      <p:sp>
        <p:nvSpPr>
          <p:cNvPr id="7" name="Tekstvak 6">
            <a:extLst>
              <a:ext uri="{FF2B5EF4-FFF2-40B4-BE49-F238E27FC236}">
                <a16:creationId xmlns:a16="http://schemas.microsoft.com/office/drawing/2014/main" id="{DA9F1D87-EC38-F38E-7890-59B9B31D134D}"/>
              </a:ext>
            </a:extLst>
          </p:cNvPr>
          <p:cNvSpPr txBox="1"/>
          <p:nvPr/>
        </p:nvSpPr>
        <p:spPr>
          <a:xfrm>
            <a:off x="7712082" y="2243833"/>
            <a:ext cx="6096000" cy="495841"/>
          </a:xfrm>
          <a:prstGeom prst="rect">
            <a:avLst/>
          </a:prstGeom>
          <a:noFill/>
        </p:spPr>
        <p:txBody>
          <a:bodyPr wrap="square">
            <a:spAutoFit/>
          </a:bodyPr>
          <a:lstStyle/>
          <a:p>
            <a:pPr marL="342900" marR="0" lvl="0" indent="-3429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Omweggetjes</a:t>
            </a:r>
            <a:r>
              <a:rPr kumimoji="0" lang="nl-NL" sz="2300" b="0" i="0" u="none" strike="noStrike" kern="1200" cap="none" spc="0" normalizeH="0" noProof="0" dirty="0">
                <a:ln>
                  <a:noFill/>
                </a:ln>
                <a:solidFill>
                  <a:prstClr val="black"/>
                </a:solidFill>
                <a:effectLst/>
                <a:uLnTx/>
                <a:uFillTx/>
                <a:latin typeface="Mangal Pro"/>
                <a:ea typeface="+mn-ea"/>
                <a:cs typeface="+mn-cs"/>
              </a:rPr>
              <a:t> en zijwegen</a:t>
            </a: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p:txBody>
      </p:sp>
      <p:pic>
        <p:nvPicPr>
          <p:cNvPr id="2" name="Afbeelding 1">
            <a:extLst>
              <a:ext uri="{FF2B5EF4-FFF2-40B4-BE49-F238E27FC236}">
                <a16:creationId xmlns:a16="http://schemas.microsoft.com/office/drawing/2014/main" id="{F8BCCBFA-0E96-DBD2-4BAE-FDCABF2CE431}"/>
              </a:ext>
            </a:extLst>
          </p:cNvPr>
          <p:cNvPicPr>
            <a:picLocks noChangeAspect="1"/>
          </p:cNvPicPr>
          <p:nvPr/>
        </p:nvPicPr>
        <p:blipFill>
          <a:blip r:embed="rId3"/>
          <a:stretch>
            <a:fillRect/>
          </a:stretch>
        </p:blipFill>
        <p:spPr>
          <a:xfrm>
            <a:off x="339055" y="1517543"/>
            <a:ext cx="2152562" cy="1518265"/>
          </a:xfrm>
          <a:prstGeom prst="rect">
            <a:avLst/>
          </a:prstGeom>
        </p:spPr>
      </p:pic>
      <p:pic>
        <p:nvPicPr>
          <p:cNvPr id="4" name="Afbeelding 3">
            <a:extLst>
              <a:ext uri="{FF2B5EF4-FFF2-40B4-BE49-F238E27FC236}">
                <a16:creationId xmlns:a16="http://schemas.microsoft.com/office/drawing/2014/main" id="{F9563334-EB9E-E7E2-43B2-F03AC9E406E9}"/>
              </a:ext>
            </a:extLst>
          </p:cNvPr>
          <p:cNvPicPr>
            <a:picLocks noChangeAspect="1"/>
          </p:cNvPicPr>
          <p:nvPr/>
        </p:nvPicPr>
        <p:blipFill>
          <a:blip r:embed="rId4"/>
          <a:stretch>
            <a:fillRect/>
          </a:stretch>
        </p:blipFill>
        <p:spPr>
          <a:xfrm>
            <a:off x="2068053" y="3292766"/>
            <a:ext cx="2614190" cy="3051526"/>
          </a:xfrm>
          <a:prstGeom prst="rect">
            <a:avLst/>
          </a:prstGeom>
        </p:spPr>
      </p:pic>
    </p:spTree>
    <p:extLst>
      <p:ext uri="{BB962C8B-B14F-4D97-AF65-F5344CB8AC3E}">
        <p14:creationId xmlns:p14="http://schemas.microsoft.com/office/powerpoint/2010/main" val="299672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CC2D2A2C-143C-DAD5-EAD1-5874CE0661AC}"/>
              </a:ext>
            </a:extLst>
          </p:cNvPr>
          <p:cNvSpPr txBox="1"/>
          <p:nvPr/>
        </p:nvSpPr>
        <p:spPr>
          <a:xfrm>
            <a:off x="510214" y="513708"/>
            <a:ext cx="264687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b="1" dirty="0">
                <a:solidFill>
                  <a:prstClr val="black"/>
                </a:solidFill>
                <a:latin typeface="BaseNine"/>
              </a:rPr>
              <a:t>Lesdoelen</a:t>
            </a:r>
            <a:endParaRPr kumimoji="0" lang="nl-NL" sz="3600" b="1" i="0" u="none" strike="noStrike" kern="1200" cap="none" spc="0" normalizeH="0" baseline="0" noProof="0" dirty="0">
              <a:ln>
                <a:noFill/>
              </a:ln>
              <a:solidFill>
                <a:prstClr val="black"/>
              </a:solidFill>
              <a:effectLst/>
              <a:uLnTx/>
              <a:uFillTx/>
              <a:latin typeface="BaseNine"/>
              <a:ea typeface="+mn-ea"/>
              <a:cs typeface="+mn-cs"/>
            </a:endParaRPr>
          </a:p>
        </p:txBody>
      </p:sp>
      <p:sp>
        <p:nvSpPr>
          <p:cNvPr id="8" name="Tekstvak 7">
            <a:extLst>
              <a:ext uri="{FF2B5EF4-FFF2-40B4-BE49-F238E27FC236}">
                <a16:creationId xmlns:a16="http://schemas.microsoft.com/office/drawing/2014/main" id="{F2CD0A69-ABF4-9280-9997-52FC9F11A6BB}"/>
              </a:ext>
            </a:extLst>
          </p:cNvPr>
          <p:cNvSpPr txBox="1"/>
          <p:nvPr/>
        </p:nvSpPr>
        <p:spPr>
          <a:xfrm>
            <a:off x="510214" y="2181614"/>
            <a:ext cx="8553175" cy="3100849"/>
          </a:xfrm>
          <a:prstGeom prst="rect">
            <a:avLst/>
          </a:prstGeom>
          <a:noFill/>
        </p:spPr>
        <p:txBody>
          <a:bodyPr wrap="none" rtlCol="0">
            <a:spAutoFit/>
          </a:bodyPr>
          <a:lstStyle/>
          <a:p>
            <a:pPr marL="342900" indent="-342900">
              <a:lnSpc>
                <a:spcPct val="300000"/>
              </a:lnSpc>
              <a:buFont typeface="Arial" panose="020B0604020202020204" pitchFamily="34" charset="0"/>
              <a:buChar char="•"/>
            </a:pPr>
            <a:r>
              <a:rPr lang="nl-NL" sz="2300" dirty="0"/>
              <a:t>Ik denk na over wat ik kan doen als ik een vol hoofd heb</a:t>
            </a:r>
          </a:p>
          <a:p>
            <a:pPr marL="342900" indent="-342900">
              <a:lnSpc>
                <a:spcPct val="300000"/>
              </a:lnSpc>
              <a:buFont typeface="Arial" panose="020B0604020202020204" pitchFamily="34" charset="0"/>
              <a:buChar char="•"/>
            </a:pPr>
            <a:r>
              <a:rPr lang="nl-NL" sz="2300" dirty="0"/>
              <a:t>We maken met de klas een poster met tips</a:t>
            </a:r>
          </a:p>
          <a:p>
            <a:pPr marL="342900" indent="-342900">
              <a:lnSpc>
                <a:spcPct val="300000"/>
              </a:lnSpc>
              <a:buFont typeface="Arial" panose="020B0604020202020204" pitchFamily="34" charset="0"/>
              <a:buChar char="•"/>
            </a:pPr>
            <a:endParaRPr lang="nl-NL" sz="2300" dirty="0"/>
          </a:p>
        </p:txBody>
      </p:sp>
      <p:pic>
        <p:nvPicPr>
          <p:cNvPr id="9" name="Afbeelding 8">
            <a:extLst>
              <a:ext uri="{FF2B5EF4-FFF2-40B4-BE49-F238E27FC236}">
                <a16:creationId xmlns:a16="http://schemas.microsoft.com/office/drawing/2014/main" id="{BD52AE6D-B8CE-F8FE-EB70-D359FE7DA4F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752" b="95680" l="7944" r="92835">
                        <a14:foregroundMark x1="36137" y1="7343" x2="46729" y2="13175"/>
                        <a14:foregroundMark x1="46729" y1="13175" x2="67913" y2="44492"/>
                        <a14:foregroundMark x1="67913" y1="44492" x2="71495" y2="55940"/>
                        <a14:foregroundMark x1="61682" y1="25486" x2="77103" y2="47300"/>
                        <a14:foregroundMark x1="77726" y1="31102" x2="86293" y2="41901"/>
                        <a14:foregroundMark x1="80062" y1="35637" x2="68847" y2="51404"/>
                        <a14:foregroundMark x1="89875" y1="34125" x2="90498" y2="49676"/>
                        <a14:foregroundMark x1="92835" y1="44276" x2="92835" y2="50972"/>
                        <a14:foregroundMark x1="79751" y1="25918" x2="78660" y2="43197"/>
                        <a14:foregroundMark x1="83956" y1="54212" x2="79751" y2="63283"/>
                        <a14:foregroundMark x1="76168" y1="51404" x2="81620" y2="61555"/>
                        <a14:foregroundMark x1="41745" y1="70194" x2="56075" y2="67387"/>
                        <a14:foregroundMark x1="56075" y1="67387" x2="56698" y2="67387"/>
                        <a14:foregroundMark x1="58723" y1="58315" x2="46573" y2="77970"/>
                        <a14:foregroundMark x1="46885" y1="90713" x2="47508" y2="96112"/>
                        <a14:foregroundMark x1="21340" y1="57019" x2="14486" y2="57019"/>
                        <a14:foregroundMark x1="28193" y1="38877" x2="37383" y2="42765"/>
                        <a14:foregroundMark x1="7944" y1="43844" x2="7944" y2="43844"/>
                        <a14:foregroundMark x1="41745" y1="4752" x2="41745" y2="4752"/>
                      </a14:backgroundRemoval>
                    </a14:imgEffect>
                  </a14:imgLayer>
                </a14:imgProps>
              </a:ext>
            </a:extLst>
          </a:blip>
          <a:stretch>
            <a:fillRect/>
          </a:stretch>
        </p:blipFill>
        <p:spPr>
          <a:xfrm>
            <a:off x="8540496" y="3989769"/>
            <a:ext cx="3377184" cy="24355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044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CC2D2A2C-143C-DAD5-EAD1-5874CE0661AC}"/>
              </a:ext>
            </a:extLst>
          </p:cNvPr>
          <p:cNvSpPr txBox="1"/>
          <p:nvPr/>
        </p:nvSpPr>
        <p:spPr>
          <a:xfrm>
            <a:off x="510214" y="513708"/>
            <a:ext cx="1100814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b="1" dirty="0">
                <a:solidFill>
                  <a:prstClr val="black"/>
                </a:solidFill>
                <a:latin typeface="BaseNine"/>
              </a:rPr>
              <a:t>Wat helpt jou om je hoofd rustig te maken?</a:t>
            </a:r>
            <a:endParaRPr kumimoji="0" lang="nl-NL" sz="3600" b="1" i="0" u="none" strike="noStrike" kern="1200" cap="none" spc="0" normalizeH="0" baseline="0" noProof="0" dirty="0">
              <a:ln>
                <a:noFill/>
              </a:ln>
              <a:solidFill>
                <a:prstClr val="black"/>
              </a:solidFill>
              <a:effectLst/>
              <a:uLnTx/>
              <a:uFillTx/>
              <a:latin typeface="BaseNine"/>
              <a:ea typeface="+mn-ea"/>
              <a:cs typeface="+mn-cs"/>
            </a:endParaRPr>
          </a:p>
        </p:txBody>
      </p:sp>
      <p:sp>
        <p:nvSpPr>
          <p:cNvPr id="8" name="Tekstvak 7">
            <a:extLst>
              <a:ext uri="{FF2B5EF4-FFF2-40B4-BE49-F238E27FC236}">
                <a16:creationId xmlns:a16="http://schemas.microsoft.com/office/drawing/2014/main" id="{F2CD0A69-ABF4-9280-9997-52FC9F11A6BB}"/>
              </a:ext>
            </a:extLst>
          </p:cNvPr>
          <p:cNvSpPr txBox="1"/>
          <p:nvPr/>
        </p:nvSpPr>
        <p:spPr>
          <a:xfrm>
            <a:off x="510214" y="2181614"/>
            <a:ext cx="6015621" cy="3100849"/>
          </a:xfrm>
          <a:prstGeom prst="rect">
            <a:avLst/>
          </a:prstGeom>
          <a:noFill/>
        </p:spPr>
        <p:txBody>
          <a:bodyPr wrap="none" rtlCol="0">
            <a:spAutoFit/>
          </a:bodyPr>
          <a:lstStyle/>
          <a:p>
            <a:pPr marL="342900" indent="-342900">
              <a:lnSpc>
                <a:spcPct val="300000"/>
              </a:lnSpc>
              <a:buFont typeface="Arial" panose="020B0604020202020204" pitchFamily="34" charset="0"/>
              <a:buChar char="•"/>
            </a:pPr>
            <a:r>
              <a:rPr lang="nl-NL" sz="2300" dirty="0"/>
              <a:t>Iedereen is anders</a:t>
            </a:r>
          </a:p>
          <a:p>
            <a:pPr marL="342900" indent="-342900">
              <a:lnSpc>
                <a:spcPct val="300000"/>
              </a:lnSpc>
              <a:buFont typeface="Arial" panose="020B0604020202020204" pitchFamily="34" charset="0"/>
              <a:buChar char="•"/>
            </a:pPr>
            <a:r>
              <a:rPr lang="nl-NL" sz="2300" dirty="0"/>
              <a:t>Wat helpt om je hoofd rustig te maken</a:t>
            </a:r>
          </a:p>
          <a:p>
            <a:pPr marL="342900" indent="-342900">
              <a:lnSpc>
                <a:spcPct val="300000"/>
              </a:lnSpc>
              <a:buFont typeface="Arial" panose="020B0604020202020204" pitchFamily="34" charset="0"/>
              <a:buChar char="•"/>
            </a:pPr>
            <a:r>
              <a:rPr lang="nl-NL" sz="2300" dirty="0"/>
              <a:t>Helpt het echt?!</a:t>
            </a:r>
          </a:p>
        </p:txBody>
      </p:sp>
      <p:pic>
        <p:nvPicPr>
          <p:cNvPr id="9" name="Afbeelding 8">
            <a:extLst>
              <a:ext uri="{FF2B5EF4-FFF2-40B4-BE49-F238E27FC236}">
                <a16:creationId xmlns:a16="http://schemas.microsoft.com/office/drawing/2014/main" id="{BD52AE6D-B8CE-F8FE-EB70-D359FE7DA4F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752" b="95680" l="7944" r="92835">
                        <a14:foregroundMark x1="36137" y1="7343" x2="46729" y2="13175"/>
                        <a14:foregroundMark x1="46729" y1="13175" x2="67913" y2="44492"/>
                        <a14:foregroundMark x1="67913" y1="44492" x2="71495" y2="55940"/>
                        <a14:foregroundMark x1="61682" y1="25486" x2="77103" y2="47300"/>
                        <a14:foregroundMark x1="77726" y1="31102" x2="86293" y2="41901"/>
                        <a14:foregroundMark x1="80062" y1="35637" x2="68847" y2="51404"/>
                        <a14:foregroundMark x1="89875" y1="34125" x2="90498" y2="49676"/>
                        <a14:foregroundMark x1="92835" y1="44276" x2="92835" y2="50972"/>
                        <a14:foregroundMark x1="79751" y1="25918" x2="78660" y2="43197"/>
                        <a14:foregroundMark x1="83956" y1="54212" x2="79751" y2="63283"/>
                        <a14:foregroundMark x1="76168" y1="51404" x2="81620" y2="61555"/>
                        <a14:foregroundMark x1="41745" y1="70194" x2="56075" y2="67387"/>
                        <a14:foregroundMark x1="56075" y1="67387" x2="56698" y2="67387"/>
                        <a14:foregroundMark x1="58723" y1="58315" x2="46573" y2="77970"/>
                        <a14:foregroundMark x1="46885" y1="90713" x2="47508" y2="96112"/>
                        <a14:foregroundMark x1="21340" y1="57019" x2="14486" y2="57019"/>
                        <a14:foregroundMark x1="28193" y1="38877" x2="37383" y2="42765"/>
                        <a14:foregroundMark x1="7944" y1="43844" x2="7944" y2="43844"/>
                        <a14:foregroundMark x1="41745" y1="4752" x2="41745" y2="4752"/>
                      </a14:backgroundRemoval>
                    </a14:imgEffect>
                  </a14:imgLayer>
                </a14:imgProps>
              </a:ext>
            </a:extLst>
          </a:blip>
          <a:stretch>
            <a:fillRect/>
          </a:stretch>
        </p:blipFill>
        <p:spPr>
          <a:xfrm>
            <a:off x="8540496" y="3989769"/>
            <a:ext cx="3377184" cy="24355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674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C1B2A-3639-4B46-9BFD-62D19278306D}"/>
              </a:ext>
            </a:extLst>
          </p:cNvPr>
          <p:cNvSpPr>
            <a:spLocks noGrp="1"/>
          </p:cNvSpPr>
          <p:nvPr>
            <p:ph type="title"/>
          </p:nvPr>
        </p:nvSpPr>
        <p:spPr>
          <a:xfrm>
            <a:off x="646111" y="675860"/>
            <a:ext cx="9404723" cy="1177387"/>
          </a:xfrm>
        </p:spPr>
        <p:txBody>
          <a:bodyPr>
            <a:normAutofit/>
          </a:bodyPr>
          <a:lstStyle/>
          <a:p>
            <a:pPr algn="l"/>
            <a:r>
              <a:rPr lang="nl-NL" b="1" i="0" dirty="0"/>
              <a:t>Tips…</a:t>
            </a:r>
          </a:p>
        </p:txBody>
      </p:sp>
      <p:pic>
        <p:nvPicPr>
          <p:cNvPr id="4" name="Afbeelding 3" descr="Afbeelding met tekening, schets, Lijnillustraties, illustratie&#10;&#10;Door AI gegenereerde inhoud is mogelijk onjuist.">
            <a:extLst>
              <a:ext uri="{FF2B5EF4-FFF2-40B4-BE49-F238E27FC236}">
                <a16:creationId xmlns:a16="http://schemas.microsoft.com/office/drawing/2014/main" id="{63FBC7E9-B655-A858-D865-9C4B0C843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60" y="1842911"/>
            <a:ext cx="12192000" cy="3741798"/>
          </a:xfrm>
          <a:prstGeom prst="rect">
            <a:avLst/>
          </a:prstGeom>
        </p:spPr>
      </p:pic>
      <p:sp>
        <p:nvSpPr>
          <p:cNvPr id="8" name="Tekstvak 7">
            <a:extLst>
              <a:ext uri="{FF2B5EF4-FFF2-40B4-BE49-F238E27FC236}">
                <a16:creationId xmlns:a16="http://schemas.microsoft.com/office/drawing/2014/main" id="{4E9D7534-53C1-9425-412F-760C2D1808BE}"/>
              </a:ext>
            </a:extLst>
          </p:cNvPr>
          <p:cNvSpPr txBox="1"/>
          <p:nvPr/>
        </p:nvSpPr>
        <p:spPr>
          <a:xfrm>
            <a:off x="944380" y="5076243"/>
            <a:ext cx="2071336" cy="369332"/>
          </a:xfrm>
          <a:prstGeom prst="rect">
            <a:avLst/>
          </a:prstGeom>
          <a:noFill/>
        </p:spPr>
        <p:txBody>
          <a:bodyPr wrap="none" rtlCol="0">
            <a:spAutoFit/>
          </a:bodyPr>
          <a:lstStyle/>
          <a:p>
            <a:r>
              <a:rPr lang="nl-NL" dirty="0"/>
              <a:t>Zeg: ik denk na…</a:t>
            </a:r>
          </a:p>
        </p:txBody>
      </p:sp>
      <p:sp>
        <p:nvSpPr>
          <p:cNvPr id="9" name="Tekstvak 8">
            <a:extLst>
              <a:ext uri="{FF2B5EF4-FFF2-40B4-BE49-F238E27FC236}">
                <a16:creationId xmlns:a16="http://schemas.microsoft.com/office/drawing/2014/main" id="{B5C224F0-2E46-4A78-9F46-DC8BD3333450}"/>
              </a:ext>
            </a:extLst>
          </p:cNvPr>
          <p:cNvSpPr txBox="1"/>
          <p:nvPr/>
        </p:nvSpPr>
        <p:spPr>
          <a:xfrm>
            <a:off x="8293147" y="5188071"/>
            <a:ext cx="2941767" cy="369332"/>
          </a:xfrm>
          <a:prstGeom prst="rect">
            <a:avLst/>
          </a:prstGeom>
          <a:noFill/>
        </p:spPr>
        <p:txBody>
          <a:bodyPr wrap="none" rtlCol="0">
            <a:spAutoFit/>
          </a:bodyPr>
          <a:lstStyle/>
          <a:p>
            <a:r>
              <a:rPr lang="nl-NL" dirty="0"/>
              <a:t>Zeg: Nu even geen taal…</a:t>
            </a:r>
          </a:p>
        </p:txBody>
      </p:sp>
      <p:sp>
        <p:nvSpPr>
          <p:cNvPr id="3" name="Rechthoek: afgeronde hoeken 2">
            <a:extLst>
              <a:ext uri="{FF2B5EF4-FFF2-40B4-BE49-F238E27FC236}">
                <a16:creationId xmlns:a16="http://schemas.microsoft.com/office/drawing/2014/main" id="{0B4999A1-DA4F-2078-054B-69CFA2F0E812}"/>
              </a:ext>
            </a:extLst>
          </p:cNvPr>
          <p:cNvSpPr/>
          <p:nvPr/>
        </p:nvSpPr>
        <p:spPr>
          <a:xfrm>
            <a:off x="6803136" y="675860"/>
            <a:ext cx="5138928" cy="5651788"/>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2128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C1B2A-3639-4B46-9BFD-62D19278306D}"/>
              </a:ext>
            </a:extLst>
          </p:cNvPr>
          <p:cNvSpPr>
            <a:spLocks noGrp="1"/>
          </p:cNvSpPr>
          <p:nvPr>
            <p:ph type="title"/>
          </p:nvPr>
        </p:nvSpPr>
        <p:spPr>
          <a:xfrm>
            <a:off x="451241" y="510971"/>
            <a:ext cx="9404723" cy="1177387"/>
          </a:xfrm>
        </p:spPr>
        <p:txBody>
          <a:bodyPr>
            <a:normAutofit/>
          </a:bodyPr>
          <a:lstStyle/>
          <a:p>
            <a:pPr algn="l"/>
            <a:r>
              <a:rPr lang="nl-NL" b="1" i="0" dirty="0"/>
              <a:t>Tips…</a:t>
            </a:r>
          </a:p>
        </p:txBody>
      </p:sp>
      <p:pic>
        <p:nvPicPr>
          <p:cNvPr id="6" name="Afbeelding 5" descr="Afbeelding met tekening, Lijnillustraties, schets, illustratie&#10;&#10;Door AI gegenereerde inhoud is mogelijk onjuist.">
            <a:extLst>
              <a:ext uri="{FF2B5EF4-FFF2-40B4-BE49-F238E27FC236}">
                <a16:creationId xmlns:a16="http://schemas.microsoft.com/office/drawing/2014/main" id="{8BF3D2A7-4B7D-3E3A-C90A-F7B8675384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20" y="2063580"/>
            <a:ext cx="11845760" cy="4161482"/>
          </a:xfrm>
          <a:prstGeom prst="rect">
            <a:avLst/>
          </a:prstGeom>
        </p:spPr>
      </p:pic>
      <p:sp>
        <p:nvSpPr>
          <p:cNvPr id="7" name="Tekstvak 6">
            <a:extLst>
              <a:ext uri="{FF2B5EF4-FFF2-40B4-BE49-F238E27FC236}">
                <a16:creationId xmlns:a16="http://schemas.microsoft.com/office/drawing/2014/main" id="{F27F6709-7860-2A53-1A33-4F3FE221D88B}"/>
              </a:ext>
            </a:extLst>
          </p:cNvPr>
          <p:cNvSpPr txBox="1"/>
          <p:nvPr/>
        </p:nvSpPr>
        <p:spPr>
          <a:xfrm>
            <a:off x="944380" y="5855730"/>
            <a:ext cx="2379177" cy="369332"/>
          </a:xfrm>
          <a:prstGeom prst="rect">
            <a:avLst/>
          </a:prstGeom>
          <a:noFill/>
        </p:spPr>
        <p:txBody>
          <a:bodyPr wrap="none" rtlCol="0">
            <a:spAutoFit/>
          </a:bodyPr>
          <a:lstStyle/>
          <a:p>
            <a:r>
              <a:rPr lang="nl-NL" dirty="0"/>
              <a:t>Vraag om herhaling</a:t>
            </a:r>
          </a:p>
        </p:txBody>
      </p:sp>
      <p:sp>
        <p:nvSpPr>
          <p:cNvPr id="9" name="Tekstvak 8">
            <a:extLst>
              <a:ext uri="{FF2B5EF4-FFF2-40B4-BE49-F238E27FC236}">
                <a16:creationId xmlns:a16="http://schemas.microsoft.com/office/drawing/2014/main" id="{E4D0693B-6750-1087-4E1F-9C85E1A20B81}"/>
              </a:ext>
            </a:extLst>
          </p:cNvPr>
          <p:cNvSpPr txBox="1"/>
          <p:nvPr/>
        </p:nvSpPr>
        <p:spPr>
          <a:xfrm>
            <a:off x="8535117" y="5895278"/>
            <a:ext cx="1709122" cy="369332"/>
          </a:xfrm>
          <a:prstGeom prst="rect">
            <a:avLst/>
          </a:prstGeom>
          <a:noFill/>
        </p:spPr>
        <p:txBody>
          <a:bodyPr wrap="none" rtlCol="0">
            <a:spAutoFit/>
          </a:bodyPr>
          <a:lstStyle/>
          <a:p>
            <a:r>
              <a:rPr lang="nl-NL" dirty="0"/>
              <a:t>Minder geluid</a:t>
            </a:r>
          </a:p>
        </p:txBody>
      </p:sp>
      <p:sp>
        <p:nvSpPr>
          <p:cNvPr id="3" name="Rechthoek: afgeronde hoeken 2">
            <a:extLst>
              <a:ext uri="{FF2B5EF4-FFF2-40B4-BE49-F238E27FC236}">
                <a16:creationId xmlns:a16="http://schemas.microsoft.com/office/drawing/2014/main" id="{BADBE6B6-556D-C38A-3AE5-E29A136D8903}"/>
              </a:ext>
            </a:extLst>
          </p:cNvPr>
          <p:cNvSpPr/>
          <p:nvPr/>
        </p:nvSpPr>
        <p:spPr>
          <a:xfrm>
            <a:off x="6803136" y="675860"/>
            <a:ext cx="5138928" cy="5651788"/>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8918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C1B2A-3639-4B46-9BFD-62D19278306D}"/>
              </a:ext>
            </a:extLst>
          </p:cNvPr>
          <p:cNvSpPr>
            <a:spLocks noGrp="1"/>
          </p:cNvSpPr>
          <p:nvPr>
            <p:ph type="title"/>
          </p:nvPr>
        </p:nvSpPr>
        <p:spPr>
          <a:xfrm>
            <a:off x="646111" y="675860"/>
            <a:ext cx="9404723" cy="1177387"/>
          </a:xfrm>
        </p:spPr>
        <p:txBody>
          <a:bodyPr/>
          <a:lstStyle/>
          <a:p>
            <a:pPr algn="l"/>
            <a:r>
              <a:rPr lang="nl-NL" b="1" i="0" dirty="0"/>
              <a:t>Huiswerk bekijken</a:t>
            </a:r>
          </a:p>
        </p:txBody>
      </p:sp>
      <p:sp>
        <p:nvSpPr>
          <p:cNvPr id="3" name="Tijdelijke aanduiding voor inhoud 2">
            <a:extLst>
              <a:ext uri="{FF2B5EF4-FFF2-40B4-BE49-F238E27FC236}">
                <a16:creationId xmlns:a16="http://schemas.microsoft.com/office/drawing/2014/main" id="{CC25C5E8-2442-425E-9185-1787C7108828}"/>
              </a:ext>
            </a:extLst>
          </p:cNvPr>
          <p:cNvSpPr>
            <a:spLocks noGrp="1"/>
          </p:cNvSpPr>
          <p:nvPr>
            <p:ph idx="1"/>
          </p:nvPr>
        </p:nvSpPr>
        <p:spPr>
          <a:xfrm>
            <a:off x="646111" y="1977226"/>
            <a:ext cx="8946541" cy="4204914"/>
          </a:xfrm>
        </p:spPr>
        <p:txBody>
          <a:bodyPr vert="horz" lIns="91440" tIns="45720" rIns="91440" bIns="45720" rtlCol="0" anchor="t">
            <a:normAutofit lnSpcReduction="10000"/>
          </a:bodyPr>
          <a:lstStyle/>
          <a:p>
            <a:endParaRPr lang="nl-NL" cap="none" dirty="0"/>
          </a:p>
          <a:p>
            <a:r>
              <a:rPr lang="nl-NL" cap="none" dirty="0"/>
              <a:t>Bij de les met de thermometers heb je huiswerk meegekregen</a:t>
            </a:r>
          </a:p>
          <a:p>
            <a:endParaRPr lang="nl-NL" dirty="0"/>
          </a:p>
          <a:p>
            <a:r>
              <a:rPr lang="nl-NL" cap="none" dirty="0"/>
              <a:t>Je ouders hebben opgeschreven hoe ze aan jou kunnen merken dat je hoofd vol zit</a:t>
            </a:r>
          </a:p>
          <a:p>
            <a:endParaRPr lang="nl-NL" dirty="0"/>
          </a:p>
          <a:p>
            <a:r>
              <a:rPr lang="nl-NL" dirty="0"/>
              <a:t>Ze hebben ook opgeschreven wat jou helpt om je volle hoofd weer leeg te maken.</a:t>
            </a:r>
            <a:endParaRPr lang="nl-NL" cap="none" dirty="0"/>
          </a:p>
        </p:txBody>
      </p:sp>
      <p:pic>
        <p:nvPicPr>
          <p:cNvPr id="8" name="Afbeelding 7">
            <a:extLst>
              <a:ext uri="{FF2B5EF4-FFF2-40B4-BE49-F238E27FC236}">
                <a16:creationId xmlns:a16="http://schemas.microsoft.com/office/drawing/2014/main" id="{1EA067F7-0D5D-AAF0-93EA-90148729938E}"/>
              </a:ext>
            </a:extLst>
          </p:cNvPr>
          <p:cNvPicPr>
            <a:picLocks noChangeAspect="1"/>
          </p:cNvPicPr>
          <p:nvPr/>
        </p:nvPicPr>
        <p:blipFill>
          <a:blip r:embed="rId3"/>
          <a:stretch>
            <a:fillRect/>
          </a:stretch>
        </p:blipFill>
        <p:spPr>
          <a:xfrm>
            <a:off x="9136149" y="309383"/>
            <a:ext cx="2943662" cy="2122921"/>
          </a:xfrm>
          <a:prstGeom prst="rect">
            <a:avLst/>
          </a:prstGeom>
          <a:ln>
            <a:noFill/>
          </a:ln>
          <a:effectLst>
            <a:softEdge rad="112500"/>
          </a:effectLst>
        </p:spPr>
      </p:pic>
      <p:pic>
        <p:nvPicPr>
          <p:cNvPr id="4" name="Afbeelding 3">
            <a:extLst>
              <a:ext uri="{FF2B5EF4-FFF2-40B4-BE49-F238E27FC236}">
                <a16:creationId xmlns:a16="http://schemas.microsoft.com/office/drawing/2014/main" id="{DF161B52-E226-44A7-BAE6-42DEB401451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8247" b="92784" l="62978" r="95976">
                        <a14:foregroundMark x1="84708" y1="20619" x2="83903" y2="62543"/>
                        <a14:foregroundMark x1="68410" y1="15464" x2="80885" y2="15808"/>
                        <a14:foregroundMark x1="66197" y1="46735" x2="92153" y2="43299"/>
                        <a14:foregroundMark x1="72233" y1="74570" x2="88330" y2="75945"/>
                        <a14:foregroundMark x1="83702" y1="59794" x2="82696" y2="92784"/>
                        <a14:foregroundMark x1="65795" y1="46392" x2="80684" y2="44330"/>
                        <a14:foregroundMark x1="67002" y1="48797" x2="92958" y2="46735"/>
                        <a14:foregroundMark x1="92958" y1="46735" x2="92958" y2="46735"/>
                        <a14:foregroundMark x1="64990" y1="46735" x2="82495" y2="43986"/>
                        <a14:foregroundMark x1="82495" y1="43986" x2="89135" y2="43986"/>
                        <a14:foregroundMark x1="67002" y1="13058" x2="82294" y2="18213"/>
                        <a14:foregroundMark x1="80483" y1="16495" x2="63581" y2="20275"/>
                        <a14:foregroundMark x1="63581" y1="20275" x2="71630" y2="14777"/>
                        <a14:foregroundMark x1="71630" y1="14777" x2="78471" y2="15464"/>
                        <a14:foregroundMark x1="81087" y1="75945" x2="71026" y2="77320"/>
                        <a14:foregroundMark x1="71026" y1="77320" x2="72636" y2="75601"/>
                        <a14:foregroundMark x1="79477" y1="71478" x2="72233" y2="74914"/>
                        <a14:foregroundMark x1="80282" y1="42612" x2="62978" y2="45017"/>
                        <a14:foregroundMark x1="62978" y1="45017" x2="65392" y2="47079"/>
                        <a14:foregroundMark x1="78270" y1="14089" x2="70624" y2="13746"/>
                        <a14:foregroundMark x1="70624" y1="13746" x2="78270" y2="18900"/>
                        <a14:foregroundMark x1="78270" y1="18900" x2="79477" y2="18557"/>
                        <a14:foregroundMark x1="87525" y1="8247" x2="81891" y2="9966"/>
                      </a14:backgroundRemoval>
                    </a14:imgEffect>
                  </a14:imgLayer>
                </a14:imgProps>
              </a:ext>
            </a:extLst>
          </a:blip>
          <a:srcRect l="5701" r="2" b="2"/>
          <a:stretch/>
        </p:blipFill>
        <p:spPr>
          <a:xfrm rot="924242">
            <a:off x="7330929" y="2045132"/>
            <a:ext cx="4461427" cy="2767737"/>
          </a:xfrm>
          <a:prstGeom prst="rect">
            <a:avLst/>
          </a:prstGeom>
          <a:noFill/>
        </p:spPr>
      </p:pic>
    </p:spTree>
    <p:extLst>
      <p:ext uri="{BB962C8B-B14F-4D97-AF65-F5344CB8AC3E}">
        <p14:creationId xmlns:p14="http://schemas.microsoft.com/office/powerpoint/2010/main" val="338074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C1B2A-3639-4B46-9BFD-62D19278306D}"/>
              </a:ext>
            </a:extLst>
          </p:cNvPr>
          <p:cNvSpPr>
            <a:spLocks noGrp="1"/>
          </p:cNvSpPr>
          <p:nvPr>
            <p:ph type="title"/>
          </p:nvPr>
        </p:nvSpPr>
        <p:spPr>
          <a:xfrm>
            <a:off x="646111" y="675860"/>
            <a:ext cx="9404723" cy="1177387"/>
          </a:xfrm>
        </p:spPr>
        <p:txBody>
          <a:bodyPr/>
          <a:lstStyle/>
          <a:p>
            <a:pPr algn="l"/>
            <a:r>
              <a:rPr lang="nl-NL" b="1" i="0" dirty="0"/>
              <a:t>Opdracht: Poster wat helpt</a:t>
            </a:r>
          </a:p>
        </p:txBody>
      </p:sp>
      <p:sp>
        <p:nvSpPr>
          <p:cNvPr id="3" name="Tijdelijke aanduiding voor inhoud 2">
            <a:extLst>
              <a:ext uri="{FF2B5EF4-FFF2-40B4-BE49-F238E27FC236}">
                <a16:creationId xmlns:a16="http://schemas.microsoft.com/office/drawing/2014/main" id="{CC25C5E8-2442-425E-9185-1787C7108828}"/>
              </a:ext>
            </a:extLst>
          </p:cNvPr>
          <p:cNvSpPr>
            <a:spLocks noGrp="1"/>
          </p:cNvSpPr>
          <p:nvPr>
            <p:ph idx="1"/>
          </p:nvPr>
        </p:nvSpPr>
        <p:spPr>
          <a:xfrm>
            <a:off x="646111" y="1977226"/>
            <a:ext cx="8946541" cy="4880774"/>
          </a:xfrm>
        </p:spPr>
        <p:txBody>
          <a:bodyPr vert="horz" lIns="91440" tIns="45720" rIns="91440" bIns="45720" rtlCol="0" anchor="t">
            <a:normAutofit/>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dirty="0"/>
              <a:t>Maak samen met de klas een poster met deze tips.</a:t>
            </a:r>
            <a:br>
              <a:rPr lang="nl-NL" dirty="0"/>
            </a:br>
            <a:r>
              <a:rPr lang="nl-NL" i="1" dirty="0"/>
              <a:t>Teken, schrijf, plak….</a:t>
            </a:r>
          </a:p>
          <a:p>
            <a:pPr marL="0" indent="0">
              <a:buNone/>
            </a:pPr>
            <a:endParaRPr lang="nl-NL" dirty="0"/>
          </a:p>
        </p:txBody>
      </p:sp>
      <p:pic>
        <p:nvPicPr>
          <p:cNvPr id="1026" name="Picture 2" descr="Collage over jezelf | Collage ideeën, Bladwijzer knutselen, Creatief">
            <a:extLst>
              <a:ext uri="{FF2B5EF4-FFF2-40B4-BE49-F238E27FC236}">
                <a16:creationId xmlns:a16="http://schemas.microsoft.com/office/drawing/2014/main" id="{6B74651E-FAEA-846F-ABBA-1C5EC5E82E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6256" y="2035372"/>
            <a:ext cx="4490636" cy="3367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84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BD34E20-6A0D-86E3-859B-97923AE497B1}"/>
              </a:ext>
            </a:extLst>
          </p:cNvPr>
          <p:cNvSpPr txBox="1"/>
          <p:nvPr/>
        </p:nvSpPr>
        <p:spPr>
          <a:xfrm>
            <a:off x="565078" y="729714"/>
            <a:ext cx="695575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BaseNine"/>
                <a:ea typeface="+mn-ea"/>
                <a:cs typeface="+mn-cs"/>
              </a:rPr>
              <a:t>Hoe vonden jullie deze les?</a:t>
            </a:r>
          </a:p>
        </p:txBody>
      </p:sp>
      <p:sp>
        <p:nvSpPr>
          <p:cNvPr id="2" name="Tekstvak 1">
            <a:extLst>
              <a:ext uri="{FF2B5EF4-FFF2-40B4-BE49-F238E27FC236}">
                <a16:creationId xmlns:a16="http://schemas.microsoft.com/office/drawing/2014/main" id="{DA2D6E88-BF53-C04F-8EEF-171E6350BFBE}"/>
              </a:ext>
            </a:extLst>
          </p:cNvPr>
          <p:cNvSpPr txBox="1"/>
          <p:nvPr/>
        </p:nvSpPr>
        <p:spPr>
          <a:xfrm>
            <a:off x="565078" y="1687590"/>
            <a:ext cx="8315931" cy="5224507"/>
          </a:xfrm>
          <a:prstGeom prst="rect">
            <a:avLst/>
          </a:prstGeom>
          <a:noFill/>
        </p:spPr>
        <p:txBody>
          <a:bodyPr wrap="none" rtlCol="0">
            <a:spAutoFit/>
          </a:bodyPr>
          <a:lstStyle/>
          <a:p>
            <a:pPr marL="342900" indent="-342900">
              <a:lnSpc>
                <a:spcPct val="300000"/>
              </a:lnSpc>
              <a:buFont typeface="Arial" panose="020B0604020202020204" pitchFamily="34" charset="0"/>
              <a:buChar char="•"/>
            </a:pPr>
            <a:r>
              <a:rPr lang="nl-NL" sz="2300" dirty="0"/>
              <a:t>Hoe vond je het om iets te leren over je hersenen?</a:t>
            </a:r>
          </a:p>
          <a:p>
            <a:pPr marL="342900" indent="-342900">
              <a:lnSpc>
                <a:spcPct val="300000"/>
              </a:lnSpc>
              <a:buFont typeface="Arial" panose="020B0604020202020204" pitchFamily="34" charset="0"/>
              <a:buChar char="•"/>
            </a:pPr>
            <a:r>
              <a:rPr lang="nl-NL" sz="2300" dirty="0"/>
              <a:t>Waar wordt jou hoofd super snel vol van?</a:t>
            </a:r>
          </a:p>
          <a:p>
            <a:pPr marL="342900" indent="-342900">
              <a:lnSpc>
                <a:spcPct val="300000"/>
              </a:lnSpc>
              <a:buFont typeface="Arial" panose="020B0604020202020204" pitchFamily="34" charset="0"/>
              <a:buChar char="•"/>
            </a:pPr>
            <a:r>
              <a:rPr lang="nl-NL" sz="2300" dirty="0"/>
              <a:t>Wat weet je over jouw snelwegen en omwegen?</a:t>
            </a:r>
          </a:p>
          <a:p>
            <a:pPr marL="342900" indent="-342900">
              <a:lnSpc>
                <a:spcPct val="300000"/>
              </a:lnSpc>
              <a:buFont typeface="Arial" panose="020B0604020202020204" pitchFamily="34" charset="0"/>
              <a:buChar char="•"/>
            </a:pPr>
            <a:r>
              <a:rPr lang="nl-NL" sz="2300" dirty="0"/>
              <a:t>Wat vond jij de beste tip om je hoofd rustig te maken?</a:t>
            </a:r>
          </a:p>
          <a:p>
            <a:pPr marL="342900" indent="-342900">
              <a:lnSpc>
                <a:spcPct val="300000"/>
              </a:lnSpc>
              <a:buFont typeface="Arial" panose="020B0604020202020204" pitchFamily="34" charset="0"/>
              <a:buChar char="•"/>
            </a:pPr>
            <a:endParaRPr lang="nl-NL" sz="2300" dirty="0"/>
          </a:p>
        </p:txBody>
      </p:sp>
      <p:pic>
        <p:nvPicPr>
          <p:cNvPr id="4" name="Afbeelding 3">
            <a:extLst>
              <a:ext uri="{FF2B5EF4-FFF2-40B4-BE49-F238E27FC236}">
                <a16:creationId xmlns:a16="http://schemas.microsoft.com/office/drawing/2014/main" id="{65C02F73-BC7F-A0BE-B005-4E301A2DF2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778" b="97778" l="3762" r="91223">
                        <a14:foregroundMark x1="44514" y1="20889" x2="63636" y2="50222"/>
                        <a14:foregroundMark x1="63636" y1="50222" x2="63636" y2="51111"/>
                        <a14:foregroundMark x1="36050" y1="84000" x2="72727" y2="84000"/>
                        <a14:foregroundMark x1="9091" y1="85778" x2="28840" y2="93778"/>
                        <a14:foregroundMark x1="28840" y1="93778" x2="57680" y2="92444"/>
                        <a14:foregroundMark x1="57680" y1="92444" x2="78997" y2="92444"/>
                        <a14:foregroundMark x1="78997" y1="92444" x2="91536" y2="90667"/>
                        <a14:foregroundMark x1="91536" y1="90667" x2="84013" y2="77333"/>
                        <a14:foregroundMark x1="84013" y1="77333" x2="83699" y2="76000"/>
                        <a14:foregroundMark x1="83699" y1="76000" x2="83386" y2="76000"/>
                        <a14:foregroundMark x1="56426" y1="26222" x2="73981" y2="48444"/>
                        <a14:foregroundMark x1="73981" y1="48444" x2="81505" y2="90222"/>
                        <a14:foregroundMark x1="81505" y1="90222" x2="80251" y2="94667"/>
                        <a14:foregroundMark x1="68652" y1="42222" x2="51097" y2="45333"/>
                        <a14:foregroundMark x1="51097" y1="45333" x2="40125" y2="65778"/>
                        <a14:foregroundMark x1="40125" y1="65778" x2="67398" y2="73333"/>
                        <a14:foregroundMark x1="67398" y1="73333" x2="79310" y2="37333"/>
                        <a14:foregroundMark x1="79310" y1="37333" x2="64890" y2="30222"/>
                        <a14:foregroundMark x1="39812" y1="27111" x2="21944" y2="51111"/>
                        <a14:foregroundMark x1="21944" y1="51111" x2="20376" y2="80889"/>
                        <a14:foregroundMark x1="20376" y1="80889" x2="38871" y2="91111"/>
                        <a14:foregroundMark x1="38871" y1="91111" x2="57053" y2="49778"/>
                        <a14:foregroundMark x1="57053" y1="49778" x2="39812" y2="28889"/>
                        <a14:foregroundMark x1="39812" y1="28889" x2="27900" y2="26667"/>
                        <a14:foregroundMark x1="27900" y1="26667" x2="27273" y2="26667"/>
                        <a14:foregroundMark x1="27586" y1="57333" x2="22257" y2="26667"/>
                        <a14:foregroundMark x1="22257" y1="26667" x2="21317" y2="25778"/>
                        <a14:foregroundMark x1="32602" y1="48889" x2="32602" y2="48889"/>
                        <a14:foregroundMark x1="39185" y1="32000" x2="33542" y2="50667"/>
                        <a14:foregroundMark x1="33542" y1="50667" x2="21317" y2="69333"/>
                        <a14:foregroundMark x1="21317" y1="69333" x2="19749" y2="73778"/>
                        <a14:foregroundMark x1="19749" y1="77778" x2="10972" y2="87111"/>
                        <a14:foregroundMark x1="7524" y1="82667" x2="9091" y2="85333"/>
                        <a14:foregroundMark x1="5643" y1="80889" x2="7210" y2="94667"/>
                        <a14:foregroundMark x1="3762" y1="84000" x2="4075" y2="91556"/>
                        <a14:foregroundMark x1="50157" y1="6222" x2="59875" y2="9333"/>
                        <a14:foregroundMark x1="40752" y1="7556" x2="60188" y2="6667"/>
                        <a14:foregroundMark x1="60188" y1="6667" x2="73981" y2="13333"/>
                        <a14:foregroundMark x1="73981" y1="13333" x2="84953" y2="29778"/>
                        <a14:foregroundMark x1="84953" y1="29778" x2="88401" y2="77778"/>
                        <a14:foregroundMark x1="69906" y1="16444" x2="78056" y2="44889"/>
                        <a14:foregroundMark x1="51724" y1="21333" x2="49216" y2="45333"/>
                        <a14:foregroundMark x1="49216" y1="45333" x2="49216" y2="45333"/>
                        <a14:foregroundMark x1="44828" y1="29333" x2="39498" y2="52444"/>
                        <a14:foregroundMark x1="39498" y1="60889" x2="34169" y2="73333"/>
                        <a14:foregroundMark x1="31975" y1="66667" x2="28527" y2="80000"/>
                        <a14:foregroundMark x1="23197" y1="79556" x2="31348" y2="88000"/>
                        <a14:foregroundMark x1="17241" y1="86222" x2="16928" y2="92444"/>
                        <a14:foregroundMark x1="5956" y1="93333" x2="5956" y2="93333"/>
                        <a14:foregroundMark x1="5956" y1="93333" x2="5956" y2="97778"/>
                        <a14:foregroundMark x1="61442" y1="15556" x2="64263" y2="29333"/>
                        <a14:foregroundMark x1="61129" y1="17333" x2="56740" y2="31556"/>
                        <a14:foregroundMark x1="72100" y1="17778" x2="75235" y2="30222"/>
                        <a14:foregroundMark x1="62382" y1="50667" x2="67712" y2="47111"/>
                        <a14:foregroundMark x1="70219" y1="48000" x2="68025" y2="53778"/>
                        <a14:foregroundMark x1="58934" y1="55111" x2="62382" y2="56000"/>
                        <a14:foregroundMark x1="74608" y1="18667" x2="76489" y2="28444"/>
                        <a14:foregroundMark x1="83386" y1="44000" x2="82445" y2="61333"/>
                        <a14:foregroundMark x1="63950" y1="60889" x2="54859" y2="63556"/>
                        <a14:foregroundMark x1="56426" y1="76444" x2="68966" y2="81778"/>
                        <a14:foregroundMark x1="68966" y1="81778" x2="69279" y2="81778"/>
                        <a14:foregroundMark x1="80878" y1="71111" x2="81818" y2="77778"/>
                        <a14:foregroundMark x1="71473" y1="81333" x2="59248" y2="80000"/>
                        <a14:foregroundMark x1="59248" y1="80000" x2="53605" y2="76000"/>
                      </a14:backgroundRemoval>
                    </a14:imgEffect>
                  </a14:imgLayer>
                </a14:imgProps>
              </a:ext>
            </a:extLst>
          </a:blip>
          <a:stretch>
            <a:fillRect/>
          </a:stretch>
        </p:blipFill>
        <p:spPr>
          <a:xfrm>
            <a:off x="8172088" y="1052879"/>
            <a:ext cx="4019912" cy="2835361"/>
          </a:xfrm>
          <a:prstGeom prst="rect">
            <a:avLst/>
          </a:prstGeom>
        </p:spPr>
      </p:pic>
    </p:spTree>
    <p:extLst>
      <p:ext uri="{BB962C8B-B14F-4D97-AF65-F5344CB8AC3E}">
        <p14:creationId xmlns:p14="http://schemas.microsoft.com/office/powerpoint/2010/main" val="294637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a PE TOS VSO">
  <a:themeElements>
    <a:clrScheme name="Kentalis PE TOS">
      <a:dk1>
        <a:sysClr val="windowText" lastClr="000000"/>
      </a:dk1>
      <a:lt1>
        <a:sysClr val="window" lastClr="FFFFFF"/>
      </a:lt1>
      <a:dk2>
        <a:srgbClr val="31521B"/>
      </a:dk2>
      <a:lt2>
        <a:srgbClr val="E2DFCC"/>
      </a:lt2>
      <a:accent1>
        <a:srgbClr val="66BB00"/>
      </a:accent1>
      <a:accent2>
        <a:srgbClr val="66BB00"/>
      </a:accent2>
      <a:accent3>
        <a:srgbClr val="66BB00"/>
      </a:accent3>
      <a:accent4>
        <a:srgbClr val="66BB00"/>
      </a:accent4>
      <a:accent5>
        <a:srgbClr val="66BB00"/>
      </a:accent5>
      <a:accent6>
        <a:srgbClr val="66BB00"/>
      </a:accent6>
      <a:hlink>
        <a:srgbClr val="C00000"/>
      </a:hlink>
      <a:folHlink>
        <a:srgbClr val="BFE2A7"/>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9B5845DE-3925-4DC5-8DBA-EE5805C60451}" vid="{4FD9CF41-B6F4-4596-B275-4F708BB346A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D7C0E9978A9B4DA07DDCC1EA8C8871" ma:contentTypeVersion="12" ma:contentTypeDescription="Een nieuw document maken." ma:contentTypeScope="" ma:versionID="cae11e14d8056c890534f603fcecbfb4">
  <xsd:schema xmlns:xsd="http://www.w3.org/2001/XMLSchema" xmlns:xs="http://www.w3.org/2001/XMLSchema" xmlns:p="http://schemas.microsoft.com/office/2006/metadata/properties" xmlns:ns2="fcc10157-42f8-46e8-83f5-1d9ac4b0055d" xmlns:ns3="698eef58-bb61-42e2-b548-e1d1f250d219" targetNamespace="http://schemas.microsoft.com/office/2006/metadata/properties" ma:root="true" ma:fieldsID="cf09a58b861427d9b3426e3199bd0a01" ns2:_="" ns3:_="">
    <xsd:import namespace="fcc10157-42f8-46e8-83f5-1d9ac4b0055d"/>
    <xsd:import namespace="698eef58-bb61-42e2-b548-e1d1f250d2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10157-42f8-46e8-83f5-1d9ac4b00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8eef58-bb61-42e2-b548-e1d1f250d2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2ad16c2-e60d-4ff4-991b-c85357aa3414}" ma:internalName="TaxCatchAll" ma:showField="CatchAllData" ma:web="698eef58-bb61-42e2-b548-e1d1f250d2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cc10157-42f8-46e8-83f5-1d9ac4b0055d">
      <Terms xmlns="http://schemas.microsoft.com/office/infopath/2007/PartnerControls"/>
    </lcf76f155ced4ddcb4097134ff3c332f>
    <TaxCatchAll xmlns="698eef58-bb61-42e2-b548-e1d1f250d219" xsi:nil="true"/>
  </documentManagement>
</p:properties>
</file>

<file path=customXml/itemProps1.xml><?xml version="1.0" encoding="utf-8"?>
<ds:datastoreItem xmlns:ds="http://schemas.openxmlformats.org/officeDocument/2006/customXml" ds:itemID="{0D1D201D-3CE3-4936-B8CC-D151BA703C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c10157-42f8-46e8-83f5-1d9ac4b0055d"/>
    <ds:schemaRef ds:uri="698eef58-bb61-42e2-b548-e1d1f250d2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D24321-F587-4D12-8F88-27F5B31D896F}">
  <ds:schemaRefs>
    <ds:schemaRef ds:uri="http://schemas.microsoft.com/sharepoint/v3/contenttype/forms"/>
  </ds:schemaRefs>
</ds:datastoreItem>
</file>

<file path=customXml/itemProps3.xml><?xml version="1.0" encoding="utf-8"?>
<ds:datastoreItem xmlns:ds="http://schemas.openxmlformats.org/officeDocument/2006/customXml" ds:itemID="{192FF640-A52C-4B99-84A2-07F8A2A57CF1}">
  <ds:schemaRefs>
    <ds:schemaRef ds:uri="http://schemas.openxmlformats.org/package/2006/metadata/core-properties"/>
    <ds:schemaRef ds:uri="http://schemas.microsoft.com/office/2006/metadata/properties"/>
    <ds:schemaRef ds:uri="http://purl.org/dc/dcmitype/"/>
    <ds:schemaRef ds:uri="http://purl.org/dc/terms/"/>
    <ds:schemaRef ds:uri="http://purl.org/dc/elements/1.1/"/>
    <ds:schemaRef ds:uri="698eef58-bb61-42e2-b548-e1d1f250d219"/>
    <ds:schemaRef ds:uri="http://schemas.microsoft.com/office/2006/documentManagement/types"/>
    <ds:schemaRef ds:uri="http://schemas.microsoft.com/office/infopath/2007/PartnerControls"/>
    <ds:schemaRef ds:uri="fcc10157-42f8-46e8-83f5-1d9ac4b0055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Thema PE TOS VSO</Template>
  <TotalTime>1776</TotalTime>
  <Words>760</Words>
  <Application>Microsoft Office PowerPoint</Application>
  <PresentationFormat>Breedbeeld</PresentationFormat>
  <Paragraphs>137</Paragraphs>
  <Slides>9</Slides>
  <Notes>9</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9</vt:i4>
      </vt:variant>
    </vt:vector>
  </HeadingPairs>
  <TitlesOfParts>
    <vt:vector size="16" baseType="lpstr">
      <vt:lpstr>Aptos Display</vt:lpstr>
      <vt:lpstr>Arial</vt:lpstr>
      <vt:lpstr>BaseNine</vt:lpstr>
      <vt:lpstr>Calibri</vt:lpstr>
      <vt:lpstr>Mangal Pro</vt:lpstr>
      <vt:lpstr>Wingdings</vt:lpstr>
      <vt:lpstr>Thema PE TOS VSO</vt:lpstr>
      <vt:lpstr>Psycho-educatie</vt:lpstr>
      <vt:lpstr>PowerPoint-presentatie</vt:lpstr>
      <vt:lpstr>PowerPoint-presentatie</vt:lpstr>
      <vt:lpstr>PowerPoint-presentatie</vt:lpstr>
      <vt:lpstr>Tips…</vt:lpstr>
      <vt:lpstr>Tips…</vt:lpstr>
      <vt:lpstr>Huiswerk bekijken</vt:lpstr>
      <vt:lpstr>Opdracht: Poster wat helpt</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Psycho-educatie</dc:title>
  <dc:creator>Tineke Post</dc:creator>
  <cp:lastModifiedBy>Tineke Post- Ilbrink</cp:lastModifiedBy>
  <cp:revision>15</cp:revision>
  <dcterms:created xsi:type="dcterms:W3CDTF">2023-11-13T20:03:29Z</dcterms:created>
  <dcterms:modified xsi:type="dcterms:W3CDTF">2025-05-26T13:35:05Z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0x010100B6D7C0E9978A9B4DA07DDCC1EA8C8871</vt:lpwstr>
  </property>
  <property fmtid="{D5CDD505-2E9C-101B-9397-08002B2CF9AE}" pid="3" name="MediaServiceImageTags">
    <vt:lpwstr/>
  </property>
</Properties>
</file>