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73" r:id="rId6"/>
    <p:sldId id="355" r:id="rId7"/>
    <p:sldId id="257" r:id="rId8"/>
    <p:sldId id="359" r:id="rId9"/>
    <p:sldId id="351" r:id="rId10"/>
    <p:sldId id="364" r:id="rId11"/>
    <p:sldId id="365" r:id="rId12"/>
    <p:sldId id="361" r:id="rId13"/>
    <p:sldId id="362" r:id="rId14"/>
    <p:sldId id="363" r:id="rId15"/>
    <p:sldId id="274" r:id="rId16"/>
    <p:sldId id="353" r:id="rId17"/>
    <p:sldId id="354" r:id="rId18"/>
    <p:sldId id="357" r:id="rId19"/>
    <p:sldId id="356" r:id="rId2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eYqaFXq0Tv2Dc0SyfPb3Q==" hashData="dEbzCuhqvrEwOL2q3TfJADhm8UJ6BtDAoI/X24MWktfBqVaUEDzh8yTODLs+L+xOpxOnVftvJh9kSm8zYQ5Jw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48B1A-2ECF-9257-8D7E-D0AB08745C41}" name="Tineke Post- Ilbrink" initials="PST" userId="Tineke Post- Ilbrink" providerId="None"/>
  <p188:author id="{8D0D481F-0E69-EE85-E181-5240E6B122FE}" name="Makaaij, A.P. (Allyson)" initials="" userId="S::a.makaaij@hethooghuis.nl::cc5c0e6b-a3fd-4108-b505-71aedd644dd2" providerId="AD"/>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83CAD-19F6-44C3-AEDB-3C70159772EB}" v="1114" dt="2023-11-21T19:51:58.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849" autoAdjust="0"/>
  </p:normalViewPr>
  <p:slideViewPr>
    <p:cSldViewPr snapToGrid="0">
      <p:cViewPr varScale="1">
        <p:scale>
          <a:sx n="55" d="100"/>
          <a:sy n="55" d="100"/>
        </p:scale>
        <p:origin x="267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eke Post" userId="3bc886b5-731d-4cf3-a443-abb8640b0b78" providerId="ADAL" clId="{C4755791-ADDE-4B2A-B704-81FC81A3D8BB}"/>
    <pc:docChg chg="modSld">
      <pc:chgData name="Tineke Post" userId="3bc886b5-731d-4cf3-a443-abb8640b0b78" providerId="ADAL" clId="{C4755791-ADDE-4B2A-B704-81FC81A3D8BB}" dt="2023-11-14T20:12:33.917" v="61"/>
      <pc:docMkLst>
        <pc:docMk/>
      </pc:docMkLst>
      <pc:sldChg chg="addCm">
        <pc:chgData name="Tineke Post" userId="3bc886b5-731d-4cf3-a443-abb8640b0b78" providerId="ADAL" clId="{C4755791-ADDE-4B2A-B704-81FC81A3D8BB}" dt="2023-11-14T20:12:33.917" v="61"/>
        <pc:sldMkLst>
          <pc:docMk/>
          <pc:sldMk cId="2996725004" sldId="273"/>
        </pc:sldMkLst>
        <pc:extLst>
          <p:ext xmlns:p="http://schemas.openxmlformats.org/presentationml/2006/main" uri="{D6D511B9-2390-475A-947B-AFAB55BFBCF1}">
            <pc226:cmChg xmlns:pc226="http://schemas.microsoft.com/office/powerpoint/2022/06/main/command" chg="add">
              <pc226:chgData name="Tineke Post" userId="3bc886b5-731d-4cf3-a443-abb8640b0b78" providerId="ADAL" clId="{C4755791-ADDE-4B2A-B704-81FC81A3D8BB}" dt="2023-11-14T20:12:33.917" v="61"/>
              <pc2:cmMkLst xmlns:pc2="http://schemas.microsoft.com/office/powerpoint/2019/9/main/command">
                <pc:docMk/>
                <pc:sldMk cId="2996725004" sldId="273"/>
                <pc2:cmMk id="{4AB5773F-30C3-4F19-B470-6C00C30EA840}"/>
              </pc2:cmMkLst>
            </pc226:cmChg>
          </p:ext>
        </pc:extLst>
      </pc:sldChg>
      <pc:sldChg chg="modSp mod">
        <pc:chgData name="Tineke Post" userId="3bc886b5-731d-4cf3-a443-abb8640b0b78" providerId="ADAL" clId="{C4755791-ADDE-4B2A-B704-81FC81A3D8BB}" dt="2023-11-14T20:10:57.351" v="1" actId="114"/>
        <pc:sldMkLst>
          <pc:docMk/>
          <pc:sldMk cId="3199532527" sldId="348"/>
        </pc:sldMkLst>
      </pc:sldChg>
      <pc:sldChg chg="modSp mod">
        <pc:chgData name="Tineke Post" userId="3bc886b5-731d-4cf3-a443-abb8640b0b78" providerId="ADAL" clId="{C4755791-ADDE-4B2A-B704-81FC81A3D8BB}" dt="2023-11-14T20:11:38.920" v="60" actId="1076"/>
        <pc:sldMkLst>
          <pc:docMk/>
          <pc:sldMk cId="2837325513" sldId="349"/>
        </pc:sldMkLst>
      </pc:sldChg>
      <pc:sldChg chg="modSp mod">
        <pc:chgData name="Tineke Post" userId="3bc886b5-731d-4cf3-a443-abb8640b0b78" providerId="ADAL" clId="{C4755791-ADDE-4B2A-B704-81FC81A3D8BB}" dt="2023-11-14T20:11:29.920" v="58" actId="1076"/>
        <pc:sldMkLst>
          <pc:docMk/>
          <pc:sldMk cId="4012203779" sldId="350"/>
        </pc:sldMkLst>
      </pc:sldChg>
    </pc:docChg>
  </pc:docChgLst>
  <pc:docChgLst>
    <pc:chgData name="Makaaij, A.P. (Allyson)" userId="cc5c0e6b-a3fd-4108-b505-71aedd644dd2" providerId="ADAL" clId="{041362DF-BF2B-4297-A242-4F74961686F3}"/>
    <pc:docChg chg="modSld">
      <pc:chgData name="Makaaij, A.P. (Allyson)" userId="cc5c0e6b-a3fd-4108-b505-71aedd644dd2" providerId="ADAL" clId="{041362DF-BF2B-4297-A242-4F74961686F3}" dt="2024-05-13T08:54:33.951" v="0" actId="20577"/>
      <pc:docMkLst>
        <pc:docMk/>
      </pc:docMkLst>
      <pc:sldChg chg="modNotesTx">
        <pc:chgData name="Makaaij, A.P. (Allyson)" userId="cc5c0e6b-a3fd-4108-b505-71aedd644dd2" providerId="ADAL" clId="{041362DF-BF2B-4297-A242-4F74961686F3}" dt="2024-05-13T08:54:33.951" v="0" actId="20577"/>
        <pc:sldMkLst>
          <pc:docMk/>
          <pc:sldMk cId="2428643358" sldId="256"/>
        </pc:sldMkLst>
      </pc:sldChg>
    </pc:docChg>
  </pc:docChgLst>
  <pc:docChgLst>
    <pc:chgData name="Post, Tineke" userId="acaedabe-b12f-42d1-8517-780bc8ea15c4" providerId="ADAL" clId="{D53F3BA8-A00E-42D2-AE69-400A462B5AA9}"/>
    <pc:docChg chg="custSel modSld">
      <pc:chgData name="Post, Tineke" userId="acaedabe-b12f-42d1-8517-780bc8ea15c4" providerId="ADAL" clId="{D53F3BA8-A00E-42D2-AE69-400A462B5AA9}" dt="2024-12-10T10:16:37.638" v="9"/>
      <pc:docMkLst>
        <pc:docMk/>
      </pc:docMkLst>
      <pc:sldChg chg="addSp delSp modSp mod">
        <pc:chgData name="Post, Tineke" userId="acaedabe-b12f-42d1-8517-780bc8ea15c4" providerId="ADAL" clId="{D53F3BA8-A00E-42D2-AE69-400A462B5AA9}" dt="2024-12-10T10:15:15.872" v="5" actId="962"/>
        <pc:sldMkLst>
          <pc:docMk/>
          <pc:sldMk cId="280307175" sldId="355"/>
        </pc:sldMkLst>
      </pc:sldChg>
      <pc:sldChg chg="modSp mod modAnim">
        <pc:chgData name="Post, Tineke" userId="acaedabe-b12f-42d1-8517-780bc8ea15c4" providerId="ADAL" clId="{D53F3BA8-A00E-42D2-AE69-400A462B5AA9}" dt="2024-12-10T10:16:37.638" v="9"/>
        <pc:sldMkLst>
          <pc:docMk/>
          <pc:sldMk cId="723616096" sldId="359"/>
        </pc:sldMkLst>
      </pc:sldChg>
    </pc:docChg>
  </pc:docChgLst>
  <pc:docChgLst>
    <pc:chgData name="Tineke Post" userId="3bc886b5-731d-4cf3-a443-abb8640b0b78" providerId="ADAL" clId="{13F2CC20-0906-4A93-AC5D-4F9351C6894C}"/>
    <pc:docChg chg="modSld">
      <pc:chgData name="Tineke Post" userId="3bc886b5-731d-4cf3-a443-abb8640b0b78" providerId="ADAL" clId="{13F2CC20-0906-4A93-AC5D-4F9351C6894C}" dt="2024-05-15T06:03:02.032" v="2"/>
      <pc:docMkLst>
        <pc:docMk/>
      </pc:docMkLst>
      <pc:sldChg chg="modNotesTx">
        <pc:chgData name="Tineke Post" userId="3bc886b5-731d-4cf3-a443-abb8640b0b78" providerId="ADAL" clId="{13F2CC20-0906-4A93-AC5D-4F9351C6894C}" dt="2024-05-15T06:02:53.256" v="0"/>
        <pc:sldMkLst>
          <pc:docMk/>
          <pc:sldMk cId="988808202" sldId="361"/>
        </pc:sldMkLst>
      </pc:sldChg>
      <pc:sldChg chg="modNotesTx">
        <pc:chgData name="Tineke Post" userId="3bc886b5-731d-4cf3-a443-abb8640b0b78" providerId="ADAL" clId="{13F2CC20-0906-4A93-AC5D-4F9351C6894C}" dt="2024-05-15T06:02:57.953" v="1"/>
        <pc:sldMkLst>
          <pc:docMk/>
          <pc:sldMk cId="1979019768" sldId="362"/>
        </pc:sldMkLst>
      </pc:sldChg>
      <pc:sldChg chg="modNotesTx">
        <pc:chgData name="Tineke Post" userId="3bc886b5-731d-4cf3-a443-abb8640b0b78" providerId="ADAL" clId="{13F2CC20-0906-4A93-AC5D-4F9351C6894C}" dt="2024-05-15T06:03:02.032" v="2"/>
        <pc:sldMkLst>
          <pc:docMk/>
          <pc:sldMk cId="2695389035" sldId="363"/>
        </pc:sldMkLst>
      </pc:sldChg>
    </pc:docChg>
  </pc:docChgLst>
  <pc:docChgLst>
    <pc:chgData name="Post-Ilbrink, Tineke" userId="acaedabe-b12f-42d1-8517-780bc8ea15c4" providerId="ADAL" clId="{E36BE271-9BD1-49B8-B867-9DB5D84CB976}"/>
    <pc:docChg chg="undo custSel addSld modSld">
      <pc:chgData name="Post-Ilbrink, Tineke" userId="acaedabe-b12f-42d1-8517-780bc8ea15c4" providerId="ADAL" clId="{E36BE271-9BD1-49B8-B867-9DB5D84CB976}" dt="2025-05-22T06:21:45.164" v="1732" actId="1076"/>
      <pc:docMkLst>
        <pc:docMk/>
      </pc:docMkLst>
      <pc:sldChg chg="modNotesTx">
        <pc:chgData name="Post-Ilbrink, Tineke" userId="acaedabe-b12f-42d1-8517-780bc8ea15c4" providerId="ADAL" clId="{E36BE271-9BD1-49B8-B867-9DB5D84CB976}" dt="2025-05-14T08:06:39.459" v="1097" actId="2711"/>
        <pc:sldMkLst>
          <pc:docMk/>
          <pc:sldMk cId="2428643358" sldId="256"/>
        </pc:sldMkLst>
      </pc:sldChg>
      <pc:sldChg chg="modNotesTx">
        <pc:chgData name="Post-Ilbrink, Tineke" userId="acaedabe-b12f-42d1-8517-780bc8ea15c4" providerId="ADAL" clId="{E36BE271-9BD1-49B8-B867-9DB5D84CB976}" dt="2025-05-14T08:10:09.557" v="1156" actId="6549"/>
        <pc:sldMkLst>
          <pc:docMk/>
          <pc:sldMk cId="3380740557" sldId="257"/>
        </pc:sldMkLst>
      </pc:sldChg>
      <pc:sldChg chg="modNotesTx">
        <pc:chgData name="Post-Ilbrink, Tineke" userId="acaedabe-b12f-42d1-8517-780bc8ea15c4" providerId="ADAL" clId="{E36BE271-9BD1-49B8-B867-9DB5D84CB976}" dt="2025-05-14T08:06:46.504" v="1099" actId="255"/>
        <pc:sldMkLst>
          <pc:docMk/>
          <pc:sldMk cId="2996725004" sldId="273"/>
        </pc:sldMkLst>
      </pc:sldChg>
      <pc:sldChg chg="modNotesTx">
        <pc:chgData name="Post-Ilbrink, Tineke" userId="acaedabe-b12f-42d1-8517-780bc8ea15c4" providerId="ADAL" clId="{E36BE271-9BD1-49B8-B867-9DB5D84CB976}" dt="2025-05-14T08:07:48.146" v="1115" actId="255"/>
        <pc:sldMkLst>
          <pc:docMk/>
          <pc:sldMk cId="3065192023" sldId="274"/>
        </pc:sldMkLst>
      </pc:sldChg>
      <pc:sldChg chg="modSp mod modAnim modNotesTx">
        <pc:chgData name="Post-Ilbrink, Tineke" userId="acaedabe-b12f-42d1-8517-780bc8ea15c4" providerId="ADAL" clId="{E36BE271-9BD1-49B8-B867-9DB5D84CB976}" dt="2025-05-14T08:25:23.508" v="1643" actId="6549"/>
        <pc:sldMkLst>
          <pc:docMk/>
          <pc:sldMk cId="616379400" sldId="351"/>
        </pc:sldMkLst>
        <pc:spChg chg="mod">
          <ac:chgData name="Post-Ilbrink, Tineke" userId="acaedabe-b12f-42d1-8517-780bc8ea15c4" providerId="ADAL" clId="{E36BE271-9BD1-49B8-B867-9DB5D84CB976}" dt="2025-05-14T08:24:48.206" v="1637" actId="20577"/>
          <ac:spMkLst>
            <pc:docMk/>
            <pc:sldMk cId="616379400" sldId="351"/>
            <ac:spMk id="3" creationId="{46C4C479-3B33-142E-8273-1FA0A5992862}"/>
          </ac:spMkLst>
        </pc:spChg>
        <pc:picChg chg="mod">
          <ac:chgData name="Post-Ilbrink, Tineke" userId="acaedabe-b12f-42d1-8517-780bc8ea15c4" providerId="ADAL" clId="{E36BE271-9BD1-49B8-B867-9DB5D84CB976}" dt="2025-05-14T08:20:20.867" v="1500" actId="1036"/>
          <ac:picMkLst>
            <pc:docMk/>
            <pc:sldMk cId="616379400" sldId="351"/>
            <ac:picMk id="5" creationId="{8E7D0D78-615A-9F4E-513B-42AC84000694}"/>
          </ac:picMkLst>
        </pc:picChg>
      </pc:sldChg>
      <pc:sldChg chg="modNotesTx">
        <pc:chgData name="Post-Ilbrink, Tineke" userId="acaedabe-b12f-42d1-8517-780bc8ea15c4" providerId="ADAL" clId="{E36BE271-9BD1-49B8-B867-9DB5D84CB976}" dt="2025-05-14T08:09:16.980" v="1136" actId="121"/>
        <pc:sldMkLst>
          <pc:docMk/>
          <pc:sldMk cId="2814773012" sldId="353"/>
        </pc:sldMkLst>
      </pc:sldChg>
      <pc:sldChg chg="modNotesTx">
        <pc:chgData name="Post-Ilbrink, Tineke" userId="acaedabe-b12f-42d1-8517-780bc8ea15c4" providerId="ADAL" clId="{E36BE271-9BD1-49B8-B867-9DB5D84CB976}" dt="2025-05-14T08:09:57.147" v="1152" actId="20577"/>
        <pc:sldMkLst>
          <pc:docMk/>
          <pc:sldMk cId="2173950861" sldId="354"/>
        </pc:sldMkLst>
      </pc:sldChg>
      <pc:sldChg chg="modSp mod modNotesTx">
        <pc:chgData name="Post-Ilbrink, Tineke" userId="acaedabe-b12f-42d1-8517-780bc8ea15c4" providerId="ADAL" clId="{E36BE271-9BD1-49B8-B867-9DB5D84CB976}" dt="2025-05-14T08:36:03.119" v="1700" actId="20577"/>
        <pc:sldMkLst>
          <pc:docMk/>
          <pc:sldMk cId="280307175" sldId="355"/>
        </pc:sldMkLst>
        <pc:spChg chg="mod">
          <ac:chgData name="Post-Ilbrink, Tineke" userId="acaedabe-b12f-42d1-8517-780bc8ea15c4" providerId="ADAL" clId="{E36BE271-9BD1-49B8-B867-9DB5D84CB976}" dt="2025-05-14T08:36:03.119" v="1700" actId="20577"/>
          <ac:spMkLst>
            <pc:docMk/>
            <pc:sldMk cId="280307175" sldId="355"/>
            <ac:spMk id="2" creationId="{DA2D6E88-BF53-C04F-8EEF-171E6350BFBE}"/>
          </ac:spMkLst>
        </pc:spChg>
        <pc:spChg chg="mod">
          <ac:chgData name="Post-Ilbrink, Tineke" userId="acaedabe-b12f-42d1-8517-780bc8ea15c4" providerId="ADAL" clId="{E36BE271-9BD1-49B8-B867-9DB5D84CB976}" dt="2025-05-14T08:08:17.071" v="1130" actId="20577"/>
          <ac:spMkLst>
            <pc:docMk/>
            <pc:sldMk cId="280307175" sldId="355"/>
            <ac:spMk id="5" creationId="{0BD34E20-6A0D-86E3-859B-97923AE497B1}"/>
          </ac:spMkLst>
        </pc:spChg>
      </pc:sldChg>
      <pc:sldChg chg="modSp mod modAnim modNotesTx">
        <pc:chgData name="Post-Ilbrink, Tineke" userId="acaedabe-b12f-42d1-8517-780bc8ea15c4" providerId="ADAL" clId="{E36BE271-9BD1-49B8-B867-9DB5D84CB976}" dt="2025-05-14T08:29:40.098" v="1696" actId="1036"/>
        <pc:sldMkLst>
          <pc:docMk/>
          <pc:sldMk cId="2946374608" sldId="356"/>
        </pc:sldMkLst>
        <pc:spChg chg="mod">
          <ac:chgData name="Post-Ilbrink, Tineke" userId="acaedabe-b12f-42d1-8517-780bc8ea15c4" providerId="ADAL" clId="{E36BE271-9BD1-49B8-B867-9DB5D84CB976}" dt="2025-05-14T08:29:40.098" v="1696" actId="1036"/>
          <ac:spMkLst>
            <pc:docMk/>
            <pc:sldMk cId="2946374608" sldId="356"/>
            <ac:spMk id="2" creationId="{DA2D6E88-BF53-C04F-8EEF-171E6350BFBE}"/>
          </ac:spMkLst>
        </pc:spChg>
      </pc:sldChg>
      <pc:sldChg chg="modNotesTx">
        <pc:chgData name="Post-Ilbrink, Tineke" userId="acaedabe-b12f-42d1-8517-780bc8ea15c4" providerId="ADAL" clId="{E36BE271-9BD1-49B8-B867-9DB5D84CB976}" dt="2025-05-14T08:09:40.601" v="1139" actId="121"/>
        <pc:sldMkLst>
          <pc:docMk/>
          <pc:sldMk cId="219395351" sldId="357"/>
        </pc:sldMkLst>
      </pc:sldChg>
      <pc:sldChg chg="modSp mod modAnim modNotesTx">
        <pc:chgData name="Post-Ilbrink, Tineke" userId="acaedabe-b12f-42d1-8517-780bc8ea15c4" providerId="ADAL" clId="{E36BE271-9BD1-49B8-B867-9DB5D84CB976}" dt="2025-05-14T08:10:50.207" v="1159" actId="20577"/>
        <pc:sldMkLst>
          <pc:docMk/>
          <pc:sldMk cId="723616096" sldId="359"/>
        </pc:sldMkLst>
        <pc:spChg chg="mod">
          <ac:chgData name="Post-Ilbrink, Tineke" userId="acaedabe-b12f-42d1-8517-780bc8ea15c4" providerId="ADAL" clId="{E36BE271-9BD1-49B8-B867-9DB5D84CB976}" dt="2025-05-14T08:01:34.928" v="579" actId="20577"/>
          <ac:spMkLst>
            <pc:docMk/>
            <pc:sldMk cId="723616096" sldId="359"/>
            <ac:spMk id="2" creationId="{9C6C1B2A-3639-4B46-9BFD-62D19278306D}"/>
          </ac:spMkLst>
        </pc:spChg>
        <pc:spChg chg="mod">
          <ac:chgData name="Post-Ilbrink, Tineke" userId="acaedabe-b12f-42d1-8517-780bc8ea15c4" providerId="ADAL" clId="{E36BE271-9BD1-49B8-B867-9DB5D84CB976}" dt="2025-05-14T08:03:01.573" v="709" actId="20577"/>
          <ac:spMkLst>
            <pc:docMk/>
            <pc:sldMk cId="723616096" sldId="359"/>
            <ac:spMk id="3" creationId="{CC25C5E8-2442-425E-9185-1787C7108828}"/>
          </ac:spMkLst>
        </pc:spChg>
      </pc:sldChg>
      <pc:sldChg chg="addSp delSp modSp mod modNotesTx">
        <pc:chgData name="Post-Ilbrink, Tineke" userId="acaedabe-b12f-42d1-8517-780bc8ea15c4" providerId="ADAL" clId="{E36BE271-9BD1-49B8-B867-9DB5D84CB976}" dt="2025-05-22T06:20:23.086" v="1728" actId="1076"/>
        <pc:sldMkLst>
          <pc:docMk/>
          <pc:sldMk cId="988808202" sldId="361"/>
        </pc:sldMkLst>
        <pc:spChg chg="mod">
          <ac:chgData name="Post-Ilbrink, Tineke" userId="acaedabe-b12f-42d1-8517-780bc8ea15c4" providerId="ADAL" clId="{E36BE271-9BD1-49B8-B867-9DB5D84CB976}" dt="2025-05-14T08:27:10.703" v="1660" actId="113"/>
          <ac:spMkLst>
            <pc:docMk/>
            <pc:sldMk cId="988808202" sldId="361"/>
            <ac:spMk id="3" creationId="{CC25C5E8-2442-425E-9185-1787C7108828}"/>
          </ac:spMkLst>
        </pc:spChg>
        <pc:picChg chg="del">
          <ac:chgData name="Post-Ilbrink, Tineke" userId="acaedabe-b12f-42d1-8517-780bc8ea15c4" providerId="ADAL" clId="{E36BE271-9BD1-49B8-B867-9DB5D84CB976}" dt="2025-05-22T06:14:10.351" v="1703" actId="478"/>
          <ac:picMkLst>
            <pc:docMk/>
            <pc:sldMk cId="988808202" sldId="361"/>
            <ac:picMk id="5" creationId="{ED00F4C1-C096-8EFE-5B67-AB869B0DE515}"/>
          </ac:picMkLst>
        </pc:picChg>
        <pc:picChg chg="add del mod">
          <ac:chgData name="Post-Ilbrink, Tineke" userId="acaedabe-b12f-42d1-8517-780bc8ea15c4" providerId="ADAL" clId="{E36BE271-9BD1-49B8-B867-9DB5D84CB976}" dt="2025-05-22T06:20:15.452" v="1725" actId="478"/>
          <ac:picMkLst>
            <pc:docMk/>
            <pc:sldMk cId="988808202" sldId="361"/>
            <ac:picMk id="6" creationId="{C4CEB72B-83AC-56EF-D728-2FE6FA04165D}"/>
          </ac:picMkLst>
        </pc:picChg>
        <pc:picChg chg="add mod">
          <ac:chgData name="Post-Ilbrink, Tineke" userId="acaedabe-b12f-42d1-8517-780bc8ea15c4" providerId="ADAL" clId="{E36BE271-9BD1-49B8-B867-9DB5D84CB976}" dt="2025-05-22T06:20:23.086" v="1728" actId="1076"/>
          <ac:picMkLst>
            <pc:docMk/>
            <pc:sldMk cId="988808202" sldId="361"/>
            <ac:picMk id="8" creationId="{D2D194B2-18D5-CEE9-817E-880B9500ABCE}"/>
          </ac:picMkLst>
        </pc:picChg>
      </pc:sldChg>
      <pc:sldChg chg="addSp delSp modSp mod modNotesTx">
        <pc:chgData name="Post-Ilbrink, Tineke" userId="acaedabe-b12f-42d1-8517-780bc8ea15c4" providerId="ADAL" clId="{E36BE271-9BD1-49B8-B867-9DB5D84CB976}" dt="2025-05-22T06:21:45.164" v="1732" actId="1076"/>
        <pc:sldMkLst>
          <pc:docMk/>
          <pc:sldMk cId="1979019768" sldId="362"/>
        </pc:sldMkLst>
        <pc:spChg chg="mod">
          <ac:chgData name="Post-Ilbrink, Tineke" userId="acaedabe-b12f-42d1-8517-780bc8ea15c4" providerId="ADAL" clId="{E36BE271-9BD1-49B8-B867-9DB5D84CB976}" dt="2025-05-14T08:27:18.427" v="1661" actId="113"/>
          <ac:spMkLst>
            <pc:docMk/>
            <pc:sldMk cId="1979019768" sldId="362"/>
            <ac:spMk id="3" creationId="{CC25C5E8-2442-425E-9185-1787C7108828}"/>
          </ac:spMkLst>
        </pc:spChg>
        <pc:picChg chg="add del mod">
          <ac:chgData name="Post-Ilbrink, Tineke" userId="acaedabe-b12f-42d1-8517-780bc8ea15c4" providerId="ADAL" clId="{E36BE271-9BD1-49B8-B867-9DB5D84CB976}" dt="2025-05-22T06:21:39.250" v="1729" actId="478"/>
          <ac:picMkLst>
            <pc:docMk/>
            <pc:sldMk cId="1979019768" sldId="362"/>
            <ac:picMk id="5" creationId="{383E3208-B9CA-E221-B153-FB19495737B6}"/>
          </ac:picMkLst>
        </pc:picChg>
        <pc:picChg chg="del mod">
          <ac:chgData name="Post-Ilbrink, Tineke" userId="acaedabe-b12f-42d1-8517-780bc8ea15c4" providerId="ADAL" clId="{E36BE271-9BD1-49B8-B867-9DB5D84CB976}" dt="2025-05-22T06:14:49.159" v="1713" actId="478"/>
          <ac:picMkLst>
            <pc:docMk/>
            <pc:sldMk cId="1979019768" sldId="362"/>
            <ac:picMk id="6" creationId="{DB992B2E-147A-2650-7D0F-0B1BE46A41E7}"/>
          </ac:picMkLst>
        </pc:picChg>
        <pc:picChg chg="add mod">
          <ac:chgData name="Post-Ilbrink, Tineke" userId="acaedabe-b12f-42d1-8517-780bc8ea15c4" providerId="ADAL" clId="{E36BE271-9BD1-49B8-B867-9DB5D84CB976}" dt="2025-05-22T06:21:45.164" v="1732" actId="1076"/>
          <ac:picMkLst>
            <pc:docMk/>
            <pc:sldMk cId="1979019768" sldId="362"/>
            <ac:picMk id="8" creationId="{19D3C7DE-FD98-9820-0431-CF611340F6ED}"/>
          </ac:picMkLst>
        </pc:picChg>
      </pc:sldChg>
      <pc:sldChg chg="addSp delSp modSp mod delAnim modNotesTx">
        <pc:chgData name="Post-Ilbrink, Tineke" userId="acaedabe-b12f-42d1-8517-780bc8ea15c4" providerId="ADAL" clId="{E36BE271-9BD1-49B8-B867-9DB5D84CB976}" dt="2025-05-22T06:16:55.596" v="1724" actId="1076"/>
        <pc:sldMkLst>
          <pc:docMk/>
          <pc:sldMk cId="2695389035" sldId="363"/>
        </pc:sldMkLst>
        <pc:picChg chg="del">
          <ac:chgData name="Post-Ilbrink, Tineke" userId="acaedabe-b12f-42d1-8517-780bc8ea15c4" providerId="ADAL" clId="{E36BE271-9BD1-49B8-B867-9DB5D84CB976}" dt="2025-05-22T06:16:42.180" v="1718" actId="478"/>
          <ac:picMkLst>
            <pc:docMk/>
            <pc:sldMk cId="2695389035" sldId="363"/>
            <ac:picMk id="5" creationId="{4EC8C858-ECBF-D7F8-5A74-532B0504CBC6}"/>
          </ac:picMkLst>
        </pc:picChg>
        <pc:picChg chg="add mod">
          <ac:chgData name="Post-Ilbrink, Tineke" userId="acaedabe-b12f-42d1-8517-780bc8ea15c4" providerId="ADAL" clId="{E36BE271-9BD1-49B8-B867-9DB5D84CB976}" dt="2025-05-22T06:16:55.596" v="1724" actId="1076"/>
          <ac:picMkLst>
            <pc:docMk/>
            <pc:sldMk cId="2695389035" sldId="363"/>
            <ac:picMk id="6" creationId="{9A2A4B8C-4C5A-37BE-CFE5-C651CE709F2D}"/>
          </ac:picMkLst>
        </pc:picChg>
        <pc:picChg chg="del">
          <ac:chgData name="Post-Ilbrink, Tineke" userId="acaedabe-b12f-42d1-8517-780bc8ea15c4" providerId="ADAL" clId="{E36BE271-9BD1-49B8-B867-9DB5D84CB976}" dt="2025-05-22T06:16:43.122" v="1719" actId="478"/>
          <ac:picMkLst>
            <pc:docMk/>
            <pc:sldMk cId="2695389035" sldId="363"/>
            <ac:picMk id="8" creationId="{C0B3BD8C-488A-3547-725E-AD2F6580DFCB}"/>
          </ac:picMkLst>
        </pc:picChg>
      </pc:sldChg>
      <pc:sldChg chg="modSp add mod modAnim modNotesTx">
        <pc:chgData name="Post-Ilbrink, Tineke" userId="acaedabe-b12f-42d1-8517-780bc8ea15c4" providerId="ADAL" clId="{E36BE271-9BD1-49B8-B867-9DB5D84CB976}" dt="2025-05-14T08:26:07.030" v="1658" actId="20577"/>
        <pc:sldMkLst>
          <pc:docMk/>
          <pc:sldMk cId="4040886071" sldId="364"/>
        </pc:sldMkLst>
        <pc:spChg chg="mod">
          <ac:chgData name="Post-Ilbrink, Tineke" userId="acaedabe-b12f-42d1-8517-780bc8ea15c4" providerId="ADAL" clId="{E36BE271-9BD1-49B8-B867-9DB5D84CB976}" dt="2025-05-14T08:26:07.030" v="1658" actId="20577"/>
          <ac:spMkLst>
            <pc:docMk/>
            <pc:sldMk cId="4040886071" sldId="364"/>
            <ac:spMk id="3" creationId="{B3C88562-28A8-D877-004C-4BD99000C5F8}"/>
          </ac:spMkLst>
        </pc:spChg>
      </pc:sldChg>
      <pc:sldChg chg="modSp add mod modAnim modNotesTx">
        <pc:chgData name="Post-Ilbrink, Tineke" userId="acaedabe-b12f-42d1-8517-780bc8ea15c4" providerId="ADAL" clId="{E36BE271-9BD1-49B8-B867-9DB5D84CB976}" dt="2025-05-14T08:26:18.659" v="1659" actId="6549"/>
        <pc:sldMkLst>
          <pc:docMk/>
          <pc:sldMk cId="3588896301" sldId="365"/>
        </pc:sldMkLst>
        <pc:spChg chg="mod">
          <ac:chgData name="Post-Ilbrink, Tineke" userId="acaedabe-b12f-42d1-8517-780bc8ea15c4" providerId="ADAL" clId="{E36BE271-9BD1-49B8-B867-9DB5D84CB976}" dt="2025-05-14T08:25:12.467" v="1642" actId="6549"/>
          <ac:spMkLst>
            <pc:docMk/>
            <pc:sldMk cId="3588896301" sldId="365"/>
            <ac:spMk id="3" creationId="{19FA30F6-ADCB-034A-B97B-71DD2AF76FE6}"/>
          </ac:spMkLst>
        </pc:spChg>
      </pc:sldChg>
    </pc:docChg>
  </pc:docChgLst>
  <pc:docChgLst>
    <pc:chgData name="Post, T. (Tineke)" userId="3bc886b5-731d-4cf3-a443-abb8640b0b78" providerId="ADAL" clId="{6CE83CAD-19F6-44C3-AEDB-3C70159772EB}"/>
    <pc:docChg chg="undo custSel addSld delSld modSld sldOrd">
      <pc:chgData name="Post, T. (Tineke)" userId="3bc886b5-731d-4cf3-a443-abb8640b0b78" providerId="ADAL" clId="{6CE83CAD-19F6-44C3-AEDB-3C70159772EB}" dt="2023-11-21T19:51:58.779" v="5868" actId="20577"/>
      <pc:docMkLst>
        <pc:docMk/>
      </pc:docMkLst>
      <pc:sldChg chg="addCm modCm modNotesTx">
        <pc:chgData name="Post, T. (Tineke)" userId="3bc886b5-731d-4cf3-a443-abb8640b0b78" providerId="ADAL" clId="{6CE83CAD-19F6-44C3-AEDB-3C70159772EB}" dt="2023-11-15T10:21:26.228" v="4302" actId="6549"/>
        <pc:sldMkLst>
          <pc:docMk/>
          <pc:sldMk cId="2428643358" sldId="256"/>
        </pc:sldMkLst>
        <pc:extLst>
          <p:ext xmlns:p="http://schemas.openxmlformats.org/presentationml/2006/main" uri="{D6D511B9-2390-475A-947B-AFAB55BFBCF1}">
            <pc226:cmChg xmlns:pc226="http://schemas.microsoft.com/office/powerpoint/2022/06/main/command" chg="add mod">
              <pc226:chgData name="Post, T. (Tineke)" userId="3bc886b5-731d-4cf3-a443-abb8640b0b78" providerId="ADAL" clId="{6CE83CAD-19F6-44C3-AEDB-3C70159772EB}" dt="2023-11-15T08:11:12.921" v="637"/>
              <pc2:cmMkLst xmlns:pc2="http://schemas.microsoft.com/office/powerpoint/2019/9/main/command">
                <pc:docMk/>
                <pc:sldMk cId="2428643358" sldId="256"/>
                <pc2:cmMk id="{8856A8EB-4FE9-4782-9F00-E434CE30B344}"/>
              </pc2:cmMkLst>
            </pc226:cmChg>
          </p:ext>
        </pc:extLst>
      </pc:sldChg>
      <pc:sldChg chg="modSp mod modAnim modNotesTx">
        <pc:chgData name="Post, T. (Tineke)" userId="3bc886b5-731d-4cf3-a443-abb8640b0b78" providerId="ADAL" clId="{6CE83CAD-19F6-44C3-AEDB-3C70159772EB}" dt="2023-11-21T19:51:58.779" v="5868" actId="20577"/>
        <pc:sldMkLst>
          <pc:docMk/>
          <pc:sldMk cId="3380740557" sldId="257"/>
        </pc:sldMkLst>
      </pc:sldChg>
      <pc:sldChg chg="addSp delSp del mod modNotesTx">
        <pc:chgData name="Post, T. (Tineke)" userId="3bc886b5-731d-4cf3-a443-abb8640b0b78" providerId="ADAL" clId="{6CE83CAD-19F6-44C3-AEDB-3C70159772EB}" dt="2023-11-15T10:18:12.448" v="4255" actId="2696"/>
        <pc:sldMkLst>
          <pc:docMk/>
          <pc:sldMk cId="1820899893" sldId="263"/>
        </pc:sldMkLst>
      </pc:sldChg>
      <pc:sldChg chg="modNotesTx">
        <pc:chgData name="Post, T. (Tineke)" userId="3bc886b5-731d-4cf3-a443-abb8640b0b78" providerId="ADAL" clId="{6CE83CAD-19F6-44C3-AEDB-3C70159772EB}" dt="2023-11-15T08:14:04.935" v="649" actId="20577"/>
        <pc:sldMkLst>
          <pc:docMk/>
          <pc:sldMk cId="2996725004" sldId="273"/>
        </pc:sldMkLst>
      </pc:sldChg>
      <pc:sldChg chg="modSp mod modAnim modNotesTx">
        <pc:chgData name="Post, T. (Tineke)" userId="3bc886b5-731d-4cf3-a443-abb8640b0b78" providerId="ADAL" clId="{6CE83CAD-19F6-44C3-AEDB-3C70159772EB}" dt="2023-11-15T14:23:54.079" v="5753" actId="947"/>
        <pc:sldMkLst>
          <pc:docMk/>
          <pc:sldMk cId="3065192023" sldId="274"/>
        </pc:sldMkLst>
      </pc:sldChg>
      <pc:sldChg chg="del modNotesTx">
        <pc:chgData name="Post, T. (Tineke)" userId="3bc886b5-731d-4cf3-a443-abb8640b0b78" providerId="ADAL" clId="{6CE83CAD-19F6-44C3-AEDB-3C70159772EB}" dt="2023-11-15T10:18:12.448" v="4255" actId="2696"/>
        <pc:sldMkLst>
          <pc:docMk/>
          <pc:sldMk cId="2651565516" sldId="275"/>
        </pc:sldMkLst>
      </pc:sldChg>
      <pc:sldChg chg="addSp delSp del mod modNotesTx">
        <pc:chgData name="Post, T. (Tineke)" userId="3bc886b5-731d-4cf3-a443-abb8640b0b78" providerId="ADAL" clId="{6CE83CAD-19F6-44C3-AEDB-3C70159772EB}" dt="2023-11-15T10:18:12.448" v="4255" actId="2696"/>
        <pc:sldMkLst>
          <pc:docMk/>
          <pc:sldMk cId="3488650403" sldId="276"/>
        </pc:sldMkLst>
      </pc:sldChg>
      <pc:sldChg chg="del modNotesTx">
        <pc:chgData name="Post, T. (Tineke)" userId="3bc886b5-731d-4cf3-a443-abb8640b0b78" providerId="ADAL" clId="{6CE83CAD-19F6-44C3-AEDB-3C70159772EB}" dt="2023-11-15T10:18:12.448" v="4255" actId="2696"/>
        <pc:sldMkLst>
          <pc:docMk/>
          <pc:sldMk cId="3077621233" sldId="277"/>
        </pc:sldMkLst>
      </pc:sldChg>
      <pc:sldChg chg="del modNotesTx">
        <pc:chgData name="Post, T. (Tineke)" userId="3bc886b5-731d-4cf3-a443-abb8640b0b78" providerId="ADAL" clId="{6CE83CAD-19F6-44C3-AEDB-3C70159772EB}" dt="2023-11-15T10:18:12.448" v="4255" actId="2696"/>
        <pc:sldMkLst>
          <pc:docMk/>
          <pc:sldMk cId="611045101" sldId="325"/>
        </pc:sldMkLst>
      </pc:sldChg>
      <pc:sldChg chg="del modNotesTx">
        <pc:chgData name="Post, T. (Tineke)" userId="3bc886b5-731d-4cf3-a443-abb8640b0b78" providerId="ADAL" clId="{6CE83CAD-19F6-44C3-AEDB-3C70159772EB}" dt="2023-11-15T10:18:12.448" v="4255" actId="2696"/>
        <pc:sldMkLst>
          <pc:docMk/>
          <pc:sldMk cId="3752663321" sldId="326"/>
        </pc:sldMkLst>
      </pc:sldChg>
      <pc:sldChg chg="modSp del mod modNotesTx">
        <pc:chgData name="Post, T. (Tineke)" userId="3bc886b5-731d-4cf3-a443-abb8640b0b78" providerId="ADAL" clId="{6CE83CAD-19F6-44C3-AEDB-3C70159772EB}" dt="2023-11-15T10:18:12.448" v="4255" actId="2696"/>
        <pc:sldMkLst>
          <pc:docMk/>
          <pc:sldMk cId="1275398535" sldId="327"/>
        </pc:sldMkLst>
      </pc:sldChg>
      <pc:sldChg chg="del modNotesTx">
        <pc:chgData name="Post, T. (Tineke)" userId="3bc886b5-731d-4cf3-a443-abb8640b0b78" providerId="ADAL" clId="{6CE83CAD-19F6-44C3-AEDB-3C70159772EB}" dt="2023-11-15T10:18:12.448" v="4255" actId="2696"/>
        <pc:sldMkLst>
          <pc:docMk/>
          <pc:sldMk cId="755196324" sldId="328"/>
        </pc:sldMkLst>
      </pc:sldChg>
      <pc:sldChg chg="del modNotesTx">
        <pc:chgData name="Post, T. (Tineke)" userId="3bc886b5-731d-4cf3-a443-abb8640b0b78" providerId="ADAL" clId="{6CE83CAD-19F6-44C3-AEDB-3C70159772EB}" dt="2023-11-15T10:18:12.448" v="4255" actId="2696"/>
        <pc:sldMkLst>
          <pc:docMk/>
          <pc:sldMk cId="2274806772" sldId="329"/>
        </pc:sldMkLst>
      </pc:sldChg>
      <pc:sldChg chg="del modNotesTx">
        <pc:chgData name="Post, T. (Tineke)" userId="3bc886b5-731d-4cf3-a443-abb8640b0b78" providerId="ADAL" clId="{6CE83CAD-19F6-44C3-AEDB-3C70159772EB}" dt="2023-11-15T10:18:12.448" v="4255" actId="2696"/>
        <pc:sldMkLst>
          <pc:docMk/>
          <pc:sldMk cId="1838350982" sldId="330"/>
        </pc:sldMkLst>
      </pc:sldChg>
      <pc:sldChg chg="del modNotesTx">
        <pc:chgData name="Post, T. (Tineke)" userId="3bc886b5-731d-4cf3-a443-abb8640b0b78" providerId="ADAL" clId="{6CE83CAD-19F6-44C3-AEDB-3C70159772EB}" dt="2023-11-15T10:18:12.448" v="4255" actId="2696"/>
        <pc:sldMkLst>
          <pc:docMk/>
          <pc:sldMk cId="2689383953" sldId="331"/>
        </pc:sldMkLst>
      </pc:sldChg>
      <pc:sldChg chg="del modNotesTx">
        <pc:chgData name="Post, T. (Tineke)" userId="3bc886b5-731d-4cf3-a443-abb8640b0b78" providerId="ADAL" clId="{6CE83CAD-19F6-44C3-AEDB-3C70159772EB}" dt="2023-11-15T10:18:12.448" v="4255" actId="2696"/>
        <pc:sldMkLst>
          <pc:docMk/>
          <pc:sldMk cId="1544792781" sldId="332"/>
        </pc:sldMkLst>
      </pc:sldChg>
      <pc:sldChg chg="del modNotesTx">
        <pc:chgData name="Post, T. (Tineke)" userId="3bc886b5-731d-4cf3-a443-abb8640b0b78" providerId="ADAL" clId="{6CE83CAD-19F6-44C3-AEDB-3C70159772EB}" dt="2023-11-15T10:18:12.448" v="4255" actId="2696"/>
        <pc:sldMkLst>
          <pc:docMk/>
          <pc:sldMk cId="3805663851" sldId="333"/>
        </pc:sldMkLst>
      </pc:sldChg>
      <pc:sldChg chg="del modNotesTx">
        <pc:chgData name="Post, T. (Tineke)" userId="3bc886b5-731d-4cf3-a443-abb8640b0b78" providerId="ADAL" clId="{6CE83CAD-19F6-44C3-AEDB-3C70159772EB}" dt="2023-11-15T10:18:12.448" v="4255" actId="2696"/>
        <pc:sldMkLst>
          <pc:docMk/>
          <pc:sldMk cId="590020367" sldId="334"/>
        </pc:sldMkLst>
      </pc:sldChg>
      <pc:sldChg chg="del modNotesTx">
        <pc:chgData name="Post, T. (Tineke)" userId="3bc886b5-731d-4cf3-a443-abb8640b0b78" providerId="ADAL" clId="{6CE83CAD-19F6-44C3-AEDB-3C70159772EB}" dt="2023-11-15T10:18:12.448" v="4255" actId="2696"/>
        <pc:sldMkLst>
          <pc:docMk/>
          <pc:sldMk cId="2178907645" sldId="335"/>
        </pc:sldMkLst>
      </pc:sldChg>
      <pc:sldChg chg="del modNotesTx">
        <pc:chgData name="Post, T. (Tineke)" userId="3bc886b5-731d-4cf3-a443-abb8640b0b78" providerId="ADAL" clId="{6CE83CAD-19F6-44C3-AEDB-3C70159772EB}" dt="2023-11-15T10:18:12.448" v="4255" actId="2696"/>
        <pc:sldMkLst>
          <pc:docMk/>
          <pc:sldMk cId="2570030955" sldId="336"/>
        </pc:sldMkLst>
      </pc:sldChg>
      <pc:sldChg chg="del modNotesTx">
        <pc:chgData name="Post, T. (Tineke)" userId="3bc886b5-731d-4cf3-a443-abb8640b0b78" providerId="ADAL" clId="{6CE83CAD-19F6-44C3-AEDB-3C70159772EB}" dt="2023-11-15T10:18:12.448" v="4255" actId="2696"/>
        <pc:sldMkLst>
          <pc:docMk/>
          <pc:sldMk cId="398130043" sldId="337"/>
        </pc:sldMkLst>
      </pc:sldChg>
      <pc:sldChg chg="del modNotesTx">
        <pc:chgData name="Post, T. (Tineke)" userId="3bc886b5-731d-4cf3-a443-abb8640b0b78" providerId="ADAL" clId="{6CE83CAD-19F6-44C3-AEDB-3C70159772EB}" dt="2023-11-15T10:18:12.448" v="4255" actId="2696"/>
        <pc:sldMkLst>
          <pc:docMk/>
          <pc:sldMk cId="616819428" sldId="338"/>
        </pc:sldMkLst>
      </pc:sldChg>
      <pc:sldChg chg="del modNotesTx">
        <pc:chgData name="Post, T. (Tineke)" userId="3bc886b5-731d-4cf3-a443-abb8640b0b78" providerId="ADAL" clId="{6CE83CAD-19F6-44C3-AEDB-3C70159772EB}" dt="2023-11-15T10:18:12.448" v="4255" actId="2696"/>
        <pc:sldMkLst>
          <pc:docMk/>
          <pc:sldMk cId="2282107531" sldId="339"/>
        </pc:sldMkLst>
      </pc:sldChg>
      <pc:sldChg chg="del modNotesTx">
        <pc:chgData name="Post, T. (Tineke)" userId="3bc886b5-731d-4cf3-a443-abb8640b0b78" providerId="ADAL" clId="{6CE83CAD-19F6-44C3-AEDB-3C70159772EB}" dt="2023-11-15T10:18:12.448" v="4255" actId="2696"/>
        <pc:sldMkLst>
          <pc:docMk/>
          <pc:sldMk cId="4163359728" sldId="340"/>
        </pc:sldMkLst>
      </pc:sldChg>
      <pc:sldChg chg="del modNotesTx">
        <pc:chgData name="Post, T. (Tineke)" userId="3bc886b5-731d-4cf3-a443-abb8640b0b78" providerId="ADAL" clId="{6CE83CAD-19F6-44C3-AEDB-3C70159772EB}" dt="2023-11-15T10:18:12.448" v="4255" actId="2696"/>
        <pc:sldMkLst>
          <pc:docMk/>
          <pc:sldMk cId="1450547233" sldId="341"/>
        </pc:sldMkLst>
      </pc:sldChg>
      <pc:sldChg chg="del modNotesTx">
        <pc:chgData name="Post, T. (Tineke)" userId="3bc886b5-731d-4cf3-a443-abb8640b0b78" providerId="ADAL" clId="{6CE83CAD-19F6-44C3-AEDB-3C70159772EB}" dt="2023-11-15T10:18:12.448" v="4255" actId="2696"/>
        <pc:sldMkLst>
          <pc:docMk/>
          <pc:sldMk cId="1111077531" sldId="342"/>
        </pc:sldMkLst>
      </pc:sldChg>
      <pc:sldChg chg="del modNotesTx">
        <pc:chgData name="Post, T. (Tineke)" userId="3bc886b5-731d-4cf3-a443-abb8640b0b78" providerId="ADAL" clId="{6CE83CAD-19F6-44C3-AEDB-3C70159772EB}" dt="2023-11-15T10:18:12.448" v="4255" actId="2696"/>
        <pc:sldMkLst>
          <pc:docMk/>
          <pc:sldMk cId="1704370380" sldId="343"/>
        </pc:sldMkLst>
      </pc:sldChg>
      <pc:sldChg chg="del modNotesTx">
        <pc:chgData name="Post, T. (Tineke)" userId="3bc886b5-731d-4cf3-a443-abb8640b0b78" providerId="ADAL" clId="{6CE83CAD-19F6-44C3-AEDB-3C70159772EB}" dt="2023-11-15T10:18:12.448" v="4255" actId="2696"/>
        <pc:sldMkLst>
          <pc:docMk/>
          <pc:sldMk cId="79064599" sldId="344"/>
        </pc:sldMkLst>
      </pc:sldChg>
      <pc:sldChg chg="del modNotesTx">
        <pc:chgData name="Post, T. (Tineke)" userId="3bc886b5-731d-4cf3-a443-abb8640b0b78" providerId="ADAL" clId="{6CE83CAD-19F6-44C3-AEDB-3C70159772EB}" dt="2023-11-15T10:18:12.448" v="4255" actId="2696"/>
        <pc:sldMkLst>
          <pc:docMk/>
          <pc:sldMk cId="1722853767" sldId="345"/>
        </pc:sldMkLst>
      </pc:sldChg>
      <pc:sldChg chg="del modNotesTx">
        <pc:chgData name="Post, T. (Tineke)" userId="3bc886b5-731d-4cf3-a443-abb8640b0b78" providerId="ADAL" clId="{6CE83CAD-19F6-44C3-AEDB-3C70159772EB}" dt="2023-11-15T10:18:12.448" v="4255" actId="2696"/>
        <pc:sldMkLst>
          <pc:docMk/>
          <pc:sldMk cId="3729133639" sldId="346"/>
        </pc:sldMkLst>
      </pc:sldChg>
      <pc:sldChg chg="del modNotesTx">
        <pc:chgData name="Post, T. (Tineke)" userId="3bc886b5-731d-4cf3-a443-abb8640b0b78" providerId="ADAL" clId="{6CE83CAD-19F6-44C3-AEDB-3C70159772EB}" dt="2023-11-15T10:18:12.448" v="4255" actId="2696"/>
        <pc:sldMkLst>
          <pc:docMk/>
          <pc:sldMk cId="3073895638" sldId="347"/>
        </pc:sldMkLst>
      </pc:sldChg>
      <pc:sldChg chg="del modNotesTx">
        <pc:chgData name="Post, T. (Tineke)" userId="3bc886b5-731d-4cf3-a443-abb8640b0b78" providerId="ADAL" clId="{6CE83CAD-19F6-44C3-AEDB-3C70159772EB}" dt="2023-11-15T10:18:12.448" v="4255" actId="2696"/>
        <pc:sldMkLst>
          <pc:docMk/>
          <pc:sldMk cId="3199532527" sldId="348"/>
        </pc:sldMkLst>
      </pc:sldChg>
      <pc:sldChg chg="del modNotesTx">
        <pc:chgData name="Post, T. (Tineke)" userId="3bc886b5-731d-4cf3-a443-abb8640b0b78" providerId="ADAL" clId="{6CE83CAD-19F6-44C3-AEDB-3C70159772EB}" dt="2023-11-15T10:18:12.448" v="4255" actId="2696"/>
        <pc:sldMkLst>
          <pc:docMk/>
          <pc:sldMk cId="2837325513" sldId="349"/>
        </pc:sldMkLst>
      </pc:sldChg>
      <pc:sldChg chg="addSp delSp modSp del mod modNotesTx">
        <pc:chgData name="Post, T. (Tineke)" userId="3bc886b5-731d-4cf3-a443-abb8640b0b78" providerId="ADAL" clId="{6CE83CAD-19F6-44C3-AEDB-3C70159772EB}" dt="2023-11-15T10:18:12.448" v="4255" actId="2696"/>
        <pc:sldMkLst>
          <pc:docMk/>
          <pc:sldMk cId="4012203779" sldId="350"/>
        </pc:sldMkLst>
      </pc:sldChg>
      <pc:sldChg chg="addSp modSp new mod ord">
        <pc:chgData name="Post, T. (Tineke)" userId="3bc886b5-731d-4cf3-a443-abb8640b0b78" providerId="ADAL" clId="{6CE83CAD-19F6-44C3-AEDB-3C70159772EB}" dt="2023-11-15T08:33:00.449" v="2493" actId="1076"/>
        <pc:sldMkLst>
          <pc:docMk/>
          <pc:sldMk cId="616379400" sldId="351"/>
        </pc:sldMkLst>
      </pc:sldChg>
      <pc:sldChg chg="add del">
        <pc:chgData name="Post, T. (Tineke)" userId="3bc886b5-731d-4cf3-a443-abb8640b0b78" providerId="ADAL" clId="{6CE83CAD-19F6-44C3-AEDB-3C70159772EB}" dt="2023-11-15T07:53:24.037" v="25"/>
        <pc:sldMkLst>
          <pc:docMk/>
          <pc:sldMk cId="2631357466" sldId="351"/>
        </pc:sldMkLst>
      </pc:sldChg>
      <pc:sldChg chg="add del">
        <pc:chgData name="Post, T. (Tineke)" userId="3bc886b5-731d-4cf3-a443-abb8640b0b78" providerId="ADAL" clId="{6CE83CAD-19F6-44C3-AEDB-3C70159772EB}" dt="2023-11-15T07:53:24.037" v="25"/>
        <pc:sldMkLst>
          <pc:docMk/>
          <pc:sldMk cId="3049796296" sldId="352"/>
        </pc:sldMkLst>
      </pc:sldChg>
      <pc:sldChg chg="new del">
        <pc:chgData name="Post, T. (Tineke)" userId="3bc886b5-731d-4cf3-a443-abb8640b0b78" providerId="ADAL" clId="{6CE83CAD-19F6-44C3-AEDB-3C70159772EB}" dt="2023-11-15T08:44:42.225" v="3026" actId="680"/>
        <pc:sldMkLst>
          <pc:docMk/>
          <pc:sldMk cId="3136458171" sldId="352"/>
        </pc:sldMkLst>
      </pc:sldChg>
      <pc:sldChg chg="modSp add del modAnim">
        <pc:chgData name="Post, T. (Tineke)" userId="3bc886b5-731d-4cf3-a443-abb8640b0b78" providerId="ADAL" clId="{6CE83CAD-19F6-44C3-AEDB-3C70159772EB}" dt="2023-11-15T10:18:12.448" v="4255" actId="2696"/>
        <pc:sldMkLst>
          <pc:docMk/>
          <pc:sldMk cId="3493264879" sldId="352"/>
        </pc:sldMkLst>
      </pc:sldChg>
      <pc:sldChg chg="addSp delSp modSp add mod ord modAnim modNotesTx">
        <pc:chgData name="Post, T. (Tineke)" userId="3bc886b5-731d-4cf3-a443-abb8640b0b78" providerId="ADAL" clId="{6CE83CAD-19F6-44C3-AEDB-3C70159772EB}" dt="2023-11-15T10:45:36.301" v="5746" actId="20577"/>
        <pc:sldMkLst>
          <pc:docMk/>
          <pc:sldMk cId="2814773012" sldId="353"/>
        </pc:sldMkLst>
      </pc:sldChg>
      <pc:sldChg chg="add del">
        <pc:chgData name="Post, T. (Tineke)" userId="3bc886b5-731d-4cf3-a443-abb8640b0b78" providerId="ADAL" clId="{6CE83CAD-19F6-44C3-AEDB-3C70159772EB}" dt="2023-11-15T07:53:24.037" v="25"/>
        <pc:sldMkLst>
          <pc:docMk/>
          <pc:sldMk cId="3977984104" sldId="353"/>
        </pc:sldMkLst>
      </pc:sldChg>
      <pc:sldChg chg="add del">
        <pc:chgData name="Post, T. (Tineke)" userId="3bc886b5-731d-4cf3-a443-abb8640b0b78" providerId="ADAL" clId="{6CE83CAD-19F6-44C3-AEDB-3C70159772EB}" dt="2023-11-15T07:53:24.037" v="25"/>
        <pc:sldMkLst>
          <pc:docMk/>
          <pc:sldMk cId="580872844" sldId="354"/>
        </pc:sldMkLst>
      </pc:sldChg>
      <pc:sldChg chg="addSp delSp modSp add mod delAnim modAnim modNotesTx">
        <pc:chgData name="Post, T. (Tineke)" userId="3bc886b5-731d-4cf3-a443-abb8640b0b78" providerId="ADAL" clId="{6CE83CAD-19F6-44C3-AEDB-3C70159772EB}" dt="2023-11-15T10:35:37.488" v="4848" actId="14100"/>
        <pc:sldMkLst>
          <pc:docMk/>
          <pc:sldMk cId="2173950861" sldId="354"/>
        </pc:sldMkLst>
      </pc:sldChg>
      <pc:sldChg chg="addSp modSp add mod modAnim delCm modNotesTx">
        <pc:chgData name="Post, T. (Tineke)" userId="3bc886b5-731d-4cf3-a443-abb8640b0b78" providerId="ADAL" clId="{6CE83CAD-19F6-44C3-AEDB-3C70159772EB}" dt="2023-11-21T19:51:26.421" v="5860" actId="20577"/>
        <pc:sldMkLst>
          <pc:docMk/>
          <pc:sldMk cId="280307175" sldId="355"/>
        </pc:sldMkLst>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6CE83CAD-19F6-44C3-AEDB-3C70159772EB}" dt="2023-11-15T10:36:03.279" v="4852"/>
              <pc2:cmMkLst xmlns:pc2="http://schemas.microsoft.com/office/powerpoint/2019/9/main/command">
                <pc:docMk/>
                <pc:sldMk cId="280307175" sldId="355"/>
                <pc2:cmMk id="{8B69E870-F1FF-4BEF-BCBB-50F9117B3A07}"/>
              </pc2:cmMkLst>
            </pc226:cmChg>
          </p:ext>
        </pc:extLst>
      </pc:sldChg>
      <pc:sldChg chg="add del">
        <pc:chgData name="Post, T. (Tineke)" userId="3bc886b5-731d-4cf3-a443-abb8640b0b78" providerId="ADAL" clId="{6CE83CAD-19F6-44C3-AEDB-3C70159772EB}" dt="2023-11-15T07:53:24.037" v="25"/>
        <pc:sldMkLst>
          <pc:docMk/>
          <pc:sldMk cId="1682627768" sldId="355"/>
        </pc:sldMkLst>
      </pc:sldChg>
      <pc:sldChg chg="add del">
        <pc:chgData name="Post, T. (Tineke)" userId="3bc886b5-731d-4cf3-a443-abb8640b0b78" providerId="ADAL" clId="{6CE83CAD-19F6-44C3-AEDB-3C70159772EB}" dt="2023-11-15T07:53:24.037" v="25"/>
        <pc:sldMkLst>
          <pc:docMk/>
          <pc:sldMk cId="145312095" sldId="356"/>
        </pc:sldMkLst>
      </pc:sldChg>
      <pc:sldChg chg="addSp delSp modSp add mod ord modAnim modNotesTx">
        <pc:chgData name="Post, T. (Tineke)" userId="3bc886b5-731d-4cf3-a443-abb8640b0b78" providerId="ADAL" clId="{6CE83CAD-19F6-44C3-AEDB-3C70159772EB}" dt="2023-11-15T10:40:03.074" v="5117" actId="1076"/>
        <pc:sldMkLst>
          <pc:docMk/>
          <pc:sldMk cId="2946374608" sldId="356"/>
        </pc:sldMkLst>
      </pc:sldChg>
      <pc:sldChg chg="modSp add mod modAnim modNotesTx">
        <pc:chgData name="Post, T. (Tineke)" userId="3bc886b5-731d-4cf3-a443-abb8640b0b78" providerId="ADAL" clId="{6CE83CAD-19F6-44C3-AEDB-3C70159772EB}" dt="2023-11-15T10:45:59.833" v="5752"/>
        <pc:sldMkLst>
          <pc:docMk/>
          <pc:sldMk cId="219395351" sldId="357"/>
        </pc:sldMkLst>
      </pc:sldChg>
      <pc:sldChg chg="add del">
        <pc:chgData name="Post, T. (Tineke)" userId="3bc886b5-731d-4cf3-a443-abb8640b0b78" providerId="ADAL" clId="{6CE83CAD-19F6-44C3-AEDB-3C70159772EB}" dt="2023-11-15T07:53:24.037" v="25"/>
        <pc:sldMkLst>
          <pc:docMk/>
          <pc:sldMk cId="3115977152" sldId="357"/>
        </pc:sldMkLst>
      </pc:sldChg>
      <pc:sldChg chg="add del">
        <pc:chgData name="Post, T. (Tineke)" userId="3bc886b5-731d-4cf3-a443-abb8640b0b78" providerId="ADAL" clId="{6CE83CAD-19F6-44C3-AEDB-3C70159772EB}" dt="2023-11-15T07:53:24.037" v="25"/>
        <pc:sldMkLst>
          <pc:docMk/>
          <pc:sldMk cId="1078725042" sldId="358"/>
        </pc:sldMkLst>
      </pc:sldChg>
      <pc:sldChg chg="add del">
        <pc:chgData name="Post, T. (Tineke)" userId="3bc886b5-731d-4cf3-a443-abb8640b0b78" providerId="ADAL" clId="{6CE83CAD-19F6-44C3-AEDB-3C70159772EB}" dt="2023-11-15T07:53:24.037" v="25"/>
        <pc:sldMkLst>
          <pc:docMk/>
          <pc:sldMk cId="841775493" sldId="359"/>
        </pc:sldMkLst>
      </pc:sldChg>
      <pc:sldChg chg="add del">
        <pc:chgData name="Post, T. (Tineke)" userId="3bc886b5-731d-4cf3-a443-abb8640b0b78" providerId="ADAL" clId="{6CE83CAD-19F6-44C3-AEDB-3C70159772EB}" dt="2023-11-15T07:53:24.037" v="25"/>
        <pc:sldMkLst>
          <pc:docMk/>
          <pc:sldMk cId="1885848885" sldId="360"/>
        </pc:sldMkLst>
      </pc:sldChg>
      <pc:sldChg chg="add del">
        <pc:chgData name="Post, T. (Tineke)" userId="3bc886b5-731d-4cf3-a443-abb8640b0b78" providerId="ADAL" clId="{6CE83CAD-19F6-44C3-AEDB-3C70159772EB}" dt="2023-11-15T07:53:24.037" v="25"/>
        <pc:sldMkLst>
          <pc:docMk/>
          <pc:sldMk cId="1550732875" sldId="361"/>
        </pc:sldMkLst>
      </pc:sldChg>
      <pc:sldChg chg="add del">
        <pc:chgData name="Post, T. (Tineke)" userId="3bc886b5-731d-4cf3-a443-abb8640b0b78" providerId="ADAL" clId="{6CE83CAD-19F6-44C3-AEDB-3C70159772EB}" dt="2023-11-15T07:53:24.037" v="25"/>
        <pc:sldMkLst>
          <pc:docMk/>
          <pc:sldMk cId="872619831" sldId="362"/>
        </pc:sldMkLst>
      </pc:sldChg>
      <pc:sldChg chg="add del">
        <pc:chgData name="Post, T. (Tineke)" userId="3bc886b5-731d-4cf3-a443-abb8640b0b78" providerId="ADAL" clId="{6CE83CAD-19F6-44C3-AEDB-3C70159772EB}" dt="2023-11-15T07:53:24.037" v="25"/>
        <pc:sldMkLst>
          <pc:docMk/>
          <pc:sldMk cId="3349574581" sldId="363"/>
        </pc:sldMkLst>
      </pc:sldChg>
      <pc:sldChg chg="add del">
        <pc:chgData name="Post, T. (Tineke)" userId="3bc886b5-731d-4cf3-a443-abb8640b0b78" providerId="ADAL" clId="{6CE83CAD-19F6-44C3-AEDB-3C70159772EB}" dt="2023-11-15T07:53:24.037" v="25"/>
        <pc:sldMkLst>
          <pc:docMk/>
          <pc:sldMk cId="3873824842" sldId="364"/>
        </pc:sldMkLst>
      </pc:sldChg>
      <pc:sldChg chg="add del">
        <pc:chgData name="Post, T. (Tineke)" userId="3bc886b5-731d-4cf3-a443-abb8640b0b78" providerId="ADAL" clId="{6CE83CAD-19F6-44C3-AEDB-3C70159772EB}" dt="2023-11-15T07:53:24.037" v="25"/>
        <pc:sldMkLst>
          <pc:docMk/>
          <pc:sldMk cId="3663599411" sldId="365"/>
        </pc:sldMkLst>
      </pc:sldChg>
      <pc:sldChg chg="add del">
        <pc:chgData name="Post, T. (Tineke)" userId="3bc886b5-731d-4cf3-a443-abb8640b0b78" providerId="ADAL" clId="{6CE83CAD-19F6-44C3-AEDB-3C70159772EB}" dt="2023-11-15T07:53:24.037" v="25"/>
        <pc:sldMkLst>
          <pc:docMk/>
          <pc:sldMk cId="224563138" sldId="366"/>
        </pc:sldMkLst>
      </pc:sldChg>
      <pc:sldChg chg="add del">
        <pc:chgData name="Post, T. (Tineke)" userId="3bc886b5-731d-4cf3-a443-abb8640b0b78" providerId="ADAL" clId="{6CE83CAD-19F6-44C3-AEDB-3C70159772EB}" dt="2023-11-15T07:53:24.037" v="25"/>
        <pc:sldMkLst>
          <pc:docMk/>
          <pc:sldMk cId="2341729110" sldId="367"/>
        </pc:sldMkLst>
      </pc:sldChg>
      <pc:sldChg chg="add del">
        <pc:chgData name="Post, T. (Tineke)" userId="3bc886b5-731d-4cf3-a443-abb8640b0b78" providerId="ADAL" clId="{6CE83CAD-19F6-44C3-AEDB-3C70159772EB}" dt="2023-11-15T07:53:24.037" v="25"/>
        <pc:sldMkLst>
          <pc:docMk/>
          <pc:sldMk cId="3662686334" sldId="368"/>
        </pc:sldMkLst>
      </pc:sldChg>
      <pc:sldChg chg="add del">
        <pc:chgData name="Post, T. (Tineke)" userId="3bc886b5-731d-4cf3-a443-abb8640b0b78" providerId="ADAL" clId="{6CE83CAD-19F6-44C3-AEDB-3C70159772EB}" dt="2023-11-15T07:53:24.037" v="25"/>
        <pc:sldMkLst>
          <pc:docMk/>
          <pc:sldMk cId="1255855121" sldId="369"/>
        </pc:sldMkLst>
      </pc:sldChg>
      <pc:sldChg chg="add del">
        <pc:chgData name="Post, T. (Tineke)" userId="3bc886b5-731d-4cf3-a443-abb8640b0b78" providerId="ADAL" clId="{6CE83CAD-19F6-44C3-AEDB-3C70159772EB}" dt="2023-11-15T07:53:24.037" v="25"/>
        <pc:sldMkLst>
          <pc:docMk/>
          <pc:sldMk cId="1956034857" sldId="370"/>
        </pc:sldMkLst>
      </pc:sldChg>
      <pc:sldChg chg="add del">
        <pc:chgData name="Post, T. (Tineke)" userId="3bc886b5-731d-4cf3-a443-abb8640b0b78" providerId="ADAL" clId="{6CE83CAD-19F6-44C3-AEDB-3C70159772EB}" dt="2023-11-15T07:53:24.037" v="25"/>
        <pc:sldMkLst>
          <pc:docMk/>
          <pc:sldMk cId="117775269" sldId="371"/>
        </pc:sldMkLst>
      </pc:sldChg>
      <pc:sldChg chg="add del">
        <pc:chgData name="Post, T. (Tineke)" userId="3bc886b5-731d-4cf3-a443-abb8640b0b78" providerId="ADAL" clId="{6CE83CAD-19F6-44C3-AEDB-3C70159772EB}" dt="2023-11-15T07:53:24.037" v="25"/>
        <pc:sldMkLst>
          <pc:docMk/>
          <pc:sldMk cId="2450183605" sldId="372"/>
        </pc:sldMkLst>
      </pc:sldChg>
      <pc:sldChg chg="add del">
        <pc:chgData name="Post, T. (Tineke)" userId="3bc886b5-731d-4cf3-a443-abb8640b0b78" providerId="ADAL" clId="{6CE83CAD-19F6-44C3-AEDB-3C70159772EB}" dt="2023-11-15T07:53:24.037" v="25"/>
        <pc:sldMkLst>
          <pc:docMk/>
          <pc:sldMk cId="2555661071" sldId="373"/>
        </pc:sldMkLst>
      </pc:sldChg>
      <pc:sldChg chg="add del">
        <pc:chgData name="Post, T. (Tineke)" userId="3bc886b5-731d-4cf3-a443-abb8640b0b78" providerId="ADAL" clId="{6CE83CAD-19F6-44C3-AEDB-3C70159772EB}" dt="2023-11-15T07:53:24.037" v="25"/>
        <pc:sldMkLst>
          <pc:docMk/>
          <pc:sldMk cId="2445443281" sldId="374"/>
        </pc:sldMkLst>
      </pc:sldChg>
      <pc:sldMasterChg chg="delSldLayout">
        <pc:chgData name="Post, T. (Tineke)" userId="3bc886b5-731d-4cf3-a443-abb8640b0b78" providerId="ADAL" clId="{6CE83CAD-19F6-44C3-AEDB-3C70159772EB}" dt="2023-11-15T10:18:12.448" v="4255" actId="2696"/>
        <pc:sldMasterMkLst>
          <pc:docMk/>
          <pc:sldMasterMk cId="2103778414" sldId="2147483660"/>
        </pc:sldMasterMkLst>
        <pc:sldLayoutChg chg="del">
          <pc:chgData name="Post, T. (Tineke)" userId="3bc886b5-731d-4cf3-a443-abb8640b0b78" providerId="ADAL" clId="{6CE83CAD-19F6-44C3-AEDB-3C70159772EB}" dt="2023-11-15T10:18:12.448" v="4255" actId="2696"/>
          <pc:sldLayoutMkLst>
            <pc:docMk/>
            <pc:sldMasterMk cId="2103778414" sldId="2147483660"/>
            <pc:sldLayoutMk cId="1561372590" sldId="2147483685"/>
          </pc:sldLayoutMkLst>
        </pc:sldLayoutChg>
      </pc:sldMasterChg>
    </pc:docChg>
  </pc:docChgLst>
  <pc:docChgLst>
    <pc:chgData name="Post, T. (Tineke)" userId="3bc886b5-731d-4cf3-a443-abb8640b0b78" providerId="ADAL" clId="{00F205A6-589F-4C1B-A47B-328974471447}"/>
    <pc:docChg chg="undo custSel addSld delSld modSld sldOrd">
      <pc:chgData name="Post, T. (Tineke)" userId="3bc886b5-731d-4cf3-a443-abb8640b0b78" providerId="ADAL" clId="{00F205A6-589F-4C1B-A47B-328974471447}" dt="2024-01-16T20:11:30.461" v="408"/>
      <pc:docMkLst>
        <pc:docMk/>
      </pc:docMkLst>
      <pc:sldChg chg="modSp mod">
        <pc:chgData name="Post, T. (Tineke)" userId="3bc886b5-731d-4cf3-a443-abb8640b0b78" providerId="ADAL" clId="{00F205A6-589F-4C1B-A47B-328974471447}" dt="2023-12-13T11:46:06.114" v="1" actId="20577"/>
        <pc:sldMkLst>
          <pc:docMk/>
          <pc:sldMk cId="2428643358" sldId="256"/>
        </pc:sldMkLst>
      </pc:sldChg>
      <pc:sldChg chg="modSp mod modAnim">
        <pc:chgData name="Post, T. (Tineke)" userId="3bc886b5-731d-4cf3-a443-abb8640b0b78" providerId="ADAL" clId="{00F205A6-589F-4C1B-A47B-328974471447}" dt="2024-01-16T20:10:05.677" v="390" actId="20577"/>
        <pc:sldMkLst>
          <pc:docMk/>
          <pc:sldMk cId="3380740557" sldId="257"/>
        </pc:sldMkLst>
      </pc:sldChg>
      <pc:sldChg chg="addSp delSp modSp mod modAnim delCm modNotesTx">
        <pc:chgData name="Post, T. (Tineke)" userId="3bc886b5-731d-4cf3-a443-abb8640b0b78" providerId="ADAL" clId="{00F205A6-589F-4C1B-A47B-328974471447}" dt="2023-12-13T11:52:55.458" v="373"/>
        <pc:sldMkLst>
          <pc:docMk/>
          <pc:sldMk cId="2996725004" sldId="273"/>
        </pc:sldMkLst>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00F205A6-589F-4C1B-A47B-328974471447}" dt="2023-12-13T11:52:55.458" v="373"/>
              <pc2:cmMkLst xmlns:pc2="http://schemas.microsoft.com/office/powerpoint/2019/9/main/command">
                <pc:docMk/>
                <pc:sldMk cId="2996725004" sldId="273"/>
                <pc2:cmMk id="{4AB5773F-30C3-4F19-B470-6C00C30EA840}"/>
              </pc2:cmMkLst>
            </pc226:cmChg>
          </p:ext>
        </pc:extLst>
      </pc:sldChg>
      <pc:sldChg chg="ord">
        <pc:chgData name="Post, T. (Tineke)" userId="3bc886b5-731d-4cf3-a443-abb8640b0b78" providerId="ADAL" clId="{00F205A6-589F-4C1B-A47B-328974471447}" dt="2024-01-16T20:05:23.097" v="380"/>
        <pc:sldMkLst>
          <pc:docMk/>
          <pc:sldMk cId="3065192023" sldId="274"/>
        </pc:sldMkLst>
      </pc:sldChg>
      <pc:sldChg chg="addSp delSp modSp mod modAnim modNotesTx">
        <pc:chgData name="Post, T. (Tineke)" userId="3bc886b5-731d-4cf3-a443-abb8640b0b78" providerId="ADAL" clId="{00F205A6-589F-4C1B-A47B-328974471447}" dt="2024-01-16T20:11:30.461" v="408"/>
        <pc:sldMkLst>
          <pc:docMk/>
          <pc:sldMk cId="280307175" sldId="355"/>
        </pc:sldMkLst>
      </pc:sldChg>
      <pc:sldChg chg="add del ord">
        <pc:chgData name="Post, T. (Tineke)" userId="3bc886b5-731d-4cf3-a443-abb8640b0b78" providerId="ADAL" clId="{00F205A6-589F-4C1B-A47B-328974471447}" dt="2023-12-13T11:53:51.375" v="377" actId="47"/>
        <pc:sldMkLst>
          <pc:docMk/>
          <pc:sldMk cId="2759969530" sldId="358"/>
        </pc:sldMkLst>
      </pc:sldChg>
      <pc:sldChg chg="add">
        <pc:chgData name="Post, T. (Tineke)" userId="3bc886b5-731d-4cf3-a443-abb8640b0b78" providerId="ADAL" clId="{00F205A6-589F-4C1B-A47B-328974471447}" dt="2024-01-16T20:09:22.119" v="381"/>
        <pc:sldMkLst>
          <pc:docMk/>
          <pc:sldMk cId="723616096" sldId="359"/>
        </pc:sldMkLst>
      </pc:sldChg>
      <pc:sldChg chg="add">
        <pc:chgData name="Post, T. (Tineke)" userId="3bc886b5-731d-4cf3-a443-abb8640b0b78" providerId="ADAL" clId="{00F205A6-589F-4C1B-A47B-328974471447}" dt="2024-01-16T20:04:29.177" v="378"/>
        <pc:sldMkLst>
          <pc:docMk/>
          <pc:sldMk cId="988808202" sldId="361"/>
        </pc:sldMkLst>
      </pc:sldChg>
      <pc:sldChg chg="add">
        <pc:chgData name="Post, T. (Tineke)" userId="3bc886b5-731d-4cf3-a443-abb8640b0b78" providerId="ADAL" clId="{00F205A6-589F-4C1B-A47B-328974471447}" dt="2024-01-16T20:04:29.177" v="378"/>
        <pc:sldMkLst>
          <pc:docMk/>
          <pc:sldMk cId="1979019768" sldId="362"/>
        </pc:sldMkLst>
      </pc:sldChg>
      <pc:sldChg chg="add">
        <pc:chgData name="Post, T. (Tineke)" userId="3bc886b5-731d-4cf3-a443-abb8640b0b78" providerId="ADAL" clId="{00F205A6-589F-4C1B-A47B-328974471447}" dt="2024-01-16T20:04:29.177" v="378"/>
        <pc:sldMkLst>
          <pc:docMk/>
          <pc:sldMk cId="2695389035"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0F1FD-8660-4122-94B2-A5A2E1BBA64B}" type="datetimeFigureOut">
              <a:rPr lang="nl-NL" smtClean="0"/>
              <a:t>22-5-2025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C0D0B-30CE-45B8-BBD2-42C9D67C86BD}" type="slidenum">
              <a:rPr lang="nl-NL" smtClean="0"/>
              <a:t>‹nr.›</a:t>
            </a:fld>
            <a:endParaRPr lang="nl-NL"/>
          </a:p>
        </p:txBody>
      </p:sp>
    </p:spTree>
    <p:extLst>
      <p:ext uri="{BB962C8B-B14F-4D97-AF65-F5344CB8AC3E}">
        <p14:creationId xmlns:p14="http://schemas.microsoft.com/office/powerpoint/2010/main" val="38040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indent="-171450">
              <a:buFont typeface="Wingdings" panose="05000000000000000000" pitchFamily="2" charset="2"/>
              <a:buChar char="ü"/>
            </a:pPr>
            <a:r>
              <a:rPr lang="nl-NL" sz="1000" dirty="0">
                <a:latin typeface="Aptos Display" panose="020B0004020202020204" pitchFamily="34" charset="0"/>
              </a:rPr>
              <a:t>15. Werkblad – doolhof</a:t>
            </a:r>
          </a:p>
          <a:p>
            <a:pPr marL="171450" indent="-171450">
              <a:buFont typeface="Wingdings" panose="05000000000000000000" pitchFamily="2" charset="2"/>
              <a:buChar char="ü"/>
            </a:pPr>
            <a:r>
              <a:rPr lang="nl-NL" sz="1000" dirty="0">
                <a:latin typeface="Aptos Display" panose="020B0004020202020204" pitchFamily="34" charset="0"/>
              </a:rPr>
              <a:t>15. Werkblad – snelwegen omwegen</a:t>
            </a:r>
          </a:p>
          <a:p>
            <a:pPr marL="171450" indent="-171450">
              <a:buFont typeface="Wingdings" panose="05000000000000000000" pitchFamily="2" charset="2"/>
              <a:buChar char="ü"/>
            </a:pPr>
            <a:r>
              <a:rPr lang="nl-NL" sz="1000" b="0" dirty="0">
                <a:latin typeface="Aptos Display" panose="020B0004020202020204" pitchFamily="34" charset="0"/>
              </a:rPr>
              <a:t>15. Werkblad – eigen landkaart</a:t>
            </a:r>
          </a:p>
          <a:p>
            <a:endParaRPr lang="nl-NL" sz="1000" b="1" dirty="0">
              <a:latin typeface="Aptos Display" panose="020B0004020202020204" pitchFamily="34"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Print de werkbladen voor alle leerlingen</a:t>
            </a:r>
          </a:p>
          <a:p>
            <a:pPr marL="171450" indent="-171450">
              <a:buFont typeface="Wingdings" panose="05000000000000000000" pitchFamily="2" charset="2"/>
              <a:buChar char="ü"/>
            </a:pPr>
            <a:endParaRPr lang="nl-NL" sz="1000" b="1" dirty="0">
              <a:latin typeface="Aptos Display" panose="020B0004020202020204" pitchFamily="34" charset="0"/>
            </a:endParaRPr>
          </a:p>
          <a:p>
            <a:pPr marL="0" indent="0">
              <a:buFont typeface="Wingdings" panose="05000000000000000000" pitchFamily="2" charset="2"/>
              <a:buNone/>
            </a:pPr>
            <a:r>
              <a:rPr lang="nl-NL" sz="1000" b="0" i="1" dirty="0">
                <a:solidFill>
                  <a:srgbClr val="9B9B9B"/>
                </a:solidFill>
                <a:effectLst/>
                <a:latin typeface="Aptos Display" panose="020B0004020202020204" pitchFamily="34" charset="0"/>
              </a:rPr>
              <a:t>NOTE: Deze les is ontstaan vanuit het </a:t>
            </a:r>
            <a:r>
              <a:rPr lang="nl-NL" sz="1000" b="0" i="1" dirty="0" err="1">
                <a:solidFill>
                  <a:srgbClr val="9B9B9B"/>
                </a:solidFill>
                <a:effectLst/>
                <a:latin typeface="Aptos Display" panose="020B0004020202020204" pitchFamily="34" charset="0"/>
              </a:rPr>
              <a:t>Vollehoofdenboek</a:t>
            </a:r>
            <a:r>
              <a:rPr lang="nl-NL" sz="1000" b="0" i="1" dirty="0">
                <a:solidFill>
                  <a:srgbClr val="9B9B9B"/>
                </a:solidFill>
                <a:effectLst/>
                <a:latin typeface="Aptos Display" panose="020B0004020202020204" pitchFamily="34" charset="0"/>
              </a:rPr>
              <a:t> (mw. L. </a:t>
            </a:r>
            <a:r>
              <a:rPr lang="nl-NL" sz="1000" b="0" i="1" dirty="0" err="1">
                <a:solidFill>
                  <a:srgbClr val="9B9B9B"/>
                </a:solidFill>
                <a:effectLst/>
                <a:latin typeface="Aptos Display" panose="020B0004020202020204" pitchFamily="34" charset="0"/>
              </a:rPr>
              <a:t>Kraijenhoff</a:t>
            </a:r>
            <a:r>
              <a:rPr lang="nl-NL" sz="1000" b="0" i="1" dirty="0">
                <a:solidFill>
                  <a:srgbClr val="9B9B9B"/>
                </a:solidFill>
                <a:effectLst/>
                <a:latin typeface="Aptos Display" panose="020B0004020202020204" pitchFamily="34" charset="0"/>
              </a:rPr>
              <a:t>, speltherapeut Kentalis). De informatie en materialen zijn eigendom van uitgeverij </a:t>
            </a:r>
            <a:r>
              <a:rPr lang="nl-NL" sz="1000" b="0" i="1" dirty="0" err="1">
                <a:solidFill>
                  <a:srgbClr val="9B9B9B"/>
                </a:solidFill>
                <a:effectLst/>
                <a:latin typeface="Aptos Display" panose="020B0004020202020204" pitchFamily="34" charset="0"/>
              </a:rPr>
              <a:t>Acco</a:t>
            </a:r>
            <a:r>
              <a:rPr lang="nl-NL" sz="1000" b="0" i="1" dirty="0">
                <a:solidFill>
                  <a:srgbClr val="9B9B9B"/>
                </a:solidFill>
                <a:effectLst/>
                <a:latin typeface="Aptos Display" panose="020B0004020202020204" pitchFamily="34" charset="0"/>
              </a:rPr>
              <a:t> en mogen door PE TOS VSO worden gebruikt in deze lessenserie.</a:t>
            </a: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Introductie van de les voor de docent:</a:t>
            </a:r>
            <a:endParaRPr lang="nl-NL" sz="1000" b="0" i="0" dirty="0">
              <a:solidFill>
                <a:srgbClr val="9B9B9B"/>
              </a:solidFill>
              <a:effectLst/>
              <a:latin typeface="Aptos Display" panose="020B0004020202020204" pitchFamily="34" charset="0"/>
            </a:endParaRPr>
          </a:p>
          <a:p>
            <a:r>
              <a:rPr lang="nl-NL" sz="1000" b="0" i="0" dirty="0">
                <a:solidFill>
                  <a:srgbClr val="000000"/>
                </a:solidFill>
                <a:effectLst/>
                <a:latin typeface="Aptos Display" panose="020B0004020202020204" pitchFamily="34" charset="0"/>
              </a:rPr>
              <a:t>Een vol hoofd is een hoofd waar niks meer bij kan. Met een vol hoofd lukt het niet goed meer om na te denken of op te letten. Bovendien word je er sneller moe en boos van en verhindert het om goed uit te leggen wat je wilt zeggen. </a:t>
            </a: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9B9B9B"/>
                </a:solidFill>
                <a:effectLst/>
                <a:latin typeface="Aptos Display" panose="020B0004020202020204" pitchFamily="34" charset="0"/>
              </a:rPr>
              <a:t>Veel mensen hebben met af en toe last van een vol hoofd. Dat is normaal (en dat is ook goed om naar de leerlingen te benoemen!).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0" dirty="0">
              <a:solidFill>
                <a:srgbClr val="9B9B9B"/>
              </a:solidFill>
              <a:effectLst/>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9B9B9B"/>
                </a:solidFill>
                <a:effectLst/>
                <a:latin typeface="Aptos Display" panose="020B0004020202020204" pitchFamily="34" charset="0"/>
              </a:rPr>
              <a:t>Een vol hoofd hebben is echter niet zo’n fijn gevoel. Daarom is het belangrijk om te weten (1) wat een vol hoofd is, (2) wat je voelt en wat er bij jou gebeurt wanneer je een vol hoofd hebt, (3) waardoor je (sneller) een vol hoofd krijgt en (4) wat je kunt doen om ervoor te zorgen dat je je hoofd weer leeg kan maken. </a:t>
            </a:r>
          </a:p>
          <a:p>
            <a:pPr marL="0" indent="0">
              <a:lnSpc>
                <a:spcPct val="150000"/>
              </a:lnSpc>
              <a:buFont typeface="Arial" panose="020B0604020202020204" pitchFamily="34" charset="0"/>
              <a:buNone/>
            </a:pPr>
            <a:endParaRPr lang="nl-NL" sz="1000" b="0" i="0" dirty="0">
              <a:solidFill>
                <a:srgbClr val="9B9B9B"/>
              </a:solidFill>
              <a:effectLst/>
              <a:latin typeface="Aptos Display" panose="020B0004020202020204" pitchFamily="34" charset="0"/>
            </a:endParaRPr>
          </a:p>
          <a:p>
            <a:pPr marL="0" indent="0">
              <a:lnSpc>
                <a:spcPct val="150000"/>
              </a:lnSpc>
              <a:buFont typeface="Arial" panose="020B0604020202020204" pitchFamily="34" charset="0"/>
              <a:buNone/>
            </a:pPr>
            <a:r>
              <a:rPr lang="nl-NL" sz="1000" b="0" i="0" dirty="0">
                <a:solidFill>
                  <a:srgbClr val="9B9B9B"/>
                </a:solidFill>
                <a:effectLst/>
                <a:latin typeface="Aptos Display" panose="020B0004020202020204" pitchFamily="34" charset="0"/>
              </a:rPr>
              <a:t>In deze les leggen we uit hoe het komt dat je hoofd vol raakt. Dit doen we door de theorie te koppelen aan een ervaringsoefening. De leerlingen leren </a:t>
            </a:r>
            <a:r>
              <a:rPr lang="nl-NL" sz="1000" dirty="0">
                <a:latin typeface="Aptos Display" panose="020B0004020202020204" pitchFamily="34" charset="0"/>
              </a:rPr>
              <a:t>hoe informatie in de hersenen wordt verwerkt en dat dit extra veel moeite kost als taal lastig is. Je hebt dan sneller een vol hoofd. Ook leren de leerlingen dat je sommige informatie makkelijk verwerkt en bij sommige informatie meer tijd nodig hebt. </a:t>
            </a:r>
            <a:endParaRPr lang="nl-NL" sz="1000" b="1" dirty="0">
              <a:latin typeface="Aptos Display" panose="020B0004020202020204" pitchFamily="34" charset="0"/>
            </a:endParaRPr>
          </a:p>
          <a:p>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Leerlingen denken in deze les na over: </a:t>
            </a:r>
            <a:endParaRPr lang="nl-NL" sz="1000" b="0" dirty="0">
              <a:latin typeface="Aptos Display" panose="020B0004020202020204" pitchFamily="34" charset="0"/>
            </a:endParaRPr>
          </a:p>
          <a:p>
            <a:r>
              <a:rPr lang="nl-NL" sz="1000" b="0" i="0" dirty="0">
                <a:solidFill>
                  <a:srgbClr val="000000"/>
                </a:solidFill>
                <a:effectLst/>
                <a:latin typeface="Aptos Display" panose="020B0004020202020204" pitchFamily="34" charset="0"/>
              </a:rPr>
              <a:t>Ik weet hoe het werkt in mijn hoofd. Hoe zorg ik goed voor mijzelf en hoe kunnen anderen mij hierin ondersteunen.</a:t>
            </a:r>
          </a:p>
          <a:p>
            <a:endParaRPr lang="nl-NL" sz="1000" b="1" dirty="0">
              <a:latin typeface="Aptos Display" panose="020B0004020202020204" pitchFamily="34" charset="0"/>
            </a:endParaRPr>
          </a:p>
          <a:p>
            <a:pPr algn="l" fontAlgn="base"/>
            <a:endParaRPr lang="nl-NL" sz="1000" b="0" i="0" dirty="0">
              <a:solidFill>
                <a:srgbClr val="9B9B9B"/>
              </a:solidFill>
              <a:effectLst/>
              <a:latin typeface="Aptos Display" panose="020B0004020202020204" pitchFamily="34"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pPr algn="l" fontAlgn="base"/>
            <a:endParaRPr lang="nl-NL" sz="1000" b="0" i="0" dirty="0">
              <a:solidFill>
                <a:srgbClr val="9B9B9B"/>
              </a:solidFill>
              <a:effectLst/>
              <a:latin typeface="Aptos Display" panose="020B0004020202020204" pitchFamily="34" charset="0"/>
            </a:endParaRPr>
          </a:p>
          <a:p>
            <a:pPr algn="l" fontAlgn="base"/>
            <a:endParaRPr lang="nl-NL" sz="1000" b="0" i="0" dirty="0">
              <a:solidFill>
                <a:srgbClr val="9B9B9B"/>
              </a:solidFill>
              <a:effectLst/>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a:t>
            </a:fld>
            <a:endParaRPr lang="nl-NL"/>
          </a:p>
        </p:txBody>
      </p:sp>
    </p:spTree>
    <p:extLst>
      <p:ext uri="{BB962C8B-B14F-4D97-AF65-F5344CB8AC3E}">
        <p14:creationId xmlns:p14="http://schemas.microsoft.com/office/powerpoint/2010/main" val="17186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Als je TOS hebt is het moeilijker om woorden en zinnen te verwerken. (de kronkellijn)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eigen beheer</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30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Daardoor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 kost het meer tijd om te begrijpen wat iemand zegt.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 begrijp je soms niet goed wat iemand zegt.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 gaat reageren niet zo makkelijk. Bijvoorbeeld antwoord geven op een vraag.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eigen beheer</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35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We kijken met de leerlingen naar hoe het versturen van berichten in de hersenen verloopt.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i="0" baseline="0" dirty="0">
                <a:latin typeface="Aptos Display" panose="020B0004020202020204" pitchFamily="34" charset="0"/>
              </a:rPr>
              <a:t>Leg uit: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Je legt uit dat de hersenen een beetje zijn zoals een landkaart.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Op de kaart zie je hersenweggetjes. Over die wegen worden de berichtjes verstuurd. Dus de dingen die je proeft, ziet, voelt en hoort.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Als de berichtjes op de juiste plek in de hersenen zijn aangekomen heb je het begrepen (je hebt de informatie verwerkt).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Op een landkaart staan snelwegen en omweggetjes.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Als de informatie bij jou over een snelweg gaat, dan is de informatie snel op de juiste plek in de hersenen.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Als de informatie bij jou over een omweg gaat, dan in de informatie langer onderweg en heb je dus meer tijd nodig.</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sz="1000" b="1" i="0" baseline="0" dirty="0">
                <a:latin typeface="Aptos Display" panose="020B0004020202020204" pitchFamily="34" charset="0"/>
              </a:rPr>
            </a:br>
            <a:r>
              <a:rPr lang="nl-NL" sz="1000" b="1" i="0" baseline="0" dirty="0">
                <a:latin typeface="Aptos Display" panose="020B0004020202020204" pitchFamily="34" charset="0"/>
              </a:rPr>
              <a:t>Vraag de klas: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Kun jij een voorbeeld bedenken van informatie die bij jou over een snelweg gaat (bijv. gamen, de smaak van McDonalds, enz.)</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Kun jij een voorbeeld bedenken van informatie die bij jou over een omweg gaat (bijv. luisteren naar een uitleg, rekenen, een gesprek met veel mensen)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Heb jij wel eens meegemaakt dat informatie gewoon helemaal verdwaald is dan dat het de weg naar je hersenen niet kon vinden?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Als informatie via een omweg gaat, betekent dat niet dat je dom bent. Het betekent alleen dat je voor sommige dingen meer tijd nodig hebt om ze te leren en te begrijpen.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Vaak is het zo dat je snelwegen hebt voor dingen die je leuk vindt en omweggetjes voor dingen die je lastig of stom vindt.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a:t>
            </a:r>
            <a:r>
              <a:rPr lang="nl-NL" sz="1000" i="1" baseline="0" dirty="0" err="1">
                <a:latin typeface="Aptos Display" panose="020B0004020202020204" pitchFamily="34" charset="0"/>
              </a:rPr>
              <a:t>Vollehoofdenboek</a:t>
            </a:r>
            <a:r>
              <a:rPr lang="nl-NL" sz="1000" i="1" baseline="0" dirty="0">
                <a:latin typeface="Aptos Display" panose="020B0004020202020204" pitchFamily="34" charset="0"/>
              </a:rPr>
              <a:t>, uitgeverij </a:t>
            </a:r>
            <a:r>
              <a:rPr lang="nl-NL" sz="1000" i="1" baseline="0" dirty="0" err="1">
                <a:latin typeface="Aptos Display" panose="020B0004020202020204" pitchFamily="34" charset="0"/>
              </a:rPr>
              <a:t>Acco</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12</a:t>
            </a:fld>
            <a:endParaRPr lang="nl-NL"/>
          </a:p>
        </p:txBody>
      </p:sp>
    </p:spTree>
    <p:extLst>
      <p:ext uri="{BB962C8B-B14F-4D97-AF65-F5344CB8AC3E}">
        <p14:creationId xmlns:p14="http://schemas.microsoft.com/office/powerpoint/2010/main" val="225973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latin typeface="Aptos Display" panose="020B0004020202020204" pitchFamily="34" charset="0"/>
              </a:rPr>
              <a:t>©Copyright: eigen beheer</a:t>
            </a:r>
            <a:endParaRPr lang="nl-NL" sz="1200" baseline="0" dirty="0">
              <a:latin typeface="Aptos Display" panose="020B00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13</a:t>
            </a:fld>
            <a:endParaRPr lang="nl-NL"/>
          </a:p>
        </p:txBody>
      </p:sp>
    </p:spTree>
    <p:extLst>
      <p:ext uri="{BB962C8B-B14F-4D97-AF65-F5344CB8AC3E}">
        <p14:creationId xmlns:p14="http://schemas.microsoft.com/office/powerpoint/2010/main" val="33477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Als je weet waar je om weggetjes en snelwegen voor hebt, dan kun je er ook een landkaart van tekenen.</a:t>
            </a:r>
          </a:p>
          <a:p>
            <a:endParaRPr lang="nl-NL" sz="1000" dirty="0">
              <a:latin typeface="Aptos Display" panose="020B0004020202020204" pitchFamily="34" charset="0"/>
            </a:endParaRPr>
          </a:p>
          <a:p>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14</a:t>
            </a:fld>
            <a:endParaRPr lang="nl-NL"/>
          </a:p>
        </p:txBody>
      </p:sp>
    </p:spTree>
    <p:extLst>
      <p:ext uri="{BB962C8B-B14F-4D97-AF65-F5344CB8AC3E}">
        <p14:creationId xmlns:p14="http://schemas.microsoft.com/office/powerpoint/2010/main" val="78174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Bespreek met de klas:</a:t>
            </a:r>
          </a:p>
          <a:p>
            <a:r>
              <a:rPr lang="nl-NL" sz="1000" dirty="0">
                <a:latin typeface="Aptos Display" panose="020B0004020202020204" pitchFamily="34" charset="0"/>
              </a:rPr>
              <a:t>Wie kan er iets vertellen over zijn/haar landkaart?</a:t>
            </a:r>
          </a:p>
          <a:p>
            <a:r>
              <a:rPr lang="nl-NL" sz="1000" dirty="0">
                <a:latin typeface="Aptos Display" panose="020B0004020202020204" pitchFamily="34" charset="0"/>
              </a:rPr>
              <a:t>Is er iemand die (stukjes) hetzelfde heeft op zijn/haar landkaart?</a:t>
            </a:r>
            <a:br>
              <a:rPr lang="nl-NL" sz="1000" dirty="0">
                <a:latin typeface="Aptos Display" panose="020B0004020202020204" pitchFamily="34" charset="0"/>
              </a:rPr>
            </a:br>
            <a:r>
              <a:rPr lang="nl-NL" sz="1000" dirty="0">
                <a:latin typeface="Aptos Display" panose="020B0004020202020204" pitchFamily="34" charset="0"/>
              </a:rPr>
              <a:t>Ken je iemand die (bijna) dezelfde  landkaart heeft als jij?</a:t>
            </a:r>
          </a:p>
          <a:p>
            <a:endParaRPr lang="nl-NL" sz="1000" b="1" dirty="0">
              <a:latin typeface="Aptos Display" panose="020B0004020202020204" pitchFamily="34" charset="0"/>
            </a:endParaRPr>
          </a:p>
          <a:p>
            <a:endParaRPr lang="nl-NL" sz="1000" dirty="0">
              <a:latin typeface="Aptos Display" panose="020B0004020202020204" pitchFamily="34" charset="0"/>
            </a:endParaRPr>
          </a:p>
          <a:p>
            <a:r>
              <a:rPr lang="nl-NL" sz="1000" dirty="0">
                <a:latin typeface="Aptos Display" panose="020B0004020202020204" pitchFamily="34" charset="0"/>
              </a:rPr>
              <a:t>Het is heel handig om van jezelf te weten hoe het in jouw hoofd is aangelegd. Als je weet waar je omweggetjes voor hebt, dan weet je ook waar je extra tijd voor nodig hebt en waar je hulp bij kunt gebruiken. </a:t>
            </a:r>
          </a:p>
          <a:p>
            <a:endParaRPr lang="nl-NL" sz="1000" dirty="0">
              <a:latin typeface="Aptos Display" panose="020B0004020202020204" pitchFamily="34" charset="0"/>
            </a:endParaRPr>
          </a:p>
          <a:p>
            <a:r>
              <a:rPr lang="nl-NL" sz="1000" dirty="0">
                <a:latin typeface="Aptos Display" panose="020B0004020202020204" pitchFamily="34" charset="0"/>
              </a:rPr>
              <a:t>En als je weet waar je snelwegen voor hebt, dan weet je waar je heel handig in bent. En dan weet je ook waar jij anderen goed mee kunt helpen.</a:t>
            </a:r>
          </a:p>
          <a:p>
            <a:endParaRPr lang="nl-NL" sz="1000" dirty="0">
              <a:latin typeface="Aptos Display" panose="020B0004020202020204" pitchFamily="34" charset="0"/>
            </a:endParaRPr>
          </a:p>
          <a:p>
            <a:r>
              <a:rPr lang="nl-NL" sz="1000" dirty="0">
                <a:latin typeface="Aptos Display" panose="020B0004020202020204" pitchFamily="34" charset="0"/>
              </a:rPr>
              <a:t>Als jij een snelweg hebt voor een vaardigheid is dat jouw kwaliteit</a:t>
            </a:r>
          </a:p>
          <a:p>
            <a:r>
              <a:rPr lang="nl-NL" sz="1000" dirty="0">
                <a:latin typeface="Aptos Display" panose="020B0004020202020204" pitchFamily="34" charset="0"/>
              </a:rPr>
              <a:t>Ken je iemand die jij zou kunnen helpen met jouw kwaliteit?</a:t>
            </a:r>
          </a:p>
          <a:p>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15</a:t>
            </a:fld>
            <a:endParaRPr lang="nl-NL"/>
          </a:p>
        </p:txBody>
      </p:sp>
    </p:spTree>
    <p:extLst>
      <p:ext uri="{BB962C8B-B14F-4D97-AF65-F5344CB8AC3E}">
        <p14:creationId xmlns:p14="http://schemas.microsoft.com/office/powerpoint/2010/main" val="279700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les 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55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Vraag de klas: </a:t>
            </a:r>
          </a:p>
          <a:p>
            <a:endParaRPr lang="nl-NL" sz="1000" dirty="0">
              <a:latin typeface="Aptos Display" panose="020B0004020202020204" pitchFamily="34" charset="0"/>
            </a:endParaRPr>
          </a:p>
          <a:p>
            <a:r>
              <a:rPr lang="nl-NL" sz="1000" dirty="0">
                <a:latin typeface="Aptos Display" panose="020B0004020202020204" pitchFamily="34" charset="0"/>
              </a:rPr>
              <a:t>Hoe werkt jouw hoofd? Is het meer een magneet, omgekeerde magneet, puzzel of heb je veel zijweggetjes? </a:t>
            </a:r>
          </a:p>
          <a:p>
            <a:r>
              <a:rPr lang="nl-NL" sz="1000" dirty="0">
                <a:latin typeface="Aptos Display" panose="020B0004020202020204" pitchFamily="34" charset="0"/>
              </a:rPr>
              <a:t>Wat helpt jou om informatie goed door je hersenen te sturen?</a:t>
            </a: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eigen beheer</a:t>
            </a:r>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83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u="none"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u="none"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u="none"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u="none" baseline="30000" dirty="0">
                <a:latin typeface="Aptos Display" panose="020B0004020202020204" pitchFamily="34" charset="0"/>
              </a:rPr>
              <a:t>©</a:t>
            </a:r>
            <a:r>
              <a:rPr lang="nl-NL" sz="1000" i="1" u="none" dirty="0">
                <a:latin typeface="Aptos Display" panose="020B0004020202020204" pitchFamily="34" charset="0"/>
              </a:rPr>
              <a:t>Copyright: </a:t>
            </a:r>
            <a:r>
              <a:rPr lang="nl-NL" sz="1000" i="1" u="none" dirty="0" err="1">
                <a:latin typeface="Aptos Display" panose="020B0004020202020204" pitchFamily="34" charset="0"/>
              </a:rPr>
              <a:t>Vollehoofdenboek</a:t>
            </a:r>
            <a:r>
              <a:rPr lang="nl-NL" sz="1000" i="1" u="none" dirty="0">
                <a:latin typeface="Aptos Display" panose="020B0004020202020204" pitchFamily="34" charset="0"/>
              </a:rPr>
              <a:t>, uitgeverij </a:t>
            </a:r>
            <a:r>
              <a:rPr lang="nl-NL" sz="1000" i="1" u="none" dirty="0" err="1">
                <a:latin typeface="Aptos Display" panose="020B0004020202020204" pitchFamily="34" charset="0"/>
              </a:rPr>
              <a:t>Acco</a:t>
            </a:r>
            <a:endParaRPr lang="nl-NL" sz="1000" u="none" dirty="0">
              <a:latin typeface="Aptos Display" panose="020B0004020202020204" pitchFamily="34" charset="0"/>
            </a:endParaRPr>
          </a:p>
          <a:p>
            <a:endParaRPr lang="nl-NL" sz="1000" u="none"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4</a:t>
            </a:fld>
            <a:endParaRPr lang="nl-NL"/>
          </a:p>
        </p:txBody>
      </p:sp>
    </p:spTree>
    <p:extLst>
      <p:ext uri="{BB962C8B-B14F-4D97-AF65-F5344CB8AC3E}">
        <p14:creationId xmlns:p14="http://schemas.microsoft.com/office/powerpoint/2010/main" val="222659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Aan de buitenkant zie je geen verschil tussen iemand zonder TOS en iemand met TOS.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Maar in de hersenen van iemand met TOS werkt het anders.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Als je TOS hebt, leer je taal minder snel en minder makkelijk dan leeftijdsgenoten.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Je kunt er niets aan doen. Je wordt ermee geboren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a:t>
            </a:r>
            <a:r>
              <a:rPr lang="nl-NL" sz="1000" i="1" baseline="0" dirty="0" err="1">
                <a:latin typeface="Aptos Display" panose="020B0004020202020204" pitchFamily="34" charset="0"/>
              </a:rPr>
              <a:t>vollehoofdenboek</a:t>
            </a:r>
            <a:r>
              <a:rPr lang="nl-NL" sz="1000" i="1" baseline="0" dirty="0">
                <a:latin typeface="Aptos Display" panose="020B0004020202020204" pitchFamily="34" charset="0"/>
              </a:rPr>
              <a:t>, uitgeverij </a:t>
            </a:r>
            <a:r>
              <a:rPr lang="nl-NL" sz="1000" i="1" baseline="0" dirty="0" err="1">
                <a:latin typeface="Aptos Display" panose="020B0004020202020204" pitchFamily="34" charset="0"/>
              </a:rPr>
              <a:t>acco</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06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6</a:t>
            </a:fld>
            <a:endParaRPr lang="nl-NL"/>
          </a:p>
        </p:txBody>
      </p:sp>
    </p:spTree>
    <p:extLst>
      <p:ext uri="{BB962C8B-B14F-4D97-AF65-F5344CB8AC3E}">
        <p14:creationId xmlns:p14="http://schemas.microsoft.com/office/powerpoint/2010/main" val="380580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F68AC-7BA1-03C5-0FDE-F78E36905A0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7D2F55-EA96-F32E-702E-C8EE1C3E18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0ACB723-D4B1-65FD-4146-338E27C5A191}"/>
              </a:ext>
            </a:extLst>
          </p:cNvPr>
          <p:cNvSpPr>
            <a:spLocks noGrp="1"/>
          </p:cNvSpPr>
          <p:nvPr>
            <p:ph type="body" idx="1"/>
          </p:nvPr>
        </p:nvSpPr>
        <p:spPr/>
        <p:txBody>
          <a:bodyPr/>
          <a:lstStyle/>
          <a:p>
            <a:pPr>
              <a:buFont typeface="Arial" panose="020B0604020202020204" pitchFamily="34" charset="0"/>
              <a:buChar char="•"/>
            </a:pPr>
            <a:r>
              <a:rPr lang="nl-NL" b="1" dirty="0"/>
              <a:t>Makkelijke informatie</a:t>
            </a:r>
            <a:r>
              <a:rPr lang="nl-NL" dirty="0"/>
              <a:t> wordt sneller verwerkt</a:t>
            </a:r>
          </a:p>
          <a:p>
            <a:pPr>
              <a:buFont typeface="Arial" panose="020B0604020202020204" pitchFamily="34" charset="0"/>
              <a:buChar char="•"/>
            </a:pPr>
            <a:r>
              <a:rPr lang="nl-NL" b="1" dirty="0"/>
              <a:t>Moeilijke informatie</a:t>
            </a:r>
            <a:r>
              <a:rPr lang="nl-NL" dirty="0"/>
              <a:t> doet er langer over.</a:t>
            </a:r>
          </a:p>
          <a:p>
            <a:pPr>
              <a:buFont typeface="Arial" panose="020B0604020202020204" pitchFamily="34" charset="0"/>
              <a:buChar char="•"/>
            </a:pPr>
            <a:endParaRPr lang="nl-NL" dirty="0"/>
          </a:p>
          <a:p>
            <a:r>
              <a:rPr lang="nl-NL" dirty="0"/>
              <a:t>Maar allebei kunnen ze</a:t>
            </a:r>
            <a:r>
              <a:rPr lang="nl-NL" b="0" dirty="0"/>
              <a:t> een plek krijgen in je hoofd.</a:t>
            </a:r>
            <a:br>
              <a:rPr lang="nl-NL" b="0" dirty="0"/>
            </a:br>
            <a:r>
              <a:rPr lang="nl-NL" b="0" dirty="0"/>
              <a:t>Soms gaat dat snel, soms langzaam. En dat is helemaal oké.</a:t>
            </a:r>
          </a:p>
          <a:p>
            <a:endParaRPr lang="nl-NL" dirty="0"/>
          </a:p>
        </p:txBody>
      </p:sp>
      <p:sp>
        <p:nvSpPr>
          <p:cNvPr id="4" name="Tijdelijke aanduiding voor dianummer 3">
            <a:extLst>
              <a:ext uri="{FF2B5EF4-FFF2-40B4-BE49-F238E27FC236}">
                <a16:creationId xmlns:a16="http://schemas.microsoft.com/office/drawing/2014/main" id="{0750203D-1654-3745-125C-56632343575A}"/>
              </a:ext>
            </a:extLst>
          </p:cNvPr>
          <p:cNvSpPr>
            <a:spLocks noGrp="1"/>
          </p:cNvSpPr>
          <p:nvPr>
            <p:ph type="sldNum" sz="quarter" idx="5"/>
          </p:nvPr>
        </p:nvSpPr>
        <p:spPr/>
        <p:txBody>
          <a:bodyPr/>
          <a:lstStyle/>
          <a:p>
            <a:fld id="{8A3C0D0B-30CE-45B8-BBD2-42C9D67C86BD}" type="slidenum">
              <a:rPr lang="nl-NL" smtClean="0"/>
              <a:t>7</a:t>
            </a:fld>
            <a:endParaRPr lang="nl-NL"/>
          </a:p>
        </p:txBody>
      </p:sp>
    </p:spTree>
    <p:extLst>
      <p:ext uri="{BB962C8B-B14F-4D97-AF65-F5344CB8AC3E}">
        <p14:creationId xmlns:p14="http://schemas.microsoft.com/office/powerpoint/2010/main" val="337105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89B1-0187-B73D-6949-1F7FC53E1F6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9DE9169-1229-9013-2748-1C98A9F5C7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367373-EB4F-8FD1-7351-CC8B28C2BEF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9C851B2-2862-9495-DCE1-A26F3FE60220}"/>
              </a:ext>
            </a:extLst>
          </p:cNvPr>
          <p:cNvSpPr>
            <a:spLocks noGrp="1"/>
          </p:cNvSpPr>
          <p:nvPr>
            <p:ph type="sldNum" sz="quarter" idx="5"/>
          </p:nvPr>
        </p:nvSpPr>
        <p:spPr/>
        <p:txBody>
          <a:bodyPr/>
          <a:lstStyle/>
          <a:p>
            <a:fld id="{8A3C0D0B-30CE-45B8-BBD2-42C9D67C86BD}" type="slidenum">
              <a:rPr lang="nl-NL" smtClean="0"/>
              <a:t>8</a:t>
            </a:fld>
            <a:endParaRPr lang="nl-NL"/>
          </a:p>
        </p:txBody>
      </p:sp>
    </p:spTree>
    <p:extLst>
      <p:ext uri="{BB962C8B-B14F-4D97-AF65-F5344CB8AC3E}">
        <p14:creationId xmlns:p14="http://schemas.microsoft.com/office/powerpoint/2010/main" val="163797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Iemand zegt wat. Het geluid komt aan bij je oren. Dan gaan je hersenen de woorden en zinnen verwerken: wat wordt er gezegd?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Bij iemand zonder TOS kunnen de hersenen de woorden en zinnen goed verwerken (een rechte lijn).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eigen beheer</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1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5956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07984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35189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71197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68371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46596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20883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5764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00870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607416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395303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3039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477499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9085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1730591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0795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B1FB3A6-7730-44BD-98BA-18F9D430C18E}" type="datetimeFigureOut">
              <a:rPr lang="nl-NL" smtClean="0"/>
              <a:t>22-5-2025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425964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4405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61030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7698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89402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342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37096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22-5-2025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45991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2AB6C-5858-45B3-8C24-328DB13EF924}"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83C02-CE07-4DBB-8BFA-E7BF24F36512}" type="slidenum">
              <a:rPr lang="nl-NL" smtClean="0"/>
              <a:t>‹nr.›</a:t>
            </a:fld>
            <a:endParaRPr lang="nl-NL"/>
          </a:p>
        </p:txBody>
      </p:sp>
    </p:spTree>
    <p:extLst>
      <p:ext uri="{BB962C8B-B14F-4D97-AF65-F5344CB8AC3E}">
        <p14:creationId xmlns:p14="http://schemas.microsoft.com/office/powerpoint/2010/main" val="210377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8228C-3B43-157C-3FE7-4F5BD606AE1E}"/>
              </a:ext>
            </a:extLst>
          </p:cNvPr>
          <p:cNvSpPr>
            <a:spLocks noGrp="1"/>
          </p:cNvSpPr>
          <p:nvPr>
            <p:ph type="ctrTitle"/>
          </p:nvPr>
        </p:nvSpPr>
        <p:spPr>
          <a:xfrm>
            <a:off x="679704" y="543516"/>
            <a:ext cx="6031638" cy="1575686"/>
          </a:xfrm>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C75EDE31-2077-73DC-14E6-34E07BE5E2B0}"/>
              </a:ext>
            </a:extLst>
          </p:cNvPr>
          <p:cNvSpPr>
            <a:spLocks noGrp="1"/>
          </p:cNvSpPr>
          <p:nvPr>
            <p:ph type="subTitle" idx="1"/>
          </p:nvPr>
        </p:nvSpPr>
        <p:spPr/>
        <p:txBody>
          <a:bodyPr/>
          <a:lstStyle/>
          <a:p>
            <a:r>
              <a:rPr lang="nl-NL" sz="4000" cap="none" dirty="0"/>
              <a:t>Vol hoofd</a:t>
            </a:r>
          </a:p>
          <a:p>
            <a:endParaRPr lang="nl-NL" cap="none" dirty="0"/>
          </a:p>
          <a:p>
            <a:r>
              <a:rPr lang="nl-NL" cap="none" dirty="0"/>
              <a:t>Deel 3</a:t>
            </a:r>
          </a:p>
        </p:txBody>
      </p:sp>
      <p:pic>
        <p:nvPicPr>
          <p:cNvPr id="5" name="Afbeelding 4">
            <a:extLst>
              <a:ext uri="{FF2B5EF4-FFF2-40B4-BE49-F238E27FC236}">
                <a16:creationId xmlns:a16="http://schemas.microsoft.com/office/drawing/2014/main" id="{99179B0E-AF14-AB8C-111C-86DCD179FA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3" b="93645" l="4640" r="99023">
                        <a14:foregroundMark x1="7937" y1="36636" x2="8791" y2="52336"/>
                        <a14:foregroundMark x1="4640" y1="42991" x2="4640" y2="42991"/>
                        <a14:foregroundMark x1="21001" y1="86542" x2="21001" y2="86542"/>
                        <a14:foregroundMark x1="39805" y1="64860" x2="39805" y2="64860"/>
                        <a14:foregroundMark x1="38950" y1="12336" x2="47131" y2="22243"/>
                        <a14:foregroundMark x1="47131" y1="22243" x2="73504" y2="34953"/>
                        <a14:foregroundMark x1="80952" y1="9533" x2="26129" y2="34206"/>
                        <a14:foregroundMark x1="82860" y1="68409" x2="85478" y2="70573"/>
                        <a14:foregroundMark x1="80315" y1="66306" x2="82218" y2="67879"/>
                        <a14:foregroundMark x1="74021" y1="61104" x2="74755" y2="61711"/>
                        <a14:foregroundMark x1="59341" y1="48972" x2="68979" y2="56937"/>
                        <a14:foregroundMark x1="80310" y1="79163" x2="80830" y2="87477"/>
                        <a14:foregroundMark x1="79895" y1="72521" x2="80125" y2="76205"/>
                        <a14:foregroundMark x1="78388" y1="48411" x2="78870" y2="56119"/>
                        <a14:foregroundMark x1="83639" y1="71776" x2="81197" y2="93645"/>
                        <a14:backgroundMark x1="78632" y1="59065" x2="78632" y2="59065"/>
                        <a14:backgroundMark x1="78632" y1="59065" x2="76557" y2="68411"/>
                        <a14:backgroundMark x1="72283" y1="59065" x2="72283" y2="59065"/>
                        <a14:backgroundMark x1="72405" y1="58879" x2="72405" y2="60187"/>
                        <a14:backgroundMark x1="72527" y1="59626" x2="73871" y2="61308"/>
                        <a14:backgroundMark x1="70940" y1="58131" x2="70574" y2="58131"/>
                        <a14:backgroundMark x1="70574" y1="58131" x2="69475" y2="58131"/>
                        <a14:backgroundMark x1="78632" y1="58505" x2="79487" y2="57383"/>
                        <a14:backgroundMark x1="77411" y1="59626" x2="78999" y2="59626"/>
                        <a14:backgroundMark x1="86203" y1="70841" x2="90842" y2="74019"/>
                        <a14:backgroundMark x1="90842" y1="74019" x2="94383" y2="81121"/>
                        <a14:backgroundMark x1="95971" y1="75140" x2="97924" y2="82430"/>
                        <a14:backgroundMark x1="79731" y1="68037" x2="79853" y2="72523"/>
                        <a14:backgroundMark x1="79976" y1="76075" x2="79121" y2="78131"/>
                        <a14:backgroundMark x1="85104" y1="71776" x2="87179" y2="69907"/>
                        <a14:backgroundMark x1="85104" y1="70467" x2="85104" y2="70467"/>
                      </a14:backgroundRemoval>
                    </a14:imgEffect>
                  </a14:imgLayer>
                </a14:imgProps>
              </a:ext>
            </a:extLst>
          </a:blip>
          <a:stretch>
            <a:fillRect/>
          </a:stretch>
        </p:blipFill>
        <p:spPr>
          <a:xfrm>
            <a:off x="186441" y="2273485"/>
            <a:ext cx="7018163" cy="4584515"/>
          </a:xfrm>
          <a:prstGeom prst="rect">
            <a:avLst/>
          </a:prstGeom>
        </p:spPr>
      </p:pic>
    </p:spTree>
    <p:extLst>
      <p:ext uri="{BB962C8B-B14F-4D97-AF65-F5344CB8AC3E}">
        <p14:creationId xmlns:p14="http://schemas.microsoft.com/office/powerpoint/2010/main" val="242864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793068" y="414603"/>
            <a:ext cx="9404723" cy="1177387"/>
          </a:xfrm>
        </p:spPr>
        <p:txBody>
          <a:bodyPr/>
          <a:lstStyle/>
          <a:p>
            <a:pPr algn="l"/>
            <a:r>
              <a:rPr lang="nl-NL" b="1" i="0" dirty="0"/>
              <a:t>Informatie verwerken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793068" y="4816929"/>
            <a:ext cx="10277703" cy="1838740"/>
          </a:xfrm>
        </p:spPr>
        <p:txBody>
          <a:bodyPr vert="horz" lIns="91440" tIns="45720" rIns="91440" bIns="45720" rtlCol="0" anchor="t">
            <a:normAutofit/>
          </a:bodyPr>
          <a:lstStyle/>
          <a:p>
            <a:endParaRPr lang="nl-NL" cap="none" dirty="0"/>
          </a:p>
          <a:p>
            <a:r>
              <a:rPr lang="nl-NL" dirty="0"/>
              <a:t>Dit gaat anders als je </a:t>
            </a:r>
            <a:r>
              <a:rPr lang="nl-NL" b="1" dirty="0"/>
              <a:t>wel moeite </a:t>
            </a:r>
            <a:r>
              <a:rPr lang="nl-NL" dirty="0"/>
              <a:t>hebt met taal:</a:t>
            </a:r>
            <a:br>
              <a:rPr lang="nl-NL" dirty="0"/>
            </a:br>
            <a:r>
              <a:rPr lang="nl-NL" dirty="0"/>
              <a:t>je hebt dan meer moeite met informatie verwerken</a:t>
            </a:r>
            <a:endParaRPr lang="nl-NL" cap="none" dirty="0"/>
          </a:p>
          <a:p>
            <a:pPr marL="0" indent="0">
              <a:buNone/>
            </a:pPr>
            <a:endParaRPr lang="nl-NL" cap="none" dirty="0"/>
          </a:p>
        </p:txBody>
      </p:sp>
      <p:pic>
        <p:nvPicPr>
          <p:cNvPr id="8" name="Afbeelding 7">
            <a:extLst>
              <a:ext uri="{FF2B5EF4-FFF2-40B4-BE49-F238E27FC236}">
                <a16:creationId xmlns:a16="http://schemas.microsoft.com/office/drawing/2014/main" id="{19D3C7DE-FD98-9820-0431-CF611340F6ED}"/>
              </a:ext>
            </a:extLst>
          </p:cNvPr>
          <p:cNvPicPr>
            <a:picLocks noChangeAspect="1"/>
          </p:cNvPicPr>
          <p:nvPr/>
        </p:nvPicPr>
        <p:blipFill>
          <a:blip r:embed="rId3"/>
          <a:stretch>
            <a:fillRect/>
          </a:stretch>
        </p:blipFill>
        <p:spPr>
          <a:xfrm>
            <a:off x="2232187" y="1591990"/>
            <a:ext cx="7399463" cy="3526098"/>
          </a:xfrm>
          <a:prstGeom prst="rect">
            <a:avLst/>
          </a:prstGeom>
        </p:spPr>
      </p:pic>
    </p:spTree>
    <p:extLst>
      <p:ext uri="{BB962C8B-B14F-4D97-AF65-F5344CB8AC3E}">
        <p14:creationId xmlns:p14="http://schemas.microsoft.com/office/powerpoint/2010/main" val="197901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793068" y="414603"/>
            <a:ext cx="9404723" cy="1177387"/>
          </a:xfrm>
        </p:spPr>
        <p:txBody>
          <a:bodyPr/>
          <a:lstStyle/>
          <a:p>
            <a:pPr algn="l"/>
            <a:r>
              <a:rPr lang="nl-NL" b="1" i="0" dirty="0"/>
              <a:t>Informatie verwerken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1540595" y="5298668"/>
            <a:ext cx="4774975" cy="1838740"/>
          </a:xfrm>
        </p:spPr>
        <p:txBody>
          <a:bodyPr vert="horz" lIns="91440" tIns="45720" rIns="91440" bIns="45720" rtlCol="0" anchor="t">
            <a:normAutofit/>
          </a:bodyPr>
          <a:lstStyle/>
          <a:p>
            <a:endParaRPr lang="nl-NL" cap="none" dirty="0"/>
          </a:p>
          <a:p>
            <a:r>
              <a:rPr lang="nl-NL" dirty="0"/>
              <a:t>Begrijpen kost tijd</a:t>
            </a:r>
            <a:endParaRPr lang="nl-NL" cap="none" dirty="0"/>
          </a:p>
          <a:p>
            <a:pPr marL="0" indent="0">
              <a:buNone/>
            </a:pPr>
            <a:endParaRPr lang="nl-NL" cap="none" dirty="0"/>
          </a:p>
        </p:txBody>
      </p:sp>
      <p:sp>
        <p:nvSpPr>
          <p:cNvPr id="9" name="Tijdelijke aanduiding voor inhoud 2">
            <a:extLst>
              <a:ext uri="{FF2B5EF4-FFF2-40B4-BE49-F238E27FC236}">
                <a16:creationId xmlns:a16="http://schemas.microsoft.com/office/drawing/2014/main" id="{E766D85A-2102-9BE0-B6F5-CD9A2B8FF229}"/>
              </a:ext>
            </a:extLst>
          </p:cNvPr>
          <p:cNvSpPr txBox="1">
            <a:spLocks/>
          </p:cNvSpPr>
          <p:nvPr/>
        </p:nvSpPr>
        <p:spPr>
          <a:xfrm>
            <a:off x="7652923" y="5298668"/>
            <a:ext cx="4774975" cy="183874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dirty="0"/>
              <a:t>Je begrijpt het niet</a:t>
            </a:r>
          </a:p>
          <a:p>
            <a:pPr marL="0" indent="0">
              <a:buFont typeface="Arial" panose="020B0604020202020204" pitchFamily="34" charset="0"/>
              <a:buNone/>
            </a:pPr>
            <a:endParaRPr lang="nl-NL" dirty="0"/>
          </a:p>
        </p:txBody>
      </p:sp>
      <p:pic>
        <p:nvPicPr>
          <p:cNvPr id="6" name="Afbeelding 5" descr="Afbeelding met Lijnillustraties, tekening, schets, illustratie&#10;&#10;Door AI gegenereerde inhoud is mogelijk onjuist.">
            <a:extLst>
              <a:ext uri="{FF2B5EF4-FFF2-40B4-BE49-F238E27FC236}">
                <a16:creationId xmlns:a16="http://schemas.microsoft.com/office/drawing/2014/main" id="{9A2A4B8C-4C5A-37BE-CFE5-C651CE709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68" y="1888521"/>
            <a:ext cx="11306908" cy="3908217"/>
          </a:xfrm>
          <a:prstGeom prst="rect">
            <a:avLst/>
          </a:prstGeom>
        </p:spPr>
      </p:pic>
    </p:spTree>
    <p:extLst>
      <p:ext uri="{BB962C8B-B14F-4D97-AF65-F5344CB8AC3E}">
        <p14:creationId xmlns:p14="http://schemas.microsoft.com/office/powerpoint/2010/main" val="26953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368811"/>
            <a:ext cx="9404723" cy="1177387"/>
          </a:xfrm>
        </p:spPr>
        <p:txBody>
          <a:bodyPr/>
          <a:lstStyle/>
          <a:p>
            <a:pPr algn="l"/>
            <a:r>
              <a:rPr lang="nl-NL" b="1" i="0" dirty="0"/>
              <a:t>Snelweg of omweg</a:t>
            </a:r>
          </a:p>
        </p:txBody>
      </p:sp>
      <p:pic>
        <p:nvPicPr>
          <p:cNvPr id="4" name="Afbeelding 3">
            <a:extLst>
              <a:ext uri="{FF2B5EF4-FFF2-40B4-BE49-F238E27FC236}">
                <a16:creationId xmlns:a16="http://schemas.microsoft.com/office/drawing/2014/main" id="{FFFA8503-1028-E4B8-77C8-B9D4B201E293}"/>
              </a:ext>
            </a:extLst>
          </p:cNvPr>
          <p:cNvPicPr>
            <a:picLocks noChangeAspect="1"/>
          </p:cNvPicPr>
          <p:nvPr/>
        </p:nvPicPr>
        <p:blipFill>
          <a:blip r:embed="rId3"/>
          <a:stretch>
            <a:fillRect/>
          </a:stretch>
        </p:blipFill>
        <p:spPr>
          <a:xfrm>
            <a:off x="7903881" y="3653828"/>
            <a:ext cx="4019912" cy="2835361"/>
          </a:xfrm>
          <a:prstGeom prst="rect">
            <a:avLst/>
          </a:prstGeom>
        </p:spPr>
      </p:pic>
      <p:sp>
        <p:nvSpPr>
          <p:cNvPr id="8" name="Google Shape;331;p44">
            <a:extLst>
              <a:ext uri="{FF2B5EF4-FFF2-40B4-BE49-F238E27FC236}">
                <a16:creationId xmlns:a16="http://schemas.microsoft.com/office/drawing/2014/main" id="{4F83494C-5511-433B-C2FA-DA3A329C13AB}"/>
              </a:ext>
            </a:extLst>
          </p:cNvPr>
          <p:cNvSpPr txBox="1">
            <a:spLocks/>
          </p:cNvSpPr>
          <p:nvPr/>
        </p:nvSpPr>
        <p:spPr>
          <a:xfrm>
            <a:off x="646111" y="1661168"/>
            <a:ext cx="7875319" cy="46993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100" b="1" dirty="0"/>
              <a:t>De </a:t>
            </a:r>
            <a:r>
              <a:rPr lang="nl-NL" sz="2100" b="1" dirty="0">
                <a:solidFill>
                  <a:srgbClr val="C00000"/>
                </a:solidFill>
              </a:rPr>
              <a:t>snelweg</a:t>
            </a:r>
            <a:r>
              <a:rPr lang="nl-NL" sz="2100" b="1" dirty="0"/>
              <a:t>: </a:t>
            </a:r>
            <a:br>
              <a:rPr lang="nl-NL" sz="2100" b="1" dirty="0"/>
            </a:br>
            <a:r>
              <a:rPr lang="nl-NL" sz="2100" b="1" dirty="0"/>
              <a:t>je hersenen verwerken informatie snel. </a:t>
            </a:r>
          </a:p>
          <a:p>
            <a:pPr marL="0" indent="0">
              <a:buNone/>
            </a:pPr>
            <a:endParaRPr lang="nl-NL" sz="2100" b="1" dirty="0"/>
          </a:p>
          <a:p>
            <a:pPr marL="0" indent="0"/>
            <a:r>
              <a:rPr lang="nl-NL" sz="2100" dirty="0"/>
              <a:t>  Je begrijpt snel wat de vraag is </a:t>
            </a:r>
            <a:br>
              <a:rPr lang="nl-NL" sz="2100" dirty="0"/>
            </a:br>
            <a:r>
              <a:rPr lang="nl-NL" sz="2100" dirty="0"/>
              <a:t>   en wat je moet doen om die vraag te beantwoorden. </a:t>
            </a:r>
          </a:p>
          <a:p>
            <a:pPr marL="0" indent="0"/>
            <a:endParaRPr lang="nl-NL" sz="2100" dirty="0"/>
          </a:p>
          <a:p>
            <a:pPr marL="0" indent="0"/>
            <a:endParaRPr lang="nl-NL" sz="2100" dirty="0"/>
          </a:p>
          <a:p>
            <a:pPr marL="0" indent="0">
              <a:buNone/>
            </a:pPr>
            <a:r>
              <a:rPr lang="nl-NL" sz="2100" b="1" dirty="0"/>
              <a:t>De </a:t>
            </a:r>
            <a:r>
              <a:rPr lang="nl-NL" sz="2100" b="1" dirty="0">
                <a:solidFill>
                  <a:srgbClr val="C00000"/>
                </a:solidFill>
              </a:rPr>
              <a:t>omweg</a:t>
            </a:r>
            <a:r>
              <a:rPr lang="nl-NL" sz="2100" b="1" dirty="0"/>
              <a:t>: </a:t>
            </a:r>
            <a:br>
              <a:rPr lang="nl-NL" sz="2100" b="1" dirty="0"/>
            </a:br>
            <a:r>
              <a:rPr lang="nl-NL" sz="2100" b="1" dirty="0"/>
              <a:t>je hersenen verwerken informatie langzaam. </a:t>
            </a:r>
          </a:p>
          <a:p>
            <a:pPr marL="0" indent="0"/>
            <a:endParaRPr lang="nl-NL" sz="2100" dirty="0"/>
          </a:p>
          <a:p>
            <a:pPr marL="0" indent="0"/>
            <a:r>
              <a:rPr lang="nl-NL" sz="2100" dirty="0"/>
              <a:t> Je hebt meer tijd nodig om iets te leren </a:t>
            </a:r>
            <a:br>
              <a:rPr lang="nl-NL" sz="2100" dirty="0"/>
            </a:br>
            <a:r>
              <a:rPr lang="nl-NL" sz="2100" dirty="0"/>
              <a:t>   of om na te denken. </a:t>
            </a:r>
          </a:p>
        </p:txBody>
      </p:sp>
    </p:spTree>
    <p:extLst>
      <p:ext uri="{BB962C8B-B14F-4D97-AF65-F5344CB8AC3E}">
        <p14:creationId xmlns:p14="http://schemas.microsoft.com/office/powerpoint/2010/main" val="306519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1000"/>
                                        <p:tgtEl>
                                          <p:spTgt spid="8">
                                            <p:txEl>
                                              <p:pRg st="7" end="7"/>
                                            </p:txEl>
                                          </p:spTgt>
                                        </p:tgtEl>
                                      </p:cBhvr>
                                    </p:animEffect>
                                    <p:anim calcmode="lin" valueType="num">
                                      <p:cBhvr>
                                        <p:cTn id="2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p:txBody>
          <a:bodyPr/>
          <a:lstStyle/>
          <a:p>
            <a:r>
              <a:rPr lang="nl-NL" dirty="0"/>
              <a:t>Waarvoor heb jij snelwegen?</a:t>
            </a:r>
          </a:p>
          <a:p>
            <a:r>
              <a:rPr lang="nl-NL" dirty="0"/>
              <a:t>Waarvoor heb jij omweggetjes?</a:t>
            </a:r>
          </a:p>
          <a:p>
            <a:endParaRPr lang="nl-NL" dirty="0"/>
          </a:p>
          <a:p>
            <a:r>
              <a:rPr lang="nl-NL" dirty="0"/>
              <a:t>Vul het werkblad in.</a:t>
            </a:r>
          </a:p>
          <a:p>
            <a:endParaRPr lang="nl-NL" dirty="0"/>
          </a:p>
          <a:p>
            <a:endParaRPr lang="nl-NL" dirty="0"/>
          </a:p>
        </p:txBody>
      </p:sp>
      <p:pic>
        <p:nvPicPr>
          <p:cNvPr id="6" name="Afbeelding 5">
            <a:extLst>
              <a:ext uri="{FF2B5EF4-FFF2-40B4-BE49-F238E27FC236}">
                <a16:creationId xmlns:a16="http://schemas.microsoft.com/office/drawing/2014/main" id="{3A774AE8-6B3F-FC8D-C5B2-E2E675FB5D2E}"/>
              </a:ext>
            </a:extLst>
          </p:cNvPr>
          <p:cNvPicPr>
            <a:picLocks noChangeAspect="1"/>
          </p:cNvPicPr>
          <p:nvPr/>
        </p:nvPicPr>
        <p:blipFill>
          <a:blip r:embed="rId3"/>
          <a:stretch>
            <a:fillRect/>
          </a:stretch>
        </p:blipFill>
        <p:spPr>
          <a:xfrm>
            <a:off x="7391620" y="685799"/>
            <a:ext cx="3664307" cy="5770631"/>
          </a:xfrm>
          <a:prstGeom prst="rect">
            <a:avLst/>
          </a:prstGeom>
        </p:spPr>
      </p:pic>
    </p:spTree>
    <p:extLst>
      <p:ext uri="{BB962C8B-B14F-4D97-AF65-F5344CB8AC3E}">
        <p14:creationId xmlns:p14="http://schemas.microsoft.com/office/powerpoint/2010/main" val="28147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p:txBody>
          <a:bodyPr/>
          <a:lstStyle/>
          <a:p>
            <a:r>
              <a:rPr lang="nl-NL" dirty="0"/>
              <a:t>Teken je eigen landkaart met </a:t>
            </a:r>
            <a:br>
              <a:rPr lang="nl-NL" dirty="0"/>
            </a:br>
            <a:r>
              <a:rPr lang="nl-NL" dirty="0"/>
              <a:t>snelwegen en omweggetjes</a:t>
            </a:r>
          </a:p>
          <a:p>
            <a:endParaRPr lang="nl-NL" dirty="0"/>
          </a:p>
          <a:p>
            <a:r>
              <a:rPr lang="nl-NL" dirty="0"/>
              <a:t>Gebruik hierbij het werkblad wat je </a:t>
            </a:r>
            <a:br>
              <a:rPr lang="nl-NL" dirty="0"/>
            </a:br>
            <a:r>
              <a:rPr lang="nl-NL" dirty="0"/>
              <a:t>net hebt gemaakt</a:t>
            </a:r>
          </a:p>
          <a:p>
            <a:endParaRPr lang="nl-NL" dirty="0"/>
          </a:p>
          <a:p>
            <a:endParaRPr lang="nl-NL" dirty="0"/>
          </a:p>
        </p:txBody>
      </p:sp>
      <p:pic>
        <p:nvPicPr>
          <p:cNvPr id="5" name="Afbeelding 4">
            <a:extLst>
              <a:ext uri="{FF2B5EF4-FFF2-40B4-BE49-F238E27FC236}">
                <a16:creationId xmlns:a16="http://schemas.microsoft.com/office/drawing/2014/main" id="{FFB32DA6-6E7B-5B90-6150-ED94FB78E7B5}"/>
              </a:ext>
            </a:extLst>
          </p:cNvPr>
          <p:cNvPicPr>
            <a:picLocks noChangeAspect="1"/>
          </p:cNvPicPr>
          <p:nvPr/>
        </p:nvPicPr>
        <p:blipFill>
          <a:blip r:embed="rId3"/>
          <a:stretch>
            <a:fillRect/>
          </a:stretch>
        </p:blipFill>
        <p:spPr>
          <a:xfrm>
            <a:off x="7772313" y="1027906"/>
            <a:ext cx="4080632" cy="4763294"/>
          </a:xfrm>
          <a:prstGeom prst="rect">
            <a:avLst/>
          </a:prstGeom>
        </p:spPr>
      </p:pic>
    </p:spTree>
    <p:extLst>
      <p:ext uri="{BB962C8B-B14F-4D97-AF65-F5344CB8AC3E}">
        <p14:creationId xmlns:p14="http://schemas.microsoft.com/office/powerpoint/2010/main" val="21739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Nabespreken</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p:txBody>
          <a:bodyPr/>
          <a:lstStyle/>
          <a:p>
            <a:r>
              <a:rPr lang="nl-NL" dirty="0"/>
              <a:t>Wie kan er iets vertellen over </a:t>
            </a:r>
            <a:br>
              <a:rPr lang="nl-NL" dirty="0"/>
            </a:br>
            <a:r>
              <a:rPr lang="nl-NL" dirty="0"/>
              <a:t>zijn/haar landkaart?</a:t>
            </a:r>
          </a:p>
          <a:p>
            <a:endParaRPr lang="nl-NL" dirty="0"/>
          </a:p>
          <a:p>
            <a:r>
              <a:rPr lang="nl-NL" dirty="0"/>
              <a:t>Is er iemand die (stukjes) hetzelfde </a:t>
            </a:r>
            <a:br>
              <a:rPr lang="nl-NL" dirty="0"/>
            </a:br>
            <a:r>
              <a:rPr lang="nl-NL" dirty="0"/>
              <a:t>heeft op zijn/haar landkaart?</a:t>
            </a:r>
            <a:br>
              <a:rPr lang="nl-NL" dirty="0"/>
            </a:br>
            <a:endParaRPr lang="nl-NL" dirty="0"/>
          </a:p>
          <a:p>
            <a:r>
              <a:rPr lang="nl-NL" dirty="0"/>
              <a:t>Ken je iemand die (bijna) dezelfde </a:t>
            </a:r>
            <a:br>
              <a:rPr lang="nl-NL" dirty="0"/>
            </a:br>
            <a:r>
              <a:rPr lang="nl-NL" dirty="0"/>
              <a:t>landkaart heeft als jij?</a:t>
            </a:r>
          </a:p>
          <a:p>
            <a:endParaRPr lang="nl-NL" dirty="0"/>
          </a:p>
          <a:p>
            <a:endParaRPr lang="nl-NL" dirty="0"/>
          </a:p>
        </p:txBody>
      </p:sp>
      <p:pic>
        <p:nvPicPr>
          <p:cNvPr id="5" name="Afbeelding 4">
            <a:extLst>
              <a:ext uri="{FF2B5EF4-FFF2-40B4-BE49-F238E27FC236}">
                <a16:creationId xmlns:a16="http://schemas.microsoft.com/office/drawing/2014/main" id="{FFB32DA6-6E7B-5B90-6150-ED94FB78E7B5}"/>
              </a:ext>
            </a:extLst>
          </p:cNvPr>
          <p:cNvPicPr>
            <a:picLocks noChangeAspect="1"/>
          </p:cNvPicPr>
          <p:nvPr/>
        </p:nvPicPr>
        <p:blipFill>
          <a:blip r:embed="rId3"/>
          <a:stretch>
            <a:fillRect/>
          </a:stretch>
        </p:blipFill>
        <p:spPr>
          <a:xfrm>
            <a:off x="7772313" y="1027906"/>
            <a:ext cx="4080632" cy="4763294"/>
          </a:xfrm>
          <a:prstGeom prst="rect">
            <a:avLst/>
          </a:prstGeom>
        </p:spPr>
      </p:pic>
    </p:spTree>
    <p:extLst>
      <p:ext uri="{BB962C8B-B14F-4D97-AF65-F5344CB8AC3E}">
        <p14:creationId xmlns:p14="http://schemas.microsoft.com/office/powerpoint/2010/main" val="2193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729714"/>
            <a:ext cx="69557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vonden jullie deze les?</a:t>
            </a:r>
          </a:p>
        </p:txBody>
      </p:sp>
      <p:sp>
        <p:nvSpPr>
          <p:cNvPr id="2" name="Tekstvak 1">
            <a:extLst>
              <a:ext uri="{FF2B5EF4-FFF2-40B4-BE49-F238E27FC236}">
                <a16:creationId xmlns:a16="http://schemas.microsoft.com/office/drawing/2014/main" id="{DA2D6E88-BF53-C04F-8EEF-171E6350BFBE}"/>
              </a:ext>
            </a:extLst>
          </p:cNvPr>
          <p:cNvSpPr txBox="1"/>
          <p:nvPr/>
        </p:nvSpPr>
        <p:spPr>
          <a:xfrm>
            <a:off x="565079" y="1942770"/>
            <a:ext cx="6792652" cy="4154984"/>
          </a:xfrm>
          <a:prstGeom prst="rect">
            <a:avLst/>
          </a:prstGeom>
          <a:noFill/>
        </p:spPr>
        <p:txBody>
          <a:bodyPr wrap="square" rtlCol="0">
            <a:spAutoFit/>
          </a:bodyPr>
          <a:lstStyle/>
          <a:p>
            <a:r>
              <a:rPr lang="nl-NL" sz="2400" b="1" dirty="0"/>
              <a:t>Hoe was het om te leren over je hersenen?</a:t>
            </a:r>
            <a:br>
              <a:rPr lang="nl-NL" sz="2400" dirty="0"/>
            </a:br>
            <a:r>
              <a:rPr lang="nl-NL" sz="2400" i="1" dirty="0"/>
              <a:t>Vond je het interessant? Heb je iets nieuws geleerd over hoe jij informatie verwerkt?</a:t>
            </a:r>
            <a:endParaRPr lang="nl-NL" sz="2400" dirty="0"/>
          </a:p>
          <a:p>
            <a:endParaRPr lang="nl-NL" sz="2400" dirty="0"/>
          </a:p>
          <a:p>
            <a:r>
              <a:rPr lang="nl-NL" sz="2400" b="1" dirty="0"/>
              <a:t>Wat zijn jouw ‘snelwegen’ in je hoofd?</a:t>
            </a:r>
            <a:br>
              <a:rPr lang="nl-NL" sz="2400" dirty="0"/>
            </a:br>
            <a:r>
              <a:rPr lang="nl-NL" sz="2400" i="1" dirty="0"/>
              <a:t>Bij welke vakken of onderwerpen snap je dingen snel? Wat gaat er makkelijk bij jou?</a:t>
            </a:r>
            <a:endParaRPr lang="nl-NL" sz="2400" dirty="0"/>
          </a:p>
          <a:p>
            <a:endParaRPr lang="nl-NL" sz="2400" dirty="0"/>
          </a:p>
          <a:p>
            <a:r>
              <a:rPr lang="nl-NL" sz="2400" b="1" dirty="0"/>
              <a:t>Wat zijn jouw ‘omweggetjes’?</a:t>
            </a:r>
            <a:br>
              <a:rPr lang="nl-NL" sz="2400" dirty="0"/>
            </a:br>
            <a:r>
              <a:rPr lang="nl-NL" sz="2400" i="1" dirty="0"/>
              <a:t>Wat vind jij moeilijker om te leren? Wat kost je meer tijd? Hoe ga je daarmee om?</a:t>
            </a:r>
            <a:endParaRPr lang="nl-NL" sz="2400" dirty="0"/>
          </a:p>
        </p:txBody>
      </p:sp>
      <p:pic>
        <p:nvPicPr>
          <p:cNvPr id="4" name="Afbeelding 3">
            <a:extLst>
              <a:ext uri="{FF2B5EF4-FFF2-40B4-BE49-F238E27FC236}">
                <a16:creationId xmlns:a16="http://schemas.microsoft.com/office/drawing/2014/main" id="{65C02F73-BC7F-A0BE-B005-4E301A2DF2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78" b="97778" l="3762" r="91223">
                        <a14:foregroundMark x1="44514" y1="20889" x2="63636" y2="50222"/>
                        <a14:foregroundMark x1="63636" y1="50222" x2="63636" y2="51111"/>
                        <a14:foregroundMark x1="36050" y1="84000" x2="72727" y2="84000"/>
                        <a14:foregroundMark x1="9091" y1="85778" x2="28840" y2="93778"/>
                        <a14:foregroundMark x1="28840" y1="93778" x2="57680" y2="92444"/>
                        <a14:foregroundMark x1="57680" y1="92444" x2="78997" y2="92444"/>
                        <a14:foregroundMark x1="78997" y1="92444" x2="91536" y2="90667"/>
                        <a14:foregroundMark x1="91536" y1="90667" x2="84013" y2="77333"/>
                        <a14:foregroundMark x1="84013" y1="77333" x2="83699" y2="76000"/>
                        <a14:foregroundMark x1="83699" y1="76000" x2="83386" y2="76000"/>
                        <a14:foregroundMark x1="56426" y1="26222" x2="73981" y2="48444"/>
                        <a14:foregroundMark x1="73981" y1="48444" x2="81505" y2="90222"/>
                        <a14:foregroundMark x1="81505" y1="90222" x2="80251" y2="94667"/>
                        <a14:foregroundMark x1="68652" y1="42222" x2="51097" y2="45333"/>
                        <a14:foregroundMark x1="51097" y1="45333" x2="40125" y2="65778"/>
                        <a14:foregroundMark x1="40125" y1="65778" x2="67398" y2="73333"/>
                        <a14:foregroundMark x1="67398" y1="73333" x2="79310" y2="37333"/>
                        <a14:foregroundMark x1="79310" y1="37333" x2="64890" y2="30222"/>
                        <a14:foregroundMark x1="39812" y1="27111" x2="21944" y2="51111"/>
                        <a14:foregroundMark x1="21944" y1="51111" x2="20376" y2="80889"/>
                        <a14:foregroundMark x1="20376" y1="80889" x2="38871" y2="91111"/>
                        <a14:foregroundMark x1="38871" y1="91111" x2="57053" y2="49778"/>
                        <a14:foregroundMark x1="57053" y1="49778" x2="39812" y2="28889"/>
                        <a14:foregroundMark x1="39812" y1="28889" x2="27900" y2="26667"/>
                        <a14:foregroundMark x1="27900" y1="26667" x2="27273" y2="26667"/>
                        <a14:foregroundMark x1="27586" y1="57333" x2="22257" y2="26667"/>
                        <a14:foregroundMark x1="22257" y1="26667" x2="21317" y2="25778"/>
                        <a14:foregroundMark x1="32602" y1="48889" x2="32602" y2="48889"/>
                        <a14:foregroundMark x1="39185" y1="32000" x2="33542" y2="50667"/>
                        <a14:foregroundMark x1="33542" y1="50667" x2="21317" y2="69333"/>
                        <a14:foregroundMark x1="21317" y1="69333" x2="19749" y2="73778"/>
                        <a14:foregroundMark x1="19749" y1="77778" x2="10972" y2="87111"/>
                        <a14:foregroundMark x1="7524" y1="82667" x2="9091" y2="85333"/>
                        <a14:foregroundMark x1="5643" y1="80889" x2="7210" y2="94667"/>
                        <a14:foregroundMark x1="3762" y1="84000" x2="4075" y2="91556"/>
                        <a14:foregroundMark x1="50157" y1="6222" x2="59875" y2="9333"/>
                        <a14:foregroundMark x1="40752" y1="7556" x2="60188" y2="6667"/>
                        <a14:foregroundMark x1="60188" y1="6667" x2="73981" y2="13333"/>
                        <a14:foregroundMark x1="73981" y1="13333" x2="84953" y2="29778"/>
                        <a14:foregroundMark x1="84953" y1="29778" x2="88401" y2="77778"/>
                        <a14:foregroundMark x1="69906" y1="16444" x2="78056" y2="44889"/>
                        <a14:foregroundMark x1="51724" y1="21333" x2="49216" y2="45333"/>
                        <a14:foregroundMark x1="49216" y1="45333" x2="49216" y2="45333"/>
                        <a14:foregroundMark x1="44828" y1="29333" x2="39498" y2="52444"/>
                        <a14:foregroundMark x1="39498" y1="60889" x2="34169" y2="73333"/>
                        <a14:foregroundMark x1="31975" y1="66667" x2="28527" y2="80000"/>
                        <a14:foregroundMark x1="23197" y1="79556" x2="31348" y2="88000"/>
                        <a14:foregroundMark x1="17241" y1="86222" x2="16928" y2="92444"/>
                        <a14:foregroundMark x1="5956" y1="93333" x2="5956" y2="93333"/>
                        <a14:foregroundMark x1="5956" y1="93333" x2="5956" y2="97778"/>
                        <a14:foregroundMark x1="61442" y1="15556" x2="64263" y2="29333"/>
                        <a14:foregroundMark x1="61129" y1="17333" x2="56740" y2="31556"/>
                        <a14:foregroundMark x1="72100" y1="17778" x2="75235" y2="30222"/>
                        <a14:foregroundMark x1="62382" y1="50667" x2="67712" y2="47111"/>
                        <a14:foregroundMark x1="70219" y1="48000" x2="68025" y2="53778"/>
                        <a14:foregroundMark x1="58934" y1="55111" x2="62382" y2="56000"/>
                        <a14:foregroundMark x1="74608" y1="18667" x2="76489" y2="28444"/>
                        <a14:foregroundMark x1="83386" y1="44000" x2="82445" y2="61333"/>
                        <a14:foregroundMark x1="63950" y1="60889" x2="54859" y2="63556"/>
                        <a14:foregroundMark x1="56426" y1="76444" x2="68966" y2="81778"/>
                        <a14:foregroundMark x1="68966" y1="81778" x2="69279" y2="81778"/>
                        <a14:foregroundMark x1="80878" y1="71111" x2="81818" y2="77778"/>
                        <a14:foregroundMark x1="71473" y1="81333" x2="59248" y2="80000"/>
                        <a14:foregroundMark x1="59248" y1="80000" x2="53605" y2="76000"/>
                      </a14:backgroundRemoval>
                    </a14:imgEffect>
                  </a14:imgLayer>
                </a14:imgProps>
              </a:ext>
            </a:extLst>
          </a:blip>
          <a:stretch>
            <a:fillRect/>
          </a:stretch>
        </p:blipFill>
        <p:spPr>
          <a:xfrm>
            <a:off x="7607010" y="3326452"/>
            <a:ext cx="4019912" cy="2835361"/>
          </a:xfrm>
          <a:prstGeom prst="rect">
            <a:avLst/>
          </a:prstGeom>
        </p:spPr>
      </p:pic>
    </p:spTree>
    <p:extLst>
      <p:ext uri="{BB962C8B-B14F-4D97-AF65-F5344CB8AC3E}">
        <p14:creationId xmlns:p14="http://schemas.microsoft.com/office/powerpoint/2010/main" val="29463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7576FE96-D495-8B16-EDB7-2D21DCC8CC6C}"/>
              </a:ext>
            </a:extLst>
          </p:cNvPr>
          <p:cNvPicPr>
            <a:picLocks noChangeAspect="1"/>
          </p:cNvPicPr>
          <p:nvPr/>
        </p:nvPicPr>
        <p:blipFill>
          <a:blip r:embed="rId3"/>
          <a:stretch>
            <a:fillRect/>
          </a:stretch>
        </p:blipFill>
        <p:spPr>
          <a:xfrm>
            <a:off x="232691" y="4154495"/>
            <a:ext cx="2930656" cy="1791993"/>
          </a:xfrm>
          <a:prstGeom prst="rect">
            <a:avLst/>
          </a:prstGeom>
        </p:spPr>
      </p:pic>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005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keer</a:t>
            </a:r>
          </a:p>
        </p:txBody>
      </p:sp>
      <p:sp>
        <p:nvSpPr>
          <p:cNvPr id="7" name="Tekstvak 6">
            <a:extLst>
              <a:ext uri="{FF2B5EF4-FFF2-40B4-BE49-F238E27FC236}">
                <a16:creationId xmlns:a16="http://schemas.microsoft.com/office/drawing/2014/main" id="{DA9F1D87-EC38-F38E-7890-59B9B31D134D}"/>
              </a:ext>
            </a:extLst>
          </p:cNvPr>
          <p:cNvSpPr txBox="1"/>
          <p:nvPr/>
        </p:nvSpPr>
        <p:spPr>
          <a:xfrm>
            <a:off x="7712082" y="2243833"/>
            <a:ext cx="6096000" cy="2916889"/>
          </a:xfrm>
          <a:prstGeom prst="rect">
            <a:avLst/>
          </a:prstGeom>
          <a:noFill/>
        </p:spPr>
        <p:txBody>
          <a:bodyPr wrap="square">
            <a:spAutoFit/>
          </a:bodyPr>
          <a:lstStyle/>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Magneet</a:t>
            </a: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Mangal Pro"/>
            </a:endParaRP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Omgekeerde magneet</a:t>
            </a: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Mangal Pro"/>
            </a:endParaRP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Puzzel</a:t>
            </a: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Mangal Pro"/>
            </a:endParaRP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Zijweggetjes</a:t>
            </a:r>
          </a:p>
        </p:txBody>
      </p:sp>
      <p:pic>
        <p:nvPicPr>
          <p:cNvPr id="3" name="Afbeelding 2">
            <a:extLst>
              <a:ext uri="{FF2B5EF4-FFF2-40B4-BE49-F238E27FC236}">
                <a16:creationId xmlns:a16="http://schemas.microsoft.com/office/drawing/2014/main" id="{ED5E69B0-9652-289D-D544-FFE49C97E4A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855" b="91532" l="9884" r="89826">
                        <a14:foregroundMark x1="60174" y1="7661" x2="26744" y2="39516"/>
                        <a14:foregroundMark x1="26744" y1="39516" x2="25872" y2="41935"/>
                        <a14:foregroundMark x1="36919" y1="23387" x2="19186" y2="59274"/>
                        <a14:foregroundMark x1="19186" y1="59274" x2="45640" y2="75403"/>
                        <a14:foregroundMark x1="45640" y1="75403" x2="73256" y2="54032"/>
                        <a14:foregroundMark x1="73256" y1="54032" x2="69186" y2="23790"/>
                        <a14:foregroundMark x1="69186" y1="23790" x2="67151" y2="22177"/>
                        <a14:foregroundMark x1="28488" y1="23387" x2="20349" y2="52419"/>
                        <a14:foregroundMark x1="61047" y1="19355" x2="75000" y2="27016"/>
                        <a14:foregroundMark x1="75000" y1="27016" x2="78779" y2="31855"/>
                        <a14:foregroundMark x1="59302" y1="32661" x2="66279" y2="70565"/>
                        <a14:foregroundMark x1="11047" y1="87500" x2="26163" y2="90726"/>
                        <a14:foregroundMark x1="26163" y1="90726" x2="61628" y2="89113"/>
                        <a14:foregroundMark x1="61628" y1="89113" x2="80523" y2="89113"/>
                        <a14:foregroundMark x1="80523" y1="89113" x2="88081" y2="83065"/>
                        <a14:foregroundMark x1="79360" y1="51210" x2="80523" y2="78629"/>
                        <a14:foregroundMark x1="11628" y1="90323" x2="12791" y2="91532"/>
                        <a14:foregroundMark x1="36337" y1="39919" x2="23547" y2="78226"/>
                        <a14:foregroundMark x1="36919" y1="20968" x2="52616" y2="26210"/>
                        <a14:foregroundMark x1="52616" y1="26210" x2="68023" y2="41532"/>
                        <a14:foregroundMark x1="68023" y1="41532" x2="73837" y2="55242"/>
                      </a14:backgroundRemoval>
                    </a14:imgEffect>
                  </a14:imgLayer>
                </a14:imgProps>
              </a:ext>
            </a:extLst>
          </a:blip>
          <a:stretch>
            <a:fillRect/>
          </a:stretch>
        </p:blipFill>
        <p:spPr>
          <a:xfrm>
            <a:off x="344082" y="1316203"/>
            <a:ext cx="2930655" cy="2112798"/>
          </a:xfrm>
          <a:prstGeom prst="rect">
            <a:avLst/>
          </a:prstGeom>
        </p:spPr>
      </p:pic>
      <p:grpSp>
        <p:nvGrpSpPr>
          <p:cNvPr id="18" name="Groep 17">
            <a:extLst>
              <a:ext uri="{FF2B5EF4-FFF2-40B4-BE49-F238E27FC236}">
                <a16:creationId xmlns:a16="http://schemas.microsoft.com/office/drawing/2014/main" id="{3D526491-90A4-9519-7782-51CCEF26CADC}"/>
              </a:ext>
            </a:extLst>
          </p:cNvPr>
          <p:cNvGrpSpPr/>
          <p:nvPr/>
        </p:nvGrpSpPr>
        <p:grpSpPr>
          <a:xfrm>
            <a:off x="2871740" y="3145911"/>
            <a:ext cx="2930655" cy="3369909"/>
            <a:chOff x="2871740" y="3145911"/>
            <a:chExt cx="2930655" cy="3369909"/>
          </a:xfrm>
        </p:grpSpPr>
        <p:pic>
          <p:nvPicPr>
            <p:cNvPr id="11" name="Graphic 10" descr="Hersenen in hoofd silhouet">
              <a:extLst>
                <a:ext uri="{FF2B5EF4-FFF2-40B4-BE49-F238E27FC236}">
                  <a16:creationId xmlns:a16="http://schemas.microsoft.com/office/drawing/2014/main" id="{1862461D-DA66-BDE5-0769-D50F28C3A4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871740" y="3585165"/>
              <a:ext cx="2930655" cy="2930655"/>
            </a:xfrm>
            <a:prstGeom prst="rect">
              <a:avLst/>
            </a:prstGeom>
          </p:spPr>
        </p:pic>
        <p:sp>
          <p:nvSpPr>
            <p:cNvPr id="13" name="Bliksemflits 12">
              <a:extLst>
                <a:ext uri="{FF2B5EF4-FFF2-40B4-BE49-F238E27FC236}">
                  <a16:creationId xmlns:a16="http://schemas.microsoft.com/office/drawing/2014/main" id="{DE3965D4-8FA0-1396-E06C-9738FDF0D89D}"/>
                </a:ext>
              </a:extLst>
            </p:cNvPr>
            <p:cNvSpPr/>
            <p:nvPr/>
          </p:nvSpPr>
          <p:spPr>
            <a:xfrm rot="10612601">
              <a:off x="3294052" y="3301680"/>
              <a:ext cx="488625" cy="722345"/>
            </a:xfrm>
            <a:prstGeom prst="lightningBolt">
              <a:avLst/>
            </a:prstGeom>
            <a:solidFill>
              <a:srgbClr val="FFC000"/>
            </a:solidFill>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4" name="Bliksemflits 13">
              <a:extLst>
                <a:ext uri="{FF2B5EF4-FFF2-40B4-BE49-F238E27FC236}">
                  <a16:creationId xmlns:a16="http://schemas.microsoft.com/office/drawing/2014/main" id="{B050A131-AD59-5E99-63C0-DF11951B7F8D}"/>
                </a:ext>
              </a:extLst>
            </p:cNvPr>
            <p:cNvSpPr/>
            <p:nvPr/>
          </p:nvSpPr>
          <p:spPr>
            <a:xfrm rot="11801314">
              <a:off x="4085648" y="3145911"/>
              <a:ext cx="488625" cy="722345"/>
            </a:xfrm>
            <a:prstGeom prst="lightningBolt">
              <a:avLst/>
            </a:prstGeom>
            <a:solidFill>
              <a:srgbClr val="FFC000"/>
            </a:solidFill>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5" name="Bliksemflits 14">
              <a:extLst>
                <a:ext uri="{FF2B5EF4-FFF2-40B4-BE49-F238E27FC236}">
                  <a16:creationId xmlns:a16="http://schemas.microsoft.com/office/drawing/2014/main" id="{306BD5DF-684E-2ED4-3025-6711F2D9CA1F}"/>
                </a:ext>
              </a:extLst>
            </p:cNvPr>
            <p:cNvSpPr/>
            <p:nvPr/>
          </p:nvSpPr>
          <p:spPr>
            <a:xfrm rot="13854647">
              <a:off x="4877348" y="3449425"/>
              <a:ext cx="486329" cy="725753"/>
            </a:xfrm>
            <a:prstGeom prst="lightningBolt">
              <a:avLst/>
            </a:prstGeom>
            <a:solidFill>
              <a:srgbClr val="FFC000"/>
            </a:solidFill>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grpSp>
      <p:pic>
        <p:nvPicPr>
          <p:cNvPr id="17" name="Afbeelding 16">
            <a:extLst>
              <a:ext uri="{FF2B5EF4-FFF2-40B4-BE49-F238E27FC236}">
                <a16:creationId xmlns:a16="http://schemas.microsoft.com/office/drawing/2014/main" id="{41D5613B-D8DD-0A10-95CD-0AEDF8836BC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447" b="90426" l="3106" r="93168">
                        <a14:foregroundMark x1="26708" y1="8511" x2="20807" y2="65426"/>
                        <a14:foregroundMark x1="20807" y1="65426" x2="54969" y2="72872"/>
                        <a14:foregroundMark x1="54969" y1="72872" x2="79814" y2="69149"/>
                        <a14:foregroundMark x1="79814" y1="69149" x2="93168" y2="42021"/>
                        <a14:foregroundMark x1="93168" y1="42021" x2="87888" y2="11170"/>
                        <a14:foregroundMark x1="87888" y1="11170" x2="25466" y2="15426"/>
                        <a14:foregroundMark x1="25466" y1="15957" x2="9938" y2="59043"/>
                        <a14:foregroundMark x1="9938" y1="59043" x2="22981" y2="91489"/>
                        <a14:foregroundMark x1="22981" y1="91489" x2="40062" y2="65957"/>
                        <a14:foregroundMark x1="40373" y1="69149" x2="44099" y2="85106"/>
                        <a14:foregroundMark x1="62112" y1="84574" x2="62112" y2="84574"/>
                        <a14:foregroundMark x1="86957" y1="78723" x2="19255" y2="85638"/>
                        <a14:foregroundMark x1="75155" y1="9043" x2="24224" y2="7447"/>
                        <a14:foregroundMark x1="10870" y1="12234" x2="5173" y2="26426"/>
                        <a14:foregroundMark x1="8035" y1="76490" x2="10248" y2="79787"/>
                        <a14:foregroundMark x1="11801" y1="11170" x2="15839" y2="46809"/>
                        <a14:foregroundMark x1="27640" y1="34574" x2="34783" y2="45213"/>
                        <a14:foregroundMark x1="13975" y1="50000" x2="25466" y2="67553"/>
                        <a14:foregroundMark x1="35404" y1="37766" x2="43478" y2="55319"/>
                        <a14:foregroundMark x1="23602" y1="64894" x2="38820" y2="79787"/>
                        <a14:foregroundMark x1="63665" y1="44149" x2="86957" y2="43085"/>
                        <a14:foregroundMark x1="73602" y1="23936" x2="73913" y2="71277"/>
                        <a14:foregroundMark x1="87578" y1="46277" x2="76708" y2="65957"/>
                        <a14:foregroundMark x1="76708" y1="65957" x2="76398" y2="67021"/>
                        <a14:backgroundMark x1="1242" y1="46277" x2="1242" y2="46277"/>
                        <a14:backgroundMark x1="4658" y1="29255" x2="4658" y2="29255"/>
                        <a14:backgroundMark x1="4658" y1="29255" x2="4658" y2="29255"/>
                        <a14:backgroundMark x1="2174" y1="26064" x2="0" y2="78723"/>
                      </a14:backgroundRemoval>
                    </a14:imgEffect>
                  </a14:imgLayer>
                </a14:imgProps>
              </a:ext>
            </a:extLst>
          </a:blip>
          <a:stretch>
            <a:fillRect/>
          </a:stretch>
        </p:blipFill>
        <p:spPr>
          <a:xfrm>
            <a:off x="3028950" y="1315235"/>
            <a:ext cx="3067050" cy="1790700"/>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1000"/>
                                        <p:tgtEl>
                                          <p:spTgt spid="7">
                                            <p:txEl>
                                              <p:pRg st="6" end="6"/>
                                            </p:txEl>
                                          </p:spTgt>
                                        </p:tgtEl>
                                      </p:cBhvr>
                                    </p:animEffect>
                                    <p:anim calcmode="lin" valueType="num">
                                      <p:cBhvr>
                                        <p:cTn id="4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prstClr val="black"/>
                </a:solidFill>
                <a:latin typeface="BaseNine"/>
              </a:rPr>
              <a:t>Lesdoelen</a:t>
            </a:r>
            <a:endParaRPr kumimoji="0" lang="nl-NL" sz="3600" b="1" i="0" u="none" strike="noStrike" kern="1200" cap="none" spc="0" normalizeH="0" baseline="0" noProof="0" dirty="0">
              <a:ln>
                <a:noFill/>
              </a:ln>
              <a:solidFill>
                <a:prstClr val="black"/>
              </a:solidFill>
              <a:effectLst/>
              <a:uLnTx/>
              <a:uFillTx/>
              <a:latin typeface="BaseNine"/>
              <a:ea typeface="+mn-ea"/>
              <a:cs typeface="+mn-cs"/>
            </a:endParaRPr>
          </a:p>
        </p:txBody>
      </p:sp>
      <p:sp>
        <p:nvSpPr>
          <p:cNvPr id="2" name="Tekstvak 1">
            <a:extLst>
              <a:ext uri="{FF2B5EF4-FFF2-40B4-BE49-F238E27FC236}">
                <a16:creationId xmlns:a16="http://schemas.microsoft.com/office/drawing/2014/main" id="{DA2D6E88-BF53-C04F-8EEF-171E6350BFBE}"/>
              </a:ext>
            </a:extLst>
          </p:cNvPr>
          <p:cNvSpPr txBox="1"/>
          <p:nvPr/>
        </p:nvSpPr>
        <p:spPr>
          <a:xfrm>
            <a:off x="7007867" y="2011680"/>
            <a:ext cx="5230368" cy="38087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300" dirty="0"/>
              <a:t>Ik leer hoe berichten in mijn</a:t>
            </a:r>
            <a:br>
              <a:rPr lang="nl-NL" sz="2300" dirty="0"/>
            </a:br>
            <a:r>
              <a:rPr lang="nl-NL" sz="2300" dirty="0"/>
              <a:t>hersenen worden gestuurd</a:t>
            </a:r>
            <a:br>
              <a:rPr lang="nl-NL" sz="2300" dirty="0"/>
            </a:br>
            <a:br>
              <a:rPr lang="nl-NL" sz="2300" dirty="0"/>
            </a:br>
            <a:endParaRPr lang="nl-NL" sz="2300" dirty="0"/>
          </a:p>
          <a:p>
            <a:pPr marL="342900" indent="-342900">
              <a:lnSpc>
                <a:spcPct val="150000"/>
              </a:lnSpc>
              <a:buFont typeface="Arial" panose="020B0604020202020204" pitchFamily="34" charset="0"/>
              <a:buChar char="•"/>
            </a:pPr>
            <a:r>
              <a:rPr lang="nl-NL" sz="2300" dirty="0"/>
              <a:t>Ik denk </a:t>
            </a:r>
            <a:r>
              <a:rPr lang="nl-NL" sz="2300"/>
              <a:t>na over hoe </a:t>
            </a:r>
            <a:r>
              <a:rPr lang="nl-NL" sz="2300" dirty="0"/>
              <a:t>mijn hersenen informatie verwerken</a:t>
            </a:r>
          </a:p>
          <a:p>
            <a:pPr marL="342900" indent="-342900">
              <a:lnSpc>
                <a:spcPct val="150000"/>
              </a:lnSpc>
              <a:buFont typeface="Arial" panose="020B0604020202020204" pitchFamily="34" charset="0"/>
              <a:buChar char="•"/>
            </a:pPr>
            <a:endParaRPr lang="nl-NL" sz="2300" dirty="0"/>
          </a:p>
        </p:txBody>
      </p:sp>
      <p:pic>
        <p:nvPicPr>
          <p:cNvPr id="6" name="Afbeelding 5" descr="Afbeelding met Lijnillustraties, schets, clipart, illustratie&#10;&#10;Automatisch gegenereerde beschrijving">
            <a:extLst>
              <a:ext uri="{FF2B5EF4-FFF2-40B4-BE49-F238E27FC236}">
                <a16:creationId xmlns:a16="http://schemas.microsoft.com/office/drawing/2014/main" id="{DBBADC57-4ABF-3A93-80CE-BC5920F9A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2" y="2282103"/>
            <a:ext cx="4086225" cy="2958324"/>
          </a:xfrm>
          <a:prstGeom prst="rect">
            <a:avLst/>
          </a:prstGeom>
        </p:spPr>
      </p:pic>
    </p:spTree>
    <p:extLst>
      <p:ext uri="{BB962C8B-B14F-4D97-AF65-F5344CB8AC3E}">
        <p14:creationId xmlns:p14="http://schemas.microsoft.com/office/powerpoint/2010/main" val="2803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Wat is een vol hoofd?</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2706624"/>
            <a:ext cx="8946541" cy="3475516"/>
          </a:xfrm>
        </p:spPr>
        <p:txBody>
          <a:bodyPr vert="horz" lIns="91440" tIns="45720" rIns="91440" bIns="45720" rtlCol="0" anchor="t">
            <a:normAutofit/>
          </a:bodyPr>
          <a:lstStyle/>
          <a:p>
            <a:endParaRPr lang="nl-NL" cap="none" dirty="0"/>
          </a:p>
          <a:p>
            <a:r>
              <a:rPr lang="nl-NL" cap="none" dirty="0"/>
              <a:t>Een hoofd waar niets meer bij kan</a:t>
            </a:r>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7798340" y="309383"/>
            <a:ext cx="4281471" cy="3087727"/>
          </a:xfrm>
          <a:prstGeom prst="rect">
            <a:avLst/>
          </a:prstGeom>
          <a:ln>
            <a:noFill/>
          </a:ln>
          <a:effectLst>
            <a:softEdge rad="112500"/>
          </a:effectLst>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Informatie en een vol hoofd</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204914"/>
          </a:xfrm>
        </p:spPr>
        <p:txBody>
          <a:bodyPr vert="horz" lIns="91440" tIns="45720" rIns="91440" bIns="45720" rtlCol="0" anchor="t">
            <a:normAutofit fontScale="92500" lnSpcReduction="10000"/>
          </a:bodyPr>
          <a:lstStyle/>
          <a:p>
            <a:endParaRPr lang="nl-NL" cap="none" dirty="0"/>
          </a:p>
          <a:p>
            <a:r>
              <a:rPr lang="nl-NL" dirty="0"/>
              <a:t>Je hersenen werken hard om informatie te verwerken. </a:t>
            </a:r>
          </a:p>
          <a:p>
            <a:endParaRPr lang="nl-NL" dirty="0"/>
          </a:p>
          <a:p>
            <a:r>
              <a:rPr lang="nl-NL" dirty="0"/>
              <a:t>Dit kan extra lastig zijn als taal </a:t>
            </a:r>
            <a:r>
              <a:rPr lang="nl-NL" dirty="0" err="1"/>
              <a:t>moelijk</a:t>
            </a:r>
            <a:r>
              <a:rPr lang="nl-NL" dirty="0"/>
              <a:t> te begrijpen is.</a:t>
            </a:r>
            <a:br>
              <a:rPr lang="nl-NL" dirty="0"/>
            </a:br>
            <a:endParaRPr lang="nl-NL" cap="none" dirty="0"/>
          </a:p>
          <a:p>
            <a:r>
              <a:rPr lang="nl-NL" cap="none" dirty="0"/>
              <a:t>Je hoofd kan dan  (te) vol zitten met informatie.</a:t>
            </a:r>
          </a:p>
          <a:p>
            <a:endParaRPr lang="nl-NL" cap="none" dirty="0"/>
          </a:p>
          <a:p>
            <a:r>
              <a:rPr lang="nl-NL" dirty="0"/>
              <a:t>Nadenken lukt dan minder goed</a:t>
            </a:r>
          </a:p>
          <a:p>
            <a:pPr marL="0" indent="0">
              <a:buNone/>
            </a:pPr>
            <a:endParaRPr lang="nl-NL" cap="none" dirty="0"/>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8948058" y="349288"/>
            <a:ext cx="2995682" cy="2160437"/>
          </a:xfrm>
          <a:prstGeom prst="rect">
            <a:avLst/>
          </a:prstGeom>
          <a:ln>
            <a:noFill/>
          </a:ln>
          <a:effectLst>
            <a:softEdge rad="112500"/>
          </a:effectLst>
        </p:spPr>
      </p:pic>
    </p:spTree>
    <p:extLst>
      <p:ext uri="{BB962C8B-B14F-4D97-AF65-F5344CB8AC3E}">
        <p14:creationId xmlns:p14="http://schemas.microsoft.com/office/powerpoint/2010/main" val="7236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a:xfrm>
            <a:off x="412900" y="2096740"/>
            <a:ext cx="10515600" cy="4160520"/>
          </a:xfrm>
        </p:spPr>
        <p:txBody>
          <a:bodyPr>
            <a:normAutofit/>
          </a:bodyPr>
          <a:lstStyle/>
          <a:p>
            <a:r>
              <a:rPr lang="nl-NL" dirty="0"/>
              <a:t>Los de twee puzzels op</a:t>
            </a:r>
          </a:p>
          <a:p>
            <a:endParaRPr lang="nl-NL" dirty="0"/>
          </a:p>
          <a:p>
            <a:endParaRPr lang="nl-NL" dirty="0"/>
          </a:p>
          <a:p>
            <a:r>
              <a:rPr lang="nl-NL" dirty="0"/>
              <a:t>Welke puzzel was makkelijker?</a:t>
            </a:r>
          </a:p>
          <a:p>
            <a:r>
              <a:rPr lang="nl-NL" dirty="0"/>
              <a:t>Welke puzzel was moeilijker?</a:t>
            </a:r>
          </a:p>
          <a:p>
            <a:endParaRPr lang="nl-NL" dirty="0"/>
          </a:p>
          <a:p>
            <a:endParaRPr lang="nl-NL" dirty="0"/>
          </a:p>
        </p:txBody>
      </p:sp>
      <p:pic>
        <p:nvPicPr>
          <p:cNvPr id="5" name="Afbeelding 4">
            <a:extLst>
              <a:ext uri="{FF2B5EF4-FFF2-40B4-BE49-F238E27FC236}">
                <a16:creationId xmlns:a16="http://schemas.microsoft.com/office/drawing/2014/main" id="{8E7D0D78-615A-9F4E-513B-42AC84000694}"/>
              </a:ext>
            </a:extLst>
          </p:cNvPr>
          <p:cNvPicPr>
            <a:picLocks noChangeAspect="1"/>
          </p:cNvPicPr>
          <p:nvPr/>
        </p:nvPicPr>
        <p:blipFill>
          <a:blip r:embed="rId3"/>
          <a:stretch>
            <a:fillRect/>
          </a:stretch>
        </p:blipFill>
        <p:spPr>
          <a:xfrm>
            <a:off x="8394748" y="404035"/>
            <a:ext cx="3988638" cy="6154653"/>
          </a:xfrm>
          <a:prstGeom prst="rect">
            <a:avLst/>
          </a:prstGeom>
        </p:spPr>
      </p:pic>
    </p:spTree>
    <p:extLst>
      <p:ext uri="{BB962C8B-B14F-4D97-AF65-F5344CB8AC3E}">
        <p14:creationId xmlns:p14="http://schemas.microsoft.com/office/powerpoint/2010/main" val="6163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D0573-2AD7-372E-3246-7E8525C573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9070C7-F8C2-A056-AB5A-A7DFBEBCDDAA}"/>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B3C88562-28A8-D877-004C-4BD99000C5F8}"/>
              </a:ext>
            </a:extLst>
          </p:cNvPr>
          <p:cNvSpPr>
            <a:spLocks noGrp="1"/>
          </p:cNvSpPr>
          <p:nvPr>
            <p:ph idx="1"/>
          </p:nvPr>
        </p:nvSpPr>
        <p:spPr>
          <a:xfrm>
            <a:off x="412900" y="1956391"/>
            <a:ext cx="7752905" cy="4300869"/>
          </a:xfrm>
        </p:spPr>
        <p:txBody>
          <a:bodyPr>
            <a:normAutofit fontScale="62500" lnSpcReduction="20000"/>
          </a:bodyPr>
          <a:lstStyle/>
          <a:p>
            <a:pPr>
              <a:lnSpc>
                <a:spcPct val="150000"/>
              </a:lnSpc>
              <a:buNone/>
            </a:pPr>
            <a:r>
              <a:rPr lang="nl-NL" dirty="0"/>
              <a:t> </a:t>
            </a:r>
            <a:r>
              <a:rPr lang="nl-NL" b="1" dirty="0"/>
              <a:t>De eerste puzzel is makkelijk. </a:t>
            </a:r>
            <a:br>
              <a:rPr lang="nl-NL" b="1" dirty="0"/>
            </a:br>
            <a:r>
              <a:rPr lang="nl-NL" dirty="0"/>
              <a:t>Je vindt snel de weg.</a:t>
            </a:r>
            <a:br>
              <a:rPr lang="nl-NL" dirty="0"/>
            </a:br>
            <a:r>
              <a:rPr lang="nl-NL" dirty="0"/>
              <a:t>Dat is zoals makkelijke informatie.</a:t>
            </a:r>
            <a:br>
              <a:rPr lang="nl-NL" dirty="0"/>
            </a:br>
            <a:r>
              <a:rPr lang="nl-NL" dirty="0"/>
              <a:t>Je begrijpt het snel, en je hersenen weten waar het naartoe moet.</a:t>
            </a:r>
          </a:p>
          <a:p>
            <a:pPr>
              <a:lnSpc>
                <a:spcPct val="150000"/>
              </a:lnSpc>
              <a:buNone/>
            </a:pPr>
            <a:endParaRPr lang="nl-NL" dirty="0"/>
          </a:p>
          <a:p>
            <a:pPr>
              <a:lnSpc>
                <a:spcPct val="150000"/>
              </a:lnSpc>
              <a:buNone/>
            </a:pPr>
            <a:r>
              <a:rPr lang="nl-NL" b="1" dirty="0"/>
              <a:t>De tweede puzzel is moeilijker.</a:t>
            </a:r>
            <a:br>
              <a:rPr lang="nl-NL" b="1" dirty="0"/>
            </a:br>
            <a:r>
              <a:rPr lang="nl-NL" dirty="0"/>
              <a:t>Je moet langer zoeken naar de juiste weg.</a:t>
            </a:r>
            <a:br>
              <a:rPr lang="nl-NL" dirty="0"/>
            </a:br>
            <a:r>
              <a:rPr lang="nl-NL" dirty="0"/>
              <a:t>Dat is zoals moeilijke informatie.</a:t>
            </a:r>
            <a:br>
              <a:rPr lang="nl-NL" dirty="0"/>
            </a:br>
            <a:r>
              <a:rPr lang="nl-NL" dirty="0"/>
              <a:t>Je hersenen moeten harder werken om het te begrijpen.</a:t>
            </a:r>
            <a:br>
              <a:rPr lang="nl-NL" dirty="0"/>
            </a:br>
            <a:r>
              <a:rPr lang="nl-NL" dirty="0"/>
              <a:t>Het duurt langer voordat het op de juiste plek in je hersenen komt.</a:t>
            </a:r>
          </a:p>
        </p:txBody>
      </p:sp>
      <p:pic>
        <p:nvPicPr>
          <p:cNvPr id="5" name="Afbeelding 4">
            <a:extLst>
              <a:ext uri="{FF2B5EF4-FFF2-40B4-BE49-F238E27FC236}">
                <a16:creationId xmlns:a16="http://schemas.microsoft.com/office/drawing/2014/main" id="{A80A0CFA-5BE0-C141-CBE9-12C3067F8DDE}"/>
              </a:ext>
            </a:extLst>
          </p:cNvPr>
          <p:cNvPicPr>
            <a:picLocks noChangeAspect="1"/>
          </p:cNvPicPr>
          <p:nvPr/>
        </p:nvPicPr>
        <p:blipFill>
          <a:blip r:embed="rId3"/>
          <a:stretch>
            <a:fillRect/>
          </a:stretch>
        </p:blipFill>
        <p:spPr>
          <a:xfrm>
            <a:off x="8394748" y="404035"/>
            <a:ext cx="3988638" cy="6154653"/>
          </a:xfrm>
          <a:prstGeom prst="rect">
            <a:avLst/>
          </a:prstGeom>
        </p:spPr>
      </p:pic>
    </p:spTree>
    <p:extLst>
      <p:ext uri="{BB962C8B-B14F-4D97-AF65-F5344CB8AC3E}">
        <p14:creationId xmlns:p14="http://schemas.microsoft.com/office/powerpoint/2010/main" val="404088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480B9-FE40-1527-57AA-85F5A1EB3D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1DB322-085B-26EA-E015-A38948279932}"/>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19FA30F6-ADCB-034A-B97B-71DD2AF76FE6}"/>
              </a:ext>
            </a:extLst>
          </p:cNvPr>
          <p:cNvSpPr>
            <a:spLocks noGrp="1"/>
          </p:cNvSpPr>
          <p:nvPr>
            <p:ph idx="1"/>
          </p:nvPr>
        </p:nvSpPr>
        <p:spPr>
          <a:xfrm>
            <a:off x="412900" y="1956391"/>
            <a:ext cx="7752905" cy="4300869"/>
          </a:xfrm>
        </p:spPr>
        <p:txBody>
          <a:bodyPr>
            <a:normAutofit/>
          </a:bodyPr>
          <a:lstStyle/>
          <a:p>
            <a:r>
              <a:rPr lang="nl-NL" dirty="0"/>
              <a:t>Kun je een voorbeeld geven van iets dat je snel leerde en iets dat meer tijd nodig had?</a:t>
            </a:r>
          </a:p>
        </p:txBody>
      </p:sp>
      <p:pic>
        <p:nvPicPr>
          <p:cNvPr id="5" name="Afbeelding 4">
            <a:extLst>
              <a:ext uri="{FF2B5EF4-FFF2-40B4-BE49-F238E27FC236}">
                <a16:creationId xmlns:a16="http://schemas.microsoft.com/office/drawing/2014/main" id="{7D7A75FD-D50B-07C8-0F7B-5EDC679525A0}"/>
              </a:ext>
            </a:extLst>
          </p:cNvPr>
          <p:cNvPicPr>
            <a:picLocks noChangeAspect="1"/>
          </p:cNvPicPr>
          <p:nvPr/>
        </p:nvPicPr>
        <p:blipFill>
          <a:blip r:embed="rId3"/>
          <a:stretch>
            <a:fillRect/>
          </a:stretch>
        </p:blipFill>
        <p:spPr>
          <a:xfrm>
            <a:off x="8394748" y="404035"/>
            <a:ext cx="3988638" cy="6154653"/>
          </a:xfrm>
          <a:prstGeom prst="rect">
            <a:avLst/>
          </a:prstGeom>
        </p:spPr>
      </p:pic>
    </p:spTree>
    <p:extLst>
      <p:ext uri="{BB962C8B-B14F-4D97-AF65-F5344CB8AC3E}">
        <p14:creationId xmlns:p14="http://schemas.microsoft.com/office/powerpoint/2010/main" val="358889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793068" y="414603"/>
            <a:ext cx="9404723" cy="1177387"/>
          </a:xfrm>
        </p:spPr>
        <p:txBody>
          <a:bodyPr/>
          <a:lstStyle/>
          <a:p>
            <a:pPr algn="l"/>
            <a:r>
              <a:rPr lang="nl-NL" b="1" i="0" dirty="0"/>
              <a:t>Informatie verwerken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793068" y="4816929"/>
            <a:ext cx="10277703" cy="1838740"/>
          </a:xfrm>
        </p:spPr>
        <p:txBody>
          <a:bodyPr vert="horz" lIns="91440" tIns="45720" rIns="91440" bIns="45720" rtlCol="0" anchor="t">
            <a:normAutofit lnSpcReduction="10000"/>
          </a:bodyPr>
          <a:lstStyle/>
          <a:p>
            <a:endParaRPr lang="nl-NL" cap="none" dirty="0"/>
          </a:p>
          <a:p>
            <a:r>
              <a:rPr lang="nl-NL" dirty="0"/>
              <a:t>Bij iemand die </a:t>
            </a:r>
            <a:r>
              <a:rPr lang="nl-NL" b="1" dirty="0"/>
              <a:t>geen</a:t>
            </a:r>
            <a:r>
              <a:rPr lang="nl-NL" dirty="0"/>
              <a:t> moeite heeft met taal kunnen de hersenen de woorden en zinnen goed begrijpen en verwerken</a:t>
            </a:r>
            <a:endParaRPr lang="nl-NL" cap="none" dirty="0"/>
          </a:p>
          <a:p>
            <a:pPr marL="0" indent="0">
              <a:buNone/>
            </a:pPr>
            <a:endParaRPr lang="nl-NL" cap="none" dirty="0"/>
          </a:p>
        </p:txBody>
      </p:sp>
      <p:pic>
        <p:nvPicPr>
          <p:cNvPr id="8" name="Afbeelding 7">
            <a:extLst>
              <a:ext uri="{FF2B5EF4-FFF2-40B4-BE49-F238E27FC236}">
                <a16:creationId xmlns:a16="http://schemas.microsoft.com/office/drawing/2014/main" id="{D2D194B2-18D5-CEE9-817E-880B9500ABCE}"/>
              </a:ext>
            </a:extLst>
          </p:cNvPr>
          <p:cNvPicPr>
            <a:picLocks noChangeAspect="1"/>
          </p:cNvPicPr>
          <p:nvPr/>
        </p:nvPicPr>
        <p:blipFill>
          <a:blip r:embed="rId3"/>
          <a:stretch>
            <a:fillRect/>
          </a:stretch>
        </p:blipFill>
        <p:spPr>
          <a:xfrm>
            <a:off x="2376207" y="1559502"/>
            <a:ext cx="7111424" cy="3738996"/>
          </a:xfrm>
          <a:prstGeom prst="rect">
            <a:avLst/>
          </a:prstGeom>
        </p:spPr>
      </p:pic>
    </p:spTree>
    <p:extLst>
      <p:ext uri="{BB962C8B-B14F-4D97-AF65-F5344CB8AC3E}">
        <p14:creationId xmlns:p14="http://schemas.microsoft.com/office/powerpoint/2010/main" val="988808202"/>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24321-F587-4D12-8F88-27F5B31D896F}">
  <ds:schemaRefs>
    <ds:schemaRef ds:uri="http://schemas.microsoft.com/sharepoint/v3/contenttype/forms"/>
  </ds:schemaRefs>
</ds:datastoreItem>
</file>

<file path=customXml/itemProps2.xml><?xml version="1.0" encoding="utf-8"?>
<ds:datastoreItem xmlns:ds="http://schemas.openxmlformats.org/officeDocument/2006/customXml" ds:itemID="{192FF640-A52C-4B99-84A2-07F8A2A57CF1}">
  <ds:schemaRefs>
    <ds:schemaRef ds:uri="http://www.w3.org/XML/1998/namespace"/>
    <ds:schemaRef ds:uri="http://purl.org/dc/terms/"/>
    <ds:schemaRef ds:uri="http://purl.org/dc/elements/1.1/"/>
    <ds:schemaRef ds:uri="http://schemas.microsoft.com/office/infopath/2007/PartnerControls"/>
    <ds:schemaRef ds:uri="fcc10157-42f8-46e8-83f5-1d9ac4b0055d"/>
    <ds:schemaRef ds:uri="http://schemas.microsoft.com/office/2006/documentManagement/types"/>
    <ds:schemaRef ds:uri="http://schemas.openxmlformats.org/package/2006/metadata/core-properties"/>
    <ds:schemaRef ds:uri="698eef58-bb61-42e2-b548-e1d1f250d21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5B53553-9043-4C48-9873-D959960D6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3437</TotalTime>
  <Words>1621</Words>
  <Application>Microsoft Office PowerPoint</Application>
  <PresentationFormat>Breedbeeld</PresentationFormat>
  <Paragraphs>215</Paragraphs>
  <Slides>16</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Aptos Display</vt:lpstr>
      <vt:lpstr>Arial</vt:lpstr>
      <vt:lpstr>BaseNine</vt:lpstr>
      <vt:lpstr>Calibri</vt:lpstr>
      <vt:lpstr>Mangal Pro</vt:lpstr>
      <vt:lpstr>Wingdings</vt:lpstr>
      <vt:lpstr>Thema PE TOS VSO</vt:lpstr>
      <vt:lpstr>Psycho-educatie</vt:lpstr>
      <vt:lpstr>PowerPoint-presentatie</vt:lpstr>
      <vt:lpstr>PowerPoint-presentatie</vt:lpstr>
      <vt:lpstr>Wat is een vol hoofd?</vt:lpstr>
      <vt:lpstr>Informatie en een vol hoofd</vt:lpstr>
      <vt:lpstr>opdracht</vt:lpstr>
      <vt:lpstr>opdracht</vt:lpstr>
      <vt:lpstr>opdracht</vt:lpstr>
      <vt:lpstr>Informatie verwerken</vt:lpstr>
      <vt:lpstr>Informatie verwerken</vt:lpstr>
      <vt:lpstr>Informatie verwerken</vt:lpstr>
      <vt:lpstr>Snelweg of omweg</vt:lpstr>
      <vt:lpstr>opdracht</vt:lpstr>
      <vt:lpstr>opdracht</vt:lpstr>
      <vt:lpstr>Nabespreken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 Ilbrink</cp:lastModifiedBy>
  <cp:revision>16</cp:revision>
  <dcterms:created xsi:type="dcterms:W3CDTF">2023-11-13T20:03:29Z</dcterms:created>
  <dcterms:modified xsi:type="dcterms:W3CDTF">2025-05-22T06:21:51Z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