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notesSlides/notesSlide19.xml" ContentType="application/vnd.openxmlformats-officedocument.presentationml.notesSlide+xml"/>
  <Override PartName="/ppt/ink/ink3.xml" ContentType="application/inkml+xml"/>
  <Override PartName="/ppt/ink/ink4.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56" r:id="rId5"/>
    <p:sldId id="273" r:id="rId6"/>
    <p:sldId id="353" r:id="rId7"/>
    <p:sldId id="368" r:id="rId8"/>
    <p:sldId id="257" r:id="rId9"/>
    <p:sldId id="360" r:id="rId10"/>
    <p:sldId id="589" r:id="rId11"/>
    <p:sldId id="593" r:id="rId12"/>
    <p:sldId id="590" r:id="rId13"/>
    <p:sldId id="367" r:id="rId14"/>
    <p:sldId id="359" r:id="rId15"/>
    <p:sldId id="594" r:id="rId16"/>
    <p:sldId id="275" r:id="rId17"/>
    <p:sldId id="596" r:id="rId18"/>
    <p:sldId id="352" r:id="rId19"/>
    <p:sldId id="364" r:id="rId20"/>
    <p:sldId id="365" r:id="rId21"/>
    <p:sldId id="354" r:id="rId22"/>
    <p:sldId id="355" r:id="rId23"/>
    <p:sldId id="357" r:id="rId24"/>
    <p:sldId id="276" r:id="rId25"/>
    <p:sldId id="356" r:id="rId26"/>
    <p:sldId id="277" r:id="rId27"/>
    <p:sldId id="366" r:id="rId28"/>
    <p:sldId id="358" r:id="rId29"/>
  </p:sldIdLst>
  <p:sldSz cx="12192000" cy="6858000"/>
  <p:notesSz cx="6858000" cy="9144000"/>
  <p:custShowLst>
    <p:custShow name="Les 14 - Met TOS benoemen" id="0">
      <p:sldLst>
        <p:sld r:id="rId5"/>
        <p:sld r:id="rId6"/>
        <p:sld r:id="rId7"/>
        <p:sld r:id="rId8"/>
        <p:sld r:id="rId9"/>
        <p:sld r:id="rId10"/>
        <p:sld r:id="rId11"/>
        <p:sld r:id="rId12"/>
        <p:sld r:id="rId13"/>
        <p:sld r:id="rId14"/>
        <p:sld r:id="rId15"/>
        <p:sld r:id="rId17"/>
        <p:sld r:id="rId19"/>
        <p:sld r:id="rId20"/>
        <p:sld r:id="rId21"/>
        <p:sld r:id="rId22"/>
        <p:sld r:id="rId23"/>
        <p:sld r:id="rId24"/>
        <p:sld r:id="rId25"/>
        <p:sld r:id="rId26"/>
        <p:sld r:id="rId27"/>
        <p:sld r:id="rId28"/>
        <p:sld r:id="rId29"/>
      </p:sldLst>
    </p:custShow>
    <p:custShow name="Les 14 - Zonder TOS benoemen" id="1">
      <p:sldLst>
        <p:sld r:id="rId5"/>
        <p:sld r:id="rId6"/>
        <p:sld r:id="rId7"/>
        <p:sld r:id="rId8"/>
        <p:sld r:id="rId11"/>
        <p:sld r:id="rId12"/>
        <p:sld r:id="rId13"/>
        <p:sld r:id="rId14"/>
        <p:sld r:id="rId16"/>
        <p:sld r:id="rId17"/>
        <p:sld r:id="rId19"/>
        <p:sld r:id="rId20"/>
        <p:sld r:id="rId21"/>
        <p:sld r:id="rId22"/>
        <p:sld r:id="rId23"/>
        <p:sld r:id="rId24"/>
        <p:sld r:id="rId25"/>
        <p:sld r:id="rId26"/>
        <p:sld r:id="rId27"/>
        <p:sld r:id="rId29"/>
      </p:sldLst>
    </p:custShow>
  </p:custShow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2BffWcxCLuD7n2HwmGp4Q==" hashData="+0xiAsWd2+WGwRDSM0PGAs5mFspIkMfWsWIiRxvKtSnUqPYMApWtBTjsOY4KLf4bVnctIUrpTjBFE8Q9NZ5jtQ=="/>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0D481F-0E69-EE85-E181-5240E6B122FE}" name="Makaaij, A.P. (Allyson)" initials="MA(" userId="S::a.makaaij@hethooghuis.nl::cc5c0e6b-a3fd-4108-b505-71aedd644dd2" providerId="AD"/>
  <p188:author id="{3A8CDD32-988E-DB5C-64A7-05BB43099DCB}" name="Tineke Post" initials="PST" userId="Tineke Post"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ECEE94-AE42-42CD-8E85-6EE088AC2136}" v="1141" dt="2023-11-21T19:47:36.7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1311" autoAdjust="0"/>
  </p:normalViewPr>
  <p:slideViewPr>
    <p:cSldViewPr snapToGrid="0">
      <p:cViewPr varScale="1">
        <p:scale>
          <a:sx n="23" d="100"/>
          <a:sy n="23" d="100"/>
        </p:scale>
        <p:origin x="1692"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st, T. (Tineke)" userId="3bc886b5-731d-4cf3-a443-abb8640b0b78" providerId="ADAL" clId="{FDECEE94-AE42-42CD-8E85-6EE088AC2136}"/>
    <pc:docChg chg="undo redo custSel addSld delSld modSld">
      <pc:chgData name="Post, T. (Tineke)" userId="3bc886b5-731d-4cf3-a443-abb8640b0b78" providerId="ADAL" clId="{FDECEE94-AE42-42CD-8E85-6EE088AC2136}" dt="2023-11-21T20:00:18.280" v="3038"/>
      <pc:docMkLst>
        <pc:docMk/>
      </pc:docMkLst>
      <pc:sldChg chg="modNotesTx">
        <pc:chgData name="Post, T. (Tineke)" userId="3bc886b5-731d-4cf3-a443-abb8640b0b78" providerId="ADAL" clId="{FDECEE94-AE42-42CD-8E85-6EE088AC2136}" dt="2023-11-21T18:35:58.855" v="1210" actId="13926"/>
        <pc:sldMkLst>
          <pc:docMk/>
          <pc:sldMk cId="2428643358" sldId="256"/>
        </pc:sldMkLst>
      </pc:sldChg>
      <pc:sldChg chg="modSp">
        <pc:chgData name="Post, T. (Tineke)" userId="3bc886b5-731d-4cf3-a443-abb8640b0b78" providerId="ADAL" clId="{FDECEE94-AE42-42CD-8E85-6EE088AC2136}" dt="2023-11-15T14:22:37.782" v="105" actId="20577"/>
        <pc:sldMkLst>
          <pc:docMk/>
          <pc:sldMk cId="3380740557" sldId="257"/>
        </pc:sldMkLst>
      </pc:sldChg>
      <pc:sldChg chg="del">
        <pc:chgData name="Post, T. (Tineke)" userId="3bc886b5-731d-4cf3-a443-abb8640b0b78" providerId="ADAL" clId="{FDECEE94-AE42-42CD-8E85-6EE088AC2136}" dt="2023-11-21T19:40:41.355" v="2953" actId="2696"/>
        <pc:sldMkLst>
          <pc:docMk/>
          <pc:sldMk cId="1820899893" sldId="263"/>
        </pc:sldMkLst>
      </pc:sldChg>
      <pc:sldChg chg="modAnim modNotesTx">
        <pc:chgData name="Post, T. (Tineke)" userId="3bc886b5-731d-4cf3-a443-abb8640b0b78" providerId="ADAL" clId="{FDECEE94-AE42-42CD-8E85-6EE088AC2136}" dt="2023-11-15T14:24:46.304" v="113"/>
        <pc:sldMkLst>
          <pc:docMk/>
          <pc:sldMk cId="2996725004" sldId="273"/>
        </pc:sldMkLst>
      </pc:sldChg>
      <pc:sldChg chg="add del modNotesTx">
        <pc:chgData name="Post, T. (Tineke)" userId="3bc886b5-731d-4cf3-a443-abb8640b0b78" providerId="ADAL" clId="{FDECEE94-AE42-42CD-8E85-6EE088AC2136}" dt="2023-11-21T18:44:31.028" v="1578" actId="6549"/>
        <pc:sldMkLst>
          <pc:docMk/>
          <pc:sldMk cId="2651565516" sldId="275"/>
        </pc:sldMkLst>
      </pc:sldChg>
      <pc:sldChg chg="modSp mod modNotesTx">
        <pc:chgData name="Post, T. (Tineke)" userId="3bc886b5-731d-4cf3-a443-abb8640b0b78" providerId="ADAL" clId="{FDECEE94-AE42-42CD-8E85-6EE088AC2136}" dt="2023-11-21T19:41:44.136" v="2954" actId="1076"/>
        <pc:sldMkLst>
          <pc:docMk/>
          <pc:sldMk cId="3488650403" sldId="276"/>
        </pc:sldMkLst>
      </pc:sldChg>
      <pc:sldChg chg="modNotesTx">
        <pc:chgData name="Post, T. (Tineke)" userId="3bc886b5-731d-4cf3-a443-abb8640b0b78" providerId="ADAL" clId="{FDECEE94-AE42-42CD-8E85-6EE088AC2136}" dt="2023-11-21T18:53:39.282" v="2061" actId="20577"/>
        <pc:sldMkLst>
          <pc:docMk/>
          <pc:sldMk cId="3077621233" sldId="277"/>
        </pc:sldMkLst>
      </pc:sldChg>
      <pc:sldChg chg="del">
        <pc:chgData name="Post, T. (Tineke)" userId="3bc886b5-731d-4cf3-a443-abb8640b0b78" providerId="ADAL" clId="{FDECEE94-AE42-42CD-8E85-6EE088AC2136}" dt="2023-11-21T19:40:41.355" v="2953" actId="2696"/>
        <pc:sldMkLst>
          <pc:docMk/>
          <pc:sldMk cId="611045101" sldId="325"/>
        </pc:sldMkLst>
      </pc:sldChg>
      <pc:sldChg chg="del">
        <pc:chgData name="Post, T. (Tineke)" userId="3bc886b5-731d-4cf3-a443-abb8640b0b78" providerId="ADAL" clId="{FDECEE94-AE42-42CD-8E85-6EE088AC2136}" dt="2023-11-21T19:40:41.355" v="2953" actId="2696"/>
        <pc:sldMkLst>
          <pc:docMk/>
          <pc:sldMk cId="3752663321" sldId="326"/>
        </pc:sldMkLst>
      </pc:sldChg>
      <pc:sldChg chg="del">
        <pc:chgData name="Post, T. (Tineke)" userId="3bc886b5-731d-4cf3-a443-abb8640b0b78" providerId="ADAL" clId="{FDECEE94-AE42-42CD-8E85-6EE088AC2136}" dt="2023-11-21T19:40:41.355" v="2953" actId="2696"/>
        <pc:sldMkLst>
          <pc:docMk/>
          <pc:sldMk cId="1275398535" sldId="327"/>
        </pc:sldMkLst>
      </pc:sldChg>
      <pc:sldChg chg="del">
        <pc:chgData name="Post, T. (Tineke)" userId="3bc886b5-731d-4cf3-a443-abb8640b0b78" providerId="ADAL" clId="{FDECEE94-AE42-42CD-8E85-6EE088AC2136}" dt="2023-11-21T19:40:41.355" v="2953" actId="2696"/>
        <pc:sldMkLst>
          <pc:docMk/>
          <pc:sldMk cId="755196324" sldId="328"/>
        </pc:sldMkLst>
      </pc:sldChg>
      <pc:sldChg chg="del">
        <pc:chgData name="Post, T. (Tineke)" userId="3bc886b5-731d-4cf3-a443-abb8640b0b78" providerId="ADAL" clId="{FDECEE94-AE42-42CD-8E85-6EE088AC2136}" dt="2023-11-21T19:40:41.355" v="2953" actId="2696"/>
        <pc:sldMkLst>
          <pc:docMk/>
          <pc:sldMk cId="2274806772" sldId="329"/>
        </pc:sldMkLst>
      </pc:sldChg>
      <pc:sldChg chg="del">
        <pc:chgData name="Post, T. (Tineke)" userId="3bc886b5-731d-4cf3-a443-abb8640b0b78" providerId="ADAL" clId="{FDECEE94-AE42-42CD-8E85-6EE088AC2136}" dt="2023-11-21T19:40:41.355" v="2953" actId="2696"/>
        <pc:sldMkLst>
          <pc:docMk/>
          <pc:sldMk cId="1838350982" sldId="330"/>
        </pc:sldMkLst>
      </pc:sldChg>
      <pc:sldChg chg="del">
        <pc:chgData name="Post, T. (Tineke)" userId="3bc886b5-731d-4cf3-a443-abb8640b0b78" providerId="ADAL" clId="{FDECEE94-AE42-42CD-8E85-6EE088AC2136}" dt="2023-11-21T19:40:41.355" v="2953" actId="2696"/>
        <pc:sldMkLst>
          <pc:docMk/>
          <pc:sldMk cId="2689383953" sldId="331"/>
        </pc:sldMkLst>
      </pc:sldChg>
      <pc:sldChg chg="del">
        <pc:chgData name="Post, T. (Tineke)" userId="3bc886b5-731d-4cf3-a443-abb8640b0b78" providerId="ADAL" clId="{FDECEE94-AE42-42CD-8E85-6EE088AC2136}" dt="2023-11-21T19:40:41.355" v="2953" actId="2696"/>
        <pc:sldMkLst>
          <pc:docMk/>
          <pc:sldMk cId="1544792781" sldId="332"/>
        </pc:sldMkLst>
      </pc:sldChg>
      <pc:sldChg chg="del">
        <pc:chgData name="Post, T. (Tineke)" userId="3bc886b5-731d-4cf3-a443-abb8640b0b78" providerId="ADAL" clId="{FDECEE94-AE42-42CD-8E85-6EE088AC2136}" dt="2023-11-21T19:40:41.355" v="2953" actId="2696"/>
        <pc:sldMkLst>
          <pc:docMk/>
          <pc:sldMk cId="3805663851" sldId="333"/>
        </pc:sldMkLst>
      </pc:sldChg>
      <pc:sldChg chg="del">
        <pc:chgData name="Post, T. (Tineke)" userId="3bc886b5-731d-4cf3-a443-abb8640b0b78" providerId="ADAL" clId="{FDECEE94-AE42-42CD-8E85-6EE088AC2136}" dt="2023-11-21T19:40:41.355" v="2953" actId="2696"/>
        <pc:sldMkLst>
          <pc:docMk/>
          <pc:sldMk cId="590020367" sldId="334"/>
        </pc:sldMkLst>
      </pc:sldChg>
      <pc:sldChg chg="del">
        <pc:chgData name="Post, T. (Tineke)" userId="3bc886b5-731d-4cf3-a443-abb8640b0b78" providerId="ADAL" clId="{FDECEE94-AE42-42CD-8E85-6EE088AC2136}" dt="2023-11-21T19:40:41.355" v="2953" actId="2696"/>
        <pc:sldMkLst>
          <pc:docMk/>
          <pc:sldMk cId="2178907645" sldId="335"/>
        </pc:sldMkLst>
      </pc:sldChg>
      <pc:sldChg chg="del">
        <pc:chgData name="Post, T. (Tineke)" userId="3bc886b5-731d-4cf3-a443-abb8640b0b78" providerId="ADAL" clId="{FDECEE94-AE42-42CD-8E85-6EE088AC2136}" dt="2023-11-21T19:40:41.355" v="2953" actId="2696"/>
        <pc:sldMkLst>
          <pc:docMk/>
          <pc:sldMk cId="2570030955" sldId="336"/>
        </pc:sldMkLst>
      </pc:sldChg>
      <pc:sldChg chg="del">
        <pc:chgData name="Post, T. (Tineke)" userId="3bc886b5-731d-4cf3-a443-abb8640b0b78" providerId="ADAL" clId="{FDECEE94-AE42-42CD-8E85-6EE088AC2136}" dt="2023-11-21T19:40:41.355" v="2953" actId="2696"/>
        <pc:sldMkLst>
          <pc:docMk/>
          <pc:sldMk cId="398130043" sldId="337"/>
        </pc:sldMkLst>
      </pc:sldChg>
      <pc:sldChg chg="del">
        <pc:chgData name="Post, T. (Tineke)" userId="3bc886b5-731d-4cf3-a443-abb8640b0b78" providerId="ADAL" clId="{FDECEE94-AE42-42CD-8E85-6EE088AC2136}" dt="2023-11-21T19:40:41.355" v="2953" actId="2696"/>
        <pc:sldMkLst>
          <pc:docMk/>
          <pc:sldMk cId="616819428" sldId="338"/>
        </pc:sldMkLst>
      </pc:sldChg>
      <pc:sldChg chg="del">
        <pc:chgData name="Post, T. (Tineke)" userId="3bc886b5-731d-4cf3-a443-abb8640b0b78" providerId="ADAL" clId="{FDECEE94-AE42-42CD-8E85-6EE088AC2136}" dt="2023-11-21T19:40:41.355" v="2953" actId="2696"/>
        <pc:sldMkLst>
          <pc:docMk/>
          <pc:sldMk cId="2282107531" sldId="339"/>
        </pc:sldMkLst>
      </pc:sldChg>
      <pc:sldChg chg="del">
        <pc:chgData name="Post, T. (Tineke)" userId="3bc886b5-731d-4cf3-a443-abb8640b0b78" providerId="ADAL" clId="{FDECEE94-AE42-42CD-8E85-6EE088AC2136}" dt="2023-11-21T19:40:41.355" v="2953" actId="2696"/>
        <pc:sldMkLst>
          <pc:docMk/>
          <pc:sldMk cId="4163359728" sldId="340"/>
        </pc:sldMkLst>
      </pc:sldChg>
      <pc:sldChg chg="del">
        <pc:chgData name="Post, T. (Tineke)" userId="3bc886b5-731d-4cf3-a443-abb8640b0b78" providerId="ADAL" clId="{FDECEE94-AE42-42CD-8E85-6EE088AC2136}" dt="2023-11-21T19:40:41.355" v="2953" actId="2696"/>
        <pc:sldMkLst>
          <pc:docMk/>
          <pc:sldMk cId="1450547233" sldId="341"/>
        </pc:sldMkLst>
      </pc:sldChg>
      <pc:sldChg chg="del">
        <pc:chgData name="Post, T. (Tineke)" userId="3bc886b5-731d-4cf3-a443-abb8640b0b78" providerId="ADAL" clId="{FDECEE94-AE42-42CD-8E85-6EE088AC2136}" dt="2023-11-21T19:40:41.355" v="2953" actId="2696"/>
        <pc:sldMkLst>
          <pc:docMk/>
          <pc:sldMk cId="1111077531" sldId="342"/>
        </pc:sldMkLst>
      </pc:sldChg>
      <pc:sldChg chg="del">
        <pc:chgData name="Post, T. (Tineke)" userId="3bc886b5-731d-4cf3-a443-abb8640b0b78" providerId="ADAL" clId="{FDECEE94-AE42-42CD-8E85-6EE088AC2136}" dt="2023-11-21T19:40:41.355" v="2953" actId="2696"/>
        <pc:sldMkLst>
          <pc:docMk/>
          <pc:sldMk cId="1704370380" sldId="343"/>
        </pc:sldMkLst>
      </pc:sldChg>
      <pc:sldChg chg="del">
        <pc:chgData name="Post, T. (Tineke)" userId="3bc886b5-731d-4cf3-a443-abb8640b0b78" providerId="ADAL" clId="{FDECEE94-AE42-42CD-8E85-6EE088AC2136}" dt="2023-11-21T19:40:41.355" v="2953" actId="2696"/>
        <pc:sldMkLst>
          <pc:docMk/>
          <pc:sldMk cId="79064599" sldId="344"/>
        </pc:sldMkLst>
      </pc:sldChg>
      <pc:sldChg chg="del">
        <pc:chgData name="Post, T. (Tineke)" userId="3bc886b5-731d-4cf3-a443-abb8640b0b78" providerId="ADAL" clId="{FDECEE94-AE42-42CD-8E85-6EE088AC2136}" dt="2023-11-21T19:40:41.355" v="2953" actId="2696"/>
        <pc:sldMkLst>
          <pc:docMk/>
          <pc:sldMk cId="1722853767" sldId="345"/>
        </pc:sldMkLst>
      </pc:sldChg>
      <pc:sldChg chg="del">
        <pc:chgData name="Post, T. (Tineke)" userId="3bc886b5-731d-4cf3-a443-abb8640b0b78" providerId="ADAL" clId="{FDECEE94-AE42-42CD-8E85-6EE088AC2136}" dt="2023-11-21T19:40:41.355" v="2953" actId="2696"/>
        <pc:sldMkLst>
          <pc:docMk/>
          <pc:sldMk cId="3729133639" sldId="346"/>
        </pc:sldMkLst>
      </pc:sldChg>
      <pc:sldChg chg="del">
        <pc:chgData name="Post, T. (Tineke)" userId="3bc886b5-731d-4cf3-a443-abb8640b0b78" providerId="ADAL" clId="{FDECEE94-AE42-42CD-8E85-6EE088AC2136}" dt="2023-11-21T19:40:41.355" v="2953" actId="2696"/>
        <pc:sldMkLst>
          <pc:docMk/>
          <pc:sldMk cId="3073895638" sldId="347"/>
        </pc:sldMkLst>
      </pc:sldChg>
      <pc:sldChg chg="del">
        <pc:chgData name="Post, T. (Tineke)" userId="3bc886b5-731d-4cf3-a443-abb8640b0b78" providerId="ADAL" clId="{FDECEE94-AE42-42CD-8E85-6EE088AC2136}" dt="2023-11-21T19:40:41.355" v="2953" actId="2696"/>
        <pc:sldMkLst>
          <pc:docMk/>
          <pc:sldMk cId="3199532527" sldId="348"/>
        </pc:sldMkLst>
      </pc:sldChg>
      <pc:sldChg chg="del">
        <pc:chgData name="Post, T. (Tineke)" userId="3bc886b5-731d-4cf3-a443-abb8640b0b78" providerId="ADAL" clId="{FDECEE94-AE42-42CD-8E85-6EE088AC2136}" dt="2023-11-21T19:40:41.355" v="2953" actId="2696"/>
        <pc:sldMkLst>
          <pc:docMk/>
          <pc:sldMk cId="2837325513" sldId="349"/>
        </pc:sldMkLst>
      </pc:sldChg>
      <pc:sldChg chg="del">
        <pc:chgData name="Post, T. (Tineke)" userId="3bc886b5-731d-4cf3-a443-abb8640b0b78" providerId="ADAL" clId="{FDECEE94-AE42-42CD-8E85-6EE088AC2136}" dt="2023-11-21T19:40:41.355" v="2953" actId="2696"/>
        <pc:sldMkLst>
          <pc:docMk/>
          <pc:sldMk cId="4012203779" sldId="350"/>
        </pc:sldMkLst>
      </pc:sldChg>
      <pc:sldChg chg="modSp modNotesTx">
        <pc:chgData name="Post, T. (Tineke)" userId="3bc886b5-731d-4cf3-a443-abb8640b0b78" providerId="ADAL" clId="{FDECEE94-AE42-42CD-8E85-6EE088AC2136}" dt="2023-11-21T18:44:23.017" v="1577" actId="6549"/>
        <pc:sldMkLst>
          <pc:docMk/>
          <pc:sldMk cId="3493264879" sldId="352"/>
        </pc:sldMkLst>
      </pc:sldChg>
      <pc:sldChg chg="addSp delSp modSp add mod delAnim modAnim addCm modNotesTx">
        <pc:chgData name="Post, T. (Tineke)" userId="3bc886b5-731d-4cf3-a443-abb8640b0b78" providerId="ADAL" clId="{FDECEE94-AE42-42CD-8E85-6EE088AC2136}" dt="2023-11-21T18:40:34.418" v="1267" actId="13926"/>
        <pc:sldMkLst>
          <pc:docMk/>
          <pc:sldMk cId="280307175" sldId="353"/>
        </pc:sldMkLst>
        <pc:extLst>
          <p:ext xmlns:p="http://schemas.openxmlformats.org/presentationml/2006/main" uri="{D6D511B9-2390-475A-947B-AFAB55BFBCF1}">
            <pc226:cmChg xmlns:pc226="http://schemas.microsoft.com/office/powerpoint/2022/06/main/command" chg="add">
              <pc226:chgData name="Post, T. (Tineke)" userId="3bc886b5-731d-4cf3-a443-abb8640b0b78" providerId="ADAL" clId="{FDECEE94-AE42-42CD-8E85-6EE088AC2136}" dt="2023-11-15T10:24:02.877" v="96"/>
              <pc2:cmMkLst xmlns:pc2="http://schemas.microsoft.com/office/powerpoint/2019/9/main/command">
                <pc:docMk/>
                <pc:sldMk cId="280307175" sldId="353"/>
                <pc2:cmMk id="{8B69E870-F1FF-4BEF-BCBB-50F9117B3A07}"/>
              </pc2:cmMkLst>
            </pc226:cmChg>
          </p:ext>
        </pc:extLst>
      </pc:sldChg>
      <pc:sldChg chg="addSp delSp modSp add mod modAnim">
        <pc:chgData name="Post, T. (Tineke)" userId="3bc886b5-731d-4cf3-a443-abb8640b0b78" providerId="ADAL" clId="{FDECEE94-AE42-42CD-8E85-6EE088AC2136}" dt="2023-11-15T14:54:06.096" v="1097"/>
        <pc:sldMkLst>
          <pc:docMk/>
          <pc:sldMk cId="684849245" sldId="354"/>
        </pc:sldMkLst>
      </pc:sldChg>
      <pc:sldChg chg="addSp modSp add mod modAnim modNotesTx">
        <pc:chgData name="Post, T. (Tineke)" userId="3bc886b5-731d-4cf3-a443-abb8640b0b78" providerId="ADAL" clId="{FDECEE94-AE42-42CD-8E85-6EE088AC2136}" dt="2023-11-21T19:33:47.636" v="2379" actId="20577"/>
        <pc:sldMkLst>
          <pc:docMk/>
          <pc:sldMk cId="3029781426" sldId="355"/>
        </pc:sldMkLst>
      </pc:sldChg>
      <pc:sldChg chg="addSp delSp modSp new mod modAnim addCm">
        <pc:chgData name="Post, T. (Tineke)" userId="3bc886b5-731d-4cf3-a443-abb8640b0b78" providerId="ADAL" clId="{FDECEE94-AE42-42CD-8E85-6EE088AC2136}" dt="2023-11-21T20:00:18.280" v="3038"/>
        <pc:sldMkLst>
          <pc:docMk/>
          <pc:sldMk cId="282084998" sldId="356"/>
        </pc:sldMkLst>
        <pc:extLst>
          <p:ext xmlns:p="http://schemas.openxmlformats.org/presentationml/2006/main" uri="{D6D511B9-2390-475A-947B-AFAB55BFBCF1}">
            <pc226:cmChg xmlns:pc226="http://schemas.microsoft.com/office/powerpoint/2022/06/main/command" chg="add">
              <pc226:chgData name="Post, T. (Tineke)" userId="3bc886b5-731d-4cf3-a443-abb8640b0b78" providerId="ADAL" clId="{FDECEE94-AE42-42CD-8E85-6EE088AC2136}" dt="2023-11-21T20:00:18.280" v="3038"/>
              <pc2:cmMkLst xmlns:pc2="http://schemas.microsoft.com/office/powerpoint/2019/9/main/command">
                <pc:docMk/>
                <pc:sldMk cId="282084998" sldId="356"/>
                <pc2:cmMk id="{2ECAEB5B-C32C-4D0B-BB7F-08B054A2C61E}"/>
              </pc2:cmMkLst>
            </pc226:cmChg>
          </p:ext>
        </pc:extLst>
      </pc:sldChg>
      <pc:sldChg chg="addSp delSp modSp new mod modNotesTx">
        <pc:chgData name="Post, T. (Tineke)" userId="3bc886b5-731d-4cf3-a443-abb8640b0b78" providerId="ADAL" clId="{FDECEE94-AE42-42CD-8E85-6EE088AC2136}" dt="2023-11-21T19:40:01.953" v="2949" actId="113"/>
        <pc:sldMkLst>
          <pc:docMk/>
          <pc:sldMk cId="1849453455" sldId="357"/>
        </pc:sldMkLst>
      </pc:sldChg>
      <pc:sldChg chg="addSp delSp modSp add mod modAnim">
        <pc:chgData name="Post, T. (Tineke)" userId="3bc886b5-731d-4cf3-a443-abb8640b0b78" providerId="ADAL" clId="{FDECEE94-AE42-42CD-8E85-6EE088AC2136}" dt="2023-11-21T19:47:36.770" v="3037"/>
        <pc:sldMkLst>
          <pc:docMk/>
          <pc:sldMk cId="2946374608" sldId="358"/>
        </pc:sldMkLst>
      </pc:sldChg>
      <pc:sldMasterChg chg="delSldLayout">
        <pc:chgData name="Post, T. (Tineke)" userId="3bc886b5-731d-4cf3-a443-abb8640b0b78" providerId="ADAL" clId="{FDECEE94-AE42-42CD-8E85-6EE088AC2136}" dt="2023-11-21T19:40:41.355" v="2953" actId="2696"/>
        <pc:sldMasterMkLst>
          <pc:docMk/>
          <pc:sldMasterMk cId="3453065446" sldId="2147483660"/>
        </pc:sldMasterMkLst>
        <pc:sldLayoutChg chg="del">
          <pc:chgData name="Post, T. (Tineke)" userId="3bc886b5-731d-4cf3-a443-abb8640b0b78" providerId="ADAL" clId="{FDECEE94-AE42-42CD-8E85-6EE088AC2136}" dt="2023-11-21T19:40:41.355" v="2953" actId="2696"/>
          <pc:sldLayoutMkLst>
            <pc:docMk/>
            <pc:sldMasterMk cId="3453065446" sldId="2147483660"/>
            <pc:sldLayoutMk cId="2401819636" sldId="2147483685"/>
          </pc:sldLayoutMkLst>
        </pc:sldLayoutChg>
      </pc:sldMasterChg>
    </pc:docChg>
  </pc:docChgLst>
  <pc:docChgLst>
    <pc:chgData name="Makaaij, A.P. (Allyson)" userId="cc5c0e6b-a3fd-4108-b505-71aedd644dd2" providerId="ADAL" clId="{BF1B5B2E-F3B7-46FA-A063-222811A797E2}"/>
    <pc:docChg chg="custSel modSld">
      <pc:chgData name="Makaaij, A.P. (Allyson)" userId="cc5c0e6b-a3fd-4108-b505-71aedd644dd2" providerId="ADAL" clId="{BF1B5B2E-F3B7-46FA-A063-222811A797E2}" dt="2024-05-13T08:51:36.629" v="1221" actId="20577"/>
      <pc:docMkLst>
        <pc:docMk/>
      </pc:docMkLst>
      <pc:sldChg chg="modNotesTx">
        <pc:chgData name="Makaaij, A.P. (Allyson)" userId="cc5c0e6b-a3fd-4108-b505-71aedd644dd2" providerId="ADAL" clId="{BF1B5B2E-F3B7-46FA-A063-222811A797E2}" dt="2024-05-13T08:45:48.231" v="1055" actId="20577"/>
        <pc:sldMkLst>
          <pc:docMk/>
          <pc:sldMk cId="2428643358" sldId="256"/>
        </pc:sldMkLst>
      </pc:sldChg>
      <pc:sldChg chg="modSp mod modAnim modNotesTx">
        <pc:chgData name="Makaaij, A.P. (Allyson)" userId="cc5c0e6b-a3fd-4108-b505-71aedd644dd2" providerId="ADAL" clId="{BF1B5B2E-F3B7-46FA-A063-222811A797E2}" dt="2024-05-13T08:51:11.310" v="1220" actId="20577"/>
        <pc:sldMkLst>
          <pc:docMk/>
          <pc:sldMk cId="3488650403" sldId="276"/>
        </pc:sldMkLst>
      </pc:sldChg>
      <pc:sldChg chg="modNotesTx">
        <pc:chgData name="Makaaij, A.P. (Allyson)" userId="cc5c0e6b-a3fd-4108-b505-71aedd644dd2" providerId="ADAL" clId="{BF1B5B2E-F3B7-46FA-A063-222811A797E2}" dt="2024-05-13T08:51:01.191" v="1217" actId="20577"/>
        <pc:sldMkLst>
          <pc:docMk/>
          <pc:sldMk cId="684849245" sldId="354"/>
        </pc:sldMkLst>
      </pc:sldChg>
      <pc:sldChg chg="modSp mod modAnim">
        <pc:chgData name="Makaaij, A.P. (Allyson)" userId="cc5c0e6b-a3fd-4108-b505-71aedd644dd2" providerId="ADAL" clId="{BF1B5B2E-F3B7-46FA-A063-222811A797E2}" dt="2024-05-13T07:37:29.126" v="318" actId="6549"/>
        <pc:sldMkLst>
          <pc:docMk/>
          <pc:sldMk cId="3029781426" sldId="355"/>
        </pc:sldMkLst>
      </pc:sldChg>
      <pc:sldChg chg="modNotesTx">
        <pc:chgData name="Makaaij, A.P. (Allyson)" userId="cc5c0e6b-a3fd-4108-b505-71aedd644dd2" providerId="ADAL" clId="{BF1B5B2E-F3B7-46FA-A063-222811A797E2}" dt="2024-05-13T08:51:36.629" v="1221" actId="20577"/>
        <pc:sldMkLst>
          <pc:docMk/>
          <pc:sldMk cId="2946374608" sldId="358"/>
        </pc:sldMkLst>
      </pc:sldChg>
      <pc:sldChg chg="modSp">
        <pc:chgData name="Makaaij, A.P. (Allyson)" userId="cc5c0e6b-a3fd-4108-b505-71aedd644dd2" providerId="ADAL" clId="{BF1B5B2E-F3B7-46FA-A063-222811A797E2}" dt="2024-05-13T08:48:09.208" v="1056" actId="20577"/>
        <pc:sldMkLst>
          <pc:docMk/>
          <pc:sldMk cId="723616096" sldId="359"/>
        </pc:sldMkLst>
      </pc:sldChg>
      <pc:sldChg chg="delCm modNotesTx">
        <pc:chgData name="Makaaij, A.P. (Allyson)" userId="cc5c0e6b-a3fd-4108-b505-71aedd644dd2" providerId="ADAL" clId="{BF1B5B2E-F3B7-46FA-A063-222811A797E2}" dt="2024-05-13T08:50:15.071" v="1144" actId="20577"/>
        <pc:sldMkLst>
          <pc:docMk/>
          <pc:sldMk cId="2336445451" sldId="364"/>
        </pc:sldMkLst>
        <pc:extLst>
          <p:ext xmlns:p="http://schemas.openxmlformats.org/presentationml/2006/main" uri="{D6D511B9-2390-475A-947B-AFAB55BFBCF1}">
            <pc226:cmChg xmlns:pc226="http://schemas.microsoft.com/office/powerpoint/2022/06/main/command" chg="del">
              <pc226:chgData name="Makaaij, A.P. (Allyson)" userId="cc5c0e6b-a3fd-4108-b505-71aedd644dd2" providerId="ADAL" clId="{BF1B5B2E-F3B7-46FA-A063-222811A797E2}" dt="2024-05-13T07:33:15.579" v="0"/>
              <pc2:cmMkLst xmlns:pc2="http://schemas.microsoft.com/office/powerpoint/2019/9/main/command">
                <pc:docMk/>
                <pc:sldMk cId="2336445451" sldId="364"/>
                <pc2:cmMk id="{CABEEE92-8B54-4860-9AC0-1AAB18F7ABC7}"/>
              </pc2:cmMkLst>
            </pc226:cmChg>
          </p:ext>
        </pc:extLst>
      </pc:sldChg>
      <pc:sldChg chg="modNotesTx">
        <pc:chgData name="Makaaij, A.P. (Allyson)" userId="cc5c0e6b-a3fd-4108-b505-71aedd644dd2" providerId="ADAL" clId="{BF1B5B2E-F3B7-46FA-A063-222811A797E2}" dt="2024-05-13T08:50:53.137" v="1201" actId="20577"/>
        <pc:sldMkLst>
          <pc:docMk/>
          <pc:sldMk cId="549822789" sldId="365"/>
        </pc:sldMkLst>
      </pc:sldChg>
      <pc:sldChg chg="modSp mod modNotesTx">
        <pc:chgData name="Makaaij, A.P. (Allyson)" userId="cc5c0e6b-a3fd-4108-b505-71aedd644dd2" providerId="ADAL" clId="{BF1B5B2E-F3B7-46FA-A063-222811A797E2}" dt="2024-05-13T08:49:52.494" v="1118" actId="20577"/>
        <pc:sldMkLst>
          <pc:docMk/>
          <pc:sldMk cId="248279187" sldId="594"/>
        </pc:sldMkLst>
      </pc:sldChg>
    </pc:docChg>
  </pc:docChgLst>
  <pc:docChgLst>
    <pc:chgData name="Makaaij, A.P. (Allyson)" userId="cc5c0e6b-a3fd-4108-b505-71aedd644dd2" providerId="ADAL" clId="{2EC23C47-4A14-49A3-9AC8-1ED7DD3E9074}"/>
    <pc:docChg chg="undo custSel addSld delSld modSld sldOrd">
      <pc:chgData name="Makaaij, A.P. (Allyson)" userId="cc5c0e6b-a3fd-4108-b505-71aedd644dd2" providerId="ADAL" clId="{2EC23C47-4A14-49A3-9AC8-1ED7DD3E9074}" dt="2024-04-11T12:56:03.111" v="2951" actId="20577"/>
      <pc:docMkLst>
        <pc:docMk/>
      </pc:docMkLst>
      <pc:sldChg chg="delCm modNotesTx">
        <pc:chgData name="Makaaij, A.P. (Allyson)" userId="cc5c0e6b-a3fd-4108-b505-71aedd644dd2" providerId="ADAL" clId="{2EC23C47-4A14-49A3-9AC8-1ED7DD3E9074}" dt="2024-04-11T12:31:23.825" v="1794"/>
        <pc:sldMkLst>
          <pc:docMk/>
          <pc:sldMk cId="2428643358" sldId="256"/>
        </pc:sldMkLst>
        <pc:extLst>
          <p:ext xmlns:p="http://schemas.openxmlformats.org/presentationml/2006/main" uri="{D6D511B9-2390-475A-947B-AFAB55BFBCF1}">
            <pc226:cmChg xmlns:pc226="http://schemas.microsoft.com/office/powerpoint/2022/06/main/command" chg="del">
              <pc226:chgData name="Makaaij, A.P. (Allyson)" userId="cc5c0e6b-a3fd-4108-b505-71aedd644dd2" providerId="ADAL" clId="{2EC23C47-4A14-49A3-9AC8-1ED7DD3E9074}" dt="2024-04-11T12:31:23.825" v="1794"/>
              <pc2:cmMkLst xmlns:pc2="http://schemas.microsoft.com/office/powerpoint/2019/9/main/command">
                <pc:docMk/>
                <pc:sldMk cId="2428643358" sldId="256"/>
                <pc2:cmMk id="{8856A8EB-4FE9-4782-9F00-E434CE30B344}"/>
              </pc2:cmMkLst>
            </pc226:cmChg>
          </p:ext>
        </pc:extLst>
      </pc:sldChg>
      <pc:sldChg chg="modSp mod modNotesTx">
        <pc:chgData name="Makaaij, A.P. (Allyson)" userId="cc5c0e6b-a3fd-4108-b505-71aedd644dd2" providerId="ADAL" clId="{2EC23C47-4A14-49A3-9AC8-1ED7DD3E9074}" dt="2024-04-11T12:53:09.300" v="2869" actId="20577"/>
        <pc:sldMkLst>
          <pc:docMk/>
          <pc:sldMk cId="3380740557" sldId="257"/>
        </pc:sldMkLst>
      </pc:sldChg>
      <pc:sldChg chg="modSp modNotesTx">
        <pc:chgData name="Makaaij, A.P. (Allyson)" userId="cc5c0e6b-a3fd-4108-b505-71aedd644dd2" providerId="ADAL" clId="{2EC23C47-4A14-49A3-9AC8-1ED7DD3E9074}" dt="2024-04-11T11:57:13.303" v="410" actId="20577"/>
        <pc:sldMkLst>
          <pc:docMk/>
          <pc:sldMk cId="2996725004" sldId="273"/>
        </pc:sldMkLst>
      </pc:sldChg>
      <pc:sldChg chg="modSp modAnim">
        <pc:chgData name="Makaaij, A.P. (Allyson)" userId="cc5c0e6b-a3fd-4108-b505-71aedd644dd2" providerId="ADAL" clId="{2EC23C47-4A14-49A3-9AC8-1ED7DD3E9074}" dt="2024-04-11T12:44:22.646" v="2572" actId="113"/>
        <pc:sldMkLst>
          <pc:docMk/>
          <pc:sldMk cId="2651565516" sldId="275"/>
        </pc:sldMkLst>
      </pc:sldChg>
      <pc:sldChg chg="modSp mod modAnim modNotesTx">
        <pc:chgData name="Makaaij, A.P. (Allyson)" userId="cc5c0e6b-a3fd-4108-b505-71aedd644dd2" providerId="ADAL" clId="{2EC23C47-4A14-49A3-9AC8-1ED7DD3E9074}" dt="2024-04-11T12:31:44.386" v="1795" actId="20577"/>
        <pc:sldMkLst>
          <pc:docMk/>
          <pc:sldMk cId="280307175" sldId="353"/>
        </pc:sldMkLst>
      </pc:sldChg>
      <pc:sldChg chg="modSp mod">
        <pc:chgData name="Makaaij, A.P. (Allyson)" userId="cc5c0e6b-a3fd-4108-b505-71aedd644dd2" providerId="ADAL" clId="{2EC23C47-4A14-49A3-9AC8-1ED7DD3E9074}" dt="2024-04-11T12:49:08.693" v="2859" actId="14100"/>
        <pc:sldMkLst>
          <pc:docMk/>
          <pc:sldMk cId="684849245" sldId="354"/>
        </pc:sldMkLst>
      </pc:sldChg>
      <pc:sldChg chg="modCm">
        <pc:chgData name="Makaaij, A.P. (Allyson)" userId="cc5c0e6b-a3fd-4108-b505-71aedd644dd2" providerId="ADAL" clId="{2EC23C47-4A14-49A3-9AC8-1ED7DD3E9074}" dt="2024-04-04T09:44:58.134" v="4"/>
        <pc:sldMkLst>
          <pc:docMk/>
          <pc:sldMk cId="282084998" sldId="356"/>
        </pc:sldMkLst>
      </pc:sldChg>
      <pc:sldChg chg="modSp">
        <pc:chgData name="Makaaij, A.P. (Allyson)" userId="cc5c0e6b-a3fd-4108-b505-71aedd644dd2" providerId="ADAL" clId="{2EC23C47-4A14-49A3-9AC8-1ED7DD3E9074}" dt="2024-04-04T09:39:29.296" v="0" actId="20577"/>
        <pc:sldMkLst>
          <pc:docMk/>
          <pc:sldMk cId="723616096" sldId="359"/>
        </pc:sldMkLst>
      </pc:sldChg>
      <pc:sldChg chg="modSp">
        <pc:chgData name="Makaaij, A.P. (Allyson)" userId="cc5c0e6b-a3fd-4108-b505-71aedd644dd2" providerId="ADAL" clId="{2EC23C47-4A14-49A3-9AC8-1ED7DD3E9074}" dt="2024-04-11T12:31:10.107" v="1793" actId="20577"/>
        <pc:sldMkLst>
          <pc:docMk/>
          <pc:sldMk cId="2642248486" sldId="360"/>
        </pc:sldMkLst>
      </pc:sldChg>
      <pc:sldChg chg="modSp mod addCm">
        <pc:chgData name="Makaaij, A.P. (Allyson)" userId="cc5c0e6b-a3fd-4108-b505-71aedd644dd2" providerId="ADAL" clId="{2EC23C47-4A14-49A3-9AC8-1ED7DD3E9074}" dt="2024-04-11T12:47:46.527" v="2814" actId="1076"/>
        <pc:sldMkLst>
          <pc:docMk/>
          <pc:sldMk cId="2336445451" sldId="364"/>
        </pc:sldMkLst>
      </pc:sldChg>
      <pc:sldChg chg="modSp mod">
        <pc:chgData name="Makaaij, A.P. (Allyson)" userId="cc5c0e6b-a3fd-4108-b505-71aedd644dd2" providerId="ADAL" clId="{2EC23C47-4A14-49A3-9AC8-1ED7DD3E9074}" dt="2024-04-11T12:48:49.600" v="2858" actId="20577"/>
        <pc:sldMkLst>
          <pc:docMk/>
          <pc:sldMk cId="549822789" sldId="365"/>
        </pc:sldMkLst>
      </pc:sldChg>
      <pc:sldChg chg="modNotesTx">
        <pc:chgData name="Makaaij, A.P. (Allyson)" userId="cc5c0e6b-a3fd-4108-b505-71aedd644dd2" providerId="ADAL" clId="{2EC23C47-4A14-49A3-9AC8-1ED7DD3E9074}" dt="2024-04-11T12:31:51.397" v="1836" actId="20577"/>
        <pc:sldMkLst>
          <pc:docMk/>
          <pc:sldMk cId="3258589202" sldId="368"/>
        </pc:sldMkLst>
      </pc:sldChg>
      <pc:sldChg chg="modSp mod ord">
        <pc:chgData name="Makaaij, A.P. (Allyson)" userId="cc5c0e6b-a3fd-4108-b505-71aedd644dd2" providerId="ADAL" clId="{2EC23C47-4A14-49A3-9AC8-1ED7DD3E9074}" dt="2024-04-11T12:51:30.161" v="2865" actId="2711"/>
        <pc:sldMkLst>
          <pc:docMk/>
          <pc:sldMk cId="1863465094" sldId="589"/>
        </pc:sldMkLst>
      </pc:sldChg>
      <pc:sldChg chg="modSp mod modNotesTx">
        <pc:chgData name="Makaaij, A.P. (Allyson)" userId="cc5c0e6b-a3fd-4108-b505-71aedd644dd2" providerId="ADAL" clId="{2EC23C47-4A14-49A3-9AC8-1ED7DD3E9074}" dt="2024-04-11T12:54:00.925" v="2871" actId="404"/>
        <pc:sldMkLst>
          <pc:docMk/>
          <pc:sldMk cId="1830039867" sldId="590"/>
        </pc:sldMkLst>
      </pc:sldChg>
      <pc:sldChg chg="modSp mod">
        <pc:chgData name="Makaaij, A.P. (Allyson)" userId="cc5c0e6b-a3fd-4108-b505-71aedd644dd2" providerId="ADAL" clId="{2EC23C47-4A14-49A3-9AC8-1ED7DD3E9074}" dt="2024-04-11T12:51:04.373" v="2862" actId="2711"/>
        <pc:sldMkLst>
          <pc:docMk/>
          <pc:sldMk cId="2110304521" sldId="593"/>
        </pc:sldMkLst>
      </pc:sldChg>
      <pc:sldChg chg="addSp modSp new mod">
        <pc:chgData name="Makaaij, A.P. (Allyson)" userId="cc5c0e6b-a3fd-4108-b505-71aedd644dd2" providerId="ADAL" clId="{2EC23C47-4A14-49A3-9AC8-1ED7DD3E9074}" dt="2024-04-11T12:50:36.833" v="2861" actId="114"/>
        <pc:sldMkLst>
          <pc:docMk/>
          <pc:sldMk cId="248279187" sldId="594"/>
        </pc:sldMkLst>
      </pc:sldChg>
      <pc:sldChg chg="add del">
        <pc:chgData name="Makaaij, A.P. (Allyson)" userId="cc5c0e6b-a3fd-4108-b505-71aedd644dd2" providerId="ADAL" clId="{2EC23C47-4A14-49A3-9AC8-1ED7DD3E9074}" dt="2024-04-11T12:02:33.104" v="569" actId="2890"/>
        <pc:sldMkLst>
          <pc:docMk/>
          <pc:sldMk cId="249408674" sldId="594"/>
        </pc:sldMkLst>
      </pc:sldChg>
      <pc:sldChg chg="modSp add mod">
        <pc:chgData name="Makaaij, A.P. (Allyson)" userId="cc5c0e6b-a3fd-4108-b505-71aedd644dd2" providerId="ADAL" clId="{2EC23C47-4A14-49A3-9AC8-1ED7DD3E9074}" dt="2024-04-11T12:56:03.111" v="2951" actId="20577"/>
        <pc:sldMkLst>
          <pc:docMk/>
          <pc:sldMk cId="171626828" sldId="595"/>
        </pc:sldMkLst>
      </pc:sldChg>
    </pc:docChg>
  </pc:docChgLst>
  <pc:docChgLst>
    <pc:chgData name="Post, T. (Tineke)" userId="3bc886b5-731d-4cf3-a443-abb8640b0b78" providerId="ADAL" clId="{D43FD823-6747-4C68-8EE2-7763EBEB3B67}"/>
    <pc:docChg chg="undo custSel addSld delSld modSld sldOrd">
      <pc:chgData name="Post, T. (Tineke)" userId="3bc886b5-731d-4cf3-a443-abb8640b0b78" providerId="ADAL" clId="{D43FD823-6747-4C68-8EE2-7763EBEB3B67}" dt="2024-02-01T12:41:28.676" v="3763" actId="20577"/>
      <pc:docMkLst>
        <pc:docMk/>
      </pc:docMkLst>
      <pc:sldChg chg="modNotesTx">
        <pc:chgData name="Post, T. (Tineke)" userId="3bc886b5-731d-4cf3-a443-abb8640b0b78" providerId="ADAL" clId="{D43FD823-6747-4C68-8EE2-7763EBEB3B67}" dt="2024-01-17T08:36:05.329" v="2986" actId="113"/>
        <pc:sldMkLst>
          <pc:docMk/>
          <pc:sldMk cId="2428643358" sldId="256"/>
        </pc:sldMkLst>
      </pc:sldChg>
      <pc:sldChg chg="addSp delSp modSp mod modAnim addCm delCm modNotesTx">
        <pc:chgData name="Post, T. (Tineke)" userId="3bc886b5-731d-4cf3-a443-abb8640b0b78" providerId="ADAL" clId="{D43FD823-6747-4C68-8EE2-7763EBEB3B67}" dt="2024-01-16T20:26:23.223" v="2929" actId="20577"/>
        <pc:sldMkLst>
          <pc:docMk/>
          <pc:sldMk cId="3380740557" sldId="257"/>
        </pc:sldMkLst>
        <pc:extLst>
          <p:ext xmlns:p="http://schemas.openxmlformats.org/presentationml/2006/main" uri="{D6D511B9-2390-475A-947B-AFAB55BFBCF1}">
            <pc226:cmChg xmlns:pc226="http://schemas.microsoft.com/office/powerpoint/2022/06/main/command" chg="add del">
              <pc226:chgData name="Post, T. (Tineke)" userId="3bc886b5-731d-4cf3-a443-abb8640b0b78" providerId="ADAL" clId="{D43FD823-6747-4C68-8EE2-7763EBEB3B67}" dt="2024-01-16T19:55:03.819" v="2257"/>
              <pc2:cmMkLst xmlns:pc2="http://schemas.microsoft.com/office/powerpoint/2019/9/main/command">
                <pc:docMk/>
                <pc:sldMk cId="3380740557" sldId="257"/>
                <pc2:cmMk id="{E68F62E6-7D5E-41D7-8898-BE62CE7CC4E6}"/>
              </pc2:cmMkLst>
            </pc226:cmChg>
          </p:ext>
        </pc:extLst>
      </pc:sldChg>
      <pc:sldChg chg="addSp delSp modSp mod modAnim delCm modNotesTx">
        <pc:chgData name="Post, T. (Tineke)" userId="3bc886b5-731d-4cf3-a443-abb8640b0b78" providerId="ADAL" clId="{D43FD823-6747-4C68-8EE2-7763EBEB3B67}" dt="2023-12-13T11:43:23.486" v="68" actId="20577"/>
        <pc:sldMkLst>
          <pc:docMk/>
          <pc:sldMk cId="2996725004" sldId="273"/>
        </pc:sldMkLst>
        <pc:extLst>
          <p:ext xmlns:p="http://schemas.openxmlformats.org/presentationml/2006/main" uri="{D6D511B9-2390-475A-947B-AFAB55BFBCF1}">
            <pc226:cmChg xmlns:pc226="http://schemas.microsoft.com/office/powerpoint/2022/06/main/command" chg="del">
              <pc226:chgData name="Post, T. (Tineke)" userId="3bc886b5-731d-4cf3-a443-abb8640b0b78" providerId="ADAL" clId="{D43FD823-6747-4C68-8EE2-7763EBEB3B67}" dt="2023-12-13T11:43:04.972" v="19"/>
              <pc2:cmMkLst xmlns:pc2="http://schemas.microsoft.com/office/powerpoint/2019/9/main/command">
                <pc:docMk/>
                <pc:sldMk cId="2996725004" sldId="273"/>
                <pc2:cmMk id="{4AB5773F-30C3-4F19-B470-6C00C30EA840}"/>
              </pc2:cmMkLst>
            </pc226:cmChg>
          </p:ext>
        </pc:extLst>
      </pc:sldChg>
      <pc:sldChg chg="ord">
        <pc:chgData name="Post, T. (Tineke)" userId="3bc886b5-731d-4cf3-a443-abb8640b0b78" providerId="ADAL" clId="{D43FD823-6747-4C68-8EE2-7763EBEB3B67}" dt="2024-01-16T20:07:34.639" v="2737"/>
        <pc:sldMkLst>
          <pc:docMk/>
          <pc:sldMk cId="3493264879" sldId="352"/>
        </pc:sldMkLst>
      </pc:sldChg>
      <pc:sldChg chg="addSp modSp mod modAnim delCm">
        <pc:chgData name="Post, T. (Tineke)" userId="3bc886b5-731d-4cf3-a443-abb8640b0b78" providerId="ADAL" clId="{D43FD823-6747-4C68-8EE2-7763EBEB3B67}" dt="2024-01-16T20:21:37.845" v="2760" actId="1076"/>
        <pc:sldMkLst>
          <pc:docMk/>
          <pc:sldMk cId="280307175" sldId="353"/>
        </pc:sldMkLst>
        <pc:extLst>
          <p:ext xmlns:p="http://schemas.openxmlformats.org/presentationml/2006/main" uri="{D6D511B9-2390-475A-947B-AFAB55BFBCF1}">
            <pc226:cmChg xmlns:pc226="http://schemas.microsoft.com/office/powerpoint/2022/06/main/command" chg="del">
              <pc226:chgData name="Post, T. (Tineke)" userId="3bc886b5-731d-4cf3-a443-abb8640b0b78" providerId="ADAL" clId="{D43FD823-6747-4C68-8EE2-7763EBEB3B67}" dt="2023-12-13T11:45:03.226" v="133"/>
              <pc2:cmMkLst xmlns:pc2="http://schemas.microsoft.com/office/powerpoint/2019/9/main/command">
                <pc:docMk/>
                <pc:sldMk cId="280307175" sldId="353"/>
                <pc2:cmMk id="{8B69E870-F1FF-4BEF-BCBB-50F9117B3A07}"/>
              </pc2:cmMkLst>
            </pc226:cmChg>
          </p:ext>
        </pc:extLst>
      </pc:sldChg>
      <pc:sldChg chg="addSp delSp modSp mod modClrScheme modAnim chgLayout">
        <pc:chgData name="Post, T. (Tineke)" userId="3bc886b5-731d-4cf3-a443-abb8640b0b78" providerId="ADAL" clId="{D43FD823-6747-4C68-8EE2-7763EBEB3B67}" dt="2024-02-01T12:41:28.676" v="3763" actId="20577"/>
        <pc:sldMkLst>
          <pc:docMk/>
          <pc:sldMk cId="2946374608" sldId="358"/>
        </pc:sldMkLst>
      </pc:sldChg>
      <pc:sldChg chg="modSp add mod ord">
        <pc:chgData name="Post, T. (Tineke)" userId="3bc886b5-731d-4cf3-a443-abb8640b0b78" providerId="ADAL" clId="{D43FD823-6747-4C68-8EE2-7763EBEB3B67}" dt="2024-01-17T08:38:33.048" v="2989"/>
        <pc:sldMkLst>
          <pc:docMk/>
          <pc:sldMk cId="723616096" sldId="359"/>
        </pc:sldMkLst>
      </pc:sldChg>
      <pc:sldChg chg="modSp add mod modAnim modNotesTx">
        <pc:chgData name="Post, T. (Tineke)" userId="3bc886b5-731d-4cf3-a443-abb8640b0b78" providerId="ADAL" clId="{D43FD823-6747-4C68-8EE2-7763EBEB3B67}" dt="2024-01-16T20:00:17.668" v="2726" actId="6549"/>
        <pc:sldMkLst>
          <pc:docMk/>
          <pc:sldMk cId="2642248486" sldId="360"/>
        </pc:sldMkLst>
      </pc:sldChg>
      <pc:sldChg chg="addSp delSp modSp add del mod modAnim modNotesTx">
        <pc:chgData name="Post, T. (Tineke)" userId="3bc886b5-731d-4cf3-a443-abb8640b0b78" providerId="ADAL" clId="{D43FD823-6747-4C68-8EE2-7763EBEB3B67}" dt="2024-01-16T20:04:09.574" v="2731" actId="2696"/>
        <pc:sldMkLst>
          <pc:docMk/>
          <pc:sldMk cId="988808202" sldId="361"/>
        </pc:sldMkLst>
      </pc:sldChg>
      <pc:sldChg chg="addSp delSp modSp add del mod modAnim modNotesTx">
        <pc:chgData name="Post, T. (Tineke)" userId="3bc886b5-731d-4cf3-a443-abb8640b0b78" providerId="ADAL" clId="{D43FD823-6747-4C68-8EE2-7763EBEB3B67}" dt="2024-01-16T20:04:09.574" v="2731" actId="2696"/>
        <pc:sldMkLst>
          <pc:docMk/>
          <pc:sldMk cId="1979019768" sldId="362"/>
        </pc:sldMkLst>
      </pc:sldChg>
      <pc:sldChg chg="addSp delSp modSp add del mod modAnim modNotesTx">
        <pc:chgData name="Post, T. (Tineke)" userId="3bc886b5-731d-4cf3-a443-abb8640b0b78" providerId="ADAL" clId="{D43FD823-6747-4C68-8EE2-7763EBEB3B67}" dt="2024-01-16T20:04:09.574" v="2731" actId="2696"/>
        <pc:sldMkLst>
          <pc:docMk/>
          <pc:sldMk cId="2695389035" sldId="363"/>
        </pc:sldMkLst>
      </pc:sldChg>
      <pc:sldChg chg="add del">
        <pc:chgData name="Post, T. (Tineke)" userId="3bc886b5-731d-4cf3-a443-abb8640b0b78" providerId="ADAL" clId="{D43FD823-6747-4C68-8EE2-7763EBEB3B67}" dt="2024-01-16T19:33:50.398" v="1458" actId="47"/>
        <pc:sldMkLst>
          <pc:docMk/>
          <pc:sldMk cId="983704780" sldId="364"/>
        </pc:sldMkLst>
      </pc:sldChg>
      <pc:sldChg chg="addSp delSp modSp add mod ord modAnim modNotesTx">
        <pc:chgData name="Post, T. (Tineke)" userId="3bc886b5-731d-4cf3-a443-abb8640b0b78" providerId="ADAL" clId="{D43FD823-6747-4C68-8EE2-7763EBEB3B67}" dt="2024-01-16T20:07:28.592" v="2735"/>
        <pc:sldMkLst>
          <pc:docMk/>
          <pc:sldMk cId="2336445451" sldId="364"/>
        </pc:sldMkLst>
      </pc:sldChg>
      <pc:sldChg chg="addSp delSp modSp add mod ord modAnim modNotesTx">
        <pc:chgData name="Post, T. (Tineke)" userId="3bc886b5-731d-4cf3-a443-abb8640b0b78" providerId="ADAL" clId="{D43FD823-6747-4C68-8EE2-7763EBEB3B67}" dt="2024-01-16T20:07:28.592" v="2735"/>
        <pc:sldMkLst>
          <pc:docMk/>
          <pc:sldMk cId="549822789" sldId="365"/>
        </pc:sldMkLst>
      </pc:sldChg>
      <pc:sldChg chg="modSp add mod ord modAnim modNotesTx">
        <pc:chgData name="Post, T. (Tineke)" userId="3bc886b5-731d-4cf3-a443-abb8640b0b78" providerId="ADAL" clId="{D43FD823-6747-4C68-8EE2-7763EBEB3B67}" dt="2024-01-16T20:07:57.398" v="2739"/>
        <pc:sldMkLst>
          <pc:docMk/>
          <pc:sldMk cId="3457920605" sldId="366"/>
        </pc:sldMkLst>
      </pc:sldChg>
      <pc:sldChg chg="addSp delSp modSp add mod ord delAnim modAnim addCm modNotesTx">
        <pc:chgData name="Post, T. (Tineke)" userId="3bc886b5-731d-4cf3-a443-abb8640b0b78" providerId="ADAL" clId="{D43FD823-6747-4C68-8EE2-7763EBEB3B67}" dt="2024-01-17T09:14:33.991" v="3584"/>
        <pc:sldMkLst>
          <pc:docMk/>
          <pc:sldMk cId="1459360228" sldId="367"/>
        </pc:sldMkLst>
        <pc:extLst>
          <p:ext xmlns:p="http://schemas.openxmlformats.org/presentationml/2006/main" uri="{D6D511B9-2390-475A-947B-AFAB55BFBCF1}">
            <pc226:cmChg xmlns:pc226="http://schemas.microsoft.com/office/powerpoint/2022/06/main/command" chg="add">
              <pc226:chgData name="Post, T. (Tineke)" userId="3bc886b5-731d-4cf3-a443-abb8640b0b78" providerId="ADAL" clId="{D43FD823-6747-4C68-8EE2-7763EBEB3B67}" dt="2024-01-16T19:55:19.211" v="2258"/>
              <pc2:cmMkLst xmlns:pc2="http://schemas.microsoft.com/office/powerpoint/2019/9/main/command">
                <pc:docMk/>
                <pc:sldMk cId="1459360228" sldId="367"/>
                <pc2:cmMk id="{77B430D6-4FD5-48CA-9BC3-B6BDD410E1AF}"/>
              </pc2:cmMkLst>
            </pc226:cmChg>
          </p:ext>
        </pc:extLst>
      </pc:sldChg>
      <pc:sldChg chg="addSp modSp new mod">
        <pc:chgData name="Post, T. (Tineke)" userId="3bc886b5-731d-4cf3-a443-abb8640b0b78" providerId="ADAL" clId="{D43FD823-6747-4C68-8EE2-7763EBEB3B67}" dt="2024-01-16T20:24:46.342" v="2903" actId="113"/>
        <pc:sldMkLst>
          <pc:docMk/>
          <pc:sldMk cId="3258589202" sldId="368"/>
        </pc:sldMkLst>
      </pc:sldChg>
      <pc:sldChg chg="addSp delSp modSp add mod modAnim modNotesTx">
        <pc:chgData name="Post, T. (Tineke)" userId="3bc886b5-731d-4cf3-a443-abb8640b0b78" providerId="ADAL" clId="{D43FD823-6747-4C68-8EE2-7763EBEB3B67}" dt="2024-01-17T09:17:15.355" v="3762" actId="20577"/>
        <pc:sldMkLst>
          <pc:docMk/>
          <pc:sldMk cId="1863465094" sldId="589"/>
        </pc:sldMkLst>
      </pc:sldChg>
      <pc:sldChg chg="addSp delSp modSp add mod modAnim modNotesTx">
        <pc:chgData name="Post, T. (Tineke)" userId="3bc886b5-731d-4cf3-a443-abb8640b0b78" providerId="ADAL" clId="{D43FD823-6747-4C68-8EE2-7763EBEB3B67}" dt="2024-01-17T09:14:19.011" v="3582" actId="20577"/>
        <pc:sldMkLst>
          <pc:docMk/>
          <pc:sldMk cId="1830039867" sldId="590"/>
        </pc:sldMkLst>
      </pc:sldChg>
      <pc:sldChg chg="addSp delSp modSp add mod modNotesTx">
        <pc:chgData name="Post, T. (Tineke)" userId="3bc886b5-731d-4cf3-a443-abb8640b0b78" providerId="ADAL" clId="{D43FD823-6747-4C68-8EE2-7763EBEB3B67}" dt="2024-01-17T09:13:27.615" v="3550" actId="20577"/>
        <pc:sldMkLst>
          <pc:docMk/>
          <pc:sldMk cId="2110304521" sldId="593"/>
        </pc:sldMkLst>
      </pc:sldChg>
    </pc:docChg>
  </pc:docChgLst>
  <pc:docChgLst>
    <pc:chgData name="Post, T. (Tineke)" userId="3bc886b5-731d-4cf3-a443-abb8640b0b78" providerId="ADAL" clId="{41D9EFAA-47AA-4666-812B-F9FEC05DF908}"/>
    <pc:docChg chg="modSld">
      <pc:chgData name="Post, T. (Tineke)" userId="3bc886b5-731d-4cf3-a443-abb8640b0b78" providerId="ADAL" clId="{41D9EFAA-47AA-4666-812B-F9FEC05DF908}" dt="2024-04-17T07:01:18.296" v="20" actId="2085"/>
      <pc:docMkLst>
        <pc:docMk/>
      </pc:docMkLst>
      <pc:sldChg chg="modSp">
        <pc:chgData name="Post, T. (Tineke)" userId="3bc886b5-731d-4cf3-a443-abb8640b0b78" providerId="ADAL" clId="{41D9EFAA-47AA-4666-812B-F9FEC05DF908}" dt="2024-04-17T07:01:18.296" v="20" actId="2085"/>
        <pc:sldMkLst>
          <pc:docMk/>
          <pc:sldMk cId="282084998" sldId="356"/>
        </pc:sldMkLst>
      </pc:sldChg>
      <pc:sldChg chg="modSp">
        <pc:chgData name="Post, T. (Tineke)" userId="3bc886b5-731d-4cf3-a443-abb8640b0b78" providerId="ADAL" clId="{41D9EFAA-47AA-4666-812B-F9FEC05DF908}" dt="2024-04-17T07:00:32.374" v="1" actId="14826"/>
        <pc:sldMkLst>
          <pc:docMk/>
          <pc:sldMk cId="1830039867" sldId="590"/>
        </pc:sldMkLst>
      </pc:sldChg>
      <pc:sldChg chg="modSp">
        <pc:chgData name="Post, T. (Tineke)" userId="3bc886b5-731d-4cf3-a443-abb8640b0b78" providerId="ADAL" clId="{41D9EFAA-47AA-4666-812B-F9FEC05DF908}" dt="2024-04-17T07:00:21.278" v="0" actId="14826"/>
        <pc:sldMkLst>
          <pc:docMk/>
          <pc:sldMk cId="2110304521" sldId="593"/>
        </pc:sldMkLst>
      </pc:sldChg>
    </pc:docChg>
  </pc:docChgLst>
  <pc:docChgLst>
    <pc:chgData name="Post, Tineke" userId="acaedabe-b12f-42d1-8517-780bc8ea15c4" providerId="ADAL" clId="{76828D45-8723-4483-A856-E256F54708B9}"/>
    <pc:docChg chg="modSld">
      <pc:chgData name="Post, Tineke" userId="acaedabe-b12f-42d1-8517-780bc8ea15c4" providerId="ADAL" clId="{76828D45-8723-4483-A856-E256F54708B9}" dt="2024-06-22T11:07:57.874" v="1" actId="1076"/>
      <pc:docMkLst>
        <pc:docMk/>
      </pc:docMkLst>
      <pc:sldChg chg="modSp mod">
        <pc:chgData name="Post, Tineke" userId="acaedabe-b12f-42d1-8517-780bc8ea15c4" providerId="ADAL" clId="{76828D45-8723-4483-A856-E256F54708B9}" dt="2024-06-22T11:07:57.874" v="1" actId="1076"/>
        <pc:sldMkLst>
          <pc:docMk/>
          <pc:sldMk cId="3077621233" sldId="277"/>
        </pc:sldMkLst>
      </pc:sldChg>
    </pc:docChg>
  </pc:docChgLst>
  <pc:docChgLst>
    <pc:chgData name="Post, Tineke" userId="acaedabe-b12f-42d1-8517-780bc8ea15c4" providerId="ADAL" clId="{51C08A16-00D7-4DEE-AC7E-072B06CB6C23}"/>
    <pc:docChg chg="custSel addSld delSld modSld">
      <pc:chgData name="Post, Tineke" userId="acaedabe-b12f-42d1-8517-780bc8ea15c4" providerId="ADAL" clId="{51C08A16-00D7-4DEE-AC7E-072B06CB6C23}" dt="2024-12-10T10:04:55.102" v="1672" actId="47"/>
      <pc:docMkLst>
        <pc:docMk/>
      </pc:docMkLst>
      <pc:sldChg chg="addSp delSp modSp mod">
        <pc:chgData name="Post, Tineke" userId="acaedabe-b12f-42d1-8517-780bc8ea15c4" providerId="ADAL" clId="{51C08A16-00D7-4DEE-AC7E-072B06CB6C23}" dt="2024-12-10T09:19:45.418" v="265" actId="20577"/>
        <pc:sldMkLst>
          <pc:docMk/>
          <pc:sldMk cId="3380740557" sldId="257"/>
        </pc:sldMkLst>
      </pc:sldChg>
      <pc:sldChg chg="addSp delSp modSp mod modAnim modNotesTx">
        <pc:chgData name="Post, Tineke" userId="acaedabe-b12f-42d1-8517-780bc8ea15c4" providerId="ADAL" clId="{51C08A16-00D7-4DEE-AC7E-072B06CB6C23}" dt="2024-12-10T09:50:23.790" v="1166" actId="113"/>
        <pc:sldMkLst>
          <pc:docMk/>
          <pc:sldMk cId="2651565516" sldId="275"/>
        </pc:sldMkLst>
      </pc:sldChg>
      <pc:sldChg chg="modSp">
        <pc:chgData name="Post, Tineke" userId="acaedabe-b12f-42d1-8517-780bc8ea15c4" providerId="ADAL" clId="{51C08A16-00D7-4DEE-AC7E-072B06CB6C23}" dt="2024-12-10T10:03:49.616" v="1654" actId="20577"/>
        <pc:sldMkLst>
          <pc:docMk/>
          <pc:sldMk cId="3488650403" sldId="276"/>
        </pc:sldMkLst>
      </pc:sldChg>
      <pc:sldChg chg="modSp modAnim">
        <pc:chgData name="Post, Tineke" userId="acaedabe-b12f-42d1-8517-780bc8ea15c4" providerId="ADAL" clId="{51C08A16-00D7-4DEE-AC7E-072B06CB6C23}" dt="2024-12-10T10:00:16.956" v="1630" actId="6549"/>
        <pc:sldMkLst>
          <pc:docMk/>
          <pc:sldMk cId="684849245" sldId="354"/>
        </pc:sldMkLst>
      </pc:sldChg>
      <pc:sldChg chg="modSp mod modAnim">
        <pc:chgData name="Post, Tineke" userId="acaedabe-b12f-42d1-8517-780bc8ea15c4" providerId="ADAL" clId="{51C08A16-00D7-4DEE-AC7E-072B06CB6C23}" dt="2024-12-10T10:02:34.849" v="1652"/>
        <pc:sldMkLst>
          <pc:docMk/>
          <pc:sldMk cId="3029781426" sldId="355"/>
        </pc:sldMkLst>
      </pc:sldChg>
      <pc:sldChg chg="modSp mod">
        <pc:chgData name="Post, Tineke" userId="acaedabe-b12f-42d1-8517-780bc8ea15c4" providerId="ADAL" clId="{51C08A16-00D7-4DEE-AC7E-072B06CB6C23}" dt="2024-12-10T09:24:18.697" v="528" actId="20577"/>
        <pc:sldMkLst>
          <pc:docMk/>
          <pc:sldMk cId="723616096" sldId="359"/>
        </pc:sldMkLst>
      </pc:sldChg>
      <pc:sldChg chg="addSp delSp modSp mod">
        <pc:chgData name="Post, Tineke" userId="acaedabe-b12f-42d1-8517-780bc8ea15c4" providerId="ADAL" clId="{51C08A16-00D7-4DEE-AC7E-072B06CB6C23}" dt="2024-12-10T09:21:07.189" v="371" actId="20577"/>
        <pc:sldMkLst>
          <pc:docMk/>
          <pc:sldMk cId="2642248486" sldId="360"/>
        </pc:sldMkLst>
      </pc:sldChg>
      <pc:sldChg chg="addSp delSp modSp mod">
        <pc:chgData name="Post, Tineke" userId="acaedabe-b12f-42d1-8517-780bc8ea15c4" providerId="ADAL" clId="{51C08A16-00D7-4DEE-AC7E-072B06CB6C23}" dt="2024-12-10T09:28:09.695" v="722" actId="20577"/>
        <pc:sldMkLst>
          <pc:docMk/>
          <pc:sldMk cId="2336445451" sldId="364"/>
        </pc:sldMkLst>
      </pc:sldChg>
      <pc:sldChg chg="addSp delSp modSp mod delAnim modAnim">
        <pc:chgData name="Post, Tineke" userId="acaedabe-b12f-42d1-8517-780bc8ea15c4" providerId="ADAL" clId="{51C08A16-00D7-4DEE-AC7E-072B06CB6C23}" dt="2024-12-10T09:14:42.887" v="35"/>
        <pc:sldMkLst>
          <pc:docMk/>
          <pc:sldMk cId="549822789" sldId="365"/>
        </pc:sldMkLst>
      </pc:sldChg>
      <pc:sldChg chg="addSp delSp modSp mod">
        <pc:chgData name="Post, Tineke" userId="acaedabe-b12f-42d1-8517-780bc8ea15c4" providerId="ADAL" clId="{51C08A16-00D7-4DEE-AC7E-072B06CB6C23}" dt="2024-12-10T10:04:40.241" v="1671" actId="20577"/>
        <pc:sldMkLst>
          <pc:docMk/>
          <pc:sldMk cId="3457920605" sldId="366"/>
        </pc:sldMkLst>
      </pc:sldChg>
      <pc:sldChg chg="addSp delSp modSp modAnim">
        <pc:chgData name="Post, Tineke" userId="acaedabe-b12f-42d1-8517-780bc8ea15c4" providerId="ADAL" clId="{51C08A16-00D7-4DEE-AC7E-072B06CB6C23}" dt="2024-12-10T09:22:28.526" v="378" actId="1076"/>
        <pc:sldMkLst>
          <pc:docMk/>
          <pc:sldMk cId="1459360228" sldId="367"/>
        </pc:sldMkLst>
      </pc:sldChg>
      <pc:sldChg chg="modSp modAnim">
        <pc:chgData name="Post, Tineke" userId="acaedabe-b12f-42d1-8517-780bc8ea15c4" providerId="ADAL" clId="{51C08A16-00D7-4DEE-AC7E-072B06CB6C23}" dt="2024-12-10T09:22:01.590" v="375"/>
        <pc:sldMkLst>
          <pc:docMk/>
          <pc:sldMk cId="1863465094" sldId="589"/>
        </pc:sldMkLst>
      </pc:sldChg>
      <pc:sldChg chg="modSp mod">
        <pc:chgData name="Post, Tineke" userId="acaedabe-b12f-42d1-8517-780bc8ea15c4" providerId="ADAL" clId="{51C08A16-00D7-4DEE-AC7E-072B06CB6C23}" dt="2024-12-10T09:26:17.869" v="590" actId="20577"/>
        <pc:sldMkLst>
          <pc:docMk/>
          <pc:sldMk cId="248279187" sldId="594"/>
        </pc:sldMkLst>
      </pc:sldChg>
      <pc:sldChg chg="addSp delSp modSp del mod">
        <pc:chgData name="Post, Tineke" userId="acaedabe-b12f-42d1-8517-780bc8ea15c4" providerId="ADAL" clId="{51C08A16-00D7-4DEE-AC7E-072B06CB6C23}" dt="2024-12-10T10:04:55.102" v="1672" actId="47"/>
        <pc:sldMkLst>
          <pc:docMk/>
          <pc:sldMk cId="171626828" sldId="595"/>
        </pc:sldMkLst>
      </pc:sldChg>
      <pc:sldChg chg="add">
        <pc:chgData name="Post, Tineke" userId="acaedabe-b12f-42d1-8517-780bc8ea15c4" providerId="ADAL" clId="{51C08A16-00D7-4DEE-AC7E-072B06CB6C23}" dt="2024-12-10T09:47:13.675" v="763" actId="2890"/>
        <pc:sldMkLst>
          <pc:docMk/>
          <pc:sldMk cId="1468172725" sldId="596"/>
        </pc:sldMkLst>
      </pc:sldChg>
    </pc:docChg>
  </pc:docChgLst>
  <pc:docChgLst>
    <pc:chgData name="Tineke Post" userId="3bc886b5-731d-4cf3-a443-abb8640b0b78" providerId="ADAL" clId="{41D9EFAA-47AA-4666-812B-F9FEC05DF908}"/>
    <pc:docChg chg="modSld">
      <pc:chgData name="Tineke Post" userId="3bc886b5-731d-4cf3-a443-abb8640b0b78" providerId="ADAL" clId="{41D9EFAA-47AA-4666-812B-F9FEC05DF908}" dt="2024-05-15T06:01:50.321" v="7"/>
      <pc:docMkLst>
        <pc:docMk/>
      </pc:docMkLst>
      <pc:sldChg chg="modNotesTx">
        <pc:chgData name="Tineke Post" userId="3bc886b5-731d-4cf3-a443-abb8640b0b78" providerId="ADAL" clId="{41D9EFAA-47AA-4666-812B-F9FEC05DF908}" dt="2024-05-15T06:01:27.267" v="4" actId="20577"/>
        <pc:sldMkLst>
          <pc:docMk/>
          <pc:sldMk cId="2336445451" sldId="364"/>
        </pc:sldMkLst>
      </pc:sldChg>
      <pc:sldChg chg="modNotesTx">
        <pc:chgData name="Tineke Post" userId="3bc886b5-731d-4cf3-a443-abb8640b0b78" providerId="ADAL" clId="{41D9EFAA-47AA-4666-812B-F9FEC05DF908}" dt="2024-05-15T06:01:37.068" v="5"/>
        <pc:sldMkLst>
          <pc:docMk/>
          <pc:sldMk cId="549822789" sldId="365"/>
        </pc:sldMkLst>
      </pc:sldChg>
      <pc:sldChg chg="modNotesTx">
        <pc:chgData name="Tineke Post" userId="3bc886b5-731d-4cf3-a443-abb8640b0b78" providerId="ADAL" clId="{41D9EFAA-47AA-4666-812B-F9FEC05DF908}" dt="2024-05-15T06:01:46.657" v="6"/>
        <pc:sldMkLst>
          <pc:docMk/>
          <pc:sldMk cId="3457920605" sldId="366"/>
        </pc:sldMkLst>
      </pc:sldChg>
      <pc:sldChg chg="modNotesTx">
        <pc:chgData name="Tineke Post" userId="3bc886b5-731d-4cf3-a443-abb8640b0b78" providerId="ADAL" clId="{41D9EFAA-47AA-4666-812B-F9FEC05DF908}" dt="2024-05-15T06:01:50.321" v="7"/>
        <pc:sldMkLst>
          <pc:docMk/>
          <pc:sldMk cId="171626828" sldId="595"/>
        </pc:sldMkLst>
      </pc:sldChg>
    </pc:docChg>
  </pc:docChgLst>
  <pc:docChgLst>
    <pc:chgData name="Post-Ilbrink, Tineke" userId="acaedabe-b12f-42d1-8517-780bc8ea15c4" providerId="ADAL" clId="{8FE4710B-1897-4D6D-BB09-EC4E1D982E8B}"/>
    <pc:docChg chg="custSel modSld">
      <pc:chgData name="Post-Ilbrink, Tineke" userId="acaedabe-b12f-42d1-8517-780bc8ea15c4" providerId="ADAL" clId="{8FE4710B-1897-4D6D-BB09-EC4E1D982E8B}" dt="2025-04-06T13:02:39.971" v="432" actId="6549"/>
      <pc:docMkLst>
        <pc:docMk/>
      </pc:docMkLst>
      <pc:sldChg chg="modNotesTx">
        <pc:chgData name="Post-Ilbrink, Tineke" userId="acaedabe-b12f-42d1-8517-780bc8ea15c4" providerId="ADAL" clId="{8FE4710B-1897-4D6D-BB09-EC4E1D982E8B}" dt="2025-04-06T12:47:44.520" v="39" actId="113"/>
        <pc:sldMkLst>
          <pc:docMk/>
          <pc:sldMk cId="2428643358" sldId="256"/>
        </pc:sldMkLst>
      </pc:sldChg>
      <pc:sldChg chg="modNotesTx">
        <pc:chgData name="Post-Ilbrink, Tineke" userId="acaedabe-b12f-42d1-8517-780bc8ea15c4" providerId="ADAL" clId="{8FE4710B-1897-4D6D-BB09-EC4E1D982E8B}" dt="2025-04-06T12:49:15.232" v="57" actId="20577"/>
        <pc:sldMkLst>
          <pc:docMk/>
          <pc:sldMk cId="3380740557" sldId="257"/>
        </pc:sldMkLst>
      </pc:sldChg>
      <pc:sldChg chg="modNotesTx">
        <pc:chgData name="Post-Ilbrink, Tineke" userId="acaedabe-b12f-42d1-8517-780bc8ea15c4" providerId="ADAL" clId="{8FE4710B-1897-4D6D-BB09-EC4E1D982E8B}" dt="2025-04-06T12:45:29.982" v="24" actId="255"/>
        <pc:sldMkLst>
          <pc:docMk/>
          <pc:sldMk cId="2996725004" sldId="273"/>
        </pc:sldMkLst>
      </pc:sldChg>
      <pc:sldChg chg="modNotesTx">
        <pc:chgData name="Post-Ilbrink, Tineke" userId="acaedabe-b12f-42d1-8517-780bc8ea15c4" providerId="ADAL" clId="{8FE4710B-1897-4D6D-BB09-EC4E1D982E8B}" dt="2025-04-06T12:51:15.316" v="89" actId="255"/>
        <pc:sldMkLst>
          <pc:docMk/>
          <pc:sldMk cId="2651565516" sldId="275"/>
        </pc:sldMkLst>
      </pc:sldChg>
      <pc:sldChg chg="modNotesTx">
        <pc:chgData name="Post-Ilbrink, Tineke" userId="acaedabe-b12f-42d1-8517-780bc8ea15c4" providerId="ADAL" clId="{8FE4710B-1897-4D6D-BB09-EC4E1D982E8B}" dt="2025-04-06T12:58:18.541" v="293" actId="255"/>
        <pc:sldMkLst>
          <pc:docMk/>
          <pc:sldMk cId="3488650403" sldId="276"/>
        </pc:sldMkLst>
      </pc:sldChg>
      <pc:sldChg chg="modNotesTx">
        <pc:chgData name="Post-Ilbrink, Tineke" userId="acaedabe-b12f-42d1-8517-780bc8ea15c4" providerId="ADAL" clId="{8FE4710B-1897-4D6D-BB09-EC4E1D982E8B}" dt="2025-04-06T13:01:54.078" v="346" actId="255"/>
        <pc:sldMkLst>
          <pc:docMk/>
          <pc:sldMk cId="3077621233" sldId="277"/>
        </pc:sldMkLst>
      </pc:sldChg>
      <pc:sldChg chg="modNotesTx">
        <pc:chgData name="Post-Ilbrink, Tineke" userId="acaedabe-b12f-42d1-8517-780bc8ea15c4" providerId="ADAL" clId="{8FE4710B-1897-4D6D-BB09-EC4E1D982E8B}" dt="2025-04-06T12:51:41.230" v="94" actId="20577"/>
        <pc:sldMkLst>
          <pc:docMk/>
          <pc:sldMk cId="3493264879" sldId="352"/>
        </pc:sldMkLst>
      </pc:sldChg>
      <pc:sldChg chg="modNotesTx">
        <pc:chgData name="Post-Ilbrink, Tineke" userId="acaedabe-b12f-42d1-8517-780bc8ea15c4" providerId="ADAL" clId="{8FE4710B-1897-4D6D-BB09-EC4E1D982E8B}" dt="2025-04-06T12:48:13.597" v="41" actId="255"/>
        <pc:sldMkLst>
          <pc:docMk/>
          <pc:sldMk cId="280307175" sldId="353"/>
        </pc:sldMkLst>
      </pc:sldChg>
      <pc:sldChg chg="modNotesTx">
        <pc:chgData name="Post-Ilbrink, Tineke" userId="acaedabe-b12f-42d1-8517-780bc8ea15c4" providerId="ADAL" clId="{8FE4710B-1897-4D6D-BB09-EC4E1D982E8B}" dt="2025-04-06T12:53:21.054" v="226" actId="20577"/>
        <pc:sldMkLst>
          <pc:docMk/>
          <pc:sldMk cId="684849245" sldId="354"/>
        </pc:sldMkLst>
      </pc:sldChg>
      <pc:sldChg chg="modNotesTx">
        <pc:chgData name="Post-Ilbrink, Tineke" userId="acaedabe-b12f-42d1-8517-780bc8ea15c4" providerId="ADAL" clId="{8FE4710B-1897-4D6D-BB09-EC4E1D982E8B}" dt="2025-04-06T12:53:40.893" v="235" actId="20577"/>
        <pc:sldMkLst>
          <pc:docMk/>
          <pc:sldMk cId="3029781426" sldId="355"/>
        </pc:sldMkLst>
      </pc:sldChg>
      <pc:sldChg chg="addSp delSp modAnim modNotesTx">
        <pc:chgData name="Post-Ilbrink, Tineke" userId="acaedabe-b12f-42d1-8517-780bc8ea15c4" providerId="ADAL" clId="{8FE4710B-1897-4D6D-BB09-EC4E1D982E8B}" dt="2025-04-06T13:01:42.753" v="341" actId="21"/>
        <pc:sldMkLst>
          <pc:docMk/>
          <pc:sldMk cId="282084998" sldId="356"/>
        </pc:sldMkLst>
        <pc:spChg chg="add del">
          <ac:chgData name="Post-Ilbrink, Tineke" userId="acaedabe-b12f-42d1-8517-780bc8ea15c4" providerId="ADAL" clId="{8FE4710B-1897-4D6D-BB09-EC4E1D982E8B}" dt="2025-04-06T13:01:42.753" v="341" actId="21"/>
          <ac:spMkLst>
            <pc:docMk/>
            <pc:sldMk cId="282084998" sldId="356"/>
            <ac:spMk id="21" creationId="{D698A510-3EEF-0A88-64F9-CF0AF93677F2}"/>
          </ac:spMkLst>
        </pc:spChg>
        <pc:spChg chg="add del">
          <ac:chgData name="Post-Ilbrink, Tineke" userId="acaedabe-b12f-42d1-8517-780bc8ea15c4" providerId="ADAL" clId="{8FE4710B-1897-4D6D-BB09-EC4E1D982E8B}" dt="2025-04-06T13:01:42.753" v="341" actId="21"/>
          <ac:spMkLst>
            <pc:docMk/>
            <pc:sldMk cId="282084998" sldId="356"/>
            <ac:spMk id="23" creationId="{78B262D5-9595-A4B8-CB00-3D7C67FF92F4}"/>
          </ac:spMkLst>
        </pc:spChg>
        <pc:spChg chg="add del">
          <ac:chgData name="Post-Ilbrink, Tineke" userId="acaedabe-b12f-42d1-8517-780bc8ea15c4" providerId="ADAL" clId="{8FE4710B-1897-4D6D-BB09-EC4E1D982E8B}" dt="2025-04-06T13:01:42.753" v="341" actId="21"/>
          <ac:spMkLst>
            <pc:docMk/>
            <pc:sldMk cId="282084998" sldId="356"/>
            <ac:spMk id="25" creationId="{5665304F-7C11-0051-0921-0BC0D630F1EE}"/>
          </ac:spMkLst>
        </pc:spChg>
        <pc:spChg chg="add del">
          <ac:chgData name="Post-Ilbrink, Tineke" userId="acaedabe-b12f-42d1-8517-780bc8ea15c4" providerId="ADAL" clId="{8FE4710B-1897-4D6D-BB09-EC4E1D982E8B}" dt="2025-04-06T13:01:42.753" v="341" actId="21"/>
          <ac:spMkLst>
            <pc:docMk/>
            <pc:sldMk cId="282084998" sldId="356"/>
            <ac:spMk id="1037" creationId="{229FBB8B-EDC5-C482-FEDE-57DF26106537}"/>
          </ac:spMkLst>
        </pc:spChg>
        <pc:spChg chg="add del">
          <ac:chgData name="Post-Ilbrink, Tineke" userId="acaedabe-b12f-42d1-8517-780bc8ea15c4" providerId="ADAL" clId="{8FE4710B-1897-4D6D-BB09-EC4E1D982E8B}" dt="2025-04-06T13:01:42.753" v="341" actId="21"/>
          <ac:spMkLst>
            <pc:docMk/>
            <pc:sldMk cId="282084998" sldId="356"/>
            <ac:spMk id="1043" creationId="{CEB5F19F-6C20-0C04-4954-FA4857C4E6E6}"/>
          </ac:spMkLst>
        </pc:spChg>
        <pc:spChg chg="add del">
          <ac:chgData name="Post-Ilbrink, Tineke" userId="acaedabe-b12f-42d1-8517-780bc8ea15c4" providerId="ADAL" clId="{8FE4710B-1897-4D6D-BB09-EC4E1D982E8B}" dt="2025-04-06T13:01:42.753" v="341" actId="21"/>
          <ac:spMkLst>
            <pc:docMk/>
            <pc:sldMk cId="282084998" sldId="356"/>
            <ac:spMk id="1044" creationId="{2F21BBC0-8389-0AD2-8966-D84893F82540}"/>
          </ac:spMkLst>
        </pc:spChg>
        <pc:spChg chg="add del">
          <ac:chgData name="Post-Ilbrink, Tineke" userId="acaedabe-b12f-42d1-8517-780bc8ea15c4" providerId="ADAL" clId="{8FE4710B-1897-4D6D-BB09-EC4E1D982E8B}" dt="2025-04-06T13:01:42.753" v="341" actId="21"/>
          <ac:spMkLst>
            <pc:docMk/>
            <pc:sldMk cId="282084998" sldId="356"/>
            <ac:spMk id="1048" creationId="{8611511C-1F61-5D9F-95EF-A0F4996D45EB}"/>
          </ac:spMkLst>
        </pc:spChg>
        <pc:spChg chg="add del">
          <ac:chgData name="Post-Ilbrink, Tineke" userId="acaedabe-b12f-42d1-8517-780bc8ea15c4" providerId="ADAL" clId="{8FE4710B-1897-4D6D-BB09-EC4E1D982E8B}" dt="2025-04-06T13:01:42.753" v="341" actId="21"/>
          <ac:spMkLst>
            <pc:docMk/>
            <pc:sldMk cId="282084998" sldId="356"/>
            <ac:spMk id="1051" creationId="{3A139B98-8859-6B9F-FB61-DC364D45C424}"/>
          </ac:spMkLst>
        </pc:spChg>
        <pc:spChg chg="add del">
          <ac:chgData name="Post-Ilbrink, Tineke" userId="acaedabe-b12f-42d1-8517-780bc8ea15c4" providerId="ADAL" clId="{8FE4710B-1897-4D6D-BB09-EC4E1D982E8B}" dt="2025-04-06T13:01:42.753" v="341" actId="21"/>
          <ac:spMkLst>
            <pc:docMk/>
            <pc:sldMk cId="282084998" sldId="356"/>
            <ac:spMk id="1059" creationId="{C8EA4D40-2758-1990-8A24-0AE5ABB14389}"/>
          </ac:spMkLst>
        </pc:spChg>
        <pc:spChg chg="add del">
          <ac:chgData name="Post-Ilbrink, Tineke" userId="acaedabe-b12f-42d1-8517-780bc8ea15c4" providerId="ADAL" clId="{8FE4710B-1897-4D6D-BB09-EC4E1D982E8B}" dt="2025-04-06T13:01:42.753" v="341" actId="21"/>
          <ac:spMkLst>
            <pc:docMk/>
            <pc:sldMk cId="282084998" sldId="356"/>
            <ac:spMk id="1061" creationId="{8B1495FC-4CA2-22C0-8DF4-EAF200D6A563}"/>
          </ac:spMkLst>
        </pc:spChg>
      </pc:sldChg>
      <pc:sldChg chg="modNotesTx">
        <pc:chgData name="Post-Ilbrink, Tineke" userId="acaedabe-b12f-42d1-8517-780bc8ea15c4" providerId="ADAL" clId="{8FE4710B-1897-4D6D-BB09-EC4E1D982E8B}" dt="2025-04-06T12:58:10.659" v="291" actId="20577"/>
        <pc:sldMkLst>
          <pc:docMk/>
          <pc:sldMk cId="1849453455" sldId="357"/>
        </pc:sldMkLst>
      </pc:sldChg>
      <pc:sldChg chg="modSp modAnim modNotesTx">
        <pc:chgData name="Post-Ilbrink, Tineke" userId="acaedabe-b12f-42d1-8517-780bc8ea15c4" providerId="ADAL" clId="{8FE4710B-1897-4D6D-BB09-EC4E1D982E8B}" dt="2025-04-06T13:02:39.971" v="432" actId="6549"/>
        <pc:sldMkLst>
          <pc:docMk/>
          <pc:sldMk cId="2946374608" sldId="358"/>
        </pc:sldMkLst>
        <pc:spChg chg="mod">
          <ac:chgData name="Post-Ilbrink, Tineke" userId="acaedabe-b12f-42d1-8517-780bc8ea15c4" providerId="ADAL" clId="{8FE4710B-1897-4D6D-BB09-EC4E1D982E8B}" dt="2025-04-06T13:02:39.971" v="432" actId="6549"/>
          <ac:spMkLst>
            <pc:docMk/>
            <pc:sldMk cId="2946374608" sldId="358"/>
            <ac:spMk id="2" creationId="{DA2D6E88-BF53-C04F-8EEF-171E6350BFBE}"/>
          </ac:spMkLst>
        </pc:spChg>
      </pc:sldChg>
      <pc:sldChg chg="modNotesTx">
        <pc:chgData name="Post-Ilbrink, Tineke" userId="acaedabe-b12f-42d1-8517-780bc8ea15c4" providerId="ADAL" clId="{8FE4710B-1897-4D6D-BB09-EC4E1D982E8B}" dt="2025-04-06T12:50:38.216" v="85" actId="255"/>
        <pc:sldMkLst>
          <pc:docMk/>
          <pc:sldMk cId="723616096" sldId="359"/>
        </pc:sldMkLst>
      </pc:sldChg>
      <pc:sldChg chg="modNotesTx">
        <pc:chgData name="Post-Ilbrink, Tineke" userId="acaedabe-b12f-42d1-8517-780bc8ea15c4" providerId="ADAL" clId="{8FE4710B-1897-4D6D-BB09-EC4E1D982E8B}" dt="2025-04-06T12:49:29.177" v="69" actId="20577"/>
        <pc:sldMkLst>
          <pc:docMk/>
          <pc:sldMk cId="2642248486" sldId="360"/>
        </pc:sldMkLst>
      </pc:sldChg>
      <pc:sldChg chg="modSp mod modNotesTx">
        <pc:chgData name="Post-Ilbrink, Tineke" userId="acaedabe-b12f-42d1-8517-780bc8ea15c4" providerId="ADAL" clId="{8FE4710B-1897-4D6D-BB09-EC4E1D982E8B}" dt="2025-04-06T12:52:47.519" v="183" actId="255"/>
        <pc:sldMkLst>
          <pc:docMk/>
          <pc:sldMk cId="2336445451" sldId="364"/>
        </pc:sldMkLst>
        <pc:spChg chg="mod">
          <ac:chgData name="Post-Ilbrink, Tineke" userId="acaedabe-b12f-42d1-8517-780bc8ea15c4" providerId="ADAL" clId="{8FE4710B-1897-4D6D-BB09-EC4E1D982E8B}" dt="2025-04-06T12:52:17.736" v="153" actId="20577"/>
          <ac:spMkLst>
            <pc:docMk/>
            <pc:sldMk cId="2336445451" sldId="364"/>
            <ac:spMk id="3" creationId="{CC25C5E8-2442-425E-9185-1787C7108828}"/>
          </ac:spMkLst>
        </pc:spChg>
      </pc:sldChg>
      <pc:sldChg chg="modNotesTx">
        <pc:chgData name="Post-Ilbrink, Tineke" userId="acaedabe-b12f-42d1-8517-780bc8ea15c4" providerId="ADAL" clId="{8FE4710B-1897-4D6D-BB09-EC4E1D982E8B}" dt="2025-04-06T12:52:41.860" v="181" actId="255"/>
        <pc:sldMkLst>
          <pc:docMk/>
          <pc:sldMk cId="549822789" sldId="365"/>
        </pc:sldMkLst>
      </pc:sldChg>
      <pc:sldChg chg="modNotesTx">
        <pc:chgData name="Post-Ilbrink, Tineke" userId="acaedabe-b12f-42d1-8517-780bc8ea15c4" providerId="ADAL" clId="{8FE4710B-1897-4D6D-BB09-EC4E1D982E8B}" dt="2025-04-06T13:02:00.575" v="348" actId="255"/>
        <pc:sldMkLst>
          <pc:docMk/>
          <pc:sldMk cId="3457920605" sldId="366"/>
        </pc:sldMkLst>
      </pc:sldChg>
      <pc:sldChg chg="modNotesTx">
        <pc:chgData name="Post-Ilbrink, Tineke" userId="acaedabe-b12f-42d1-8517-780bc8ea15c4" providerId="ADAL" clId="{8FE4710B-1897-4D6D-BB09-EC4E1D982E8B}" dt="2025-04-06T12:50:28.955" v="83" actId="20577"/>
        <pc:sldMkLst>
          <pc:docMk/>
          <pc:sldMk cId="1459360228" sldId="367"/>
        </pc:sldMkLst>
      </pc:sldChg>
      <pc:sldChg chg="modNotesTx">
        <pc:chgData name="Post-Ilbrink, Tineke" userId="acaedabe-b12f-42d1-8517-780bc8ea15c4" providerId="ADAL" clId="{8FE4710B-1897-4D6D-BB09-EC4E1D982E8B}" dt="2025-04-06T12:48:21.183" v="43" actId="255"/>
        <pc:sldMkLst>
          <pc:docMk/>
          <pc:sldMk cId="3258589202" sldId="368"/>
        </pc:sldMkLst>
      </pc:sldChg>
      <pc:sldChg chg="modNotesTx">
        <pc:chgData name="Post-Ilbrink, Tineke" userId="acaedabe-b12f-42d1-8517-780bc8ea15c4" providerId="ADAL" clId="{8FE4710B-1897-4D6D-BB09-EC4E1D982E8B}" dt="2025-04-06T12:49:47.912" v="71" actId="255"/>
        <pc:sldMkLst>
          <pc:docMk/>
          <pc:sldMk cId="1863465094" sldId="589"/>
        </pc:sldMkLst>
      </pc:sldChg>
      <pc:sldChg chg="modNotesTx">
        <pc:chgData name="Post-Ilbrink, Tineke" userId="acaedabe-b12f-42d1-8517-780bc8ea15c4" providerId="ADAL" clId="{8FE4710B-1897-4D6D-BB09-EC4E1D982E8B}" dt="2025-04-06T12:50:04.476" v="75" actId="255"/>
        <pc:sldMkLst>
          <pc:docMk/>
          <pc:sldMk cId="1830039867" sldId="590"/>
        </pc:sldMkLst>
      </pc:sldChg>
      <pc:sldChg chg="modNotesTx">
        <pc:chgData name="Post-Ilbrink, Tineke" userId="acaedabe-b12f-42d1-8517-780bc8ea15c4" providerId="ADAL" clId="{8FE4710B-1897-4D6D-BB09-EC4E1D982E8B}" dt="2025-04-06T12:49:58.365" v="73" actId="255"/>
        <pc:sldMkLst>
          <pc:docMk/>
          <pc:sldMk cId="2110304521" sldId="593"/>
        </pc:sldMkLst>
      </pc:sldChg>
      <pc:sldChg chg="modNotesTx">
        <pc:chgData name="Post-Ilbrink, Tineke" userId="acaedabe-b12f-42d1-8517-780bc8ea15c4" providerId="ADAL" clId="{8FE4710B-1897-4D6D-BB09-EC4E1D982E8B}" dt="2025-04-06T12:51:08.268" v="87"/>
        <pc:sldMkLst>
          <pc:docMk/>
          <pc:sldMk cId="248279187" sldId="594"/>
        </pc:sldMkLst>
      </pc:sldChg>
      <pc:sldChg chg="modNotesTx">
        <pc:chgData name="Post-Ilbrink, Tineke" userId="acaedabe-b12f-42d1-8517-780bc8ea15c4" providerId="ADAL" clId="{8FE4710B-1897-4D6D-BB09-EC4E1D982E8B}" dt="2025-04-06T12:51:21.883" v="91" actId="255"/>
        <pc:sldMkLst>
          <pc:docMk/>
          <pc:sldMk cId="1468172725" sldId="59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14:35:06.683"/>
    </inkml:context>
    <inkml:brush xml:id="br0">
      <inkml:brushProperty name="width" value="0.35" units="cm"/>
      <inkml:brushProperty name="height" value="0.35" units="cm"/>
      <inkml:brushProperty name="color" value="#FFFFFF"/>
    </inkml:brush>
  </inkml:definitions>
  <inkml:trace contextRef="#ctx0" brushRef="#br0">1 0 24575,'-1'0'-8191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14:34:58.053"/>
    </inkml:context>
    <inkml:brush xml:id="br0">
      <inkml:brushProperty name="width" value="0.35" units="cm"/>
      <inkml:brushProperty name="height" value="0.35" units="cm"/>
      <inkml:brushProperty name="color" value="#FFFFFF"/>
    </inkml:brush>
  </inkml:definitions>
  <inkml:trace contextRef="#ctx0" brushRef="#br0">2706 274 24575,'-1'3'0,"1"0"0,-1 0 0,0 0 0,0 0 0,0 0 0,0 0 0,0-1 0,-3 4 0,-3 10 0,-227 472 0,105-236 0,113-217 0,-10 16 0,2 1 0,-19 65 0,42-113 0,0 1 0,0-1 0,0 1 0,0 0 0,0 0 0,1-1 0,0 1 0,0 0 0,1 0 0,0 6 0,0-9 0,0 0 0,0 0 0,0 0 0,0 0 0,0 0 0,0 0 0,1-1 0,-1 1 0,1 0 0,-1-1 0,1 1 0,0-1 0,-1 1 0,1-1 0,0 0 0,0 0 0,0 0 0,0 0 0,0 0 0,0 0 0,0-1 0,0 1 0,5 0 0,1 0 0,0 0 0,0-1 0,0 0 0,0 0 0,0-1 0,0 0 0,0 0 0,0-1 0,0 0 0,0-1 0,-1 1 0,1-1 0,-1-1 0,0 0 0,9-5 0,11-9 0,-1 0 0,35-33 0,-23 15 0,-2-2 0,-1-1 0,-2-1 0,31-52 0,-16 12 0,56-122 0,-89 161 0,-15 41 0,1 0 0,-1 0 0,0 0 0,0 0 0,0-1 0,0 1 0,0 0 0,0 0 0,0 0 0,0 0 0,1 0 0,-1-1 0,0 1 0,0 0 0,0 0 0,0 0 0,0 0 0,0-1 0,0 1 0,0 0 0,0 0 0,0 0 0,0 0 0,0-1 0,0 1 0,0 0 0,0 0 0,0 0 0,0 0 0,0-1 0,0 1 0,0 0 0,0 0 0,-1 0 0,1 0 0,0-1 0,0 1 0,0 0 0,0 0 0,0 0 0,0 0 0,0 0 0,-1 0 0,1 0 0,0-1 0,0 1 0,-1 0 0,-12 17 0,0 6 0,1 0 0,1 0 0,-14 43 0,-16 78 0,39-134 0,-15 55 0,4 1 0,2 0 0,-4 127 0,15-185 0,0 0 0,1 1 0,0-1 0,3 10 0,-4-17 0,0 0 0,0 1 0,1-1 0,-1 0 0,0 0 0,1 0 0,-1 0 0,1 0 0,-1 0 0,1 0 0,-1 0 0,1 0 0,0 0 0,-1-1 0,1 1 0,0 0 0,0 0 0,0 0 0,-1-1 0,1 1 0,0-1 0,0 1 0,0 0 0,0-1 0,0 0 0,0 1 0,1-1 0,-1 0 0,0 1 0,0-1 0,0 0 0,0 0 0,0 0 0,0 0 0,0 0 0,1 0 0,-1 0 0,0 0 0,0-1 0,0 1 0,1-1 0,5-2 0,-1 0 0,0 0 0,0-1 0,0 0 0,-1 0 0,1-1 0,-1 0 0,0 0 0,4-5 0,5-7 0,21-34 0,-21 26 0,0-2 0,-2 0 0,-1-1 0,-1 0 0,-1 0 0,-2-1 0,-1 0 0,-1-1 0,-1 1 0,-1-42 0,-3 57 0,-1-1 0,-1 0 0,0 0 0,-6-22 0,6 30 0,-1-1 0,0 1 0,0 0 0,-1 0 0,0 0 0,0 0 0,0 1 0,-1-1 0,0 1 0,-6-6 0,8 10 0,-1-1 0,1 1 0,-1-1 0,1 1 0,-1 0 0,0 1 0,0-1 0,0 1 0,0-1 0,0 1 0,0 0 0,0 1 0,0-1 0,0 1 0,0 0 0,-1 0 0,1 0 0,0 0 0,0 1 0,0-1 0,0 1 0,-1 0 0,1 1 0,-7 2 0,-2 2 0,0 1 0,1 0 0,-1 0 0,1 1 0,1 1 0,-14 12 0,5-1 0,2 0 0,0 1 0,1 1 0,1 1 0,1 0 0,1 1 0,-11 28 0,11-19 0,1 1 0,2 0 0,1 0 0,2 1 0,-5 39 0,11-50 0,1 0 0,0 1 0,2-1 0,1 0 0,0 0 0,11 40 0,-10-55 0,0 1 0,1-1 0,0 0 0,0 0 0,1 0 0,0-1 0,0 0 0,10 11 0,-10-14 0,-1-1 0,1 1 0,0-1 0,1 0 0,-1-1 0,1 1 0,-1-1 0,1 0 0,0-1 0,0 1 0,1-1 0,-1 0 0,12 1 0,-6-1 0,0-2 0,-1 0 0,1 0 0,0-1 0,-1 0 0,1-1 0,-1-1 0,1 1 0,-1-2 0,0 0 0,0 0 0,-1-1 0,1 0 0,-1-1 0,0 0 0,12-10 0,-3 1 0,-2 0 0,0-2 0,-1 0 0,0 0 0,-2-2 0,0 0 0,13-24 0,-17 25 0,-1 0 0,-1-1 0,0-1 0,-2 1 0,0-1 0,-1 0 0,-1 0 0,-1-1 0,0 1 0,-2-1 0,-1 0 0,0 1 0,-1-1 0,-2 0 0,0 1 0,-1 0 0,-1-1 0,-1 2 0,0-1 0,-12-22 0,14 33 0,-1 0 0,0 1 0,-1-1 0,0 1 0,-1 0 0,1 0 0,-1 1 0,-1 0 0,1 0 0,-15-9 0,15 12 0,0 1 0,0-1 0,0 1 0,0 0 0,0 1 0,-1-1 0,1 2 0,-1-1 0,0 1 0,1 0 0,-1 0 0,0 1 0,0 0 0,-13 2 0,4 2 0,0 1 0,0 0 0,0 1 0,1 1 0,0 0 0,0 1 0,1 1 0,0 0 0,0 1 0,1 1 0,-18 17 0,6-2 0,1 2 0,1 0 0,1 1 0,-27 46 0,25-33 0,2 2 0,-22 56 0,37-78 0,1 0 0,1 0 0,1 0 0,0 1 0,2 0 0,0 46 0,3-64 0,0 0 0,0 0 0,1 0 0,0 0 0,0 0 0,0 0 0,1 0 0,0 0 0,0 0 0,0-1 0,0 1 0,1-1 0,0 0 0,6 8 0,-5-8 0,-1-1 0,1 0 0,0-1 0,0 1 0,0-1 0,0 1 0,1-1 0,-1-1 0,1 1 0,-1 0 0,1-1 0,0 0 0,-1 0 0,1-1 0,9 1 0,-4-1 0,1-1 0,-1 0 0,1-1 0,-1 0 0,0-1 0,0 0 0,0-1 0,0 1 0,-1-2 0,0 0 0,1 0 0,15-12 0,1-4 0,-1 0 0,40-45 0,-43 41 0,-1 0 0,-2-1 0,-1-1 0,0-1 0,23-54 0,-33 62 0,-1 0 0,0-1 0,-2 1 0,0-1 0,-1 0 0,-1-1 0,-2 1 0,0 0 0,-3-42 0,-2 38 0,-1 0 0,-1 0 0,-1 1 0,-1 0 0,-1 1 0,-1-1 0,-1 2 0,-1 0 0,-1 0 0,-31-38 0,35 48 0,-1 1 0,0 1 0,-1 0 0,0 0 0,-1 1 0,0 0 0,0 1 0,-1 1 0,0 0 0,0 0 0,-1 1 0,0 1 0,0 1 0,0 0 0,0 0 0,-1 1 0,1 1 0,-1 1 0,0 0 0,-17 1 0,12 3 0,0 0 0,1 2 0,-1 0 0,1 1 0,1 1 0,-1 0 0,1 2 0,0 0 0,-23 16 0,12-4 0,0 1 0,1 2 0,1 0 0,-32 39 0,35-33 0,1 0 0,2 1 0,1 1 0,1 1 0,2 1 0,1 1 0,2 0 0,2 1 0,1 0 0,1 1 0,2 0 0,2 0 0,2 1 0,0 45 0,4-70 0,1 0 0,0 0 0,1 0 0,0-1 0,1 1 0,1-1 0,0 1 0,1-1 0,12 22 0,-13-26 0,1-1 0,0 0 0,1-1 0,0 1 0,0-1 0,0 0 0,1-1 0,-1 0 0,2 0 0,-1 0 0,0 0 0,1-1 0,0-1 0,0 1 0,16 3 0,-11-4 0,1 0 0,0-1 0,-1-1 0,1-1 0,0 0 0,0 0 0,23-5 0,-4-1 0,-1-2 0,33-13 0,-40 11 0,0 0 0,0-2 0,-1 0 0,0-2 0,-1 0 0,-1-2 0,0-1 0,-1 0 0,-1-2 0,-1 0 0,0-1 0,-2-1 0,0-1 0,-2 0 0,0-1 0,-1-1 0,17-42 0,-17 29 0,-2 0 0,-2-1 0,-2 0 0,-1-1 0,-2 1 0,1-63 0,-6 79 0,-2-1 0,0 1 0,-1-1 0,-1 1 0,-1 0 0,-1 0 0,0 1 0,-2 0 0,-1 0 0,-1 1 0,0 0 0,-24-33 0,28 45 0,0 0 0,0 1 0,-1 0 0,0 0 0,-1 1 0,1 0 0,-1 0 0,0 0 0,-1 1 0,1 1 0,-1-1 0,0 1 0,0 1 0,-1 0 0,1 0 0,-1 1 0,1 0 0,-1 0 0,0 1 0,0 1 0,1 0 0,-1 0 0,-15 2 0,-1 3 0,0 1 0,1 0 0,-1 2 0,1 1 0,1 1 0,0 2 0,0 0 0,1 1 0,1 1 0,0 1 0,-39 36 0,32-24 0,2 2 0,1 0 0,1 2 0,1 1 0,2 1 0,2 0 0,-24 53 0,31-58 0,2 1 0,1 1 0,1 0 0,2 0 0,-6 49 0,12-64 0,0 0 0,1 0 0,0-1 0,2 1 0,-1 0 0,2 0 0,0-1 0,1 1 0,0-1 0,1 0 0,1 0 0,0-1 0,14 22 0,-12-25 0,0 0 0,0 0 0,1-1 0,1 0 0,0-1 0,0 0 0,0-1 0,1 0 0,0 0 0,0-1 0,1-1 0,0 0 0,0-1 0,0 0 0,0 0 0,1-1 0,23 2 0,-12-3 0,0-1 0,0-1 0,0-1 0,0-1 0,-1-1 0,1-1 0,-1-1 0,39-14 0,-40 11 0,0-2 0,-1 0 0,0-1 0,-1-2 0,0 0 0,-1-1 0,-1 0 0,0-2 0,-1 0 0,-1-1 0,0-1 0,-1 0 0,-1-1 0,-1-1 0,-1 0 0,0-1 0,-2 0 0,0-1 0,13-44 0,-14 29 0,-1 0 0,-2 0 0,-1 0 0,-2-1 0,-2 0 0,-1 0 0,-2 1 0,-9-47 0,6 54 0,-2 0 0,-1 0 0,-1 0 0,-2 1 0,-1 1 0,-1 0 0,-1 0 0,-2 2 0,0 0 0,-31-37 0,40 55 0,-1 0 0,1 0 0,-1 1 0,-1 0 0,1 0 0,-1 1 0,0 0 0,-1 1 0,0 0 0,1 0 0,-1 1 0,-1 0 0,1 1 0,-1 0 0,1 1 0,-1 0 0,0 0 0,0 1 0,0 1 0,1 0 0,-1 0 0,0 1 0,-21 5 0,14-2 0,1 1 0,0 0 0,0 2 0,0 0 0,1 1 0,0 0 0,0 1 0,-18 15 0,15-9 0,2 1 0,0 0 0,1 1 0,0 1 0,-23 36 0,19-20 0,2 0 0,1 1 0,1 1 0,3 1 0,0 0 0,3 0 0,-10 62 0,15-60 0,1 0 0,2 55 0,3-76 0,0-1 0,1 0 0,1 1 0,1-1 0,1 0 0,0 0 0,13 29 0,-13-38 0,-1-1 0,1 0 0,0 1 0,0-2 0,1 1 0,0-1 0,0 1 0,1-2 0,0 1 0,0-1 0,0 0 0,0 0 0,1-1 0,0 0 0,0 0 0,0-1 0,0 0 0,1-1 0,-1 1 0,1-2 0,-1 1 0,1-1 0,10 0 0,-1-1 0,1-1 0,0-1 0,-1 0 0,0-2 0,1 0 0,-1-1 0,-1 0 0,1-2 0,32-16 0,-24 7 0,-1 0 0,0-2 0,-2 0 0,0-2 0,-1-1 0,0 0 0,-2-2 0,19-27 0,-8 5 0,-1-2 0,-3-1 0,33-80 0,-42 84 0,21-83 0,-34 103 0,0-1 0,-2 1 0,-1-1 0,-1 0 0,-2-29 0,1 48 0,-1 0 0,0-1 0,-1 1 0,1 0 0,-1 0 0,0 0 0,-1 0 0,1 1 0,-1-1 0,0 0 0,-1 1 0,0 0 0,1 0 0,-6-5 0,3 4 0,-1 1 0,1 0 0,-1 0 0,0 0 0,0 1 0,-1 0 0,1 1 0,-1-1 0,-14-3 0,7 4 0,0 0 0,1 1 0,-1 0 0,0 1 0,0 1 0,0 0 0,0 1 0,0 1 0,0 0 0,0 1 0,-25 9 0,18-2 0,0 0 0,0 1 0,2 1 0,-1 1 0,1 1 0,1 1 0,1 0 0,0 2 0,1 0 0,1 1 0,0 0 0,1 1 0,1 1 0,2 1 0,-1 0 0,-17 43 0,27-54 0,0 0 0,0 0 0,1 1 0,0-1 0,1 0 0,0 1 0,1-1 0,1 18 0,-1-23 0,1 0 0,0 0 0,0 0 0,1 0 0,-1 0 0,1-1 0,0 1 0,0 0 0,1-1 0,-1 0 0,1 1 0,0-1 0,0 0 0,0 0 0,1 0 0,-1-1 0,1 1 0,0-1 0,7 4 0,-7-5 0,0 0 0,0 0 0,0-1 0,0 0 0,0 0 0,0 0 0,1 0 0,-1-1 0,0 1 0,0-1 0,1 0 0,-1-1 0,0 1 0,1-1 0,7-1 0,2-3 0,0 0 0,0 0 0,16-9 0,-8 2 0,0-1 0,-1-1 0,-1 0 0,0-2 0,-1 0 0,-1-1 0,0-1 0,-1-1 0,-2 0 0,0-1 0,22-38 0,-29 43 0,0-1 0,-1 1 0,-1-1 0,-1 0 0,0-1 0,-1 1 0,-1-1 0,0 0 0,-1 0 0,-1 0 0,-1 0 0,0 0 0,-1 0 0,-1 0 0,-1 0 0,0 1 0,-1-1 0,-7-17 0,6 20 0,-1 2 0,0-1 0,-1 0 0,-1 1 0,0 1 0,0-1 0,-1 1 0,-16-15 0,22 23 0,0 0 0,-1 0 0,0 0 0,1 0 0,-1 1 0,0 0 0,-1 0 0,1 0 0,0 0 0,0 1 0,-1-1 0,1 1 0,-1 0 0,1 1 0,-1-1 0,1 1 0,-1 0 0,0 0 0,1 0 0,-1 1 0,1-1 0,-1 1 0,1 0 0,-1 0 0,1 1 0,0 0 0,-1-1 0,1 1 0,-7 5 0,-7 6 0,0 0 0,1 2 0,1 0 0,0 0 0,1 2 0,-15 21 0,8-7 0,2 0 0,-32 65 0,45-80 0,0 1 0,-8 33 0,14-47 0,0 1 0,0 0 0,1 0 0,-1-1 0,1 1 0,0 0 0,0 0 0,0 0 0,0 0 0,1 0 0,0-1 0,0 1 0,0 0 0,0 0 0,0-1 0,1 1 0,0-1 0,-1 1 0,6 5 0,-6-8 0,1 1 0,0-1 0,-1 0 0,1 0 0,0 0 0,0 0 0,0 0 0,0-1 0,0 1 0,0-1 0,0 1 0,0-1 0,0 0 0,0 1 0,0-1 0,1 0 0,-1 0 0,0-1 0,0 1 0,0 0 0,0-1 0,0 1 0,0-1 0,0 0 0,4-2 0,3-1 0,0 0 0,-1-1 0,1 0 0,10-9 0,2-4 0,-1 0 0,-1-1 0,-1-1 0,0 0 0,-2-2 0,0 0 0,-2-1 0,0 0 0,-2-1 0,0 0 0,-2-1 0,-1-1 0,11-45 0,-18 61 0,-1 0 0,0-1 0,-1-10 0,0 18 0,0 1 0,0 0 0,0 0 0,0 0 0,-1 0 0,1 0 0,-1 0 0,1 0 0,-1 0 0,0 0 0,0 0 0,1 0 0,-2 0 0,1 0 0,0 1 0,0-1 0,0 0 0,-1 1 0,1-1 0,-1 1 0,-2-3 0,2 4 0,0-1 0,0 1 0,1 0 0,-1 0 0,0-1 0,0 1 0,0 1 0,1-1 0,-1 0 0,0 0 0,0 1 0,1-1 0,-1 1 0,0-1 0,1 1 0,-1 0 0,0-1 0,1 1 0,-1 0 0,-1 2 0,-33 25 0,30-22 0,-19 19 0,0 1 0,2 2 0,1 0 0,1 2 0,1 0 0,2 1 0,1 1 0,2 1 0,1 0 0,1 1 0,-12 53 0,24-82 0,-2 8 0,0 0 0,-1 26 0,3-37 0,1 0 0,0 0 0,0 1 0,0-1 0,1 0 0,-1 0 0,0 0 0,1 1 0,-1-1 0,1 0 0,0 0 0,0 0 0,0 0 0,0 0 0,0 0 0,0 0 0,0-1 0,1 1 0,-1 0 0,1-1 0,-1 1 0,1 0 0,-1-1 0,5 3 0,-4-4 0,-1 1 0,1-1 0,0 1 0,0-1 0,0 0 0,0 0 0,0 0 0,-1 0 0,1 0 0,0 0 0,0-1 0,0 1 0,0 0 0,0-1 0,-1 0 0,1 1 0,0-1 0,-1 0 0,1 0 0,0 0 0,-1 0 0,1 0 0,2-2 0,3-4 0,0 0 0,0 0 0,7-9 0,-13 15 0,17-24 0,0 0 0,-2-1 0,-1 0 0,-1-1 0,-1-1 0,11-37 0,-12 26 0,-2-1 0,-1-1 0,-2 1 0,2-48 0,-9 81 0,1 2 0,-1-1 0,0 0 0,0 0 0,-1 0 0,-1-6 0,2 12 0,0 0 0,0 0 0,0-1 0,0 1 0,0 0 0,0 0 0,-1 0 0,1 0 0,0 0 0,0 0 0,0-1 0,0 1 0,0 0 0,-1 0 0,1 0 0,0 0 0,0 0 0,0 0 0,-1 0 0,1 0 0,0 0 0,0 0 0,0 0 0,-1 0 0,1 0 0,0 0 0,0 0 0,0 0 0,0 0 0,-1 0 0,1 0 0,0 0 0,0 0 0,0 0 0,-1 0 0,1 0 0,0 1 0,0-1 0,0 0 0,0 0 0,-1 0 0,1 0 0,0 0 0,0 0 0,0 1 0,0-1 0,0 0 0,0 0 0,0 0 0,0 0 0,-1 1 0,1-1 0,0 0 0,0 0 0,0 0 0,0 1 0,-9 10 0,9-10 0,-23 32 0,-30 49 0,52-80 0,0 0 0,0-1 0,1 1 0,-1 0 0,0-1 0,1 1 0,-1 0 0,1 0 0,-1 0 0,1-1 0,0 1 0,0 0 0,0 0 0,0 0 0,0 0 0,0 0 0,0 0 0,1 0 0,-1-1 0,1 1 0,-1 0 0,1 0 0,0-1 0,-1 1 0,1 0 0,0-1 0,0 1 0,0-1 0,1 1 0,-1-1 0,2 3 0,0-2 0,0 0 0,0 0 0,0-1 0,1 1 0,-1-1 0,0 1 0,0-1 0,1 0 0,-1-1 0,1 1 0,-1 0 0,1-1 0,-1 0 0,1 0 0,-1 0 0,5-1 0,2-1 0,1 0 0,-1-1 0,0 0 0,0-1 0,0 0 0,-1 0 0,1-1 0,-1 0 0,10-8 0,-7 4 0,-1 0 0,0-1 0,-1 0 0,0 0 0,-1-1 0,11-15 0,-17 22 0,-1-1 0,0 1 0,1 0 0,-1-1 0,-1 0 0,1 1 0,1-9 0,-3 11 0,1 0 0,-1 1 0,0-1 0,0 0 0,0 0 0,0 0 0,0 1 0,-1-1 0,1 0 0,0 0 0,-1 1 0,0-1 0,1 0 0,-1 1 0,0-1 0,0 1 0,0-1 0,0 1 0,0-1 0,0 1 0,0-1 0,0 1 0,0 0 0,-3-2 0,-2 0 0,0-1 0,0 2 0,0-1 0,-1 1 0,1-1 0,0 2 0,-1-1 0,0 1 0,1 0 0,-1 0 0,0 1 0,-8 0 0,0 1 0,-1 0 0,1 1 0,0 1 0,-23 7 0,5 3 0,1 0 0,0 3 0,1 0 0,1 2 0,1 1 0,1 2 0,0 0 0,2 2 0,0 1 0,2 1 0,0 1 0,2 2 0,1 0 0,2 1 0,0 0 0,2 2 0,1 0 0,-22 65 0,37-94 0,-5 21 0,-6 29 0,11-47 0,1 0 0,-1 0 0,1 0 0,0-1 0,0 1 0,0 0 0,0 0 0,1 0 0,0 0 0,0-1 0,1 1 0,3 8 0,-5-12 0,1 0 0,0 0 0,0 1 0,0-1 0,0 0 0,0 0 0,0 0 0,0-1 0,0 1 0,0 0 0,0 0 0,1-1 0,-1 1 0,0 0 0,0-1 0,1 1 0,-1-1 0,1 0 0,-1 1 0,0-1 0,1 0 0,-1 0 0,1 0 0,-1 0 0,0 0 0,3-1 0,2 0 0,0 0 0,-1-1 0,1 0 0,0 0 0,5-3 0,15-8 0,0-1 0,-1-2 0,-1 0 0,-1-2 0,0 0 0,-1-2 0,-1 0 0,-1-1 0,-1-2 0,-1 0 0,-1 0 0,-1-2 0,-1 0 0,16-36 0,-17 31 0,-1-2 0,-1 0 0,-2 0 0,-1-1 0,-2 0 0,6-64 0,-13 92 0,0 1 0,0-1 0,0 1 0,-1 0 0,0-1 0,0 1 0,-2-8 0,2 11 0,0-1 0,0 1 0,1-1 0,-2 1 0,1-1 0,0 1 0,0-1 0,0 1 0,0 0 0,-1 0 0,1 0 0,-1 0 0,1 0 0,-1 0 0,1 0 0,-1 0 0,0 0 0,1 1 0,-1-1 0,0 1 0,-2-1 0,-19-1 0,1 0 0,0 2 0,0 0 0,-1 2 0,1 1 0,0 0 0,0 2 0,-34 11 0,47-13 0,0 1 0,0 1 0,0-1 0,1 2 0,0-1 0,0 1 0,0 0 0,1 1 0,0-1 0,0 2 0,0-1 0,1 1 0,0 0 0,1 0 0,0 0 0,-7 15 0,10-18 0,-1 2 0,1-1 0,-1 0 0,2 0 0,-1 1 0,1-1 0,0 1 0,0 0 0,1-1 0,0 1 0,0-1 0,1 1 0,-1 0 0,1-1 0,1 1 0,-1-1 0,1 0 0,0 1 0,1-1 0,0 0 0,0 0 0,0 0 0,0-1 0,1 1 0,7 7 0,0-3 0,0 0 0,1-1 0,0 0 0,1-1 0,0 0 0,0-1 0,1 0 0,0-1 0,0-1 0,0 0 0,1-1 0,0-1 0,0 0 0,0-1 0,0 0 0,0-1 0,0-1 0,0-1 0,0 0 0,0-1 0,17-4 0,-27 5 0,1-1 0,-1 0 0,0 0 0,0 0 0,0-1 0,0 0 0,0 0 0,-1 0 0,1-1 0,-1 1 0,0-1 0,0 0 0,0 0 0,-1 0 0,1-1 0,-1 0 0,0 1 0,0-1 0,-1 0 0,1 0 0,-1 0 0,0-1 0,-1 1 0,1-1 0,-1 1 0,0-1 0,0 1 0,-1-1 0,0 1 0,0-1 0,0 0 0,0 1 0,-1-1 0,0 1 0,0-1 0,-1 1 0,0 0 0,0-1 0,0 1 0,0 0 0,-1 0 0,0 0 0,0 1 0,0-1 0,-8-8 0,5 8 0,0-1 0,-1 1 0,1 0 0,-1 1 0,-1-1 0,1 2 0,0-1 0,-1 1 0,0 0 0,-15-4 0,-7 1 0,-47-4 0,77 10 0,-33-3 0,0 2 0,0 2 0,0 1 0,0 1 0,0 2 0,1 1 0,0 1 0,0 2 0,1 1 0,-40 20 0,43-17 0,1 2 0,1 1 0,0 1 0,1 1 0,0 2 0,2 0 0,0 1 0,2 2 0,0 0 0,2 1 0,-18 29 0,19-24 0,2 0 0,0 2 0,3-1 0,-12 38 0,21-55 0,0 2 0,1-1 0,0 0 0,1 1 0,1-1 0,1 1 0,0-1 0,0 1 0,1-1 0,1 1 0,1-1 0,4 16 0,-5-26 0,-1 0 0,1 1 0,0-1 0,0 0 0,1 0 0,-1 0 0,1 0 0,0-1 0,0 1 0,0-1 0,0 1 0,1-1 0,0 0 0,-1-1 0,1 1 0,5 2 0,-3-2 0,1 0 0,-1-1 0,1 0 0,-1-1 0,1 1 0,0-1 0,0 0 0,0-1 0,-1 0 0,9-1 0,1 0 0,0-2 0,0 0 0,0-1 0,0-1 0,-1 0 0,0-1 0,0 0 0,24-16 0,-9 2 0,-1-1 0,-1-2 0,-1-1 0,-1-1 0,-2-1 0,30-39 0,-38 43 0,-1-1 0,-1 0 0,-1-1 0,0 0 0,-2-1 0,-2 0 0,0-1 0,-1 0 0,4-31 0,-10 45 0,-1 0 0,0-1 0,-1 1 0,-1 0 0,0 0 0,-1 0 0,0 0 0,0 0 0,-2 0 0,1 0 0,-10-18 0,10 23 0,-1 0 0,0 0 0,-1 1 0,0-1 0,0 1 0,0 0 0,0 0 0,-1 1 0,0 0 0,-1 0 0,1 0 0,-1 1 0,0 0 0,0 0 0,0 0 0,0 1 0,-1 0 0,-14-3 0,7 3 0,-1 1 0,1 0 0,-1 1 0,0 1 0,1 1 0,-1 0 0,-20 4 0,12 0 0,0 2 0,0 0 0,1 2 0,-25 12 0,5 2 0,1 2 0,1 3 0,1 0 0,-40 38 0,48-37 0,2 2 0,0 0 0,3 2 0,-47 71 0,62-85 0,2 0 0,0 1 0,1 1 0,1-1 0,1 1 0,0 1 0,2-1 0,1 1 0,0 0 0,2 0 0,0 29 0,2-43 0,1 0 0,0 0 0,0-1 0,1 1 0,0-1 0,0 1 0,1-1 0,0 0 0,0 0 0,1 0 0,0 0 0,0 0 0,0-1 0,7 8 0,-6-9 0,0-1 0,0 0 0,0 0 0,0 0 0,1 0 0,0-1 0,0 0 0,-1 0 0,2-1 0,-1 0 0,0 0 0,0 0 0,1 0 0,-1-1 0,1 0 0,-1-1 0,10 0 0,-6 0 0,0-2 0,-1 1 0,1-1 0,0-1 0,-1 0 0,1 0 0,-1-1 0,0 0 0,0-1 0,0 0 0,-1 0 0,13-10 0,-3 0 0,0-1 0,-1-1 0,-1 0 0,18-25 0,-18 19 0,0-1 0,-2-1 0,-1 0 0,-1 0 0,-1-2 0,12-42 0,-18 50 0,-1 0 0,0-1 0,-2 0 0,0 1 0,-1-1 0,-1 0 0,-1 0 0,-1 0 0,-1 0 0,-5-22 0,6 37 0,1-1 0,-1 1 0,0 0 0,-1 0 0,1 0 0,-1 0 0,0 0 0,0 0 0,-1 0 0,-6-6 0,7 8 0,0 1 0,0-1 0,-1 1 0,1 0 0,-1 0 0,0 0 0,0 1 0,0-1 0,0 1 0,1 0 0,-2 0 0,1 0 0,0 1 0,0 0 0,-4-1 0,-6 2 0,1 0 0,-1 1 0,1 0 0,0 1 0,-1 0 0,1 1 0,1 1 0,-1 0 0,1 1 0,0 0 0,-22 15 0,4 1 0,1 1 0,0 1 0,-25 30 0,18-16 0,2 1 0,2 1 0,2 2 0,-37 67 0,62-100 0,1 0 0,0 0 0,0 1 0,1 0 0,0 0 0,1 0 0,-1 11 0,3-18 0,-1-1 0,1 1 0,0-1 0,0 1 0,1-1 0,-1 1 0,0-1 0,1 1 0,0-1 0,-1 1 0,1-1 0,0 1 0,0-1 0,0 0 0,1 0 0,-1 1 0,1-1 0,-1 0 0,1 0 0,0-1 0,-1 1 0,1 0 0,0 0 0,0-1 0,0 1 0,1-1 0,-1 0 0,0 0 0,0 1 0,1-1 0,-1-1 0,1 1 0,3 1 0,3-1 0,0 0 0,0 0 0,0-1 0,0 0 0,0-1 0,0 1 0,0-2 0,0 1 0,0-1 0,-1-1 0,1 0 0,13-6 0,-9 3 0,1-1 0,-1-1 0,-1 0 0,1-1 0,-1 0 0,20-20 0,-18 12 0,0 0 0,-2 0 0,0-1 0,0-1 0,-2 0 0,-1-1 0,0 0 0,-1 0 0,-1-1 0,6-36 0,-10 42 0,-1 1 0,-1-1 0,-1 0 0,0 0 0,0 1 0,-2-1 0,-4-20 0,4 25 0,-1 0 0,-1 1 0,0 0 0,0-1 0,0 1 0,-1 1 0,-1-1 0,1 1 0,-1 0 0,-1 0 0,-11-11 0,15 17 0,0-1 0,0 1 0,0 0 0,0 0 0,0 1 0,0-1 0,-1 1 0,1 0 0,-1 0 0,1 0 0,-1 0 0,1 0 0,-1 1 0,0-1 0,1 1 0,-1 0 0,1 0 0,-1 1 0,0-1 0,1 1 0,-1 0 0,1 0 0,-1 0 0,1 0 0,0 0 0,-1 1 0,1 0 0,0-1 0,-4 4 0,-2 1 0,0 0 0,0 1 0,1 0 0,0 1 0,0 0 0,1 0 0,0 0 0,-9 16 0,14-22 0,1-1 0,0 1 0,0 0 0,0 0 0,0 0 0,1 0 0,-1 0 0,1 0 0,-1 0 0,1 0 0,-1 0 0,1 0 0,0 0 0,0 0 0,0 1 0,0-1 0,1 0 0,-1 0 0,0 0 0,1 0 0,0 0 0,-1 0 0,3 3 0,-2-3 0,1 0 0,-1 0 0,1 0 0,0 0 0,0-1 0,0 1 0,0-1 0,0 1 0,0-1 0,0 0 0,1 1 0,-1-1 0,0-1 0,1 1 0,-1 0 0,1 0 0,-1-1 0,1 1 0,2-1 0,3 1 0,-1-1 0,0-1 0,0 1 0,0-1 0,0 0 0,0 0 0,0-1 0,0 0 0,0-1 0,-1 1 0,1-1 0,-1 0 0,1-1 0,8-6 0,-8 5 0,-1 0 0,1-1 0,-1 0 0,0 0 0,0-1 0,-1 0 0,0 0 0,0 0 0,-1 0 0,1-1 0,4-13 0,-8 19 0,0 0 0,0 1 0,-1-1 0,1 0 0,-1 0 0,1 1 0,-1-1 0,0 0 0,1 0 0,-1 0 0,0 0 0,0 0 0,0 0 0,-1 0 0,1 1 0,0-1 0,-1 0 0,1 0 0,-1 0 0,0 1 0,1-1 0,-1 0 0,0 0 0,0 1 0,0-1 0,0 1 0,-1-1 0,1 1 0,0 0 0,-1-1 0,1 1 0,-1 0 0,1 0 0,-1 0 0,1 0 0,-1 0 0,0 0 0,1 0 0,-5-1 0,-1 1 0,0-1 0,0 1 0,-1 0 0,1 0 0,-1 1 0,1 0 0,0 0 0,-15 3 0,3 1 0,0 0 0,1 1 0,0 1 0,0 1 0,0 0 0,-26 17 0,37-20 0,1 1 0,0-1 0,0 2 0,0-1 0,1 0 0,-1 1 0,1 0 0,-5 9 0,7-11 0,1 1 0,0 0 0,0-1 0,0 1 0,0 0 0,1 0 0,0 1 0,0-1 0,0 0 0,1 0 0,-1 0 0,1 1 0,1 6 0,-1-10 0,0 0 0,0-1 0,0 1 0,1 0 0,-1-1 0,0 1 0,1 0 0,-1-1 0,1 1 0,-1-1 0,1 1 0,0-1 0,0 1 0,-1-1 0,1 1 0,0-1 0,0 0 0,1 0 0,-1 1 0,0-1 0,0 0 0,1 0 0,-1 0 0,0 0 0,1 0 0,-1-1 0,1 1 0,-1 0 0,1-1 0,-1 1 0,1-1 0,0 1 0,-1-1 0,1 0 0,0 0 0,-1 0 0,1 0 0,3 0 0,0-1 0,1 0 0,-1-1 0,1 1 0,-1-1 0,0 0 0,0-1 0,0 1 0,0-1 0,0 0 0,6-5 0,0-3 0,1 0 0,-2 0 0,0-1 0,0 0 0,-1-1 0,0 0 0,8-19 0,-5 8 0,-1-1 0,-2 0 0,10-38 0,-19 61 0,5-13 0,2 21 0,7 10 0,69 72 0,-37-38 0,72 62 0,-112-109 0,-10-8 0,-13-12 0,-17-4 0,-1 2 0,-1 1 0,-61-22 0,65 27 0,28 12 0,-1-2 0,-1 1 0,1 0 0,0 1 0,-1-1 0,1 1 0,-1 0 0,-8 0 0,32 18 0,6 3 0,54 40 0,-68-53 0,1 0 0,0-1 0,0 0 0,0-1 0,20 6 0,-30-10 0,0-1 0,1 1 0,-1-1 0,0 0 0,0 0 0,1 1 0,-1-1 0,0 0 0,1 0 0,-1 0 0,0 0 0,0 0 0,1-1 0,-1 1 0,0 0 0,0-1 0,1 1 0,-1 0 0,0-1 0,0 0 0,0 1 0,0-1 0,0 0 0,2-1 0,-2 1 0,0-1 0,0 1 0,-1-1 0,1 1 0,0-1 0,-1 0 0,1 1 0,-1-1 0,0 0 0,1 1 0,-1-1 0,0 0 0,0 0 0,0 1 0,-1-4 0,0-4 0,-1 1 0,0-1 0,0 1 0,-1-1 0,0 1 0,-4-8 0,-4-2 0,-1 2 0,0 0 0,-1 0 0,-1 1 0,-1 0 0,0 2 0,0-1 0,-1 2 0,-30-18 0,44 29 0,1 0 0,-1 0 0,0 1 0,0-1 0,1 0 0,-1 1 0,0-1 0,0 1 0,0-1 0,0 1 0,0 0 0,-2 0 0,-1 0 0,3-1 0,0-1 0,1 1 0,-1 0 0,0-1 0,1 1 0,-1-1 0,1 0 0,-1 1 0,1-1 0,0 0 0,0 0 0,0 0 0,0 0 0,0 0 0,-1-2 0,-8-13 0,4 10 0,0 1 0,-1 0 0,0 0 0,-1 0 0,1 1 0,-1 0 0,0 0 0,0 1 0,-1 0 0,1 1 0,-1-1 0,0 2 0,-12-3 0,17 4 0,0 0 0,1 1 0,-1-1 0,0 1 0,0 0 0,0 0 0,0 0 0,1 1 0,-1 0 0,0-1 0,0 1 0,1 0 0,-1 1 0,1-1 0,-1 1 0,1 0 0,-1-1 0,1 1 0,0 1 0,0-1 0,0 0 0,0 1 0,0 0 0,1-1 0,-1 1 0,1 0 0,0 1 0,0-1 0,0 0 0,0 0 0,0 1 0,1-1 0,0 1 0,-2 6 0,0 2 0,0 0 0,2 0 0,-1-1 0,2 1 0,-1 0 0,2 0 0,-1 0 0,2 0 0,0 0 0,0 0 0,1-1 0,0 1 0,1-1 0,0 0 0,10 18 0,-5-13 0,1-1 0,1 0 0,0 0 0,0-1 0,2 0 0,0-1 0,0-1 0,1 0 0,25 16 0,27 12 0,86 37 0,75 17 0,-188-78 0,50 18 0,-83-33 0,-1 0 0,0 0 0,1-1 0,-1 0 0,1 0 0,-1 0 0,0-1 0,1 1 0,-1-1 0,0-1 0,1 1 0,-1-1 0,7-3 0,-5 2 0,-1 0 0,1-1 0,-1 1 0,0-1 0,-1-1 0,1 1 0,-1-1 0,0 0 0,7-8 0,7-16 0,-1 0 0,17-39 0,-20 38 0,1 0 0,31-43 0,98-92 0,-88 106 0,63-88 0,-95 108 0,-12 18 0,1 0 0,23-25 0,-33 41 0,0 1 0,0 0 0,0 1 0,0-1 0,1 1 0,0-1 0,-1 1 0,1 1 0,1-1 0,-1 1 0,0 0 0,0 0 0,1 0 0,-1 1 0,10-2 0,-10 3 0,-1 0 0,1 1 0,-1-1 0,1 1 0,-1 0 0,1 0 0,-1 0 0,0 1 0,0 0 0,0-1 0,8 6 0,1 1 0,-1 2 0,13 11 0,-3-3 0,-33-45 0,6 20 0,-4-9 0,-2 1 0,-20-25 0,30 41 0,0 0 0,0 0 0,1 0 0,-1 0 0,1 0 0,-1 0 0,1 1 0,-1-1 0,1 0 0,0 0 0,0 0 0,-1 1 0,1 1 0,0 15 0,0 0 0,1 0 0,0 0 0,9 35 0,26 68 0,-23-83 0,25 78 0,42 136 0,-20 3 0,-51-190 0,4 114 0,-14-140 0,-1 0 0,-2 0 0,-2-1 0,-13 48 0,7-43 0,1 1 0,-8 80 0,18-106 0,0-1 0,2 0 0,0 1 0,1-1 0,1 0 0,0 0 0,1 0 0,1-1 0,1 1 0,10 21 0,-5-13 0,-9-19 0,0 0 0,1 0 0,0 0 0,0 0 0,6 9 0,-10-17 0,-1 0 0,1 0 0,-1 0 0,0 1 0,0-1 0,0 1 0,0-1 0,0 1 0,0 0 0,-1 0 0,1 0 0,0 0 0,0 0 0,-1 0 0,1 1 0,-1-1 0,1 1 0,-4-1 0,3 2 0,0-1 0,0 1 0,1-1 0,-1 1 0,0 0 0,1 0 0,-1 0 0,0 0 0,1 1 0,0-1 0,-1 1 0,1-1 0,0 1 0,0 0 0,-1 0 0,1 0 0,-2 3 0,-5 6 0,1 1 0,0 1 0,0-1 0,1 1 0,1 1 0,-9 24 0,9-20 0,1 1 0,0 0 0,2 0 0,-3 33 0,8-59 0,-1-1 0,1 1 0,4-12 0,2-9 0,36-136 0,13-53 0,-49 181 0,-2 1 0,-1-1 0,-2 0 0,-2-60 0,-2 81 0,-1 1 0,0 0 0,-1 0 0,0 0 0,-1 0 0,-1 1 0,0 0 0,-1 0 0,0 0 0,-1 0 0,-1 1 0,0 0 0,0 1 0,-20-21 0,16 21 0,-1 0 0,-1 1 0,1 1 0,-2 0 0,1 1 0,-24-10 0,-3 2 0,-53-12 0,16 10 0,-1 4 0,0 2 0,-128 0 0,-237 34 0,436-21 0,-176 20 0,143-14 0,0 2 0,-52 19 0,84-25 0,0 0 0,1 1 0,0 0 0,0 1 0,0 0 0,1 0 0,-1 1 0,1-1 0,0 2 0,1-1 0,-7 9 0,10-11 0,0 0 0,1 0 0,0 0 0,0 0 0,0 0 0,0 0 0,1 1 0,0-1 0,-1 1 0,2-1 0,-1 1 0,0-1 0,1 1 0,0-1 0,0 1 0,0-1 0,1 1 0,0-1 0,-1 1 0,1-1 0,1 1 0,-1-1 0,1 0 0,2 6 0,2 0 0,1 1 0,0-1 0,0 0 0,1-1 0,0 0 0,0 0 0,1-1 0,1 0 0,12 9 0,-8-8 0,0 0 0,0-1 0,0-1 0,1 0 0,0-1 0,26 6 0,-37-11 0,0 0 0,0 0 0,-1 0 0,1-1 0,0 1 0,0-1 0,0 0 0,0-1 0,-1 1 0,1-1 0,0 1 0,0-1 0,0 0 0,-1 0 0,1-1 0,-1 1 0,1-1 0,-1 0 0,1 0 0,-1 0 0,0 0 0,0 0 0,0-1 0,0 0 0,-1 1 0,1-1 0,-1 0 0,1 0 0,-1 0 0,0-1 0,0 1 0,0 0 0,-1-1 0,1 0 0,-1 1 0,0-1 0,0 0 0,0 1 0,-1-1 0,1 0 0,-1-4 0,1 2 0,-1 0 0,0 0 0,0 0 0,0 0 0,-1-1 0,0 1 0,0 0 0,0 0 0,-1 0 0,0 1 0,0-1 0,-1 0 0,1 1 0,-8-11 0,4 8 0,0 1 0,-1 0 0,0 0 0,0 1 0,0-1 0,-1 2 0,0-1 0,-15-7 0,-3 1 0,0 1 0,-1 2 0,-1 0 0,1 2 0,-45-6 0,35 8 0,0 1 0,-1 1 0,1 3 0,-1 1 0,1 1 0,-1 3 0,-65 15 0,94-17 0,0 0 0,0 1 0,0 0 0,1 1 0,-1 0 0,1 0 0,-11 9 0,15-10 0,-1 0 0,1 0 0,0 1 0,0-1 0,1 1 0,-1 0 0,1 1 0,0-1 0,0 0 0,1 1 0,-1 0 0,-1 9 0,3-12 0,1-1 0,-1 1 0,1 0 0,0 0 0,0 0 0,0 0 0,0-1 0,1 1 0,-1 0 0,1 0 0,0-1 0,-1 1 0,1 0 0,0-1 0,1 1 0,-1-1 0,0 1 0,1-1 0,0 1 0,-1-1 0,1 0 0,0 0 0,0 0 0,0 0 0,0 0 0,1 0 0,-1-1 0,0 1 0,1-1 0,-1 0 0,6 3 0,0-1 0,0 0 0,0 0 0,1-1 0,-1 0 0,1 0 0,0-1 0,0 0 0,-1-1 0,11 0 0,-12-1 0,1 0 0,-1 0 0,0-1 0,0 0 0,0 0 0,0-1 0,0 0 0,0 0 0,0-1 0,-1 1 0,0-1 0,7-6 0,-4 2 0,-1 1 0,0-1 0,-1-1 0,0 0 0,0 0 0,-1 0 0,7-16 0,-4 8 0,-2-1 0,0-1 0,-1 1 0,-1-1 0,-1 0 0,-1 0 0,0-1 0,-2 1 0,0-20 0,-1 31 0,-1 0 0,0 0 0,0 0 0,-1 0 0,0 0 0,0 1 0,-1-1 0,0 1 0,0-1 0,-6-8 0,6 12 0,1 0 0,-1 1 0,0 0 0,0-1 0,0 1 0,0 0 0,-1 1 0,1-1 0,-1 0 0,0 1 0,0 0 0,0 0 0,0 0 0,0 1 0,0-1 0,0 1 0,-1 0 0,1 0 0,0 0 0,-7 1 0,3-1 0,0 2 0,0-1 0,0 1 0,0 0 0,-1 1 0,2 0 0,-1 0 0,0 1 0,0 0 0,-8 5 0,5-2 0,0 1 0,0 0 0,1 1 0,0 0 0,0 1 0,-8 10 0,4-2 0,0 0 0,1 2 0,1-1 0,1 2 0,1-1 0,0 2 0,-8 25 0,15-35 0,0 1 0,0-1 0,1 0 0,1 1 0,0-1 0,0 14 0,1-21 0,1-1 0,-1 0 0,1 0 0,-1 0 0,1 0 0,0 0 0,0 0 0,0 0 0,1 0 0,-1 0 0,1 0 0,2 2 0,-3-3 0,1-1 0,-1 1 0,1-1 0,-1 0 0,1 0 0,0 1 0,0-1 0,0 0 0,0-1 0,0 1 0,0 0 0,0-1 0,0 1 0,0-1 0,0 1 0,0-1 0,0 0 0,0 0 0,0 0 0,3 0 0,-1 0 0,1-1 0,-1 0 0,0 0 0,1 0 0,-1 0 0,0-1 0,0 1 0,1-1 0,-1 0 0,-1-1 0,1 1 0,6-6 0,-4 3 0,0 0 0,-1-1 0,1 0 0,-1-1 0,-1 1 0,8-14 0,-7 10 0,0-1 0,0 0 0,-1 0 0,-1 0 0,0-1 0,0 1 0,-1-1 0,-1 0 0,0-22 0,-1 26 0,-1 0 0,-1-1 0,1 1 0,-1-1 0,-1 1 0,-5-13 0,6 17 0,0 1 0,0-1 0,0 1 0,0-1 0,0 1 0,-1 0 0,0 0 0,1 0 0,-1 1 0,0-1 0,-1 1 0,1-1 0,0 1 0,-1 0 0,1 0 0,-7-2 0,0 1 0,-1 1 0,1 1 0,0 0 0,-1 0 0,1 1 0,-1 0 0,1 1 0,0 0 0,-1 1 0,1 0 0,0 0 0,-15 7 0,2-1 0,1 2 0,-1 1 0,2 0 0,-24 18 0,21-12 0,1 1 0,0 1 0,2 1 0,0 1 0,-18 25 0,30-35 0,1 1 0,0 0 0,0 0 0,1 1 0,1 0 0,0 0 0,1 1 0,1 0 0,0 0 0,0 0 0,2 0 0,-2 17 0,3-26 0,1-1 0,0 1 0,1 0 0,-1-1 0,1 1 0,0-1 0,0 0 0,0 1 0,0-1 0,1 0 0,0 0 0,0 1 0,0-1 0,0-1 0,6 8 0,-5-8 0,0 0 0,1 0 0,-1-1 0,1 0 0,0 1 0,-1-1 0,1 0 0,0-1 0,0 1 0,0-1 0,0 0 0,0 0 0,1 0 0,-1 0 0,0-1 0,8 0 0,-1 0 0,0-1 0,0-1 0,-1 0 0,1-1 0,-1 0 0,0 0 0,1-1 0,-1 0 0,-1-1 0,1 0 0,-1-1 0,0 0 0,0 0 0,-1-1 0,1 0 0,-2 0 0,1-1 0,9-12 0,-11 12 0,1 0 0,-1-1 0,-1 1 0,1-1 0,-2-1 0,1 1 0,-1 0 0,-1-1 0,1 0 0,-2 0 0,1 0 0,-2 0 0,1-1 0,-1 1 0,-1 0 0,0-1 0,0 1 0,-1 0 0,-3-14 0,4 22 0,-1-1 0,1 1 0,-1 0 0,0-1 0,0 1 0,0 0 0,0 0 0,0-1 0,0 1 0,-1 0 0,1 0 0,-1 0 0,1 1 0,-1-1 0,0 0 0,0 1 0,0-1 0,0 1 0,0-1 0,0 1 0,0 0 0,0 0 0,-1 0 0,1 0 0,0 0 0,-1 1 0,1-1 0,0 1 0,-1-1 0,1 1 0,-1 0 0,1 0 0,-1 0 0,1 0 0,-1 1 0,1-1 0,0 1 0,-4 0 0,1 1 0,0 0 0,-1 0 0,1 0 0,1 1 0,-1-1 0,0 1 0,1 0 0,-1 1 0,1-1 0,0 1 0,0 0 0,0 0 0,1 0 0,-1 0 0,1 1 0,-4 6 0,6-9 0,1-1 0,-1 1 0,0-1 0,1 1 0,-1-1 0,1 1 0,-1-1 0,1 1 0,0-1 0,-1 1 0,1 0 0,0-1 0,0 1 0,0-1 0,1 1 0,-1 0 0,0-1 0,1 1 0,-1-1 0,0 1 0,1-1 0,0 1 0,-1-1 0,1 1 0,0-1 0,1 2 0,0-2 0,-1 0 0,0 0 0,1 0 0,-1-1 0,0 1 0,1-1 0,-1 1 0,1-1 0,-1 1 0,1-1 0,-1 0 0,1 0 0,-1 0 0,1 0 0,0 0 0,-1 0 0,1 0 0,-1 0 0,1-1 0,-1 1 0,1 0 0,-1-1 0,1 0 0,-1 1 0,0-1 0,1 0 0,-1 0 0,2-1 0,6-4 0,0-1 0,0 0 0,0 0 0,-1-1 0,0 0 0,-1-1 0,0 0 0,0 0 0,10-19 0,-5 7 0,-2-1 0,0 0 0,10-40 0,-19 61 0,-1 0 0,0 0 0,0 0 0,1 0 0,-1 0 0,0 0 0,1 0 0,-1 0 0,1 0 0,-1 0 0,1 0 0,0 0 0,-1 1 0,1-1 0,0 0 0,0 0 0,-1 1 0,1-1 0,0 0 0,0 1 0,0-1 0,1 0 0,31-15 0,0 1 0,2 1 0,-1 2 0,2 2 0,54-10 0,-44 15 0,1 2 0,67 5 0,-169-10 0,-3 6 0,-1 2 0,-97 13 0,133-9 0,0 0 0,1 2 0,0 0 0,0 1 0,0 2 0,1 0 0,0 1 0,1 1 0,-37 27 0,49-31 0,0 1 0,0 0 0,1 0 0,0 0 0,0 1 0,1 0 0,0 1 0,1 0 0,0 0 0,0 0 0,1 0 0,-4 15 0,6-20 0,1 1 0,0-1 0,0 1 0,1-1 0,0 1 0,0-1 0,0 1 0,0 0 0,1-1 0,0 1 0,0-1 0,1 0 0,-1 1 0,1-1 0,0 0 0,1 0 0,-1 0 0,1 0 0,0 0 0,0-1 0,1 1 0,-1-1 0,1 0 0,0 0 0,0 0 0,6 4 0,-9-7 0,0-1 0,0 1 0,1 0 0,-1 0 0,0 0 0,1-1 0,-1 1 0,0-1 0,1 1 0,-1-1 0,1 0 0,-1 1 0,0-1 0,1 0 0,-1 0 0,1 0 0,-1 0 0,1 0 0,-1 0 0,1 0 0,-1-1 0,1 1 0,1-1 0,-1 0 0,0-1 0,1 1 0,-1-1 0,0 1 0,0-1 0,0 0 0,0 0 0,0 0 0,0 0 0,-1 0 0,3-5 0,1-2 0,0-1 0,0 0 0,-1 0 0,-1-1 0,3-12 0,-3 9 0,-1 0 0,-1 0 0,-1 0 0,0 0 0,-1 0 0,0-1 0,-1 1 0,0 1 0,-1-1 0,-1 0 0,0 1 0,-11-24 0,11 29 0,2 3 0,-1 1 0,1-1 0,0 0 0,1 1 0,-1-1 0,1 0 0,0 0 0,1 0 0,-1-8 0,1 23 0,0 0 0,1-1 0,0 1 0,1 0 0,0 0 0,1 0 0,5 14 0,0-1 0,34 110 0,8 26 0,-59-188 0,-2-1 0,0 2 0,-18-31 0,19 40 0,-2 0 0,0 0 0,-1 1 0,-1 1 0,-1 0 0,-20-18 0,5 8 0,19 17 0,0 0 0,-1 0 0,0 1 0,-25-14 0,-18-6 0,58 32 0,0-1 0,0 0 0,0 1 0,0-1 0,-1 1 0,1 0 0,-1 0 0,1 0 0,-1 0 0,2 5 0,4 4 0,27 35 0,88 129 0,-92-128 0,42 91 0,-65-104 0,-7-20 0,-3-26 0,-1 0 0,0 1 0,0-1 0,-1 1 0,-11-20 0,5 10 0,-10-19 0,-1 0 0,-3 2 0,-1 0 0,-42-46 0,67 83 0,0 0 0,0-1 0,0 1 0,0 0 0,0 0 0,0 0 0,0 0 0,-1 0 0,1 0 0,0 0 0,0 0 0,0 0 0,0 0 0,0 0 0,-1 0 0,1 0 0,0 0 0,0 0 0,0 0 0,0 0 0,0 0 0,-1 0 0,1 0 0,0 0 0,0 0 0,0 0 0,0 0 0,0 0 0,0 0 0,-1 0 0,1 0 0,0 0 0,0 0 0,0 1 0,0-1 0,0 0 0,0 0 0,0 0 0,-1 0 0,1 0 0,0 0 0,0 0 0,0 1 0,0-1 0,0 0 0,0 0 0,0 0 0,0 0 0,0 0 0,0 0 0,0 1 0,0-1 0,0 0 0,0 0 0,0 0 0,0 0 0,0 0 0,0 1 0,0-1 0,0 0 0,0 0 0,0 0 0,0 0 0,0 0 0,0 1 0,0-1 0,0 0 0,0 22 0,5 29 0,8 11 0,2 0 0,4-1 0,1-1 0,4 0 0,43 80 0,-64-135 0,-1-1 0,0 0 0,1 1 0,0-1 0,0 0 0,0 0 0,1-1 0,0 1 0,-1-1 0,8 6 0,-8-8 0,0 0 0,0 0 0,-1 0 0,1 0 0,0 0 0,0-1 0,0 1 0,0-1 0,0 0 0,0 0 0,1 0 0,-1 0 0,0 0 0,0-1 0,0 1 0,-1-1 0,1 0 0,0 0 0,4-2 0,29-13 0,-1-2 0,-1-2 0,0-1 0,-2-2 0,0 0 0,-2-3 0,32-33 0,-38 33 0,26-39 0,-27 33 0,28-29 0,-43 53 0,0 0 0,0 1 0,1 0 0,-1 0 0,2 1 0,-1 0 0,1 1 0,13-6 0,-22 11 0,13-5 0,-11 7 0,-8 4 0,-123 136 0,-207 184 0,207-204 0,44-48 0,88-80 0,0 0 0,0 0 0,0-1 0,-1 1 0,4-12 0,6-10 0,8-10 0,2 2 0,1 0 0,47-52 0,100-87 0,-137 143 0,-6-1 0,-23 26 0,0 0 0,1 0 0,0 1 0,10-9 0,2 5 0,0 1 0,1 1 0,35-11 0,-2 1 0,456-207 0,-472 207 0,30-16 0,71-50 0,-33 18 0,-89 58 0,1 0 0,0 1 0,0 1 0,1 0 0,0 2 0,0-1 0,0 2 0,0 0 0,0 2 0,1 0 0,-1 0 0,1 2 0,21 2 0,-36-2 0,-1 0 0,1 0 0,0 0 0,-1 0 0,1 1 0,-1-1 0,1 1 0,-1-1 0,0 1 0,0 0 0,1 0 0,-1 0 0,-1 0 0,4 4 0,23 38 0,-25-40 0,35 71 0,-4 1 0,29 93 0,-54-143 0,-1-1 0,1 0 0,1-1 0,1 0 0,15 23 0,-9-20 0,-11-16 0,0-1 0,1 1 0,1-2 0,16 18 0,-22-25 0,0-1 0,0 0 0,0 0 0,0 0 0,0 0 0,0 0 0,0 0 0,1-1 0,-1 1 0,0-1 0,0 0 0,1 1 0,-1-1 0,0 0 0,0 0 0,1-1 0,-1 1 0,0 0 0,0-1 0,1 1 0,-1-1 0,4-1 0,1-1 0,0-1 0,0 1 0,0-1 0,0 0 0,10-10 0,11-11 0,-1-2 0,-2-1 0,-1-1 0,39-61 0,63-142 0,-4-73 0,-83 198 0,-23 150 0,92 227 0,-106-266 0,0 0 0,-1 0 0,1-1 0,0 1 0,0-1 0,0 1 0,3 3 0,-4-7 0,0 1 0,-1-1 0,1 1 0,0-1 0,0 1 0,-1-1 0,1 1 0,0-1 0,0 0 0,0 1 0,0-1 0,-1 0 0,1 0 0,0 1 0,0-1 0,0 0 0,0 0 0,0 0 0,0 0 0,0 0 0,-1 0 0,1-1 0,0 1 0,0 0 0,0 0 0,0-1 0,0 1 0,-1 0 0,1-1 0,0 1 0,0-1 0,0 0 0,9-6 0,-1 0 0,-1-1 0,1 0 0,-1 0 0,-1 0 0,1-1 0,-2-1 0,1 1 0,-1-1 0,5-12 0,2-6 0,-1 0 0,13-48 0,-20 58 0,-1 0 0,2-35 0,-5 46 0,-1 0 0,0-1 0,-1 1 0,1 0 0,-1 0 0,-1 0 0,1 0 0,-1 0 0,-1 0 0,-3-9 0,6 16 0,0-1 0,-1 0 0,1 1 0,0-1 0,0 1 0,-1-1 0,1 1 0,0-1 0,-1 1 0,1-1 0,-1 1 0,1 0 0,-1-1 0,1 1 0,-1 0 0,1-1 0,-1 1 0,1 0 0,-1-1 0,1 1 0,-1 0 0,1 0 0,-1 0 0,0-1 0,1 1 0,-1 0 0,1 0 0,-1 0 0,0 0 0,1 0 0,-1 0 0,1 0 0,-1 1 0,0-1 0,1 0 0,-1 0 0,1 0 0,-1 0 0,0 1 0,1-1 0,-1 0 0,1 1 0,-1-1 0,1 0 0,-1 1 0,1-1 0,0 1 0,-1-1 0,1 1 0,-1-1 0,1 0 0,0 1 0,-1 0 0,1-1 0,0 1 0,-1 0 0,-1 2 0,0 1 0,0 0 0,0 0 0,0-1 0,0 1 0,1 0 0,-2 5 0,3 0 0,-1 0 0,1 1 0,0-1 0,1 0 0,0 0 0,1 0 0,0 0 0,0 0 0,1 0 0,0 0 0,0-1 0,1 0 0,0 1 0,0-1 0,10 11 0,1 2 0,1-1 0,0-1 0,2-1 0,28 23 0,33 20 0,-67-53 0,1-1 0,0 0 0,0 0 0,26 8 0,-38-15 0,1 1 0,-1-1 0,0 1 0,1-1 0,-1 0 0,0 1 0,1-1 0,-1 0 0,1 0 0,-1 0 0,0 0 0,1 0 0,-1 0 0,1-1 0,-1 1 0,0 0 0,1-1 0,-1 1 0,0-1 0,1 1 0,-1-1 0,0 0 0,0 1 0,0-1 0,1 0 0,-1 0 0,0 0 0,0 0 0,0 0 0,0 0 0,-1 0 0,1 0 0,0 0 0,0-1 0,-1 1 0,1 0 0,0-1 0,-1 1 0,0 0 0,1-1 0,-1 1 0,0 0 0,1-1 0,-1 1 0,0-1 0,0-2 0,0-4 0,-1-1 0,1 0 0,-1 0 0,0 1 0,-1-1 0,-3-9 0,-3-1 0,0 1 0,-1 0 0,0 1 0,-2 0 0,0 0 0,-1 1 0,0 0 0,-1 1 0,-1 1 0,-1 0 0,-28-21 0,37 31 0,0 0 0,0 1 0,-1 0 0,-11-5 0,16 8 0,0-1 0,-1 0 0,1 1 0,0-1 0,0 1 0,-1-1 0,1 1 0,0 0 0,-1 0 0,1 0 0,0 0 0,-1 1 0,1-1 0,0 1 0,0-1 0,-1 1 0,-3 2 0,6-3 0,-1 0 0,1 0 0,0 1 0,0-1 0,-1 0 0,1 1 0,0-1 0,0 0 0,-1 1 0,1-1 0,0 1 0,0-1 0,0 0 0,0 1 0,-1-1 0,1 1 0,0-1 0,0 0 0,0 1 0,0-1 0,0 1 0,0-1 0,0 1 0,0-1 0,0 0 0,0 1 0,1-1 0,-1 1 0,0-1 0,0 0 0,0 1 0,0-1 0,1 0 0,-1 1 0,0-1 0,0 1 0,1-1 0,-1 0 0,0 0 0,0 1 0,1-1 0,-1 0 0,0 1 0,1-1 0,-1 0 0,1 0 0,-1 0 0,0 0 0,1 1 0,20 11 0,-5-6 0,0-1 0,0 0 0,1-2 0,0 0 0,-1 0 0,1-1 0,0-2 0,0 1 0,0-2 0,18-3 0,-31 4 0,0-2 0,0 1 0,0 0 0,0-1 0,-1 0 0,1 0 0,-1 0 0,1 0 0,-1-1 0,0 1 0,1-1 0,-2 0 0,1 0 0,0 0 0,0 0 0,-1 0 0,0-1 0,0 1 0,0-1 0,0 1 0,0-1 0,-1 0 0,1 0 0,-1 0 0,0 0 0,0 0 0,-1 0 0,1 0 0,-1 0 0,0 0 0,0 0 0,-1-7 0,1 5 0,-1 0 0,0 1 0,0-1 0,0 0 0,0 0 0,-1 1 0,0-1 0,0 1 0,-1 0 0,0 0 0,0 0 0,0 0 0,0 0 0,-1 0 0,1 1 0,-1 0 0,-1-1 0,1 2 0,0-1 0,-1 0 0,0 1 0,-8-5 0,9 7 0,1 0 0,-1 1 0,1-1 0,-1 1 0,1-1 0,-1 1 0,1 0 0,-1 1 0,1-1 0,-1 1 0,1-1 0,-1 1 0,1 0 0,0 0 0,-1 1 0,1-1 0,0 1 0,-4 2 0,1-1 0,0 1 0,0 0 0,1 0 0,-1 1 0,1 0 0,0 0 0,1 0 0,-6 7 0,9-10 0,1-1 0,-1 1 0,1-1 0,0 0 0,0 1 0,-1-1 0,1 1 0,0-1 0,0 1 0,1-1 0,-1 1 0,0-1 0,0 1 0,1-1 0,-1 1 0,1-1 0,-1 1 0,1-1 0,-1 0 0,1 1 0,1 0 0,-2 0 0,1-1 0,0 0 0,-1 0 0,1 1 0,0-1 0,0 0 0,0 0 0,0 0 0,0 0 0,0 0 0,0 0 0,0 0 0,0-1 0,1 1 0,-1 0 0,0-1 0,0 1 0,1-1 0,-1 1 0,0-1 0,1 1 0,1-1 0,-1 0 0,-1-1 0,0 0 0,-1 1 0,1-1 0,0 0 0,0 0 0,0 0 0,0 0 0,-1 0 0,1 0 0,0 0 0,-1 0 0,1 0 0,0 0 0,-1 0 0,0 0 0,1 0 0,-1 0 0,0 0 0,1-1 0,-1 1 0,0 0 0,0 0 0,0 0 0,0 0 0,0-1 0,0 1 0,-1 0 0,1 0 0,0 0 0,0-1 0,-1 1 0,1 0 0,-1 0 0,1 0 0,-1 0 0,1 0 0,-1 0 0,0 0 0,0 0 0,-1-1 0,2 2 0,-1 0 0,1 0 0,0 0 0,-1 0 0,1 0 0,0 0 0,-1 0 0,1 0 0,0 0 0,-1 1 0,1-1 0,0 0 0,-1 0 0,1 0 0,0 0 0,0 1 0,-1-1 0,1 0 0,0 0 0,0 1 0,0-1 0,-1 0 0,1 1 0,0-1 0,0 0 0,0 0 0,0 1 0,0-1 0,-1 0 0,1 1 0,0-1 0,0 0 0,0 1 0,-3 14 0,0 10 0,1 1 0,2-1 0,0 1 0,2-1 0,1 0 0,1 1 0,1-1 0,9 26 0,0-6 0,3-1 0,2-1 0,36 62 0,-51-98 0,-3-4 0,1 0 0,-1 0 0,1-1 0,-1 1 0,1 0 0,0-1 0,0 1 0,0-1 0,1 0 0,4 4 0,-24-32 0,-96-87 0,-10-12 0,121 122 0,1 1 0,-1-1 0,1 0 0,-1 0 0,1 0 0,0 0 0,0 0 0,0 0 0,1 0 0,-1 0 0,1 0 0,0-1 0,0 1 0,0 0 0,0 0 0,0 0 0,1 0 0,-1-1 0,2-3 0,2-8 0,1 0 0,10-22 0,-14 36 0,1-5 0,0 1 0,0-1 0,-1 1 0,1-1 0,-1 0 0,-1 0 0,1 0 0,-1 1 0,0-1 0,0 0 0,-1 0 0,0 0 0,-3-11 0,-2-2 0,-1 0 0,-17-31 0,3 6 0,19 29 0,4 14 0,0 12 0,95 457 0,-24-138 0,-71-323 0,-1-4 0,-1-1 0,1 1 0,0 0 0,-1-1 0,0 1 0,1 0 0,-1-1 0,0 1 0,0 0 0,-1 0 0,0 4 0,-7-27 0,-116-442 0,121 449 0,1 7 0,1 0 0,0-1 0,0 1 0,0-14 0,4 17 0,3 7 0,6 9 0,-12-13 0,13 18 0,-2 0 0,0 0 0,-1 1 0,0 1 0,-2 0 0,-1 0 0,0 0 0,-1 1 0,-1 0 0,-1 0 0,2 41 0,-4 12 0,-4 1 0,-11 76 0,13-146 0,-56 369 0,-22-3 0,-4 23 0,70-330 0,0-10 0,3 1 0,-3 82 0,13-128 0,2-12 0,5-19 0,-4 12 0,130-332 0,18-46 0,-28-8 0,-119 369 0,-5 27 0,0 0 0,0 0 0,0 0 0,0 1 0,0-1 0,0 0 0,0 0 0,0 0 0,0 0 0,0 0 0,0 0 0,-1 0 0,1 0 0,0 0 0,0 0 0,0 0 0,0 0 0,0 1 0,0-1 0,0 0 0,0 0 0,0 0 0,-1 0 0,1 0 0,0 0 0,0 0 0,0 0 0,0 0 0,0 0 0,0 0 0,0 0 0,0 0 0,-1 0 0,1 0 0,0 0 0,0 0 0,0 0 0,0 0 0,0-1 0,0 1 0,0 0 0,0 0 0,0 0 0,-1 0 0,1 0 0,0 0 0,0 0 0,0 0 0,0 0 0,0 0 0,0 0 0,0 0 0,0-1 0,0 1 0,0 0 0,0 0 0,0 0 0,0 0 0,-23 41 0,19-34 0,-352 774 0,215-418 0,132-346 0,9-17 0,-1 0 0,1 1 0,0-1 0,0 0 0,0 0 0,0 0 0,-1 0 0,1 0 0,0 0 0,0 1 0,0-1 0,-1 0 0,1 0 0,0 0 0,0 0 0,0 0 0,-1 0 0,1 0 0,0 0 0,0 0 0,0 0 0,-1 0 0,1 0 0,0 0 0,0 0 0,-1 0 0,1 0 0,0 0 0,0 0 0,0-1 0,-1 1 0,1 0 0,0 0 0,0 0 0,0 0 0,0 0 0,-1 0 0,1-1 0,-2-2 0,0-1 0,0 1 0,1-1 0,-1 1 0,1-1 0,-2-5 0,1 1 0,-14-49 0,2-1 0,-7-65 0,0-118 0,19 64 0,4 150 0,0 1 0,2-1 0,1 1 0,14-42 0,-19 67 0,1-1 0,-1 0 0,1 0 0,0 0 0,0 1 0,-1-1 0,1 0 0,0 1 0,0-1 0,1 0 0,-1 1 0,0-1 0,1 1 0,-1 0 0,3-2 0,-4 3 0,1 0 0,0-1 0,-1 2 0,1-1 0,0 0 0,-1 0 0,1 0 0,-1 0 0,1 0 0,0 0 0,-1 1 0,1-1 0,-1 0 0,1 0 0,-1 1 0,1-1 0,0 0 0,-1 1 0,0-1 0,1 1 0,-1-1 0,1 0 0,-1 1 0,1-1 0,-1 1 0,0 0 0,1-1 0,-1 1 0,0 0 0,5 8 0,-1 0 0,-1 0 0,0 0 0,3 16 0,1 16 0,-1 1 0,-3 0 0,-1 57 0,-19 128 0,-47 202 0,38-315 0,-69 187 0,67-233 0,20-60 0,1-14 0,0-21 0,-6-81 0,0-178 0,12 258 0,11-302 0,-2 253 0,3 1 0,26-96 0,-34 161 0,0 1 0,1 0 0,0-1 0,6-10 0,-10 21 0,0 0 0,0-1 0,0 1 0,0 0 0,1-1 0,-1 1 0,0 0 0,0 0 0,0-1 0,0 1 0,0 0 0,1 0 0,-1-1 0,0 1 0,0 0 0,1 0 0,-1 0 0,0 0 0,0-1 0,0 1 0,1 0 0,-1 0 0,0 0 0,1 0 0,-1 0 0,0 0 0,0-1 0,1 1 0,-1 0 0,0 0 0,1 0 0,-1 0 0,0 0 0,0 0 0,1 0 0,-1 0 0,0 0 0,1 1 0,-1-1 0,0 0 0,0 0 0,1 0 0,-1 0 0,0 0 0,1 0 0,-1 1 0,0-1 0,0 0 0,0 0 0,1 0 0,-1 0 0,0 1 0,0-1 0,0 0 0,1 0 0,-1 1 0,0-1 0,0 0 0,0 0 0,0 1 0,0-1 0,0 0 0,1 1 0,-1-1 0,0 0 0,0 0 0,0 1 0,0 0 0,6 27 0,-2 23 0,-1 0 0,-7 67 0,-18 109 0,21-226 0,-73 437 0,-29-4 0,99-415 0,0 1 0,3-20 0,2-10 0,97-583 0,-94 572 0,0-2 0,1 1 0,11-31 0,-6 111 0,19 389 0,-28-305 0,-19 166 0,7-197 0,10-109 0,-2-9 0,-2-16 0,-4-46 0,1-138 0,28-70 0,-16 248 0,14-101 0,-13 108 0,0 1 0,1 0 0,16-37 0,-18 56 0,-3 10 0,-1 17 0,-70 450 0,55-388 0,-16 70 0,-8 44 0,37-179 0,3-21 0,1-5 0,12-38 0,-8 23 0,238-788 0,-208 684 0,-57 244 0,-46 147 0,45-201 0,-2-2 0,-3-1 0,-61 105 0,75-154 0,13-14 0,-1-1 0,1 0 0,0 0 0,0 0 0,0 0 0,0 0 0,-1 0 0,1 0 0,0 0 0,0 0 0,0 0 0,-1 0 0,1 0 0,0 0 0,0 0 0,0 0 0,-1 0 0,1-1 0,0 1 0,0 0 0,0 0 0,-1 0 0,1 0 0,0 0 0,0 0 0,0 0 0,0 0 0,0-1 0,-1 1 0,1 0 0,0 0 0,0 0 0,0 0 0,0-1 0,0 1 0,0 0 0,0 0 0,0 0 0,0-1 0,0 1 0,-1 0 0,1 0 0,0-1 0,-2-39 0,2 39 0,4-85 0,4 1 0,3 0 0,24-86 0,86-246 0,-43 197 0,209-413 0,-53 172 0,-234 461 0,13-21 0,-5 19 0,-2 12 0,-3 9 0,0-1 0,-2 0 0,0 0 0,0 1 0,-4 26 0,-19 92 0,20-128 0,-17 77 0,-58 160 0,-63 70 0,133-302 0,4-8 0,-1 1 0,2-1 0,-1 1 0,-3 13 0,6-20 0,0 0 0,0 0 0,0 0 0,0 0 0,0 1 0,0-1 0,0 0 0,0 0 0,-1 0 0,1 0 0,0 0 0,0 0 0,1 0 0,-1 0 0,0 1 0,0-1 0,0 0 0,0 0 0,0 0 0,0 0 0,0 0 0,0 0 0,0 0 0,0 0 0,0 0 0,0 1 0,0-1 0,0 0 0,0 0 0,0 0 0,0 0 0,0 0 0,1 0 0,-1 0 0,0 0 0,0 0 0,0 0 0,0 0 0,0 0 0,0 0 0,0 0 0,0 0 0,0 0 0,1 0 0,-1 0 0,0 0 0,0 0 0,0 0 0,0 0 0,0 0 0,0 0 0,0 0 0,0 0 0,1 0 0,-1 0 0,0 0 0,0 0 0,0 0 0,0 0 0,0 0 0,0 0 0,0 0 0,0 0 0,9-5 0,-9 5 0,27-20 0,0-1 0,-1-1 0,-1-1 0,35-44 0,75-117 0,-82 104 0,62-125 0,-175 309 0,1 12 0,-103 187 0,160-296 0,7-8 0,11-9 0,-14 9 0,43-32 0,-1-2 0,58-60 0,64-96 0,-65 53 0,-93 124 0,0 0 0,0-1 0,-1 0 0,-1 0 0,0 0 0,-2-1 0,1 1 0,2-25 0,-7 39 0,1-1 0,-1 1 0,0 0 0,0 0 0,0 0 0,0 0 0,0-1 0,-1 1 0,1 0 0,0 0 0,0 0 0,-1 0 0,1-1 0,-1 1 0,1 0 0,-1 0 0,1 0 0,-1 0 0,1 0 0,-1 0 0,0 0 0,0 1 0,-1-2 0,1 1 0,-1 0 0,1 1 0,-1-1 0,1 1 0,0 0 0,-1-1 0,1 1 0,-1 0 0,0 0 0,1 0 0,-1 0 0,1 0 0,-1 0 0,1 1 0,-3 0 0,-7 2 0,1 1 0,0 0 0,-19 11 0,26-13 0,-43 23 0,2 3 0,1 1 0,-71 64 0,147-127 0,-1-2 0,-1-1 0,-3-1 0,-1-2 0,-1 0 0,34-78 0,-43 79 0,-2-1 0,-1 0 0,-3-1 0,-1-1 0,-2 1 0,-2-2 0,-1 1 0,-2-46 0,-4 74 0,0 0 0,-5-24 0,5 32 0,0 1 0,-1 0 0,0-1 0,0 1 0,0 0 0,-1 1 0,0-1 0,0 0 0,-6-7 0,8 11 0,-1 0 0,1-1 0,0 1 0,-1 0 0,1 0 0,-1 0 0,0 0 0,1 0 0,-1 0 0,0 0 0,0 1 0,1-1 0,-1 1 0,0-1 0,0 1 0,0-1 0,0 1 0,-3 0 0,2 1 0,-1-1 0,0 1 0,0 0 0,0 0 0,1 0 0,-1 0 0,0 1 0,-5 2 0,-4 5 0,0 0 0,0 1 0,-16 16 0,26-23 0,-21 22 0,1 0 0,1 2 0,2 1 0,1 0 0,1 1 0,1 2 0,2-1 0,1 2 0,1 0 0,2 0 0,1 1 0,-7 42 0,16-67 0,-6 47 0,6-51 0,1 0 0,0-1 0,1 1 0,-1 0 0,0 0 0,1 0 0,0 0 0,0 0 0,0-1 0,4 8 0,-5-10 0,1 0 0,-1-1 0,1 1 0,0 0 0,-1-1 0,1 1 0,0-1 0,-1 1 0,1-1 0,0 1 0,0-1 0,0 1 0,-1-1 0,1 0 0,0 1 0,0-1 0,0 0 0,0 0 0,0 0 0,0 0 0,0 0 0,-1 0 0,1 0 0,0 0 0,0 0 0,0 0 0,0 0 0,0 0 0,0-1 0,1 0 0,26-13 0,-26 13 0,14-10 0,0-1 0,-1-1 0,-1 0 0,0-1 0,-1 0 0,0-1 0,-1-1 0,-1 0 0,17-33 0,-16 26 0,-1-1 0,-1 0 0,-2 0 0,0-1 0,-2 0 0,0-1 0,1-25 0,-6 43 0,-1 0 0,-1 0 0,1 0 0,-1 0 0,0 0 0,-1 0 0,0 0 0,0 0 0,-1 1 0,0-1 0,-6-10 0,8 16 0,0 0 0,-1 0 0,1 0 0,-1 0 0,1 0 0,-1 0 0,0 0 0,0 0 0,0 1 0,0-1 0,0 1 0,0-1 0,0 1 0,-1 0 0,1 0 0,0 0 0,-1 0 0,1 0 0,0 0 0,-1 1 0,1 0 0,-1-1 0,0 1 0,1 0 0,-1 0 0,1 0 0,-1 0 0,1 1 0,-1-1 0,1 1 0,-1-1 0,1 1 0,0 0 0,-1 0 0,1 0 0,0 0 0,-1 0 0,-3 4 0,-3 2 0,0 0 0,0 1 0,0 0 0,1 0 0,0 1 0,1 0 0,0 0 0,1 1 0,-1 0 0,2 0 0,0 0 0,0 1 0,0 0 0,2 0 0,-4 14 0,1-3 0,2 0 0,1 0 0,0 0 0,2 1 0,0-1 0,2 0 0,3 25 0,-3-41 0,0 0 0,1 0 0,-1 0 0,1 0 0,0 0 0,1 0 0,0 0 0,0-1 0,0 1 0,0-1 0,7 8 0,-8-11 0,1 1 0,-1-1 0,1 0 0,0 0 0,-1 0 0,1 0 0,0-1 0,0 1 0,0-1 0,0 0 0,1 0 0,-1 0 0,0 0 0,0 0 0,1-1 0,-1 0 0,0 1 0,1-1 0,-1 0 0,0-1 0,1 1 0,-1 0 0,5-2 0,1-1 0,-1 0 0,0-1 0,0 0 0,-1 0 0,1-1 0,-1 1 0,0-2 0,0 1 0,-1-1 0,1 0 0,-1 0 0,6-9 0,5-7 0,-1 0 0,21-41 0,-24 37 0,-1-1 0,-1 0 0,14-50 0,-22 63 0,0 0 0,-1 0 0,0 0 0,-1 0 0,-1-1 0,0 1 0,-1 0 0,0 0 0,-6-24 0,5 33 0,1-1 0,-1 1 0,0 0 0,-1 0 0,1 0 0,-1 1 0,0-1 0,0 1 0,0-1 0,-1 1 0,1 0 0,-1 0 0,0 0 0,0 1 0,-1-1 0,1 1 0,-1 0 0,0 1 0,1-1 0,-1 1 0,0 0 0,-1 0 0,1 0 0,0 1 0,0-1 0,-1 1 0,1 1 0,-1-1 0,1 1 0,-1 0 0,-7 1 0,-4 1 0,0 0 0,1 1 0,-1 1 0,1 1 0,-1 0 0,1 2 0,1-1 0,-1 2 0,-14 9 0,-10 9 0,1 2 0,1 1 0,2 2 0,1 2 0,2 1 0,1 2 0,1 0 0,2 3 0,2 0 0,2 1 0,-30 66 0,49-93 0,1 0 0,0 0 0,1 0 0,1 1 0,0 0 0,-1 24 0,3-35 0,1 0 0,0 0 0,0 0 0,0 0 0,1 0 0,-1 1 0,1-1 0,0 0 0,0 0 0,0 0 0,0 0 0,0 0 0,0-1 0,1 1 0,0 0 0,-1-1 0,1 1 0,0-1 0,0 1 0,0-1 0,1 0 0,-1 0 0,1 0 0,-1 0 0,1 0 0,0-1 0,-1 1 0,1-1 0,0 1 0,0-1 0,0 0 0,0 0 0,0-1 0,6 2 0,-1-2 0,-1 1 0,1-1 0,0-1 0,0 0 0,-1 0 0,1 0 0,0-1 0,-1 0 0,0 0 0,1-1 0,-1 0 0,12-7 0,3-3 0,-2 0 0,33-29 0,-32 24 0,-2-1 0,0-1 0,-1-1 0,-1 0 0,-1-2 0,14-24 0,-21 31 0,-1 0 0,0-1 0,-2 0 0,0 0 0,0-1 0,-2 1 0,0-1 0,-1 0 0,-1 0 0,0-19 0,-2 28 0,0 1 0,-1 0 0,0 0 0,-1 0 0,0 0 0,0 0 0,0 0 0,-1 0 0,-1 1 0,1-1 0,-1 1 0,0 0 0,-6-8 0,5 10 0,1 1 0,0-1 0,-1 1 0,1 1 0,-1-1 0,0 0 0,-1 1 0,1 0 0,0 1 0,-1-1 0,0 1 0,0 0 0,1 0 0,-1 1 0,0-1 0,0 1 0,0 1 0,-8-1 0,2 2 0,1 0 0,0 0 0,0 1 0,0 0 0,0 1 0,1 0 0,-1 1 0,1 0 0,0 1 0,0 0 0,0 1 0,-15 11 0,-1 3 0,1 1 0,1 2 0,-23 26 0,21-18 0,1 0 0,2 1 0,1 2 0,1 0 0,2 2 0,2 0 0,1 0 0,1 2 0,3 0 0,-9 41 0,19-66 0,0 0 0,0 0 0,2 0 0,-1 0 0,2 0 0,2 20 0,-2-29 0,0-1 0,0 1 0,0 0 0,0-1 0,0 1 0,1 0 0,-1-1 0,1 0 0,0 1 0,0-1 0,0 0 0,1 0 0,-1 0 0,1 0 0,-1 0 0,1-1 0,0 1 0,0-1 0,0 0 0,1 0 0,-1 0 0,0 0 0,1-1 0,-1 1 0,1-1 0,4 1 0,2 0 0,0-1 0,1 0 0,-1-1 0,0 0 0,0-1 0,0 0 0,0-1 0,0 0 0,0 0 0,0-1 0,0 0 0,-1-1 0,1 0 0,-1-1 0,16-10 0,-1-1 0,-1-2 0,-2 0 0,0-1 0,27-31 0,-25 23 0,-2-1 0,-1-1 0,-2 0 0,0-1 0,-3-1 0,14-36 0,-11 16 0,-2 0 0,-2-1 0,8-66 0,-17 86 0,-2 0 0,-1-1 0,-2 1 0,-1 0 0,-2 0 0,-6-35 0,6 52 0,-1 0 0,-1 0 0,0 0 0,-1 0 0,0 1 0,-1 0 0,-1 0 0,0 1 0,-1 0 0,-1 0 0,0 1 0,0 1 0,-1-1 0,-18-13 0,8 10 0,0 1 0,-1 1 0,0 1 0,-1 1 0,0 2 0,-1 0 0,0 1 0,0 1 0,0 1 0,-1 2 0,-48-4 0,57 10 0,20 2 0,27 3 0,-10-4 0,1-1 0,0-1 0,1-1 0,-1-1 0,39-7 0,-47 5 0,-1 0 0,-1-1 0,1 0 0,0-1 0,-1 0 0,0-1 0,0-1 0,-1 0 0,0 0 0,20-17 0,-27 20 0,0-1 0,-1 1 0,1 0 0,-1-1 0,0 0 0,0 0 0,0 0 0,-1 0 0,0 0 0,0 0 0,0-1 0,0 1 0,-1-1 0,0 1 0,0-1 0,-1 0 0,0 1 0,1-1 0,-2 0 0,-1-9 0,2 11 0,-2-1 0,1 1 0,0 0 0,-1-1 0,0 1 0,0 0 0,0 0 0,0 0 0,-1 1 0,0-1 0,0 1 0,0-1 0,0 1 0,0 0 0,0 0 0,-1 0 0,0 0 0,1 1 0,-1 0 0,0-1 0,0 2 0,-1-1 0,1 0 0,0 1 0,0-1 0,-7 0 0,4 2 0,-1-1 0,1 1 0,-1 0 0,1 0 0,-1 1 0,1 0 0,0 1 0,-1-1 0,1 1 0,0 1 0,-11 4 0,13-4 0,0-1 0,0 1 0,1-1 0,-1 1 0,0 1 0,1-1 0,0 0 0,0 1 0,0 0 0,0 0 0,1 0 0,0 1 0,-1-1 0,2 1 0,-1 0 0,-3 7 0,6-10 0,-1 0 0,1 1 0,0-1 0,0 0 0,0 0 0,0 0 0,0 0 0,1 0 0,-1 0 0,1 0 0,-1 1 0,1-1 0,0 0 0,0 0 0,0-1 0,0 1 0,0 0 0,0 0 0,0 0 0,3 2 0,4 5 0,0 0 0,16 11 0,-8-6 0,-36-43 0,120 132 0,88 120 0,-168-199 0,-6-6 0,166 214 0,-140-174 0,-2 1 0,36 77 0,-68-122 0,16 37 0,-20-47 0,-1 0 0,0 0 0,0 0 0,0 0 0,0 0 0,-1 0 0,0 0 0,0 0 0,0 1 0,-1 5 0,-14-39 0,0-23 0,2-1 0,-9-76 0,7-112 0,16 151 0,2 133 0,2 0 0,2-1 0,17 62 0,-7-36 0,-9-36 0,-4-21 0,-1 0 0,0-1 0,-1 1 0,-1 0 0,1 0 0,-2 20 0,1-34 0,7-51 0,-2 1 0,-3-1 0,-3-56 0,2 136 0,-2-18 0,0 1 0,0-1 0,1 0 0,0 1 0,1-1 0,0 0 0,0 1 0,1-1 0,0 0 0,1-1 0,-1 1 0,8 10 0,-10-17 0,0 0 0,-1 0 0,1 0 0,0 0 0,0-1 0,0 1 0,0 0 0,0-1 0,0 1 0,0 0 0,0-1 0,1 1 0,-1-1 0,0 0 0,0 1 0,0-1 0,0 0 0,1 0 0,-1 0 0,0 0 0,2 0 0,-1 0 0,1-1 0,-1 1 0,1-1 0,-1 0 0,1 0 0,-1 0 0,0 0 0,0 0 0,4-3 0,2-2 0,-1 0 0,0-1 0,-1 0 0,9-11 0,-5 6 0,-1-1 0,0 0 0,-1-1 0,7-16 0,-13 24 0,0 1 0,0-1 0,0 0 0,-1 0 0,0 0 0,0 0 0,-1 0 0,0 0 0,0 0 0,0 0 0,-1 0 0,1 0 0,-4-11 0,4 15 0,4 4 0,10 10 0,15 17 0,5 9 0,-65-47 0,28 7 0,-5-1 0,1 0 0,0 1 0,-1 0 0,1 0 0,-1 0 0,1 1 0,-1 0 0,0 0 0,-11 1 0,18 1 0,-1 0 0,1-1 0,0 1 0,0 0 0,-1 0 0,1-1 0,0 1 0,0 0 0,0 0 0,0 0 0,0 0 0,0 0 0,1 1 0,-1-1 0,0 0 0,0 0 0,1 1 0,-1-1 0,1 0 0,-1 1 0,1-1 0,-1 2 0,-4 35 0,4-31 0,-8 122 0,-25 192 0,18-250 0,-2-2 0,-4 0 0,-3-1 0,-2-1 0,-3-2 0,-4-1 0,-2-2 0,-2-1 0,-4-2 0,-55 63 0,78-103 0,14-14 0,0 0 0,0 1 0,0 0 0,0 0 0,-5 11 0,26-33 0,96-112 0,101-149 0,-201 259 0,-7 11 0,-1 0 0,1 0 0,0 1 0,1 0 0,0 0 0,10-9 0,-40 63 0,-12 3 0,-1 0 0,-3-3 0,-2-1 0,-84 72 0,58-64 0,-2-3 0,-144 80 0,185-114 0,73-32 0,-12-2 0,-1-2 0,57-41 0,49-57 0,-89 70 0,-2-2 0,55-76 0,64-117 0,-162 236 0,-3 3 0,1 0 0,1 0 0,-1 1 0,0-1 0,0 0 0,1 1 0,-1-1 0,0 1 0,1 0 0,0-1 0,-1 1 0,4-2 0,-18 34 0,-18 24 0,-1-2 0,-3-1 0,-48 54 0,18-32 0,-97 84 0,-64 22 0,35-30 0,185-145 0,4-4 0,0 0 0,1 1 0,-1-1 0,0 1 0,1 0 0,-1-1 0,1 1 0,-1 0 0,1 0 0,-3 4 0,29-12 0,44-21 0,-2-4 0,116-73 0,-131 71 0,90-75 0,-112 81 0,-1-1 0,-2-1 0,45-64 0,-23 14 0,-32 49 0,2 0 0,35-43 0,-53 87 0,-6 10 0,0-2 0,-1 0 0,-1 0 0,-1-1 0,-1 0 0,-1 0 0,-17 24 0,5-12 0,-2-1 0,-50 50 0,-153 143 0,-16-18 0,241-205 0,-17 13 0,18-15 0,0 1 0,1-1 0,-1 1 0,0-1 0,1 1 0,-1 0 0,1-1 0,-1 1 0,0 0 0,1-1 0,0 1 0,-1 0 0,1 0 0,-1 0 0,1 0 0,0-1 0,0 1 0,-1 0 0,1 1 0,17-7 0,14-9 0,-1-2 0,-1 0 0,35-27 0,75-67 0,-132 104 0,42-37 0,-2-1 0,-2-2 0,-2-2 0,52-77 0,-46 52 0,266-358 0,-299 414 0,-12 13 0,-10 11 0,-127 157 0,72-85 0,-4-2 0,-88 80 0,-399 256 0,477-362 0,65-44 0,-14 10 0,-41 35 0,59-46 0,0 1 0,0-1 0,0 1 0,1 0 0,0 0 0,1 1 0,-1-1 0,2 1 0,-1 0 0,-4 14 0,-7 49 0,-8 100 0,-3 20 0,9-116 0,-3-1 0,-3 0 0,-4-2 0,-2-1 0,-4-1 0,-56 88 0,-43 70 0,99-163 0,-39 111 0,54-126 0,9-29 0,1 1 0,1 0 0,1 1 0,1-1 0,-3 30 0,9-38 0,4-27 0,66-484 0,-11 59 0,37 10 0,50 62 0,-96 252 0,50-160 0,-85 209 0,-4 0 0,-2 0 0,3-90 0,-13 142 0,1 5 0,-1 0 0,0 1 0,-1-15 0,-1 5 0,1-1 0,1 0 0,1 0 0,5-30 0,-1 5 0,5-98 0,26-203 0,-6 214 0,10-67 0,-38 184 0,-2 7 0,1 0 0,0 0 0,0 1 0,0-1 0,1 1 0,4-10 0,-3 5 0,0 1 0,-1-1 0,0 0 0,0 0 0,-1 0 0,-1 0 0,0-12 0,2-17 0,11-57 0,-6 57 0,-2 0 0,-1-1 0,-4-66 0,19 210 0,-12-71 0,-1 0 0,2 39 0,2-159 0,3-11 0,-8-80 0,5 340 0,-1-29 0,-9-133 0,0 0 0,0 0 0,0 0 0,1 0 0,-1 0 0,0-1 0,0 1 0,0 0 0,0 0 0,0 0 0,0 0 0,0 0 0,0 0 0,0 0 0,0 0 0,1 0 0,-1 0 0,0 0 0,0 0 0,0 0 0,0 0 0,0 0 0,0 0 0,0 0 0,0 0 0,1 0 0,-1 0 0,0 0 0,0 0 0,0 0 0,0 0 0,0 0 0,0 0 0,0 0 0,0 0 0,1 0 0,-1 0 0,0 0 0,0 0 0,0 0 0,0 1 0,0-1 0,0 0 0,0 0 0,0 0 0,0 0 0,0 0 0,0 0 0,0 0 0,0 0 0,0 0 0,0 0 0,1 1 0,-1-1 0,0 0 0,9-17 0,9-23 0,-6 5 0,-2-1 0,-1 1 0,9-69 0,-13 33 0,-4-75 0,-1 140 0,-1 0 0,0 0 0,0 0 0,-1 0 0,1 0 0,-1 1 0,-1-1 0,1 0 0,-5-6 0,-3-9 0,8 18 0,1 1 0,0 0 0,0 0 0,0-1 0,0 1 0,0 0 0,1-1 0,-1 1 0,1-1 0,-1 1 0,1-4 0,-32 68 0,13-9 0,3 1 0,-11 57 0,-7 114 0,32-209 0,-10 75 0,0 175 0,11-237 0,-2 0 0,0 1 0,-2-1 0,-14 44 0,7-26 0,-4 9 0,-42 95 0,16-49 0,35-83 0,4-13 0,0 0 0,0 1 0,1 0 0,0-1 0,0 1 0,1 0 0,0 0 0,0 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14:35:06.683"/>
    </inkml:context>
    <inkml:brush xml:id="br0">
      <inkml:brushProperty name="width" value="0.35" units="cm"/>
      <inkml:brushProperty name="height" value="0.35" units="cm"/>
      <inkml:brushProperty name="color" value="#FFFFFF"/>
    </inkml:brush>
  </inkml:definitions>
  <inkml:trace contextRef="#ctx0" brushRef="#br0">1 0 24575,'-1'0'-8191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14:34:58.053"/>
    </inkml:context>
    <inkml:brush xml:id="br0">
      <inkml:brushProperty name="width" value="0.35" units="cm"/>
      <inkml:brushProperty name="height" value="0.35" units="cm"/>
      <inkml:brushProperty name="color" value="#FFFFFF"/>
    </inkml:brush>
  </inkml:definitions>
  <inkml:trace contextRef="#ctx0" brushRef="#br0">2236 223 24575,'-1'2'0,"1"1"0,-1-1 0,0 1 0,0-1 0,1 1 0,-1-1 0,0 0 0,-2 3 0,-3 8 0,-188 383 0,88-191 0,93-176 0,-9 12 0,2 1 0,-15 54 0,34-93 0,0 1 0,0-1 0,1 1 0,-1 0 0,0 0 0,1 0 0,0 0 0,0 0 0,1 0 0,0 5 0,-1-8 0,1 1 0,0 0 0,0-1 0,0 1 0,-1-1 0,1 1 0,1-1 0,-1 1 0,0-1 0,0 0 0,1 1 0,0-2 0,-2 2 0,2-1 0,0 0 0,-1-1 0,1 1 0,0 0 0,-1 0 0,1 0 0,0-1 0,-1 1 0,5-1 0,1 1 0,-1 0 0,1-1 0,-1 0 0,1 0 0,0-1 0,-1 0 0,1 1 0,0-2 0,-1 0 0,1 0 0,-1 0 0,0 0 0,0-1 0,0-1 0,7-3 0,9-8 0,0 1 0,28-28 0,-18 13 0,-3-2 0,0-1 0,-2 0 0,26-43 0,-13 10 0,46-99 0,-74 130 0,-12 34 0,1 0 0,-1 0 0,0 0 0,0 0 0,0 0 0,0 0 0,0 0 0,0 0 0,0 0 0,0 0 0,1 0 0,-1-1 0,0 1 0,0 0 0,0 0 0,0 0 0,0 0 0,0-1 0,0 1 0,0 0 0,0 0 0,0 0 0,0 0 0,0-1 0,0 1 0,0 0 0,0 0 0,0 0 0,0 0 0,0-1 0,0 1 0,0 0 0,0 0 0,-1 0 0,1 0 0,0 0 0,0 0 0,0 0 0,0 0 0,0 0 0,0 0 0,0 0 0,-1 0 0,1 0 0,0-1 0,0 1 0,-1 0 0,-9 14 0,-1 4 0,1 1 0,1 0 0,-12 34 0,-13 64 0,33-108 0,-13 43 0,3 2 0,2 0 0,-3 103 0,12-151 0,0 1 0,0 0 0,1-1 0,2 9 0,-3-14 0,0 0 0,0 0 0,1 0 0,-1 0 0,0 0 0,1 0 0,-1-1 0,1 1 0,-1 0 0,1 0 0,-1 0 0,1-1 0,-1 1 0,0-1 0,1 1 0,0 0 0,0 0 0,0 0 0,-1-1 0,1 0 0,-1 0 0,1 1 0,0 0 0,0-1 0,0 0 0,0 1 0,0-1 0,0 0 0,0 1 0,0-1 0,-1 0 0,1 0 0,0 0 0,0 0 0,0 0 0,0 0 0,0 0 0,0 0 0,0-1 0,0 1 0,0-1 0,5-1 0,-1-1 0,0 1 0,0-2 0,0 1 0,-1 0 0,1-1 0,-1 0 0,0 0 0,4-4 0,3-6 0,18-28 0,-17 22 0,-1-2 0,-1 0 0,-1-1 0,0 0 0,-2 1 0,-1-2 0,-1 1 0,-1-2 0,-1 2 0,0-35 0,-3 46 0,-1 0 0,-1 0 0,1 0 0,-6-18 0,5 24 0,0 0 0,-1 0 0,1 0 0,-1 1 0,-1-1 0,1 0 0,0 1 0,-1 0 0,-1 0 0,-4-5 0,7 8 0,-1 0 0,0 0 0,0 0 0,0 0 0,0 1 0,0 0 0,-1-1 0,1 1 0,0 0 0,-1 0 0,1 0 0,0 1 0,0-1 0,-1 1 0,1 0 0,-1 0 0,1 0 0,-1 0 0,1 1 0,0-1 0,-1 1 0,0 0 0,1 0 0,-6 3 0,-2 0 0,0 2 0,1 0 0,0 0 0,0 0 0,1 1 0,-12 10 0,4 0 0,3-1 0,-1 1 0,1 1 0,0 1 0,2-1 0,1 2 0,-10 22 0,9-15 0,2 1 0,0-1 0,2 1 0,2 0 0,-5 32 0,9-40 0,1 0 0,1 0 0,0-1 0,2 1 0,0-1 0,8 33 0,-7-44 0,-1 0 0,2-1 0,-1 1 0,0-1 0,1 0 0,1 0 0,-1-1 0,8 10 0,-8-12 0,0-1 0,0 1 0,0-1 0,1 0 0,-1 0 0,1 0 0,-1 0 0,1-1 0,0 0 0,0 0 0,1 0 0,-1-1 0,9 2 0,-4-2 0,0-1 0,-1 0 0,1 0 0,0 0 0,-1-1 0,1-1 0,-1 0 0,1 0 0,-1-1 0,0 0 0,0-1 0,0 0 0,0 0 0,-1-1 0,0 0 0,10-8 0,-2 1 0,-2 0 0,0-2 0,-1 0 0,1 1 0,-3-3 0,1 1 0,10-20 0,-14 20 0,0 0 0,-2 0 0,1-1 0,-2 0 0,0 0 0,-1 0 0,-1 0 0,0-2 0,-1 2 0,-1-1 0,-1 0 0,0 1 0,-1-1 0,-1 0 0,-1 0 0,0 1 0,-1-1 0,-1 2 0,0-2 0,-10-17 0,12 27 0,-1 0 0,0 0 0,-1 0 0,0 0 0,-1 1 0,1-1 0,-1 2 0,0-1 0,0 0 0,-12-7 0,12 10 0,0 0 0,0 0 0,0 1 0,1-1 0,-1 2 0,-1-2 0,2 2 0,-2 0 0,0 0 0,2 0 0,-2 0 0,0 1 0,1 0 0,-12 2 0,4 1 0,0 1 0,0 0 0,0 1 0,1 1 0,0 0 0,0 0 0,0 1 0,1 1 0,-1 0 0,2 1 0,-16 14 0,6-2 0,0 2 0,1-1 0,1 2 0,-22 37 0,20-27 0,2 2 0,-18 45 0,31-63 0,0 0 0,1 0 0,1 0 0,0 0 0,1 1 0,1 37 0,2-52 0,0 0 0,0 0 0,0 0 0,1 0 0,0 1 0,0-1 0,1 0 0,-1 0 0,1 0 0,0-1 0,-1 1 0,2-1 0,-1 1 0,6 5 0,-5-5 0,-1-2 0,2 0 0,-1 0 0,0 1 0,1-2 0,-1 2 0,1-2 0,-1 0 0,1 1 0,0-1 0,0 0 0,0 0 0,-1 0 0,1-1 0,8 1 0,-4-1 0,1-1 0,0 0 0,0-1 0,-1 1 0,0-2 0,1 1 0,-1-1 0,0 0 0,0-1 0,-1 0 0,1 0 0,13-10 0,0-3 0,0 0 0,33-37 0,-36 34 0,-1 0 0,-1-2 0,-1 1 0,0-2 0,19-44 0,-28 51 0,0 0 0,0-1 0,-2 0 0,0 0 0,-1 0 0,0-1 0,-2 1 0,-1 0 0,-1-34 0,-3 31 0,0-1 0,-1 1 0,0 0 0,-2 1 0,0 0 0,-2 0 0,0 1 0,-1 0 0,0 0 0,-27-31 0,30 39 0,-2 1 0,1 1 0,-1 0 0,0 0 0,-1 1 0,0-1 0,0 2 0,0 0 0,-1 1 0,0-1 0,0 1 0,-1 1 0,0 1 0,1-1 0,-1 1 0,0 1 0,0 0 0,0 1 0,-1 0 0,-13 1 0,10 3 0,-1-1 0,1 2 0,0 0 0,0 1 0,1 1 0,0 0 0,0 1 0,0 0 0,-19 14 0,10-4 0,0 1 0,1 1 0,1 1 0,-27 31 0,29-27 0,1 1 0,2 0 0,0 1 0,1 1 0,2 0 0,1 2 0,2-1 0,1 2 0,1-1 0,0 1 0,3 0 0,1 0 0,1 1 0,1 36 0,3-56 0,1 0 0,0-1 0,0 1 0,1-1 0,1 0 0,0 0 0,0 0 0,1 0 0,10 18 0,-10-22 0,0 0 0,0 0 0,1-1 0,0 0 0,0 0 0,0 0 0,1-1 0,-2 0 0,3 0 0,-1 0 0,0 0 0,0 0 0,1-2 0,-1 1 0,14 3 0,-9-4 0,1 1 0,-1-2 0,0 0 0,1-1 0,-1 0 0,1 0 0,18-4 0,-3-1 0,0-1 0,27-11 0,-34 9 0,1 0 0,0-2 0,-2 0 0,1-1 0,-1-1 0,-1-1 0,1-1 0,-2 1 0,-1-3 0,0 1 0,0-2 0,-2 0 0,0-1 0,-2 1 0,1-2 0,-2-1 0,15-33 0,-15 23 0,-1 0 0,-1-1 0,-3 0 0,0-1 0,-2 1 0,1-51 0,-5 64 0,-2-1 0,1 2 0,-2-2 0,0 1 0,-1 0 0,-1 0 0,0 1 0,-2 0 0,0 0 0,-1 1 0,-1-1 0,-19-26 0,23 37 0,0-1 0,0 2 0,0-1 0,-1 0 0,-1 1 0,2 1 0,-2-1 0,0 0 0,0 1 0,0 0 0,0 0 0,-1 1 0,1 1 0,-1-1 0,0 1 0,0 0 0,1 1 0,-2-1 0,1 1 0,0 1 0,0 0 0,0 0 0,-13 2 0,0 2 0,-1 1 0,2 0 0,-2 1 0,2 1 0,0 2 0,0 0 0,0 1 0,1 1 0,1 0 0,0 1 0,-33 30 0,27-20 0,2 1 0,1 1 0,0 1 0,1 1 0,2 1 0,1 0 0,-19 43 0,25-48 0,2 2 0,1 0 0,1 1 0,1-1 0,-5 40 0,10-51 0,0-1 0,1 0 0,0-1 0,2 1 0,-1 1 0,1-1 0,1-1 0,0 1 0,0 0 0,2-1 0,0 1 0,0-2 0,11 19 0,-9-21 0,-1 0 0,1 0 0,0-1 0,2 1 0,-1-2 0,0 1 0,0-2 0,1 1 0,1 0 0,-1-1 0,1-1 0,-1 0 0,1-1 0,0 0 0,0 1 0,1-2 0,19 2 0,-10-2 0,-1-2 0,1 0 0,0 0 0,0-2 0,-1 0 0,1-2 0,-1 0 0,32-11 0,-33 8 0,0-1 0,0 0 0,-1-1 0,-1-1 0,1-1 0,-1 0 0,-1-1 0,-1-1 0,0 0 0,0-1 0,-1 0 0,-1-1 0,0 0 0,-1-2 0,-1 1 0,-1-1 0,0 0 0,-1-1 0,11-36 0,-12 24 0,0 0 0,-2 0 0,-1 0 0,-1-1 0,-3 0 0,0 0 0,-1 1 0,-8-38 0,5 44 0,-2-1 0,-1 1 0,0-1 0,-2 2 0,-1 0 0,-1 0 0,-1 1 0,-1 0 0,0 1 0,-26-30 0,33 45 0,0-1 0,0 1 0,-1 0 0,0 0 0,0 0 0,0 2 0,-1-1 0,0 1 0,0 0 0,0 0 0,0 0 0,-1 1 0,1 1 0,-1-1 0,0 2 0,0-1 0,0 0 0,0 1 0,0 1 0,1 0 0,-1 0 0,0 1 0,-18 4 0,12-2 0,1 1 0,0 1 0,0 0 0,0 1 0,1 0 0,0 1 0,0 0 0,-16 13 0,14-8 0,1 1 0,0 0 0,0 1 0,1 0 0,-19 30 0,15-16 0,3 0 0,0 0 0,0 1 0,4 1 0,-1 1 0,3-1 0,-9 50 0,13-48 0,1 0 0,1 44 0,3-61 0,0-2 0,0 1 0,2 1 0,0-1 0,1-1 0,0 1 0,11 24 0,-11-32 0,0 0 0,0 0 0,0 0 0,0-1 0,1 1 0,0-1 0,0 0 0,1-1 0,-1 1 0,1-1 0,0 0 0,0 0 0,0 0 0,1-1 0,0 0 0,-1 0 0,1-1 0,0 0 0,0 0 0,0-1 0,0 1 0,0-2 0,9 1 0,-1-1 0,1-1 0,-1 0 0,0-1 0,0-1 0,1 0 0,-1-1 0,-1-1 0,1 0 0,26-14 0,-20 6 0,0 0 0,0-2 0,-2 1 0,0-2 0,-1-2 0,0 1 0,-1-1 0,15-23 0,-7 4 0,0-1 0,-2-1 0,26-65 0,-34 68 0,17-67 0,-28 84 0,0-2 0,-1 2 0,-1-2 0,-2 1 0,0-24 0,0 39 0,-1 0 0,0 0 0,-1 0 0,1 0 0,0 0 0,-1 0 0,0 0 0,0 1 0,0-1 0,-1 0 0,0 1 0,-1 0 0,2 0 0,-5-4 0,2 3 0,-1 1 0,1 0 0,-1 0 0,0 0 0,0 1 0,0 0 0,0 0 0,-1 0 0,-11-3 0,6 4 0,0-1 0,0 2 0,0-1 0,-1 1 0,1 1 0,-1 0 0,1 1 0,0 1 0,-1-1 0,1 2 0,-21 6 0,15 0 0,-1-1 0,1 1 0,2 0 0,-2 2 0,2 0 0,0 2 0,1-1 0,0 2 0,1-1 0,1 2 0,0 0 0,1 0 0,0 1 0,2 1 0,-1 1 0,-13 34 0,21-44 0,1 0 0,-1 0 0,1 1 0,1-1 0,0 0 0,0 1 0,1-1 0,1 15 0,-1-19 0,1 0 0,0 0 0,-1 0 0,2 0 0,-1 0 0,1 0 0,-1 0 0,1 0 0,0-1 0,0 0 0,0 1 0,1 0 0,-1-1 0,1 0 0,0 0 0,0 0 0,0 0 0,0-1 0,6 4 0,-5-4 0,-1-1 0,0 1 0,1-1 0,-1 0 0,0 0 0,1-1 0,0 1 0,-1-1 0,0 1 0,1-1 0,0 0 0,-1-1 0,0 1 0,1-1 0,6 0 0,2-3 0,-1 0 0,1-1 0,13-6 0,-7 1 0,0 0 0,0-2 0,-2 1 0,1-2 0,-2 0 0,0-1 0,0 0 0,-1-2 0,-2 1 0,1-2 0,17-30 0,-23 35 0,0-1 0,-2 1 0,0-1 0,0 0 0,-1-1 0,-1 1 0,-1-1 0,1 0 0,-1 1 0,-2-1 0,0 0 0,0 0 0,0 0 0,-2 0 0,-1 1 0,1 0 0,-1-1 0,-6-14 0,4 17 0,0 1 0,1-1 0,-2 1 0,-1 0 0,0 1 0,1-1 0,-2 1 0,-12-12 0,17 19 0,1-1 0,-1 1 0,-1 0 0,2-1 0,-2 1 0,1 1 0,-1-1 0,1 1 0,-1-1 0,1 1 0,-1 0 0,1 0 0,-1 0 0,0 1 0,0-1 0,1 1 0,-1 0 0,0 0 0,0 0 0,0 1 0,1-1 0,-1 1 0,0 0 0,0-1 0,1 2 0,0 0 0,-2-2 0,2 2 0,-6 4 0,-6 4 0,0 1 0,1 1 0,1 0 0,0 0 0,0 2 0,-11 17 0,6-6 0,1 1 0,-26 52 0,37-65 0,0 0 0,-6 28 0,11-38 0,0 0 0,1 0 0,0 0 0,-1 0 0,1 0 0,0 0 0,0 1 0,0-1 0,0 0 0,1 0 0,-1 0 0,1 0 0,0 0 0,0 0 0,0 0 0,0 0 0,1 0 0,-1 0 0,5 4 0,-6-6 0,2 1 0,0-2 0,-1 1 0,0 0 0,1 0 0,0 0 0,-1-1 0,1 0 0,0 1 0,-1-1 0,1 1 0,-1-1 0,1 0 0,0 1 0,-1-1 0,2 0 0,-1 0 0,-1-1 0,1 1 0,0 0 0,-1-1 0,1 1 0,-1-1 0,1 1 0,3-3 0,3 0 0,-1 0 0,0-1 0,0 0 0,9-8 0,1-2 0,0-1 0,-2-1 0,0 0 0,0 0 0,-2-2 0,0 0 0,-1-1 0,0 1 0,-3-2 0,1 1 0,-1-2 0,-2 0 0,10-36 0,-16 48 0,0 1 0,0-1 0,-1-8 0,0 15 0,0 0 0,0 1 0,0-1 0,0 0 0,-1 1 0,1-1 0,-1 0 0,1 1 0,-1-1 0,1 1 0,-1-1 0,1 0 0,-2 1 0,1-1 0,0 1 0,1 0 0,-1-1 0,-1 1 0,1 0 0,0 0 0,-3-2 0,3 3 0,-1-1 0,0 1 0,2 0 0,-2 0 0,0-1 0,1 1 0,-1 1 0,1-1 0,0 0 0,-1 0 0,0 1 0,1-1 0,0 0 0,-1 0 0,1 1 0,0 0 0,-1-1 0,1 1 0,-1 0 0,0 1 0,-28 21 0,25-18 0,-15 15 0,-1 1 0,2 2 0,1 0 0,0 1 0,2 0 0,1 2 0,1 0 0,2 0 0,0 1 0,1 1 0,-9 43 0,19-67 0,-2 6 0,1 1 0,-1 21 0,2-31 0,1 1 0,0 0 0,0 0 0,0 0 0,1-1 0,-1 1 0,0-1 0,0 2 0,0-1 0,1-1 0,0 1 0,0-1 0,0 1 0,0 0 0,-1-1 0,1 1 0,0-1 0,1 0 0,-1 1 0,0-1 0,0 0 0,1 1 0,-2-1 0,5 2 0,-3-3 0,-1 1 0,1-1 0,-1 1 0,1-1 0,0 0 0,-1 0 0,1 0 0,-1 0 0,0 0 0,1 0 0,0-1 0,-1 1 0,1 0 0,0-1 0,-2 0 0,2 1 0,0-1 0,-1 1 0,0-1 0,1 0 0,-1 0 0,0 0 0,3-1 0,1-4 0,1 1 0,0-1 0,6-7 0,-12 12 0,15-19 0,0-1 0,-2 0 0,0 0 0,-2-1 0,0-1 0,9-29 0,-10 20 0,-2-1 0,-1 0 0,-1 0 0,2-38 0,-8 65 0,0 2 0,0-1 0,0 0 0,0 1 0,0-1 0,-2-5 0,2 10 0,0 0 0,0 0 0,0-1 0,0 1 0,0 0 0,0 0 0,-1 0 0,1 0 0,0 0 0,0 0 0,0-1 0,0 1 0,0 0 0,-1 0 0,1 0 0,0 0 0,0 0 0,0 0 0,0 0 0,0 0 0,0 0 0,0 0 0,0 0 0,-1 0 0,1 0 0,0 0 0,0 0 0,0 0 0,0 0 0,-1 0 0,1 0 0,0 0 0,0 0 0,0 0 0,-1 0 0,1 0 0,0 1 0,0-1 0,0 0 0,0 0 0,-1 0 0,1 0 0,0 0 0,0 0 0,0 1 0,0-1 0,0 0 0,0 0 0,0 0 0,0 0 0,-1 1 0,1-1 0,0 0 0,0 0 0,0 0 0,0 1 0,-7 7 0,7-7 0,-19 26 0,-25 40 0,43-66 0,1 1 0,-1-1 0,1 0 0,-1 1 0,0-1 0,1 1 0,-1-1 0,1 1 0,-1-1 0,1 0 0,0 1 0,0-1 0,0 1 0,0 0 0,0-1 0,0 1 0,0 0 0,1-1 0,-1 0 0,1 1 0,-1-1 0,1 1 0,0-1 0,-1 0 0,1 1 0,-1-1 0,1 0 0,0 0 0,1 1 0,-2-1 0,3 2 0,-1-1 0,1-1 0,-1 1 0,1-1 0,0 0 0,0 0 0,-1 1 0,1-1 0,0-1 0,-1 0 0,2 1 0,-2 0 0,1-1 0,0 0 0,0 0 0,0 0 0,3-1 0,3 0 0,0-1 0,-1-1 0,0 1 0,0-1 0,1 0 0,-2-1 0,1 0 0,0 0 0,8-6 0,-7 2 0,1 1 0,-1-1 0,-1 0 0,0 0 0,0-1 0,8-13 0,-13 19 0,-2-1 0,1 1 0,0 0 0,0-1 0,-1-1 0,1 2 0,0-7 0,-2 8 0,1 0 0,-1 2 0,0-2 0,0 0 0,0 1 0,0-1 0,0 1 0,-1 0 0,1-1 0,0 0 0,-1 2 0,0-2 0,1 0 0,0 2 0,-1-2 0,0 1 0,0-1 0,0 2 0,0-2 0,1 1 0,-1 0 0,0 0 0,0 0 0,-2-1 0,-2-1 0,0 0 0,0 1 0,0 0 0,-1 0 0,1 0 0,0 1 0,-1-1 0,1 1 0,0 1 0,-1-1 0,0 1 0,-6 0 0,-1 1 0,0-1 0,1 2 0,-1 1 0,-18 5 0,4 2 0,0 1 0,1 2 0,0 0 0,1 1 0,2 2 0,-1 1 0,1 0 0,2 2 0,-1 0 0,2 2 0,1 0 0,0 1 0,2 1 0,1 1 0,1-1 0,1 3 0,0-1 0,-17 53 0,30-77 0,-4 18 0,-5 23 0,10-37 0,0-1 0,-1 0 0,1 0 0,0-1 0,0 1 0,0 0 0,0 0 0,1 0 0,-1 0 0,1 0 0,1 0 0,2 6 0,-4-9 0,1 0 0,0 0 0,-1 0 0,1 0 0,0 0 0,0 0 0,0 0 0,0-1 0,-1 0 0,1 1 0,0 0 0,1-1 0,-1 1 0,-1 0 0,1-1 0,1 0 0,-1 0 0,0 0 0,0 1 0,0-1 0,1 0 0,-2 0 0,2 0 0,-1 0 0,0 0 0,2-1 0,2 1 0,0-1 0,-1-1 0,1 1 0,0-1 0,4-2 0,13-7 0,-1 0 0,0-2 0,-1 0 0,-1-2 0,0 1 0,-1-3 0,-1 1 0,0-1 0,-2-2 0,0 1 0,-1-1 0,-1-1 0,0-1 0,12-28 0,-13 24 0,-1-1 0,-1 0 0,-2 0 0,-1-1 0,-1 1 0,5-53 0,-11 75 0,0 0 0,0 0 0,0 1 0,-1 0 0,0-1 0,0 0 0,-1-5 0,1 8 0,0-1 0,0 1 0,1 0 0,-1 0 0,0-1 0,0 2 0,0-2 0,0 1 0,1 0 0,-2 1 0,1-1 0,0 0 0,0 0 0,-1 0 0,1 0 0,0 1 0,-1-1 0,1 1 0,-1-1 0,1 1 0,-3-1 0,-15 0 0,1-1 0,0 2 0,0 0 0,-1 2 0,1 0 0,0 0 0,-1 3 0,-27 8 0,39-11 0,-1 1 0,1 1 0,-1 0 0,2 0 0,-1 0 0,1 1 0,-1 0 0,1 1 0,0-1 0,1 1 0,-1 0 0,1 0 0,0 1 0,1-1 0,0 1 0,-6 12 0,8-15 0,0 1 0,0 0 0,-1 0 0,3 0 0,-2 1 0,1-1 0,0 0 0,1 1 0,0-1 0,0 1 0,0-2 0,0 2 0,0 0 0,1-1 0,1 0 0,-1 0 0,0 0 0,1 1 0,0-1 0,1 0 0,-1 0 0,1-1 0,-1 0 0,2 1 0,5 6 0,0-3 0,0 0 0,1-1 0,0 1 0,0-2 0,1 1 0,0-1 0,1-1 0,-1 0 0,1-1 0,-1 0 0,2-1 0,-1 0 0,0-1 0,1 0 0,-1 0 0,1-2 0,-1 0 0,0 0 0,1-1 0,-1-1 0,15-3 0,-23 4 0,1 0 0,-1-1 0,0 1 0,0-1 0,0 0 0,0-1 0,0 1 0,0-1 0,0 0 0,-1 1 0,1-2 0,-1 1 0,0 0 0,0 0 0,0-2 0,-1 1 0,1 1 0,-1-1 0,0 0 0,0 0 0,0 0 0,0-1 0,-1 1 0,0-1 0,0 1 0,0-1 0,0 1 0,-1-1 0,0 1 0,0-1 0,0 0 0,0 1 0,-1-1 0,0 1 0,0-1 0,0 1 0,-1 0 0,0-1 0,1 1 0,-1 0 0,0 0 0,-1 0 0,1 1 0,-1-1 0,-6-7 0,4 7 0,0-1 0,-1 1 0,1 0 0,0 1 0,-2-1 0,1 1 0,0 0 0,0 1 0,-1-1 0,-12-2 0,-6 0 0,-38-3 0,63 8 0,-28-3 0,1 2 0,0 2 0,0 1 0,-1 0 0,1 2 0,1 1 0,-1 1 0,1 1 0,0 1 0,-32 17 0,34-15 0,2 2 0,1 2 0,-1-1 0,2 2 0,-1 1 0,2 0 0,0 2 0,2 0 0,-1 1 0,2 0 0,-14 25 0,15-21 0,2 1 0,0 1 0,2-1 0,-10 32 0,18-46 0,0 2 0,0 0 0,1-1 0,0 1 0,1 0 0,1 0 0,0-1 0,0 1 0,1 0 0,1 0 0,0-1 0,4 14 0,-4-22 0,-2 0 0,2 1 0,0 0 0,-1-1 0,2 0 0,-2 0 0,2 1 0,-1-2 0,1 1 0,-1 0 0,1 0 0,0-1 0,0 1 0,0-1 0,0 0 0,5 2 0,-3-1 0,0-1 0,0 0 0,1-1 0,-1 0 0,1 1 0,0-2 0,-1 1 0,1-1 0,-1 0 0,8-1 0,0 1 0,0-3 0,0 1 0,0-1 0,1-2 0,-2 1 0,0-1 0,1 1 0,19-14 0,-7 1 0,-1 0 0,-1-1 0,-1-2 0,0 0 0,-2-1 0,24-32 0,-31 35 0,0-1 0,-2 1 0,0-2 0,0 1 0,-2-2 0,-2 1 0,1-1 0,-2 0 0,4-26 0,-8 38 0,-1-1 0,0-1 0,-1 1 0,-1 1 0,0-1 0,-1 0 0,1 0 0,-1 1 0,-1-1 0,0 0 0,-7-14 0,7 18 0,0 0 0,-1 1 0,0 0 0,0-1 0,0 1 0,0 0 0,0 0 0,-1 1 0,0 0 0,-1 0 0,1 0 0,-1 1 0,1 0 0,-1-1 0,0 1 0,0 1 0,0-1 0,-13-2 0,7 3 0,-1 0 0,0 1 0,0 0 0,0 1 0,1 1 0,-2 0 0,-15 3 0,9 0 0,0 1 0,0 1 0,1 1 0,-21 10 0,5 2 0,0 1 0,1 3 0,1 0 0,-33 31 0,40-31 0,1 2 0,0 1 0,3 1 0,-39 57 0,51-68 0,2-1 0,-1 1 0,2 1 0,0 0 0,2 0 0,-1 1 0,2-1 0,0 0 0,1 1 0,1 0 0,1 24 0,1-36 0,1 1 0,-1-1 0,1 0 0,1 0 0,-1 0 0,1 1 0,1-2 0,-1 1 0,1 0 0,0-1 0,0 1 0,0 0 0,1-1 0,5 6 0,-5-7 0,0-1 0,0 1 0,0-1 0,1 0 0,-1 0 0,1 0 0,0-1 0,0 1 0,0-2 0,0 1 0,0 0 0,0-1 0,1 1 0,-1-1 0,1-1 0,-1 0 0,8 0 0,-5 0 0,0-1 0,0 0 0,0-1 0,0 0 0,0-1 0,0 1 0,0-1 0,-1 0 0,0-2 0,1 1 0,-2 0 0,12-8 0,-3 0 0,0-1 0,-1-1 0,-1 0 0,15-20 0,-15 15 0,0 0 0,-1-1 0,-1-1 0,-1 1 0,-1-2 0,10-34 0,-15 40 0,-1 1 0,0-1 0,-1-1 0,0 2 0,-2-1 0,0 0 0,0-1 0,-2 1 0,0 0 0,-5-18 0,5 30 0,1-1 0,0 1 0,-1 0 0,0-1 0,0 1 0,0 0 0,-1 0 0,1 0 0,-2 0 0,-4-5 0,6 7 0,-1 0 0,1 0 0,-2 0 0,2 0 0,-2 1 0,1-1 0,0 1 0,0 0 0,-1 0 0,2 0 0,-2 0 0,0 0 0,1 1 0,0 0 0,-4 0 0,-4 0 0,0 1 0,-1 1 0,2 0 0,-1 0 0,-1 0 0,1 2 0,2 0 0,-2 0 0,1 1 0,0 0 0,-18 12 0,3 1 0,1 0 0,0 2 0,-20 24 0,14-13 0,2 0 0,1 2 0,3 1 0,-32 55 0,52-82 0,1 0 0,-1 0 0,1 2 0,1-1 0,-1 0 0,2 0 0,-2 9 0,3-14 0,-1-2 0,1 2 0,0-2 0,0 2 0,1-2 0,-1 2 0,0-2 0,1 2 0,0-2 0,-1 2 0,1-2 0,-1 2 0,1-1 0,0-1 0,1 1 0,-2 0 0,2 0 0,-1-1 0,1 1 0,-1-1 0,0 1 0,1-1 0,-1 1 0,1-1 0,0 0 0,0 0 0,0 0 0,-1 0 0,1 0 0,1 0 0,-2-1 0,2 1 0,2 1 0,2-2 0,1 1 0,-1 0 0,0-1 0,1 0 0,-1-1 0,1 1 0,-1-1 0,1 0 0,-1-1 0,0 0 0,0-1 0,11-4 0,-7 2 0,1-1 0,-2 0 0,0-1 0,1 0 0,-1 0 0,16-17 0,-14 10 0,-1 0 0,-1 1 0,0-2 0,0 0 0,-2-1 0,0 0 0,-1 0 0,0-1 0,-1 0 0,4-29 0,-7 34 0,-1 0 0,-2 0 0,0 0 0,0 0 0,0 0 0,-1 0 0,-4-16 0,3 20 0,0-1 0,-2 2 0,1 0 0,0-1 0,-1 0 0,0 2 0,-1-1 0,1 0 0,-1 1 0,0-1 0,-10-8 0,12 13 0,1 0 0,-1 0 0,1 0 0,-1 1 0,1 0 0,-1-1 0,0 1 0,0 1 0,0-1 0,1 0 0,-2 0 0,2 0 0,-1 1 0,-1 0 0,2 0 0,-1 0 0,0 0 0,0 0 0,-1 0 0,2 1 0,-1 0 0,0 0 0,0 0 0,0-1 0,1 1 0,-1 1 0,0-1 0,1 0 0,-4 3 0,-2 1 0,1 0 0,0 1 0,0-1 0,0 2 0,1 0 0,0-1 0,0 1 0,-7 12 0,11-17 0,1-2 0,1 2 0,-1 0 0,0-1 0,0 1 0,1 0 0,-1-1 0,1 1 0,0-1 0,0 1 0,-1 0 0,1-1 0,0 1 0,0 0 0,0 0 0,0 0 0,1-1 0,-1 1 0,0 0 0,0-1 0,1 1 0,-1-1 0,3 3 0,-3-2 0,2 0 0,-1-1 0,1 1 0,-1 0 0,1-2 0,0 2 0,-1-1 0,1 1 0,0-2 0,-1 1 0,2 1 0,-2-1 0,1-1 0,0 0 0,0 1 0,1 0 0,-2-1 0,2 1 0,1-1 0,2 1 0,0-1 0,0-1 0,0 1 0,0-1 0,-1 0 0,1 0 0,0 0 0,0-1 0,-1 0 0,0 0 0,1 0 0,-1-1 0,1 0 0,6-5 0,-6 4 0,-1 0 0,1-1 0,-1 0 0,0 0 0,0-1 0,-1 1 0,0-1 0,0 0 0,-1 1 0,2-2 0,2-10 0,-6 15 0,0 1 0,0 0 0,-1-1 0,0 1 0,0-1 0,1 1 0,-1 0 0,0-1 0,1 0 0,-1 1 0,0-1 0,0 0 0,0 1 0,-1-1 0,1 1 0,0 0 0,-1-1 0,1 1 0,0-1 0,-1 1 0,1-1 0,-1 1 0,0-1 0,0 1 0,0 0 0,1 0 0,-2-1 0,1 2 0,0-1 0,0-1 0,0 1 0,-1 0 0,1 1 0,0-1 0,0 0 0,-1 0 0,1 0 0,0 1 0,-4-2 0,-1 1 0,0 0 0,0 0 0,0 0 0,0 0 0,-1 1 0,2 0 0,-1 0 0,-12 3 0,2 0 0,0 0 0,1 1 0,0 1 0,1 1 0,-1-1 0,-22 15 0,32-17 0,0 1 0,0-1 0,0 2 0,0-1 0,1 0 0,-1 1 0,1 0 0,-5 7 0,7-8 0,0 0 0,1 0 0,-1-1 0,0 1 0,1 0 0,0 0 0,0 1 0,0-1 0,0 0 0,1 0 0,-1 0 0,1 1 0,1 5 0,-1-8 0,0-1 0,0 0 0,0 1 0,1-1 0,-1 0 0,0 1 0,1-1 0,-1 0 0,1 1 0,-1-1 0,1 0 0,-1 0 0,1 1 0,-1-1 0,1 0 0,0 0 0,0 0 0,0 0 0,0 0 0,0 0 0,0 0 0,0 0 0,0-1 0,0 1 0,1 0 0,-1-1 0,0 1 0,0 0 0,1-1 0,-1 1 0,0-1 0,1 0 0,-1 0 0,0 0 0,1 0 0,-1 0 0,0 0 0,4 0 0,-1 0 0,1-1 0,-1-1 0,1 1 0,-1 0 0,0-1 0,0 0 0,0 0 0,0 0 0,1-1 0,4-3 0,0-3 0,1 0 0,-2 0 0,0-1 0,0 0 0,0 0 0,-1-1 0,7-15 0,-4 7 0,-1-2 0,-1 1 0,7-31 0,-15 49 0,5-10 0,0 17 0,7 8 0,57 58 0,-31-30 0,59 50 0,-92-89 0,-8-6 0,-11-9 0,-14-5 0,-1 3 0,-1 0 0,-50-17 0,53 21 0,24 11 0,-1-3 0,-1 1 0,1 1 0,0 0 0,-1-1 0,1 2 0,-1-1 0,-7 0 0,27 15 0,5 2 0,44 33 0,-56-44 0,2 1 0,-1-1 0,0 0 0,0-1 0,16 5 0,-24-8 0,0-1 0,1 1 0,-1-1 0,-1 0 0,1 0 0,1 0 0,-1 0 0,0 0 0,0 0 0,0 0 0,0 0 0,0 0 0,0 0 0,0 0 0,0 0 0,0-1 0,0 1 0,0 0 0,0-1 0,0 0 0,0 1 0,0-1 0,-1 1 0,3-2 0,-2 1 0,0-1 0,-1 2 0,0-2 0,1 1 0,0 0 0,-1-1 0,1 1 0,-1 0 0,0-1 0,1 1 0,-1-1 0,0 1 0,0-1 0,0 1 0,-1-3 0,0-3 0,-1 0 0,1 0 0,-1 1 0,0-2 0,-1 2 0,-3-7 0,-3-2 0,-1 2 0,0 0 0,0 0 0,-2 1 0,0 0 0,-1 1 0,1 0 0,-1 1 0,-25-14 0,36 23 0,1 0 0,0 0 0,-1 1 0,0-1 0,1 1 0,0 0 0,-1-1 0,0 1 0,1-1 0,-1 1 0,0 0 0,-1 0 0,-1 0 0,2-1 0,1 0 0,0 0 0,-1 0 0,1-1 0,0 1 0,-1 0 0,1-1 0,0 1 0,0 0 0,0-1 0,0 1 0,0-1 0,1 0 0,-1 1 0,-1-3 0,-6-9 0,3 7 0,0 1 0,-1 0 0,0 0 0,0 0 0,0 1 0,-1 0 0,1 0 0,-1 1 0,0 0 0,0 0 0,0 0 0,-1 1 0,-9-2 0,14 3 0,-1 1 0,2 0 0,-2-1 0,1 1 0,0 0 0,0 0 0,-1 0 0,2 1 0,-2-1 0,1 0 0,0 1 0,0 0 0,0 1 0,1-1 0,-2 0 0,2 1 0,-2-1 0,2 0 0,0 2 0,-1-2 0,1 1 0,-1 0 0,1 1 0,0-2 0,-1 2 0,2-1 0,-1 2 0,1-2 0,-1 0 0,0 1 0,1 0 0,0 0 0,0 0 0,-2 5 0,1 2 0,-1-1 0,3 1 0,-2-1 0,2 1 0,-1 0 0,2-1 0,-1 1 0,2 0 0,-1 0 0,1-1 0,0 0 0,1 1 0,0-1 0,1 0 0,7 15 0,-3-11 0,0-1 0,1 0 0,0 0 0,0 0 0,2-1 0,0 0 0,-1-2 0,2 1 0,20 13 0,23 9 0,70 31 0,63 13 0,-156-63 0,41 15 0,-68-27 0,0 0 0,-1-1 0,1 0 0,-1 0 0,1 0 0,-1 0 0,0 0 0,1 0 0,-1-1 0,0-1 0,1 1 0,-1 0 0,6-3 0,-4 1 0,-1 1 0,1-1 0,-1 0 0,0 0 0,-1-1 0,1 1 0,-1-1 0,0-1 0,6-5 0,6-14 0,-2 1 0,15-33 0,-16 32 0,0 0 0,26-36 0,81-74 0,-73 86 0,52-71 0,-78 87 0,-11 15 0,2 0 0,18-21 0,-26 34 0,-1 1 0,0 0 0,1 0 0,-1 0 0,1 1 0,0-2 0,-1 2 0,2 0 0,0 0 0,-1 0 0,0 1 0,0-1 0,1 0 0,-1 2 0,8-3 0,-7 3 0,-2 0 0,1 1 0,-1-1 0,1 1 0,0 0 0,0-1 0,-1 1 0,0 1 0,1 0 0,-1-2 0,7 6 0,1 1 0,-1 1 0,10 9 0,-1-3 0,-29-36 0,6 17 0,-3-8 0,-2 1 0,-17-21 0,25 34 0,0 0 0,1-1 0,0 1 0,-1 0 0,1 0 0,-1 0 0,1 0 0,-1 0 0,1 0 0,0 0 0,0 0 0,-1 0 0,1 2 0,0 11 0,0 1 0,1 0 0,0-1 0,7 29 0,22 56 0,-19-68 0,20 63 0,35 111 0,-16 2 0,-43-154 0,4 92 0,-12-113 0,0 0 0,-3 0 0,-1-2 0,-10 40 0,5-35 0,1 1 0,-7 65 0,15-86 0,0-2 0,2 1 0,0 1 0,1-1 0,0 0 0,0-1 0,2 1 0,0-1 0,1 1 0,8 17 0,-4-11 0,-7-15 0,-1 0 0,2 0 0,-1 0 0,1 0 0,4 7 0,-7-14 0,-2 1 0,1-1 0,-1 0 0,1 1 0,-1 0 0,0 0 0,1-1 0,-1 2 0,0-1 0,0 0 0,0 0 0,1 0 0,-1 1 0,0-1 0,0 1 0,-1-1 0,2 1 0,-4-1 0,2 2 0,1-1 0,-1 1 0,2-1 0,-2 1 0,1-1 0,0 1 0,0 0 0,-1 0 0,2 0 0,-1 0 0,-1 1 0,2-1 0,-1 0 0,0 1 0,0 0 0,0-1 0,-1 3 0,-4 5 0,0 1 0,0 1 0,1-2 0,0 2 0,1 0 0,-7 20 0,7-16 0,1 0 0,-1 1 0,3-1 0,-3 27 0,7-47 0,-2-2 0,2 1 0,3-9 0,2-8 0,29-110 0,11-44 0,-40 148 0,-2 1 0,-1-1 0,-2-1 0,-1-48 0,-2 66 0,0 1 0,-1-1 0,-1 1 0,1-1 0,-1 1 0,-1 0 0,-1 1 0,0-1 0,1 1 0,-2-1 0,-1 1 0,1 1 0,-1 0 0,-16-17 0,13 17 0,-1 0 0,0 1 0,0 0 0,-2 1 0,2 1 0,-21-9 0,-1 2 0,-45-10 0,13 9 0,0 2 0,0 2 0,-106 1 0,-196 27 0,360-18 0,-145 17 0,119-11 0,-1 1 0,-43 16 0,69-20 0,1-1 0,0 1 0,1 1 0,-1 0 0,1 0 0,0 0 0,-1 1 0,1-1 0,1 1 0,0 0 0,-6 7 0,8-8 0,1-1 0,0 0 0,1 0 0,-1 1 0,0-1 0,1 0 0,0 1 0,0 0 0,-1 0 0,2-1 0,0 1 0,-1-1 0,1 1 0,0 0 0,0 0 0,0-1 0,1 1 0,-1-1 0,0 1 0,1-1 0,1 2 0,-1-2 0,0 0 0,3 5 0,1 0 0,0 1 0,1-1 0,0 1 0,1-2 0,-1 0 0,1 0 0,0 0 0,1-1 0,11 8 0,-8-6 0,1-1 0,-1-1 0,1 0 0,0 0 0,1-1 0,21 4 0,-31-8 0,0 0 0,1 0 0,-2 0 0,1-1 0,1 1 0,-1-1 0,0 0 0,1-1 0,-2 1 0,1-1 0,1 1 0,-1-1 0,0 0 0,0 0 0,0 0 0,-1 0 0,2-1 0,-2 1 0,2-1 0,-2 1 0,1-1 0,-1 0 0,0 0 0,1-1 0,-1 2 0,0-2 0,0 1 0,0-1 0,0 1 0,0-1 0,-1 0 0,1 1 0,-1-1 0,0-1 0,0 2 0,0-1 0,0-1 0,0 2 0,-1-1 0,0-1 0,0-2 0,1 1 0,-1 0 0,0 0 0,0 0 0,0 1 0,-1-2 0,1 1 0,-1 0 0,0 0 0,-1 0 0,1 1 0,-1-1 0,0 1 0,0-1 0,-6-8 0,3 7 0,0 0 0,-1 1 0,0-1 0,0 1 0,1-1 0,-2 2 0,0-1 0,-12-5 0,-2 0 0,-1 1 0,0 2 0,-1-1 0,1 3 0,-38-6 0,30 7 0,-1 1 0,0 0 0,0 3 0,0 1 0,0 1 0,0 2 0,-54 12 0,77-13 0,1-1 0,-1 1 0,1 1 0,0 0 0,0 0 0,0 0 0,-9 7 0,13-8 0,-1 1 0,1-1 0,-1 1 0,1-1 0,1 1 0,-2 0 0,2 1 0,-1-1 0,1 0 0,0 1 0,0 0 0,-2 7 0,4-9 0,0-2 0,-1 2 0,1-1 0,0 1 0,0-1 0,0 1 0,0-2 0,1 2 0,-1-1 0,0 1 0,1-2 0,-1 2 0,1-1 0,0 0 0,1 0 0,-2 0 0,1 0 0,1 0 0,0 0 0,-2 0 0,2 0 0,0-1 0,-1 1 0,1-1 0,0 1 0,0 0 0,0-2 0,-1 2 0,2-1 0,-1 0 0,4 2 0,1-1 0,-1 1 0,1-1 0,0 0 0,0 0 0,0-1 0,1 0 0,-1 0 0,0-1 0,9 0 0,-11-1 0,2 0 0,-1 0 0,0 0 0,-1-1 0,1 0 0,0 0 0,0 0 0,0-1 0,-1 0 0,0 0 0,0 0 0,6-5 0,-4 2 0,0 0 0,0-1 0,-2 0 0,1 0 0,0-1 0,-1 1 0,6-13 0,-4 6 0,-1-1 0,0 0 0,-1 0 0,-1 0 0,-1-1 0,0 1 0,-1-1 0,-1 0 0,0-16 0,-1 26 0,-1-1 0,0 1 0,0-1 0,0 1 0,-1-1 0,0 2 0,0-2 0,-1 2 0,1-2 0,-6-6 0,6 10 0,0 0 0,0 0 0,-1 1 0,1-2 0,-1 2 0,1 0 0,-1 0 0,0-1 0,0 1 0,-1 0 0,1 1 0,0-1 0,0 1 0,-1 0 0,1-1 0,0 1 0,-1 0 0,0 1 0,1-1 0,-6 1 0,2-1 0,1 2 0,-1-1 0,0 1 0,1-1 0,-2 2 0,3 0 0,-2-1 0,0 2 0,1-1 0,-8 5 0,5-2 0,0 0 0,0 1 0,1 0 0,0 1 0,-1 0 0,-5 9 0,2-2 0,0-1 0,2 3 0,0-2 0,1 3 0,0-2 0,1 2 0,-7 21 0,13-29 0,-1 0 0,1 0 0,0 0 0,1 1 0,1-1 0,-1 11 0,1-16 0,1-2 0,-1 0 0,0 1 0,0-1 0,1 1 0,0-1 0,0 1 0,0-1 0,0 0 0,0 1 0,1-1 0,1 2 0,-2-2 0,1-1 0,-2 0 0,2 0 0,-1 0 0,1 0 0,-1 1 0,1-2 0,0 1 0,-1-1 0,1 1 0,-1 0 0,1-1 0,0 1 0,-1-1 0,1 0 0,0 0 0,-1 0 0,1 0 0,0 0 0,2 0 0,-1 0 0,1 0 0,0-1 0,-1 0 0,1 0 0,-1 0 0,1 0 0,-1 0 0,1-1 0,-1 1 0,0-2 0,0 2 0,5-6 0,-3 3 0,0 0 0,-1-1 0,1 0 0,0 0 0,-2 0 0,7-12 0,-6 9 0,0-1 0,0 0 0,-1 0 0,0 0 0,-1 0 0,1 0 0,-1-1 0,-2 0 0,1-17 0,-1 20 0,-1 1 0,0-2 0,0 2 0,-1-2 0,0 2 0,-5-11 0,5 14 0,1 0 0,-1 0 0,1 1 0,-1-2 0,0 2 0,0-1 0,-1 1 0,2 0 0,-2 0 0,1-1 0,-2 2 0,2-2 0,-1 2 0,0-1 0,1 1 0,-7-3 0,1 2 0,-1 0 0,1 1 0,-1 1 0,0-1 0,1 1 0,-1 0 0,1 1 0,0-1 0,-2 2 0,2 0 0,0-1 0,-13 7 0,2-2 0,1 2 0,-1 1 0,2 0 0,-20 15 0,17-11 0,1 2 0,0 1 0,1 0 0,1 1 0,-15 20 0,24-28 0,2 1 0,-1 0 0,1 0 0,0 0 0,1 1 0,0-1 0,1 2 0,0-1 0,1 0 0,0 1 0,1-1 0,-1 14 0,2-21 0,1 0 0,0 0 0,1 0 0,-1-1 0,1 1 0,-1-1 0,1 1 0,0 0 0,0-1 0,1 0 0,-1 0 0,1 2 0,0-2 0,-1-1 0,6 7 0,-5-6 0,1-1 0,0 0 0,0 0 0,0 0 0,0 0 0,0 0 0,0-1 0,0 0 0,1 1 0,-1-1 0,0-1 0,0 1 0,2 0 0,-2 0 0,0-1 0,7 0 0,-1 0 0,0-1 0,0-1 0,0 1 0,0-2 0,-1 1 0,0 0 0,1-2 0,0 1 0,-2-1 0,1 0 0,0-1 0,-1 0 0,1 0 0,-2 0 0,2-1 0,-3 0 0,2 0 0,7-11 0,-9 11 0,1-1 0,-1 0 0,-1 1 0,1-2 0,-2 0 0,1 1 0,0-1 0,-2 0 0,1 0 0,-1 0 0,1 0 0,-3 0 0,2-1 0,-1 1 0,-1 0 0,0-1 0,0 1 0,-1-1 0,-2-10 0,3 17 0,-1 0 0,1 0 0,-1 1 0,0-2 0,0 2 0,1-1 0,-1 0 0,0 0 0,0 0 0,-1 1 0,2-1 0,-2 0 0,1 2 0,0-2 0,-1 0 0,0 1 0,1 0 0,-1 0 0,0-1 0,1 2 0,-1-1 0,0 0 0,0 0 0,0 0 0,1 1 0,-2 0 0,1-1 0,1 1 0,-2-1 0,2 1 0,-2 0 0,1 0 0,0 0 0,0 0 0,0 1 0,0-1 0,1 1 0,-4-1 0,0 2 0,1 0 0,-1-1 0,1 1 0,1 0 0,-1 0 0,0 0 0,0 1 0,0 0 0,1-1 0,0 2 0,-1-1 0,1 0 0,1 0 0,-2 1 0,2 0 0,-4 5 0,5-8 0,1 0 0,-1 1 0,0-1 0,1 0 0,0 0 0,0 1 0,-1-1 0,1 0 0,0 0 0,-1 1 0,1-1 0,0 0 0,0 1 0,0-2 0,1 2 0,-1 0 0,0-1 0,1 0 0,-1 0 0,0 1 0,0-2 0,1 2 0,-1-1 0,1 0 0,0 0 0,1 2 0,-1-2 0,0-1 0,0 1 0,1 0 0,-2-1 0,1 1 0,1-1 0,-1 1 0,0-1 0,0 0 0,1 0 0,-1 0 0,0 0 0,0 0 0,1 0 0,-1 0 0,0 0 0,1 0 0,-1 0 0,0 0 0,0 0 0,1 0 0,-1-1 0,0 0 0,0 1 0,0-1 0,1 0 0,-1 1 0,1-2 0,5-3 0,1-1 0,-1 1 0,1-1 0,-2-1 0,1 1 0,-1-1 0,0-1 0,-1 1 0,9-16 0,-4 6 0,-1-1 0,-1 0 0,8-32 0,-15 49 0,-1 0 0,0 1 0,0-1 0,1 0 0,-1 0 0,0 0 0,1 0 0,-1 1 0,1-1 0,-1 0 0,0 0 0,1 0 0,-1 1 0,1 0 0,0-1 0,0 0 0,-1 1 0,1-1 0,-1 0 0,1 1 0,0 0 0,1-1 0,25-12 0,0 0 0,2 2 0,-1 1 0,2 2 0,44-8 0,-36 12 0,1 1 0,55 5 0,-139-8 0,-3 4 0,-1 2 0,-80 11 0,110-8 0,0 0 0,1 2 0,0 0 0,0 0 0,0 3 0,0-1 0,1 1 0,0 1 0,-30 22 0,41-25 0,-1 0 0,1 1 0,0-1 0,0 1 0,0 0 0,1 0 0,0 2 0,1-1 0,0 0 0,0 0 0,1 0 0,-4 12 0,5-16 0,1 1 0,1-1 0,-1 1 0,1-1 0,0 1 0,0-1 0,0 1 0,0 0 0,1-1 0,-1 1 0,1-1 0,1 0 0,-1 1 0,0-1 0,1 0 0,1 0 0,-2 0 0,2 0 0,-1 0 0,1 0 0,0 0 0,-1-1 0,2 0 0,-1 0 0,0 1 0,6 2 0,-9-5 0,1-1 0,0 1 0,1 0 0,-1-1 0,-1 1 0,2-1 0,-1 1 0,0-1 0,0 1 0,0-1 0,1 0 0,-1 1 0,-1-1 0,2 0 0,-1 0 0,1 0 0,-2 0 0,2 0 0,-1 0 0,1 0 0,-2-1 0,2 1 0,1-1 0,-2 0 0,1 0 0,0 0 0,0-1 0,0 1 0,-1 0 0,1-1 0,0 1 0,-1-1 0,1 0 0,-1 1 0,2-5 0,1-1 0,0-1 0,0-1 0,0 1 0,-2-1 0,3-9 0,-2 6 0,-2 1 0,0-1 0,-1 1 0,0 0 0,-1-1 0,0 0 0,0 1 0,-1 0 0,0 0 0,-2-1 0,1 2 0,-9-20 0,8 23 0,3 3 0,-2 1 0,2-1 0,-1 0 0,1 1 0,-1-2 0,2 1 0,-1 0 0,1 0 0,-1-6 0,1 18 0,0 0 0,1-1 0,0 1 0,0 1 0,1-1 0,0 0 0,5 11 0,0 0 0,27 89 0,8 21 0,-50-152 0,-1-2 0,0 3 0,-15-26 0,16 32 0,-2 1 0,0-1 0,-1 2 0,0 0 0,-2 0 0,-16-14 0,5 6 0,14 14 0,1-1 0,-1 1 0,1 1 0,-22-12 0,-14-4 0,47 25 0,0 0 0,1-1 0,-1 2 0,1-2 0,-1 2 0,0-1 0,0 1 0,0-1 0,0 1 0,1 3 0,4 4 0,22 28 0,72 105 0,-75-104 0,34 74 0,-53-84 0,-6-17 0,-3-21 0,0 0 0,-1 1 0,1-1 0,-2 1 0,-8-17 0,4 9 0,-9-16 0,0 1 0,-3 1 0,-1 0 0,-34-38 0,55 68 0,0 0 0,0-1 0,0 1 0,0 0 0,0 0 0,0 0 0,0 0 0,-1 0 0,1 0 0,0 0 0,0 0 0,0 0 0,0 0 0,0 0 0,-1 0 0,1 0 0,0 0 0,0 0 0,0 0 0,0 0 0,0 0 0,-1 0 0,1 0 0,0 0 0,0 0 0,0 0 0,0 0 0,0 0 0,0 0 0,0 0 0,0 0 0,0 0 0,0 0 0,0 1 0,0-1 0,0 0 0,0 0 0,0 0 0,-1 0 0,1 0 0,0 0 0,0 0 0,0 1 0,0-1 0,0 0 0,0 0 0,0 0 0,0 0 0,0 0 0,0 0 0,0 1 0,0-1 0,0 0 0,0 0 0,0 0 0,0 0 0,0 0 0,0 1 0,0-1 0,0 0 0,0 0 0,0 0 0,0 0 0,0 0 0,0 0 0,0 0 0,0 0 0,0 18 0,4 24 0,7 8 0,1 1 0,4-2 0,0 0 0,4 0 0,35 65 0,-52-110 0,-1-1 0,-1 0 0,2 1 0,-1-1 0,1 1 0,-1-1 0,1-1 0,1 2 0,-2-2 0,7 5 0,-6-6 0,-1 0 0,1 0 0,-2 0 0,2-1 0,-1 1 0,1-1 0,-1 1 0,1-1 0,-1 0 0,1 0 0,0 0 0,0 0 0,-1 0 0,0-1 0,1 1 0,-1-1 0,0 1 0,1-1 0,2-2 0,25-10 0,-1-1 0,-1-3 0,0 0 0,-1-1 0,-1-1 0,-1-2 0,26-27 0,-31 27 0,21-32 0,-22 27 0,23-24 0,-35 44 0,0-1 0,-1 2 0,2-1 0,-2 0 0,2 1 0,0 0 0,0 1 0,11-5 0,-18 9 0,11-4 0,-10 6 0,-6 3 0,-102 110 0,-171 150 0,172-165 0,35-40 0,74-65 0,-1 0 0,0 0 0,0-1 0,0 2 0,3-11 0,4-8 0,8-8 0,1 2 0,1 0 0,38-43 0,84-70 0,-114 116 0,-5-1 0,-19 21 0,0 1 0,1-1 0,0 1 0,8-7 0,2 4 0,0 0 0,1 2 0,28-10 0,-1 2 0,377-169 0,-390 168 0,24-12 0,59-42 0,-27 16 0,-73 46 0,0 1 0,0 0 0,0 1 0,1 0 0,0 2 0,0-1 0,1 1 0,-1 1 0,0 1 0,0 0 0,1 1 0,-1 0 0,19 3 0,-31-2 0,0-1 0,0 1 0,1 0 0,-2 0 0,2 1 0,-1-2 0,0 2 0,0-1 0,-1 0 0,1 1 0,0 0 0,0-1 0,-1 1 0,3 3 0,19 31 0,-20-33 0,28 58 0,-3 1 0,24 75 0,-44-116 0,-2-1 0,2 1 0,0-2 0,1 1 0,12 18 0,-6-16 0,-11-13 0,1-1 0,1 1 0,1-2 0,13 15 0,-19-20 0,1-1 0,0 0 0,-1-1 0,1 1 0,0 0 0,-1 0 0,1 0 0,0-1 0,0 0 0,0 0 0,-1 0 0,2 1 0,-2-1 0,1 0 0,0 0 0,0-1 0,0 1 0,0 0 0,-1 0 0,2 0 0,-2-1 0,4-1 0,1 0 0,0-2 0,0 2 0,-1-1 0,1-1 0,8-7 0,9-9 0,0-2 0,-3-1 0,0-1 0,32-49 0,52-115 0,-3-60 0,-69 161 0,-18 122 0,75 184 0,-88-216 0,1 1 0,-1-1 0,1-1 0,-1 2 0,1-2 0,0 1 0,2 3 0,-4-6 0,1 1 0,-1-1 0,1 1 0,0-1 0,0 0 0,-1 0 0,1 1 0,-1-1 0,1 0 0,0 1 0,0-1 0,-1 0 0,1 0 0,0 1 0,-1-1 0,1 0 0,0 0 0,0 0 0,0 0 0,0 0 0,-1 0 0,0-1 0,1 1 0,0 0 0,0 0 0,0-1 0,-1 1 0,0 0 0,1-1 0,0 1 0,0 0 0,0-1 0,7-5 0,-1 0 0,0 0 0,1-1 0,-2 1 0,0-1 0,1 0 0,-3-1 0,2 1 0,-1-1 0,4-10 0,2-5 0,-1 0 0,11-39 0,-17 48 0,-1-1 0,2-28 0,-4 37 0,-1 1 0,0-2 0,-1 1 0,1 1 0,-1-1 0,0 0 0,0 1 0,-1-1 0,0 0 0,-3-7 0,5 13 0,0-1 0,-1 1 0,1 0 0,0-1 0,0 1 0,-1-1 0,1 1 0,0-1 0,-1 1 0,1-1 0,-1 1 0,1 0 0,-1 0 0,1 0 0,0 0 0,0-1 0,-1 1 0,1 0 0,-1-1 0,1 1 0,-1 0 0,1 0 0,-1 0 0,1-1 0,0 1 0,-1 0 0,1 0 0,-1 0 0,0 0 0,1 0 0,-1 0 0,1 0 0,-1 1 0,1-1 0,0 0 0,-1 0 0,1 0 0,-1 0 0,0 1 0,1-1 0,-1 0 0,1 1 0,-1-1 0,1 0 0,0 0 0,0 0 0,0 1 0,-1-1 0,1 1 0,-1-1 0,1 0 0,0 1 0,-1 0 0,1-1 0,0 0 0,-1 1 0,0 2 0,-1 0 0,0 0 0,1 0 0,-1 0 0,0 0 0,2 0 0,-3 5 0,3-1 0,-1 0 0,1 1 0,0 0 0,1-1 0,0 0 0,1 1 0,-1-1 0,1 0 0,0 1 0,1-1 0,-1 0 0,2-1 0,-1 1 0,0 0 0,9 8 0,0 2 0,1 0 0,1-2 0,0 0 0,24 18 0,28 17 0,-56-44 0,0 0 0,1 0 0,0-1 0,21 7 0,-31-12 0,1 1 0,-2-1 0,1 1 0,1-1 0,-1 0 0,0 1 0,0-1 0,0 0 0,1 0 0,-1 0 0,-1 0 0,2 0 0,-1 0 0,0-1 0,0 1 0,0 0 0,1-1 0,-1 1 0,-1-1 0,2 1 0,-1 0 0,0-1 0,0 1 0,-1-1 0,2 0 0,-1 0 0,0 1 0,0-1 0,-1 0 0,1 0 0,-1 0 0,1 0 0,0 1 0,0-2 0,-1 1 0,0 0 0,1 0 0,-1 0 0,0 0 0,1 0 0,-1 0 0,0 0 0,1-1 0,-1 1 0,0 0 0,0-2 0,0-4 0,-1 0 0,1-1 0,-1 1 0,0 1 0,0-2 0,-3-6 0,-3-2 0,0 2 0,0-1 0,0 1 0,-2 0 0,-1 0 0,1 1 0,-1 0 0,-1 1 0,-1 1 0,0-1 0,-24-16 0,31 25 0,0 0 0,1 0 0,-2 1 0,-9-5 0,13 7 0,1-1 0,-2 1 0,1 0 0,1-1 0,-1 1 0,0-1 0,0 1 0,0 0 0,0 0 0,0 0 0,1 0 0,-2 1 0,1-1 0,1 1 0,-1-1 0,0 0 0,-3 3 0,5-3 0,-1 0 0,1 0 0,0 1 0,0-1 0,-1 0 0,1 0 0,0 0 0,0 0 0,-1 1 0,1-1 0,0 1 0,0-1 0,0 0 0,0 1 0,-1-1 0,1 1 0,0-1 0,0 0 0,0 0 0,0 0 0,0 1 0,0-1 0,0 1 0,0-1 0,0 0 0,0 1 0,1-1 0,-1 1 0,0-1 0,0 0 0,0 1 0,0-1 0,1 0 0,-1 0 0,0 0 0,0 1 0,1-1 0,-1 0 0,0 0 0,0 1 0,1-1 0,-1 0 0,0 1 0,0-1 0,0 0 0,1 0 0,-1 0 0,0 0 0,1 1 0,16 8 0,-3-4 0,-1-1 0,0 0 0,1-1 0,0-1 0,-1 1 0,2-2 0,-1-1 0,0 1 0,0-2 0,15-2 0,-26 3 0,0-2 0,0 2 0,1-1 0,-1-1 0,0 1 0,0-1 0,-1 0 0,2 1 0,-2-2 0,1 2 0,0-2 0,-1 1 0,0-1 0,1 1 0,-1-1 0,0 1 0,-1-1 0,1 0 0,0 0 0,-1 1 0,1-2 0,-1 1 0,0 0 0,0 0 0,0-1 0,0 1 0,-1 0 0,1 0 0,-1-1 0,0 1 0,0 0 0,-1-6 0,1 4 0,-1 0 0,0 1 0,0-1 0,1 0 0,-1 0 0,-1 1 0,0-1 0,1 1 0,-2 0 0,1 0 0,-1 0 0,1 0 0,-1 0 0,0 0 0,1 1 0,-2 0 0,0-2 0,1 3 0,0-1 0,-2-1 0,1 2 0,-6-4 0,6 5 0,2 0 0,-2 1 0,2-1 0,-1 1 0,0-1 0,0 1 0,0 0 0,0 1 0,1-1 0,-2 1 0,2-1 0,-1 1 0,0 0 0,1-1 0,-2 2 0,2-1 0,-1 0 0,-2 3 0,0-2 0,0 1 0,0 1 0,1-1 0,-1 1 0,0 0 0,1 0 0,1 0 0,-5 6 0,7-8 0,1-2 0,-1 2 0,1-1 0,0 0 0,0 0 0,-1 0 0,1 1 0,0-2 0,0 2 0,1-1 0,-1 1 0,0-2 0,0 2 0,1-1 0,-1 0 0,1 0 0,-1 1 0,1-1 0,-1-1 0,0 2 0,2 0 0,-2-1 0,1 0 0,0 0 0,-1 0 0,1 0 0,-1 0 0,1 0 0,0 0 0,0 0 0,0-1 0,0 1 0,-1 0 0,1 0 0,0-1 0,1 1 0,-2 0 0,1-1 0,0 0 0,1 0 0,-1 1 0,-1-1 0,2 1 0,1-1 0,-2 0 0,0-1 0,0 0 0,-1 1 0,1 0 0,0-1 0,-1 0 0,1 0 0,0 0 0,-1 0 0,1 1 0,0-1 0,-1 0 0,0 0 0,1 0 0,-1 1 0,0-1 0,1 0 0,-1 0 0,0 0 0,1 0 0,-1 0 0,0 0 0,0 0 0,0 0 0,0 1 0,0-2 0,0 1 0,-1 0 0,1 1 0,0-1 0,0-1 0,-1 1 0,1 1 0,-1-1 0,1 0 0,0 0 0,0 0 0,-1 0 0,0 1 0,0-1 0,0-1 0,1 2 0,-1 0 0,1 0 0,0 0 0,-1 0 0,1 0 0,0 0 0,-1 0 0,1 0 0,0 0 0,-1 1 0,1-1 0,0 0 0,-1 0 0,1 0 0,0 0 0,0 1 0,0-1 0,0 0 0,0 0 0,0 1 0,0-1 0,-1 0 0,1 0 0,0 0 0,0 0 0,0 0 0,0 1 0,0-1 0,-1 0 0,1 1 0,0-1 0,0 0 0,0 1 0,-3 11 0,1 8 0,0 2 0,2-2 0,0 1 0,2-1 0,0 1 0,2 0 0,0-1 0,7 22 0,1-6 0,2 0 0,2-1 0,29 50 0,-42-79 0,-2-4 0,1 1 0,-1-1 0,0 0 0,0 0 0,1 1 0,0-2 0,-1 2 0,1-1 0,0-1 0,4 4 0,-20-26 0,-79-71 0,-9-10 0,100 100 0,2 0 0,-2 0 0,1-1 0,-1 1 0,2 0 0,-1-1 0,0 1 0,0-1 0,1 1 0,-1-1 0,1 1 0,0-1 0,0 0 0,0 1 0,0-1 0,0 1 0,1-1 0,-1 0 0,2-2 0,1-8 0,1 1 0,9-18 0,-13 29 0,2-4 0,0 1 0,-1-1 0,0 1 0,1-1 0,-1 1 0,-1-1 0,1 0 0,-1 1 0,0-1 0,0 0 0,-1 0 0,0 0 0,-2-9 0,-2-1 0,-1 0 0,-14-26 0,3 5 0,15 24 0,4 11 0,-1 10 0,80 372 0,-21-113 0,-59-262 0,0-4 0,-1 0 0,1 0 0,0 1 0,-1-2 0,0 2 0,1-1 0,-1 0 0,0 0 0,0 1 0,-1-1 0,0 4 0,-5-23 0,-97-358 0,101 364 0,0 6 0,1 0 0,0 0 0,0 0 0,1-11 0,2 13 0,3 6 0,5 8 0,-10-11 0,11 15 0,-2-1 0,0 1 0,-1 0 0,0 2 0,-1-1 0,-1 0 0,0 0 0,-1 1 0,-1 1 0,-1-1 0,2 33 0,-3 10 0,-4 1 0,-9 62 0,11-119 0,-46 300 0,-19-2 0,-2 18 0,57-268 0,0-8 0,2 1 0,-1 66 0,9-104 0,3-9 0,3-16 0,-2 10 0,106-270 0,16-38 0,-23-6 0,-99 301 0,-4 21 0,0 0 0,0 0 0,0 0 0,0 0 0,0 0 0,0 0 0,0 0 0,0 0 0,0 0 0,0 0 0,0 0 0,-1 0 0,1 0 0,0 0 0,0 0 0,0 0 0,0 0 0,0 1 0,0-1 0,0 0 0,0 0 0,0 0 0,-1 0 0,1 0 0,0 0 0,0 0 0,0 0 0,0 0 0,0 0 0,0 0 0,0 0 0,0 0 0,-1 0 0,1 0 0,0 0 0,0 0 0,0 0 0,0 0 0,0-1 0,0 1 0,0 0 0,0 0 0,0 0 0,-1 0 0,1 0 0,0 0 0,0 0 0,0 0 0,0 0 0,0 0 0,0 0 0,0 0 0,0 0 0,0 0 0,0 0 0,0 0 0,0 0 0,0 0 0,-19 33 0,16-27 0,-291 629 0,177-340 0,110-282 0,7-13 0,-1 0 0,1 1 0,0-1 0,0 0 0,0 0 0,0 0 0,-1 0 0,1 0 0,0 0 0,0 1 0,0-1 0,0 0 0,0 0 0,0 0 0,0 0 0,0 0 0,-1 0 0,1 0 0,0 0 0,0 0 0,0 0 0,-1 0 0,1 0 0,0 0 0,0 0 0,-1 0 0,1 0 0,0 0 0,0 0 0,0-1 0,-1 1 0,1 0 0,0 0 0,0 0 0,0 0 0,0 0 0,-1 0 0,1-1 0,-1-1 0,-1-1 0,0 0 0,2 0 0,-2 1 0,1-2 0,-1-3 0,0 1 0,-11-41 0,1 0 0,-5-53 0,0-96 0,15 52 0,4 122 0,-1 1 0,2-1 0,2 1 0,10-34 0,-15 54 0,1-1 0,-1 1 0,1-1 0,0 0 0,0 2 0,-1-2 0,0 0 0,1 2 0,0-2 0,1 0 0,-1 2 0,-1-2 0,2 1 0,-1 0 0,2-1 0,-3 2 0,1 0 0,0-1 0,-1 2 0,1-1 0,-1 0 0,0 0 0,1 0 0,-1 0 0,1 0 0,0 0 0,-1 1 0,1-1 0,-1 0 0,1 0 0,-1 0 0,0 0 0,1 0 0,-1 1 0,0-1 0,1 1 0,-1-1 0,1 0 0,-1 1 0,1-1 0,-1 1 0,0 0 0,1-1 0,-1 0 0,0 1 0,4 6 0,-1 1 0,-1-1 0,1 0 0,2 14 0,1 12 0,-1 1 0,-3 0 0,0 47 0,-16 103 0,-39 165 0,31-256 0,-56 152 0,55-190 0,16-49 0,1-10 0,1-18 0,-6-66 0,0-145 0,10 210 0,10-245 0,-3 206 0,3 0 0,22-78 0,-29 131 0,1 1 0,0 0 0,0-1 0,6-8 0,-9 17 0,0 0 0,0-1 0,0 1 0,0 0 0,0-1 0,0 1 0,0 0 0,0 0 0,0-1 0,0 1 0,0 0 0,1 0 0,-1-1 0,0 1 0,0 0 0,1 0 0,-1 0 0,0 0 0,0 0 0,0 0 0,1 0 0,-1 0 0,0 0 0,1 0 0,-1 0 0,0 0 0,0-1 0,1 1 0,-1 0 0,0 0 0,0 0 0,0 0 0,0 0 0,0 0 0,1 0 0,-1 0 0,0 0 0,1 1 0,-1-1 0,0 0 0,0 0 0,1 0 0,-1 0 0,0 0 0,1 0 0,-1 0 0,0 0 0,0 0 0,0 0 0,1 0 0,-1 0 0,0 1 0,0-1 0,0 0 0,0 0 0,0 1 0,0-1 0,0 0 0,0 0 0,0 1 0,0-1 0,0 0 0,1 1 0,-1-1 0,0 0 0,0 0 0,0 1 0,0-1 0,5 23 0,-2 19 0,0-1 0,-6 55 0,-16 89 0,19-185 0,-62 356 0,-23-3 0,82-337 0,0 0 0,2-16 0,2-8 0,80-474 0,-78 465 0,0-2 0,1 1 0,10-25 0,-6 90 0,16 317 0,-23-249 0,-16 135 0,6-159 0,8-90 0,-2-6 0,-1-14 0,-3-37 0,0-112 0,24-58 0,-14 203 0,12-83 0,-11 88 0,0 1 0,1 0 0,13-30 0,-14 45 0,-3 9 0,-1 13 0,-58 366 0,45-315 0,-12 57 0,-8 35 0,32-145 0,2-17 0,0-4 0,11-32 0,-7 20 0,196-641 0,-171 556 0,-47 198 0,-39 120 0,38-163 0,-2-3 0,-2 0 0,-51 86 0,63-126 0,10-11 0,-1-1 0,1 0 0,0 0 0,0 0 0,0 0 0,0 0 0,-1 0 0,1 0 0,0 0 0,0 0 0,0 0 0,-1 0 0,1 0 0,0 0 0,0 0 0,0 0 0,-1 0 0,1-1 0,0 1 0,0 0 0,0 0 0,0 0 0,0 0 0,0 0 0,0 0 0,0 0 0,0 0 0,0-1 0,-1 1 0,1 0 0,0 0 0,0 0 0,0 0 0,0-1 0,0 1 0,0 0 0,0 0 0,0 0 0,0 0 0,0 0 0,-1 0 0,1 0 0,0-1 0,-2-32 0,2 32 0,4-68 0,2-1 0,3 1 0,20-70 0,71-200 0,-35 160 0,172-335 0,-44 139 0,-193 375 0,11-17 0,-5 15 0,-1 10 0,-2 8 0,-1-2 0,-1 1 0,0 0 0,0 0 0,-4 22 0,-15 74 0,16-104 0,-13 63 0,-49 130 0,-52 57 0,111-245 0,2-7 0,0 0 0,1 0 0,0 1 0,-3 10 0,5-16 0,0 0 0,0 0 0,0 0 0,0 0 0,0 1 0,0-1 0,0 0 0,0 0 0,-1 0 0,1 0 0,0 0 0,0 0 0,1 0 0,-1 0 0,0 1 0,0-1 0,0 0 0,0 0 0,0 0 0,0 0 0,0 0 0,0 0 0,0 0 0,0 0 0,0 0 0,0 0 0,0 0 0,0 0 0,0 0 0,0 0 0,0 0 0,0 0 0,1 0 0,-1 0 0,0 0 0,0 0 0,0 0 0,0 0 0,0 0 0,0 0 0,0 0 0,0 0 0,0 0 0,0 0 0,0 0 0,0 0 0,0 0 0,0 0 0,0 0 0,0 0 0,0 0 0,0 0 0,0 0 0,1 0 0,-1 0 0,0 0 0,0 0 0,0 0 0,0 0 0,0 0 0,0 0 0,0 0 0,0 0 0,8-4 0,-8 4 0,22-16 0,0-1 0,0-1 0,-1 0 0,28-37 0,63-95 0,-69 85 0,52-101 0,-144 250 0,0 11 0,-85 151 0,133-240 0,5-7 0,9-7 0,-11 7 0,35-26 0,-1-1 0,48-50 0,54-77 0,-55 43 0,-76 100 0,-1 1 0,1-1 0,-1 0 0,-1-1 0,0 1 0,-2-1 0,1 1 0,2-20 0,-6 31 0,1-1 0,-1 1 0,0 1 0,0-1 0,0 0 0,0 0 0,0-1 0,-1 2 0,1-1 0,0 0 0,0 0 0,-1 0 0,1 0 0,-1 0 0,1 0 0,-1 0 0,1 0 0,-1 1 0,1-1 0,0 0 0,-1 0 0,0 1 0,-1-1 0,1 0 0,0 0 0,0 1 0,-1-1 0,2 1 0,-1 0 0,-1-1 0,1 1 0,0 0 0,-1 0 0,1 0 0,-1 0 0,2 0 0,-2 0 0,1 1 0,-2 0 0,-6 1 0,0 2 0,1-1 0,-16 9 0,22-10 0,-36 18 0,1 3 0,2 0 0,-59 53 0,121-104 0,-1-1 0,0-1 0,-3-1 0,-1-1 0,0-1 0,28-63 0,-36 64 0,-2 0 0,0-1 0,-3 0 0,-1-1 0,-2 1 0,-1-2 0,0 0 0,-3-36 0,-3 60 0,0-1 0,-4-19 0,5 26 0,-1 1 0,-1 0 0,0-1 0,1 1 0,-1 0 0,0 1 0,-1-1 0,1 0 0,-6-6 0,7 9 0,0 0 0,0 0 0,0 0 0,0 0 0,0 0 0,-1 1 0,0-1 0,2 0 0,-2 0 0,0 0 0,1 1 0,0 0 0,-1 0 0,0-1 0,1 1 0,-1-1 0,1 1 0,-4 0 0,3 1 0,-1-1 0,-1 1 0,1-1 0,0 1 0,0 0 0,0 0 0,0 0 0,-5 3 0,-3 3 0,1 0 0,-1 1 0,-13 14 0,22-20 0,-18 18 0,1 1 0,0 1 0,3 0 0,0 1 0,1 1 0,1 1 0,2-1 0,0 2 0,2 0 0,1 0 0,0 1 0,-5 34 0,13-54 0,-4 37 0,4-40 0,1-1 0,0-1 0,1 2 0,-1-1 0,0 0 0,0 0 0,1 1 0,0-1 0,0-1 0,3 7 0,-4-8 0,1 0 0,-1-1 0,1 1 0,0 0 0,-1-1 0,0 0 0,1 0 0,-1 1 0,1-1 0,0 1 0,0-1 0,0 1 0,-1-1 0,0 0 0,1 1 0,0-1 0,0 0 0,0 0 0,-1 0 0,1 0 0,0 0 0,-1 0 0,1 0 0,0 0 0,0 0 0,-1 0 0,1 0 0,0 0 0,0-1 0,1 0 0,21-10 0,-22 10 0,13-8 0,-1-1 0,-1-1 0,0 1 0,-1-1 0,0-1 0,0 0 0,-1-1 0,-1 0 0,14-27 0,-13 21 0,-1 0 0,-1-1 0,-1 1 0,-1-1 0,-1-1 0,0 0 0,1-20 0,-5 34 0,-1 1 0,-1-1 0,1 1 0,-1-1 0,0 1 0,0-1 0,-1 1 0,1-1 0,-2 1 0,1 0 0,-6-9 0,7 14 0,0-1 0,0 0 0,0 1 0,-1-1 0,2 0 0,-2 1 0,0-1 0,1 1 0,-1 0 0,0-1 0,1 1 0,-1 0 0,0 0 0,0 0 0,0 0 0,1 0 0,-2 1 0,1-1 0,1 0 0,-2 1 0,2 0 0,-2-1 0,1 1 0,0 0 0,0 0 0,0 0 0,-1 0 0,2 1 0,-2-1 0,2 1 0,-2-1 0,1 1 0,1-1 0,-2 1 0,2 0 0,-1 0 0,0 0 0,-3 3 0,-3 1 0,1 1 0,-1 1 0,1-1 0,0 1 0,1 0 0,0 0 0,0 1 0,1 0 0,-1 0 0,2 0 0,0 0 0,0 1 0,0 0 0,1 0 0,-2 11 0,0-2 0,1 0 0,2 0 0,-1 0 0,2 1 0,1-2 0,0 1 0,4 21 0,-3-35 0,-1 1 0,2 0 0,-1 0 0,1 0 0,-1 0 0,2 0 0,-1 0 0,1-1 0,-1 1 0,1-1 0,5 6 0,-6-8 0,0 0 0,0 0 0,0-1 0,1 1 0,-2 0 0,2-1 0,-1 0 0,1 1 0,-1-1 0,1-1 0,0 1 0,-1 0 0,1 0 0,-1 0 0,2-1 0,-2 0 0,1 0 0,0 0 0,-1 0 0,1 0 0,0 0 0,0 0 0,3-2 0,2 0 0,-2-1 0,1 0 0,0 0 0,-2-1 0,2 0 0,-1 1 0,0-2 0,-1 1 0,0-1 0,1 0 0,-1 1 0,5-9 0,4-5 0,-1 1 0,18-35 0,-20 31 0,-2-1 0,1 0 0,10-40 0,-17 50 0,-1 1 0,0 0 0,-1-1 0,0 1 0,-1-1 0,0 0 0,-1 1 0,1-1 0,-6-18 0,4 25 0,1 1 0,0-1 0,-1 1 0,0 0 0,0 0 0,-1 1 0,1-1 0,-1 1 0,1-1 0,-1 0 0,0 1 0,0 0 0,0 0 0,-1 0 0,0 0 0,1 1 0,-1-1 0,0 1 0,0 0 0,0 0 0,0 1 0,-1-1 0,1 1 0,0 0 0,0-1 0,-1 1 0,1 1 0,-1-1 0,1 1 0,-1 0 0,-6 1 0,-3 1 0,0 0 0,1 0 0,-2 1 0,2 1 0,-1 0 0,1 2 0,1-1 0,-2 1 0,-10 8 0,-9 7 0,0 2 0,2 1 0,1 1 0,1 2 0,2 0 0,1 3 0,0-1 0,2 3 0,2-1 0,1 2 0,-24 53 0,40-75 0,0-1 0,1 1 0,1-1 0,1 2 0,-1-1 0,0 20 0,2-29 0,1 1 0,0-1 0,0 1 0,0-1 0,1 1 0,-1 0 0,1-1 0,-1 1 0,1-1 0,0 1 0,0-1 0,0 1 0,0-2 0,0 2 0,1-1 0,-1 0 0,0 0 0,1 0 0,0 0 0,-1 0 0,2-1 0,-2 1 0,2 0 0,-1-1 0,0 1 0,1-1 0,-2 0 0,2 0 0,-1 1 0,1-1 0,-1-1 0,1 1 0,-1-1 0,5 2 0,0-2 0,-1 1 0,0-1 0,1-1 0,0 0 0,-2 0 0,2 0 0,0 0 0,-1-1 0,-1 1 0,2-2 0,-1 1 0,9-6 0,4-3 0,-3 0 0,28-23 0,-27 20 0,-1-2 0,0 0 0,-2-1 0,1 0 0,-2-2 0,12-19 0,-18 25 0,0 0 0,-1-1 0,-1 0 0,0 0 0,0 0 0,-2 0 0,1-1 0,-2 1 0,0-1 0,-1-15 0,-1 23 0,0 0 0,0 1 0,-1-1 0,-1 1 0,0-1 0,1 1 0,-1-1 0,0 1 0,-2 0 0,2-1 0,-1 2 0,-1-1 0,-4-6 0,4 8 0,1 0 0,-1 0 0,0 1 0,1 1 0,-1-2 0,0 1 0,-1 1 0,1-1 0,-1 2 0,0-2 0,0 2 0,1-1 0,-1 0 0,0 2 0,0-2 0,1 1 0,-1 1 0,-7-1 0,2 2 0,1 0 0,0 0 0,0 0 0,0 1 0,0 0 0,0 1 0,0 0 0,1 0 0,0 1 0,0 1 0,-1-1 0,-11 10 0,-2 2 0,1 2 0,2 0 0,-20 22 0,17-15 0,2 1 0,1 0 0,0 1 0,2 1 0,1 1 0,2 0 0,1 1 0,1 1 0,2-1 0,-7 35 0,15-55 0,0 1 0,1-1 0,1 1 0,-1-1 0,2 1 0,1 16 0,-1-24 0,0 0 0,0 0 0,-1 0 0,1 0 0,0 0 0,1 0 0,-2-1 0,2 1 0,0 0 0,-1 0 0,1-1 0,1 0 0,-2 1 0,2-1 0,-2 1 0,2-2 0,-1 2 0,1-2 0,-1 1 0,2 0 0,-2-1 0,1 1 0,0-1 0,-1 0 0,2 0 0,2 1 0,2 0 0,1-2 0,0 1 0,-1-1 0,0 0 0,1-1 0,-1 1 0,0-2 0,0 0 0,1 1 0,-1-2 0,0 1 0,0-2 0,0 1 0,-1-1 0,14-8 0,-1-1 0,-1-2 0,-2 1 0,1-2 0,21-24 0,-20 18 0,-1-1 0,-2-1 0,-1 1 0,0-2 0,-3 0 0,12-29 0,-9 12 0,-2 1 0,-1-2 0,6-52 0,-14 68 0,-1 1 0,-2 0 0,-1 0 0,-1 0 0,-1 0 0,-6-29 0,6 43 0,-1 0 0,-1 0 0,-1-1 0,0 1 0,1 1 0,-2-1 0,-1 1 0,1 0 0,-2 1 0,0-1 0,0 2 0,-1 0 0,0-1 0,-15-11 0,7 9 0,0 1 0,-2 0 0,1 2 0,-1 0 0,0 1 0,-1 1 0,1 1 0,-1 0 0,0 1 0,-1 2 0,-39-4 0,47 9 0,16 1 0,23 3 0,-9-4 0,1 0 0,0-1 0,1-1 0,-1-1 0,33-6 0,-40 5 0,0-1 0,-1 0 0,1 0 0,0-1 0,-1 0 0,-1-1 0,1-1 0,-1 1 0,1-1 0,15-14 0,-22 17 0,1-1 0,-2 1 0,2 0 0,-2-2 0,0 1 0,1 0 0,-1 0 0,0 0 0,0 0 0,-1 0 0,1-1 0,0 1 0,-1-1 0,-1 1 0,1-1 0,-1 0 0,0 1 0,1-1 0,-2 1 0,0-9 0,1 10 0,-2-1 0,1 1 0,0 0 0,0-2 0,-1 2 0,0 0 0,1 0 0,-1-1 0,-1 2 0,1-1 0,0 0 0,-1 0 0,1 1 0,-1-1 0,1 1 0,-2-1 0,1 1 0,1 0 0,-2 1 0,1-2 0,0 2 0,-2 0 0,2-1 0,0 1 0,0 0 0,-7-1 0,5 2 0,-2-1 0,1 1 0,0 0 0,0 0 0,-1 1 0,2 0 0,-1 1 0,-1-2 0,1 2 0,1 0 0,-10 4 0,11-3 0,-1-2 0,1 2 0,1-2 0,-1 2 0,0 0 0,0-1 0,1 1 0,0 0 0,-1 0 0,1 1 0,1-1 0,-1 1 0,0-1 0,1 1 0,0 0 0,-3 6 0,5-8 0,-1-1 0,1 2 0,0-2 0,0 1 0,0 0 0,0-1 0,0 1 0,1-1 0,-1 1 0,1 0 0,-1 0 0,0 0 0,1-1 0,0 1 0,0-1 0,0 0 0,0 1 0,-1 0 0,1-1 0,3 3 0,2 3 0,1 0 0,13 9 0,-7-4 0,-30-36 0,100 108 0,72 97 0,-138-161 0,-6-5 0,138 173 0,-116-141 0,-1 1 0,29 63 0,-56-100 0,13 31 0,-17-39 0,0 0 0,0 0 0,0 1 0,0-1 0,0 0 0,-1 0 0,0 1 0,0-1 0,0 1 0,-1 4 0,-12-31 0,1-20 0,1 0 0,-7-62 0,6-91 0,12 123 0,3 108 0,1 0 0,2-1 0,14 51 0,-6-30 0,-8-29 0,-2-17 0,-2 0 0,1-1 0,-2 1 0,0 0 0,1 0 0,-2 16 0,1-27 0,5-42 0,-1 1 0,-2-1 0,-3-46 0,1 112 0,-1-16 0,0 1 0,0 0 0,1-1 0,0 2 0,1-2 0,-1 1 0,1 0 0,0 0 0,1-1 0,0 0 0,0 0 0,6 9 0,-8-14 0,-1-1 0,0 1 0,1 0 0,0 0 0,0-1 0,0 1 0,-1 0 0,1-1 0,0 0 0,0 1 0,0-1 0,0 1 0,0-1 0,0 0 0,0 1 0,0-1 0,0 0 0,0 0 0,0 0 0,0 0 0,1 0 0,0 0 0,0-1 0,0 1 0,1-1 0,-2 0 0,2 1 0,-2-1 0,1 0 0,0 0 0,3-2 0,1-2 0,0 0 0,0-1 0,-1 1 0,7-10 0,-4 5 0,0 0 0,-1-1 0,0 0 0,5-14 0,-10 21 0,0-1 0,-1 1 0,1-1 0,-1 0 0,0 0 0,-1 0 0,0 0 0,0 0 0,0 0 0,0 1 0,0-1 0,0 0 0,-4-9 0,4 12 0,4 4 0,7 8 0,13 13 0,4 8 0,-53-38 0,22 5 0,-3 0 0,0-1 0,0 2 0,-1-1 0,2 1 0,-2-1 0,1 1 0,0 0 0,-1 0 0,-9 1 0,15 1 0,0 0 0,0-1 0,0 1 0,0 0 0,0 0 0,0-1 0,0 0 0,0 1 0,0 0 0,0 0 0,1 0 0,-1-1 0,1 2 0,-1-1 0,0 0 0,0-1 0,1 2 0,0-1 0,0 0 0,-1 0 0,1 0 0,-1 2 0,-3 27 0,3-24 0,-7 99 0,-20 156 0,15-203 0,-2-2 0,-3 0 0,-3-1 0,-1 0 0,-3-2 0,-3-1 0,-1-2 0,-3 0 0,-3-2 0,-45 51 0,65-84 0,10-11 0,1 0 0,0 1 0,0 0 0,0 0 0,-4 9 0,21-27 0,79-91 0,84-121 0,-166 210 0,-6 9 0,0 1 0,0-1 0,0 1 0,1 0 0,0 0 0,8-7 0,-33 51 0,-9 2 0,-2 1 0,-2-3 0,-2-1 0,-69 59 0,48-52 0,-2-3 0,-119 65 0,153-92 0,61-26 0,-11-2 0,0-2 0,47-33 0,40-46 0,-74 56 0,-1-1 0,46-62 0,52-95 0,-133 192 0,-3 3 0,0-1 0,2 0 0,-1 2 0,0-2 0,0 0 0,0 2 0,0-2 0,0 1 0,1 0 0,-1 0 0,0 0 0,3-2 0,-15 29 0,-14 18 0,-2-1 0,-2 0 0,-39 43 0,14-26 0,-80 69 0,-52 17 0,28-24 0,153-118 0,3-3 0,1 0 0,0 0 0,-1 0 0,0 1 0,2-1 0,-2 0 0,1 1 0,-1-1 0,2 1 0,-4 3 0,25-10 0,36-17 0,-2-3 0,97-60 0,-110 58 0,76-60 0,-93 65 0,-1-1 0,-2-1 0,37-51 0,-18 10 0,-27 41 0,2 0 0,28-36 0,-43 72 0,-5 7 0,0-1 0,-1 0 0,-1 0 0,-1-1 0,0 0 0,-1 0 0,-15 20 0,5-11 0,-2 1 0,-41 39 0,-126 117 0,-14-15 0,199-166 0,-13 10 0,14-12 0,0 1 0,1-1 0,-1 1 0,0-1 0,1 1 0,-1-1 0,1 0 0,0 1 0,-1 0 0,1-1 0,0 1 0,-1 0 0,1 0 0,-1-1 0,1 1 0,0-1 0,0 1 0,-1 0 0,1 0 0,14-5 0,12-7 0,-1-2 0,-1 0 0,29-22 0,61-54 0,-108 84 0,35-30 0,-2-1 0,-2-1 0,-2-2 0,44-63 0,-39 43 0,220-292 0,-246 337 0,-11 11 0,-8 9 0,-105 127 0,60-69 0,-4-1 0,-72 65 0,-330 207 0,394-293 0,53-36 0,-10 7 0,-35 30 0,49-39 0,0 2 0,0-1 0,0 1 0,1-1 0,0 1 0,0 1 0,0-2 0,2 2 0,-1-1 0,-4 12 0,-5 40 0,-7 81 0,-3 16 0,8-94 0,-3-1 0,-2 1 0,-3-3 0,-2 0 0,-3-1 0,-47 71 0,-35 58 0,82-134 0,-32 92 0,44-104 0,7-23 0,2 1 0,0 0 0,1 1 0,1-1 0,-3 24 0,8-31 0,3-21 0,55-394 0,-10 48 0,32 8 0,40 50 0,-79 205 0,42-129 0,-71 169 0,-3 0 0,-2 0 0,3-73 0,-11 115 0,1 5 0,-1-1 0,0 2 0,-1-13 0,-1 4 0,1-1 0,1 1 0,1-1 0,4-24 0,-1 4 0,4-80 0,22-164 0,-5 173 0,8-54 0,-31 149 0,-2 6 0,0 1 0,1-1 0,0 1 0,0-1 0,1 1 0,3-9 0,-3 5 0,0 1 0,0-1 0,0 0 0,-1 0 0,0-1 0,-1 1 0,0-10 0,2-13 0,9-47 0,-6 46 0,0 0 0,-2 0 0,-3-54 0,16 170 0,-11-57 0,0 0 0,2 31 0,1-128 0,3-10 0,-7-65 0,4 277 0,0-24 0,-8-108 0,0 0 0,0 0 0,0 0 0,1 0 0,-1 0 0,0-1 0,0 1 0,0 0 0,0 0 0,0 0 0,0 0 0,0 0 0,0 0 0,0 0 0,0 0 0,0 0 0,0 0 0,0 0 0,0 0 0,0 0 0,0 0 0,0 0 0,0 0 0,0 0 0,0 0 0,1 0 0,-1 0 0,0 0 0,0 0 0,0 0 0,0 0 0,0 0 0,0 0 0,0 0 0,0 0 0,1 0 0,-1 0 0,0 0 0,0 0 0,0 0 0,0 1 0,0-1 0,0 0 0,0 0 0,0 0 0,0 0 0,0 0 0,0 0 0,0 0 0,0 0 0,0 0 0,0 0 0,1 1 0,-1-1 0,0 0 0,7-14 0,8-18 0,-5 3 0,-2 0 0,0 0 0,7-55 0,-11 26 0,-3-61 0,-1 114 0,-1 1 0,0-1 0,0 0 0,0 0 0,0 0 0,-1 1 0,0-1 0,0 0 0,-4-4 0,-2-9 0,6 16 0,1 0 0,1 1 0,-1-1 0,0 0 0,0 0 0,0 0 0,1 0 0,-1 0 0,1 0 0,0 0 0,0-3 0,-27 56 0,11-8 0,3 1 0,-9 46 0,-6 93 0,26-170 0,-8 61 0,0 142 0,10-192 0,-3-1 0,1 2 0,-3-2 0,-10 37 0,5-22 0,-3 7 0,-35 78 0,13-40 0,29-67 0,4-11 0,-1-1 0,1 2 0,0 0 0,0-1 0,1 0 0,0 1 0,0 0 0,0 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51B02-5675-4CA0-9A7F-A8AC86F8A880}" type="datetimeFigureOut">
              <a:rPr lang="nl-NL" smtClean="0"/>
              <a:t>6-4-2025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5765B9-AAFA-421E-B981-11B06A44491F}" type="slidenum">
              <a:rPr lang="nl-NL" smtClean="0"/>
              <a:t>‹nr.›</a:t>
            </a:fld>
            <a:endParaRPr lang="nl-NL"/>
          </a:p>
        </p:txBody>
      </p:sp>
    </p:spTree>
    <p:extLst>
      <p:ext uri="{BB962C8B-B14F-4D97-AF65-F5344CB8AC3E}">
        <p14:creationId xmlns:p14="http://schemas.microsoft.com/office/powerpoint/2010/main" val="3874233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dirty="0">
                <a:latin typeface="Aptos Display" panose="020B0004020202020204" pitchFamily="34" charset="0"/>
              </a:rPr>
              <a:t>Benodigde materialen:</a:t>
            </a:r>
          </a:p>
          <a:p>
            <a:pPr marL="171450" indent="-171450">
              <a:buFont typeface="Wingdings" panose="05000000000000000000" pitchFamily="2" charset="2"/>
              <a:buChar char="ü"/>
            </a:pPr>
            <a:r>
              <a:rPr lang="nl-NL" sz="1000" b="0" dirty="0">
                <a:latin typeface="Aptos Display" panose="020B0004020202020204" pitchFamily="34" charset="0"/>
              </a:rPr>
              <a:t>Uit de TOS-</a:t>
            </a:r>
            <a:r>
              <a:rPr lang="nl-NL" sz="1000" b="0" dirty="0" err="1">
                <a:latin typeface="Aptos Display" panose="020B0004020202020204" pitchFamily="34" charset="0"/>
              </a:rPr>
              <a:t>Ervaringsbox</a:t>
            </a:r>
            <a:r>
              <a:rPr lang="nl-NL" sz="1000" b="0" dirty="0">
                <a:latin typeface="Aptos Display" panose="020B0004020202020204" pitchFamily="34" charset="0"/>
              </a:rPr>
              <a:t>: Vang de bal</a:t>
            </a:r>
          </a:p>
          <a:p>
            <a:endParaRPr lang="nl-NL" sz="1000" b="1" dirty="0">
              <a:latin typeface="Aptos Display" panose="020B0004020202020204" pitchFamily="34" charset="0"/>
            </a:endParaRPr>
          </a:p>
          <a:p>
            <a:r>
              <a:rPr lang="nl-NL" sz="1000" b="1" dirty="0">
                <a:latin typeface="Aptos Display" panose="020B0004020202020204" pitchFamily="34" charset="0"/>
              </a:rPr>
              <a:t>Voorbereiding: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nl-NL" sz="1000" b="0" i="0" dirty="0">
                <a:solidFill>
                  <a:srgbClr val="9B9B9B"/>
                </a:solidFill>
                <a:effectLst/>
                <a:latin typeface="Aptos Display" panose="020B0004020202020204" pitchFamily="34" charset="0"/>
              </a:rPr>
              <a:t>LET OP: Deze les bevat informatie over hoe je hersenen werken wanneer je TOS hebt. </a:t>
            </a:r>
            <a:br>
              <a:rPr lang="nl-NL" sz="1000" b="0" i="0" dirty="0">
                <a:solidFill>
                  <a:srgbClr val="9B9B9B"/>
                </a:solidFill>
                <a:effectLst/>
                <a:latin typeface="Aptos Display" panose="020B0004020202020204" pitchFamily="34" charset="0"/>
              </a:rPr>
            </a:br>
            <a:r>
              <a:rPr lang="nl-NL" sz="1000" b="0" i="0" dirty="0">
                <a:solidFill>
                  <a:srgbClr val="9B9B9B"/>
                </a:solidFill>
                <a:effectLst/>
                <a:latin typeface="Aptos Display" panose="020B0004020202020204" pitchFamily="34" charset="0"/>
              </a:rPr>
              <a:t>Om er echter voor te zorgen dat deze lessen bruikbaar zijn voor alle onze zeer diverse doelgroepen, zijn er twee afnameversies. </a:t>
            </a:r>
            <a:br>
              <a:rPr lang="nl-NL" sz="1000" b="0" i="0" dirty="0">
                <a:solidFill>
                  <a:srgbClr val="9B9B9B"/>
                </a:solidFill>
                <a:effectLst/>
                <a:latin typeface="Aptos Display" panose="020B0004020202020204" pitchFamily="34" charset="0"/>
              </a:rPr>
            </a:br>
            <a:r>
              <a:rPr lang="nl-NL" sz="1000" b="0" i="0" dirty="0">
                <a:solidFill>
                  <a:srgbClr val="9B9B9B"/>
                </a:solidFill>
                <a:effectLst/>
                <a:latin typeface="Aptos Display" panose="020B0004020202020204" pitchFamily="34" charset="0"/>
              </a:rPr>
              <a:t>Wanneer je deze </a:t>
            </a:r>
            <a:r>
              <a:rPr lang="nl-NL" sz="1000" b="0" i="0" dirty="0" err="1">
                <a:solidFill>
                  <a:srgbClr val="9B9B9B"/>
                </a:solidFill>
                <a:effectLst/>
                <a:latin typeface="Aptos Display" panose="020B0004020202020204" pitchFamily="34" charset="0"/>
              </a:rPr>
              <a:t>powerpoint</a:t>
            </a:r>
            <a:r>
              <a:rPr lang="nl-NL" sz="1000" b="0" i="0" dirty="0">
                <a:solidFill>
                  <a:srgbClr val="9B9B9B"/>
                </a:solidFill>
                <a:effectLst/>
                <a:latin typeface="Aptos Display" panose="020B0004020202020204" pitchFamily="34" charset="0"/>
              </a:rPr>
              <a:t> op de normale manier presenteert, krijg je dubbele dia’s. </a:t>
            </a:r>
            <a:br>
              <a:rPr lang="nl-NL" sz="1000" b="0" i="0" dirty="0">
                <a:solidFill>
                  <a:srgbClr val="9B9B9B"/>
                </a:solidFill>
                <a:effectLst/>
                <a:latin typeface="Aptos Display" panose="020B0004020202020204" pitchFamily="34" charset="0"/>
              </a:rPr>
            </a:br>
            <a:r>
              <a:rPr lang="nl-NL" sz="1000" b="1" i="0" dirty="0">
                <a:solidFill>
                  <a:srgbClr val="9B9B9B"/>
                </a:solidFill>
                <a:effectLst/>
                <a:latin typeface="Aptos Display" panose="020B0004020202020204" pitchFamily="34" charset="0"/>
              </a:rPr>
              <a:t>!!! </a:t>
            </a:r>
            <a:r>
              <a:rPr lang="nl-NL" sz="1000" b="0" i="0" dirty="0">
                <a:solidFill>
                  <a:srgbClr val="9B9B9B"/>
                </a:solidFill>
                <a:effectLst/>
                <a:latin typeface="Aptos Display" panose="020B0004020202020204" pitchFamily="34" charset="0"/>
              </a:rPr>
              <a:t>Ga daarom in de werkbalk bovenaan het scherm naar ‘diavoorstelling’, klik daar op ‘aangepaste diavoorstelling’ en kies de versie die voor jouw doelgroep het meest geschikt is.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nl-NL" sz="1000" b="0" i="0" dirty="0">
                <a:solidFill>
                  <a:srgbClr val="9B9B9B"/>
                </a:solidFill>
                <a:effectLst/>
                <a:latin typeface="Aptos Display" panose="020B0004020202020204" pitchFamily="34" charset="0"/>
              </a:rPr>
              <a:t>LET OP: Het kan zijn dat je te weinig tijd hebt om deze les in één lesuur uit te voeren. Verdeel de les dan over meerdere lesuren. </a:t>
            </a:r>
          </a:p>
          <a:p>
            <a:pPr marL="171450" indent="-171450">
              <a:buFont typeface="Wingdings" panose="05000000000000000000" pitchFamily="2" charset="2"/>
              <a:buChar char="ü"/>
            </a:pPr>
            <a:r>
              <a:rPr lang="nl-NL" sz="1000" dirty="0">
                <a:latin typeface="Aptos Display" panose="020B0004020202020204" pitchFamily="34" charset="0"/>
              </a:rPr>
              <a:t>Print de werkbladen voor alle leerlingen</a:t>
            </a:r>
          </a:p>
          <a:p>
            <a:pPr marL="0" indent="0">
              <a:buFont typeface="Wingdings" panose="05000000000000000000" pitchFamily="2" charset="2"/>
              <a:buNone/>
            </a:pPr>
            <a:endParaRPr lang="nl-NL" sz="1000" b="1"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dirty="0">
                <a:latin typeface="Aptos Display" panose="020B0004020202020204" pitchFamily="34" charset="0"/>
              </a:rPr>
              <a:t>Introductie van de les voor de docent: </a:t>
            </a:r>
            <a:br>
              <a:rPr lang="nl-NL" sz="1000" b="1" dirty="0">
                <a:latin typeface="Aptos Display" panose="020B0004020202020204" pitchFamily="34" charset="0"/>
              </a:rPr>
            </a:br>
            <a:r>
              <a:rPr lang="nl-NL" sz="1000" b="0" i="1" dirty="0">
                <a:solidFill>
                  <a:srgbClr val="9B9B9B"/>
                </a:solidFill>
                <a:effectLst/>
                <a:latin typeface="Aptos Display" panose="020B0004020202020204" pitchFamily="34" charset="0"/>
              </a:rPr>
              <a:t>NOTE: Deze les is ontstaan vanuit het Vollehoofdenboek (mw. L. </a:t>
            </a:r>
            <a:r>
              <a:rPr lang="nl-NL" sz="1000" b="0" i="1" dirty="0" err="1">
                <a:solidFill>
                  <a:srgbClr val="9B9B9B"/>
                </a:solidFill>
                <a:effectLst/>
                <a:latin typeface="Aptos Display" panose="020B0004020202020204" pitchFamily="34" charset="0"/>
              </a:rPr>
              <a:t>Kraijenhoff</a:t>
            </a:r>
            <a:r>
              <a:rPr lang="nl-NL" sz="1000" b="0" i="1" dirty="0">
                <a:solidFill>
                  <a:srgbClr val="9B9B9B"/>
                </a:solidFill>
                <a:effectLst/>
                <a:latin typeface="Aptos Display" panose="020B0004020202020204" pitchFamily="34" charset="0"/>
              </a:rPr>
              <a:t>, speltherapeut Kentalis). De informatie, materialen en afbeeldingen zijn eigendom van uitgeverij Acco en mogen door PeTOS VSO worden gebruikt in deze lessenserie. We hebben ook gebruikt gemaakt van informatie uit: Teken je TOS, een project vanuit Deelkracht.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b="0" i="0" dirty="0">
              <a:solidFill>
                <a:srgbClr val="9B9B9B"/>
              </a:solidFill>
              <a:effectLst/>
              <a:latin typeface="Aptos Display" panose="020B0004020202020204" pitchFamily="34" charset="0"/>
            </a:endParaRPr>
          </a:p>
          <a:p>
            <a:r>
              <a:rPr lang="nl-NL" sz="1000" b="0" i="0" dirty="0">
                <a:solidFill>
                  <a:srgbClr val="000000"/>
                </a:solidFill>
                <a:effectLst/>
                <a:latin typeface="Aptos Display" panose="020B0004020202020204" pitchFamily="34" charset="0"/>
              </a:rPr>
              <a:t>Een vol hoofd is een hoofd waar niks meer bij kan. Met een vol hoofd lukt het niet goed meer om na te denken of op te letten. Bovendien word je er sneller moe van en zorgt het ervoor dat je minder goed om kunt gaan met je emoties (het legt (te) veel druk op de executieve functies; waaronder emotieregulatie). Een vol hoofd verhindert het om goed uit te leggen wat je wilt zeggen. Leerlingen met TOS hebben hier regelmatig last van. </a:t>
            </a:r>
            <a:br>
              <a:rPr lang="nl-NL" sz="1000" b="0" i="0" dirty="0">
                <a:solidFill>
                  <a:srgbClr val="000000"/>
                </a:solidFill>
                <a:effectLst/>
                <a:latin typeface="Aptos Display" panose="020B0004020202020204" pitchFamily="34" charset="0"/>
              </a:rPr>
            </a:br>
            <a:r>
              <a:rPr lang="nl-NL" sz="1000" b="0" i="0" dirty="0">
                <a:solidFill>
                  <a:srgbClr val="000000"/>
                </a:solidFill>
                <a:effectLst/>
                <a:latin typeface="Aptos Display" panose="020B0004020202020204" pitchFamily="34" charset="0"/>
              </a:rPr>
              <a:t>In deze les gaan we samen met de leerlingen nadenken over waardoor het komt dat je een vol hoofd krijgt. We doen dit door de leerlingen dit zo veel mogelijk te laten ervaren middels enkele oefeningen. Tevens geven we uitleg over de onderdelen ‘Magneet’, ‘Omgekeerde Magneet’, ‘Zijweggetjes’ en ‘Puzzelen’ uit het Vollehoofdenboek.     </a:t>
            </a:r>
            <a:endParaRPr lang="nl-NL" sz="1000" b="1" dirty="0">
              <a:latin typeface="Aptos Display" panose="020B0004020202020204" pitchFamily="34" charset="0"/>
            </a:endParaRPr>
          </a:p>
          <a:p>
            <a:endParaRPr lang="nl-NL" sz="1000" b="1"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dirty="0">
                <a:latin typeface="Aptos Display" panose="020B0004020202020204" pitchFamily="34" charset="0"/>
              </a:rPr>
              <a:t>Leerlingen denken in deze les na over: </a:t>
            </a:r>
            <a:endParaRPr lang="nl-NL" sz="1000" b="0" i="0" dirty="0">
              <a:solidFill>
                <a:srgbClr val="000000"/>
              </a:solidFill>
              <a:effectLst/>
              <a:latin typeface="Aptos Display" panose="020B0004020202020204" pitchFamily="34" charset="0"/>
            </a:endParaRPr>
          </a:p>
          <a:p>
            <a:r>
              <a:rPr lang="nl-NL" sz="1000" b="0" i="0" dirty="0">
                <a:solidFill>
                  <a:srgbClr val="000000"/>
                </a:solidFill>
                <a:effectLst/>
                <a:latin typeface="Aptos Display" panose="020B0004020202020204" pitchFamily="34" charset="0"/>
              </a:rPr>
              <a:t>- Hoe komt het dat je hoofd sneller vol raakt wanneer je taalproblemen hebt? </a:t>
            </a:r>
          </a:p>
          <a:p>
            <a:r>
              <a:rPr lang="nl-NL" sz="1000" b="0" i="0" dirty="0">
                <a:solidFill>
                  <a:srgbClr val="000000"/>
                </a:solidFill>
                <a:effectLst/>
                <a:latin typeface="Aptos Display" panose="020B0004020202020204" pitchFamily="34" charset="0"/>
              </a:rPr>
              <a:t>- Hoe werkt het in mijn hersenen? Wat herken ik bij mezelf? </a:t>
            </a:r>
          </a:p>
          <a:p>
            <a:endParaRPr lang="nl-NL" sz="1000" b="1" dirty="0">
              <a:latin typeface="Aptos Display" panose="020B0004020202020204" pitchFamily="34" charset="0"/>
            </a:endParaRPr>
          </a:p>
          <a:p>
            <a:pPr algn="l" fontAlgn="base"/>
            <a:endParaRPr lang="nl-NL" sz="1000" b="0" i="0" dirty="0">
              <a:solidFill>
                <a:srgbClr val="9B9B9B"/>
              </a:solidFill>
              <a:effectLst/>
              <a:latin typeface="Aptos Display" panose="020B0004020202020204" pitchFamily="34" charset="0"/>
            </a:endParaRPr>
          </a:p>
          <a:p>
            <a:pPr marL="0" marR="0" lvl="0" indent="0" algn="r" defTabSz="914400" rtl="0" eaLnBrk="1" fontAlgn="base" latinLnBrk="0" hangingPunct="1">
              <a:lnSpc>
                <a:spcPct val="100000"/>
              </a:lnSpc>
              <a:spcBef>
                <a:spcPts val="0"/>
              </a:spcBef>
              <a:spcAft>
                <a:spcPts val="0"/>
              </a:spcAft>
              <a:buClrTx/>
              <a:buSzTx/>
              <a:buFontTx/>
              <a:buNone/>
              <a:tabLst/>
              <a:defRPr/>
            </a:pPr>
            <a:r>
              <a:rPr lang="nl-NL" sz="1000" i="1" baseline="30000" dirty="0">
                <a:latin typeface="Aptos Display" panose="020B0004020202020204" pitchFamily="34" charset="0"/>
              </a:rPr>
              <a:t>©</a:t>
            </a:r>
            <a:r>
              <a:rPr lang="nl-NL" sz="1000" i="1" dirty="0">
                <a:latin typeface="Aptos Display" panose="020B0004020202020204" pitchFamily="34" charset="0"/>
              </a:rPr>
              <a:t>Copyright: Vollehoofdenboek, uitgeverij Acco</a:t>
            </a:r>
            <a:endParaRPr lang="nl-NL" sz="1000" dirty="0">
              <a:latin typeface="Aptos Display" panose="020B0004020202020204" pitchFamily="34" charset="0"/>
            </a:endParaRPr>
          </a:p>
          <a:p>
            <a:pPr algn="l" fontAlgn="base"/>
            <a:endParaRPr lang="nl-NL" sz="1000" b="0" i="0" dirty="0">
              <a:solidFill>
                <a:srgbClr val="9B9B9B"/>
              </a:solidFill>
              <a:effectLst/>
              <a:latin typeface="Aptos Display" panose="020B0004020202020204" pitchFamily="34" charset="0"/>
            </a:endParaRPr>
          </a:p>
          <a:p>
            <a:pPr algn="l" fontAlgn="base"/>
            <a:endParaRPr lang="nl-NL" sz="1000" b="0" i="0" dirty="0">
              <a:solidFill>
                <a:srgbClr val="9B9B9B"/>
              </a:solidFill>
              <a:effectLst/>
              <a:latin typeface="Aptos Display" panose="020B0004020202020204" pitchFamily="34" charset="0"/>
            </a:endParaRPr>
          </a:p>
          <a:p>
            <a:endParaRPr lang="nl-NL" sz="1000" dirty="0">
              <a:latin typeface="Aptos Display" panose="020B0004020202020204" pitchFamily="34" charset="0"/>
            </a:endParaRPr>
          </a:p>
          <a:p>
            <a:endParaRPr lang="nl-NL" sz="1000" dirty="0">
              <a:latin typeface="Aptos Display" panose="020B0004020202020204" pitchFamily="34" charset="0"/>
            </a:endParaRPr>
          </a:p>
          <a:p>
            <a:endParaRPr lang="nl-NL" sz="100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670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Maak even een rondje door de klas en vraag de leerlingen hoe vol hun hoofd nu zit.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Doe, indien nodig een korte energizer.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endParaRPr lang="nl-NL" sz="1000" baseline="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336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Aan de buitenkant zie je geen verschil tussen iemand zonder TOS en iemand met TOS. Maar in de hersenen van iemand met TOS werkt het anders.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Als je TOS hebt, leer je taal minder snel en minder makkelijk dan leeftijdsgenoten. Je kunt er niets aan doen. Je wordt ermee geboren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a:t>
            </a:r>
            <a:r>
              <a:rPr lang="nl-NL" sz="1000" i="1" baseline="0" dirty="0" err="1">
                <a:latin typeface="Aptos Display" panose="020B0004020202020204" pitchFamily="34" charset="0"/>
              </a:rPr>
              <a:t>vollehoofdenboek</a:t>
            </a:r>
            <a:r>
              <a:rPr lang="nl-NL" sz="1000" i="1" baseline="0" dirty="0">
                <a:latin typeface="Aptos Display" panose="020B0004020202020204" pitchFamily="34" charset="0"/>
              </a:rPr>
              <a:t>, uitgeverij </a:t>
            </a:r>
            <a:r>
              <a:rPr lang="nl-NL" sz="1000" i="1" baseline="0" dirty="0" err="1">
                <a:latin typeface="Aptos Display" panose="020B0004020202020204" pitchFamily="34" charset="0"/>
              </a:rPr>
              <a:t>acco</a:t>
            </a:r>
            <a:endParaRPr lang="nl-NL" sz="1000" baseline="0" dirty="0">
              <a:latin typeface="Aptos Display" panose="020B0004020202020204" pitchFamily="34" charset="0"/>
            </a:endParaRPr>
          </a:p>
          <a:p>
            <a:endParaRPr lang="nl-NL" sz="1000" baseline="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061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latin typeface="Aptos Display" panose="020B0004020202020204" pitchFamily="34" charset="0"/>
              </a:rPr>
              <a:t>©Copyright: </a:t>
            </a:r>
            <a:r>
              <a:rPr lang="nl-NL" sz="1200" i="1" baseline="0" dirty="0" err="1">
                <a:latin typeface="Aptos Display" panose="020B0004020202020204" pitchFamily="34" charset="0"/>
              </a:rPr>
              <a:t>vollehoofdenboek</a:t>
            </a:r>
            <a:r>
              <a:rPr lang="nl-NL" sz="1200" i="1" baseline="0" dirty="0">
                <a:latin typeface="Aptos Display" panose="020B0004020202020204" pitchFamily="34" charset="0"/>
              </a:rPr>
              <a:t>, uitgeverij </a:t>
            </a:r>
            <a:r>
              <a:rPr lang="nl-NL" sz="1200" i="1" baseline="0" dirty="0" err="1">
                <a:latin typeface="Aptos Display" panose="020B0004020202020204" pitchFamily="34" charset="0"/>
              </a:rPr>
              <a:t>acco</a:t>
            </a:r>
            <a:endParaRPr lang="nl-NL" sz="1200" baseline="0" dirty="0">
              <a:latin typeface="Aptos Display" panose="020B00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465765B9-AAFA-421E-B981-11B06A44491F}" type="slidenum">
              <a:rPr lang="nl-NL" smtClean="0"/>
              <a:t>12</a:t>
            </a:fld>
            <a:endParaRPr lang="nl-NL"/>
          </a:p>
        </p:txBody>
      </p:sp>
    </p:spTree>
    <p:extLst>
      <p:ext uri="{BB962C8B-B14F-4D97-AF65-F5344CB8AC3E}">
        <p14:creationId xmlns:p14="http://schemas.microsoft.com/office/powerpoint/2010/main" val="2469448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i="0" baseline="0" dirty="0">
                <a:latin typeface="Aptos Display" panose="020B0004020202020204" pitchFamily="34" charset="0"/>
              </a:rPr>
              <a:t>Leg uit: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Dat hersenen soms lijken op een landkaart met weggetjes die de informatie naar de juiste plek stuurt.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b="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i="0" baseline="0" dirty="0">
                <a:latin typeface="Aptos Display" panose="020B0004020202020204" pitchFamily="34" charset="0"/>
              </a:rPr>
              <a:t>De weg van de informatie door de hersenen naar het juiste plekje, noem je het verwerken van informatie.</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sz="1000" i="0" baseline="0" dirty="0">
                <a:latin typeface="Aptos Display" panose="020B0004020202020204" pitchFamily="34" charset="0"/>
              </a:rPr>
            </a:b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Vollehoofdenboek, uitgeverij Acco</a:t>
            </a:r>
            <a:endParaRPr lang="nl-NL" sz="1000" baseline="0" dirty="0">
              <a:latin typeface="Aptos Display" panose="020B0004020202020204" pitchFamily="34" charset="0"/>
            </a:endParaRPr>
          </a:p>
          <a:p>
            <a:pPr>
              <a:lnSpc>
                <a:spcPct val="100000"/>
              </a:lnSpc>
            </a:pPr>
            <a:endParaRPr lang="nl-NL" sz="1000" baseline="0" dirty="0">
              <a:latin typeface="Aptos Display" panose="020B0004020202020204" pitchFamily="34" charset="0"/>
            </a:endParaRPr>
          </a:p>
          <a:p>
            <a:pPr>
              <a:lnSpc>
                <a:spcPct val="100000"/>
              </a:lnSpc>
            </a:pPr>
            <a:endParaRPr lang="nl-NL" sz="1000" baseline="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174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04D53-EFAC-E6B7-4526-73245286CA1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082350-C7D5-B30C-488D-EE20001B3F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12A4DB4-C6AA-E010-272B-7F53D19086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Sommige hoofden zitten sneller vol dan de meeste andere hoofden.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b="1"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i="0" baseline="0" dirty="0">
                <a:latin typeface="Aptos Display" panose="020B0004020202020204" pitchFamily="34" charset="0"/>
              </a:rPr>
              <a:t>Leg uit: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Een hoofd dat vanbinnen heel gevoelig is voor alles wat je oren horen, je ogen zien, je neus ruikt, je huid voelt en je mond proeft, raakt sneller vol.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err="1">
                <a:latin typeface="Aptos Display" panose="020B0004020202020204" pitchFamily="34" charset="0"/>
              </a:rPr>
              <a:t>ln</a:t>
            </a:r>
            <a:r>
              <a:rPr lang="nl-NL" sz="1000" i="0" baseline="0" dirty="0">
                <a:latin typeface="Aptos Display" panose="020B0004020202020204" pitchFamily="34" charset="0"/>
              </a:rPr>
              <a:t> die hoofden lijkt het net alsof er aan de binnenkant een magneet zit die alle berichten naar zich toetrekt.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De hersenweggetjes raken er vol mee. Dat heet prikkelgevoelig.</a:t>
            </a:r>
            <a:br>
              <a:rPr lang="nl-NL" sz="1000" i="0" baseline="0" dirty="0">
                <a:latin typeface="Aptos Display" panose="020B0004020202020204" pitchFamily="34" charset="0"/>
              </a:rPr>
            </a:b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Als je prikkelgevoelig ben kun je vaak minder goed opletten en je concentreren. Je hoofd raakt sneller vol door berichten die je hoort, ziet, ruikt, voelt of proeft.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b="1"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nl-NL" sz="1000" i="0" baseline="0" dirty="0">
                <a:latin typeface="Aptos Display" panose="020B0004020202020204" pitchFamily="34" charset="0"/>
              </a:rPr>
            </a:b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Vollehoofdenboek, uitgeverij Acco</a:t>
            </a:r>
            <a:endParaRPr lang="nl-NL" sz="1000" baseline="0" dirty="0">
              <a:latin typeface="Aptos Display" panose="020B0004020202020204" pitchFamily="34" charset="0"/>
            </a:endParaRPr>
          </a:p>
          <a:p>
            <a:pPr>
              <a:lnSpc>
                <a:spcPct val="100000"/>
              </a:lnSpc>
            </a:pPr>
            <a:endParaRPr lang="nl-NL" sz="1000" baseline="0" dirty="0">
              <a:latin typeface="Aptos Display" panose="020B0004020202020204" pitchFamily="34" charset="0"/>
            </a:endParaRPr>
          </a:p>
          <a:p>
            <a:pPr>
              <a:lnSpc>
                <a:spcPct val="100000"/>
              </a:lnSpc>
            </a:pPr>
            <a:endParaRPr lang="nl-NL" sz="1000" baseline="0" dirty="0">
              <a:latin typeface="Aptos Display" panose="020B0004020202020204" pitchFamily="34" charset="0"/>
            </a:endParaRPr>
          </a:p>
        </p:txBody>
      </p:sp>
      <p:sp>
        <p:nvSpPr>
          <p:cNvPr id="4" name="Tijdelijke aanduiding voor dianummer 3">
            <a:extLst>
              <a:ext uri="{FF2B5EF4-FFF2-40B4-BE49-F238E27FC236}">
                <a16:creationId xmlns:a16="http://schemas.microsoft.com/office/drawing/2014/main" id="{4B843807-4FAF-9517-62C5-4AE5D27A9B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806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i="0" baseline="0" dirty="0">
                <a:latin typeface="Aptos Display" panose="020B0004020202020204" pitchFamily="34" charset="0"/>
              </a:rPr>
              <a:t>Vraag: </a:t>
            </a:r>
            <a:br>
              <a:rPr lang="nl-NL" sz="1000" i="0" baseline="0" dirty="0">
                <a:latin typeface="Aptos Display" panose="020B0004020202020204" pitchFamily="34" charset="0"/>
              </a:rPr>
            </a:br>
            <a:r>
              <a:rPr lang="nl-NL" sz="1000" i="0" baseline="0" dirty="0">
                <a:latin typeface="Aptos Display" panose="020B0004020202020204" pitchFamily="34" charset="0"/>
              </a:rPr>
              <a:t>Heb jij bij jezelf gemerkt dat je gevoelig bent voor horen, zien, ruiken, voelen of proeven?</a:t>
            </a:r>
            <a:br>
              <a:rPr lang="nl-NL" sz="1000" i="0" baseline="0" dirty="0">
                <a:latin typeface="Aptos Display" panose="020B0004020202020204" pitchFamily="34" charset="0"/>
              </a:rPr>
            </a:br>
            <a:r>
              <a:rPr lang="nl-NL" sz="1000" i="0" baseline="0" dirty="0">
                <a:latin typeface="Aptos Display" panose="020B0004020202020204" pitchFamily="34" charset="0"/>
              </a:rPr>
              <a:t>Ja? Wat helpt jou om hiermee om te gaan? </a:t>
            </a:r>
            <a:br>
              <a:rPr lang="nl-NL" sz="1000" i="0" baseline="0" dirty="0">
                <a:latin typeface="Aptos Display" panose="020B0004020202020204" pitchFamily="34" charset="0"/>
              </a:rPr>
            </a:br>
            <a:endParaRPr lang="nl-NL" sz="1000" b="1"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Vollehoofdenboek, uitgeverij Acco</a:t>
            </a:r>
            <a:endParaRPr lang="nl-NL" sz="1000" baseline="0" dirty="0">
              <a:latin typeface="Aptos Display" panose="020B0004020202020204" pitchFamily="34" charset="0"/>
            </a:endParaRPr>
          </a:p>
          <a:p>
            <a:endParaRPr lang="nl-NL" sz="1000" baseline="0" dirty="0">
              <a:latin typeface="Aptos Display" panose="020B0004020202020204" pitchFamily="34" charset="0"/>
            </a:endParaRPr>
          </a:p>
          <a:p>
            <a:endParaRPr lang="nl-NL" sz="1000" baseline="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328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uit: eigen beheer</a:t>
            </a:r>
            <a:endParaRPr lang="nl-NL" sz="1000" baseline="0" dirty="0">
              <a:latin typeface="Aptos Display" panose="020B0004020202020204" pitchFamily="34" charset="0"/>
            </a:endParaRPr>
          </a:p>
          <a:p>
            <a:endParaRPr lang="nl-NL" sz="1000" baseline="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146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Als je TOS hebt, ben je snel afgeleid als je dingen hoort of ziet.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Je kunt ook sneller wegdromen. Dan hoor je niet meer wat er gezegd wordt. </a:t>
            </a:r>
            <a:br>
              <a:rPr lang="nl-NL" sz="1000" i="0" baseline="0" dirty="0">
                <a:latin typeface="Aptos Display" panose="020B0004020202020204" pitchFamily="34" charset="0"/>
              </a:rPr>
            </a:br>
            <a:r>
              <a:rPr lang="nl-NL" sz="1000" i="0" baseline="0" dirty="0">
                <a:latin typeface="Aptos Display" panose="020B0004020202020204" pitchFamily="34" charset="0"/>
              </a:rPr>
              <a:t>Soms hoor je maar de helft van wat er gezegd wordt. </a:t>
            </a:r>
            <a:br>
              <a:rPr lang="nl-NL" sz="1000" i="0" baseline="0" dirty="0">
                <a:latin typeface="Aptos Display" panose="020B0004020202020204" pitchFamily="34" charset="0"/>
              </a:rPr>
            </a:br>
            <a:r>
              <a:rPr lang="nl-NL" sz="1000" i="0" baseline="0" dirty="0">
                <a:latin typeface="Aptos Display" panose="020B0004020202020204" pitchFamily="34" charset="0"/>
              </a:rPr>
              <a:t>Bijvoorbeeld maar een paar woorden uit de zin. Vooral als iemand lange zinnen gebruikt.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uit: eigen beheer</a:t>
            </a:r>
            <a:endParaRPr lang="nl-NL" sz="1000" baseline="0" dirty="0">
              <a:latin typeface="Aptos Display" panose="020B0004020202020204" pitchFamily="34" charset="0"/>
            </a:endParaRPr>
          </a:p>
          <a:p>
            <a:endParaRPr lang="nl-NL" sz="1000" baseline="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82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Microsoft stockfoto’s &amp; eigen beheer</a:t>
            </a:r>
          </a:p>
          <a:p>
            <a:pPr marL="0" marR="0" lvl="0" indent="0" algn="r" defTabSz="914400" rtl="0" eaLnBrk="1" fontAlgn="auto" latinLnBrk="0" hangingPunct="1">
              <a:lnSpc>
                <a:spcPct val="100000"/>
              </a:lnSpc>
              <a:spcBef>
                <a:spcPts val="0"/>
              </a:spcBef>
              <a:spcAft>
                <a:spcPts val="0"/>
              </a:spcAft>
              <a:buClrTx/>
              <a:buSzTx/>
              <a:buFontTx/>
              <a:buNone/>
              <a:tabLst/>
              <a:defRPr/>
            </a:pPr>
            <a:endParaRPr lang="nl-NL" sz="1000" baseline="0" dirty="0">
              <a:latin typeface="Aptos Display" panose="020B0004020202020204" pitchFamily="34" charset="0"/>
            </a:endParaRPr>
          </a:p>
          <a:p>
            <a:endParaRPr lang="nl-NL" sz="1000" baseline="0" dirty="0">
              <a:latin typeface="Aptos Display" panose="020B0004020202020204" pitchFamily="34" charset="0"/>
            </a:endParaRPr>
          </a:p>
          <a:p>
            <a:endParaRPr lang="nl-NL" sz="1000" baseline="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61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i="0" baseline="0" dirty="0">
                <a:latin typeface="Aptos Display" panose="020B0004020202020204" pitchFamily="34" charset="0"/>
              </a:rPr>
              <a:t>Vraag: </a:t>
            </a:r>
            <a:br>
              <a:rPr lang="nl-NL" sz="1000" i="0" baseline="0" dirty="0">
                <a:latin typeface="Aptos Display" panose="020B0004020202020204" pitchFamily="34" charset="0"/>
              </a:rPr>
            </a:br>
            <a:r>
              <a:rPr lang="nl-NL" sz="1000" i="0" baseline="0" dirty="0">
                <a:latin typeface="Aptos Display" panose="020B0004020202020204" pitchFamily="34" charset="0"/>
              </a:rPr>
              <a:t>Heb jij bij jezelf gemerkt dat je ongevoelig bent voor prikkels en dat je jezelf een beetje ‘wakker’ moet maken?</a:t>
            </a:r>
            <a:br>
              <a:rPr lang="nl-NL" sz="1000" i="0" baseline="0" dirty="0">
                <a:latin typeface="Aptos Display" panose="020B0004020202020204" pitchFamily="34" charset="0"/>
              </a:rPr>
            </a:br>
            <a:r>
              <a:rPr lang="nl-NL" sz="1000" i="0" baseline="0" dirty="0">
                <a:latin typeface="Aptos Display" panose="020B0004020202020204" pitchFamily="34" charset="0"/>
              </a:rPr>
              <a:t>Ja? Hoe doe jij dat?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Microsoft stockfoto’s &amp; eigen beheer</a:t>
            </a:r>
          </a:p>
          <a:p>
            <a:pPr marL="0" marR="0" lvl="0" indent="0" algn="r" defTabSz="914400" rtl="0" eaLnBrk="1" fontAlgn="auto" latinLnBrk="0" hangingPunct="1">
              <a:lnSpc>
                <a:spcPct val="100000"/>
              </a:lnSpc>
              <a:spcBef>
                <a:spcPts val="0"/>
              </a:spcBef>
              <a:spcAft>
                <a:spcPts val="0"/>
              </a:spcAft>
              <a:buClrTx/>
              <a:buSzTx/>
              <a:buFontTx/>
              <a:buNone/>
              <a:tabLst/>
              <a:defRPr/>
            </a:pPr>
            <a:endParaRPr lang="nl-NL" sz="1000" baseline="0" dirty="0">
              <a:latin typeface="Aptos Display" panose="020B0004020202020204" pitchFamily="34" charset="0"/>
            </a:endParaRPr>
          </a:p>
          <a:p>
            <a:endParaRPr lang="nl-NL" sz="1000" baseline="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9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aseline="0" dirty="0">
                <a:latin typeface="Aptos Display" panose="020B0004020202020204" pitchFamily="34" charset="0"/>
              </a:rPr>
              <a:t>Bespreek kort de inhoud van de vorige les. De vorige les ging over wat is een vol hoofd wanneer en hoe vaak heb jij een vol hoofd?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Vollehoofdenboek, uitgeverij Acco</a:t>
            </a:r>
            <a:endParaRPr lang="nl-NL" sz="1000" baseline="0" dirty="0">
              <a:latin typeface="Aptos Display" panose="020B0004020202020204" pitchFamily="34" charset="0"/>
            </a:endParaRPr>
          </a:p>
          <a:p>
            <a:endParaRPr lang="nl-NL" sz="1000" baseline="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63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ptos Display" panose="020B0004020202020204" pitchFamily="34" charset="0"/>
              </a:rPr>
              <a:t>We gaan een associatiespel doen. Op deze manier introduceren we de zijweggetjes. Leerlingen ervaren dat je hoofd alle kanten kan opgaan bij bepaalde woorden.</a:t>
            </a:r>
          </a:p>
          <a:p>
            <a:endParaRPr lang="nl-NL" sz="1000" b="1" dirty="0">
              <a:latin typeface="Aptos Display" panose="020B0004020202020204" pitchFamily="34" charset="0"/>
            </a:endParaRPr>
          </a:p>
          <a:p>
            <a:r>
              <a:rPr lang="nl-NL" sz="1000" b="1" dirty="0">
                <a:latin typeface="Aptos Display" panose="020B0004020202020204" pitchFamily="34" charset="0"/>
              </a:rPr>
              <a:t>SPEL:</a:t>
            </a:r>
          </a:p>
          <a:p>
            <a:r>
              <a:rPr lang="nl-NL" sz="1000" dirty="0">
                <a:latin typeface="Aptos Display" panose="020B0004020202020204" pitchFamily="34" charset="0"/>
              </a:rPr>
              <a:t>Begin bij leerling 1. Geef deze leerling een woord, bijvoorbeeld: Voet</a:t>
            </a:r>
          </a:p>
          <a:p>
            <a:r>
              <a:rPr lang="nl-NL" sz="1000" dirty="0">
                <a:latin typeface="Aptos Display" panose="020B0004020202020204" pitchFamily="34" charset="0"/>
              </a:rPr>
              <a:t>Leerling 1 zegt een woord waaraan hij/zij denk bij het woord Voet</a:t>
            </a:r>
          </a:p>
          <a:p>
            <a:r>
              <a:rPr lang="nl-NL" sz="1000" dirty="0">
                <a:latin typeface="Aptos Display" panose="020B0004020202020204" pitchFamily="34" charset="0"/>
              </a:rPr>
              <a:t>Leerling 2 zegt een woord waaraan hij/zij denkt bij het woord wat leerling 1 heeft genoemd enzovoorts</a:t>
            </a:r>
          </a:p>
          <a:p>
            <a:endParaRPr lang="nl-NL" sz="1000" dirty="0">
              <a:latin typeface="Aptos Display" panose="020B0004020202020204" pitchFamily="34" charset="0"/>
            </a:endParaRPr>
          </a:p>
          <a:p>
            <a:endParaRPr lang="nl-NL" sz="100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Microsoft stockafbeeldingen </a:t>
            </a:r>
            <a:endParaRPr lang="nl-NL" sz="1000" baseline="0" dirty="0">
              <a:latin typeface="Aptos Display" panose="020B0004020202020204" pitchFamily="34" charset="0"/>
            </a:endParaRPr>
          </a:p>
          <a:p>
            <a:endParaRPr lang="nl-NL" sz="100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fld id="{465765B9-AAFA-421E-B981-11B06A44491F}" type="slidenum">
              <a:rPr lang="nl-NL" smtClean="0"/>
              <a:t>20</a:t>
            </a:fld>
            <a:endParaRPr lang="nl-NL"/>
          </a:p>
        </p:txBody>
      </p:sp>
    </p:spTree>
    <p:extLst>
      <p:ext uri="{BB962C8B-B14F-4D97-AF65-F5344CB8AC3E}">
        <p14:creationId xmlns:p14="http://schemas.microsoft.com/office/powerpoint/2010/main" val="141332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i="0" baseline="0" dirty="0">
                <a:latin typeface="Aptos Display" panose="020B0004020202020204" pitchFamily="34" charset="0"/>
              </a:rPr>
              <a:t>Bijvoorbeeld: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Je moeder zegt: Zet je schoenen in de kast.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Zodra je het woord schoenen hoort, sla je een zijweggetje in' Dat komt omdat je aan voetbal denkt als je het woord schoenen hoort.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En als je vervolgens weer aan voetbal denkt, denk je misschien wel aan de zon omdat voetballen in de zon het fijnste is.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En als je aan de zon denkt, denk je misschien wel aan kamperen'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En als je aan kamperen denkt, denk je misschien wel aan de tenten van de indianen.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En als je aan indianen denkt, denk je misschien wel aan een film op de televisie.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...en uiteindelijk ben je een heel eind van de hoofdweg afgeraakt want je hebt nog steeds je schoenen niet in de kast gezet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Vollehoofdenboek, uitgeverij Acco</a:t>
            </a:r>
            <a:endParaRPr lang="nl-NL" sz="1000" baseline="0" dirty="0">
              <a:latin typeface="Aptos Display" panose="020B0004020202020204" pitchFamily="34" charset="0"/>
            </a:endParaRPr>
          </a:p>
          <a:p>
            <a:endParaRPr lang="nl-NL" sz="1000" baseline="0" dirty="0">
              <a:latin typeface="Aptos Display" panose="020B0004020202020204" pitchFamily="34" charset="0"/>
            </a:endParaRPr>
          </a:p>
          <a:p>
            <a:endParaRPr lang="nl-NL" sz="1000" baseline="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809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Klik om stukjes van de afbeelding te laten zien en de leerlingen mogen raden wat het is</a:t>
            </a:r>
          </a:p>
          <a:p>
            <a:endParaRPr lang="nl-NL" dirty="0"/>
          </a:p>
        </p:txBody>
      </p:sp>
      <p:sp>
        <p:nvSpPr>
          <p:cNvPr id="4" name="Tijdelijke aanduiding voor dianummer 3"/>
          <p:cNvSpPr>
            <a:spLocks noGrp="1"/>
          </p:cNvSpPr>
          <p:nvPr>
            <p:ph type="sldNum" sz="quarter" idx="5"/>
          </p:nvPr>
        </p:nvSpPr>
        <p:spPr/>
        <p:txBody>
          <a:bodyPr/>
          <a:lstStyle/>
          <a:p>
            <a:fld id="{465765B9-AAFA-421E-B981-11B06A44491F}" type="slidenum">
              <a:rPr lang="nl-NL" smtClean="0"/>
              <a:t>22</a:t>
            </a:fld>
            <a:endParaRPr lang="nl-NL"/>
          </a:p>
        </p:txBody>
      </p:sp>
    </p:spTree>
    <p:extLst>
      <p:ext uri="{BB962C8B-B14F-4D97-AF65-F5344CB8AC3E}">
        <p14:creationId xmlns:p14="http://schemas.microsoft.com/office/powerpoint/2010/main" val="651117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i="0" baseline="0" dirty="0">
                <a:latin typeface="Aptos Display" panose="020B0004020202020204" pitchFamily="34" charset="0"/>
              </a:rPr>
              <a:t>Leg uit:</a:t>
            </a:r>
            <a:br>
              <a:rPr lang="nl-NL" sz="1000" b="1" i="0" baseline="0" dirty="0">
                <a:latin typeface="Aptos Display" panose="020B0004020202020204" pitchFamily="34" charset="0"/>
              </a:rPr>
            </a:br>
            <a:r>
              <a:rPr lang="nl-NL" sz="1000" i="0" baseline="0" dirty="0">
                <a:latin typeface="Aptos Display" panose="020B0004020202020204" pitchFamily="34" charset="0"/>
              </a:rPr>
              <a:t>Als je hoofd informatie in kleinere stukjes binnenkrijgt, dan heb je dus meer tijd nodig om informatie goed te begrijpen. Net als bij een puzzel: pas wanneer alle puzzelstukjes in elkaar passen, begrijp je wat er op het plaatje staat.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Vollehoofdenboek, uitgeverij Acco</a:t>
            </a:r>
            <a:endParaRPr lang="nl-NL" sz="1000" baseline="0" dirty="0">
              <a:latin typeface="Aptos Display" panose="020B0004020202020204" pitchFamily="34" charset="0"/>
            </a:endParaRPr>
          </a:p>
          <a:p>
            <a:endParaRPr lang="nl-NL" sz="1000" baseline="0" dirty="0">
              <a:latin typeface="Aptos Display" panose="020B0004020202020204" pitchFamily="34" charset="0"/>
            </a:endParaRPr>
          </a:p>
          <a:p>
            <a:endParaRPr lang="nl-NL" sz="1000" baseline="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115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uit: Teken je TOS, Deelkracht</a:t>
            </a:r>
            <a:endParaRPr lang="nl-NL" sz="1000" baseline="0" dirty="0">
              <a:latin typeface="Aptos Display" panose="020B0004020202020204" pitchFamily="34" charset="0"/>
            </a:endParaRPr>
          </a:p>
          <a:p>
            <a:endParaRPr lang="nl-NL" sz="1000" baseline="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768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latin typeface="Aptos Display" panose="020B0004020202020204" pitchFamily="34" charset="0"/>
              </a:rPr>
              <a:t>Evalueer deze 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3000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3000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3000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30000" dirty="0">
                <a:latin typeface="Aptos Display" panose="020B0004020202020204" pitchFamily="34" charset="0"/>
              </a:rPr>
              <a:t>©</a:t>
            </a:r>
            <a:r>
              <a:rPr lang="nl-NL" sz="1000" i="1" dirty="0">
                <a:latin typeface="Aptos Display" panose="020B0004020202020204" pitchFamily="34" charset="0"/>
              </a:rPr>
              <a:t>Copyright: Vollehoofdenboek, uitgeverij Acco</a:t>
            </a:r>
            <a:endParaRPr lang="nl-NL" sz="100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55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latin typeface="Aptos Display" panose="020B0004020202020204" pitchFamily="34" charset="0"/>
              </a:rPr>
              <a:t>Bespreek de doelen van deze 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3000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3000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3000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30000" dirty="0">
                <a:latin typeface="Aptos Display" panose="020B0004020202020204" pitchFamily="34" charset="0"/>
              </a:rPr>
              <a:t>©</a:t>
            </a:r>
            <a:r>
              <a:rPr lang="nl-NL" sz="1000" i="1" dirty="0">
                <a:latin typeface="Aptos Display" panose="020B0004020202020204" pitchFamily="34" charset="0"/>
              </a:rPr>
              <a:t>Copyright: Vollehoofdenboek, uitgeverij Acco</a:t>
            </a:r>
            <a:endParaRPr lang="nl-NL" sz="1000" dirty="0">
              <a:latin typeface="Aptos Display" panose="020B0004020202020204" pitchFamily="34" charset="0"/>
            </a:endParaRPr>
          </a:p>
          <a:p>
            <a:endParaRPr lang="nl-NL" sz="100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837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latin typeface="Aptos Display" panose="020B0004020202020204" pitchFamily="34" charset="0"/>
              </a:rPr>
              <a:t>Bespreek het huiswerk met de leerlingen. </a:t>
            </a:r>
          </a:p>
        </p:txBody>
      </p:sp>
      <p:sp>
        <p:nvSpPr>
          <p:cNvPr id="4" name="Tijdelijke aanduiding voor dianummer 3"/>
          <p:cNvSpPr>
            <a:spLocks noGrp="1"/>
          </p:cNvSpPr>
          <p:nvPr>
            <p:ph type="sldNum" sz="quarter" idx="5"/>
          </p:nvPr>
        </p:nvSpPr>
        <p:spPr/>
        <p:txBody>
          <a:bodyPr/>
          <a:lstStyle/>
          <a:p>
            <a:fld id="{465765B9-AAFA-421E-B981-11B06A44491F}" type="slidenum">
              <a:rPr lang="nl-NL" smtClean="0"/>
              <a:t>4</a:t>
            </a:fld>
            <a:endParaRPr lang="nl-NL"/>
          </a:p>
        </p:txBody>
      </p:sp>
    </p:spTree>
    <p:extLst>
      <p:ext uri="{BB962C8B-B14F-4D97-AF65-F5344CB8AC3E}">
        <p14:creationId xmlns:p14="http://schemas.microsoft.com/office/powerpoint/2010/main" val="254203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Leg uit dat we in het begin van de les best veel willen vertellen en dat dit hard werken is voor je hersenen. Het is goed de leerlingen hierop voor te bereiden. Wanneer je merkt dat de aandacht wegzakt, kies er dan voor een korte energizer in te zetten.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i="0" baseline="0" dirty="0">
                <a:latin typeface="Aptos Display" panose="020B0004020202020204" pitchFamily="34" charset="0"/>
              </a:rPr>
              <a:t>&gt; Vraag of de jongere ervaart dat het moeilijker leren van taal als lastig ervaart en zo ja en in welke situatie ze dit vooral lastig vinden.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i="0" baseline="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eigen beheer</a:t>
            </a:r>
            <a:endParaRPr lang="nl-NL" sz="1000" baseline="0" dirty="0">
              <a:latin typeface="Aptos Display" panose="020B0004020202020204" pitchFamily="34" charset="0"/>
            </a:endParaRPr>
          </a:p>
          <a:p>
            <a:endParaRPr lang="nl-NL" sz="1000" baseline="0" dirty="0">
              <a:latin typeface="Aptos Display" panose="020B00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593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eigen beheer</a:t>
            </a:r>
            <a:endParaRPr lang="nl-NL" baseline="0" dirty="0"/>
          </a:p>
          <a:p>
            <a:endParaRPr lang="nl-NL"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699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ia-afbeelding 1"/>
          <p:cNvSpPr>
            <a:spLocks noGrp="1" noRot="1" noChangeAspect="1" noTextEdit="1"/>
          </p:cNvSpPr>
          <p:nvPr>
            <p:ph type="sldImg"/>
          </p:nvPr>
        </p:nvSpPr>
        <p:spPr>
          <a:xfrm>
            <a:off x="90488" y="744538"/>
            <a:ext cx="6616700" cy="3722687"/>
          </a:xfrm>
          <a:ln/>
        </p:spPr>
      </p:sp>
      <p:sp>
        <p:nvSpPr>
          <p:cNvPr id="5325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z="1000" b="1" i="0" u="none" strike="noStrike" kern="1200" baseline="0" dirty="0">
                <a:solidFill>
                  <a:schemeClr val="tx1"/>
                </a:solidFill>
                <a:latin typeface="Aptos Display" panose="020B0004020202020204" pitchFamily="34" charset="0"/>
                <a:ea typeface="+mn-ea"/>
                <a:cs typeface="+mn-cs"/>
              </a:rPr>
              <a:t>Speel Vang de bal:</a:t>
            </a:r>
          </a:p>
          <a:p>
            <a:endParaRPr lang="nl-NL" sz="1000" kern="1200" dirty="0">
              <a:solidFill>
                <a:schemeClr val="tx1"/>
              </a:solidFill>
              <a:effectLst/>
              <a:latin typeface="Aptos Display" panose="020B0004020202020204" pitchFamily="34" charset="0"/>
              <a:ea typeface="+mn-ea"/>
              <a:cs typeface="+mn-cs"/>
            </a:endParaRPr>
          </a:p>
          <a:p>
            <a:r>
              <a:rPr lang="nl-NL" sz="1000" b="1" kern="1200" dirty="0">
                <a:solidFill>
                  <a:schemeClr val="tx1"/>
                </a:solidFill>
                <a:effectLst/>
                <a:latin typeface="Aptos Display" panose="020B0004020202020204" pitchFamily="34" charset="0"/>
                <a:ea typeface="+mn-ea"/>
                <a:cs typeface="+mn-cs"/>
              </a:rPr>
              <a:t>Wat moet je doen?</a:t>
            </a:r>
          </a:p>
          <a:p>
            <a:r>
              <a:rPr lang="nl-NL" sz="1000" kern="1200" dirty="0">
                <a:solidFill>
                  <a:schemeClr val="tx1"/>
                </a:solidFill>
                <a:effectLst/>
                <a:latin typeface="Aptos Display" panose="020B0004020202020204" pitchFamily="34" charset="0"/>
                <a:ea typeface="+mn-ea"/>
                <a:cs typeface="+mn-cs"/>
              </a:rPr>
              <a:t>• Vraag de leerlingen </a:t>
            </a:r>
            <a:r>
              <a:rPr lang="nl-NL" sz="1000" b="1" kern="1200" dirty="0">
                <a:solidFill>
                  <a:schemeClr val="tx1"/>
                </a:solidFill>
                <a:effectLst/>
                <a:latin typeface="Aptos Display" panose="020B0004020202020204" pitchFamily="34" charset="0"/>
                <a:ea typeface="+mn-ea"/>
                <a:cs typeface="+mn-cs"/>
              </a:rPr>
              <a:t>vóór</a:t>
            </a:r>
            <a:r>
              <a:rPr lang="nl-NL" sz="1000" kern="1200" dirty="0">
                <a:solidFill>
                  <a:schemeClr val="tx1"/>
                </a:solidFill>
                <a:effectLst/>
                <a:latin typeface="Aptos Display" panose="020B0004020202020204" pitchFamily="34" charset="0"/>
                <a:ea typeface="+mn-ea"/>
                <a:cs typeface="+mn-cs"/>
              </a:rPr>
              <a:t> de opdracht hoe vol hun hoofd voelt. Laat de leerlingen een cijfer geven.</a:t>
            </a:r>
          </a:p>
          <a:p>
            <a:endParaRPr lang="nl-NL" sz="1000" kern="1200" dirty="0">
              <a:solidFill>
                <a:schemeClr val="tx1"/>
              </a:solidFill>
              <a:effectLst/>
              <a:latin typeface="Aptos Display" panose="020B0004020202020204" pitchFamily="34" charset="0"/>
              <a:ea typeface="+mn-ea"/>
              <a:cs typeface="+mn-cs"/>
            </a:endParaRPr>
          </a:p>
          <a:p>
            <a:r>
              <a:rPr lang="nl-NL" sz="1000" kern="1200" dirty="0">
                <a:solidFill>
                  <a:schemeClr val="tx1"/>
                </a:solidFill>
                <a:effectLst/>
                <a:latin typeface="Aptos Display" panose="020B0004020202020204" pitchFamily="34" charset="0"/>
                <a:ea typeface="+mn-ea"/>
                <a:cs typeface="+mn-cs"/>
              </a:rPr>
              <a:t>• Maak een kring.</a:t>
            </a:r>
          </a:p>
          <a:p>
            <a:endParaRPr lang="nl-NL" sz="1000" kern="1200" dirty="0">
              <a:solidFill>
                <a:schemeClr val="tx1"/>
              </a:solidFill>
              <a:effectLst/>
              <a:latin typeface="Aptos Display" panose="020B0004020202020204" pitchFamily="34" charset="0"/>
              <a:ea typeface="+mn-ea"/>
              <a:cs typeface="+mn-cs"/>
            </a:endParaRPr>
          </a:p>
          <a:p>
            <a:r>
              <a:rPr lang="nl-NL" sz="1000" kern="1200" dirty="0">
                <a:solidFill>
                  <a:schemeClr val="tx1"/>
                </a:solidFill>
                <a:effectLst/>
                <a:latin typeface="Aptos Display" panose="020B0004020202020204" pitchFamily="34" charset="0"/>
                <a:ea typeface="+mn-ea"/>
                <a:cs typeface="+mn-cs"/>
              </a:rPr>
              <a:t>• De leerlingen</a:t>
            </a:r>
            <a:r>
              <a:rPr lang="nl-NL" sz="1000" kern="1200" baseline="0" dirty="0">
                <a:solidFill>
                  <a:schemeClr val="tx1"/>
                </a:solidFill>
                <a:effectLst/>
                <a:latin typeface="Aptos Display" panose="020B0004020202020204" pitchFamily="34" charset="0"/>
                <a:ea typeface="+mn-ea"/>
                <a:cs typeface="+mn-cs"/>
              </a:rPr>
              <a:t> </a:t>
            </a:r>
            <a:r>
              <a:rPr lang="nl-NL" sz="1000" kern="1200" dirty="0">
                <a:solidFill>
                  <a:schemeClr val="tx1"/>
                </a:solidFill>
                <a:effectLst/>
                <a:latin typeface="Aptos Display" panose="020B0004020202020204" pitchFamily="34" charset="0"/>
                <a:ea typeface="+mn-ea"/>
                <a:cs typeface="+mn-cs"/>
              </a:rPr>
              <a:t>krijgen in totaal 3 ballen die zij samen moeten rondspelen. Begin eerst met 1 bal. Geef die aan de</a:t>
            </a:r>
            <a:r>
              <a:rPr lang="nl-NL" sz="1000" kern="1200" baseline="0" dirty="0">
                <a:solidFill>
                  <a:schemeClr val="tx1"/>
                </a:solidFill>
                <a:effectLst/>
                <a:latin typeface="Aptos Display" panose="020B0004020202020204" pitchFamily="34" charset="0"/>
                <a:ea typeface="+mn-ea"/>
                <a:cs typeface="+mn-cs"/>
              </a:rPr>
              <a:t> eerste leerling </a:t>
            </a:r>
            <a:r>
              <a:rPr lang="nl-NL" sz="1000" kern="1200" dirty="0">
                <a:solidFill>
                  <a:schemeClr val="tx1"/>
                </a:solidFill>
                <a:effectLst/>
                <a:latin typeface="Aptos Display" panose="020B0004020202020204" pitchFamily="34" charset="0"/>
                <a:ea typeface="+mn-ea"/>
                <a:cs typeface="+mn-cs"/>
              </a:rPr>
              <a:t>en geef de instructie dat die moet worden doorgeven naar de volgende deelnemer aan de linkerkant. </a:t>
            </a:r>
          </a:p>
          <a:p>
            <a:endParaRPr lang="nl-NL" sz="1000" kern="1200" dirty="0">
              <a:solidFill>
                <a:schemeClr val="tx1"/>
              </a:solidFill>
              <a:effectLst/>
              <a:latin typeface="Aptos Display" panose="020B0004020202020204" pitchFamily="34" charset="0"/>
              <a:ea typeface="+mn-ea"/>
              <a:cs typeface="+mn-cs"/>
            </a:endParaRPr>
          </a:p>
          <a:p>
            <a:r>
              <a:rPr lang="nl-NL" sz="1000" kern="1200" dirty="0">
                <a:solidFill>
                  <a:schemeClr val="tx1"/>
                </a:solidFill>
                <a:effectLst/>
                <a:latin typeface="Aptos Display" panose="020B0004020202020204" pitchFamily="34" charset="0"/>
                <a:ea typeface="+mn-ea"/>
                <a:cs typeface="+mn-cs"/>
              </a:rPr>
              <a:t>• Laat dit even 1 à 2 rondes gebeuren. </a:t>
            </a:r>
          </a:p>
          <a:p>
            <a:endParaRPr lang="nl-NL" sz="1000" kern="1200" dirty="0">
              <a:solidFill>
                <a:schemeClr val="tx1"/>
              </a:solidFill>
              <a:effectLst/>
              <a:latin typeface="Aptos Display" panose="020B0004020202020204" pitchFamily="34" charset="0"/>
              <a:ea typeface="+mn-ea"/>
              <a:cs typeface="+mn-cs"/>
            </a:endParaRPr>
          </a:p>
          <a:p>
            <a:r>
              <a:rPr lang="nl-NL" sz="1000" kern="1200" dirty="0">
                <a:solidFill>
                  <a:schemeClr val="tx1"/>
                </a:solidFill>
                <a:effectLst/>
                <a:latin typeface="Aptos Display" panose="020B0004020202020204" pitchFamily="34" charset="0"/>
                <a:ea typeface="+mn-ea"/>
                <a:cs typeface="+mn-cs"/>
              </a:rPr>
              <a:t>• Dan komt er een tweede bal bij. Geef de instructie aan</a:t>
            </a:r>
            <a:r>
              <a:rPr lang="nl-NL" sz="1000" kern="1200" baseline="0" dirty="0">
                <a:solidFill>
                  <a:schemeClr val="tx1"/>
                </a:solidFill>
                <a:effectLst/>
                <a:latin typeface="Aptos Display" panose="020B0004020202020204" pitchFamily="34" charset="0"/>
                <a:ea typeface="+mn-ea"/>
                <a:cs typeface="+mn-cs"/>
              </a:rPr>
              <a:t> de leerling dat de bal naar</a:t>
            </a:r>
            <a:r>
              <a:rPr lang="nl-NL" sz="1000" kern="1200" dirty="0">
                <a:solidFill>
                  <a:schemeClr val="tx1"/>
                </a:solidFill>
                <a:effectLst/>
                <a:latin typeface="Aptos Display" panose="020B0004020202020204" pitchFamily="34" charset="0"/>
                <a:ea typeface="+mn-ea"/>
                <a:cs typeface="+mn-cs"/>
              </a:rPr>
              <a:t> rechts moet worden doorgegeven, maar dat er telkens één leerling</a:t>
            </a:r>
            <a:r>
              <a:rPr lang="nl-NL" sz="1000" kern="1200" baseline="0" dirty="0">
                <a:solidFill>
                  <a:schemeClr val="tx1"/>
                </a:solidFill>
                <a:effectLst/>
                <a:latin typeface="Aptos Display" panose="020B0004020202020204" pitchFamily="34" charset="0"/>
                <a:ea typeface="+mn-ea"/>
                <a:cs typeface="+mn-cs"/>
              </a:rPr>
              <a:t> </a:t>
            </a:r>
            <a:r>
              <a:rPr lang="nl-NL" sz="1000" kern="1200" dirty="0">
                <a:solidFill>
                  <a:schemeClr val="tx1"/>
                </a:solidFill>
                <a:effectLst/>
                <a:latin typeface="Aptos Display" panose="020B0004020202020204" pitchFamily="34" charset="0"/>
                <a:ea typeface="+mn-ea"/>
                <a:cs typeface="+mn-cs"/>
              </a:rPr>
              <a:t>moet worden overgeslagen. </a:t>
            </a:r>
          </a:p>
          <a:p>
            <a:endParaRPr lang="nl-NL" sz="1000" kern="1200" dirty="0">
              <a:solidFill>
                <a:schemeClr val="tx1"/>
              </a:solidFill>
              <a:effectLst/>
              <a:latin typeface="Aptos Display" panose="020B0004020202020204" pitchFamily="34" charset="0"/>
              <a:ea typeface="+mn-ea"/>
              <a:cs typeface="+mn-cs"/>
            </a:endParaRPr>
          </a:p>
          <a:p>
            <a:r>
              <a:rPr lang="nl-NL" sz="1000" kern="1200" dirty="0">
                <a:solidFill>
                  <a:schemeClr val="tx1"/>
                </a:solidFill>
                <a:effectLst/>
                <a:latin typeface="Aptos Display" panose="020B0004020202020204" pitchFamily="34" charset="0"/>
                <a:ea typeface="+mn-ea"/>
                <a:cs typeface="+mn-cs"/>
              </a:rPr>
              <a:t>• Laat dit ook even zijn gang gaan.</a:t>
            </a:r>
          </a:p>
          <a:p>
            <a:endParaRPr lang="nl-NL" sz="1000" kern="1200" dirty="0">
              <a:solidFill>
                <a:schemeClr val="tx1"/>
              </a:solidFill>
              <a:effectLst/>
              <a:latin typeface="Aptos Display" panose="020B0004020202020204" pitchFamily="34" charset="0"/>
              <a:ea typeface="+mn-ea"/>
              <a:cs typeface="+mn-cs"/>
            </a:endParaRPr>
          </a:p>
          <a:p>
            <a:r>
              <a:rPr lang="nl-NL" sz="1000" kern="1200" dirty="0">
                <a:solidFill>
                  <a:schemeClr val="tx1"/>
                </a:solidFill>
                <a:effectLst/>
                <a:latin typeface="Aptos Display" panose="020B0004020202020204" pitchFamily="34" charset="0"/>
                <a:ea typeface="+mn-ea"/>
                <a:cs typeface="+mn-cs"/>
              </a:rPr>
              <a:t>• Dan komt bal 3 in het spel, deze wordt overgegooid naar een deelnemer aan de andere kant van de kring. Kijk hierbij wat de groep aan kan. Soms kan het werken met 1 of 2 ballen al voldoende zijn.</a:t>
            </a:r>
          </a:p>
          <a:p>
            <a:endParaRPr lang="nl-NL" sz="1000" kern="1200" dirty="0">
              <a:solidFill>
                <a:schemeClr val="tx1"/>
              </a:solidFill>
              <a:effectLst/>
              <a:latin typeface="Aptos Display" panose="020B000402020202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Aptos Display" panose="020B0004020202020204" pitchFamily="34" charset="0"/>
                <a:ea typeface="+mn-ea"/>
                <a:cs typeface="+mn-cs"/>
              </a:rPr>
              <a:t>• Laat dit ook weer even zijn gang gaan.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000" kern="1200" dirty="0">
              <a:solidFill>
                <a:schemeClr val="tx1"/>
              </a:solidFill>
              <a:effectLst/>
              <a:latin typeface="Aptos Display" panose="020B0004020202020204" pitchFamily="34" charset="0"/>
              <a:ea typeface="+mn-ea"/>
              <a:cs typeface="+mn-cs"/>
            </a:endParaRPr>
          </a:p>
          <a:p>
            <a:r>
              <a:rPr lang="nl-NL" sz="1000" kern="1200" dirty="0">
                <a:solidFill>
                  <a:schemeClr val="tx1"/>
                </a:solidFill>
                <a:effectLst/>
                <a:latin typeface="Aptos Display" panose="020B0004020202020204" pitchFamily="34" charset="0"/>
                <a:ea typeface="+mn-ea"/>
                <a:cs typeface="+mn-cs"/>
              </a:rPr>
              <a:t>• Dan worden</a:t>
            </a:r>
            <a:r>
              <a:rPr lang="nl-NL" sz="1000" kern="1200" baseline="0" dirty="0">
                <a:solidFill>
                  <a:schemeClr val="tx1"/>
                </a:solidFill>
                <a:effectLst/>
                <a:latin typeface="Aptos Display" panose="020B0004020202020204" pitchFamily="34" charset="0"/>
                <a:ea typeface="+mn-ea"/>
                <a:cs typeface="+mn-cs"/>
              </a:rPr>
              <a:t> er </a:t>
            </a:r>
            <a:r>
              <a:rPr lang="nl-NL" sz="1000" kern="1200" dirty="0">
                <a:solidFill>
                  <a:schemeClr val="tx1"/>
                </a:solidFill>
                <a:effectLst/>
                <a:latin typeface="Aptos Display" panose="020B0004020202020204" pitchFamily="34" charset="0"/>
                <a:ea typeface="+mn-ea"/>
                <a:cs typeface="+mn-cs"/>
              </a:rPr>
              <a:t>zinnetjes doorgegeven, die de deelnemers telkens aan de buurman/vrouw moeten doorvertellen. Zorg ervoor dat de zin duidelijk wordt overgebracht aan de ander. </a:t>
            </a:r>
          </a:p>
          <a:p>
            <a:endParaRPr lang="nl-NL" sz="1000" kern="1200" dirty="0">
              <a:solidFill>
                <a:schemeClr val="tx1"/>
              </a:solidFill>
              <a:effectLst/>
              <a:latin typeface="Aptos Display" panose="020B0004020202020204" pitchFamily="34" charset="0"/>
              <a:ea typeface="+mn-ea"/>
              <a:cs typeface="+mn-cs"/>
            </a:endParaRPr>
          </a:p>
          <a:p>
            <a:r>
              <a:rPr lang="nl-NL" sz="1000" kern="1200" dirty="0">
                <a:solidFill>
                  <a:schemeClr val="tx1"/>
                </a:solidFill>
                <a:effectLst/>
                <a:latin typeface="Aptos Display" panose="020B0004020202020204" pitchFamily="34" charset="0"/>
                <a:ea typeface="+mn-ea"/>
                <a:cs typeface="+mn-cs"/>
              </a:rPr>
              <a:t>• Stuur een zin linksom</a:t>
            </a:r>
            <a:r>
              <a:rPr lang="nl-NL" sz="1000" kern="1200" baseline="0" dirty="0">
                <a:solidFill>
                  <a:schemeClr val="tx1"/>
                </a:solidFill>
                <a:effectLst/>
                <a:latin typeface="Aptos Display" panose="020B0004020202020204" pitchFamily="34" charset="0"/>
                <a:ea typeface="+mn-ea"/>
                <a:cs typeface="+mn-cs"/>
              </a:rPr>
              <a:t> en een zin rechtsom. Bij het stopteken moet de zin door de laatste persoon worden naverteld.</a:t>
            </a:r>
          </a:p>
          <a:p>
            <a:endParaRPr lang="nl-NL" sz="1000" kern="1200" dirty="0">
              <a:solidFill>
                <a:schemeClr val="tx1"/>
              </a:solidFill>
              <a:effectLst/>
              <a:latin typeface="Aptos Display" panose="020B0004020202020204" pitchFamily="34" charset="0"/>
              <a:ea typeface="+mn-ea"/>
              <a:cs typeface="+mn-cs"/>
            </a:endParaRPr>
          </a:p>
          <a:p>
            <a:r>
              <a:rPr lang="nl-NL" sz="1000" b="1" kern="1200" dirty="0">
                <a:solidFill>
                  <a:schemeClr val="tx1"/>
                </a:solidFill>
                <a:effectLst/>
                <a:latin typeface="Aptos Display" panose="020B0004020202020204" pitchFamily="34" charset="0"/>
                <a:ea typeface="+mn-ea"/>
                <a:cs typeface="+mn-cs"/>
              </a:rPr>
              <a:t>De zinnen zijn:</a:t>
            </a:r>
          </a:p>
          <a:p>
            <a:r>
              <a:rPr lang="nl-NL" sz="1000" kern="1200" dirty="0">
                <a:solidFill>
                  <a:schemeClr val="tx1"/>
                </a:solidFill>
                <a:effectLst/>
                <a:latin typeface="Aptos Display" panose="020B0004020202020204" pitchFamily="34" charset="0"/>
                <a:ea typeface="+mn-ea"/>
                <a:cs typeface="+mn-cs"/>
              </a:rPr>
              <a:t>-  ‘Je moet je gymspullen meenemen, je fietssleutel ligt op tafel en vergeet je brood niet’.</a:t>
            </a:r>
          </a:p>
          <a:p>
            <a:r>
              <a:rPr lang="nl-NL" sz="1000" kern="1200" dirty="0">
                <a:solidFill>
                  <a:schemeClr val="tx1"/>
                </a:solidFill>
                <a:effectLst/>
                <a:latin typeface="Aptos Display" panose="020B0004020202020204" pitchFamily="34" charset="0"/>
                <a:ea typeface="+mn-ea"/>
                <a:cs typeface="+mn-cs"/>
              </a:rPr>
              <a:t>-  ‘Wil je na schooltijd één bruin brood en twee pakken melk halen?’</a:t>
            </a:r>
          </a:p>
          <a:p>
            <a:endParaRPr lang="nl-NL" sz="1000" kern="1200" dirty="0">
              <a:solidFill>
                <a:schemeClr val="tx1"/>
              </a:solidFill>
              <a:effectLst/>
              <a:latin typeface="Aptos Display" panose="020B0004020202020204" pitchFamily="34" charset="0"/>
              <a:ea typeface="+mn-ea"/>
              <a:cs typeface="+mn-cs"/>
            </a:endParaRPr>
          </a:p>
          <a:p>
            <a:r>
              <a:rPr lang="nl-NL" sz="1000" kern="1200" dirty="0">
                <a:solidFill>
                  <a:schemeClr val="tx1"/>
                </a:solidFill>
                <a:effectLst/>
                <a:latin typeface="Aptos Display" panose="020B0004020202020204" pitchFamily="34" charset="0"/>
                <a:ea typeface="+mn-ea"/>
                <a:cs typeface="+mn-cs"/>
              </a:rPr>
              <a:t>Je</a:t>
            </a:r>
            <a:r>
              <a:rPr lang="nl-NL" sz="1000" kern="1200" baseline="0" dirty="0">
                <a:solidFill>
                  <a:schemeClr val="tx1"/>
                </a:solidFill>
                <a:effectLst/>
                <a:latin typeface="Aptos Display" panose="020B0004020202020204" pitchFamily="34" charset="0"/>
                <a:ea typeface="+mn-ea"/>
                <a:cs typeface="+mn-cs"/>
              </a:rPr>
              <a:t> kunt er </a:t>
            </a:r>
            <a:r>
              <a:rPr lang="nl-NL" sz="1000" kern="1200" dirty="0">
                <a:solidFill>
                  <a:schemeClr val="tx1"/>
                </a:solidFill>
                <a:effectLst/>
                <a:latin typeface="Aptos Display" panose="020B0004020202020204" pitchFamily="34" charset="0"/>
                <a:ea typeface="+mn-ea"/>
                <a:cs typeface="+mn-cs"/>
              </a:rPr>
              <a:t>eventueel ervoor kiezen om de zinnen wat in te korten.</a:t>
            </a:r>
          </a:p>
          <a:p>
            <a:endParaRPr lang="nl-NL" sz="1000" kern="1200" dirty="0">
              <a:solidFill>
                <a:schemeClr val="tx1"/>
              </a:solidFill>
              <a:effectLst/>
              <a:latin typeface="Aptos Display" panose="020B0004020202020204" pitchFamily="34" charset="0"/>
              <a:ea typeface="+mn-ea"/>
              <a:cs typeface="+mn-cs"/>
            </a:endParaRPr>
          </a:p>
          <a:p>
            <a:r>
              <a:rPr lang="nl-NL" sz="1000" kern="1200" dirty="0">
                <a:solidFill>
                  <a:schemeClr val="tx1"/>
                </a:solidFill>
                <a:effectLst/>
                <a:latin typeface="Aptos Display" panose="020B0004020202020204" pitchFamily="34" charset="0"/>
                <a:ea typeface="+mn-ea"/>
                <a:cs typeface="+mn-cs"/>
              </a:rPr>
              <a:t>• Voer gaandeweg de druk op door opmerkingen als; ‘kom op’, ‘ doorgaan’, ‘ laat zien dat je het kan’. </a:t>
            </a:r>
          </a:p>
          <a:p>
            <a:r>
              <a:rPr lang="nl-NL" sz="1000" kern="1200" dirty="0">
                <a:solidFill>
                  <a:schemeClr val="tx1"/>
                </a:solidFill>
                <a:effectLst/>
                <a:latin typeface="Aptos Display" panose="020B0004020202020204" pitchFamily="34" charset="0"/>
                <a:ea typeface="+mn-ea"/>
                <a:cs typeface="+mn-cs"/>
              </a:rPr>
              <a:t>• Blijf stimuleren om de zinnen door te fluisteren. Mensen blokkeren namelijk vaak tijdens</a:t>
            </a:r>
            <a:r>
              <a:rPr lang="nl-NL" sz="1000" kern="1200" baseline="0" dirty="0">
                <a:solidFill>
                  <a:schemeClr val="tx1"/>
                </a:solidFill>
                <a:effectLst/>
                <a:latin typeface="Aptos Display" panose="020B0004020202020204" pitchFamily="34" charset="0"/>
                <a:ea typeface="+mn-ea"/>
                <a:cs typeface="+mn-cs"/>
              </a:rPr>
              <a:t> </a:t>
            </a:r>
            <a:r>
              <a:rPr lang="nl-NL" sz="1000" kern="1200" dirty="0">
                <a:solidFill>
                  <a:schemeClr val="tx1"/>
                </a:solidFill>
                <a:effectLst/>
                <a:latin typeface="Aptos Display" panose="020B0004020202020204" pitchFamily="34" charset="0"/>
                <a:ea typeface="+mn-ea"/>
                <a:cs typeface="+mn-cs"/>
              </a:rPr>
              <a:t>het fluisteren óf met het doorspelen van de bal.</a:t>
            </a:r>
          </a:p>
          <a:p>
            <a:r>
              <a:rPr lang="nl-NL" sz="1000" kern="1200" dirty="0">
                <a:solidFill>
                  <a:schemeClr val="tx1"/>
                </a:solidFill>
                <a:effectLst/>
                <a:latin typeface="Aptos Display" panose="020B0004020202020204" pitchFamily="34" charset="0"/>
                <a:ea typeface="+mn-ea"/>
                <a:cs typeface="+mn-cs"/>
              </a:rPr>
              <a:t>• Na de opdracht geven de leerlingen opnieuw een cijfer hoe vol hun hoofd nu zit.</a:t>
            </a:r>
          </a:p>
          <a:p>
            <a:endParaRPr lang="en-US" sz="1000" kern="1200" dirty="0">
              <a:solidFill>
                <a:schemeClr val="tx1"/>
              </a:solidFill>
              <a:effectLst/>
              <a:latin typeface="Aptos Display" panose="020B0004020202020204" pitchFamily="34" charset="0"/>
              <a:ea typeface="+mn-ea"/>
              <a:cs typeface="+mn-cs"/>
            </a:endParaRPr>
          </a:p>
          <a:p>
            <a:r>
              <a:rPr lang="nl-NL" sz="1000" b="1" kern="1200" dirty="0">
                <a:solidFill>
                  <a:schemeClr val="tx1"/>
                </a:solidFill>
                <a:effectLst/>
                <a:latin typeface="Aptos Display" panose="020B0004020202020204" pitchFamily="34" charset="0"/>
                <a:ea typeface="+mn-ea"/>
                <a:cs typeface="+mn-cs"/>
              </a:rPr>
              <a:t>Nabespreking</a:t>
            </a:r>
          </a:p>
          <a:p>
            <a:r>
              <a:rPr lang="nl-NL" sz="1000" kern="1200" dirty="0">
                <a:solidFill>
                  <a:schemeClr val="tx1"/>
                </a:solidFill>
                <a:effectLst/>
                <a:latin typeface="Aptos Display" panose="020B0004020202020204" pitchFamily="34" charset="0"/>
                <a:ea typeface="+mn-ea"/>
                <a:cs typeface="+mn-cs"/>
              </a:rPr>
              <a:t>Na het spel volgt er een gesprek, waarin je de volgende vragen als leidraad kunt gebruiken:</a:t>
            </a:r>
          </a:p>
          <a:p>
            <a:pPr marL="0" marR="0" indent="0" algn="l" defTabSz="914400" rtl="0" eaLnBrk="0" fontAlgn="base" latinLnBrk="0" hangingPunct="0">
              <a:lnSpc>
                <a:spcPct val="100000"/>
              </a:lnSpc>
              <a:spcBef>
                <a:spcPct val="30000"/>
              </a:spcBef>
              <a:spcAft>
                <a:spcPct val="0"/>
              </a:spcAft>
              <a:buClrTx/>
              <a:buSzTx/>
              <a:buFontTx/>
              <a:buNone/>
              <a:tabLst/>
              <a:defRPr/>
            </a:pPr>
            <a:r>
              <a:rPr lang="nl-NL" sz="1000" kern="1200" dirty="0">
                <a:solidFill>
                  <a:schemeClr val="tx1"/>
                </a:solidFill>
                <a:effectLst/>
                <a:latin typeface="Aptos Display" panose="020B0004020202020204" pitchFamily="34" charset="0"/>
                <a:ea typeface="+mn-ea"/>
                <a:cs typeface="+mn-cs"/>
              </a:rPr>
              <a:t>-  </a:t>
            </a:r>
            <a:r>
              <a:rPr lang="nl-NL" sz="1000" dirty="0">
                <a:latin typeface="Aptos Display" panose="020B0004020202020204" pitchFamily="34" charset="0"/>
              </a:rPr>
              <a:t>Hoe ging het, wat ging er mis? </a:t>
            </a:r>
          </a:p>
          <a:p>
            <a:r>
              <a:rPr lang="nl-NL" sz="1000" kern="1200" dirty="0">
                <a:solidFill>
                  <a:schemeClr val="tx1"/>
                </a:solidFill>
                <a:effectLst/>
                <a:latin typeface="Aptos Display" panose="020B0004020202020204" pitchFamily="34" charset="0"/>
                <a:ea typeface="+mn-ea"/>
                <a:cs typeface="+mn-cs"/>
              </a:rPr>
              <a:t>-  Lukte het om de ballen te gooien?</a:t>
            </a:r>
          </a:p>
          <a:p>
            <a:pPr marL="171450" indent="-171450">
              <a:buFontTx/>
              <a:buChar char="-"/>
            </a:pPr>
            <a:r>
              <a:rPr lang="nl-NL" sz="1000" kern="1200" dirty="0">
                <a:solidFill>
                  <a:schemeClr val="tx1"/>
                </a:solidFill>
                <a:effectLst/>
                <a:latin typeface="Aptos Display" panose="020B0004020202020204" pitchFamily="34" charset="0"/>
                <a:ea typeface="+mn-ea"/>
                <a:cs typeface="+mn-cs"/>
              </a:rPr>
              <a:t>Lukte het om de zin goed te onthouden en door te geven?</a:t>
            </a:r>
          </a:p>
          <a:p>
            <a:pPr marL="171450" indent="-171450">
              <a:buFontTx/>
              <a:buChar char="-"/>
            </a:pPr>
            <a:r>
              <a:rPr lang="nl-NL" sz="1000" kern="1200" dirty="0">
                <a:solidFill>
                  <a:schemeClr val="tx1"/>
                </a:solidFill>
                <a:effectLst/>
                <a:latin typeface="Aptos Display" panose="020B0004020202020204" pitchFamily="34" charset="0"/>
                <a:ea typeface="+mn-ea"/>
                <a:cs typeface="+mn-cs"/>
              </a:rPr>
              <a:t>Hoe voelde deze opdracht?</a:t>
            </a:r>
          </a:p>
          <a:p>
            <a:pPr marL="171450" indent="-171450">
              <a:buFontTx/>
              <a:buChar char="-"/>
            </a:pPr>
            <a:r>
              <a:rPr lang="nl-NL" sz="1000" kern="1200" dirty="0">
                <a:solidFill>
                  <a:schemeClr val="tx1"/>
                </a:solidFill>
                <a:effectLst/>
                <a:latin typeface="Aptos Display" panose="020B0004020202020204" pitchFamily="34" charset="0"/>
                <a:ea typeface="+mn-ea"/>
                <a:cs typeface="+mn-cs"/>
              </a:rPr>
              <a:t>Wat vond je ervan dat de docent ging aanmoedigen?</a:t>
            </a:r>
          </a:p>
          <a:p>
            <a:pPr marL="171450" indent="-171450">
              <a:buFontTx/>
              <a:buChar char="-"/>
            </a:pPr>
            <a:r>
              <a:rPr lang="nl-NL" sz="1000" kern="1200" dirty="0">
                <a:solidFill>
                  <a:schemeClr val="tx1"/>
                </a:solidFill>
                <a:effectLst/>
                <a:latin typeface="Aptos Display" panose="020B0004020202020204" pitchFamily="34" charset="0"/>
                <a:ea typeface="+mn-ea"/>
                <a:cs typeface="+mn-cs"/>
              </a:rPr>
              <a:t>Wat ging je daardoor doen?</a:t>
            </a:r>
          </a:p>
          <a:p>
            <a:r>
              <a:rPr lang="nl-NL" sz="1000" dirty="0">
                <a:latin typeface="Aptos Display" panose="020B0004020202020204" pitchFamily="34" charset="0"/>
              </a:rPr>
              <a:t>-</a:t>
            </a:r>
            <a:r>
              <a:rPr lang="nl-NL" sz="1000" baseline="0" dirty="0">
                <a:latin typeface="Aptos Display" panose="020B0004020202020204" pitchFamily="34" charset="0"/>
              </a:rPr>
              <a:t>   </a:t>
            </a:r>
            <a:r>
              <a:rPr lang="nl-NL" sz="1000" dirty="0">
                <a:latin typeface="Aptos Display" panose="020B0004020202020204" pitchFamily="34" charset="0"/>
              </a:rPr>
              <a:t>Wat heeft dit met TOS te maken? </a:t>
            </a:r>
          </a:p>
          <a:p>
            <a:r>
              <a:rPr lang="nl-NL" sz="1000" dirty="0">
                <a:latin typeface="Aptos Display" panose="020B0004020202020204" pitchFamily="34" charset="0"/>
              </a:rPr>
              <a:t>-   Welk gedrag liet je zien tijdens de opdracht? </a:t>
            </a:r>
          </a:p>
          <a:p>
            <a:pPr marL="0" indent="0">
              <a:buFontTx/>
              <a:buNone/>
            </a:pPr>
            <a:r>
              <a:rPr lang="nl-NL" sz="1000" dirty="0">
                <a:latin typeface="Aptos Display" panose="020B0004020202020204" pitchFamily="34" charset="0"/>
              </a:rPr>
              <a:t>Herken je dit bij kinderen met TOS? </a:t>
            </a:r>
          </a:p>
          <a:p>
            <a:pPr marL="285750" indent="-285750">
              <a:buFontTx/>
              <a:buChar char="-"/>
            </a:pPr>
            <a:r>
              <a:rPr lang="nl-NL" sz="1000" dirty="0">
                <a:latin typeface="Aptos Display" panose="020B0004020202020204" pitchFamily="34" charset="0"/>
              </a:rPr>
              <a:t>Hoe zou je hen kunnen helpen?</a:t>
            </a:r>
          </a:p>
          <a:p>
            <a:endParaRPr lang="nl-NL" sz="1000" kern="1200" dirty="0">
              <a:solidFill>
                <a:schemeClr val="tx1"/>
              </a:solidFill>
              <a:effectLst/>
              <a:latin typeface="Aptos Display" panose="020B0004020202020204" pitchFamily="34" charset="0"/>
              <a:ea typeface="+mn-ea"/>
              <a:cs typeface="+mn-cs"/>
            </a:endParaRPr>
          </a:p>
          <a:p>
            <a:endParaRPr lang="nl-NL" sz="1000" kern="1200" dirty="0">
              <a:solidFill>
                <a:schemeClr val="tx1"/>
              </a:solidFill>
              <a:effectLst/>
              <a:latin typeface="Aptos Display" panose="020B0004020202020204" pitchFamily="34" charset="0"/>
              <a:ea typeface="+mn-ea"/>
              <a:cs typeface="+mn-cs"/>
            </a:endParaRPr>
          </a:p>
        </p:txBody>
      </p:sp>
      <p:sp>
        <p:nvSpPr>
          <p:cNvPr id="4" name="Tijdelijke aanduiding voor dianummer 3"/>
          <p:cNvSpPr>
            <a:spLocks noGrp="1"/>
          </p:cNvSpPr>
          <p:nvPr>
            <p:ph type="sldNum" sz="quarter" idx="5"/>
          </p:nvPr>
        </p:nvSpPr>
        <p:spPr/>
        <p:txBody>
          <a:bodyPr/>
          <a:lstStyle/>
          <a:p>
            <a:pPr>
              <a:defRPr/>
            </a:pPr>
            <a:fld id="{ACB51BB3-A272-4EC2-A6D7-50EE53A492D1}" type="slidenum">
              <a:rPr lang="nl-NL" smtClean="0"/>
              <a:pPr>
                <a:defRPr/>
              </a:pPr>
              <a:t>7</a:t>
            </a:fld>
            <a:endParaRPr lang="nl-NL" dirty="0"/>
          </a:p>
        </p:txBody>
      </p:sp>
    </p:spTree>
    <p:extLst>
      <p:ext uri="{BB962C8B-B14F-4D97-AF65-F5344CB8AC3E}">
        <p14:creationId xmlns:p14="http://schemas.microsoft.com/office/powerpoint/2010/main" val="238128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50000"/>
              </a:lnSpc>
            </a:pPr>
            <a:endParaRPr lang="en-US" sz="1000" baseline="0" dirty="0">
              <a:latin typeface="Aptos Display" panose="020B0004020202020204" pitchFamily="34" charset="0"/>
            </a:endParaRPr>
          </a:p>
          <a:p>
            <a:endParaRPr lang="nl-NL" sz="1000" b="0" i="0" u="none" strike="noStrike" kern="1200" baseline="0" dirty="0">
              <a:solidFill>
                <a:schemeClr val="tx1"/>
              </a:solidFill>
              <a:latin typeface="Aptos Display" panose="020B0004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a:t>
            </a:r>
            <a:r>
              <a:rPr lang="nl-NL" sz="1000" i="1" baseline="0" dirty="0" err="1">
                <a:latin typeface="Aptos Display" panose="020B0004020202020204" pitchFamily="34" charset="0"/>
              </a:rPr>
              <a:t>Shutterstock</a:t>
            </a:r>
            <a:endParaRPr lang="nl-NL" sz="1000" baseline="0" dirty="0">
              <a:latin typeface="Aptos Display" panose="020B0004020202020204" pitchFamily="34" charset="0"/>
            </a:endParaRPr>
          </a:p>
          <a:p>
            <a:endParaRPr lang="nl-NL" sz="1000" b="1" i="0" u="none" strike="noStrike" kern="1200" baseline="0" dirty="0">
              <a:solidFill>
                <a:schemeClr val="tx1"/>
              </a:solidFill>
              <a:latin typeface="Aptos Display" panose="020B0004020202020204" pitchFamily="34" charset="0"/>
              <a:ea typeface="+mn-ea"/>
              <a:cs typeface="+mn-cs"/>
            </a:endParaRPr>
          </a:p>
        </p:txBody>
      </p:sp>
      <p:sp>
        <p:nvSpPr>
          <p:cNvPr id="4" name="Tijdelijke aanduiding voor dianummer 3"/>
          <p:cNvSpPr>
            <a:spLocks noGrp="1"/>
          </p:cNvSpPr>
          <p:nvPr>
            <p:ph type="sldNum" sz="quarter" idx="10"/>
          </p:nvPr>
        </p:nvSpPr>
        <p:spPr/>
        <p:txBody>
          <a:bodyPr/>
          <a:lstStyle/>
          <a:p>
            <a:fld id="{633B8BFB-29A6-46BF-8564-D929B7F66FE2}" type="slidenum">
              <a:rPr lang="nl-NL" smtClean="0">
                <a:solidFill>
                  <a:prstClr val="black"/>
                </a:solidFill>
              </a:rPr>
              <a:pPr/>
              <a:t>8</a:t>
            </a:fld>
            <a:endParaRPr lang="nl-NL">
              <a:solidFill>
                <a:prstClr val="black"/>
              </a:solidFill>
            </a:endParaRPr>
          </a:p>
        </p:txBody>
      </p:sp>
    </p:spTree>
    <p:extLst>
      <p:ext uri="{BB962C8B-B14F-4D97-AF65-F5344CB8AC3E}">
        <p14:creationId xmlns:p14="http://schemas.microsoft.com/office/powerpoint/2010/main" val="1313463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ia-afbeelding 1"/>
          <p:cNvSpPr>
            <a:spLocks noGrp="1" noRot="1" noChangeAspect="1" noTextEdit="1"/>
          </p:cNvSpPr>
          <p:nvPr>
            <p:ph type="sldImg"/>
          </p:nvPr>
        </p:nvSpPr>
        <p:spPr>
          <a:xfrm>
            <a:off x="90488" y="744538"/>
            <a:ext cx="6616700" cy="3722687"/>
          </a:xfrm>
          <a:ln/>
        </p:spPr>
      </p:sp>
      <p:sp>
        <p:nvSpPr>
          <p:cNvPr id="5325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nl-NL" sz="1000" b="1" dirty="0">
                <a:latin typeface="Aptos Display" panose="020B0004020202020204" pitchFamily="34" charset="0"/>
              </a:rPr>
              <a:t>Nabespreken Vang de bal:</a:t>
            </a:r>
            <a:br>
              <a:rPr lang="nl-NL" sz="1000" b="1" dirty="0">
                <a:latin typeface="Aptos Display" panose="020B0004020202020204" pitchFamily="34" charset="0"/>
              </a:rPr>
            </a:br>
            <a:br>
              <a:rPr lang="nl-NL" sz="1000" b="1" dirty="0">
                <a:latin typeface="Aptos Display" panose="020B0004020202020204" pitchFamily="34" charset="0"/>
              </a:rPr>
            </a:br>
            <a:r>
              <a:rPr lang="nl-NL" sz="1000" b="1" dirty="0">
                <a:latin typeface="Aptos Display" panose="020B0004020202020204" pitchFamily="34" charset="0"/>
              </a:rPr>
              <a:t>TOS Informatie verwerken en onthouden</a:t>
            </a:r>
            <a:r>
              <a:rPr lang="nl-NL" sz="1000" dirty="0">
                <a:latin typeface="Aptos Display" panose="020B0004020202020204" pitchFamily="34" charset="0"/>
              </a:rPr>
              <a:t>.</a:t>
            </a:r>
          </a:p>
          <a:p>
            <a:pPr marL="0" indent="0">
              <a:buFontTx/>
              <a:buNone/>
            </a:pPr>
            <a:r>
              <a:rPr lang="nl-NL" sz="1000" dirty="0">
                <a:latin typeface="Aptos Display" panose="020B0004020202020204" pitchFamily="34" charset="0"/>
              </a:rPr>
              <a:t>• Om dit spel goed te kunnen, moet je je goed kunnen richten en concentreren op wat de ander vertelt. De andere prikkels moet je wegduwen (onderdrukken). </a:t>
            </a:r>
          </a:p>
          <a:p>
            <a:pPr marL="0" indent="0">
              <a:buFontTx/>
              <a:buNone/>
            </a:pPr>
            <a:endParaRPr lang="nl-NL" sz="1000" dirty="0">
              <a:latin typeface="Aptos Display" panose="020B0004020202020204" pitchFamily="34" charset="0"/>
            </a:endParaRPr>
          </a:p>
          <a:p>
            <a:pPr marL="0" indent="0">
              <a:buFontTx/>
              <a:buNone/>
            </a:pPr>
            <a:r>
              <a:rPr lang="nl-NL" sz="1000" dirty="0">
                <a:latin typeface="Aptos Display" panose="020B0004020202020204" pitchFamily="34" charset="0"/>
              </a:rPr>
              <a:t>• Er is al snel te veel informatie als je TOS / taalproblemen hebt. Het lukt je minder goed om bij te houden wat er gebeurt, wat iedereen zegt. Je hersenen moeten hard werken om het tempo bij te houden en om te begrijpen en te onthouden wat mensen zeggen. Je hoofd raakt dan snel vol en het kost moeite om nog goed te luisteren naar wat de ander zegt. In een drukke klas, tijdens pauzes of praktijklessen</a:t>
            </a:r>
            <a:r>
              <a:rPr lang="nl-NL" sz="1000" baseline="0" dirty="0">
                <a:latin typeface="Aptos Display" panose="020B0004020202020204" pitchFamily="34" charset="0"/>
              </a:rPr>
              <a:t> </a:t>
            </a:r>
            <a:r>
              <a:rPr lang="nl-NL" sz="1000" dirty="0">
                <a:latin typeface="Aptos Display" panose="020B0004020202020204" pitchFamily="34" charset="0"/>
              </a:rPr>
              <a:t>praten de leerlingen door elkaar en wordt je eerder afgeleid door alles wat er om je heen gebeurt.  </a:t>
            </a:r>
          </a:p>
          <a:p>
            <a:pPr marL="0" indent="0">
              <a:buFontTx/>
              <a:buNone/>
            </a:pPr>
            <a:endParaRPr lang="nl-NL" sz="1000" dirty="0">
              <a:latin typeface="Aptos Display" panose="020B0004020202020204" pitchFamily="34" charset="0"/>
            </a:endParaRPr>
          </a:p>
          <a:p>
            <a:pPr marL="0" indent="0">
              <a:buFontTx/>
              <a:buNone/>
            </a:pPr>
            <a:r>
              <a:rPr lang="nl-NL" sz="1000" dirty="0">
                <a:latin typeface="Aptos Display" panose="020B0004020202020204" pitchFamily="34" charset="0"/>
              </a:rPr>
              <a:t>• Wanneer je TOS hebt gaat informatie</a:t>
            </a:r>
            <a:r>
              <a:rPr lang="nl-NL" sz="1000" baseline="0" dirty="0">
                <a:latin typeface="Aptos Display" panose="020B0004020202020204" pitchFamily="34" charset="0"/>
              </a:rPr>
              <a:t> vaak heel snel. Wanneer je afgeleid bent door andere dingen kunt je informatie al helemaal niet meer goed opvangen.</a:t>
            </a:r>
          </a:p>
          <a:p>
            <a:pPr marL="0" indent="0">
              <a:buFontTx/>
              <a:buNone/>
            </a:pPr>
            <a:endParaRPr lang="nl-NL" sz="1000" dirty="0">
              <a:latin typeface="Aptos Display" panose="020B0004020202020204" pitchFamily="34" charset="0"/>
            </a:endParaRPr>
          </a:p>
          <a:p>
            <a:pPr marL="0" indent="0">
              <a:buFontTx/>
              <a:buNone/>
            </a:pPr>
            <a:r>
              <a:rPr lang="nl-NL" sz="1000" dirty="0">
                <a:latin typeface="Aptos Display" panose="020B0004020202020204" pitchFamily="34" charset="0"/>
              </a:rPr>
              <a:t>• Wanneer</a:t>
            </a:r>
            <a:r>
              <a:rPr lang="nl-NL" sz="1000" baseline="0" dirty="0">
                <a:latin typeface="Aptos Display" panose="020B0004020202020204" pitchFamily="34" charset="0"/>
              </a:rPr>
              <a:t> </a:t>
            </a:r>
            <a:r>
              <a:rPr lang="nl-NL" sz="1000" dirty="0">
                <a:latin typeface="Aptos Display" panose="020B0004020202020204" pitchFamily="34" charset="0"/>
              </a:rPr>
              <a:t>je TOS hebt, kost het in drukke situaties veel energie om op te pikken wat een ander zegt. Daar wordt je erg moe van en soms lukt het dan even niet. Dan ontstaan er gemakkelijk ruzies. </a:t>
            </a:r>
          </a:p>
          <a:p>
            <a:endParaRPr lang="nl-NL" sz="1000" kern="1200" dirty="0">
              <a:solidFill>
                <a:schemeClr val="tx1"/>
              </a:solidFill>
              <a:effectLst/>
              <a:latin typeface="Aptos Display" panose="020B0004020202020204" pitchFamily="34" charset="0"/>
              <a:ea typeface="+mn-ea"/>
              <a:cs typeface="+mn-cs"/>
            </a:endParaRPr>
          </a:p>
          <a:p>
            <a:endParaRPr lang="en-US" sz="1000" b="1" baseline="0" dirty="0">
              <a:latin typeface="Aptos Display" panose="020B00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000" i="1" baseline="0" dirty="0">
                <a:latin typeface="Aptos Display" panose="020B0004020202020204" pitchFamily="34" charset="0"/>
              </a:rPr>
              <a:t>©Copyright: </a:t>
            </a:r>
            <a:r>
              <a:rPr lang="nl-NL" sz="1000" i="1" baseline="0" dirty="0" err="1">
                <a:latin typeface="Aptos Display" panose="020B0004020202020204" pitchFamily="34" charset="0"/>
              </a:rPr>
              <a:t>Shutterstock</a:t>
            </a:r>
            <a:endParaRPr lang="nl-NL" sz="1000" baseline="0" dirty="0">
              <a:latin typeface="Aptos Display" panose="020B0004020202020204" pitchFamily="34" charset="0"/>
            </a:endParaRPr>
          </a:p>
          <a:p>
            <a:pPr algn="r"/>
            <a:endParaRPr lang="nl-NL" sz="1000" dirty="0">
              <a:latin typeface="Aptos Display" panose="020B0004020202020204" pitchFamily="34" charset="0"/>
            </a:endParaRPr>
          </a:p>
          <a:p>
            <a:endParaRPr lang="nl-NL" sz="1000" kern="1200" dirty="0">
              <a:solidFill>
                <a:schemeClr val="tx1"/>
              </a:solidFill>
              <a:effectLst/>
              <a:latin typeface="Aptos Display" panose="020B0004020202020204" pitchFamily="34" charset="0"/>
              <a:ea typeface="+mn-ea"/>
              <a:cs typeface="+mn-cs"/>
            </a:endParaRPr>
          </a:p>
        </p:txBody>
      </p:sp>
      <p:sp>
        <p:nvSpPr>
          <p:cNvPr id="4" name="Tijdelijke aanduiding voor dianummer 3"/>
          <p:cNvSpPr>
            <a:spLocks noGrp="1"/>
          </p:cNvSpPr>
          <p:nvPr>
            <p:ph type="sldNum" sz="quarter" idx="5"/>
          </p:nvPr>
        </p:nvSpPr>
        <p:spPr/>
        <p:txBody>
          <a:bodyPr/>
          <a:lstStyle/>
          <a:p>
            <a:pPr>
              <a:defRPr/>
            </a:pPr>
            <a:fld id="{ACB51BB3-A272-4EC2-A6D7-50EE53A492D1}" type="slidenum">
              <a:rPr lang="nl-NL" smtClean="0"/>
              <a:pPr>
                <a:defRPr/>
              </a:pPr>
              <a:t>9</a:t>
            </a:fld>
            <a:endParaRPr lang="nl-NL" dirty="0"/>
          </a:p>
        </p:txBody>
      </p:sp>
    </p:spTree>
    <p:extLst>
      <p:ext uri="{BB962C8B-B14F-4D97-AF65-F5344CB8AC3E}">
        <p14:creationId xmlns:p14="http://schemas.microsoft.com/office/powerpoint/2010/main" val="238128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715158DF-2C56-472E-AC48-47E20552FA19}"/>
              </a:ext>
            </a:extLst>
          </p:cNvPr>
          <p:cNvSpPr/>
          <p:nvPr/>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807094A5-EB6F-441D-88F8-CD7A30C84707}"/>
              </a:ext>
            </a:extLst>
          </p:cNvPr>
          <p:cNvSpPr>
            <a:spLocks noGrp="1"/>
          </p:cNvSpPr>
          <p:nvPr>
            <p:ph type="ctrTitle" hasCustomPrompt="1"/>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1C7CE1E3-3929-42A6-81B7-056BD88EF353}"/>
              </a:ext>
            </a:extLst>
          </p:cNvPr>
          <p:cNvSpPr>
            <a:spLocks noGrp="1"/>
          </p:cNvSpPr>
          <p:nvPr>
            <p:ph type="subTitle" idx="1" hasCustomPrompt="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Tree>
    <p:extLst>
      <p:ext uri="{BB962C8B-B14F-4D97-AF65-F5344CB8AC3E}">
        <p14:creationId xmlns:p14="http://schemas.microsoft.com/office/powerpoint/2010/main" val="3757992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3 kolom">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2C22AB6C-5858-45B3-8C24-328DB13EF924}" type="datetimeFigureOut">
              <a:rPr lang="nl-NL" smtClean="0"/>
              <a:t>6-4-2025</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CF183C02-CE07-4DBB-8BFA-E7BF24F36512}" type="slidenum">
              <a:rPr lang="nl-NL" smtClean="0"/>
              <a:t>‹nr.›</a:t>
            </a:fld>
            <a:endParaRPr lang="nl-NL"/>
          </a:p>
        </p:txBody>
      </p:sp>
      <p:sp>
        <p:nvSpPr>
          <p:cNvPr id="11" name="Tijdelijke aanduiding voor tekst 4">
            <a:extLst>
              <a:ext uri="{FF2B5EF4-FFF2-40B4-BE49-F238E27FC236}">
                <a16:creationId xmlns:a16="http://schemas.microsoft.com/office/drawing/2014/main" id="{B4B72819-870F-4CC8-9DEF-58C3AB4CD685}"/>
              </a:ext>
            </a:extLst>
          </p:cNvPr>
          <p:cNvSpPr>
            <a:spLocks noGrp="1"/>
          </p:cNvSpPr>
          <p:nvPr>
            <p:ph type="body" sz="quarter" idx="13" hasCustomPrompt="1"/>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2" name="Tijdelijke aanduiding voor inhoud 5">
            <a:extLst>
              <a:ext uri="{FF2B5EF4-FFF2-40B4-BE49-F238E27FC236}">
                <a16:creationId xmlns:a16="http://schemas.microsoft.com/office/drawing/2014/main" id="{D7812E9D-BE2A-41F4-AA15-DC0B8C56AE77}"/>
              </a:ext>
            </a:extLst>
          </p:cNvPr>
          <p:cNvSpPr>
            <a:spLocks noGrp="1"/>
          </p:cNvSpPr>
          <p:nvPr>
            <p:ph sz="quarter" idx="14" hasCustomPrompt="1"/>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3215522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4188156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2973779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Afbeelding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831850" y="1078991"/>
            <a:ext cx="5266944" cy="3136392"/>
          </a:xfrm>
        </p:spPr>
        <p:txBody>
          <a:bodyPr rtlCol="0" anchor="b">
            <a:normAutofit/>
          </a:bodyPr>
          <a:lstStyle>
            <a:lvl1pPr>
              <a:defRPr sz="48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BE8BBAC4-9088-44CF-BA2D-B8DD24FB5274}"/>
              </a:ext>
            </a:extLst>
          </p:cNvPr>
          <p:cNvSpPr>
            <a:spLocks noGrp="1"/>
          </p:cNvSpPr>
          <p:nvPr>
            <p:ph type="body" idx="1" hasCustomPrompt="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2C22AB6C-5858-45B3-8C24-328DB13EF924}" type="datetimeFigureOut">
              <a:rPr lang="nl-NL" smtClean="0"/>
              <a:t>6-4-2025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25928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2C22AB6C-5858-45B3-8C24-328DB13EF924}" type="datetimeFigureOut">
              <a:rPr lang="nl-NL" smtClean="0"/>
              <a:t>6-4-2025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3925825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nl-NL" noProof="0">
              <a:solidFill>
                <a:schemeClr val="tx1"/>
              </a:solidFill>
            </a:endParaRPr>
          </a:p>
        </p:txBody>
      </p:sp>
      <p:sp>
        <p:nvSpPr>
          <p:cNvPr id="2" name="Titel 1">
            <a:extLst>
              <a:ext uri="{FF2B5EF4-FFF2-40B4-BE49-F238E27FC236}">
                <a16:creationId xmlns:a16="http://schemas.microsoft.com/office/drawing/2014/main" id="{146AD042-DE90-4088-8A07-B9A64C2CE03E}"/>
              </a:ext>
            </a:extLst>
          </p:cNvPr>
          <p:cNvSpPr>
            <a:spLocks noGrp="1"/>
          </p:cNvSpPr>
          <p:nvPr>
            <p:ph type="title" hasCustomPrompt="1"/>
          </p:nvPr>
        </p:nvSpPr>
        <p:spPr>
          <a:xfrm>
            <a:off x="839788" y="640080"/>
            <a:ext cx="3886200" cy="2953512"/>
          </a:xfrm>
        </p:spPr>
        <p:txBody>
          <a:bodyPr rtlCol="0" anchor="b"/>
          <a:lstStyle>
            <a:lvl1pPr>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2FFC98-62A0-445A-BEDA-785BE925A1D8}"/>
              </a:ext>
            </a:extLst>
          </p:cNvPr>
          <p:cNvSpPr>
            <a:spLocks noGrp="1"/>
          </p:cNvSpPr>
          <p:nvPr>
            <p:ph idx="1" hasCustomPrompt="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DB4D7827-8489-4EE4-88EE-16685FE6DE8A}"/>
              </a:ext>
            </a:extLst>
          </p:cNvPr>
          <p:cNvSpPr>
            <a:spLocks noGrp="1"/>
          </p:cNvSpPr>
          <p:nvPr>
            <p:ph type="body" sz="half" idx="2" hasCustomPrompt="1"/>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fld id="{2C22AB6C-5858-45B3-8C24-328DB13EF924}" type="datetimeFigureOut">
              <a:rPr lang="nl-NL" smtClean="0"/>
              <a:t>6-4-2025</a:t>
            </a:fld>
            <a:endParaRPr lang="nl-NL"/>
          </a:p>
        </p:txBody>
      </p:sp>
      <p:sp>
        <p:nvSpPr>
          <p:cNvPr id="6" name="Tijdelijke aanduiding voor voettekst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endParaRPr lang="nl-NL"/>
          </a:p>
        </p:txBody>
      </p:sp>
      <p:sp>
        <p:nvSpPr>
          <p:cNvPr id="7" name="Tijdelijke aanduiding voor dianumm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1931566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Afbeelding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rtlCol="0" anchor="b"/>
          <a:lstStyle>
            <a:lvl1pPr algn="ctr">
              <a:defRPr sz="3200">
                <a:solidFill>
                  <a:schemeClr val="bg1"/>
                </a:solidFill>
              </a:defRPr>
            </a:lvl1pPr>
          </a:lstStyle>
          <a:p>
            <a:pPr rtl="0"/>
            <a:r>
              <a:rPr lang="nl-NL" noProof="0"/>
              <a:t>Klik om de titelstijl van het model te bewerken</a:t>
            </a:r>
          </a:p>
        </p:txBody>
      </p:sp>
      <p:sp>
        <p:nvSpPr>
          <p:cNvPr id="3" name="Tijdelijke aanduiding voor afbeelding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fld id="{2C22AB6C-5858-45B3-8C24-328DB13EF924}" type="datetimeFigureOut">
              <a:rPr lang="nl-NL" smtClean="0"/>
              <a:t>6-4-2025</a:t>
            </a:fld>
            <a:endParaRPr lang="nl-NL"/>
          </a:p>
        </p:txBody>
      </p:sp>
      <p:sp>
        <p:nvSpPr>
          <p:cNvPr id="6" name="Tijdelijke aanduiding voor voettekst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3542944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3843971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2C22AB6C-5858-45B3-8C24-328DB13EF924}" type="datetimeFigureOut">
              <a:rPr lang="nl-NL" smtClean="0"/>
              <a:t>6-4-2025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CF183C02-CE07-4DBB-8BFA-E7BF24F36512}"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621826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3904135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3399237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2C22AB6C-5858-45B3-8C24-328DB13EF924}" type="datetimeFigureOut">
              <a:rPr lang="nl-NL" smtClean="0"/>
              <a:t>6-4-2025</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CF183C02-CE07-4DBB-8BFA-E7BF24F36512}"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1843507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2C22AB6C-5858-45B3-8C24-328DB13EF924}" type="datetimeFigureOut">
              <a:rPr lang="nl-NL" smtClean="0"/>
              <a:t>6-4-2025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CF183C02-CE07-4DBB-8BFA-E7BF24F36512}"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3244937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4023614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2552410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1_Vergelijking">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nl-NL"/>
              <a:t>Klik om stijl te bewerken</a:t>
            </a:r>
            <a:endParaRPr lang="en-US"/>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2" name="Content Placeholder 3"/>
          <p:cNvSpPr>
            <a:spLocks noGrp="1"/>
          </p:cNvSpPr>
          <p:nvPr>
            <p:ph sz="quarter" idx="13"/>
          </p:nvPr>
        </p:nvSpPr>
        <p:spPr>
          <a:xfrm>
            <a:off x="913774" y="3051012"/>
            <a:ext cx="5106027" cy="274018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3" name="Content Placeholder 5"/>
          <p:cNvSpPr>
            <a:spLocks noGrp="1"/>
          </p:cNvSpPr>
          <p:nvPr>
            <p:ph sz="quarter" idx="14"/>
          </p:nvPr>
        </p:nvSpPr>
        <p:spPr>
          <a:xfrm>
            <a:off x="6172200" y="3051012"/>
            <a:ext cx="5105401" cy="274018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6B1FB3A6-7730-44BD-98BA-18F9D430C18E}" type="datetimeFigureOut">
              <a:rPr lang="nl-NL" smtClean="0"/>
              <a:t>6-4-2025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5840EAAD-8FB9-4A31-8149-AD3EDA54F1A0}" type="slidenum">
              <a:rPr lang="nl-NL" smtClean="0"/>
              <a:t>‹nr.›</a:t>
            </a:fld>
            <a:endParaRPr lang="nl-NL"/>
          </a:p>
        </p:txBody>
      </p:sp>
    </p:spTree>
    <p:extLst>
      <p:ext uri="{BB962C8B-B14F-4D97-AF65-F5344CB8AC3E}">
        <p14:creationId xmlns:p14="http://schemas.microsoft.com/office/powerpoint/2010/main" val="645691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4" name="Slide Number Placeholder 4"/>
          <p:cNvSpPr txBox="1">
            <a:spLocks/>
          </p:cNvSpPr>
          <p:nvPr/>
        </p:nvSpPr>
        <p:spPr bwMode="auto">
          <a:xfrm>
            <a:off x="11015137" y="6481767"/>
            <a:ext cx="723900" cy="220663"/>
          </a:xfrm>
          <a:prstGeom prst="rect">
            <a:avLst/>
          </a:prstGeom>
          <a:noFill/>
          <a:ln>
            <a:noFill/>
          </a:ln>
        </p:spPr>
        <p:txBody>
          <a:bodyPr lIns="103163" tIns="51581" rIns="103163" bIns="51581"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fld id="{CA5CE6FB-F046-4951-A854-58389FDF1A12}" type="slidenum">
              <a:rPr lang="en-US" altLang="nl-NL" sz="1100" b="1" smtClean="0">
                <a:solidFill>
                  <a:srgbClr val="CC1122"/>
                </a:solidFill>
                <a:cs typeface="+mn-cs"/>
              </a:rPr>
              <a:pPr algn="ctr" eaLnBrk="1" hangingPunct="1">
                <a:defRPr/>
              </a:pPr>
              <a:t>‹nr.›</a:t>
            </a:fld>
            <a:endParaRPr lang="en-US" altLang="nl-NL" sz="1100" b="1">
              <a:solidFill>
                <a:srgbClr val="CC1122"/>
              </a:solidFill>
              <a:cs typeface="+mn-cs"/>
            </a:endParaRPr>
          </a:p>
        </p:txBody>
      </p:sp>
      <p:sp>
        <p:nvSpPr>
          <p:cNvPr id="2" name="Title 1"/>
          <p:cNvSpPr>
            <a:spLocks noGrp="1"/>
          </p:cNvSpPr>
          <p:nvPr>
            <p:ph type="title"/>
          </p:nvPr>
        </p:nvSpPr>
        <p:spPr/>
        <p:txBody>
          <a:bodyPr/>
          <a:lstStyle/>
          <a:p>
            <a:r>
              <a:rPr lang="nl-NL"/>
              <a:t>Klik om de stijl te bewerken</a:t>
            </a:r>
            <a:endParaRPr lang="en-US" dirty="0"/>
          </a:p>
        </p:txBody>
      </p:sp>
      <p:sp>
        <p:nvSpPr>
          <p:cNvPr id="7" name="Text Placeholder 6"/>
          <p:cNvSpPr>
            <a:spLocks noGrp="1"/>
          </p:cNvSpPr>
          <p:nvPr>
            <p:ph type="body" sz="quarter" idx="13"/>
          </p:nvPr>
        </p:nvSpPr>
        <p:spPr>
          <a:xfrm>
            <a:off x="1087966" y="1443539"/>
            <a:ext cx="9432000" cy="4587280"/>
          </a:xfrm>
        </p:spPr>
        <p:txBody>
          <a:bodyPr/>
          <a:lstStyle>
            <a:lvl2pPr marL="456710" indent="-193430">
              <a:defRPr/>
            </a:lvl2pPr>
            <a:lvl3pPr marL="591036" indent="-134327">
              <a:defRPr/>
            </a:lvl3pPr>
            <a:lvl4pPr marL="703870" indent="-118207">
              <a:defRPr/>
            </a:lvl4pPr>
            <a:lvl5pPr marL="709243" indent="-123581">
              <a:defRPr/>
            </a:lvl5pPr>
          </a:lstStyle>
          <a:p>
            <a:pPr lvl="0"/>
            <a:r>
              <a:rPr lang="nl-NL"/>
              <a:t>Klik om de modelstijlen te bewerken</a:t>
            </a:r>
          </a:p>
          <a:p>
            <a:pPr lvl="1"/>
            <a:r>
              <a:rPr lang="nl-NL"/>
              <a:t>Tweede niveau</a:t>
            </a:r>
          </a:p>
          <a:p>
            <a:pPr lvl="2"/>
            <a:r>
              <a:rPr lang="nl-NL"/>
              <a:t>Derde niveau</a:t>
            </a:r>
          </a:p>
        </p:txBody>
      </p:sp>
    </p:spTree>
    <p:extLst>
      <p:ext uri="{BB962C8B-B14F-4D97-AF65-F5344CB8AC3E}">
        <p14:creationId xmlns:p14="http://schemas.microsoft.com/office/powerpoint/2010/main" val="1881797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2C22AB6C-5858-45B3-8C24-328DB13EF924}" type="datetimeFigureOut">
              <a:rPr lang="nl-NL" smtClean="0"/>
              <a:t>6-4-2025</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CF183C02-CE07-4DBB-8BFA-E7BF24F36512}"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3320129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1122156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7" name="Vrije vorm: Vorm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011680"/>
            <a:ext cx="1051560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fld id="{2C22AB6C-5858-45B3-8C24-328DB13EF924}" type="datetimeFigureOut">
              <a:rPr lang="nl-NL" smtClean="0"/>
              <a:t>6-4-2025</a:t>
            </a:fld>
            <a:endParaRPr lang="nl-NL"/>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2985669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2C22AB6C-5858-45B3-8C24-328DB13EF924}" type="datetimeFigureOut">
              <a:rPr lang="nl-NL" smtClean="0"/>
              <a:t>6-4-2025</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CF183C02-CE07-4DBB-8BFA-E7BF24F36512}"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2984079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2C22AB6C-5858-45B3-8C24-328DB13EF924}" type="datetimeFigureOut">
              <a:rPr lang="nl-NL" smtClean="0"/>
              <a:t>6-4-2025</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CF183C02-CE07-4DBB-8BFA-E7BF24F36512}"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4205381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57C882CE-1B27-414A-9B06-AA5D2DB683BA}"/>
              </a:ext>
            </a:extLst>
          </p:cNvPr>
          <p:cNvSpPr>
            <a:spLocks noGrp="1"/>
          </p:cNvSpPr>
          <p:nvPr>
            <p:ph sz="half" idx="1" hasCustomPrompt="1"/>
          </p:nvPr>
        </p:nvSpPr>
        <p:spPr>
          <a:xfrm>
            <a:off x="838200"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A0397E60-5D92-4530-96D1-FC09AF3C2742}"/>
              </a:ext>
            </a:extLst>
          </p:cNvPr>
          <p:cNvSpPr>
            <a:spLocks noGrp="1"/>
          </p:cNvSpPr>
          <p:nvPr>
            <p:ph sz="half" idx="2" hasCustomPrompt="1"/>
          </p:nvPr>
        </p:nvSpPr>
        <p:spPr>
          <a:xfrm>
            <a:off x="6419088"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fld id="{2C22AB6C-5858-45B3-8C24-328DB13EF924}" type="datetimeFigureOut">
              <a:rPr lang="nl-NL" smtClean="0"/>
              <a:t>6-4-2025</a:t>
            </a:fld>
            <a:endParaRPr lang="nl-NL"/>
          </a:p>
        </p:txBody>
      </p:sp>
      <p:sp>
        <p:nvSpPr>
          <p:cNvPr id="6" name="Tijdelijke aanduiding voor voettekst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2833760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2C22AB6C-5858-45B3-8C24-328DB13EF924}" type="datetimeFigureOut">
              <a:rPr lang="nl-NL" smtClean="0"/>
              <a:t>6-4-2025</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493074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2AB6C-5858-45B3-8C24-328DB13EF924}" type="datetimeFigureOut">
              <a:rPr lang="nl-NL" smtClean="0"/>
              <a:t>6-4-2025</a:t>
            </a:fld>
            <a:endParaRPr lang="nl-NL"/>
          </a:p>
        </p:txBody>
      </p:sp>
      <p:sp>
        <p:nvSpPr>
          <p:cNvPr id="5" name="Tijdelijke aanduiding voor voettekst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83C02-CE07-4DBB-8BFA-E7BF24F36512}" type="slidenum">
              <a:rPr lang="nl-NL" smtClean="0"/>
              <a:t>‹nr.›</a:t>
            </a:fld>
            <a:endParaRPr lang="nl-NL"/>
          </a:p>
        </p:txBody>
      </p:sp>
    </p:spTree>
    <p:extLst>
      <p:ext uri="{BB962C8B-B14F-4D97-AF65-F5344CB8AC3E}">
        <p14:creationId xmlns:p14="http://schemas.microsoft.com/office/powerpoint/2010/main" val="3453065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ustomXml" Target="../ink/ink1.xml"/><Relationship Id="rId7" Type="http://schemas.openxmlformats.org/officeDocument/2006/relationships/customXml" Target="../ink/ink2.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1.svg"/><Relationship Id="rId4" Type="http://schemas.openxmlformats.org/officeDocument/2006/relationships/image" Target="../media/image16.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ustomXml" Target="../ink/ink3.xml"/><Relationship Id="rId7" Type="http://schemas.openxmlformats.org/officeDocument/2006/relationships/customXml" Target="../ink/ink4.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1.svg"/><Relationship Id="rId4" Type="http://schemas.openxmlformats.org/officeDocument/2006/relationships/image" Target="../media/image16.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microsoft.com/office/2007/relationships/hdphoto" Target="../media/hdphoto4.wdp"/><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8228C-3B43-157C-3FE7-4F5BD606AE1E}"/>
              </a:ext>
            </a:extLst>
          </p:cNvPr>
          <p:cNvSpPr>
            <a:spLocks noGrp="1"/>
          </p:cNvSpPr>
          <p:nvPr>
            <p:ph type="ctrTitle"/>
          </p:nvPr>
        </p:nvSpPr>
        <p:spPr>
          <a:xfrm>
            <a:off x="679704" y="543516"/>
            <a:ext cx="6031638" cy="1575686"/>
          </a:xfrm>
        </p:spPr>
        <p:txBody>
          <a:bodyPr/>
          <a:lstStyle/>
          <a:p>
            <a:r>
              <a:rPr lang="nl-NL" i="0" dirty="0"/>
              <a:t>Psycho-educatie</a:t>
            </a:r>
          </a:p>
        </p:txBody>
      </p:sp>
      <p:sp>
        <p:nvSpPr>
          <p:cNvPr id="3" name="Ondertitel 2">
            <a:extLst>
              <a:ext uri="{FF2B5EF4-FFF2-40B4-BE49-F238E27FC236}">
                <a16:creationId xmlns:a16="http://schemas.microsoft.com/office/drawing/2014/main" id="{C75EDE31-2077-73DC-14E6-34E07BE5E2B0}"/>
              </a:ext>
            </a:extLst>
          </p:cNvPr>
          <p:cNvSpPr>
            <a:spLocks noGrp="1"/>
          </p:cNvSpPr>
          <p:nvPr>
            <p:ph type="subTitle" idx="1"/>
          </p:nvPr>
        </p:nvSpPr>
        <p:spPr/>
        <p:txBody>
          <a:bodyPr/>
          <a:lstStyle/>
          <a:p>
            <a:r>
              <a:rPr lang="nl-NL" sz="4000" cap="none" dirty="0"/>
              <a:t>Vol hoofd</a:t>
            </a:r>
          </a:p>
          <a:p>
            <a:endParaRPr lang="nl-NL" cap="none" dirty="0"/>
          </a:p>
          <a:p>
            <a:r>
              <a:rPr lang="nl-NL" cap="none" dirty="0"/>
              <a:t>Deel 2</a:t>
            </a:r>
          </a:p>
        </p:txBody>
      </p:sp>
      <p:pic>
        <p:nvPicPr>
          <p:cNvPr id="5" name="Afbeelding 4">
            <a:extLst>
              <a:ext uri="{FF2B5EF4-FFF2-40B4-BE49-F238E27FC236}">
                <a16:creationId xmlns:a16="http://schemas.microsoft.com/office/drawing/2014/main" id="{99179B0E-AF14-AB8C-111C-86DCD179FA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33" b="93645" l="4640" r="99023">
                        <a14:foregroundMark x1="7937" y1="36636" x2="8791" y2="52336"/>
                        <a14:foregroundMark x1="4640" y1="42991" x2="4640" y2="42991"/>
                        <a14:foregroundMark x1="21001" y1="86542" x2="21001" y2="86542"/>
                        <a14:foregroundMark x1="39805" y1="64860" x2="39805" y2="64860"/>
                        <a14:foregroundMark x1="38950" y1="12336" x2="47131" y2="22243"/>
                        <a14:foregroundMark x1="47131" y1="22243" x2="73504" y2="34953"/>
                        <a14:foregroundMark x1="80952" y1="9533" x2="26129" y2="34206"/>
                        <a14:foregroundMark x1="82860" y1="68409" x2="85478" y2="70573"/>
                        <a14:foregroundMark x1="80315" y1="66306" x2="82218" y2="67879"/>
                        <a14:foregroundMark x1="74021" y1="61104" x2="74755" y2="61711"/>
                        <a14:foregroundMark x1="59341" y1="48972" x2="68979" y2="56937"/>
                        <a14:foregroundMark x1="80310" y1="79163" x2="80830" y2="87477"/>
                        <a14:foregroundMark x1="79895" y1="72521" x2="80125" y2="76205"/>
                        <a14:foregroundMark x1="78388" y1="48411" x2="78870" y2="56119"/>
                        <a14:foregroundMark x1="83639" y1="71776" x2="81197" y2="93645"/>
                        <a14:backgroundMark x1="78632" y1="59065" x2="78632" y2="59065"/>
                        <a14:backgroundMark x1="78632" y1="59065" x2="76557" y2="68411"/>
                        <a14:backgroundMark x1="72283" y1="59065" x2="72283" y2="59065"/>
                        <a14:backgroundMark x1="72405" y1="58879" x2="72405" y2="60187"/>
                        <a14:backgroundMark x1="72527" y1="59626" x2="73871" y2="61308"/>
                        <a14:backgroundMark x1="70940" y1="58131" x2="70574" y2="58131"/>
                        <a14:backgroundMark x1="70574" y1="58131" x2="69475" y2="58131"/>
                        <a14:backgroundMark x1="78632" y1="58505" x2="79487" y2="57383"/>
                        <a14:backgroundMark x1="77411" y1="59626" x2="78999" y2="59626"/>
                        <a14:backgroundMark x1="86203" y1="70841" x2="90842" y2="74019"/>
                        <a14:backgroundMark x1="90842" y1="74019" x2="94383" y2="81121"/>
                        <a14:backgroundMark x1="95971" y1="75140" x2="97924" y2="82430"/>
                        <a14:backgroundMark x1="79731" y1="68037" x2="79853" y2="72523"/>
                        <a14:backgroundMark x1="79976" y1="76075" x2="79121" y2="78131"/>
                        <a14:backgroundMark x1="85104" y1="71776" x2="87179" y2="69907"/>
                        <a14:backgroundMark x1="85104" y1="70467" x2="85104" y2="70467"/>
                      </a14:backgroundRemoval>
                    </a14:imgEffect>
                  </a14:imgLayer>
                </a14:imgProps>
              </a:ext>
            </a:extLst>
          </a:blip>
          <a:stretch>
            <a:fillRect/>
          </a:stretch>
        </p:blipFill>
        <p:spPr>
          <a:xfrm>
            <a:off x="186441" y="2273485"/>
            <a:ext cx="7018163" cy="4584515"/>
          </a:xfrm>
          <a:prstGeom prst="rect">
            <a:avLst/>
          </a:prstGeom>
        </p:spPr>
      </p:pic>
    </p:spTree>
    <p:extLst>
      <p:ext uri="{BB962C8B-B14F-4D97-AF65-F5344CB8AC3E}">
        <p14:creationId xmlns:p14="http://schemas.microsoft.com/office/powerpoint/2010/main" val="242864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244880"/>
            <a:ext cx="9404723" cy="1177387"/>
          </a:xfrm>
        </p:spPr>
        <p:txBody>
          <a:bodyPr/>
          <a:lstStyle/>
          <a:p>
            <a:pPr algn="l"/>
            <a:r>
              <a:rPr lang="nl-NL" b="1" i="0" dirty="0"/>
              <a:t>Hoe vol is jouw hoofd nu?</a:t>
            </a:r>
          </a:p>
        </p:txBody>
      </p:sp>
      <p:pic>
        <p:nvPicPr>
          <p:cNvPr id="4" name="Picture 5">
            <a:extLst>
              <a:ext uri="{FF2B5EF4-FFF2-40B4-BE49-F238E27FC236}">
                <a16:creationId xmlns:a16="http://schemas.microsoft.com/office/drawing/2014/main" id="{5F21D057-E630-98A8-B8B6-E1AE159BDF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0252"/>
          <a:stretch/>
        </p:blipFill>
        <p:spPr bwMode="auto">
          <a:xfrm>
            <a:off x="8287374" y="1770068"/>
            <a:ext cx="1176054" cy="4431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936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675860"/>
            <a:ext cx="9404723" cy="1177387"/>
          </a:xfrm>
        </p:spPr>
        <p:txBody>
          <a:bodyPr/>
          <a:lstStyle/>
          <a:p>
            <a:pPr algn="l"/>
            <a:r>
              <a:rPr lang="nl-NL" b="1" i="0" dirty="0"/>
              <a:t>TOS en een vol hoofd</a:t>
            </a:r>
          </a:p>
        </p:txBody>
      </p:sp>
      <p:sp>
        <p:nvSpPr>
          <p:cNvPr id="3" name="Tijdelijke aanduiding voor inhoud 2">
            <a:extLst>
              <a:ext uri="{FF2B5EF4-FFF2-40B4-BE49-F238E27FC236}">
                <a16:creationId xmlns:a16="http://schemas.microsoft.com/office/drawing/2014/main" id="{CC25C5E8-2442-425E-9185-1787C7108828}"/>
              </a:ext>
            </a:extLst>
          </p:cNvPr>
          <p:cNvSpPr>
            <a:spLocks noGrp="1"/>
          </p:cNvSpPr>
          <p:nvPr>
            <p:ph idx="1"/>
          </p:nvPr>
        </p:nvSpPr>
        <p:spPr>
          <a:xfrm>
            <a:off x="646111" y="1977226"/>
            <a:ext cx="8946541" cy="4204914"/>
          </a:xfrm>
        </p:spPr>
        <p:txBody>
          <a:bodyPr vert="horz" lIns="91440" tIns="45720" rIns="91440" bIns="45720" rtlCol="0" anchor="t">
            <a:normAutofit/>
          </a:bodyPr>
          <a:lstStyle/>
          <a:p>
            <a:endParaRPr lang="nl-NL" cap="none" dirty="0"/>
          </a:p>
          <a:p>
            <a:r>
              <a:rPr lang="nl-NL" dirty="0"/>
              <a:t>Bij TOS werken je hersen hard om taal te begrijpen</a:t>
            </a:r>
            <a:br>
              <a:rPr lang="nl-NL" dirty="0"/>
            </a:br>
            <a:endParaRPr lang="nl-NL" cap="none" dirty="0"/>
          </a:p>
          <a:p>
            <a:r>
              <a:rPr lang="nl-NL" cap="none" dirty="0"/>
              <a:t>Je hoofd raakt dan soms te vol</a:t>
            </a:r>
          </a:p>
          <a:p>
            <a:endParaRPr lang="nl-NL" cap="none" dirty="0"/>
          </a:p>
          <a:p>
            <a:r>
              <a:rPr lang="nl-NL" cap="none" dirty="0"/>
              <a:t>Nadenken lukt dan minder goed</a:t>
            </a:r>
          </a:p>
          <a:p>
            <a:pPr marL="0" indent="0">
              <a:buNone/>
            </a:pPr>
            <a:endParaRPr lang="nl-NL" cap="none" dirty="0"/>
          </a:p>
        </p:txBody>
      </p:sp>
      <p:pic>
        <p:nvPicPr>
          <p:cNvPr id="8" name="Afbeelding 7">
            <a:extLst>
              <a:ext uri="{FF2B5EF4-FFF2-40B4-BE49-F238E27FC236}">
                <a16:creationId xmlns:a16="http://schemas.microsoft.com/office/drawing/2014/main" id="{1EA067F7-0D5D-AAF0-93EA-90148729938E}"/>
              </a:ext>
            </a:extLst>
          </p:cNvPr>
          <p:cNvPicPr>
            <a:picLocks noChangeAspect="1"/>
          </p:cNvPicPr>
          <p:nvPr/>
        </p:nvPicPr>
        <p:blipFill>
          <a:blip r:embed="rId3"/>
          <a:stretch>
            <a:fillRect/>
          </a:stretch>
        </p:blipFill>
        <p:spPr>
          <a:xfrm>
            <a:off x="8948058" y="349288"/>
            <a:ext cx="2995682" cy="2160437"/>
          </a:xfrm>
          <a:prstGeom prst="rect">
            <a:avLst/>
          </a:prstGeom>
          <a:ln>
            <a:noFill/>
          </a:ln>
          <a:effectLst>
            <a:softEdge rad="112500"/>
          </a:effectLst>
        </p:spPr>
      </p:pic>
    </p:spTree>
    <p:extLst>
      <p:ext uri="{BB962C8B-B14F-4D97-AF65-F5344CB8AC3E}">
        <p14:creationId xmlns:p14="http://schemas.microsoft.com/office/powerpoint/2010/main" val="72361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D0937-F597-514E-3476-B2F1A6E51EF4}"/>
              </a:ext>
            </a:extLst>
          </p:cNvPr>
          <p:cNvSpPr>
            <a:spLocks noGrp="1"/>
          </p:cNvSpPr>
          <p:nvPr>
            <p:ph type="title"/>
          </p:nvPr>
        </p:nvSpPr>
        <p:spPr>
          <a:xfrm>
            <a:off x="231111" y="365125"/>
            <a:ext cx="11122689" cy="1325563"/>
          </a:xfrm>
        </p:spPr>
        <p:txBody>
          <a:bodyPr/>
          <a:lstStyle/>
          <a:p>
            <a:r>
              <a:rPr lang="nl-NL" b="1" i="0" dirty="0"/>
              <a:t>Vol hoofd</a:t>
            </a:r>
          </a:p>
        </p:txBody>
      </p:sp>
      <p:sp>
        <p:nvSpPr>
          <p:cNvPr id="3" name="Tijdelijke aanduiding voor inhoud 2">
            <a:extLst>
              <a:ext uri="{FF2B5EF4-FFF2-40B4-BE49-F238E27FC236}">
                <a16:creationId xmlns:a16="http://schemas.microsoft.com/office/drawing/2014/main" id="{53D4242F-5C46-D696-11DF-1A3EFC32F553}"/>
              </a:ext>
            </a:extLst>
          </p:cNvPr>
          <p:cNvSpPr>
            <a:spLocks noGrp="1"/>
          </p:cNvSpPr>
          <p:nvPr>
            <p:ph idx="1"/>
          </p:nvPr>
        </p:nvSpPr>
        <p:spPr>
          <a:xfrm>
            <a:off x="231111" y="2002186"/>
            <a:ext cx="11960889" cy="4961321"/>
          </a:xfrm>
        </p:spPr>
        <p:txBody>
          <a:bodyPr>
            <a:normAutofit/>
          </a:bodyPr>
          <a:lstStyle/>
          <a:p>
            <a:r>
              <a:rPr lang="nl-NL" sz="2400" dirty="0"/>
              <a:t>Je hersenen </a:t>
            </a:r>
            <a:r>
              <a:rPr lang="nl-NL" sz="2400" b="1" dirty="0"/>
              <a:t>werken harder werken</a:t>
            </a:r>
            <a:r>
              <a:rPr lang="nl-NL" sz="2400" dirty="0"/>
              <a:t>. </a:t>
            </a:r>
            <a:br>
              <a:rPr lang="nl-NL" sz="2400" dirty="0"/>
            </a:br>
            <a:br>
              <a:rPr lang="nl-NL" sz="2400" dirty="0"/>
            </a:br>
            <a:r>
              <a:rPr lang="nl-NL" sz="2400" dirty="0"/>
              <a:t>Vooral: </a:t>
            </a:r>
          </a:p>
          <a:p>
            <a:pPr lvl="1"/>
            <a:r>
              <a:rPr lang="nl-NL" sz="2000" dirty="0"/>
              <a:t>als je naar anderen luistert</a:t>
            </a:r>
          </a:p>
          <a:p>
            <a:pPr lvl="1"/>
            <a:r>
              <a:rPr lang="nl-NL" sz="2000" dirty="0"/>
              <a:t>als je een gesprek voert</a:t>
            </a:r>
          </a:p>
          <a:p>
            <a:pPr lvl="1"/>
            <a:r>
              <a:rPr lang="nl-NL" sz="2000" dirty="0"/>
              <a:t>als je zelf iets wilt vertellen. </a:t>
            </a:r>
          </a:p>
          <a:p>
            <a:pPr lvl="1"/>
            <a:r>
              <a:rPr lang="nl-NL" sz="2000" dirty="0"/>
              <a:t>als er om je heen veel wordt gepraat.</a:t>
            </a:r>
          </a:p>
          <a:p>
            <a:endParaRPr lang="nl-NL" sz="2400" dirty="0"/>
          </a:p>
          <a:p>
            <a:r>
              <a:rPr lang="nl-NL" sz="2400" dirty="0"/>
              <a:t>Als er veel in je hoofd zit, en er komt nog meer bij, lukt nadenken soms niet meer. Je </a:t>
            </a:r>
            <a:r>
              <a:rPr lang="nl-NL" sz="2400" b="1" dirty="0"/>
              <a:t>hoofd</a:t>
            </a:r>
            <a:r>
              <a:rPr lang="nl-NL" sz="2400" dirty="0"/>
              <a:t> zit dan helemaal </a:t>
            </a:r>
            <a:r>
              <a:rPr lang="nl-NL" sz="2400" b="1" dirty="0"/>
              <a:t>vol</a:t>
            </a:r>
            <a:r>
              <a:rPr lang="nl-NL" sz="2400" dirty="0"/>
              <a:t>! </a:t>
            </a:r>
          </a:p>
        </p:txBody>
      </p:sp>
      <p:pic>
        <p:nvPicPr>
          <p:cNvPr id="4" name="Afbeelding 3">
            <a:extLst>
              <a:ext uri="{FF2B5EF4-FFF2-40B4-BE49-F238E27FC236}">
                <a16:creationId xmlns:a16="http://schemas.microsoft.com/office/drawing/2014/main" id="{548A22D4-4CFF-A91B-0349-2CDA3CC1AEDC}"/>
              </a:ext>
            </a:extLst>
          </p:cNvPr>
          <p:cNvPicPr>
            <a:picLocks noChangeAspect="1"/>
          </p:cNvPicPr>
          <p:nvPr/>
        </p:nvPicPr>
        <p:blipFill>
          <a:blip r:embed="rId3"/>
          <a:stretch>
            <a:fillRect/>
          </a:stretch>
        </p:blipFill>
        <p:spPr>
          <a:xfrm>
            <a:off x="6737420" y="2469490"/>
            <a:ext cx="2995682" cy="2160437"/>
          </a:xfrm>
          <a:prstGeom prst="rect">
            <a:avLst/>
          </a:prstGeom>
          <a:ln>
            <a:noFill/>
          </a:ln>
          <a:effectLst>
            <a:softEdge rad="112500"/>
          </a:effectLst>
        </p:spPr>
      </p:pic>
    </p:spTree>
    <p:extLst>
      <p:ext uri="{BB962C8B-B14F-4D97-AF65-F5344CB8AC3E}">
        <p14:creationId xmlns:p14="http://schemas.microsoft.com/office/powerpoint/2010/main" val="248279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368811"/>
            <a:ext cx="9404723" cy="1177387"/>
          </a:xfrm>
        </p:spPr>
        <p:txBody>
          <a:bodyPr/>
          <a:lstStyle/>
          <a:p>
            <a:pPr algn="l"/>
            <a:r>
              <a:rPr lang="nl-NL" b="1" i="0" dirty="0"/>
              <a:t>Je hersenen</a:t>
            </a:r>
          </a:p>
        </p:txBody>
      </p:sp>
      <p:sp>
        <p:nvSpPr>
          <p:cNvPr id="8" name="Google Shape;331;p44">
            <a:extLst>
              <a:ext uri="{FF2B5EF4-FFF2-40B4-BE49-F238E27FC236}">
                <a16:creationId xmlns:a16="http://schemas.microsoft.com/office/drawing/2014/main" id="{4F83494C-5511-433B-C2FA-DA3A329C13AB}"/>
              </a:ext>
            </a:extLst>
          </p:cNvPr>
          <p:cNvSpPr txBox="1">
            <a:spLocks/>
          </p:cNvSpPr>
          <p:nvPr/>
        </p:nvSpPr>
        <p:spPr>
          <a:xfrm>
            <a:off x="646111" y="1632528"/>
            <a:ext cx="7875319" cy="46993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Je hersenen lijken een beetje op een landkaart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l-NL" dirty="0">
              <a:solidFill>
                <a:prstClr val="black"/>
              </a:solidFill>
              <a:latin typeface="Mangal Pro"/>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Over de weggetjes gaat informatie naar de juiste plek in de hersenen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l-NL" dirty="0">
              <a:solidFill>
                <a:prstClr val="black"/>
              </a:solidFill>
              <a:latin typeface="Mangal Pro"/>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Zo</a:t>
            </a:r>
            <a:r>
              <a:rPr kumimoji="0" lang="nl-NL" sz="2800" b="0" i="0" u="none" strike="noStrike" kern="1200" cap="none" spc="0" normalizeH="0" noProof="0" dirty="0">
                <a:ln>
                  <a:noFill/>
                </a:ln>
                <a:solidFill>
                  <a:prstClr val="black"/>
                </a:solidFill>
                <a:effectLst/>
                <a:uLnTx/>
                <a:uFillTx/>
                <a:latin typeface="Mangal Pro"/>
                <a:ea typeface="+mn-ea"/>
                <a:cs typeface="+mn-cs"/>
              </a:rPr>
              <a:t> </a:t>
            </a:r>
            <a:r>
              <a:rPr kumimoji="0" lang="nl-NL" sz="2800" b="1" i="0" u="none" strike="noStrike" kern="1200" cap="none" spc="0" normalizeH="0" noProof="0" dirty="0">
                <a:ln>
                  <a:noFill/>
                </a:ln>
                <a:solidFill>
                  <a:prstClr val="black"/>
                </a:solidFill>
                <a:effectLst/>
                <a:uLnTx/>
                <a:uFillTx/>
                <a:latin typeface="Mangal Pro"/>
                <a:ea typeface="+mn-ea"/>
                <a:cs typeface="+mn-cs"/>
              </a:rPr>
              <a:t>verwerk</a:t>
            </a:r>
            <a:r>
              <a:rPr kumimoji="0" lang="nl-NL" sz="2800" b="0" i="0" u="none" strike="noStrike" kern="1200" cap="none" spc="0" normalizeH="0" noProof="0" dirty="0">
                <a:ln>
                  <a:noFill/>
                </a:ln>
                <a:solidFill>
                  <a:prstClr val="black"/>
                </a:solidFill>
                <a:effectLst/>
                <a:uLnTx/>
                <a:uFillTx/>
                <a:latin typeface="Mangal Pro"/>
                <a:ea typeface="+mn-ea"/>
                <a:cs typeface="+mn-cs"/>
              </a:rPr>
              <a:t> je informatie</a:t>
            </a:r>
            <a:endParaRPr kumimoji="0" lang="nl-NL" sz="2800" b="0" i="0" u="none" strike="noStrike" kern="1200" cap="none" spc="0" normalizeH="0" baseline="0" noProof="0" dirty="0">
              <a:ln>
                <a:noFill/>
              </a:ln>
              <a:solidFill>
                <a:prstClr val="black"/>
              </a:solidFill>
              <a:effectLst/>
              <a:uLnTx/>
              <a:uFillTx/>
              <a:latin typeface="Mangal Pro"/>
              <a:ea typeface="+mn-ea"/>
              <a:cs typeface="+mn-cs"/>
            </a:endParaRPr>
          </a:p>
        </p:txBody>
      </p:sp>
      <p:pic>
        <p:nvPicPr>
          <p:cNvPr id="4" name="Afbeelding 3">
            <a:extLst>
              <a:ext uri="{FF2B5EF4-FFF2-40B4-BE49-F238E27FC236}">
                <a16:creationId xmlns:a16="http://schemas.microsoft.com/office/drawing/2014/main" id="{E7BA23E6-61EB-EF2D-7E21-25BF1DC245A8}"/>
              </a:ext>
            </a:extLst>
          </p:cNvPr>
          <p:cNvPicPr>
            <a:picLocks noChangeAspect="1"/>
          </p:cNvPicPr>
          <p:nvPr/>
        </p:nvPicPr>
        <p:blipFill>
          <a:blip r:embed="rId3"/>
          <a:stretch>
            <a:fillRect/>
          </a:stretch>
        </p:blipFill>
        <p:spPr>
          <a:xfrm>
            <a:off x="8643383" y="2044700"/>
            <a:ext cx="3209562" cy="3746500"/>
          </a:xfrm>
          <a:prstGeom prst="rect">
            <a:avLst/>
          </a:prstGeom>
        </p:spPr>
      </p:pic>
    </p:spTree>
    <p:extLst>
      <p:ext uri="{BB962C8B-B14F-4D97-AF65-F5344CB8AC3E}">
        <p14:creationId xmlns:p14="http://schemas.microsoft.com/office/powerpoint/2010/main" val="265156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096CB-BBDF-FA28-B521-B4345641CBA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D83BAB-2F27-AA1E-755F-6B07FA0B4938}"/>
              </a:ext>
            </a:extLst>
          </p:cNvPr>
          <p:cNvSpPr>
            <a:spLocks noGrp="1"/>
          </p:cNvSpPr>
          <p:nvPr>
            <p:ph type="title"/>
          </p:nvPr>
        </p:nvSpPr>
        <p:spPr>
          <a:xfrm>
            <a:off x="646111" y="368811"/>
            <a:ext cx="9404723" cy="1177387"/>
          </a:xfrm>
        </p:spPr>
        <p:txBody>
          <a:bodyPr/>
          <a:lstStyle/>
          <a:p>
            <a:pPr algn="l"/>
            <a:r>
              <a:rPr lang="nl-NL" b="1" i="0" dirty="0"/>
              <a:t>Magneet</a:t>
            </a:r>
          </a:p>
        </p:txBody>
      </p:sp>
      <p:sp>
        <p:nvSpPr>
          <p:cNvPr id="8" name="Google Shape;331;p44">
            <a:extLst>
              <a:ext uri="{FF2B5EF4-FFF2-40B4-BE49-F238E27FC236}">
                <a16:creationId xmlns:a16="http://schemas.microsoft.com/office/drawing/2014/main" id="{FBCE6C26-7D11-A938-73D7-EF418B19EF0F}"/>
              </a:ext>
            </a:extLst>
          </p:cNvPr>
          <p:cNvSpPr txBox="1">
            <a:spLocks/>
          </p:cNvSpPr>
          <p:nvPr/>
        </p:nvSpPr>
        <p:spPr>
          <a:xfrm>
            <a:off x="646111" y="1632528"/>
            <a:ext cx="7875319" cy="46993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Als je heel </a:t>
            </a:r>
            <a:r>
              <a:rPr kumimoji="0" lang="nl-NL" sz="2800" b="1" i="0" u="none" strike="noStrike" kern="1200" cap="none" spc="0" normalizeH="0" baseline="0" noProof="0" dirty="0">
                <a:ln>
                  <a:noFill/>
                </a:ln>
                <a:solidFill>
                  <a:prstClr val="black"/>
                </a:solidFill>
                <a:effectLst/>
                <a:uLnTx/>
                <a:uFillTx/>
                <a:latin typeface="Mangal Pro"/>
                <a:ea typeface="+mn-ea"/>
                <a:cs typeface="+mn-cs"/>
              </a:rPr>
              <a:t>gevoelig</a:t>
            </a:r>
            <a:r>
              <a:rPr kumimoji="0" lang="nl-NL" sz="2800" b="0" i="0" u="none" strike="noStrike" kern="1200" cap="none" spc="0" normalizeH="0" baseline="0" noProof="0" dirty="0">
                <a:ln>
                  <a:noFill/>
                </a:ln>
                <a:solidFill>
                  <a:prstClr val="black"/>
                </a:solidFill>
                <a:effectLst/>
                <a:uLnTx/>
                <a:uFillTx/>
                <a:latin typeface="Mangal Pro"/>
                <a:ea typeface="+mn-ea"/>
                <a:cs typeface="+mn-cs"/>
              </a:rPr>
              <a:t> bent voor wat:</a:t>
            </a:r>
          </a:p>
          <a:p>
            <a:pPr marL="800100" lvl="1" indent="-342900">
              <a:spcBef>
                <a:spcPts val="1000"/>
              </a:spcBef>
              <a:defRPr/>
            </a:pPr>
            <a:r>
              <a:rPr kumimoji="0" lang="nl-NL" b="0" i="0" u="none" strike="noStrike" kern="1200" cap="none" spc="0" normalizeH="0" baseline="0" noProof="0" dirty="0">
                <a:ln>
                  <a:noFill/>
                </a:ln>
                <a:solidFill>
                  <a:prstClr val="black"/>
                </a:solidFill>
                <a:effectLst/>
                <a:uLnTx/>
                <a:uFillTx/>
                <a:latin typeface="Mangal Pro"/>
                <a:ea typeface="+mn-ea"/>
                <a:cs typeface="+mn-cs"/>
              </a:rPr>
              <a:t>je oren horen</a:t>
            </a:r>
          </a:p>
          <a:p>
            <a:pPr marL="800100" lvl="1" indent="-342900">
              <a:spcBef>
                <a:spcPts val="1000"/>
              </a:spcBef>
              <a:defRPr/>
            </a:pPr>
            <a:r>
              <a:rPr kumimoji="0" lang="nl-NL" b="0" i="0" u="none" strike="noStrike" kern="1200" cap="none" spc="0" normalizeH="0" baseline="0" noProof="0" dirty="0">
                <a:ln>
                  <a:noFill/>
                </a:ln>
                <a:solidFill>
                  <a:prstClr val="black"/>
                </a:solidFill>
                <a:effectLst/>
                <a:uLnTx/>
                <a:uFillTx/>
                <a:latin typeface="Mangal Pro"/>
                <a:ea typeface="+mn-ea"/>
                <a:cs typeface="+mn-cs"/>
              </a:rPr>
              <a:t>je ogen zien</a:t>
            </a:r>
          </a:p>
          <a:p>
            <a:pPr marL="800100" lvl="1" indent="-342900">
              <a:spcBef>
                <a:spcPts val="1000"/>
              </a:spcBef>
              <a:defRPr/>
            </a:pPr>
            <a:r>
              <a:rPr kumimoji="0" lang="nl-NL" b="0" i="0" u="none" strike="noStrike" kern="1200" cap="none" spc="0" normalizeH="0" baseline="0" noProof="0" dirty="0">
                <a:ln>
                  <a:noFill/>
                </a:ln>
                <a:solidFill>
                  <a:prstClr val="black"/>
                </a:solidFill>
                <a:effectLst/>
                <a:uLnTx/>
                <a:uFillTx/>
                <a:latin typeface="Mangal Pro"/>
                <a:ea typeface="+mn-ea"/>
                <a:cs typeface="+mn-cs"/>
              </a:rPr>
              <a:t>je neus ruikt</a:t>
            </a:r>
          </a:p>
          <a:p>
            <a:pPr marL="800100" lvl="1" indent="-342900">
              <a:spcBef>
                <a:spcPts val="1000"/>
              </a:spcBef>
              <a:defRPr/>
            </a:pPr>
            <a:r>
              <a:rPr kumimoji="0" lang="nl-NL" b="0" i="0" u="none" strike="noStrike" kern="1200" cap="none" spc="0" normalizeH="0" baseline="0" noProof="0" dirty="0">
                <a:ln>
                  <a:noFill/>
                </a:ln>
                <a:solidFill>
                  <a:prstClr val="black"/>
                </a:solidFill>
                <a:effectLst/>
                <a:uLnTx/>
                <a:uFillTx/>
                <a:latin typeface="Mangal Pro"/>
                <a:ea typeface="+mn-ea"/>
                <a:cs typeface="+mn-cs"/>
              </a:rPr>
              <a:t>je huid voelt</a:t>
            </a:r>
          </a:p>
          <a:p>
            <a:pPr marL="800100" lvl="1" indent="-342900">
              <a:spcBef>
                <a:spcPts val="1000"/>
              </a:spcBef>
              <a:defRPr/>
            </a:pPr>
            <a:r>
              <a:rPr kumimoji="0" lang="nl-NL" b="0" i="0" u="none" strike="noStrike" kern="1200" cap="none" spc="0" normalizeH="0" baseline="0" noProof="0" dirty="0">
                <a:ln>
                  <a:noFill/>
                </a:ln>
                <a:solidFill>
                  <a:prstClr val="black"/>
                </a:solidFill>
                <a:effectLst/>
                <a:uLnTx/>
                <a:uFillTx/>
                <a:latin typeface="Mangal Pro"/>
                <a:ea typeface="+mn-ea"/>
                <a:cs typeface="+mn-cs"/>
              </a:rPr>
              <a:t>je mond proeft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br>
              <a:rPr kumimoji="0" lang="nl-NL" sz="2800" b="0" i="0" u="none" strike="noStrike" kern="1200" cap="none" spc="0" normalizeH="0" noProof="0" dirty="0">
                <a:ln>
                  <a:noFill/>
                </a:ln>
                <a:solidFill>
                  <a:prstClr val="black"/>
                </a:solidFill>
                <a:effectLst/>
                <a:uLnTx/>
                <a:uFillTx/>
                <a:latin typeface="Mangal Pro"/>
                <a:ea typeface="+mn-ea"/>
                <a:cs typeface="+mn-cs"/>
              </a:rPr>
            </a:br>
            <a:r>
              <a:rPr kumimoji="0" lang="nl-NL" sz="2800" b="0" i="0" u="none" strike="noStrike" kern="1200" cap="none" spc="0" normalizeH="0" baseline="0" noProof="0" dirty="0">
                <a:ln>
                  <a:noFill/>
                </a:ln>
                <a:solidFill>
                  <a:prstClr val="black"/>
                </a:solidFill>
                <a:effectLst/>
                <a:uLnTx/>
                <a:uFillTx/>
                <a:latin typeface="Mangal Pro"/>
                <a:ea typeface="+mn-ea"/>
                <a:cs typeface="+mn-cs"/>
              </a:rPr>
              <a:t>dan raakt je </a:t>
            </a:r>
            <a:r>
              <a:rPr kumimoji="0" lang="nl-NL" sz="2800" b="1" i="0" u="none" strike="noStrike" kern="1200" cap="none" spc="0" normalizeH="0" baseline="0" noProof="0" dirty="0">
                <a:ln>
                  <a:noFill/>
                </a:ln>
                <a:solidFill>
                  <a:prstClr val="black"/>
                </a:solidFill>
                <a:effectLst/>
                <a:uLnTx/>
                <a:uFillTx/>
                <a:latin typeface="Mangal Pro"/>
                <a:ea typeface="+mn-ea"/>
                <a:cs typeface="+mn-cs"/>
              </a:rPr>
              <a:t>hoofd</a:t>
            </a:r>
            <a:r>
              <a:rPr kumimoji="0" lang="nl-NL" sz="2800" b="0" i="0" u="none" strike="noStrike" kern="1200" cap="none" spc="0" normalizeH="0" baseline="0" noProof="0" dirty="0">
                <a:ln>
                  <a:noFill/>
                </a:ln>
                <a:solidFill>
                  <a:prstClr val="black"/>
                </a:solidFill>
                <a:effectLst/>
                <a:uLnTx/>
                <a:uFillTx/>
                <a:latin typeface="Mangal Pro"/>
                <a:ea typeface="+mn-ea"/>
                <a:cs typeface="+mn-cs"/>
              </a:rPr>
              <a:t> snel </a:t>
            </a:r>
            <a:r>
              <a:rPr kumimoji="0" lang="nl-NL" sz="2800" b="1" i="0" u="none" strike="noStrike" kern="1200" cap="none" spc="0" normalizeH="0" baseline="0" noProof="0" dirty="0">
                <a:ln>
                  <a:noFill/>
                </a:ln>
                <a:solidFill>
                  <a:prstClr val="black"/>
                </a:solidFill>
                <a:effectLst/>
                <a:uLnTx/>
                <a:uFillTx/>
                <a:latin typeface="Mangal Pro"/>
                <a:ea typeface="+mn-ea"/>
                <a:cs typeface="+mn-cs"/>
              </a:rPr>
              <a:t>vol</a:t>
            </a:r>
            <a:r>
              <a:rPr kumimoji="0" lang="nl-NL" sz="2800" b="0" i="0" u="none" strike="noStrike" kern="1200" cap="none" spc="0" normalizeH="0" baseline="0" noProof="0" dirty="0">
                <a:ln>
                  <a:noFill/>
                </a:ln>
                <a:solidFill>
                  <a:prstClr val="black"/>
                </a:solidFill>
                <a:effectLst/>
                <a:uLnTx/>
                <a:uFillTx/>
                <a:latin typeface="Mangal Pro"/>
                <a:ea typeface="+mn-ea"/>
                <a:cs typeface="+mn-cs"/>
              </a:rPr>
              <a:t>. </a:t>
            </a:r>
          </a:p>
        </p:txBody>
      </p:sp>
      <p:pic>
        <p:nvPicPr>
          <p:cNvPr id="3" name="Afbeelding 2">
            <a:extLst>
              <a:ext uri="{FF2B5EF4-FFF2-40B4-BE49-F238E27FC236}">
                <a16:creationId xmlns:a16="http://schemas.microsoft.com/office/drawing/2014/main" id="{1B54F679-3FC4-ED98-9C03-E6E8E3FD9CE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55" b="91532" l="9884" r="89826">
                        <a14:foregroundMark x1="60174" y1="7661" x2="26744" y2="39516"/>
                        <a14:foregroundMark x1="26744" y1="39516" x2="25872" y2="41935"/>
                        <a14:foregroundMark x1="36919" y1="23387" x2="19186" y2="59274"/>
                        <a14:foregroundMark x1="19186" y1="59274" x2="45640" y2="75403"/>
                        <a14:foregroundMark x1="45640" y1="75403" x2="73256" y2="54032"/>
                        <a14:foregroundMark x1="73256" y1="54032" x2="69186" y2="23790"/>
                        <a14:foregroundMark x1="69186" y1="23790" x2="67151" y2="22177"/>
                        <a14:foregroundMark x1="28488" y1="23387" x2="20349" y2="52419"/>
                        <a14:foregroundMark x1="61047" y1="19355" x2="75000" y2="27016"/>
                        <a14:foregroundMark x1="75000" y1="27016" x2="78779" y2="31855"/>
                        <a14:foregroundMark x1="59302" y1="32661" x2="66279" y2="70565"/>
                        <a14:foregroundMark x1="11047" y1="87500" x2="26163" y2="90726"/>
                        <a14:foregroundMark x1="26163" y1="90726" x2="61628" y2="89113"/>
                        <a14:foregroundMark x1="61628" y1="89113" x2="80523" y2="89113"/>
                        <a14:foregroundMark x1="80523" y1="89113" x2="88081" y2="83065"/>
                        <a14:foregroundMark x1="79360" y1="51210" x2="80523" y2="78629"/>
                        <a14:foregroundMark x1="11628" y1="90323" x2="12791" y2="91532"/>
                        <a14:foregroundMark x1="36337" y1="39919" x2="23547" y2="78226"/>
                        <a14:foregroundMark x1="36919" y1="20968" x2="52616" y2="26210"/>
                        <a14:foregroundMark x1="52616" y1="26210" x2="68023" y2="41532"/>
                        <a14:foregroundMark x1="68023" y1="41532" x2="73837" y2="55242"/>
                      </a14:backgroundRemoval>
                    </a14:imgEffect>
                  </a14:imgLayer>
                </a14:imgProps>
              </a:ext>
            </a:extLst>
          </a:blip>
          <a:stretch>
            <a:fillRect/>
          </a:stretch>
        </p:blipFill>
        <p:spPr>
          <a:xfrm>
            <a:off x="7725460" y="3529050"/>
            <a:ext cx="4105999" cy="2960139"/>
          </a:xfrm>
          <a:prstGeom prst="rect">
            <a:avLst/>
          </a:prstGeom>
        </p:spPr>
      </p:pic>
    </p:spTree>
    <p:extLst>
      <p:ext uri="{BB962C8B-B14F-4D97-AF65-F5344CB8AC3E}">
        <p14:creationId xmlns:p14="http://schemas.microsoft.com/office/powerpoint/2010/main" val="146817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1000"/>
                                        <p:tgtEl>
                                          <p:spTgt spid="8">
                                            <p:txEl>
                                              <p:pRg st="3" end="3"/>
                                            </p:txEl>
                                          </p:spTgt>
                                        </p:tgtEl>
                                      </p:cBhvr>
                                    </p:animEffect>
                                    <p:anim calcmode="lin" valueType="num">
                                      <p:cBhvr>
                                        <p:cTn id="2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1000"/>
                                        <p:tgtEl>
                                          <p:spTgt spid="8">
                                            <p:txEl>
                                              <p:pRg st="4" end="4"/>
                                            </p:txEl>
                                          </p:spTgt>
                                        </p:tgtEl>
                                      </p:cBhvr>
                                    </p:animEffect>
                                    <p:anim calcmode="lin" valueType="num">
                                      <p:cBhvr>
                                        <p:cTn id="3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fade">
                                      <p:cBhvr>
                                        <p:cTn id="34" dur="1000"/>
                                        <p:tgtEl>
                                          <p:spTgt spid="8">
                                            <p:txEl>
                                              <p:pRg st="5" end="5"/>
                                            </p:txEl>
                                          </p:spTgt>
                                        </p:tgtEl>
                                      </p:cBhvr>
                                    </p:animEffect>
                                    <p:anim calcmode="lin" valueType="num">
                                      <p:cBhvr>
                                        <p:cTn id="3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1500"/>
                                  </p:stCondLst>
                                  <p:childTnLst>
                                    <p:set>
                                      <p:cBhvr>
                                        <p:cTn id="39" dur="1" fill="hold">
                                          <p:stCondLst>
                                            <p:cond delay="0"/>
                                          </p:stCondLst>
                                        </p:cTn>
                                        <p:tgtEl>
                                          <p:spTgt spid="8">
                                            <p:txEl>
                                              <p:pRg st="6" end="6"/>
                                            </p:txEl>
                                          </p:spTgt>
                                        </p:tgtEl>
                                        <p:attrNameLst>
                                          <p:attrName>style.visibility</p:attrName>
                                        </p:attrNameLst>
                                      </p:cBhvr>
                                      <p:to>
                                        <p:strVal val="visible"/>
                                      </p:to>
                                    </p:set>
                                    <p:animEffect transition="in" filter="fade">
                                      <p:cBhvr>
                                        <p:cTn id="40" dur="1000"/>
                                        <p:tgtEl>
                                          <p:spTgt spid="8">
                                            <p:txEl>
                                              <p:pRg st="6" end="6"/>
                                            </p:txEl>
                                          </p:spTgt>
                                        </p:tgtEl>
                                      </p:cBhvr>
                                    </p:animEffect>
                                    <p:anim calcmode="lin" valueType="num">
                                      <p:cBhvr>
                                        <p:cTn id="41"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368811"/>
            <a:ext cx="9404723" cy="1177387"/>
          </a:xfrm>
        </p:spPr>
        <p:txBody>
          <a:bodyPr/>
          <a:lstStyle/>
          <a:p>
            <a:pPr algn="l"/>
            <a:r>
              <a:rPr lang="nl-NL" b="1" i="0" dirty="0"/>
              <a:t>Magneet</a:t>
            </a:r>
          </a:p>
        </p:txBody>
      </p:sp>
      <p:sp>
        <p:nvSpPr>
          <p:cNvPr id="8" name="Google Shape;331;p44">
            <a:extLst>
              <a:ext uri="{FF2B5EF4-FFF2-40B4-BE49-F238E27FC236}">
                <a16:creationId xmlns:a16="http://schemas.microsoft.com/office/drawing/2014/main" id="{4F83494C-5511-433B-C2FA-DA3A329C13AB}"/>
              </a:ext>
            </a:extLst>
          </p:cNvPr>
          <p:cNvSpPr txBox="1">
            <a:spLocks/>
          </p:cNvSpPr>
          <p:nvPr/>
        </p:nvSpPr>
        <p:spPr>
          <a:xfrm>
            <a:off x="646111" y="1632528"/>
            <a:ext cx="7875319" cy="46993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Als je heel </a:t>
            </a:r>
            <a:r>
              <a:rPr kumimoji="0" lang="nl-NL" sz="2800" b="1" i="0" u="sng" strike="noStrike" kern="1200" cap="none" spc="0" normalizeH="0" baseline="0" noProof="0" dirty="0">
                <a:ln>
                  <a:noFill/>
                </a:ln>
                <a:solidFill>
                  <a:prstClr val="black"/>
                </a:solidFill>
                <a:effectLst/>
                <a:uLnTx/>
                <a:uFillTx/>
                <a:latin typeface="Mangal Pro"/>
                <a:ea typeface="+mn-ea"/>
                <a:cs typeface="+mn-cs"/>
              </a:rPr>
              <a:t>prikkelgevoelig</a:t>
            </a:r>
            <a:r>
              <a:rPr kumimoji="0" lang="nl-NL" sz="2800" b="0" i="0" u="none" strike="noStrike" kern="1200" cap="none" spc="0" normalizeH="0" baseline="0" noProof="0" dirty="0">
                <a:ln>
                  <a:noFill/>
                </a:ln>
                <a:solidFill>
                  <a:prstClr val="black"/>
                </a:solidFill>
                <a:effectLst/>
                <a:uLnTx/>
                <a:uFillTx/>
                <a:latin typeface="Mangal Pro"/>
                <a:ea typeface="+mn-ea"/>
                <a:cs typeface="+mn-cs"/>
              </a:rPr>
              <a:t> bent kun je: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Mangal Pro"/>
              <a:ea typeface="+mn-ea"/>
              <a:cs typeface="+mn-cs"/>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Snel afgeleid zijn</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Minder goed opletten</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Mangal Pro"/>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NL" dirty="0">
                <a:solidFill>
                  <a:prstClr val="black"/>
                </a:solidFill>
                <a:latin typeface="Mangal Pro"/>
              </a:rPr>
              <a:t>Je hoofd zit al vol met andere dingen.</a:t>
            </a:r>
            <a:r>
              <a:rPr kumimoji="0" lang="nl-NL" sz="2800" b="0" i="0" u="none" strike="noStrike" kern="1200" cap="none" spc="0" normalizeH="0" baseline="0" noProof="0" dirty="0">
                <a:ln>
                  <a:noFill/>
                </a:ln>
                <a:solidFill>
                  <a:prstClr val="black"/>
                </a:solidFill>
                <a:effectLst/>
                <a:uLnTx/>
                <a:uFillTx/>
                <a:latin typeface="Mangal Pro"/>
                <a:ea typeface="+mn-ea"/>
                <a:cs typeface="+mn-cs"/>
              </a:rPr>
              <a:t> </a:t>
            </a:r>
          </a:p>
        </p:txBody>
      </p:sp>
      <p:pic>
        <p:nvPicPr>
          <p:cNvPr id="3" name="Afbeelding 2">
            <a:extLst>
              <a:ext uri="{FF2B5EF4-FFF2-40B4-BE49-F238E27FC236}">
                <a16:creationId xmlns:a16="http://schemas.microsoft.com/office/drawing/2014/main" id="{1E1401EC-8F99-3A8F-00C0-37CFE08D76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55" b="91532" l="9884" r="89826">
                        <a14:foregroundMark x1="60174" y1="7661" x2="26744" y2="39516"/>
                        <a14:foregroundMark x1="26744" y1="39516" x2="25872" y2="41935"/>
                        <a14:foregroundMark x1="36919" y1="23387" x2="19186" y2="59274"/>
                        <a14:foregroundMark x1="19186" y1="59274" x2="45640" y2="75403"/>
                        <a14:foregroundMark x1="45640" y1="75403" x2="73256" y2="54032"/>
                        <a14:foregroundMark x1="73256" y1="54032" x2="69186" y2="23790"/>
                        <a14:foregroundMark x1="69186" y1="23790" x2="67151" y2="22177"/>
                        <a14:foregroundMark x1="28488" y1="23387" x2="20349" y2="52419"/>
                        <a14:foregroundMark x1="61047" y1="19355" x2="75000" y2="27016"/>
                        <a14:foregroundMark x1="75000" y1="27016" x2="78779" y2="31855"/>
                        <a14:foregroundMark x1="59302" y1="32661" x2="66279" y2="70565"/>
                        <a14:foregroundMark x1="11047" y1="87500" x2="26163" y2="90726"/>
                        <a14:foregroundMark x1="26163" y1="90726" x2="61628" y2="89113"/>
                        <a14:foregroundMark x1="61628" y1="89113" x2="80523" y2="89113"/>
                        <a14:foregroundMark x1="80523" y1="89113" x2="88081" y2="83065"/>
                        <a14:foregroundMark x1="79360" y1="51210" x2="80523" y2="78629"/>
                        <a14:foregroundMark x1="11628" y1="90323" x2="12791" y2="91532"/>
                        <a14:foregroundMark x1="36337" y1="39919" x2="23547" y2="78226"/>
                        <a14:foregroundMark x1="36919" y1="20968" x2="52616" y2="26210"/>
                        <a14:foregroundMark x1="52616" y1="26210" x2="68023" y2="41532"/>
                        <a14:foregroundMark x1="68023" y1="41532" x2="73837" y2="55242"/>
                      </a14:backgroundRemoval>
                    </a14:imgEffect>
                  </a14:imgLayer>
                </a14:imgProps>
              </a:ext>
            </a:extLst>
          </a:blip>
          <a:stretch>
            <a:fillRect/>
          </a:stretch>
        </p:blipFill>
        <p:spPr>
          <a:xfrm>
            <a:off x="7725460" y="3529050"/>
            <a:ext cx="4105999" cy="2960139"/>
          </a:xfrm>
          <a:prstGeom prst="rect">
            <a:avLst/>
          </a:prstGeom>
        </p:spPr>
      </p:pic>
    </p:spTree>
    <p:extLst>
      <p:ext uri="{BB962C8B-B14F-4D97-AF65-F5344CB8AC3E}">
        <p14:creationId xmlns:p14="http://schemas.microsoft.com/office/powerpoint/2010/main" val="349326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anim calcmode="lin" valueType="num">
                                      <p:cBhvr>
                                        <p:cTn id="1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1000"/>
                                        <p:tgtEl>
                                          <p:spTgt spid="8">
                                            <p:txEl>
                                              <p:pRg st="3" end="3"/>
                                            </p:txEl>
                                          </p:spTgt>
                                        </p:tgtEl>
                                      </p:cBhvr>
                                    </p:animEffect>
                                    <p:anim calcmode="lin" valueType="num">
                                      <p:cBhvr>
                                        <p:cTn id="1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1500"/>
                                  </p:stCondLst>
                                  <p:childTnLst>
                                    <p:set>
                                      <p:cBhvr>
                                        <p:cTn id="22" dur="1" fill="hold">
                                          <p:stCondLst>
                                            <p:cond delay="0"/>
                                          </p:stCondLst>
                                        </p:cTn>
                                        <p:tgtEl>
                                          <p:spTgt spid="8">
                                            <p:txEl>
                                              <p:pRg st="5" end="5"/>
                                            </p:txEl>
                                          </p:spTgt>
                                        </p:tgtEl>
                                        <p:attrNameLst>
                                          <p:attrName>style.visibility</p:attrName>
                                        </p:attrNameLst>
                                      </p:cBhvr>
                                      <p:to>
                                        <p:strVal val="visible"/>
                                      </p:to>
                                    </p:set>
                                    <p:animEffect transition="in" filter="fade">
                                      <p:cBhvr>
                                        <p:cTn id="23" dur="1000"/>
                                        <p:tgtEl>
                                          <p:spTgt spid="8">
                                            <p:txEl>
                                              <p:pRg st="5" end="5"/>
                                            </p:txEl>
                                          </p:spTgt>
                                        </p:tgtEl>
                                      </p:cBhvr>
                                    </p:animEffect>
                                    <p:anim calcmode="lin" valueType="num">
                                      <p:cBhvr>
                                        <p:cTn id="24"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793068" y="414603"/>
            <a:ext cx="9404723" cy="1177387"/>
          </a:xfrm>
        </p:spPr>
        <p:txBody>
          <a:bodyPr/>
          <a:lstStyle/>
          <a:p>
            <a:pPr algn="l"/>
            <a:r>
              <a:rPr lang="nl-NL" b="1" i="0" dirty="0"/>
              <a:t>Aandacht</a:t>
            </a:r>
          </a:p>
        </p:txBody>
      </p:sp>
      <p:sp>
        <p:nvSpPr>
          <p:cNvPr id="3" name="Tijdelijke aanduiding voor inhoud 2">
            <a:extLst>
              <a:ext uri="{FF2B5EF4-FFF2-40B4-BE49-F238E27FC236}">
                <a16:creationId xmlns:a16="http://schemas.microsoft.com/office/drawing/2014/main" id="{CC25C5E8-2442-425E-9185-1787C7108828}"/>
              </a:ext>
            </a:extLst>
          </p:cNvPr>
          <p:cNvSpPr>
            <a:spLocks noGrp="1"/>
          </p:cNvSpPr>
          <p:nvPr>
            <p:ph idx="1"/>
          </p:nvPr>
        </p:nvSpPr>
        <p:spPr>
          <a:xfrm>
            <a:off x="793068" y="4129873"/>
            <a:ext cx="10277703" cy="2525796"/>
          </a:xfrm>
        </p:spPr>
        <p:txBody>
          <a:bodyPr vert="horz" lIns="91440" tIns="45720" rIns="91440" bIns="45720" rtlCol="0" anchor="t">
            <a:normAutofit/>
          </a:bodyPr>
          <a:lstStyle/>
          <a:p>
            <a:r>
              <a:rPr lang="nl-NL" dirty="0"/>
              <a:t>Sommige jongeren lukt het om met aandacht te blijven luisteren. </a:t>
            </a:r>
            <a:r>
              <a:rPr lang="nl-NL" cap="none" dirty="0"/>
              <a:t>Voor anderen is dat moeilijker. </a:t>
            </a:r>
            <a:br>
              <a:rPr lang="nl-NL" cap="none" dirty="0"/>
            </a:br>
            <a:endParaRPr lang="nl-NL" cap="none" dirty="0"/>
          </a:p>
          <a:p>
            <a:r>
              <a:rPr lang="nl-NL" dirty="0"/>
              <a:t>Als taal lastig is, is luisteren met aandacht vaak moeilijker.</a:t>
            </a:r>
            <a:endParaRPr lang="nl-NL" cap="none" dirty="0"/>
          </a:p>
          <a:p>
            <a:pPr marL="0" indent="0">
              <a:buNone/>
            </a:pPr>
            <a:endParaRPr lang="nl-NL" cap="none" dirty="0"/>
          </a:p>
        </p:txBody>
      </p:sp>
      <p:pic>
        <p:nvPicPr>
          <p:cNvPr id="5" name="Afbeelding 4" descr="Afbeelding met schets, tekening, Lijnillustraties, clipart&#10;&#10;Automatisch gegenereerde beschrijving">
            <a:extLst>
              <a:ext uri="{FF2B5EF4-FFF2-40B4-BE49-F238E27FC236}">
                <a16:creationId xmlns:a16="http://schemas.microsoft.com/office/drawing/2014/main" id="{04B1932B-A129-A9C6-BB61-FC13F2ED7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584" y="202331"/>
            <a:ext cx="5297066" cy="3460750"/>
          </a:xfrm>
          <a:prstGeom prst="rect">
            <a:avLst/>
          </a:prstGeom>
        </p:spPr>
      </p:pic>
    </p:spTree>
    <p:extLst>
      <p:ext uri="{BB962C8B-B14F-4D97-AF65-F5344CB8AC3E}">
        <p14:creationId xmlns:p14="http://schemas.microsoft.com/office/powerpoint/2010/main" val="2336445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793068" y="414603"/>
            <a:ext cx="9404723" cy="1177387"/>
          </a:xfrm>
        </p:spPr>
        <p:txBody>
          <a:bodyPr/>
          <a:lstStyle/>
          <a:p>
            <a:pPr algn="l"/>
            <a:r>
              <a:rPr lang="nl-NL" b="1" i="0" dirty="0"/>
              <a:t>Als aandacht moeilijk is…</a:t>
            </a:r>
          </a:p>
        </p:txBody>
      </p:sp>
      <p:sp>
        <p:nvSpPr>
          <p:cNvPr id="3" name="Tijdelijke aanduiding voor inhoud 2">
            <a:extLst>
              <a:ext uri="{FF2B5EF4-FFF2-40B4-BE49-F238E27FC236}">
                <a16:creationId xmlns:a16="http://schemas.microsoft.com/office/drawing/2014/main" id="{CC25C5E8-2442-425E-9185-1787C7108828}"/>
              </a:ext>
            </a:extLst>
          </p:cNvPr>
          <p:cNvSpPr>
            <a:spLocks noGrp="1"/>
          </p:cNvSpPr>
          <p:nvPr>
            <p:ph idx="1"/>
          </p:nvPr>
        </p:nvSpPr>
        <p:spPr>
          <a:xfrm>
            <a:off x="793068" y="4816929"/>
            <a:ext cx="10277703" cy="1838740"/>
          </a:xfrm>
        </p:spPr>
        <p:txBody>
          <a:bodyPr vert="horz" lIns="91440" tIns="45720" rIns="91440" bIns="45720" rtlCol="0" anchor="t">
            <a:normAutofit/>
          </a:bodyPr>
          <a:lstStyle/>
          <a:p>
            <a:endParaRPr lang="nl-NL" cap="none" dirty="0"/>
          </a:p>
          <a:p>
            <a:r>
              <a:rPr lang="nl-NL" dirty="0"/>
              <a:t>Dan ben je snel afgeleid.</a:t>
            </a:r>
            <a:endParaRPr lang="nl-NL" cap="none" dirty="0"/>
          </a:p>
          <a:p>
            <a:pPr marL="0" indent="0">
              <a:buNone/>
            </a:pPr>
            <a:endParaRPr lang="nl-NL" cap="none" dirty="0"/>
          </a:p>
        </p:txBody>
      </p:sp>
      <p:sp>
        <p:nvSpPr>
          <p:cNvPr id="11" name="Tijdelijke aanduiding voor inhoud 2">
            <a:extLst>
              <a:ext uri="{FF2B5EF4-FFF2-40B4-BE49-F238E27FC236}">
                <a16:creationId xmlns:a16="http://schemas.microsoft.com/office/drawing/2014/main" id="{8FFFE59A-35F1-5A1A-D664-859562C453A6}"/>
              </a:ext>
            </a:extLst>
          </p:cNvPr>
          <p:cNvSpPr txBox="1">
            <a:spLocks/>
          </p:cNvSpPr>
          <p:nvPr/>
        </p:nvSpPr>
        <p:spPr>
          <a:xfrm>
            <a:off x="7417025" y="4816929"/>
            <a:ext cx="4774975" cy="183874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a:p>
            <a:r>
              <a:rPr lang="nl-NL" dirty="0"/>
              <a:t>Je droomt weg.</a:t>
            </a:r>
          </a:p>
          <a:p>
            <a:pPr marL="0" indent="0">
              <a:buFont typeface="Arial" panose="020B0604020202020204" pitchFamily="34" charset="0"/>
              <a:buNone/>
            </a:pPr>
            <a:endParaRPr lang="nl-NL" dirty="0"/>
          </a:p>
        </p:txBody>
      </p:sp>
      <p:pic>
        <p:nvPicPr>
          <p:cNvPr id="5" name="Afbeelding 4" descr="Afbeelding met tekening, schets, Lijnillustraties, Kinderkunst&#10;&#10;Automatisch gegenereerde beschrijving">
            <a:extLst>
              <a:ext uri="{FF2B5EF4-FFF2-40B4-BE49-F238E27FC236}">
                <a16:creationId xmlns:a16="http://schemas.microsoft.com/office/drawing/2014/main" id="{279E5D66-2648-BF3B-486E-DE72E21D6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305" y="1928080"/>
            <a:ext cx="3650432" cy="2693987"/>
          </a:xfrm>
          <a:prstGeom prst="rect">
            <a:avLst/>
          </a:prstGeom>
        </p:spPr>
      </p:pic>
      <p:pic>
        <p:nvPicPr>
          <p:cNvPr id="7" name="Afbeelding 6" descr="Afbeelding met schets, Lijnillustraties, clipart, illustratie&#10;&#10;Automatisch gegenereerde beschrijving">
            <a:extLst>
              <a:ext uri="{FF2B5EF4-FFF2-40B4-BE49-F238E27FC236}">
                <a16:creationId xmlns:a16="http://schemas.microsoft.com/office/drawing/2014/main" id="{80ABD009-3652-1EF2-68D7-F6EFEC451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479" y="2050142"/>
            <a:ext cx="4967950" cy="3192463"/>
          </a:xfrm>
          <a:prstGeom prst="rect">
            <a:avLst/>
          </a:prstGeom>
        </p:spPr>
      </p:pic>
    </p:spTree>
    <p:extLst>
      <p:ext uri="{BB962C8B-B14F-4D97-AF65-F5344CB8AC3E}">
        <p14:creationId xmlns:p14="http://schemas.microsoft.com/office/powerpoint/2010/main" val="5498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502707" y="342041"/>
            <a:ext cx="9404723" cy="1177387"/>
          </a:xfrm>
        </p:spPr>
        <p:txBody>
          <a:bodyPr/>
          <a:lstStyle/>
          <a:p>
            <a:pPr algn="l"/>
            <a:r>
              <a:rPr lang="nl-NL" b="1" i="0" dirty="0"/>
              <a:t>Omgekeerde magneet</a:t>
            </a:r>
          </a:p>
        </p:txBody>
      </p:sp>
      <p:sp>
        <p:nvSpPr>
          <p:cNvPr id="8" name="Google Shape;331;p44">
            <a:extLst>
              <a:ext uri="{FF2B5EF4-FFF2-40B4-BE49-F238E27FC236}">
                <a16:creationId xmlns:a16="http://schemas.microsoft.com/office/drawing/2014/main" id="{4F83494C-5511-433B-C2FA-DA3A329C13AB}"/>
              </a:ext>
            </a:extLst>
          </p:cNvPr>
          <p:cNvSpPr txBox="1">
            <a:spLocks/>
          </p:cNvSpPr>
          <p:nvPr/>
        </p:nvSpPr>
        <p:spPr>
          <a:xfrm>
            <a:off x="728234" y="1902098"/>
            <a:ext cx="7875319" cy="43434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Er zijn ook</a:t>
            </a:r>
            <a:r>
              <a:rPr kumimoji="0" lang="nl-NL" sz="2800" b="0" i="0" u="none" strike="noStrike" kern="1200" cap="none" spc="0" normalizeH="0" noProof="0" dirty="0">
                <a:ln>
                  <a:noFill/>
                </a:ln>
                <a:solidFill>
                  <a:prstClr val="black"/>
                </a:solidFill>
                <a:effectLst/>
                <a:uLnTx/>
                <a:uFillTx/>
                <a:latin typeface="Mangal Pro"/>
                <a:ea typeface="+mn-ea"/>
                <a:cs typeface="+mn-cs"/>
              </a:rPr>
              <a:t> hoofden die een </a:t>
            </a:r>
            <a:br>
              <a:rPr kumimoji="0" lang="nl-NL" sz="2800" b="0" i="0" u="none" strike="noStrike" kern="1200" cap="none" spc="0" normalizeH="0" noProof="0" dirty="0">
                <a:ln>
                  <a:noFill/>
                </a:ln>
                <a:solidFill>
                  <a:prstClr val="black"/>
                </a:solidFill>
                <a:effectLst/>
                <a:uLnTx/>
                <a:uFillTx/>
                <a:latin typeface="Mangal Pro"/>
                <a:ea typeface="+mn-ea"/>
                <a:cs typeface="+mn-cs"/>
              </a:rPr>
            </a:br>
            <a:r>
              <a:rPr kumimoji="0" lang="nl-NL" sz="2800" b="1" i="0" u="sng" strike="noStrike" kern="1200" cap="none" spc="0" normalizeH="0" noProof="0" dirty="0">
                <a:ln>
                  <a:noFill/>
                </a:ln>
                <a:solidFill>
                  <a:prstClr val="black"/>
                </a:solidFill>
                <a:effectLst/>
                <a:uLnTx/>
                <a:uFillTx/>
                <a:latin typeface="Mangal Pro"/>
                <a:ea typeface="+mn-ea"/>
                <a:cs typeface="+mn-cs"/>
              </a:rPr>
              <a:t>omgekeerde magneet </a:t>
            </a:r>
            <a:r>
              <a:rPr kumimoji="0" lang="nl-NL" sz="2800" b="0" i="0" u="none" strike="noStrike" kern="1200" cap="none" spc="0" normalizeH="0" noProof="0" dirty="0">
                <a:ln>
                  <a:noFill/>
                </a:ln>
                <a:solidFill>
                  <a:prstClr val="black"/>
                </a:solidFill>
                <a:effectLst/>
                <a:uLnTx/>
                <a:uFillTx/>
                <a:latin typeface="Mangal Pro"/>
                <a:ea typeface="+mn-ea"/>
                <a:cs typeface="+mn-cs"/>
              </a:rPr>
              <a:t>zijn.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l-NL" baseline="0" dirty="0">
              <a:solidFill>
                <a:prstClr val="black"/>
              </a:solidFill>
              <a:latin typeface="Mangal Pro"/>
            </a:endParaRPr>
          </a:p>
          <a:p>
            <a:pPr>
              <a:defRPr/>
            </a:pPr>
            <a:r>
              <a:rPr kumimoji="0" lang="nl-NL" sz="2800" b="0" i="0" u="none" strike="noStrike" kern="1200" cap="none" spc="0" normalizeH="0" noProof="0" dirty="0">
                <a:ln>
                  <a:noFill/>
                </a:ln>
                <a:solidFill>
                  <a:prstClr val="black"/>
                </a:solidFill>
                <a:effectLst/>
                <a:uLnTx/>
                <a:uFillTx/>
                <a:latin typeface="Mangal Pro"/>
                <a:ea typeface="+mn-ea"/>
                <a:cs typeface="+mn-cs"/>
              </a:rPr>
              <a:t>De informatie komt niet goed binnen</a:t>
            </a:r>
            <a:br>
              <a:rPr kumimoji="0" lang="nl-NL" sz="2800" b="0" i="0" u="none" strike="noStrike" kern="1200" cap="none" spc="0" normalizeH="0" noProof="0" dirty="0">
                <a:ln>
                  <a:noFill/>
                </a:ln>
                <a:solidFill>
                  <a:prstClr val="black"/>
                </a:solidFill>
                <a:effectLst/>
                <a:uLnTx/>
                <a:uFillTx/>
                <a:latin typeface="Mangal Pro"/>
                <a:ea typeface="+mn-ea"/>
                <a:cs typeface="+mn-cs"/>
              </a:rPr>
            </a:br>
            <a:endParaRPr kumimoji="0" lang="nl-NL" sz="1000" b="0" i="0" u="none" strike="noStrike" kern="1200" cap="none" spc="0" normalizeH="0" noProof="0" dirty="0">
              <a:ln>
                <a:noFill/>
              </a:ln>
              <a:solidFill>
                <a:prstClr val="black"/>
              </a:solidFill>
              <a:effectLst/>
              <a:uLnTx/>
              <a:uFillTx/>
              <a:latin typeface="Mangal Pro"/>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br>
              <a:rPr kumimoji="0" lang="nl-NL" sz="2800" b="0" i="0" u="none" strike="noStrike" kern="1200" cap="none" spc="0" normalizeH="0" baseline="0" noProof="0" dirty="0">
                <a:ln>
                  <a:noFill/>
                </a:ln>
                <a:solidFill>
                  <a:prstClr val="black"/>
                </a:solidFill>
                <a:effectLst/>
                <a:uLnTx/>
                <a:uFillTx/>
                <a:latin typeface="Mangal Pro"/>
                <a:ea typeface="+mn-ea"/>
                <a:cs typeface="+mn-cs"/>
              </a:rPr>
            </a:br>
            <a:endParaRPr kumimoji="0" lang="nl-NL" sz="2800" b="0" i="0" u="none" strike="noStrike" kern="1200" cap="none" spc="0" normalizeH="0" baseline="0" noProof="0" dirty="0">
              <a:ln>
                <a:noFill/>
              </a:ln>
              <a:solidFill>
                <a:prstClr val="black"/>
              </a:solidFill>
              <a:effectLst/>
              <a:uLnTx/>
              <a:uFillTx/>
              <a:latin typeface="Mangal Pro"/>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3" name="Inkt 12">
                <a:extLst>
                  <a:ext uri="{FF2B5EF4-FFF2-40B4-BE49-F238E27FC236}">
                    <a16:creationId xmlns:a16="http://schemas.microsoft.com/office/drawing/2014/main" id="{8814EAD9-E00A-0698-697B-65CC4D078E4D}"/>
                  </a:ext>
                </a:extLst>
              </p14:cNvPr>
              <p14:cNvContentPartPr/>
              <p14:nvPr/>
            </p14:nvContentPartPr>
            <p14:xfrm>
              <a:off x="12699860" y="2997360"/>
              <a:ext cx="360" cy="360"/>
            </p14:xfrm>
          </p:contentPart>
        </mc:Choice>
        <mc:Fallback xmlns="">
          <p:pic>
            <p:nvPicPr>
              <p:cNvPr id="13" name="Inkt 12">
                <a:extLst>
                  <a:ext uri="{FF2B5EF4-FFF2-40B4-BE49-F238E27FC236}">
                    <a16:creationId xmlns:a16="http://schemas.microsoft.com/office/drawing/2014/main" id="{8814EAD9-E00A-0698-697B-65CC4D078E4D}"/>
                  </a:ext>
                </a:extLst>
              </p:cNvPr>
              <p:cNvPicPr/>
              <p:nvPr/>
            </p:nvPicPr>
            <p:blipFill>
              <a:blip r:embed="rId4"/>
              <a:stretch>
                <a:fillRect/>
              </a:stretch>
            </p:blipFill>
            <p:spPr>
              <a:xfrm>
                <a:off x="12668360" y="2934360"/>
                <a:ext cx="63180" cy="126000"/>
              </a:xfrm>
              <a:prstGeom prst="rect">
                <a:avLst/>
              </a:prstGeom>
            </p:spPr>
          </p:pic>
        </mc:Fallback>
      </mc:AlternateContent>
      <p:pic>
        <p:nvPicPr>
          <p:cNvPr id="10" name="Graphic 9" descr="Hersenen in hoofd silhouet">
            <a:extLst>
              <a:ext uri="{FF2B5EF4-FFF2-40B4-BE49-F238E27FC236}">
                <a16:creationId xmlns:a16="http://schemas.microsoft.com/office/drawing/2014/main" id="{965783A4-9C47-C966-8AB4-2E22DF7FDF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202489" y="1382478"/>
            <a:ext cx="4343400" cy="4343400"/>
          </a:xfrm>
          <a:prstGeom prst="rect">
            <a:avLst/>
          </a:prstGeom>
        </p:spPr>
      </p:pic>
      <mc:AlternateContent xmlns:mc="http://schemas.openxmlformats.org/markup-compatibility/2006" xmlns:p14="http://schemas.microsoft.com/office/powerpoint/2010/main">
        <mc:Choice Requires="p14">
          <p:contentPart p14:bwMode="auto" r:id="rId7">
            <p14:nvContentPartPr>
              <p14:cNvPr id="11" name="Inkt 10">
                <a:extLst>
                  <a:ext uri="{FF2B5EF4-FFF2-40B4-BE49-F238E27FC236}">
                    <a16:creationId xmlns:a16="http://schemas.microsoft.com/office/drawing/2014/main" id="{1F2613F5-95B5-9422-C959-BB2412E2C291}"/>
                  </a:ext>
                </a:extLst>
              </p14:cNvPr>
              <p14:cNvContentPartPr/>
              <p14:nvPr/>
            </p14:nvContentPartPr>
            <p14:xfrm>
              <a:off x="8808620" y="2335740"/>
              <a:ext cx="1586880" cy="1669320"/>
            </p14:xfrm>
          </p:contentPart>
        </mc:Choice>
        <mc:Fallback xmlns="">
          <p:pic>
            <p:nvPicPr>
              <p:cNvPr id="11" name="Inkt 10">
                <a:extLst>
                  <a:ext uri="{FF2B5EF4-FFF2-40B4-BE49-F238E27FC236}">
                    <a16:creationId xmlns:a16="http://schemas.microsoft.com/office/drawing/2014/main" id="{1F2613F5-95B5-9422-C959-BB2412E2C291}"/>
                  </a:ext>
                </a:extLst>
              </p:cNvPr>
              <p:cNvPicPr/>
              <p:nvPr/>
            </p:nvPicPr>
            <p:blipFill>
              <a:blip r:embed="rId8"/>
              <a:stretch>
                <a:fillRect/>
              </a:stretch>
            </p:blipFill>
            <p:spPr>
              <a:xfrm>
                <a:off x="8745620" y="2272740"/>
                <a:ext cx="1712520" cy="1794960"/>
              </a:xfrm>
              <a:prstGeom prst="rect">
                <a:avLst/>
              </a:prstGeom>
            </p:spPr>
          </p:pic>
        </mc:Fallback>
      </mc:AlternateContent>
      <p:pic>
        <p:nvPicPr>
          <p:cNvPr id="7" name="Graphic 6" descr="Magneet met effen opvulling">
            <a:extLst>
              <a:ext uri="{FF2B5EF4-FFF2-40B4-BE49-F238E27FC236}">
                <a16:creationId xmlns:a16="http://schemas.microsoft.com/office/drawing/2014/main" id="{76119568-5916-A87E-7708-2F597D49C6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2450319">
            <a:off x="9144860" y="2252460"/>
            <a:ext cx="914400" cy="914400"/>
          </a:xfrm>
          <a:prstGeom prst="rect">
            <a:avLst/>
          </a:prstGeom>
        </p:spPr>
      </p:pic>
      <p:sp>
        <p:nvSpPr>
          <p:cNvPr id="14" name="Bliksemflits 13">
            <a:extLst>
              <a:ext uri="{FF2B5EF4-FFF2-40B4-BE49-F238E27FC236}">
                <a16:creationId xmlns:a16="http://schemas.microsoft.com/office/drawing/2014/main" id="{D8087A43-3B41-2BF3-4ACA-34751EAC3E6A}"/>
              </a:ext>
            </a:extLst>
          </p:cNvPr>
          <p:cNvSpPr/>
          <p:nvPr/>
        </p:nvSpPr>
        <p:spPr>
          <a:xfrm rot="10612601">
            <a:off x="8454635" y="1578434"/>
            <a:ext cx="724170" cy="1075609"/>
          </a:xfrm>
          <a:prstGeom prst="lightningBolt">
            <a:avLst/>
          </a:prstGeom>
          <a:solidFill>
            <a:srgbClr val="FFC000"/>
          </a:solidFill>
          <a:ln>
            <a:solidFill>
              <a:srgbClr val="C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5" name="Bliksemflits 14">
            <a:extLst>
              <a:ext uri="{FF2B5EF4-FFF2-40B4-BE49-F238E27FC236}">
                <a16:creationId xmlns:a16="http://schemas.microsoft.com/office/drawing/2014/main" id="{E1970E06-D475-B3D6-C14F-6C1273AD710B}"/>
              </a:ext>
            </a:extLst>
          </p:cNvPr>
          <p:cNvSpPr/>
          <p:nvPr/>
        </p:nvSpPr>
        <p:spPr>
          <a:xfrm rot="11801314">
            <a:off x="9058444" y="1349995"/>
            <a:ext cx="724170" cy="1075609"/>
          </a:xfrm>
          <a:prstGeom prst="lightningBolt">
            <a:avLst/>
          </a:prstGeom>
          <a:solidFill>
            <a:srgbClr val="FFC000"/>
          </a:solidFill>
          <a:ln>
            <a:solidFill>
              <a:srgbClr val="C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6" name="Bliksemflits 15">
            <a:extLst>
              <a:ext uri="{FF2B5EF4-FFF2-40B4-BE49-F238E27FC236}">
                <a16:creationId xmlns:a16="http://schemas.microsoft.com/office/drawing/2014/main" id="{FBB7F76C-56D2-0B81-5E60-263CD0583D79}"/>
              </a:ext>
            </a:extLst>
          </p:cNvPr>
          <p:cNvSpPr/>
          <p:nvPr/>
        </p:nvSpPr>
        <p:spPr>
          <a:xfrm rot="13854647">
            <a:off x="9750411" y="1278314"/>
            <a:ext cx="724170" cy="1075609"/>
          </a:xfrm>
          <a:prstGeom prst="lightningBolt">
            <a:avLst/>
          </a:prstGeom>
          <a:solidFill>
            <a:srgbClr val="FFC000"/>
          </a:solidFill>
          <a:ln>
            <a:solidFill>
              <a:srgbClr val="C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8484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7" presetID="64" presetClass="path" presetSubtype="0" repeatCount="indefinite" accel="50000" decel="50000" fill="hold" grpId="0" nodeType="withEffect">
                                  <p:stCondLst>
                                    <p:cond delay="0"/>
                                  </p:stCondLst>
                                  <p:childTnLst>
                                    <p:animMotion origin="layout" path="M 0.0039 -0.00347 L -0.06016 -0.16226 " pathEditMode="relative" rAng="0" ptsTypes="AA">
                                      <p:cBhvr>
                                        <p:cTn id="18" dur="3000" fill="hold"/>
                                        <p:tgtEl>
                                          <p:spTgt spid="14"/>
                                        </p:tgtEl>
                                        <p:attrNameLst>
                                          <p:attrName>ppt_x</p:attrName>
                                          <p:attrName>ppt_y</p:attrName>
                                        </p:attrNameLst>
                                      </p:cBhvr>
                                      <p:rCtr x="-3203" y="-7940"/>
                                    </p:animMotion>
                                  </p:childTnLst>
                                </p:cTn>
                              </p:par>
                              <p:par>
                                <p:cTn id="19" presetID="64" presetClass="path" presetSubtype="0" repeatCount="indefinite" accel="50000" decel="50000" fill="hold" grpId="0" nodeType="withEffect">
                                  <p:stCondLst>
                                    <p:cond delay="0"/>
                                  </p:stCondLst>
                                  <p:childTnLst>
                                    <p:animMotion origin="layout" path="M 0.00781 0.01921 L -0.02461 -0.16643 " pathEditMode="relative" rAng="0" ptsTypes="AA">
                                      <p:cBhvr>
                                        <p:cTn id="20" dur="3000" fill="hold"/>
                                        <p:tgtEl>
                                          <p:spTgt spid="15"/>
                                        </p:tgtEl>
                                        <p:attrNameLst>
                                          <p:attrName>ppt_x</p:attrName>
                                          <p:attrName>ppt_y</p:attrName>
                                        </p:attrNameLst>
                                      </p:cBhvr>
                                      <p:rCtr x="-1628" y="-9282"/>
                                    </p:animMotion>
                                  </p:childTnLst>
                                </p:cTn>
                              </p:par>
                              <p:par>
                                <p:cTn id="21" presetID="64" presetClass="path" presetSubtype="0" repeatCount="indefinite" accel="50000" decel="50000" fill="hold" grpId="0" nodeType="withEffect">
                                  <p:stCondLst>
                                    <p:cond delay="0"/>
                                  </p:stCondLst>
                                  <p:childTnLst>
                                    <p:animMotion origin="layout" path="M 2.91667E-6 -4.81481E-6 L 0.04401 -0.153 " pathEditMode="relative" rAng="0" ptsTypes="AA">
                                      <p:cBhvr>
                                        <p:cTn id="22" dur="3000" fill="hold"/>
                                        <p:tgtEl>
                                          <p:spTgt spid="16"/>
                                        </p:tgtEl>
                                        <p:attrNameLst>
                                          <p:attrName>ppt_x</p:attrName>
                                          <p:attrName>ppt_y</p:attrName>
                                        </p:attrNameLst>
                                      </p:cBhvr>
                                      <p:rCtr x="2201" y="-7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368811"/>
            <a:ext cx="9404723" cy="1177387"/>
          </a:xfrm>
        </p:spPr>
        <p:txBody>
          <a:bodyPr/>
          <a:lstStyle/>
          <a:p>
            <a:pPr algn="l"/>
            <a:r>
              <a:rPr lang="nl-NL" b="1" i="0" dirty="0"/>
              <a:t>Omgekeerde magneet</a:t>
            </a:r>
          </a:p>
        </p:txBody>
      </p:sp>
      <p:sp>
        <p:nvSpPr>
          <p:cNvPr id="8" name="Google Shape;331;p44">
            <a:extLst>
              <a:ext uri="{FF2B5EF4-FFF2-40B4-BE49-F238E27FC236}">
                <a16:creationId xmlns:a16="http://schemas.microsoft.com/office/drawing/2014/main" id="{4F83494C-5511-433B-C2FA-DA3A329C13AB}"/>
              </a:ext>
            </a:extLst>
          </p:cNvPr>
          <p:cNvSpPr txBox="1">
            <a:spLocks/>
          </p:cNvSpPr>
          <p:nvPr/>
        </p:nvSpPr>
        <p:spPr>
          <a:xfrm>
            <a:off x="728234" y="1546199"/>
            <a:ext cx="8333970" cy="503371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nl-NL" sz="2000" i="1" dirty="0">
                <a:solidFill>
                  <a:prstClr val="black"/>
                </a:solidFill>
                <a:latin typeface="Mangal Pro"/>
              </a:rPr>
              <a:t>Voorbeeld: </a:t>
            </a:r>
            <a:br>
              <a:rPr lang="nl-NL" sz="2000" dirty="0">
                <a:solidFill>
                  <a:prstClr val="black"/>
                </a:solidFill>
                <a:latin typeface="Mangal Pro"/>
              </a:rPr>
            </a:br>
            <a:endParaRPr lang="nl-NL" sz="2000" dirty="0">
              <a:solidFill>
                <a:prstClr val="black"/>
              </a:solidFill>
              <a:latin typeface="Mangal Pro"/>
            </a:endParaRPr>
          </a:p>
          <a:p>
            <a:pPr marL="0" lvl="0" indent="0">
              <a:buNone/>
              <a:defRPr/>
            </a:pPr>
            <a:r>
              <a:rPr lang="nl-NL" sz="2000" dirty="0"/>
              <a:t>Je zit in de klas en de docent legt iets uit, maar je merkt dat je gedachten er niet bij zijn. </a:t>
            </a:r>
            <a:br>
              <a:rPr lang="nl-NL" sz="2000" dirty="0"/>
            </a:br>
            <a:br>
              <a:rPr lang="nl-NL" sz="2000" dirty="0"/>
            </a:br>
            <a:r>
              <a:rPr lang="nl-NL" sz="2000" dirty="0"/>
              <a:t>Je hoort de woorden, maar begrijpt ze niet helemaal, omdat je hersenen de informatie niet goed kunnen verwerken. </a:t>
            </a:r>
          </a:p>
          <a:p>
            <a:pPr marL="0" lvl="0" indent="0">
              <a:buNone/>
              <a:defRPr/>
            </a:pPr>
            <a:br>
              <a:rPr lang="nl-NL" sz="2000" dirty="0"/>
            </a:br>
            <a:r>
              <a:rPr lang="nl-NL" sz="2000" dirty="0"/>
              <a:t>Je voelt je afgeleid en niet helemaal "aanwezig" in het moment.</a:t>
            </a:r>
            <a:br>
              <a:rPr lang="nl-NL" sz="2000" dirty="0">
                <a:solidFill>
                  <a:prstClr val="black"/>
                </a:solidFill>
                <a:latin typeface="Mangal Pro"/>
              </a:rPr>
            </a:br>
            <a:endParaRPr lang="nl-NL" sz="2000" dirty="0">
              <a:solidFill>
                <a:prstClr val="black"/>
              </a:solidFill>
              <a:latin typeface="Mangal Pro"/>
            </a:endParaRPr>
          </a:p>
          <a:p>
            <a:pPr marL="0" lvl="0" indent="0">
              <a:buNone/>
              <a:defRPr/>
            </a:pPr>
            <a:endParaRPr lang="nl-NL" sz="2000" dirty="0">
              <a:solidFill>
                <a:prstClr val="black"/>
              </a:solidFill>
              <a:latin typeface="Mangal Pro"/>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000" b="1" i="0" u="none" strike="noStrike" kern="1200" cap="none" spc="0" normalizeH="0" baseline="0" noProof="0" dirty="0">
                <a:ln>
                  <a:noFill/>
                </a:ln>
                <a:solidFill>
                  <a:prstClr val="black"/>
                </a:solidFill>
                <a:effectLst/>
                <a:uLnTx/>
                <a:uFillTx/>
                <a:latin typeface="Mangal Pro"/>
              </a:rPr>
              <a:t>Als</a:t>
            </a:r>
            <a:r>
              <a:rPr kumimoji="0" lang="nl-NL" sz="2000" b="0" i="0" u="none" strike="noStrike" kern="1200" cap="none" spc="0" normalizeH="0" baseline="0" noProof="0" dirty="0">
                <a:ln>
                  <a:noFill/>
                </a:ln>
                <a:solidFill>
                  <a:prstClr val="black"/>
                </a:solidFill>
                <a:effectLst/>
                <a:uLnTx/>
                <a:uFillTx/>
                <a:latin typeface="Mangal Pro"/>
              </a:rPr>
              <a:t> </a:t>
            </a:r>
            <a:r>
              <a:rPr kumimoji="0" lang="nl-NL" sz="2000" b="1" i="0" u="none" strike="noStrike" kern="1200" cap="none" spc="0" normalizeH="0" noProof="0" dirty="0">
                <a:ln>
                  <a:noFill/>
                </a:ln>
                <a:solidFill>
                  <a:prstClr val="black"/>
                </a:solidFill>
                <a:effectLst/>
                <a:uLnTx/>
                <a:uFillTx/>
                <a:latin typeface="Mangal Pro"/>
              </a:rPr>
              <a:t>de informatie niet in binnenkomt</a:t>
            </a:r>
            <a:r>
              <a:rPr kumimoji="0" lang="nl-NL" sz="2000" b="0" i="0" u="none" strike="noStrike" kern="1200" cap="none" spc="0" normalizeH="0" noProof="0" dirty="0">
                <a:ln>
                  <a:noFill/>
                </a:ln>
                <a:solidFill>
                  <a:prstClr val="black"/>
                </a:solidFill>
                <a:effectLst/>
                <a:uLnTx/>
                <a:uFillTx/>
                <a:latin typeface="Mangal Pro"/>
              </a:rPr>
              <a:t>, </a:t>
            </a:r>
            <a:r>
              <a:rPr lang="nl-NL" sz="2000" dirty="0">
                <a:solidFill>
                  <a:prstClr val="black"/>
                </a:solidFill>
                <a:latin typeface="Mangal Pro"/>
              </a:rPr>
              <a:t>dan kun je je hersenen wakker maken door een prikkel te geven. </a:t>
            </a:r>
            <a:br>
              <a:rPr lang="nl-NL" sz="2000" dirty="0">
                <a:solidFill>
                  <a:prstClr val="black"/>
                </a:solidFill>
                <a:latin typeface="Mangal Pro"/>
              </a:rPr>
            </a:br>
            <a:r>
              <a:rPr lang="nl-NL" sz="1600" i="1" dirty="0">
                <a:solidFill>
                  <a:prstClr val="black"/>
                </a:solidFill>
                <a:latin typeface="Mangal Pro"/>
              </a:rPr>
              <a:t>(bijv. een stressballetje of hardop tegen jezelf praten)</a:t>
            </a:r>
          </a:p>
        </p:txBody>
      </p:sp>
      <mc:AlternateContent xmlns:mc="http://schemas.openxmlformats.org/markup-compatibility/2006" xmlns:p14="http://schemas.microsoft.com/office/powerpoint/2010/main">
        <mc:Choice Requires="p14">
          <p:contentPart p14:bwMode="auto" r:id="rId3">
            <p14:nvContentPartPr>
              <p14:cNvPr id="13" name="Inkt 12">
                <a:extLst>
                  <a:ext uri="{FF2B5EF4-FFF2-40B4-BE49-F238E27FC236}">
                    <a16:creationId xmlns:a16="http://schemas.microsoft.com/office/drawing/2014/main" id="{8814EAD9-E00A-0698-697B-65CC4D078E4D}"/>
                  </a:ext>
                </a:extLst>
              </p14:cNvPr>
              <p14:cNvContentPartPr/>
              <p14:nvPr/>
            </p14:nvContentPartPr>
            <p14:xfrm>
              <a:off x="12699860" y="2997360"/>
              <a:ext cx="360" cy="360"/>
            </p14:xfrm>
          </p:contentPart>
        </mc:Choice>
        <mc:Fallback xmlns="">
          <p:pic>
            <p:nvPicPr>
              <p:cNvPr id="13" name="Inkt 12">
                <a:extLst>
                  <a:ext uri="{FF2B5EF4-FFF2-40B4-BE49-F238E27FC236}">
                    <a16:creationId xmlns:a16="http://schemas.microsoft.com/office/drawing/2014/main" id="{8814EAD9-E00A-0698-697B-65CC4D078E4D}"/>
                  </a:ext>
                </a:extLst>
              </p:cNvPr>
              <p:cNvPicPr/>
              <p:nvPr/>
            </p:nvPicPr>
            <p:blipFill>
              <a:blip r:embed="rId4"/>
              <a:stretch>
                <a:fillRect/>
              </a:stretch>
            </p:blipFill>
            <p:spPr>
              <a:xfrm>
                <a:off x="12668360" y="2934360"/>
                <a:ext cx="63180" cy="126000"/>
              </a:xfrm>
              <a:prstGeom prst="rect">
                <a:avLst/>
              </a:prstGeom>
            </p:spPr>
          </p:pic>
        </mc:Fallback>
      </mc:AlternateContent>
      <p:grpSp>
        <p:nvGrpSpPr>
          <p:cNvPr id="3" name="Groep 2">
            <a:extLst>
              <a:ext uri="{FF2B5EF4-FFF2-40B4-BE49-F238E27FC236}">
                <a16:creationId xmlns:a16="http://schemas.microsoft.com/office/drawing/2014/main" id="{613F31B6-453F-4249-96CA-373CBF9EE4E2}"/>
              </a:ext>
            </a:extLst>
          </p:cNvPr>
          <p:cNvGrpSpPr/>
          <p:nvPr/>
        </p:nvGrpSpPr>
        <p:grpSpPr>
          <a:xfrm>
            <a:off x="8685676" y="1896509"/>
            <a:ext cx="3588447" cy="3998678"/>
            <a:chOff x="7202489" y="807773"/>
            <a:chExt cx="4343400" cy="4918105"/>
          </a:xfrm>
        </p:grpSpPr>
        <p:pic>
          <p:nvPicPr>
            <p:cNvPr id="10" name="Graphic 9" descr="Hersenen in hoofd silhouet">
              <a:extLst>
                <a:ext uri="{FF2B5EF4-FFF2-40B4-BE49-F238E27FC236}">
                  <a16:creationId xmlns:a16="http://schemas.microsoft.com/office/drawing/2014/main" id="{965783A4-9C47-C966-8AB4-2E22DF7FDF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202489" y="1382478"/>
              <a:ext cx="4343400" cy="4343400"/>
            </a:xfrm>
            <a:prstGeom prst="rect">
              <a:avLst/>
            </a:prstGeom>
          </p:spPr>
        </p:pic>
        <mc:AlternateContent xmlns:mc="http://schemas.openxmlformats.org/markup-compatibility/2006" xmlns:p14="http://schemas.microsoft.com/office/powerpoint/2010/main">
          <mc:Choice Requires="p14">
            <p:contentPart p14:bwMode="auto" r:id="rId7">
              <p14:nvContentPartPr>
                <p14:cNvPr id="11" name="Inkt 10">
                  <a:extLst>
                    <a:ext uri="{FF2B5EF4-FFF2-40B4-BE49-F238E27FC236}">
                      <a16:creationId xmlns:a16="http://schemas.microsoft.com/office/drawing/2014/main" id="{1F2613F5-95B5-9422-C959-BB2412E2C291}"/>
                    </a:ext>
                  </a:extLst>
                </p14:cNvPr>
                <p14:cNvContentPartPr/>
                <p14:nvPr/>
              </p14:nvContentPartPr>
              <p14:xfrm>
                <a:off x="8808620" y="2335740"/>
                <a:ext cx="1586880" cy="1669320"/>
              </p14:xfrm>
            </p:contentPart>
          </mc:Choice>
          <mc:Fallback xmlns="">
            <p:pic>
              <p:nvPicPr>
                <p:cNvPr id="11" name="Inkt 10">
                  <a:extLst>
                    <a:ext uri="{FF2B5EF4-FFF2-40B4-BE49-F238E27FC236}">
                      <a16:creationId xmlns:a16="http://schemas.microsoft.com/office/drawing/2014/main" id="{1F2613F5-95B5-9422-C959-BB2412E2C291}"/>
                    </a:ext>
                  </a:extLst>
                </p:cNvPr>
                <p:cNvPicPr/>
                <p:nvPr/>
              </p:nvPicPr>
              <p:blipFill>
                <a:blip r:embed="rId8"/>
                <a:stretch>
                  <a:fillRect/>
                </a:stretch>
              </p:blipFill>
              <p:spPr>
                <a:xfrm>
                  <a:off x="8732370" y="2258252"/>
                  <a:ext cx="1738945" cy="1823854"/>
                </a:xfrm>
                <a:prstGeom prst="rect">
                  <a:avLst/>
                </a:prstGeom>
              </p:spPr>
            </p:pic>
          </mc:Fallback>
        </mc:AlternateContent>
        <p:pic>
          <p:nvPicPr>
            <p:cNvPr id="7" name="Graphic 6" descr="Magneet met effen opvulling">
              <a:extLst>
                <a:ext uri="{FF2B5EF4-FFF2-40B4-BE49-F238E27FC236}">
                  <a16:creationId xmlns:a16="http://schemas.microsoft.com/office/drawing/2014/main" id="{76119568-5916-A87E-7708-2F597D49C6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2450319">
              <a:off x="9144860" y="2252460"/>
              <a:ext cx="914400" cy="914400"/>
            </a:xfrm>
            <a:prstGeom prst="rect">
              <a:avLst/>
            </a:prstGeom>
          </p:spPr>
        </p:pic>
        <p:sp>
          <p:nvSpPr>
            <p:cNvPr id="14" name="Bliksemflits 13">
              <a:extLst>
                <a:ext uri="{FF2B5EF4-FFF2-40B4-BE49-F238E27FC236}">
                  <a16:creationId xmlns:a16="http://schemas.microsoft.com/office/drawing/2014/main" id="{D8087A43-3B41-2BF3-4ACA-34751EAC3E6A}"/>
                </a:ext>
              </a:extLst>
            </p:cNvPr>
            <p:cNvSpPr/>
            <p:nvPr/>
          </p:nvSpPr>
          <p:spPr>
            <a:xfrm rot="10612601">
              <a:off x="8417138" y="1268449"/>
              <a:ext cx="724170" cy="1075609"/>
            </a:xfrm>
            <a:prstGeom prst="lightningBolt">
              <a:avLst/>
            </a:prstGeom>
            <a:solidFill>
              <a:srgbClr val="FFC000"/>
            </a:solidFill>
            <a:ln>
              <a:solidFill>
                <a:srgbClr val="C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5" name="Bliksemflits 14">
              <a:extLst>
                <a:ext uri="{FF2B5EF4-FFF2-40B4-BE49-F238E27FC236}">
                  <a16:creationId xmlns:a16="http://schemas.microsoft.com/office/drawing/2014/main" id="{E1970E06-D475-B3D6-C14F-6C1273AD710B}"/>
                </a:ext>
              </a:extLst>
            </p:cNvPr>
            <p:cNvSpPr/>
            <p:nvPr/>
          </p:nvSpPr>
          <p:spPr>
            <a:xfrm rot="11801314">
              <a:off x="9013303" y="807773"/>
              <a:ext cx="724170" cy="1075609"/>
            </a:xfrm>
            <a:prstGeom prst="lightningBolt">
              <a:avLst/>
            </a:prstGeom>
            <a:solidFill>
              <a:srgbClr val="FFC000"/>
            </a:solidFill>
            <a:ln>
              <a:solidFill>
                <a:srgbClr val="C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6" name="Bliksemflits 15">
              <a:extLst>
                <a:ext uri="{FF2B5EF4-FFF2-40B4-BE49-F238E27FC236}">
                  <a16:creationId xmlns:a16="http://schemas.microsoft.com/office/drawing/2014/main" id="{FBB7F76C-56D2-0B81-5E60-263CD0583D79}"/>
                </a:ext>
              </a:extLst>
            </p:cNvPr>
            <p:cNvSpPr/>
            <p:nvPr/>
          </p:nvSpPr>
          <p:spPr>
            <a:xfrm rot="13854647">
              <a:off x="9724279" y="1139056"/>
              <a:ext cx="724170" cy="1075609"/>
            </a:xfrm>
            <a:prstGeom prst="lightningBolt">
              <a:avLst/>
            </a:prstGeom>
            <a:solidFill>
              <a:srgbClr val="FFC000"/>
            </a:solidFill>
            <a:ln>
              <a:solidFill>
                <a:srgbClr val="C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02978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1000"/>
                                        <p:tgtEl>
                                          <p:spTgt spid="8">
                                            <p:txEl>
                                              <p:pRg st="4" end="4"/>
                                            </p:txEl>
                                          </p:spTgt>
                                        </p:tgtEl>
                                      </p:cBhvr>
                                    </p:animEffect>
                                    <p:anim calcmode="lin" valueType="num">
                                      <p:cBhvr>
                                        <p:cTn id="2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1" presetID="1" presetClass="exit" presetSubtype="0" fill="hold" nodeType="withEffect">
                                  <p:stCondLst>
                                    <p:cond delay="0"/>
                                  </p:stCondLst>
                                  <p:childTnLst>
                                    <p:set>
                                      <p:cBhvr>
                                        <p:cTn id="32" dur="1" fill="hold">
                                          <p:stCondLst>
                                            <p:cond delay="0"/>
                                          </p:stCondLst>
                                        </p:cTn>
                                        <p:tgtEl>
                                          <p:spTgt spid="8">
                                            <p:txEl>
                                              <p:pRg st="0" end="0"/>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513708"/>
            <a:ext cx="30059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BaseNine"/>
                <a:ea typeface="+mn-ea"/>
                <a:cs typeface="+mn-cs"/>
              </a:rPr>
              <a:t>Vorige keer</a:t>
            </a:r>
          </a:p>
        </p:txBody>
      </p:sp>
      <p:sp>
        <p:nvSpPr>
          <p:cNvPr id="7" name="Tekstvak 6">
            <a:extLst>
              <a:ext uri="{FF2B5EF4-FFF2-40B4-BE49-F238E27FC236}">
                <a16:creationId xmlns:a16="http://schemas.microsoft.com/office/drawing/2014/main" id="{DA9F1D87-EC38-F38E-7890-59B9B31D134D}"/>
              </a:ext>
            </a:extLst>
          </p:cNvPr>
          <p:cNvSpPr txBox="1"/>
          <p:nvPr/>
        </p:nvSpPr>
        <p:spPr>
          <a:xfrm>
            <a:off x="5642926" y="2883913"/>
            <a:ext cx="6096000" cy="1302857"/>
          </a:xfrm>
          <a:prstGeom prst="rect">
            <a:avLst/>
          </a:prstGeom>
          <a:noFill/>
        </p:spPr>
        <p:txBody>
          <a:bodyPr wrap="square">
            <a:spAutoFit/>
          </a:bodyPr>
          <a:lstStyle/>
          <a:p>
            <a:pPr marL="457200" marR="0" lvl="0" indent="-4572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nl-NL" sz="2300" b="0" i="0" u="none" strike="noStrike" kern="1200" cap="none" spc="0" normalizeH="0" baseline="0" noProof="0" dirty="0">
                <a:ln>
                  <a:noFill/>
                </a:ln>
                <a:solidFill>
                  <a:prstClr val="black"/>
                </a:solidFill>
                <a:effectLst/>
                <a:uLnTx/>
                <a:uFillTx/>
                <a:latin typeface="Mangal Pro"/>
                <a:ea typeface="+mn-ea"/>
                <a:cs typeface="+mn-cs"/>
              </a:rPr>
              <a:t>Vol hoofd</a:t>
            </a:r>
          </a:p>
          <a:p>
            <a:pPr marL="457200" marR="0" lvl="0" indent="-4572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lang="nl-NL" sz="2300" dirty="0">
              <a:solidFill>
                <a:prstClr val="black"/>
              </a:solidFill>
              <a:latin typeface="Mangal Pro"/>
            </a:endParaRPr>
          </a:p>
          <a:p>
            <a:pPr marL="457200" marR="0" lvl="0" indent="-4572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nl-NL" sz="2300" b="0" i="0" u="none" strike="noStrike" kern="1200" cap="none" spc="0" normalizeH="0" baseline="0" noProof="0" dirty="0">
                <a:ln>
                  <a:noFill/>
                </a:ln>
                <a:solidFill>
                  <a:prstClr val="black"/>
                </a:solidFill>
                <a:effectLst/>
                <a:uLnTx/>
                <a:uFillTx/>
                <a:latin typeface="Mangal Pro"/>
                <a:ea typeface="+mn-ea"/>
                <a:cs typeface="+mn-cs"/>
              </a:rPr>
              <a:t>Thermometers</a:t>
            </a:r>
          </a:p>
        </p:txBody>
      </p:sp>
      <p:pic>
        <p:nvPicPr>
          <p:cNvPr id="4" name="Afbeelding 3">
            <a:extLst>
              <a:ext uri="{FF2B5EF4-FFF2-40B4-BE49-F238E27FC236}">
                <a16:creationId xmlns:a16="http://schemas.microsoft.com/office/drawing/2014/main" id="{404590FE-A49F-ECC8-1924-EC5C9C828B01}"/>
              </a:ext>
            </a:extLst>
          </p:cNvPr>
          <p:cNvPicPr>
            <a:picLocks noChangeAspect="1"/>
          </p:cNvPicPr>
          <p:nvPr/>
        </p:nvPicPr>
        <p:blipFill>
          <a:blip r:embed="rId3"/>
          <a:stretch>
            <a:fillRect/>
          </a:stretch>
        </p:blipFill>
        <p:spPr>
          <a:xfrm>
            <a:off x="829504" y="1438172"/>
            <a:ext cx="3824139" cy="4984897"/>
          </a:xfrm>
          <a:prstGeom prst="rect">
            <a:avLst/>
          </a:prstGeom>
        </p:spPr>
      </p:pic>
    </p:spTree>
    <p:extLst>
      <p:ext uri="{BB962C8B-B14F-4D97-AF65-F5344CB8AC3E}">
        <p14:creationId xmlns:p14="http://schemas.microsoft.com/office/powerpoint/2010/main" val="299672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8628-0EA6-B549-E548-AA2759484CFF}"/>
              </a:ext>
            </a:extLst>
          </p:cNvPr>
          <p:cNvSpPr>
            <a:spLocks noGrp="1"/>
          </p:cNvSpPr>
          <p:nvPr>
            <p:ph type="title"/>
          </p:nvPr>
        </p:nvSpPr>
        <p:spPr/>
        <p:txBody>
          <a:bodyPr/>
          <a:lstStyle/>
          <a:p>
            <a:r>
              <a:rPr lang="nl-NL" b="1" i="0" dirty="0"/>
              <a:t>Waar denk je aan bij het woord…</a:t>
            </a:r>
          </a:p>
        </p:txBody>
      </p:sp>
      <p:pic>
        <p:nvPicPr>
          <p:cNvPr id="5" name="Tijdelijke aanduiding voor inhoud 4" descr="People connection web">
            <a:extLst>
              <a:ext uri="{FF2B5EF4-FFF2-40B4-BE49-F238E27FC236}">
                <a16:creationId xmlns:a16="http://schemas.microsoft.com/office/drawing/2014/main" id="{EB192BCB-D577-E935-2CCF-954874C83E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22680" y="1690688"/>
            <a:ext cx="5215120" cy="4802187"/>
          </a:xfrm>
        </p:spPr>
      </p:pic>
    </p:spTree>
    <p:extLst>
      <p:ext uri="{BB962C8B-B14F-4D97-AF65-F5344CB8AC3E}">
        <p14:creationId xmlns:p14="http://schemas.microsoft.com/office/powerpoint/2010/main" val="1849453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368811"/>
            <a:ext cx="9404723" cy="1177387"/>
          </a:xfrm>
        </p:spPr>
        <p:txBody>
          <a:bodyPr/>
          <a:lstStyle/>
          <a:p>
            <a:pPr algn="l"/>
            <a:r>
              <a:rPr lang="nl-NL" b="1" i="0" dirty="0"/>
              <a:t>Zijweggetjes</a:t>
            </a:r>
          </a:p>
        </p:txBody>
      </p:sp>
      <p:sp>
        <p:nvSpPr>
          <p:cNvPr id="8" name="Google Shape;331;p44">
            <a:extLst>
              <a:ext uri="{FF2B5EF4-FFF2-40B4-BE49-F238E27FC236}">
                <a16:creationId xmlns:a16="http://schemas.microsoft.com/office/drawing/2014/main" id="{4F83494C-5511-433B-C2FA-DA3A329C13AB}"/>
              </a:ext>
            </a:extLst>
          </p:cNvPr>
          <p:cNvSpPr txBox="1">
            <a:spLocks/>
          </p:cNvSpPr>
          <p:nvPr/>
        </p:nvSpPr>
        <p:spPr>
          <a:xfrm>
            <a:off x="339365" y="1739947"/>
            <a:ext cx="7946796" cy="432793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 Als je veel zijweggetjes in je hoofd hebt,   </a:t>
            </a:r>
            <a:br>
              <a:rPr kumimoji="0" lang="nl-NL" sz="2800" b="0" i="0" u="none" strike="noStrike" kern="1200" cap="none" spc="0" normalizeH="0" baseline="0" noProof="0" dirty="0">
                <a:ln>
                  <a:noFill/>
                </a:ln>
                <a:solidFill>
                  <a:prstClr val="black"/>
                </a:solidFill>
                <a:effectLst/>
                <a:uLnTx/>
                <a:uFillTx/>
                <a:latin typeface="Mangal Pro"/>
                <a:ea typeface="+mn-ea"/>
                <a:cs typeface="+mn-cs"/>
              </a:rPr>
            </a:br>
            <a:r>
              <a:rPr kumimoji="0" lang="nl-NL" sz="2800" b="0" i="0" u="none" strike="noStrike" kern="1200" cap="none" spc="0" normalizeH="0" baseline="0" noProof="0" dirty="0">
                <a:ln>
                  <a:noFill/>
                </a:ln>
                <a:solidFill>
                  <a:prstClr val="black"/>
                </a:solidFill>
                <a:effectLst/>
                <a:uLnTx/>
                <a:uFillTx/>
                <a:latin typeface="Mangal Pro"/>
                <a:ea typeface="+mn-ea"/>
                <a:cs typeface="+mn-cs"/>
              </a:rPr>
              <a:t>  dan raak je al snel van de hoofdweg af.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Mangal Pro"/>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 Je gedachten gaan steeds naar iets anders.</a:t>
            </a:r>
            <a:br>
              <a:rPr kumimoji="0" lang="nl-NL" sz="2800" b="0" i="0" u="none" strike="noStrike" kern="1200" cap="none" spc="0" normalizeH="0" baseline="0" noProof="0" dirty="0">
                <a:ln>
                  <a:noFill/>
                </a:ln>
                <a:solidFill>
                  <a:prstClr val="black"/>
                </a:solidFill>
                <a:effectLst/>
                <a:uLnTx/>
                <a:uFillTx/>
                <a:latin typeface="Mangal Pro"/>
                <a:ea typeface="+mn-ea"/>
                <a:cs typeface="+mn-cs"/>
              </a:rPr>
            </a:br>
            <a:r>
              <a:rPr kumimoji="0" lang="nl-NL" sz="2800" b="0" i="0" u="none" strike="noStrike" kern="1200" cap="none" spc="0" normalizeH="0" noProof="0" dirty="0">
                <a:ln>
                  <a:noFill/>
                </a:ln>
                <a:solidFill>
                  <a:prstClr val="black"/>
                </a:solidFill>
                <a:effectLst/>
                <a:uLnTx/>
                <a:uFillTx/>
                <a:latin typeface="Mangal Pro"/>
                <a:ea typeface="+mn-ea"/>
                <a:cs typeface="+mn-cs"/>
              </a:rPr>
              <a:t>   </a:t>
            </a:r>
            <a:br>
              <a:rPr kumimoji="0" lang="nl-NL" sz="2800" b="0" i="0" u="none" strike="noStrike" kern="1200" cap="none" spc="0" normalizeH="0" noProof="0" dirty="0">
                <a:ln>
                  <a:noFill/>
                </a:ln>
                <a:solidFill>
                  <a:prstClr val="black"/>
                </a:solidFill>
                <a:effectLst/>
                <a:uLnTx/>
                <a:uFillTx/>
                <a:latin typeface="Mangal Pro"/>
                <a:ea typeface="+mn-ea"/>
                <a:cs typeface="+mn-cs"/>
              </a:rPr>
            </a:br>
            <a:r>
              <a:rPr kumimoji="0" lang="nl-NL" sz="2800" b="0" i="0" u="none" strike="noStrike" kern="1200" cap="none" spc="0" normalizeH="0" noProof="0" dirty="0">
                <a:ln>
                  <a:noFill/>
                </a:ln>
                <a:solidFill>
                  <a:prstClr val="black"/>
                </a:solidFill>
                <a:effectLst/>
                <a:uLnTx/>
                <a:uFillTx/>
                <a:latin typeface="Mangal Pro"/>
                <a:ea typeface="+mn-ea"/>
                <a:cs typeface="+mn-cs"/>
              </a:rPr>
              <a:t>  </a:t>
            </a:r>
            <a:r>
              <a:rPr lang="nl-NL" dirty="0">
                <a:solidFill>
                  <a:prstClr val="black"/>
                </a:solidFill>
                <a:latin typeface="Mangal Pro"/>
              </a:rPr>
              <a:t>Daardoor</a:t>
            </a:r>
            <a:r>
              <a:rPr kumimoji="0" lang="nl-NL" sz="2800" b="0" i="0" u="none" strike="noStrike" kern="1200" cap="none" spc="0" normalizeH="0" baseline="0" noProof="0" dirty="0">
                <a:ln>
                  <a:noFill/>
                </a:ln>
                <a:solidFill>
                  <a:prstClr val="black"/>
                </a:solidFill>
                <a:effectLst/>
                <a:uLnTx/>
                <a:uFillTx/>
                <a:latin typeface="Mangal Pro"/>
                <a:ea typeface="+mn-ea"/>
                <a:cs typeface="+mn-cs"/>
              </a:rPr>
              <a:t> kun je moeilijk opletten.</a:t>
            </a:r>
            <a:br>
              <a:rPr kumimoji="0" lang="nl-NL" sz="2800" b="0" i="0" u="none" strike="noStrike" kern="1200" cap="none" spc="0" normalizeH="0" baseline="0" noProof="0" dirty="0">
                <a:ln>
                  <a:noFill/>
                </a:ln>
                <a:solidFill>
                  <a:prstClr val="black"/>
                </a:solidFill>
                <a:effectLst/>
                <a:uLnTx/>
                <a:uFillTx/>
                <a:latin typeface="Mangal Pro"/>
                <a:ea typeface="+mn-ea"/>
                <a:cs typeface="+mn-cs"/>
              </a:rPr>
            </a:br>
            <a:br>
              <a:rPr kumimoji="0" lang="nl-NL" sz="2800" b="0" i="0" u="none" strike="noStrike" kern="1200" cap="none" spc="0" normalizeH="0" baseline="0" noProof="0" dirty="0">
                <a:ln>
                  <a:noFill/>
                </a:ln>
                <a:solidFill>
                  <a:prstClr val="black"/>
                </a:solidFill>
                <a:effectLst/>
                <a:uLnTx/>
                <a:uFillTx/>
                <a:latin typeface="Mangal Pro"/>
                <a:ea typeface="+mn-ea"/>
                <a:cs typeface="+mn-cs"/>
              </a:rPr>
            </a:br>
            <a:r>
              <a:rPr kumimoji="0" lang="nl-NL" sz="2800" b="0" i="0" u="none" strike="noStrike" kern="1200" cap="none" spc="0" normalizeH="0" noProof="0" dirty="0">
                <a:ln>
                  <a:noFill/>
                </a:ln>
                <a:solidFill>
                  <a:prstClr val="black"/>
                </a:solidFill>
                <a:effectLst/>
                <a:uLnTx/>
                <a:uFillTx/>
                <a:latin typeface="Mangal Pro"/>
                <a:ea typeface="+mn-ea"/>
                <a:cs typeface="+mn-cs"/>
              </a:rPr>
              <a:t>  </a:t>
            </a:r>
            <a:r>
              <a:rPr kumimoji="0" lang="nl-NL" sz="2800" b="0" i="0" u="none" strike="noStrike" kern="1200" cap="none" spc="0" normalizeH="0" baseline="0" noProof="0" dirty="0">
                <a:ln>
                  <a:noFill/>
                </a:ln>
                <a:solidFill>
                  <a:prstClr val="black"/>
                </a:solidFill>
                <a:effectLst/>
                <a:uLnTx/>
                <a:uFillTx/>
                <a:latin typeface="Mangal Pro"/>
                <a:ea typeface="+mn-ea"/>
                <a:cs typeface="+mn-cs"/>
              </a:rPr>
              <a:t>Je</a:t>
            </a:r>
            <a:r>
              <a:rPr kumimoji="0" lang="nl-NL" sz="2800" b="0" i="0" u="none" strike="noStrike" kern="1200" cap="none" spc="0" normalizeH="0" noProof="0" dirty="0">
                <a:ln>
                  <a:noFill/>
                </a:ln>
                <a:solidFill>
                  <a:prstClr val="black"/>
                </a:solidFill>
                <a:effectLst/>
                <a:uLnTx/>
                <a:uFillTx/>
                <a:latin typeface="Mangal Pro"/>
                <a:ea typeface="+mn-ea"/>
                <a:cs typeface="+mn-cs"/>
              </a:rPr>
              <a:t> vergeet vaak wat je eigenlijk ging doen. </a:t>
            </a:r>
            <a:r>
              <a:rPr kumimoji="0" lang="nl-NL" sz="2800" b="0" i="0" u="none" strike="noStrike" kern="1200" cap="none" spc="0" normalizeH="0" baseline="0" noProof="0" dirty="0">
                <a:ln>
                  <a:noFill/>
                </a:ln>
                <a:solidFill>
                  <a:prstClr val="black"/>
                </a:solidFill>
                <a:effectLst/>
                <a:uLnTx/>
                <a:uFillTx/>
                <a:latin typeface="Mangal Pro"/>
                <a:ea typeface="+mn-ea"/>
                <a:cs typeface="+mn-cs"/>
              </a:rPr>
              <a:t> </a:t>
            </a:r>
          </a:p>
        </p:txBody>
      </p:sp>
      <p:pic>
        <p:nvPicPr>
          <p:cNvPr id="4" name="Afbeelding 3">
            <a:extLst>
              <a:ext uri="{FF2B5EF4-FFF2-40B4-BE49-F238E27FC236}">
                <a16:creationId xmlns:a16="http://schemas.microsoft.com/office/drawing/2014/main" id="{AD27EB36-0F2B-F964-602A-AE52B05E41DB}"/>
              </a:ext>
            </a:extLst>
          </p:cNvPr>
          <p:cNvPicPr>
            <a:picLocks noChangeAspect="1"/>
          </p:cNvPicPr>
          <p:nvPr/>
        </p:nvPicPr>
        <p:blipFill>
          <a:blip r:embed="rId3"/>
          <a:stretch>
            <a:fillRect/>
          </a:stretch>
        </p:blipFill>
        <p:spPr>
          <a:xfrm>
            <a:off x="7616858" y="576250"/>
            <a:ext cx="4386606" cy="2743200"/>
          </a:xfrm>
          <a:prstGeom prst="rect">
            <a:avLst/>
          </a:prstGeom>
        </p:spPr>
      </p:pic>
    </p:spTree>
    <p:extLst>
      <p:ext uri="{BB962C8B-B14F-4D97-AF65-F5344CB8AC3E}">
        <p14:creationId xmlns:p14="http://schemas.microsoft.com/office/powerpoint/2010/main" val="348865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34C1676-5EBC-014D-95D1-B223E483B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484623" y="1123160"/>
            <a:ext cx="9000000" cy="5980456"/>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3339024E-9044-AACF-A58F-1F8212AD28EF}"/>
              </a:ext>
            </a:extLst>
          </p:cNvPr>
          <p:cNvSpPr txBox="1"/>
          <p:nvPr/>
        </p:nvSpPr>
        <p:spPr>
          <a:xfrm>
            <a:off x="4597855" y="262391"/>
            <a:ext cx="9630383" cy="646331"/>
          </a:xfrm>
          <a:prstGeom prst="rect">
            <a:avLst/>
          </a:prstGeom>
          <a:noFill/>
          <a:ln>
            <a:noFill/>
          </a:ln>
        </p:spPr>
        <p:txBody>
          <a:bodyPr wrap="square" rtlCol="0">
            <a:spAutoFit/>
          </a:bodyPr>
          <a:lstStyle/>
          <a:p>
            <a:r>
              <a:rPr lang="nl-NL" sz="3600" b="1" dirty="0">
                <a:latin typeface="+mj-lt"/>
              </a:rPr>
              <a:t>Wat is dit?</a:t>
            </a:r>
          </a:p>
        </p:txBody>
      </p:sp>
      <p:sp>
        <p:nvSpPr>
          <p:cNvPr id="12" name="Rechthoek 11">
            <a:extLst>
              <a:ext uri="{FF2B5EF4-FFF2-40B4-BE49-F238E27FC236}">
                <a16:creationId xmlns:a16="http://schemas.microsoft.com/office/drawing/2014/main" id="{87FC2DD0-9D5F-80B9-81AB-2D617D8F2721}"/>
              </a:ext>
            </a:extLst>
          </p:cNvPr>
          <p:cNvSpPr/>
          <p:nvPr/>
        </p:nvSpPr>
        <p:spPr>
          <a:xfrm>
            <a:off x="1484623"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A81980BE-919C-0116-608F-D3EC00B5B593}"/>
              </a:ext>
            </a:extLst>
          </p:cNvPr>
          <p:cNvSpPr/>
          <p:nvPr/>
        </p:nvSpPr>
        <p:spPr>
          <a:xfrm>
            <a:off x="2366303"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C77E018A-4EF3-4D8F-C61D-4802EBB10843}"/>
              </a:ext>
            </a:extLst>
          </p:cNvPr>
          <p:cNvSpPr/>
          <p:nvPr/>
        </p:nvSpPr>
        <p:spPr>
          <a:xfrm>
            <a:off x="3266303"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83F2C927-F88C-9ADF-B833-8BA3E2D03ADC}"/>
              </a:ext>
            </a:extLst>
          </p:cNvPr>
          <p:cNvSpPr/>
          <p:nvPr/>
        </p:nvSpPr>
        <p:spPr>
          <a:xfrm>
            <a:off x="4166303"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A3C6EA27-2146-3BFE-EAFF-8DF203F818C2}"/>
              </a:ext>
            </a:extLst>
          </p:cNvPr>
          <p:cNvSpPr/>
          <p:nvPr/>
        </p:nvSpPr>
        <p:spPr>
          <a:xfrm>
            <a:off x="5066303"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DB6B169-2EAE-7C76-AC9D-B0AC426C515D}"/>
              </a:ext>
            </a:extLst>
          </p:cNvPr>
          <p:cNvSpPr/>
          <p:nvPr/>
        </p:nvSpPr>
        <p:spPr>
          <a:xfrm>
            <a:off x="5960834"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54F143F9-DB76-8ADA-9B6C-C3E0E001170A}"/>
              </a:ext>
            </a:extLst>
          </p:cNvPr>
          <p:cNvSpPr/>
          <p:nvPr/>
        </p:nvSpPr>
        <p:spPr>
          <a:xfrm>
            <a:off x="6860834"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4F262F48-61CF-09A3-7B98-18FBA10ADDBF}"/>
              </a:ext>
            </a:extLst>
          </p:cNvPr>
          <p:cNvSpPr/>
          <p:nvPr/>
        </p:nvSpPr>
        <p:spPr>
          <a:xfrm>
            <a:off x="7774142"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F69D9E31-666E-8D11-3EF6-CE6A00C532C1}"/>
              </a:ext>
            </a:extLst>
          </p:cNvPr>
          <p:cNvSpPr/>
          <p:nvPr/>
        </p:nvSpPr>
        <p:spPr>
          <a:xfrm>
            <a:off x="8662110"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D698A510-3EEF-0A88-64F9-CF0AF93677F2}"/>
              </a:ext>
            </a:extLst>
          </p:cNvPr>
          <p:cNvSpPr/>
          <p:nvPr/>
        </p:nvSpPr>
        <p:spPr>
          <a:xfrm>
            <a:off x="9560559"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A5665B2A-3F35-44D6-0CC4-B3C7EC7B92CA}"/>
              </a:ext>
            </a:extLst>
          </p:cNvPr>
          <p:cNvSpPr/>
          <p:nvPr/>
        </p:nvSpPr>
        <p:spPr>
          <a:xfrm>
            <a:off x="1484623"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78B262D5-9595-A4B8-CB00-3D7C67FF92F4}"/>
              </a:ext>
            </a:extLst>
          </p:cNvPr>
          <p:cNvSpPr/>
          <p:nvPr/>
        </p:nvSpPr>
        <p:spPr>
          <a:xfrm>
            <a:off x="2366303"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420E79B8-AC5E-25EF-AB00-BFDA494BE3EA}"/>
              </a:ext>
            </a:extLst>
          </p:cNvPr>
          <p:cNvSpPr/>
          <p:nvPr/>
        </p:nvSpPr>
        <p:spPr>
          <a:xfrm>
            <a:off x="3266303"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5665304F-7C11-0051-0921-0BC0D630F1EE}"/>
              </a:ext>
            </a:extLst>
          </p:cNvPr>
          <p:cNvSpPr/>
          <p:nvPr/>
        </p:nvSpPr>
        <p:spPr>
          <a:xfrm>
            <a:off x="4166303"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AD7242A0-B078-9799-8D4D-82A40DA1A2C8}"/>
              </a:ext>
            </a:extLst>
          </p:cNvPr>
          <p:cNvSpPr/>
          <p:nvPr/>
        </p:nvSpPr>
        <p:spPr>
          <a:xfrm>
            <a:off x="5066303"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0F6A53F3-9958-3E51-E54A-8857E4E9C7F3}"/>
              </a:ext>
            </a:extLst>
          </p:cNvPr>
          <p:cNvSpPr/>
          <p:nvPr/>
        </p:nvSpPr>
        <p:spPr>
          <a:xfrm>
            <a:off x="5960834"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89B4325-EBAF-F433-6410-1CCEBEA4FB8F}"/>
              </a:ext>
            </a:extLst>
          </p:cNvPr>
          <p:cNvSpPr/>
          <p:nvPr/>
        </p:nvSpPr>
        <p:spPr>
          <a:xfrm>
            <a:off x="6860834"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9AD75B82-26AA-AD12-EF61-C1439CF24E8E}"/>
              </a:ext>
            </a:extLst>
          </p:cNvPr>
          <p:cNvSpPr/>
          <p:nvPr/>
        </p:nvSpPr>
        <p:spPr>
          <a:xfrm>
            <a:off x="7774142"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A9AA48FD-453E-6F07-9AA6-C2CA7539A8FA}"/>
              </a:ext>
            </a:extLst>
          </p:cNvPr>
          <p:cNvSpPr/>
          <p:nvPr/>
        </p:nvSpPr>
        <p:spPr>
          <a:xfrm>
            <a:off x="8662110"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216E1679-3F1C-E3C2-39C3-C0460FE0E8ED}"/>
              </a:ext>
            </a:extLst>
          </p:cNvPr>
          <p:cNvSpPr/>
          <p:nvPr/>
        </p:nvSpPr>
        <p:spPr>
          <a:xfrm>
            <a:off x="9560559"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Rechthoek 61">
            <a:extLst>
              <a:ext uri="{FF2B5EF4-FFF2-40B4-BE49-F238E27FC236}">
                <a16:creationId xmlns:a16="http://schemas.microsoft.com/office/drawing/2014/main" id="{687CDCE6-F39C-DE93-8356-09C6DCA6875B}"/>
              </a:ext>
            </a:extLst>
          </p:cNvPr>
          <p:cNvSpPr/>
          <p:nvPr/>
        </p:nvSpPr>
        <p:spPr>
          <a:xfrm>
            <a:off x="1484623"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Rechthoek 62">
            <a:extLst>
              <a:ext uri="{FF2B5EF4-FFF2-40B4-BE49-F238E27FC236}">
                <a16:creationId xmlns:a16="http://schemas.microsoft.com/office/drawing/2014/main" id="{3AEE266A-789D-15BA-B997-1F11F43B1521}"/>
              </a:ext>
            </a:extLst>
          </p:cNvPr>
          <p:cNvSpPr/>
          <p:nvPr/>
        </p:nvSpPr>
        <p:spPr>
          <a:xfrm>
            <a:off x="2366303"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4" name="Rechthoek 1023">
            <a:extLst>
              <a:ext uri="{FF2B5EF4-FFF2-40B4-BE49-F238E27FC236}">
                <a16:creationId xmlns:a16="http://schemas.microsoft.com/office/drawing/2014/main" id="{5FCA628A-6118-148A-F1BD-B1B3A3B34533}"/>
              </a:ext>
            </a:extLst>
          </p:cNvPr>
          <p:cNvSpPr/>
          <p:nvPr/>
        </p:nvSpPr>
        <p:spPr>
          <a:xfrm>
            <a:off x="3266303"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5" name="Rechthoek 1024">
            <a:extLst>
              <a:ext uri="{FF2B5EF4-FFF2-40B4-BE49-F238E27FC236}">
                <a16:creationId xmlns:a16="http://schemas.microsoft.com/office/drawing/2014/main" id="{3A1CAA03-4841-1F72-880B-A6F5CAD6E2D0}"/>
              </a:ext>
            </a:extLst>
          </p:cNvPr>
          <p:cNvSpPr/>
          <p:nvPr/>
        </p:nvSpPr>
        <p:spPr>
          <a:xfrm>
            <a:off x="4166303"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6" name="Rechthoek 1025">
            <a:extLst>
              <a:ext uri="{FF2B5EF4-FFF2-40B4-BE49-F238E27FC236}">
                <a16:creationId xmlns:a16="http://schemas.microsoft.com/office/drawing/2014/main" id="{EC9424FC-6E79-5A91-FEED-F84F2DDCB1E2}"/>
              </a:ext>
            </a:extLst>
          </p:cNvPr>
          <p:cNvSpPr/>
          <p:nvPr/>
        </p:nvSpPr>
        <p:spPr>
          <a:xfrm>
            <a:off x="5066303"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7" name="Rechthoek 1026">
            <a:extLst>
              <a:ext uri="{FF2B5EF4-FFF2-40B4-BE49-F238E27FC236}">
                <a16:creationId xmlns:a16="http://schemas.microsoft.com/office/drawing/2014/main" id="{218EDFE3-7848-ADA5-AAFE-0D46AA974F78}"/>
              </a:ext>
            </a:extLst>
          </p:cNvPr>
          <p:cNvSpPr/>
          <p:nvPr/>
        </p:nvSpPr>
        <p:spPr>
          <a:xfrm>
            <a:off x="5960834"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9" name="Rechthoek 1028">
            <a:extLst>
              <a:ext uri="{FF2B5EF4-FFF2-40B4-BE49-F238E27FC236}">
                <a16:creationId xmlns:a16="http://schemas.microsoft.com/office/drawing/2014/main" id="{FEFB0859-39D6-3CC6-134D-8FB59E197241}"/>
              </a:ext>
            </a:extLst>
          </p:cNvPr>
          <p:cNvSpPr/>
          <p:nvPr/>
        </p:nvSpPr>
        <p:spPr>
          <a:xfrm>
            <a:off x="6860834"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0" name="Rechthoek 1029">
            <a:extLst>
              <a:ext uri="{FF2B5EF4-FFF2-40B4-BE49-F238E27FC236}">
                <a16:creationId xmlns:a16="http://schemas.microsoft.com/office/drawing/2014/main" id="{3DE1F633-EDEC-897B-FE44-1638C7571C26}"/>
              </a:ext>
            </a:extLst>
          </p:cNvPr>
          <p:cNvSpPr/>
          <p:nvPr/>
        </p:nvSpPr>
        <p:spPr>
          <a:xfrm>
            <a:off x="7774142"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1" name="Rechthoek 1030">
            <a:extLst>
              <a:ext uri="{FF2B5EF4-FFF2-40B4-BE49-F238E27FC236}">
                <a16:creationId xmlns:a16="http://schemas.microsoft.com/office/drawing/2014/main" id="{93504223-60F1-513C-AC2E-F46094AA1920}"/>
              </a:ext>
            </a:extLst>
          </p:cNvPr>
          <p:cNvSpPr/>
          <p:nvPr/>
        </p:nvSpPr>
        <p:spPr>
          <a:xfrm>
            <a:off x="8662110"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2" name="Rechthoek 1031">
            <a:extLst>
              <a:ext uri="{FF2B5EF4-FFF2-40B4-BE49-F238E27FC236}">
                <a16:creationId xmlns:a16="http://schemas.microsoft.com/office/drawing/2014/main" id="{B5C82490-28B8-F1D5-DB0A-DFF1EC08CC65}"/>
              </a:ext>
            </a:extLst>
          </p:cNvPr>
          <p:cNvSpPr/>
          <p:nvPr/>
        </p:nvSpPr>
        <p:spPr>
          <a:xfrm>
            <a:off x="9560559"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3" name="Rechthoek 1032">
            <a:extLst>
              <a:ext uri="{FF2B5EF4-FFF2-40B4-BE49-F238E27FC236}">
                <a16:creationId xmlns:a16="http://schemas.microsoft.com/office/drawing/2014/main" id="{5B373424-124D-7A94-6431-202780DB9798}"/>
              </a:ext>
            </a:extLst>
          </p:cNvPr>
          <p:cNvSpPr/>
          <p:nvPr/>
        </p:nvSpPr>
        <p:spPr>
          <a:xfrm>
            <a:off x="1484623"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4" name="Rechthoek 1033">
            <a:extLst>
              <a:ext uri="{FF2B5EF4-FFF2-40B4-BE49-F238E27FC236}">
                <a16:creationId xmlns:a16="http://schemas.microsoft.com/office/drawing/2014/main" id="{47F9EEED-19CB-6196-17DE-9C944A270119}"/>
              </a:ext>
            </a:extLst>
          </p:cNvPr>
          <p:cNvSpPr/>
          <p:nvPr/>
        </p:nvSpPr>
        <p:spPr>
          <a:xfrm>
            <a:off x="2366303"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5" name="Rechthoek 1034">
            <a:extLst>
              <a:ext uri="{FF2B5EF4-FFF2-40B4-BE49-F238E27FC236}">
                <a16:creationId xmlns:a16="http://schemas.microsoft.com/office/drawing/2014/main" id="{8307FC2B-E3F9-CC9E-2878-4D3FAD229508}"/>
              </a:ext>
            </a:extLst>
          </p:cNvPr>
          <p:cNvSpPr/>
          <p:nvPr/>
        </p:nvSpPr>
        <p:spPr>
          <a:xfrm>
            <a:off x="3278335"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6" name="Rechthoek 1035">
            <a:extLst>
              <a:ext uri="{FF2B5EF4-FFF2-40B4-BE49-F238E27FC236}">
                <a16:creationId xmlns:a16="http://schemas.microsoft.com/office/drawing/2014/main" id="{83611D6B-7E6D-290C-BC4E-AA7B1FFCD44E}"/>
              </a:ext>
            </a:extLst>
          </p:cNvPr>
          <p:cNvSpPr/>
          <p:nvPr/>
        </p:nvSpPr>
        <p:spPr>
          <a:xfrm>
            <a:off x="4190367"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7" name="Rechthoek 1036">
            <a:extLst>
              <a:ext uri="{FF2B5EF4-FFF2-40B4-BE49-F238E27FC236}">
                <a16:creationId xmlns:a16="http://schemas.microsoft.com/office/drawing/2014/main" id="{229FBB8B-EDC5-C482-FEDE-57DF26106537}"/>
              </a:ext>
            </a:extLst>
          </p:cNvPr>
          <p:cNvSpPr/>
          <p:nvPr/>
        </p:nvSpPr>
        <p:spPr>
          <a:xfrm>
            <a:off x="5084623"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8" name="Rechthoek 1037">
            <a:extLst>
              <a:ext uri="{FF2B5EF4-FFF2-40B4-BE49-F238E27FC236}">
                <a16:creationId xmlns:a16="http://schemas.microsoft.com/office/drawing/2014/main" id="{440ED3CF-C886-2F9F-216B-2C8DA96D536B}"/>
              </a:ext>
            </a:extLst>
          </p:cNvPr>
          <p:cNvSpPr/>
          <p:nvPr/>
        </p:nvSpPr>
        <p:spPr>
          <a:xfrm>
            <a:off x="5960834"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9" name="Rechthoek 1038">
            <a:extLst>
              <a:ext uri="{FF2B5EF4-FFF2-40B4-BE49-F238E27FC236}">
                <a16:creationId xmlns:a16="http://schemas.microsoft.com/office/drawing/2014/main" id="{3E7323EC-C5C5-7A18-83F0-87FD2AF9D659}"/>
              </a:ext>
            </a:extLst>
          </p:cNvPr>
          <p:cNvSpPr/>
          <p:nvPr/>
        </p:nvSpPr>
        <p:spPr>
          <a:xfrm>
            <a:off x="6860834"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0" name="Rechthoek 1039">
            <a:extLst>
              <a:ext uri="{FF2B5EF4-FFF2-40B4-BE49-F238E27FC236}">
                <a16:creationId xmlns:a16="http://schemas.microsoft.com/office/drawing/2014/main" id="{D3F77FE4-EDE1-F06E-0447-140D3EEEAD4C}"/>
              </a:ext>
            </a:extLst>
          </p:cNvPr>
          <p:cNvSpPr/>
          <p:nvPr/>
        </p:nvSpPr>
        <p:spPr>
          <a:xfrm>
            <a:off x="7767397"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1" name="Rechthoek 1040">
            <a:extLst>
              <a:ext uri="{FF2B5EF4-FFF2-40B4-BE49-F238E27FC236}">
                <a16:creationId xmlns:a16="http://schemas.microsoft.com/office/drawing/2014/main" id="{57BC1A93-89A3-AEB8-89D3-4083F26604CC}"/>
              </a:ext>
            </a:extLst>
          </p:cNvPr>
          <p:cNvSpPr/>
          <p:nvPr/>
        </p:nvSpPr>
        <p:spPr>
          <a:xfrm>
            <a:off x="8662110"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2" name="Rechthoek 1041">
            <a:extLst>
              <a:ext uri="{FF2B5EF4-FFF2-40B4-BE49-F238E27FC236}">
                <a16:creationId xmlns:a16="http://schemas.microsoft.com/office/drawing/2014/main" id="{73769EF2-D9EF-84B0-20F5-BC1829363D1E}"/>
              </a:ext>
            </a:extLst>
          </p:cNvPr>
          <p:cNvSpPr/>
          <p:nvPr/>
        </p:nvSpPr>
        <p:spPr>
          <a:xfrm>
            <a:off x="9560559"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3" name="Rechthoek 1042">
            <a:extLst>
              <a:ext uri="{FF2B5EF4-FFF2-40B4-BE49-F238E27FC236}">
                <a16:creationId xmlns:a16="http://schemas.microsoft.com/office/drawing/2014/main" id="{CEB5F19F-6C20-0C04-4954-FA4857C4E6E6}"/>
              </a:ext>
            </a:extLst>
          </p:cNvPr>
          <p:cNvSpPr/>
          <p:nvPr/>
        </p:nvSpPr>
        <p:spPr>
          <a:xfrm>
            <a:off x="1484623"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4" name="Rechthoek 1043">
            <a:extLst>
              <a:ext uri="{FF2B5EF4-FFF2-40B4-BE49-F238E27FC236}">
                <a16:creationId xmlns:a16="http://schemas.microsoft.com/office/drawing/2014/main" id="{2F21BBC0-8389-0AD2-8966-D84893F82540}"/>
              </a:ext>
            </a:extLst>
          </p:cNvPr>
          <p:cNvSpPr/>
          <p:nvPr/>
        </p:nvSpPr>
        <p:spPr>
          <a:xfrm>
            <a:off x="2366303"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5" name="Rechthoek 1044">
            <a:extLst>
              <a:ext uri="{FF2B5EF4-FFF2-40B4-BE49-F238E27FC236}">
                <a16:creationId xmlns:a16="http://schemas.microsoft.com/office/drawing/2014/main" id="{24CE0B87-990E-729B-882D-3FCB3F7A9057}"/>
              </a:ext>
            </a:extLst>
          </p:cNvPr>
          <p:cNvSpPr/>
          <p:nvPr/>
        </p:nvSpPr>
        <p:spPr>
          <a:xfrm>
            <a:off x="3266303"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6" name="Rechthoek 1045">
            <a:extLst>
              <a:ext uri="{FF2B5EF4-FFF2-40B4-BE49-F238E27FC236}">
                <a16:creationId xmlns:a16="http://schemas.microsoft.com/office/drawing/2014/main" id="{DAEE6FAC-10ED-6E0A-2209-CA4C680ECD93}"/>
              </a:ext>
            </a:extLst>
          </p:cNvPr>
          <p:cNvSpPr/>
          <p:nvPr/>
        </p:nvSpPr>
        <p:spPr>
          <a:xfrm>
            <a:off x="4166303"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7" name="Rechthoek 1046">
            <a:extLst>
              <a:ext uri="{FF2B5EF4-FFF2-40B4-BE49-F238E27FC236}">
                <a16:creationId xmlns:a16="http://schemas.microsoft.com/office/drawing/2014/main" id="{1378A0B6-AAA2-A2CB-1341-13745E349A93}"/>
              </a:ext>
            </a:extLst>
          </p:cNvPr>
          <p:cNvSpPr/>
          <p:nvPr/>
        </p:nvSpPr>
        <p:spPr>
          <a:xfrm>
            <a:off x="5066303"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8" name="Rechthoek 1047">
            <a:extLst>
              <a:ext uri="{FF2B5EF4-FFF2-40B4-BE49-F238E27FC236}">
                <a16:creationId xmlns:a16="http://schemas.microsoft.com/office/drawing/2014/main" id="{8611511C-1F61-5D9F-95EF-A0F4996D45EB}"/>
              </a:ext>
            </a:extLst>
          </p:cNvPr>
          <p:cNvSpPr/>
          <p:nvPr/>
        </p:nvSpPr>
        <p:spPr>
          <a:xfrm>
            <a:off x="5960834"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9" name="Rechthoek 1048">
            <a:extLst>
              <a:ext uri="{FF2B5EF4-FFF2-40B4-BE49-F238E27FC236}">
                <a16:creationId xmlns:a16="http://schemas.microsoft.com/office/drawing/2014/main" id="{443B7C83-F319-685A-827F-3C550048CFED}"/>
              </a:ext>
            </a:extLst>
          </p:cNvPr>
          <p:cNvSpPr/>
          <p:nvPr/>
        </p:nvSpPr>
        <p:spPr>
          <a:xfrm>
            <a:off x="6860834"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0" name="Rechthoek 1049">
            <a:extLst>
              <a:ext uri="{FF2B5EF4-FFF2-40B4-BE49-F238E27FC236}">
                <a16:creationId xmlns:a16="http://schemas.microsoft.com/office/drawing/2014/main" id="{30E17744-7C2A-1C4A-7D21-C34B7CC809E9}"/>
              </a:ext>
            </a:extLst>
          </p:cNvPr>
          <p:cNvSpPr/>
          <p:nvPr/>
        </p:nvSpPr>
        <p:spPr>
          <a:xfrm>
            <a:off x="7767397"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1" name="Rechthoek 1050">
            <a:extLst>
              <a:ext uri="{FF2B5EF4-FFF2-40B4-BE49-F238E27FC236}">
                <a16:creationId xmlns:a16="http://schemas.microsoft.com/office/drawing/2014/main" id="{3A139B98-8859-6B9F-FB61-DC364D45C424}"/>
              </a:ext>
            </a:extLst>
          </p:cNvPr>
          <p:cNvSpPr/>
          <p:nvPr/>
        </p:nvSpPr>
        <p:spPr>
          <a:xfrm>
            <a:off x="8662110"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2" name="Rechthoek 1051">
            <a:extLst>
              <a:ext uri="{FF2B5EF4-FFF2-40B4-BE49-F238E27FC236}">
                <a16:creationId xmlns:a16="http://schemas.microsoft.com/office/drawing/2014/main" id="{892848BB-9BF4-716A-0141-6900E09901E6}"/>
              </a:ext>
            </a:extLst>
          </p:cNvPr>
          <p:cNvSpPr/>
          <p:nvPr/>
        </p:nvSpPr>
        <p:spPr>
          <a:xfrm>
            <a:off x="9560559"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3" name="Rechthoek 1052">
            <a:extLst>
              <a:ext uri="{FF2B5EF4-FFF2-40B4-BE49-F238E27FC236}">
                <a16:creationId xmlns:a16="http://schemas.microsoft.com/office/drawing/2014/main" id="{8DA14F80-CD12-6451-5D69-6DE3B017CC1B}"/>
              </a:ext>
            </a:extLst>
          </p:cNvPr>
          <p:cNvSpPr/>
          <p:nvPr/>
        </p:nvSpPr>
        <p:spPr>
          <a:xfrm>
            <a:off x="1484623"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4" name="Rechthoek 1053">
            <a:extLst>
              <a:ext uri="{FF2B5EF4-FFF2-40B4-BE49-F238E27FC236}">
                <a16:creationId xmlns:a16="http://schemas.microsoft.com/office/drawing/2014/main" id="{CDBFA432-C60E-D0DC-054F-3A00D3E85A1C}"/>
              </a:ext>
            </a:extLst>
          </p:cNvPr>
          <p:cNvSpPr/>
          <p:nvPr/>
        </p:nvSpPr>
        <p:spPr>
          <a:xfrm>
            <a:off x="2366303"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5" name="Rechthoek 1054">
            <a:extLst>
              <a:ext uri="{FF2B5EF4-FFF2-40B4-BE49-F238E27FC236}">
                <a16:creationId xmlns:a16="http://schemas.microsoft.com/office/drawing/2014/main" id="{6E42B798-9B8B-1B11-245F-9B6435528114}"/>
              </a:ext>
            </a:extLst>
          </p:cNvPr>
          <p:cNvSpPr/>
          <p:nvPr/>
        </p:nvSpPr>
        <p:spPr>
          <a:xfrm>
            <a:off x="3266303"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6" name="Rechthoek 1055">
            <a:extLst>
              <a:ext uri="{FF2B5EF4-FFF2-40B4-BE49-F238E27FC236}">
                <a16:creationId xmlns:a16="http://schemas.microsoft.com/office/drawing/2014/main" id="{60653DE4-AB53-FD49-582D-6FD8DB392739}"/>
              </a:ext>
            </a:extLst>
          </p:cNvPr>
          <p:cNvSpPr/>
          <p:nvPr/>
        </p:nvSpPr>
        <p:spPr>
          <a:xfrm>
            <a:off x="4166303"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7" name="Rechthoek 1056">
            <a:extLst>
              <a:ext uri="{FF2B5EF4-FFF2-40B4-BE49-F238E27FC236}">
                <a16:creationId xmlns:a16="http://schemas.microsoft.com/office/drawing/2014/main" id="{201F141F-116A-E07F-3843-95044DA864BE}"/>
              </a:ext>
            </a:extLst>
          </p:cNvPr>
          <p:cNvSpPr/>
          <p:nvPr/>
        </p:nvSpPr>
        <p:spPr>
          <a:xfrm>
            <a:off x="5066303"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8" name="Rechthoek 1057">
            <a:extLst>
              <a:ext uri="{FF2B5EF4-FFF2-40B4-BE49-F238E27FC236}">
                <a16:creationId xmlns:a16="http://schemas.microsoft.com/office/drawing/2014/main" id="{EFC23CF2-0F86-8C24-2BC1-4B9243186F06}"/>
              </a:ext>
            </a:extLst>
          </p:cNvPr>
          <p:cNvSpPr/>
          <p:nvPr/>
        </p:nvSpPr>
        <p:spPr>
          <a:xfrm>
            <a:off x="5960834"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9" name="Rechthoek 1058">
            <a:extLst>
              <a:ext uri="{FF2B5EF4-FFF2-40B4-BE49-F238E27FC236}">
                <a16:creationId xmlns:a16="http://schemas.microsoft.com/office/drawing/2014/main" id="{C8EA4D40-2758-1990-8A24-0AE5ABB14389}"/>
              </a:ext>
            </a:extLst>
          </p:cNvPr>
          <p:cNvSpPr/>
          <p:nvPr/>
        </p:nvSpPr>
        <p:spPr>
          <a:xfrm>
            <a:off x="6860834"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60" name="Rechthoek 1059">
            <a:extLst>
              <a:ext uri="{FF2B5EF4-FFF2-40B4-BE49-F238E27FC236}">
                <a16:creationId xmlns:a16="http://schemas.microsoft.com/office/drawing/2014/main" id="{330582F4-6E74-FFF3-CA07-7F12F094E7DB}"/>
              </a:ext>
            </a:extLst>
          </p:cNvPr>
          <p:cNvSpPr/>
          <p:nvPr/>
        </p:nvSpPr>
        <p:spPr>
          <a:xfrm>
            <a:off x="7767397"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61" name="Rechthoek 1060">
            <a:extLst>
              <a:ext uri="{FF2B5EF4-FFF2-40B4-BE49-F238E27FC236}">
                <a16:creationId xmlns:a16="http://schemas.microsoft.com/office/drawing/2014/main" id="{8B1495FC-4CA2-22C0-8DF4-EAF200D6A563}"/>
              </a:ext>
            </a:extLst>
          </p:cNvPr>
          <p:cNvSpPr/>
          <p:nvPr/>
        </p:nvSpPr>
        <p:spPr>
          <a:xfrm>
            <a:off x="8662110"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62" name="Rechthoek 1061">
            <a:extLst>
              <a:ext uri="{FF2B5EF4-FFF2-40B4-BE49-F238E27FC236}">
                <a16:creationId xmlns:a16="http://schemas.microsoft.com/office/drawing/2014/main" id="{3AE9D020-65D0-14C6-C7A3-2B00B5DF822D}"/>
              </a:ext>
            </a:extLst>
          </p:cNvPr>
          <p:cNvSpPr/>
          <p:nvPr/>
        </p:nvSpPr>
        <p:spPr>
          <a:xfrm>
            <a:off x="9560559"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8208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0" presetClass="exit" presetSubtype="0" fill="hold" grpId="0" nodeType="withEffect">
                                  <p:stCondLst>
                                    <p:cond delay="0"/>
                                  </p:stCondLst>
                                  <p:childTnLst>
                                    <p:animEffect transition="out" filter="fade">
                                      <p:cBhvr>
                                        <p:cTn id="8" dur="500"/>
                                        <p:tgtEl>
                                          <p:spTgt spid="14"/>
                                        </p:tgtEl>
                                      </p:cBhvr>
                                    </p:animEffect>
                                    <p:set>
                                      <p:cBhvr>
                                        <p:cTn id="9" dur="1" fill="hold">
                                          <p:stCondLst>
                                            <p:cond delay="499"/>
                                          </p:stCondLst>
                                        </p:cTn>
                                        <p:tgtEl>
                                          <p:spTgt spid="1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7"/>
                                        </p:tgtEl>
                                      </p:cBhvr>
                                    </p:animEffect>
                                    <p:set>
                                      <p:cBhvr>
                                        <p:cTn id="14" dur="1" fill="hold">
                                          <p:stCondLst>
                                            <p:cond delay="499"/>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24"/>
                                        </p:tgtEl>
                                      </p:cBhvr>
                                    </p:animEffect>
                                    <p:set>
                                      <p:cBhvr>
                                        <p:cTn id="19" dur="1" fill="hold">
                                          <p:stCondLst>
                                            <p:cond delay="499"/>
                                          </p:stCondLst>
                                        </p:cTn>
                                        <p:tgtEl>
                                          <p:spTgt spid="102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051"/>
                                        </p:tgtEl>
                                      </p:cBhvr>
                                    </p:animEffect>
                                    <p:set>
                                      <p:cBhvr>
                                        <p:cTn id="24" dur="1" fill="hold">
                                          <p:stCondLst>
                                            <p:cond delay="499"/>
                                          </p:stCondLst>
                                        </p:cTn>
                                        <p:tgtEl>
                                          <p:spTgt spid="105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038"/>
                                        </p:tgtEl>
                                      </p:cBhvr>
                                    </p:animEffect>
                                    <p:set>
                                      <p:cBhvr>
                                        <p:cTn id="29" dur="1" fill="hold">
                                          <p:stCondLst>
                                            <p:cond delay="499"/>
                                          </p:stCondLst>
                                        </p:cTn>
                                        <p:tgtEl>
                                          <p:spTgt spid="103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045"/>
                                        </p:tgtEl>
                                      </p:cBhvr>
                                    </p:animEffect>
                                    <p:set>
                                      <p:cBhvr>
                                        <p:cTn id="39" dur="1" fill="hold">
                                          <p:stCondLst>
                                            <p:cond delay="499"/>
                                          </p:stCondLst>
                                        </p:cTn>
                                        <p:tgtEl>
                                          <p:spTgt spid="104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62"/>
                                        </p:tgtEl>
                                      </p:cBhvr>
                                    </p:animEffect>
                                    <p:set>
                                      <p:cBhvr>
                                        <p:cTn id="44" dur="1" fill="hold">
                                          <p:stCondLst>
                                            <p:cond delay="499"/>
                                          </p:stCondLst>
                                        </p:cTn>
                                        <p:tgtEl>
                                          <p:spTgt spid="6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59"/>
                                        </p:tgtEl>
                                      </p:cBhvr>
                                    </p:animEffect>
                                    <p:set>
                                      <p:cBhvr>
                                        <p:cTn id="49" dur="1" fill="hold">
                                          <p:stCondLst>
                                            <p:cond delay="499"/>
                                          </p:stCondLst>
                                        </p:cTn>
                                        <p:tgtEl>
                                          <p:spTgt spid="105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1062"/>
                                        </p:tgtEl>
                                      </p:cBhvr>
                                    </p:animEffect>
                                    <p:set>
                                      <p:cBhvr>
                                        <p:cTn id="54" dur="1" fill="hold">
                                          <p:stCondLst>
                                            <p:cond delay="499"/>
                                          </p:stCondLst>
                                        </p:cTn>
                                        <p:tgtEl>
                                          <p:spTgt spid="106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1031"/>
                                        </p:tgtEl>
                                      </p:cBhvr>
                                    </p:animEffect>
                                    <p:set>
                                      <p:cBhvr>
                                        <p:cTn id="59" dur="1" fill="hold">
                                          <p:stCondLst>
                                            <p:cond delay="499"/>
                                          </p:stCondLst>
                                        </p:cTn>
                                        <p:tgtEl>
                                          <p:spTgt spid="103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1029"/>
                                        </p:tgtEl>
                                      </p:cBhvr>
                                    </p:animEffect>
                                    <p:set>
                                      <p:cBhvr>
                                        <p:cTn id="64" dur="1" fill="hold">
                                          <p:stCondLst>
                                            <p:cond delay="499"/>
                                          </p:stCondLst>
                                        </p:cTn>
                                        <p:tgtEl>
                                          <p:spTgt spid="102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1036"/>
                                        </p:tgtEl>
                                      </p:cBhvr>
                                    </p:animEffect>
                                    <p:set>
                                      <p:cBhvr>
                                        <p:cTn id="74" dur="1" fill="hold">
                                          <p:stCondLst>
                                            <p:cond delay="499"/>
                                          </p:stCondLst>
                                        </p:cTn>
                                        <p:tgtEl>
                                          <p:spTgt spid="10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1039"/>
                                        </p:tgtEl>
                                      </p:cBhvr>
                                    </p:animEffect>
                                    <p:set>
                                      <p:cBhvr>
                                        <p:cTn id="79" dur="1" fill="hold">
                                          <p:stCondLst>
                                            <p:cond delay="499"/>
                                          </p:stCondLst>
                                        </p:cTn>
                                        <p:tgtEl>
                                          <p:spTgt spid="103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041"/>
                                        </p:tgtEl>
                                      </p:cBhvr>
                                    </p:animEffect>
                                    <p:set>
                                      <p:cBhvr>
                                        <p:cTn id="84" dur="1" fill="hold">
                                          <p:stCondLst>
                                            <p:cond delay="499"/>
                                          </p:stCondLst>
                                        </p:cTn>
                                        <p:tgtEl>
                                          <p:spTgt spid="104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1047"/>
                                        </p:tgtEl>
                                      </p:cBhvr>
                                    </p:animEffect>
                                    <p:set>
                                      <p:cBhvr>
                                        <p:cTn id="89" dur="1" fill="hold">
                                          <p:stCondLst>
                                            <p:cond delay="499"/>
                                          </p:stCondLst>
                                        </p:cTn>
                                        <p:tgtEl>
                                          <p:spTgt spid="104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1025"/>
                                        </p:tgtEl>
                                      </p:cBhvr>
                                    </p:animEffect>
                                    <p:set>
                                      <p:cBhvr>
                                        <p:cTn id="94" dur="1" fill="hold">
                                          <p:stCondLst>
                                            <p:cond delay="499"/>
                                          </p:stCondLst>
                                        </p:cTn>
                                        <p:tgtEl>
                                          <p:spTgt spid="102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1026"/>
                                        </p:tgtEl>
                                      </p:cBhvr>
                                    </p:animEffect>
                                    <p:set>
                                      <p:cBhvr>
                                        <p:cTn id="99" dur="1" fill="hold">
                                          <p:stCondLst>
                                            <p:cond delay="499"/>
                                          </p:stCondLst>
                                        </p:cTn>
                                        <p:tgtEl>
                                          <p:spTgt spid="1026"/>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28"/>
                                        </p:tgtEl>
                                      </p:cBhvr>
                                    </p:animEffect>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1048"/>
                                        </p:tgtEl>
                                      </p:cBhvr>
                                    </p:animEffect>
                                    <p:set>
                                      <p:cBhvr>
                                        <p:cTn id="109" dur="1" fill="hold">
                                          <p:stCondLst>
                                            <p:cond delay="499"/>
                                          </p:stCondLst>
                                        </p:cTn>
                                        <p:tgtEl>
                                          <p:spTgt spid="1048"/>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0" nodeType="clickEffect">
                                  <p:stCondLst>
                                    <p:cond delay="0"/>
                                  </p:stCondLst>
                                  <p:childTnLst>
                                    <p:animEffect transition="out" filter="fade">
                                      <p:cBhvr>
                                        <p:cTn id="113" dur="500"/>
                                        <p:tgtEl>
                                          <p:spTgt spid="1046"/>
                                        </p:tgtEl>
                                      </p:cBhvr>
                                    </p:animEffect>
                                    <p:set>
                                      <p:cBhvr>
                                        <p:cTn id="114" dur="1" fill="hold">
                                          <p:stCondLst>
                                            <p:cond delay="499"/>
                                          </p:stCondLst>
                                        </p:cTn>
                                        <p:tgtEl>
                                          <p:spTgt spid="104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056"/>
                                        </p:tgtEl>
                                      </p:cBhvr>
                                    </p:animEffect>
                                    <p:set>
                                      <p:cBhvr>
                                        <p:cTn id="119" dur="1" fill="hold">
                                          <p:stCondLst>
                                            <p:cond delay="499"/>
                                          </p:stCondLst>
                                        </p:cTn>
                                        <p:tgtEl>
                                          <p:spTgt spid="105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1053"/>
                                        </p:tgtEl>
                                      </p:cBhvr>
                                    </p:animEffect>
                                    <p:set>
                                      <p:cBhvr>
                                        <p:cTn id="124" dur="1" fill="hold">
                                          <p:stCondLst>
                                            <p:cond delay="499"/>
                                          </p:stCondLst>
                                        </p:cTn>
                                        <p:tgtEl>
                                          <p:spTgt spid="1053"/>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0" nodeType="clickEffect">
                                  <p:stCondLst>
                                    <p:cond delay="0"/>
                                  </p:stCondLst>
                                  <p:childTnLst>
                                    <p:animEffect transition="out" filter="fade">
                                      <p:cBhvr>
                                        <p:cTn id="128" dur="500"/>
                                        <p:tgtEl>
                                          <p:spTgt spid="1057"/>
                                        </p:tgtEl>
                                      </p:cBhvr>
                                    </p:animEffect>
                                    <p:set>
                                      <p:cBhvr>
                                        <p:cTn id="129" dur="1" fill="hold">
                                          <p:stCondLst>
                                            <p:cond delay="499"/>
                                          </p:stCondLst>
                                        </p:cTn>
                                        <p:tgtEl>
                                          <p:spTgt spid="1057"/>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1049"/>
                                        </p:tgtEl>
                                      </p:cBhvr>
                                    </p:animEffect>
                                    <p:set>
                                      <p:cBhvr>
                                        <p:cTn id="134" dur="1" fill="hold">
                                          <p:stCondLst>
                                            <p:cond delay="499"/>
                                          </p:stCondLst>
                                        </p:cTn>
                                        <p:tgtEl>
                                          <p:spTgt spid="104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1040"/>
                                        </p:tgtEl>
                                      </p:cBhvr>
                                    </p:animEffect>
                                    <p:set>
                                      <p:cBhvr>
                                        <p:cTn id="139" dur="1" fill="hold">
                                          <p:stCondLst>
                                            <p:cond delay="499"/>
                                          </p:stCondLst>
                                        </p:cTn>
                                        <p:tgtEl>
                                          <p:spTgt spid="1040"/>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grpId="0" nodeType="clickEffect">
                                  <p:stCondLst>
                                    <p:cond delay="0"/>
                                  </p:stCondLst>
                                  <p:childTnLst>
                                    <p:animEffect transition="out" filter="fade">
                                      <p:cBhvr>
                                        <p:cTn id="143" dur="500"/>
                                        <p:tgtEl>
                                          <p:spTgt spid="29"/>
                                        </p:tgtEl>
                                      </p:cBhvr>
                                    </p:animEffect>
                                    <p:set>
                                      <p:cBhvr>
                                        <p:cTn id="144" dur="1" fill="hold">
                                          <p:stCondLst>
                                            <p:cond delay="499"/>
                                          </p:stCondLst>
                                        </p:cTn>
                                        <p:tgtEl>
                                          <p:spTgt spid="29"/>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grpId="0" nodeType="clickEffect">
                                  <p:stCondLst>
                                    <p:cond delay="0"/>
                                  </p:stCondLst>
                                  <p:childTnLst>
                                    <p:animEffect transition="out" filter="fade">
                                      <p:cBhvr>
                                        <p:cTn id="148" dur="500"/>
                                        <p:tgtEl>
                                          <p:spTgt spid="1030"/>
                                        </p:tgtEl>
                                      </p:cBhvr>
                                    </p:animEffect>
                                    <p:set>
                                      <p:cBhvr>
                                        <p:cTn id="149" dur="1" fill="hold">
                                          <p:stCondLst>
                                            <p:cond delay="499"/>
                                          </p:stCondLst>
                                        </p:cTn>
                                        <p:tgtEl>
                                          <p:spTgt spid="1030"/>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grpId="0" nodeType="clickEffect">
                                  <p:stCondLst>
                                    <p:cond delay="0"/>
                                  </p:stCondLst>
                                  <p:childTnLst>
                                    <p:animEffect transition="out" filter="fade">
                                      <p:cBhvr>
                                        <p:cTn id="153" dur="500"/>
                                        <p:tgtEl>
                                          <p:spTgt spid="21"/>
                                        </p:tgtEl>
                                      </p:cBhvr>
                                    </p:animEffect>
                                    <p:set>
                                      <p:cBhvr>
                                        <p:cTn id="154" dur="1" fill="hold">
                                          <p:stCondLst>
                                            <p:cond delay="499"/>
                                          </p:stCondLst>
                                        </p:cTn>
                                        <p:tgtEl>
                                          <p:spTgt spid="21"/>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0" nodeType="clickEffect">
                                  <p:stCondLst>
                                    <p:cond delay="0"/>
                                  </p:stCondLst>
                                  <p:childTnLst>
                                    <p:animEffect transition="out" filter="fade">
                                      <p:cBhvr>
                                        <p:cTn id="158" dur="500"/>
                                        <p:tgtEl>
                                          <p:spTgt spid="1050"/>
                                        </p:tgtEl>
                                      </p:cBhvr>
                                    </p:animEffect>
                                    <p:set>
                                      <p:cBhvr>
                                        <p:cTn id="159" dur="1" fill="hold">
                                          <p:stCondLst>
                                            <p:cond delay="499"/>
                                          </p:stCondLst>
                                        </p:cTn>
                                        <p:tgtEl>
                                          <p:spTgt spid="1050"/>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0" nodeType="clickEffect">
                                  <p:stCondLst>
                                    <p:cond delay="0"/>
                                  </p:stCondLst>
                                  <p:childTnLst>
                                    <p:animEffect transition="out" filter="fade">
                                      <p:cBhvr>
                                        <p:cTn id="163" dur="500"/>
                                        <p:tgtEl>
                                          <p:spTgt spid="1058"/>
                                        </p:tgtEl>
                                      </p:cBhvr>
                                    </p:animEffect>
                                    <p:set>
                                      <p:cBhvr>
                                        <p:cTn id="164" dur="1" fill="hold">
                                          <p:stCondLst>
                                            <p:cond delay="499"/>
                                          </p:stCondLst>
                                        </p:cTn>
                                        <p:tgtEl>
                                          <p:spTgt spid="1058"/>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1037"/>
                                        </p:tgtEl>
                                      </p:cBhvr>
                                    </p:animEffect>
                                    <p:set>
                                      <p:cBhvr>
                                        <p:cTn id="169" dur="1" fill="hold">
                                          <p:stCondLst>
                                            <p:cond delay="499"/>
                                          </p:stCondLst>
                                        </p:cTn>
                                        <p:tgtEl>
                                          <p:spTgt spid="1037"/>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10" presetClass="exit" presetSubtype="0" fill="hold" grpId="0" nodeType="clickEffect">
                                  <p:stCondLst>
                                    <p:cond delay="0"/>
                                  </p:stCondLst>
                                  <p:childTnLst>
                                    <p:animEffect transition="out" filter="fade">
                                      <p:cBhvr>
                                        <p:cTn id="173" dur="500"/>
                                        <p:tgtEl>
                                          <p:spTgt spid="1027"/>
                                        </p:tgtEl>
                                      </p:cBhvr>
                                    </p:animEffect>
                                    <p:set>
                                      <p:cBhvr>
                                        <p:cTn id="174" dur="1" fill="hold">
                                          <p:stCondLst>
                                            <p:cond delay="499"/>
                                          </p:stCondLst>
                                        </p:cTn>
                                        <p:tgtEl>
                                          <p:spTgt spid="1027"/>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grpId="0" nodeType="clickEffect">
                                  <p:stCondLst>
                                    <p:cond delay="0"/>
                                  </p:stCondLst>
                                  <p:childTnLst>
                                    <p:animEffect transition="out" filter="fade">
                                      <p:cBhvr>
                                        <p:cTn id="178" dur="500"/>
                                        <p:tgtEl>
                                          <p:spTgt spid="24"/>
                                        </p:tgtEl>
                                      </p:cBhvr>
                                    </p:animEffect>
                                    <p:set>
                                      <p:cBhvr>
                                        <p:cTn id="179" dur="1" fill="hold">
                                          <p:stCondLst>
                                            <p:cond delay="499"/>
                                          </p:stCondLst>
                                        </p:cTn>
                                        <p:tgtEl>
                                          <p:spTgt spid="24"/>
                                        </p:tgtEl>
                                        <p:attrNameLst>
                                          <p:attrName>style.visibility</p:attrName>
                                        </p:attrNameLst>
                                      </p:cBhvr>
                                      <p:to>
                                        <p:strVal val="hidden"/>
                                      </p:to>
                                    </p:set>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grpId="0" nodeType="clickEffect">
                                  <p:stCondLst>
                                    <p:cond delay="0"/>
                                  </p:stCondLst>
                                  <p:childTnLst>
                                    <p:animEffect transition="out" filter="fade">
                                      <p:cBhvr>
                                        <p:cTn id="183" dur="500"/>
                                        <p:tgtEl>
                                          <p:spTgt spid="25"/>
                                        </p:tgtEl>
                                      </p:cBhvr>
                                    </p:animEffect>
                                    <p:set>
                                      <p:cBhvr>
                                        <p:cTn id="184" dur="1" fill="hold">
                                          <p:stCondLst>
                                            <p:cond delay="499"/>
                                          </p:stCondLst>
                                        </p:cTn>
                                        <p:tgtEl>
                                          <p:spTgt spid="25"/>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grpId="0" nodeType="clickEffect">
                                  <p:stCondLst>
                                    <p:cond delay="0"/>
                                  </p:stCondLst>
                                  <p:childTnLst>
                                    <p:animEffect transition="out" filter="fade">
                                      <p:cBhvr>
                                        <p:cTn id="188" dur="500"/>
                                        <p:tgtEl>
                                          <p:spTgt spid="26"/>
                                        </p:tgtEl>
                                      </p:cBhvr>
                                    </p:animEffect>
                                    <p:set>
                                      <p:cBhvr>
                                        <p:cTn id="189" dur="1" fill="hold">
                                          <p:stCondLst>
                                            <p:cond delay="499"/>
                                          </p:stCondLst>
                                        </p:cTn>
                                        <p:tgtEl>
                                          <p:spTgt spid="26"/>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10" presetClass="exit" presetSubtype="0" fill="hold" grpId="0" nodeType="clickEffect">
                                  <p:stCondLst>
                                    <p:cond delay="0"/>
                                  </p:stCondLst>
                                  <p:childTnLst>
                                    <p:animEffect transition="out" filter="fade">
                                      <p:cBhvr>
                                        <p:cTn id="193" dur="500"/>
                                        <p:tgtEl>
                                          <p:spTgt spid="1042"/>
                                        </p:tgtEl>
                                      </p:cBhvr>
                                    </p:animEffect>
                                    <p:set>
                                      <p:cBhvr>
                                        <p:cTn id="194" dur="1" fill="hold">
                                          <p:stCondLst>
                                            <p:cond delay="499"/>
                                          </p:stCondLst>
                                        </p:cTn>
                                        <p:tgtEl>
                                          <p:spTgt spid="1042"/>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1032"/>
                                        </p:tgtEl>
                                      </p:cBhvr>
                                    </p:animEffect>
                                    <p:set>
                                      <p:cBhvr>
                                        <p:cTn id="199" dur="1" fill="hold">
                                          <p:stCondLst>
                                            <p:cond delay="499"/>
                                          </p:stCondLst>
                                        </p:cTn>
                                        <p:tgtEl>
                                          <p:spTgt spid="1032"/>
                                        </p:tgtEl>
                                        <p:attrNameLst>
                                          <p:attrName>style.visibility</p:attrName>
                                        </p:attrNameLst>
                                      </p:cBhvr>
                                      <p:to>
                                        <p:strVal val="hidden"/>
                                      </p:to>
                                    </p:set>
                                  </p:childTnLst>
                                </p:cTn>
                              </p:par>
                            </p:childTnLst>
                          </p:cTn>
                        </p:par>
                      </p:childTnLst>
                    </p:cTn>
                  </p:par>
                  <p:par>
                    <p:cTn id="200" fill="hold">
                      <p:stCondLst>
                        <p:cond delay="indefinite"/>
                      </p:stCondLst>
                      <p:childTnLst>
                        <p:par>
                          <p:cTn id="201" fill="hold">
                            <p:stCondLst>
                              <p:cond delay="0"/>
                            </p:stCondLst>
                            <p:childTnLst>
                              <p:par>
                                <p:cTn id="202" presetID="10" presetClass="exit" presetSubtype="0" fill="hold" grpId="0" nodeType="clickEffect">
                                  <p:stCondLst>
                                    <p:cond delay="0"/>
                                  </p:stCondLst>
                                  <p:childTnLst>
                                    <p:animEffect transition="out" filter="fade">
                                      <p:cBhvr>
                                        <p:cTn id="203" dur="500"/>
                                        <p:tgtEl>
                                          <p:spTgt spid="63"/>
                                        </p:tgtEl>
                                      </p:cBhvr>
                                    </p:animEffect>
                                    <p:set>
                                      <p:cBhvr>
                                        <p:cTn id="204" dur="1" fill="hold">
                                          <p:stCondLst>
                                            <p:cond delay="499"/>
                                          </p:stCondLst>
                                        </p:cTn>
                                        <p:tgtEl>
                                          <p:spTgt spid="63"/>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10" presetClass="exit" presetSubtype="0" fill="hold" grpId="0" nodeType="clickEffect">
                                  <p:stCondLst>
                                    <p:cond delay="0"/>
                                  </p:stCondLst>
                                  <p:childTnLst>
                                    <p:animEffect transition="out" filter="fade">
                                      <p:cBhvr>
                                        <p:cTn id="208" dur="500"/>
                                        <p:tgtEl>
                                          <p:spTgt spid="1054"/>
                                        </p:tgtEl>
                                      </p:cBhvr>
                                    </p:animEffect>
                                    <p:set>
                                      <p:cBhvr>
                                        <p:cTn id="209" dur="1" fill="hold">
                                          <p:stCondLst>
                                            <p:cond delay="499"/>
                                          </p:stCondLst>
                                        </p:cTn>
                                        <p:tgtEl>
                                          <p:spTgt spid="1054"/>
                                        </p:tgtEl>
                                        <p:attrNameLst>
                                          <p:attrName>style.visibility</p:attrName>
                                        </p:attrNameLst>
                                      </p:cBhvr>
                                      <p:to>
                                        <p:strVal val="hidden"/>
                                      </p:to>
                                    </p:set>
                                  </p:childTnLst>
                                </p:cTn>
                              </p:par>
                            </p:childTnLst>
                          </p:cTn>
                        </p:par>
                      </p:childTnLst>
                    </p:cTn>
                  </p:par>
                  <p:par>
                    <p:cTn id="210" fill="hold">
                      <p:stCondLst>
                        <p:cond delay="indefinite"/>
                      </p:stCondLst>
                      <p:childTnLst>
                        <p:par>
                          <p:cTn id="211" fill="hold">
                            <p:stCondLst>
                              <p:cond delay="0"/>
                            </p:stCondLst>
                            <p:childTnLst>
                              <p:par>
                                <p:cTn id="212" presetID="10" presetClass="exit" presetSubtype="0" fill="hold" grpId="0" nodeType="clickEffect">
                                  <p:stCondLst>
                                    <p:cond delay="0"/>
                                  </p:stCondLst>
                                  <p:childTnLst>
                                    <p:animEffect transition="out" filter="fade">
                                      <p:cBhvr>
                                        <p:cTn id="213" dur="500"/>
                                        <p:tgtEl>
                                          <p:spTgt spid="1055"/>
                                        </p:tgtEl>
                                      </p:cBhvr>
                                    </p:animEffect>
                                    <p:set>
                                      <p:cBhvr>
                                        <p:cTn id="214" dur="1" fill="hold">
                                          <p:stCondLst>
                                            <p:cond delay="499"/>
                                          </p:stCondLst>
                                        </p:cTn>
                                        <p:tgtEl>
                                          <p:spTgt spid="1055"/>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grpId="0" nodeType="clickEffect">
                                  <p:stCondLst>
                                    <p:cond delay="0"/>
                                  </p:stCondLst>
                                  <p:childTnLst>
                                    <p:animEffect transition="out" filter="fade">
                                      <p:cBhvr>
                                        <p:cTn id="218" dur="500"/>
                                        <p:tgtEl>
                                          <p:spTgt spid="1060"/>
                                        </p:tgtEl>
                                      </p:cBhvr>
                                    </p:animEffect>
                                    <p:set>
                                      <p:cBhvr>
                                        <p:cTn id="219" dur="1" fill="hold">
                                          <p:stCondLst>
                                            <p:cond delay="499"/>
                                          </p:stCondLst>
                                        </p:cTn>
                                        <p:tgtEl>
                                          <p:spTgt spid="1060"/>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presetID="10" presetClass="exit" presetSubtype="0" fill="hold" grpId="0" nodeType="clickEffect">
                                  <p:stCondLst>
                                    <p:cond delay="0"/>
                                  </p:stCondLst>
                                  <p:childTnLst>
                                    <p:animEffect transition="out" filter="fade">
                                      <p:cBhvr>
                                        <p:cTn id="223" dur="500"/>
                                        <p:tgtEl>
                                          <p:spTgt spid="1052"/>
                                        </p:tgtEl>
                                      </p:cBhvr>
                                    </p:animEffect>
                                    <p:set>
                                      <p:cBhvr>
                                        <p:cTn id="224" dur="1" fill="hold">
                                          <p:stCondLst>
                                            <p:cond delay="499"/>
                                          </p:stCondLst>
                                        </p:cTn>
                                        <p:tgtEl>
                                          <p:spTgt spid="1052"/>
                                        </p:tgtEl>
                                        <p:attrNameLst>
                                          <p:attrName>style.visibility</p:attrName>
                                        </p:attrNameLst>
                                      </p:cBhvr>
                                      <p:to>
                                        <p:strVal val="hidden"/>
                                      </p:to>
                                    </p:set>
                                  </p:childTnLst>
                                </p:cTn>
                              </p:par>
                            </p:childTnLst>
                          </p:cTn>
                        </p:par>
                      </p:childTnLst>
                    </p:cTn>
                  </p:par>
                  <p:par>
                    <p:cTn id="225" fill="hold">
                      <p:stCondLst>
                        <p:cond delay="indefinite"/>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30"/>
                                        </p:tgtEl>
                                      </p:cBhvr>
                                    </p:animEffect>
                                    <p:set>
                                      <p:cBhvr>
                                        <p:cTn id="229" dur="1" fill="hold">
                                          <p:stCondLst>
                                            <p:cond delay="499"/>
                                          </p:stCondLst>
                                        </p:cTn>
                                        <p:tgtEl>
                                          <p:spTgt spid="30"/>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10" presetClass="exit" presetSubtype="0" fill="hold" grpId="0" nodeType="clickEffect">
                                  <p:stCondLst>
                                    <p:cond delay="0"/>
                                  </p:stCondLst>
                                  <p:childTnLst>
                                    <p:animEffect transition="out" filter="fade">
                                      <p:cBhvr>
                                        <p:cTn id="233" dur="500"/>
                                        <p:tgtEl>
                                          <p:spTgt spid="17"/>
                                        </p:tgtEl>
                                      </p:cBhvr>
                                    </p:animEffect>
                                    <p:set>
                                      <p:cBhvr>
                                        <p:cTn id="234" dur="1" fill="hold">
                                          <p:stCondLst>
                                            <p:cond delay="499"/>
                                          </p:stCondLst>
                                        </p:cTn>
                                        <p:tgtEl>
                                          <p:spTgt spid="17"/>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0" presetClass="exit" presetSubtype="0" fill="hold" grpId="0" nodeType="clickEffect">
                                  <p:stCondLst>
                                    <p:cond delay="0"/>
                                  </p:stCondLst>
                                  <p:childTnLst>
                                    <p:animEffect transition="out" filter="fade">
                                      <p:cBhvr>
                                        <p:cTn id="238" dur="500"/>
                                        <p:tgtEl>
                                          <p:spTgt spid="15"/>
                                        </p:tgtEl>
                                      </p:cBhvr>
                                    </p:animEffect>
                                    <p:set>
                                      <p:cBhvr>
                                        <p:cTn id="239" dur="1" fill="hold">
                                          <p:stCondLst>
                                            <p:cond delay="499"/>
                                          </p:stCondLst>
                                        </p:cTn>
                                        <p:tgtEl>
                                          <p:spTgt spid="15"/>
                                        </p:tgtEl>
                                        <p:attrNameLst>
                                          <p:attrName>style.visibility</p:attrName>
                                        </p:attrNameLst>
                                      </p:cBhvr>
                                      <p:to>
                                        <p:strVal val="hidden"/>
                                      </p:to>
                                    </p:set>
                                  </p:childTnLst>
                                </p:cTn>
                              </p:par>
                            </p:childTnLst>
                          </p:cTn>
                        </p:par>
                      </p:childTnLst>
                    </p:cTn>
                  </p:par>
                  <p:par>
                    <p:cTn id="240" fill="hold">
                      <p:stCondLst>
                        <p:cond delay="indefinite"/>
                      </p:stCondLst>
                      <p:childTnLst>
                        <p:par>
                          <p:cTn id="241" fill="hold">
                            <p:stCondLst>
                              <p:cond delay="0"/>
                            </p:stCondLst>
                            <p:childTnLst>
                              <p:par>
                                <p:cTn id="242" presetID="10" presetClass="exit" presetSubtype="0" fill="hold" grpId="0" nodeType="clickEffect">
                                  <p:stCondLst>
                                    <p:cond delay="0"/>
                                  </p:stCondLst>
                                  <p:childTnLst>
                                    <p:animEffect transition="out" filter="fade">
                                      <p:cBhvr>
                                        <p:cTn id="243" dur="500"/>
                                        <p:tgtEl>
                                          <p:spTgt spid="31"/>
                                        </p:tgtEl>
                                      </p:cBhvr>
                                    </p:animEffect>
                                    <p:set>
                                      <p:cBhvr>
                                        <p:cTn id="244" dur="1" fill="hold">
                                          <p:stCondLst>
                                            <p:cond delay="499"/>
                                          </p:stCondLst>
                                        </p:cTn>
                                        <p:tgtEl>
                                          <p:spTgt spid="31"/>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10" presetClass="exit" presetSubtype="0" fill="hold" grpId="0" nodeType="clickEffect">
                                  <p:stCondLst>
                                    <p:cond delay="0"/>
                                  </p:stCondLst>
                                  <p:childTnLst>
                                    <p:animEffect transition="out" filter="fade">
                                      <p:cBhvr>
                                        <p:cTn id="248" dur="500"/>
                                        <p:tgtEl>
                                          <p:spTgt spid="18"/>
                                        </p:tgtEl>
                                      </p:cBhvr>
                                    </p:animEffect>
                                    <p:set>
                                      <p:cBhvr>
                                        <p:cTn id="249" dur="1" fill="hold">
                                          <p:stCondLst>
                                            <p:cond delay="499"/>
                                          </p:stCondLst>
                                        </p:cTn>
                                        <p:tgtEl>
                                          <p:spTgt spid="18"/>
                                        </p:tgtEl>
                                        <p:attrNameLst>
                                          <p:attrName>style.visibility</p:attrName>
                                        </p:attrNameLst>
                                      </p:cBhvr>
                                      <p:to>
                                        <p:strVal val="hidden"/>
                                      </p:to>
                                    </p:set>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grpId="0" nodeType="clickEffect">
                                  <p:stCondLst>
                                    <p:cond delay="0"/>
                                  </p:stCondLst>
                                  <p:childTnLst>
                                    <p:animEffect transition="out" filter="fade">
                                      <p:cBhvr>
                                        <p:cTn id="253" dur="500"/>
                                        <p:tgtEl>
                                          <p:spTgt spid="13"/>
                                        </p:tgtEl>
                                      </p:cBhvr>
                                    </p:animEffect>
                                    <p:set>
                                      <p:cBhvr>
                                        <p:cTn id="254" dur="1" fill="hold">
                                          <p:stCondLst>
                                            <p:cond delay="499"/>
                                          </p:stCondLst>
                                        </p:cTn>
                                        <p:tgtEl>
                                          <p:spTgt spid="13"/>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1034"/>
                                        </p:tgtEl>
                                      </p:cBhvr>
                                    </p:animEffect>
                                    <p:set>
                                      <p:cBhvr>
                                        <p:cTn id="259" dur="1" fill="hold">
                                          <p:stCondLst>
                                            <p:cond delay="499"/>
                                          </p:stCondLst>
                                        </p:cTn>
                                        <p:tgtEl>
                                          <p:spTgt spid="1034"/>
                                        </p:tgtEl>
                                        <p:attrNameLst>
                                          <p:attrName>style.visibility</p:attrName>
                                        </p:attrNameLst>
                                      </p:cBhvr>
                                      <p:to>
                                        <p:strVal val="hidden"/>
                                      </p:to>
                                    </p:set>
                                  </p:childTnLst>
                                </p:cTn>
                              </p:par>
                            </p:childTnLst>
                          </p:cTn>
                        </p:par>
                      </p:childTnLst>
                    </p:cTn>
                  </p:par>
                  <p:par>
                    <p:cTn id="260" fill="hold">
                      <p:stCondLst>
                        <p:cond delay="indefinite"/>
                      </p:stCondLst>
                      <p:childTnLst>
                        <p:par>
                          <p:cTn id="261" fill="hold">
                            <p:stCondLst>
                              <p:cond delay="0"/>
                            </p:stCondLst>
                            <p:childTnLst>
                              <p:par>
                                <p:cTn id="262" presetID="10" presetClass="exit" presetSubtype="0" fill="hold" grpId="0" nodeType="clickEffect">
                                  <p:stCondLst>
                                    <p:cond delay="0"/>
                                  </p:stCondLst>
                                  <p:childTnLst>
                                    <p:animEffect transition="out" filter="fade">
                                      <p:cBhvr>
                                        <p:cTn id="263" dur="500"/>
                                        <p:tgtEl>
                                          <p:spTgt spid="1044"/>
                                        </p:tgtEl>
                                      </p:cBhvr>
                                    </p:animEffect>
                                    <p:set>
                                      <p:cBhvr>
                                        <p:cTn id="264" dur="1" fill="hold">
                                          <p:stCondLst>
                                            <p:cond delay="499"/>
                                          </p:stCondLst>
                                        </p:cTn>
                                        <p:tgtEl>
                                          <p:spTgt spid="1044"/>
                                        </p:tgtEl>
                                        <p:attrNameLst>
                                          <p:attrName>style.visibility</p:attrName>
                                        </p:attrNameLst>
                                      </p:cBhvr>
                                      <p:to>
                                        <p:strVal val="hidden"/>
                                      </p:to>
                                    </p:set>
                                  </p:childTnLst>
                                </p:cTn>
                              </p:par>
                            </p:childTnLst>
                          </p:cTn>
                        </p:par>
                      </p:childTnLst>
                    </p:cTn>
                  </p:par>
                  <p:par>
                    <p:cTn id="265" fill="hold">
                      <p:stCondLst>
                        <p:cond delay="indefinite"/>
                      </p:stCondLst>
                      <p:childTnLst>
                        <p:par>
                          <p:cTn id="266" fill="hold">
                            <p:stCondLst>
                              <p:cond delay="0"/>
                            </p:stCondLst>
                            <p:childTnLst>
                              <p:par>
                                <p:cTn id="267" presetID="10" presetClass="exit" presetSubtype="0" fill="hold" grpId="0" nodeType="clickEffect">
                                  <p:stCondLst>
                                    <p:cond delay="0"/>
                                  </p:stCondLst>
                                  <p:childTnLst>
                                    <p:animEffect transition="out" filter="fade">
                                      <p:cBhvr>
                                        <p:cTn id="268" dur="500"/>
                                        <p:tgtEl>
                                          <p:spTgt spid="1043"/>
                                        </p:tgtEl>
                                      </p:cBhvr>
                                    </p:animEffect>
                                    <p:set>
                                      <p:cBhvr>
                                        <p:cTn id="269" dur="1" fill="hold">
                                          <p:stCondLst>
                                            <p:cond delay="499"/>
                                          </p:stCondLst>
                                        </p:cTn>
                                        <p:tgtEl>
                                          <p:spTgt spid="1043"/>
                                        </p:tgtEl>
                                        <p:attrNameLst>
                                          <p:attrName>style.visibility</p:attrName>
                                        </p:attrNameLst>
                                      </p:cBhvr>
                                      <p:to>
                                        <p:strVal val="hidden"/>
                                      </p:to>
                                    </p:set>
                                  </p:childTnLst>
                                </p:cTn>
                              </p:par>
                            </p:childTnLst>
                          </p:cTn>
                        </p:par>
                      </p:childTnLst>
                    </p:cTn>
                  </p:par>
                  <p:par>
                    <p:cTn id="270" fill="hold">
                      <p:stCondLst>
                        <p:cond delay="indefinite"/>
                      </p:stCondLst>
                      <p:childTnLst>
                        <p:par>
                          <p:cTn id="271" fill="hold">
                            <p:stCondLst>
                              <p:cond delay="0"/>
                            </p:stCondLst>
                            <p:childTnLst>
                              <p:par>
                                <p:cTn id="272" presetID="10" presetClass="exit" presetSubtype="0" fill="hold" grpId="0" nodeType="clickEffect">
                                  <p:stCondLst>
                                    <p:cond delay="0"/>
                                  </p:stCondLst>
                                  <p:childTnLst>
                                    <p:animEffect transition="out" filter="fade">
                                      <p:cBhvr>
                                        <p:cTn id="273" dur="500"/>
                                        <p:tgtEl>
                                          <p:spTgt spid="22"/>
                                        </p:tgtEl>
                                      </p:cBhvr>
                                    </p:animEffect>
                                    <p:set>
                                      <p:cBhvr>
                                        <p:cTn id="274" dur="1" fill="hold">
                                          <p:stCondLst>
                                            <p:cond delay="499"/>
                                          </p:stCondLst>
                                        </p:cTn>
                                        <p:tgtEl>
                                          <p:spTgt spid="22"/>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10" presetClass="exit" presetSubtype="0" fill="hold" grpId="0" nodeType="clickEffect">
                                  <p:stCondLst>
                                    <p:cond delay="0"/>
                                  </p:stCondLst>
                                  <p:childTnLst>
                                    <p:animEffect transition="out" filter="fade">
                                      <p:cBhvr>
                                        <p:cTn id="278" dur="500"/>
                                        <p:tgtEl>
                                          <p:spTgt spid="1035"/>
                                        </p:tgtEl>
                                      </p:cBhvr>
                                    </p:animEffect>
                                    <p:set>
                                      <p:cBhvr>
                                        <p:cTn id="279" dur="1" fill="hold">
                                          <p:stCondLst>
                                            <p:cond delay="499"/>
                                          </p:stCondLst>
                                        </p:cTn>
                                        <p:tgtEl>
                                          <p:spTgt spid="1035"/>
                                        </p:tgtEl>
                                        <p:attrNameLst>
                                          <p:attrName>style.visibility</p:attrName>
                                        </p:attrNameLst>
                                      </p:cBhvr>
                                      <p:to>
                                        <p:strVal val="hidden"/>
                                      </p:to>
                                    </p:set>
                                  </p:childTnLst>
                                </p:cTn>
                              </p:par>
                            </p:childTnLst>
                          </p:cTn>
                        </p:par>
                      </p:childTnLst>
                    </p:cTn>
                  </p:par>
                  <p:par>
                    <p:cTn id="280" fill="hold">
                      <p:stCondLst>
                        <p:cond delay="indefinite"/>
                      </p:stCondLst>
                      <p:childTnLst>
                        <p:par>
                          <p:cTn id="281" fill="hold">
                            <p:stCondLst>
                              <p:cond delay="0"/>
                            </p:stCondLst>
                            <p:childTnLst>
                              <p:par>
                                <p:cTn id="282" presetID="10" presetClass="exit" presetSubtype="0" fill="hold" grpId="0" nodeType="clickEffect">
                                  <p:stCondLst>
                                    <p:cond delay="0"/>
                                  </p:stCondLst>
                                  <p:childTnLst>
                                    <p:animEffect transition="out" filter="fade">
                                      <p:cBhvr>
                                        <p:cTn id="283" dur="500"/>
                                        <p:tgtEl>
                                          <p:spTgt spid="23"/>
                                        </p:tgtEl>
                                      </p:cBhvr>
                                    </p:animEffect>
                                    <p:set>
                                      <p:cBhvr>
                                        <p:cTn id="284" dur="1" fill="hold">
                                          <p:stCondLst>
                                            <p:cond delay="499"/>
                                          </p:stCondLst>
                                        </p:cTn>
                                        <p:tgtEl>
                                          <p:spTgt spid="23"/>
                                        </p:tgtEl>
                                        <p:attrNameLst>
                                          <p:attrName>style.visibility</p:attrName>
                                        </p:attrNameLst>
                                      </p:cBhvr>
                                      <p:to>
                                        <p:strVal val="hidden"/>
                                      </p:to>
                                    </p:set>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1061"/>
                                        </p:tgtEl>
                                      </p:cBhvr>
                                    </p:animEffect>
                                    <p:set>
                                      <p:cBhvr>
                                        <p:cTn id="289" dur="1" fill="hold">
                                          <p:stCondLst>
                                            <p:cond delay="499"/>
                                          </p:stCondLst>
                                        </p:cTn>
                                        <p:tgtEl>
                                          <p:spTgt spid="1061"/>
                                        </p:tgtEl>
                                        <p:attrNameLst>
                                          <p:attrName>style.visibility</p:attrName>
                                        </p:attrNameLst>
                                      </p:cBhvr>
                                      <p:to>
                                        <p:strVal val="hidden"/>
                                      </p:to>
                                    </p:set>
                                  </p:childTnLst>
                                </p:cTn>
                              </p:par>
                            </p:childTnLst>
                          </p:cTn>
                        </p:par>
                      </p:childTnLst>
                    </p:cTn>
                  </p:par>
                  <p:par>
                    <p:cTn id="290" fill="hold">
                      <p:stCondLst>
                        <p:cond delay="indefinite"/>
                      </p:stCondLst>
                      <p:childTnLst>
                        <p:par>
                          <p:cTn id="291" fill="hold">
                            <p:stCondLst>
                              <p:cond delay="0"/>
                            </p:stCondLst>
                            <p:childTnLst>
                              <p:par>
                                <p:cTn id="292" presetID="10" presetClass="exit" presetSubtype="0" fill="hold" grpId="0" nodeType="clickEffect">
                                  <p:stCondLst>
                                    <p:cond delay="0"/>
                                  </p:stCondLst>
                                  <p:childTnLst>
                                    <p:animEffect transition="out" filter="fade">
                                      <p:cBhvr>
                                        <p:cTn id="293" dur="500"/>
                                        <p:tgtEl>
                                          <p:spTgt spid="19"/>
                                        </p:tgtEl>
                                      </p:cBhvr>
                                    </p:animEffect>
                                    <p:set>
                                      <p:cBhvr>
                                        <p:cTn id="294" dur="1" fill="hold">
                                          <p:stCondLst>
                                            <p:cond delay="499"/>
                                          </p:stCondLst>
                                        </p:cTn>
                                        <p:tgtEl>
                                          <p:spTgt spid="19"/>
                                        </p:tgtEl>
                                        <p:attrNameLst>
                                          <p:attrName>style.visibility</p:attrName>
                                        </p:attrNameLst>
                                      </p:cBhvr>
                                      <p:to>
                                        <p:strVal val="hidden"/>
                                      </p:to>
                                    </p:set>
                                  </p:childTnLst>
                                </p:cTn>
                              </p:par>
                            </p:childTnLst>
                          </p:cTn>
                        </p:par>
                      </p:childTnLst>
                    </p:cTn>
                  </p:par>
                  <p:par>
                    <p:cTn id="295" fill="hold">
                      <p:stCondLst>
                        <p:cond delay="indefinite"/>
                      </p:stCondLst>
                      <p:childTnLst>
                        <p:par>
                          <p:cTn id="296" fill="hold">
                            <p:stCondLst>
                              <p:cond delay="0"/>
                            </p:stCondLst>
                            <p:childTnLst>
                              <p:par>
                                <p:cTn id="297" presetID="10" presetClass="exit" presetSubtype="0" fill="hold" grpId="0" nodeType="clickEffect">
                                  <p:stCondLst>
                                    <p:cond delay="0"/>
                                  </p:stCondLst>
                                  <p:childTnLst>
                                    <p:animEffect transition="out" filter="fade">
                                      <p:cBhvr>
                                        <p:cTn id="298" dur="500"/>
                                        <p:tgtEl>
                                          <p:spTgt spid="16"/>
                                        </p:tgtEl>
                                      </p:cBhvr>
                                    </p:animEffect>
                                    <p:set>
                                      <p:cBhvr>
                                        <p:cTn id="299" dur="1" fill="hold">
                                          <p:stCondLst>
                                            <p:cond delay="499"/>
                                          </p:stCondLst>
                                        </p:cTn>
                                        <p:tgtEl>
                                          <p:spTgt spid="16"/>
                                        </p:tgtEl>
                                        <p:attrNameLst>
                                          <p:attrName>style.visibility</p:attrName>
                                        </p:attrNameLst>
                                      </p:cBhvr>
                                      <p:to>
                                        <p:strVal val="hidden"/>
                                      </p:to>
                                    </p:set>
                                  </p:childTnLst>
                                </p:cTn>
                              </p:par>
                            </p:childTnLst>
                          </p:cTn>
                        </p:par>
                      </p:childTnLst>
                    </p:cTn>
                  </p:par>
                  <p:par>
                    <p:cTn id="300" fill="hold">
                      <p:stCondLst>
                        <p:cond delay="indefinite"/>
                      </p:stCondLst>
                      <p:childTnLst>
                        <p:par>
                          <p:cTn id="301" fill="hold">
                            <p:stCondLst>
                              <p:cond delay="0"/>
                            </p:stCondLst>
                            <p:childTnLst>
                              <p:par>
                                <p:cTn id="302" presetID="10" presetClass="exit" presetSubtype="0" fill="hold" nodeType="clickEffect">
                                  <p:stCondLst>
                                    <p:cond delay="0"/>
                                  </p:stCondLst>
                                  <p:childTnLst>
                                    <p:animEffect transition="out" filter="fade">
                                      <p:cBhvr>
                                        <p:cTn id="303" dur="500"/>
                                        <p:tgtEl>
                                          <p:spTgt spid="1028"/>
                                        </p:tgtEl>
                                      </p:cBhvr>
                                    </p:animEffect>
                                    <p:set>
                                      <p:cBhvr>
                                        <p:cTn id="304" dur="1" fill="hold">
                                          <p:stCondLst>
                                            <p:cond delay="499"/>
                                          </p:stCondLst>
                                        </p:cTn>
                                        <p:tgtEl>
                                          <p:spTgt spid="1028"/>
                                        </p:tgtEl>
                                        <p:attrNameLst>
                                          <p:attrName>style.visibility</p:attrName>
                                        </p:attrNameLst>
                                      </p:cBhvr>
                                      <p:to>
                                        <p:strVal val="hidden"/>
                                      </p:to>
                                    </p:set>
                                  </p:childTnLst>
                                </p:cTn>
                              </p:par>
                            </p:childTnLst>
                          </p:cTn>
                        </p:par>
                      </p:childTnLst>
                    </p:cTn>
                  </p:par>
                  <p:par>
                    <p:cTn id="305" fill="hold">
                      <p:stCondLst>
                        <p:cond delay="indefinite"/>
                      </p:stCondLst>
                      <p:childTnLst>
                        <p:par>
                          <p:cTn id="306" fill="hold">
                            <p:stCondLst>
                              <p:cond delay="0"/>
                            </p:stCondLst>
                            <p:childTnLst>
                              <p:par>
                                <p:cTn id="307" presetID="10" presetClass="exit" presetSubtype="0" fill="hold" grpId="0" nodeType="clickEffect">
                                  <p:stCondLst>
                                    <p:cond delay="0"/>
                                  </p:stCondLst>
                                  <p:childTnLst>
                                    <p:animEffect transition="out" filter="fade">
                                      <p:cBhvr>
                                        <p:cTn id="308" dur="500"/>
                                        <p:tgtEl>
                                          <p:spTgt spid="1033"/>
                                        </p:tgtEl>
                                      </p:cBhvr>
                                    </p:animEffect>
                                    <p:set>
                                      <p:cBhvr>
                                        <p:cTn id="309" dur="1" fill="hold">
                                          <p:stCondLst>
                                            <p:cond delay="499"/>
                                          </p:stCondLst>
                                        </p:cTn>
                                        <p:tgtEl>
                                          <p:spTgt spid="1033"/>
                                        </p:tgtEl>
                                        <p:attrNameLst>
                                          <p:attrName>style.visibility</p:attrName>
                                        </p:attrNameLst>
                                      </p:cBhvr>
                                      <p:to>
                                        <p:strVal val="hidden"/>
                                      </p:to>
                                    </p:set>
                                  </p:childTnLst>
                                </p:cTn>
                              </p:par>
                              <p:par>
                                <p:cTn id="310" presetID="1" presetClass="entr" presetSubtype="0" fill="hold" nodeType="withEffect">
                                  <p:stCondLst>
                                    <p:cond delay="0"/>
                                  </p:stCondLst>
                                  <p:childTnLst>
                                    <p:set>
                                      <p:cBhvr>
                                        <p:cTn id="311"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62" grpId="0" animBg="1"/>
      <p:bldP spid="63" grpId="0" animBg="1"/>
      <p:bldP spid="1024" grpId="0" animBg="1"/>
      <p:bldP spid="1025" grpId="0" animBg="1"/>
      <p:bldP spid="1026" grpId="0" animBg="1"/>
      <p:bldP spid="1027" grpId="0" animBg="1"/>
      <p:bldP spid="1029" grpId="0" animBg="1"/>
      <p:bldP spid="1030"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368811"/>
            <a:ext cx="9404723" cy="1177387"/>
          </a:xfrm>
        </p:spPr>
        <p:txBody>
          <a:bodyPr/>
          <a:lstStyle/>
          <a:p>
            <a:pPr algn="l"/>
            <a:r>
              <a:rPr lang="nl-NL" b="1" i="0" dirty="0"/>
              <a:t>Puzzelen</a:t>
            </a:r>
          </a:p>
        </p:txBody>
      </p:sp>
      <p:sp>
        <p:nvSpPr>
          <p:cNvPr id="8" name="Google Shape;331;p44">
            <a:extLst>
              <a:ext uri="{FF2B5EF4-FFF2-40B4-BE49-F238E27FC236}">
                <a16:creationId xmlns:a16="http://schemas.microsoft.com/office/drawing/2014/main" id="{4F83494C-5511-433B-C2FA-DA3A329C13AB}"/>
              </a:ext>
            </a:extLst>
          </p:cNvPr>
          <p:cNvSpPr txBox="1">
            <a:spLocks/>
          </p:cNvSpPr>
          <p:nvPr/>
        </p:nvSpPr>
        <p:spPr>
          <a:xfrm>
            <a:off x="646111" y="2003898"/>
            <a:ext cx="7252749" cy="432793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Als informatie in stukjes binnenkomt, moet je die stukjes eerst nog bij elkaar puzzelen.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Mangal Pro"/>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Je hoofd is dan sneller vol. Er staan vaak files op de weggetjes in je hersenen.</a:t>
            </a:r>
          </a:p>
        </p:txBody>
      </p:sp>
      <p:pic>
        <p:nvPicPr>
          <p:cNvPr id="3" name="Afbeelding 2">
            <a:extLst>
              <a:ext uri="{FF2B5EF4-FFF2-40B4-BE49-F238E27FC236}">
                <a16:creationId xmlns:a16="http://schemas.microsoft.com/office/drawing/2014/main" id="{9DFE1CB6-6BAF-39C6-2545-44743F41F032}"/>
              </a:ext>
            </a:extLst>
          </p:cNvPr>
          <p:cNvPicPr>
            <a:picLocks noChangeAspect="1"/>
          </p:cNvPicPr>
          <p:nvPr/>
        </p:nvPicPr>
        <p:blipFill>
          <a:blip r:embed="rId3"/>
          <a:stretch>
            <a:fillRect/>
          </a:stretch>
        </p:blipFill>
        <p:spPr>
          <a:xfrm>
            <a:off x="7898860" y="3750881"/>
            <a:ext cx="3762375" cy="2152650"/>
          </a:xfrm>
          <a:prstGeom prst="rect">
            <a:avLst/>
          </a:prstGeom>
        </p:spPr>
      </p:pic>
      <p:pic>
        <p:nvPicPr>
          <p:cNvPr id="5" name="Afbeelding 4">
            <a:extLst>
              <a:ext uri="{FF2B5EF4-FFF2-40B4-BE49-F238E27FC236}">
                <a16:creationId xmlns:a16="http://schemas.microsoft.com/office/drawing/2014/main" id="{A3172291-3C45-B88A-5AA5-3998A5D81E5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7" b="90426" l="3106" r="93168">
                        <a14:foregroundMark x1="26708" y1="8511" x2="20807" y2="65426"/>
                        <a14:foregroundMark x1="20807" y1="65426" x2="54969" y2="72872"/>
                        <a14:foregroundMark x1="54969" y1="72872" x2="79814" y2="69149"/>
                        <a14:foregroundMark x1="79814" y1="69149" x2="93168" y2="42021"/>
                        <a14:foregroundMark x1="93168" y1="42021" x2="87888" y2="11170"/>
                        <a14:foregroundMark x1="87888" y1="11170" x2="25466" y2="15426"/>
                        <a14:foregroundMark x1="25466" y1="15957" x2="9938" y2="59043"/>
                        <a14:foregroundMark x1="9938" y1="59043" x2="22981" y2="91489"/>
                        <a14:foregroundMark x1="22981" y1="91489" x2="40062" y2="65957"/>
                        <a14:foregroundMark x1="40373" y1="69149" x2="44099" y2="85106"/>
                        <a14:foregroundMark x1="62112" y1="84574" x2="62112" y2="84574"/>
                        <a14:foregroundMark x1="86957" y1="78723" x2="19255" y2="85638"/>
                        <a14:foregroundMark x1="75155" y1="9043" x2="24224" y2="7447"/>
                        <a14:foregroundMark x1="10870" y1="12234" x2="5173" y2="26426"/>
                        <a14:foregroundMark x1="8035" y1="76490" x2="10248" y2="79787"/>
                        <a14:foregroundMark x1="11801" y1="11170" x2="15839" y2="46809"/>
                        <a14:foregroundMark x1="27640" y1="34574" x2="34783" y2="45213"/>
                        <a14:foregroundMark x1="13975" y1="50000" x2="25466" y2="67553"/>
                        <a14:foregroundMark x1="35404" y1="37766" x2="43478" y2="55319"/>
                        <a14:foregroundMark x1="23602" y1="64894" x2="38820" y2="79787"/>
                        <a14:foregroundMark x1="63665" y1="44149" x2="86957" y2="43085"/>
                        <a14:foregroundMark x1="73602" y1="23936" x2="73913" y2="71277"/>
                        <a14:foregroundMark x1="87578" y1="46277" x2="76708" y2="65957"/>
                        <a14:foregroundMark x1="76708" y1="65957" x2="76398" y2="67021"/>
                        <a14:backgroundMark x1="1242" y1="46277" x2="1242" y2="46277"/>
                        <a14:backgroundMark x1="4658" y1="29255" x2="4658" y2="29255"/>
                        <a14:backgroundMark x1="4658" y1="29255" x2="4658" y2="29255"/>
                        <a14:backgroundMark x1="2174" y1="26064" x2="0" y2="78723"/>
                      </a14:backgroundRemoval>
                    </a14:imgEffect>
                  </a14:imgLayer>
                </a14:imgProps>
              </a:ext>
            </a:extLst>
          </a:blip>
          <a:stretch>
            <a:fillRect/>
          </a:stretch>
        </p:blipFill>
        <p:spPr>
          <a:xfrm>
            <a:off x="8143459" y="1983574"/>
            <a:ext cx="3067050" cy="1790700"/>
          </a:xfrm>
          <a:prstGeom prst="rect">
            <a:avLst/>
          </a:prstGeom>
        </p:spPr>
      </p:pic>
    </p:spTree>
    <p:extLst>
      <p:ext uri="{BB962C8B-B14F-4D97-AF65-F5344CB8AC3E}">
        <p14:creationId xmlns:p14="http://schemas.microsoft.com/office/powerpoint/2010/main" val="307762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244880"/>
            <a:ext cx="9404723" cy="1177387"/>
          </a:xfrm>
        </p:spPr>
        <p:txBody>
          <a:bodyPr/>
          <a:lstStyle/>
          <a:p>
            <a:pPr algn="l"/>
            <a:r>
              <a:rPr lang="nl-NL" b="1" i="0" dirty="0"/>
              <a:t>Hersenen en TOS</a:t>
            </a:r>
          </a:p>
        </p:txBody>
      </p:sp>
      <p:sp>
        <p:nvSpPr>
          <p:cNvPr id="3" name="Tijdelijke aanduiding voor inhoud 2">
            <a:extLst>
              <a:ext uri="{FF2B5EF4-FFF2-40B4-BE49-F238E27FC236}">
                <a16:creationId xmlns:a16="http://schemas.microsoft.com/office/drawing/2014/main" id="{CC25C5E8-2442-425E-9185-1787C7108828}"/>
              </a:ext>
            </a:extLst>
          </p:cNvPr>
          <p:cNvSpPr>
            <a:spLocks noGrp="1"/>
          </p:cNvSpPr>
          <p:nvPr>
            <p:ph idx="1"/>
          </p:nvPr>
        </p:nvSpPr>
        <p:spPr>
          <a:xfrm>
            <a:off x="646111" y="5468341"/>
            <a:ext cx="10751232" cy="1177387"/>
          </a:xfrm>
        </p:spPr>
        <p:txBody>
          <a:bodyPr vert="horz" lIns="91440" tIns="45720" rIns="91440" bIns="45720" rtlCol="0" anchor="t">
            <a:normAutofit/>
          </a:bodyPr>
          <a:lstStyle/>
          <a:p>
            <a:pPr algn="ctr">
              <a:lnSpc>
                <a:spcPct val="120000"/>
              </a:lnSpc>
            </a:pPr>
            <a:r>
              <a:rPr lang="nl-NL" dirty="0"/>
              <a:t>Als je moeite met taal hebt </a:t>
            </a:r>
            <a:br>
              <a:rPr lang="nl-NL" dirty="0"/>
            </a:br>
            <a:r>
              <a:rPr lang="nl-NL" dirty="0"/>
              <a:t>werken je hersenen dus heel hard!</a:t>
            </a:r>
          </a:p>
          <a:p>
            <a:pPr>
              <a:lnSpc>
                <a:spcPct val="120000"/>
              </a:lnSpc>
            </a:pPr>
            <a:endParaRPr lang="nl-NL" cap="none" dirty="0"/>
          </a:p>
          <a:p>
            <a:pPr marL="0" indent="0">
              <a:lnSpc>
                <a:spcPct val="120000"/>
              </a:lnSpc>
              <a:buNone/>
            </a:pPr>
            <a:endParaRPr lang="nl-NL" cap="none" dirty="0"/>
          </a:p>
        </p:txBody>
      </p:sp>
      <p:pic>
        <p:nvPicPr>
          <p:cNvPr id="4" name="Afbeelding 3" descr="Afbeelding met Lijnillustraties, schets, clipart, illustratie&#10;&#10;Automatisch gegenereerde beschrijving">
            <a:extLst>
              <a:ext uri="{FF2B5EF4-FFF2-40B4-BE49-F238E27FC236}">
                <a16:creationId xmlns:a16="http://schemas.microsoft.com/office/drawing/2014/main" id="{28BFD190-3EB8-F061-DF10-39748E821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940" y="1270359"/>
            <a:ext cx="5612961" cy="4063642"/>
          </a:xfrm>
          <a:prstGeom prst="rect">
            <a:avLst/>
          </a:prstGeom>
        </p:spPr>
      </p:pic>
    </p:spTree>
    <p:extLst>
      <p:ext uri="{BB962C8B-B14F-4D97-AF65-F5344CB8AC3E}">
        <p14:creationId xmlns:p14="http://schemas.microsoft.com/office/powerpoint/2010/main" val="3457920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729714"/>
            <a:ext cx="69557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BaseNine"/>
                <a:ea typeface="+mn-ea"/>
                <a:cs typeface="+mn-cs"/>
              </a:rPr>
              <a:t>Hoe vonden jullie deze les?</a:t>
            </a:r>
          </a:p>
        </p:txBody>
      </p:sp>
      <p:sp>
        <p:nvSpPr>
          <p:cNvPr id="2" name="Tekstvak 1">
            <a:extLst>
              <a:ext uri="{FF2B5EF4-FFF2-40B4-BE49-F238E27FC236}">
                <a16:creationId xmlns:a16="http://schemas.microsoft.com/office/drawing/2014/main" id="{DA2D6E88-BF53-C04F-8EEF-171E6350BFBE}"/>
              </a:ext>
            </a:extLst>
          </p:cNvPr>
          <p:cNvSpPr txBox="1"/>
          <p:nvPr/>
        </p:nvSpPr>
        <p:spPr>
          <a:xfrm>
            <a:off x="565078" y="2226461"/>
            <a:ext cx="7782900" cy="3100849"/>
          </a:xfrm>
          <a:prstGeom prst="rect">
            <a:avLst/>
          </a:prstGeom>
          <a:noFill/>
        </p:spPr>
        <p:txBody>
          <a:bodyPr wrap="none" rtlCol="0">
            <a:spAutoFit/>
          </a:bodyPr>
          <a:lstStyle/>
          <a:p>
            <a:pPr marL="342900" indent="-342900">
              <a:lnSpc>
                <a:spcPct val="300000"/>
              </a:lnSpc>
              <a:buFont typeface="Arial" panose="020B0604020202020204" pitchFamily="34" charset="0"/>
              <a:buChar char="•"/>
            </a:pPr>
            <a:r>
              <a:rPr lang="nl-NL" sz="2300" dirty="0"/>
              <a:t>Herken jij een van de soorten hersenen?</a:t>
            </a:r>
            <a:br>
              <a:rPr lang="nl-NL" sz="2300" dirty="0"/>
            </a:br>
            <a:r>
              <a:rPr lang="nl-NL" sz="2300" dirty="0"/>
              <a:t>Heb jij een magneet, zijweggetjes of puzzel hoofd?</a:t>
            </a:r>
          </a:p>
          <a:p>
            <a:pPr marL="342900" indent="-342900">
              <a:lnSpc>
                <a:spcPct val="300000"/>
              </a:lnSpc>
              <a:buFont typeface="Arial" panose="020B0604020202020204" pitchFamily="34" charset="0"/>
              <a:buChar char="•"/>
            </a:pPr>
            <a:endParaRPr lang="nl-NL" sz="2300" dirty="0"/>
          </a:p>
        </p:txBody>
      </p:sp>
      <p:pic>
        <p:nvPicPr>
          <p:cNvPr id="3" name="Afbeelding 2">
            <a:extLst>
              <a:ext uri="{FF2B5EF4-FFF2-40B4-BE49-F238E27FC236}">
                <a16:creationId xmlns:a16="http://schemas.microsoft.com/office/drawing/2014/main" id="{57DCC4FB-EFDA-8B09-8E51-633AE72C71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55" b="91532" l="9884" r="89826">
                        <a14:foregroundMark x1="60174" y1="7661" x2="26744" y2="39516"/>
                        <a14:foregroundMark x1="26744" y1="39516" x2="25872" y2="41935"/>
                        <a14:foregroundMark x1="36919" y1="23387" x2="19186" y2="59274"/>
                        <a14:foregroundMark x1="19186" y1="59274" x2="45640" y2="75403"/>
                        <a14:foregroundMark x1="45640" y1="75403" x2="73256" y2="54032"/>
                        <a14:foregroundMark x1="73256" y1="54032" x2="69186" y2="23790"/>
                        <a14:foregroundMark x1="69186" y1="23790" x2="67151" y2="22177"/>
                        <a14:foregroundMark x1="28488" y1="23387" x2="20349" y2="52419"/>
                        <a14:foregroundMark x1="61047" y1="19355" x2="75000" y2="27016"/>
                        <a14:foregroundMark x1="75000" y1="27016" x2="78779" y2="31855"/>
                        <a14:foregroundMark x1="59302" y1="32661" x2="66279" y2="70565"/>
                        <a14:foregroundMark x1="11047" y1="87500" x2="26163" y2="90726"/>
                        <a14:foregroundMark x1="26163" y1="90726" x2="61628" y2="89113"/>
                        <a14:foregroundMark x1="61628" y1="89113" x2="80523" y2="89113"/>
                        <a14:foregroundMark x1="80523" y1="89113" x2="88081" y2="83065"/>
                        <a14:foregroundMark x1="79360" y1="51210" x2="80523" y2="78629"/>
                        <a14:foregroundMark x1="11628" y1="90323" x2="12791" y2="91532"/>
                        <a14:foregroundMark x1="36337" y1="39919" x2="23547" y2="78226"/>
                        <a14:foregroundMark x1="36919" y1="20968" x2="52616" y2="26210"/>
                        <a14:foregroundMark x1="52616" y1="26210" x2="68023" y2="41532"/>
                        <a14:foregroundMark x1="68023" y1="41532" x2="73837" y2="55242"/>
                      </a14:backgroundRemoval>
                    </a14:imgEffect>
                  </a14:imgLayer>
                </a14:imgProps>
              </a:ext>
            </a:extLst>
          </a:blip>
          <a:stretch>
            <a:fillRect/>
          </a:stretch>
        </p:blipFill>
        <p:spPr>
          <a:xfrm>
            <a:off x="8215317" y="468861"/>
            <a:ext cx="4105999" cy="2960139"/>
          </a:xfrm>
          <a:prstGeom prst="rect">
            <a:avLst/>
          </a:prstGeom>
        </p:spPr>
      </p:pic>
    </p:spTree>
    <p:extLst>
      <p:ext uri="{BB962C8B-B14F-4D97-AF65-F5344CB8AC3E}">
        <p14:creationId xmlns:p14="http://schemas.microsoft.com/office/powerpoint/2010/main" val="294637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01946" y="624240"/>
            <a:ext cx="26468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BaseNine"/>
                <a:ea typeface="+mn-ea"/>
                <a:cs typeface="+mn-cs"/>
              </a:rPr>
              <a:t>Lesdoelen</a:t>
            </a:r>
          </a:p>
        </p:txBody>
      </p:sp>
      <p:sp>
        <p:nvSpPr>
          <p:cNvPr id="2" name="Tekstvak 1">
            <a:extLst>
              <a:ext uri="{FF2B5EF4-FFF2-40B4-BE49-F238E27FC236}">
                <a16:creationId xmlns:a16="http://schemas.microsoft.com/office/drawing/2014/main" id="{960ACAAB-E357-7078-0D36-49AEA6ECF701}"/>
              </a:ext>
            </a:extLst>
          </p:cNvPr>
          <p:cNvSpPr txBox="1"/>
          <p:nvPr/>
        </p:nvSpPr>
        <p:spPr>
          <a:xfrm>
            <a:off x="501946" y="1778463"/>
            <a:ext cx="7205049" cy="5224507"/>
          </a:xfrm>
          <a:prstGeom prst="rect">
            <a:avLst/>
          </a:prstGeom>
          <a:noFill/>
        </p:spPr>
        <p:txBody>
          <a:bodyPr wrap="none" rtlCol="0">
            <a:spAutoFit/>
          </a:bodyPr>
          <a:lstStyle/>
          <a:p>
            <a:pPr marL="342900" indent="-342900">
              <a:lnSpc>
                <a:spcPct val="300000"/>
              </a:lnSpc>
              <a:buFont typeface="Arial" panose="020B0604020202020204" pitchFamily="34" charset="0"/>
              <a:buChar char="•"/>
            </a:pPr>
            <a:r>
              <a:rPr lang="nl-NL" sz="2300" dirty="0"/>
              <a:t>Ik vertel hoe het huiswerk is gegaan. </a:t>
            </a:r>
          </a:p>
          <a:p>
            <a:pPr marL="342900" indent="-342900">
              <a:lnSpc>
                <a:spcPct val="300000"/>
              </a:lnSpc>
              <a:buFont typeface="Arial" panose="020B0604020202020204" pitchFamily="34" charset="0"/>
              <a:buChar char="•"/>
            </a:pPr>
            <a:r>
              <a:rPr lang="nl-NL" sz="2300" dirty="0"/>
              <a:t>Ik leer hoe het komt dat je een vol hoofd krijgt.</a:t>
            </a:r>
          </a:p>
          <a:p>
            <a:pPr marL="342900" indent="-342900">
              <a:lnSpc>
                <a:spcPct val="300000"/>
              </a:lnSpc>
              <a:buFont typeface="Arial" panose="020B0604020202020204" pitchFamily="34" charset="0"/>
              <a:buChar char="•"/>
            </a:pPr>
            <a:r>
              <a:rPr lang="nl-NL" sz="2300" dirty="0"/>
              <a:t>Ik denk na over hoe mijn hersenen werken.</a:t>
            </a:r>
          </a:p>
          <a:p>
            <a:pPr>
              <a:lnSpc>
                <a:spcPct val="300000"/>
              </a:lnSpc>
            </a:pPr>
            <a:endParaRPr lang="nl-NL" sz="2300" dirty="0"/>
          </a:p>
          <a:p>
            <a:pPr marL="342900" indent="-342900">
              <a:lnSpc>
                <a:spcPct val="300000"/>
              </a:lnSpc>
              <a:buFont typeface="Arial" panose="020B0604020202020204" pitchFamily="34" charset="0"/>
              <a:buChar char="•"/>
            </a:pPr>
            <a:endParaRPr lang="nl-NL" sz="2300" dirty="0"/>
          </a:p>
        </p:txBody>
      </p:sp>
      <p:pic>
        <p:nvPicPr>
          <p:cNvPr id="3" name="Afbeelding 2">
            <a:extLst>
              <a:ext uri="{FF2B5EF4-FFF2-40B4-BE49-F238E27FC236}">
                <a16:creationId xmlns:a16="http://schemas.microsoft.com/office/drawing/2014/main" id="{D6651081-EFBD-611A-747B-2651E8E2E1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33" b="93645" l="4640" r="99023">
                        <a14:foregroundMark x1="7937" y1="36636" x2="8791" y2="52336"/>
                        <a14:foregroundMark x1="4640" y1="42991" x2="4640" y2="42991"/>
                        <a14:foregroundMark x1="21001" y1="86542" x2="21001" y2="86542"/>
                        <a14:foregroundMark x1="39805" y1="64860" x2="39805" y2="64860"/>
                        <a14:foregroundMark x1="38950" y1="12336" x2="47131" y2="22243"/>
                        <a14:foregroundMark x1="47131" y1="22243" x2="73504" y2="34953"/>
                        <a14:foregroundMark x1="80952" y1="9533" x2="26129" y2="34206"/>
                        <a14:foregroundMark x1="82860" y1="68409" x2="85478" y2="70573"/>
                        <a14:foregroundMark x1="80315" y1="66306" x2="82218" y2="67879"/>
                        <a14:foregroundMark x1="74021" y1="61104" x2="74755" y2="61711"/>
                        <a14:foregroundMark x1="59341" y1="48972" x2="68979" y2="56937"/>
                        <a14:foregroundMark x1="80310" y1="79163" x2="80830" y2="87477"/>
                        <a14:foregroundMark x1="79895" y1="72521" x2="80125" y2="76205"/>
                        <a14:foregroundMark x1="78388" y1="48411" x2="78870" y2="56119"/>
                        <a14:foregroundMark x1="83639" y1="71776" x2="81197" y2="93645"/>
                        <a14:backgroundMark x1="78632" y1="59065" x2="78632" y2="59065"/>
                        <a14:backgroundMark x1="78632" y1="59065" x2="76557" y2="68411"/>
                        <a14:backgroundMark x1="72283" y1="59065" x2="72283" y2="59065"/>
                        <a14:backgroundMark x1="72405" y1="58879" x2="72405" y2="60187"/>
                        <a14:backgroundMark x1="72527" y1="59626" x2="73871" y2="61308"/>
                        <a14:backgroundMark x1="70940" y1="58131" x2="70574" y2="58131"/>
                        <a14:backgroundMark x1="70574" y1="58131" x2="69475" y2="58131"/>
                        <a14:backgroundMark x1="78632" y1="58505" x2="79487" y2="57383"/>
                        <a14:backgroundMark x1="77411" y1="59626" x2="78999" y2="59626"/>
                        <a14:backgroundMark x1="86203" y1="70841" x2="90842" y2="74019"/>
                        <a14:backgroundMark x1="90842" y1="74019" x2="94383" y2="81121"/>
                        <a14:backgroundMark x1="95971" y1="75140" x2="97924" y2="82430"/>
                        <a14:backgroundMark x1="79731" y1="68037" x2="79853" y2="72523"/>
                        <a14:backgroundMark x1="79976" y1="76075" x2="79121" y2="78131"/>
                        <a14:backgroundMark x1="85104" y1="71776" x2="87179" y2="69907"/>
                        <a14:backgroundMark x1="85104" y1="70467" x2="85104" y2="70467"/>
                      </a14:backgroundRemoval>
                    </a14:imgEffect>
                  </a14:imgLayer>
                </a14:imgProps>
              </a:ext>
            </a:extLst>
          </a:blip>
          <a:stretch>
            <a:fillRect/>
          </a:stretch>
        </p:blipFill>
        <p:spPr>
          <a:xfrm>
            <a:off x="7622037" y="1936368"/>
            <a:ext cx="4569963" cy="2985263"/>
          </a:xfrm>
          <a:prstGeom prst="rect">
            <a:avLst/>
          </a:prstGeom>
        </p:spPr>
      </p:pic>
    </p:spTree>
    <p:extLst>
      <p:ext uri="{BB962C8B-B14F-4D97-AF65-F5344CB8AC3E}">
        <p14:creationId xmlns:p14="http://schemas.microsoft.com/office/powerpoint/2010/main" val="28030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58B5ECD-2FC6-8D14-FD12-7C4288EEA38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48" b="98920" l="7009" r="91745">
                        <a14:foregroundMark x1="55452" y1="6263" x2="28816" y2="19654"/>
                        <a14:foregroundMark x1="28816" y1="19654" x2="28660" y2="19654"/>
                        <a14:foregroundMark x1="60592" y1="24406" x2="77414" y2="52700"/>
                        <a14:foregroundMark x1="77414" y1="52700" x2="78505" y2="53564"/>
                        <a14:foregroundMark x1="78816" y1="28078" x2="82710" y2="61987"/>
                        <a14:foregroundMark x1="69159" y1="46652" x2="73520" y2="56371"/>
                        <a14:foregroundMark x1="91121" y1="32181" x2="91900" y2="58315"/>
                        <a14:foregroundMark x1="61838" y1="67603" x2="44237" y2="77322"/>
                        <a14:foregroundMark x1="48442" y1="82937" x2="47508" y2="99136"/>
                        <a14:foregroundMark x1="35358" y1="77322" x2="31620" y2="87257"/>
                        <a14:foregroundMark x1="17134" y1="50756" x2="17601" y2="67387"/>
                        <a14:foregroundMark x1="8723" y1="36069" x2="7009" y2="59611"/>
                        <a14:foregroundMark x1="32710" y1="33909" x2="40498" y2="53780"/>
                        <a14:foregroundMark x1="47508" y1="60907" x2="51869" y2="75162"/>
                        <a14:foregroundMark x1="79751" y1="51836" x2="80530" y2="64795"/>
                        <a14:backgroundMark x1="56698" y1="7991" x2="56498" y2="8037"/>
                      </a14:backgroundRemoval>
                    </a14:imgEffect>
                  </a14:imgLayer>
                </a14:imgProps>
              </a:ext>
            </a:extLst>
          </a:blip>
          <a:stretch>
            <a:fillRect/>
          </a:stretch>
        </p:blipFill>
        <p:spPr>
          <a:xfrm>
            <a:off x="8091418" y="4496961"/>
            <a:ext cx="3188692" cy="2299633"/>
          </a:xfrm>
          <a:prstGeom prst="rect">
            <a:avLst/>
          </a:prstGeom>
          <a:ln>
            <a:noFill/>
          </a:ln>
          <a:effectLst/>
        </p:spPr>
      </p:pic>
      <p:sp>
        <p:nvSpPr>
          <p:cNvPr id="2" name="Titel 1">
            <a:extLst>
              <a:ext uri="{FF2B5EF4-FFF2-40B4-BE49-F238E27FC236}">
                <a16:creationId xmlns:a16="http://schemas.microsoft.com/office/drawing/2014/main" id="{A070CC1F-F315-A711-6A33-5A4F090500C7}"/>
              </a:ext>
            </a:extLst>
          </p:cNvPr>
          <p:cNvSpPr>
            <a:spLocks noGrp="1"/>
          </p:cNvSpPr>
          <p:nvPr>
            <p:ph type="title"/>
          </p:nvPr>
        </p:nvSpPr>
        <p:spPr>
          <a:xfrm>
            <a:off x="3325368" y="1705356"/>
            <a:ext cx="5541264" cy="1577341"/>
          </a:xfrm>
        </p:spPr>
        <p:txBody>
          <a:bodyPr/>
          <a:lstStyle/>
          <a:p>
            <a:r>
              <a:rPr lang="nl-NL" sz="8000" i="0" dirty="0">
                <a:latin typeface="+mj-lt"/>
              </a:rPr>
              <a:t>Huiswerk</a:t>
            </a:r>
            <a:endParaRPr lang="nl-NL" i="0" dirty="0">
              <a:latin typeface="+mj-lt"/>
            </a:endParaRPr>
          </a:p>
        </p:txBody>
      </p:sp>
      <p:sp>
        <p:nvSpPr>
          <p:cNvPr id="3" name="Tijdelijke aanduiding voor tekst 2">
            <a:extLst>
              <a:ext uri="{FF2B5EF4-FFF2-40B4-BE49-F238E27FC236}">
                <a16:creationId xmlns:a16="http://schemas.microsoft.com/office/drawing/2014/main" id="{EC1BF589-8BFC-CD9A-101E-B58FB3BD862A}"/>
              </a:ext>
            </a:extLst>
          </p:cNvPr>
          <p:cNvSpPr>
            <a:spLocks noGrp="1"/>
          </p:cNvSpPr>
          <p:nvPr>
            <p:ph type="body" sz="quarter" idx="13"/>
          </p:nvPr>
        </p:nvSpPr>
        <p:spPr>
          <a:xfrm>
            <a:off x="2865011" y="3820231"/>
            <a:ext cx="6461978" cy="1992739"/>
          </a:xfrm>
        </p:spPr>
        <p:txBody>
          <a:bodyPr>
            <a:normAutofit/>
          </a:bodyPr>
          <a:lstStyle/>
          <a:p>
            <a:r>
              <a:rPr lang="nl-NL" dirty="0">
                <a:latin typeface="+mn-lt"/>
              </a:rPr>
              <a:t>Hoe merken anderen dat je hoofd vol zit?</a:t>
            </a:r>
          </a:p>
          <a:p>
            <a:br>
              <a:rPr lang="nl-NL" dirty="0">
                <a:latin typeface="+mn-lt"/>
              </a:rPr>
            </a:br>
            <a:r>
              <a:rPr lang="nl-NL" dirty="0">
                <a:latin typeface="+mn-lt"/>
              </a:rPr>
              <a:t>Wat helpt dan?</a:t>
            </a:r>
          </a:p>
        </p:txBody>
      </p:sp>
    </p:spTree>
    <p:extLst>
      <p:ext uri="{BB962C8B-B14F-4D97-AF65-F5344CB8AC3E}">
        <p14:creationId xmlns:p14="http://schemas.microsoft.com/office/powerpoint/2010/main" val="3258589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244880"/>
            <a:ext cx="9404723" cy="1177387"/>
          </a:xfrm>
        </p:spPr>
        <p:txBody>
          <a:bodyPr/>
          <a:lstStyle/>
          <a:p>
            <a:pPr algn="l"/>
            <a:r>
              <a:rPr lang="nl-NL" b="1" i="0" dirty="0"/>
              <a:t>Je hersenen en Taal</a:t>
            </a:r>
          </a:p>
        </p:txBody>
      </p:sp>
      <p:sp>
        <p:nvSpPr>
          <p:cNvPr id="3" name="Tijdelijke aanduiding voor inhoud 2">
            <a:extLst>
              <a:ext uri="{FF2B5EF4-FFF2-40B4-BE49-F238E27FC236}">
                <a16:creationId xmlns:a16="http://schemas.microsoft.com/office/drawing/2014/main" id="{CC25C5E8-2442-425E-9185-1787C7108828}"/>
              </a:ext>
            </a:extLst>
          </p:cNvPr>
          <p:cNvSpPr>
            <a:spLocks noGrp="1"/>
          </p:cNvSpPr>
          <p:nvPr>
            <p:ph idx="1"/>
          </p:nvPr>
        </p:nvSpPr>
        <p:spPr>
          <a:xfrm>
            <a:off x="187930" y="1730829"/>
            <a:ext cx="10553757" cy="4914899"/>
          </a:xfrm>
        </p:spPr>
        <p:txBody>
          <a:bodyPr vert="horz" lIns="91440" tIns="45720" rIns="91440" bIns="45720" rtlCol="0" anchor="t">
            <a:normAutofit fontScale="85000" lnSpcReduction="20000"/>
          </a:bodyPr>
          <a:lstStyle/>
          <a:p>
            <a:pPr>
              <a:lnSpc>
                <a:spcPct val="120000"/>
              </a:lnSpc>
            </a:pPr>
            <a:r>
              <a:rPr lang="nl-NL" dirty="0"/>
              <a:t>Niemand kan zien dat je moeite met taal heb. </a:t>
            </a:r>
            <a:br>
              <a:rPr lang="nl-NL" dirty="0"/>
            </a:br>
            <a:r>
              <a:rPr lang="nl-NL" dirty="0"/>
              <a:t>Als je moeilijk kan leren is dat </a:t>
            </a:r>
            <a:r>
              <a:rPr lang="nl-NL" u="sng" dirty="0"/>
              <a:t>onzichtbaar</a:t>
            </a:r>
          </a:p>
          <a:p>
            <a:pPr>
              <a:lnSpc>
                <a:spcPct val="120000"/>
              </a:lnSpc>
            </a:pPr>
            <a:endParaRPr lang="nl-NL" cap="none" dirty="0"/>
          </a:p>
          <a:p>
            <a:pPr>
              <a:lnSpc>
                <a:spcPct val="120000"/>
              </a:lnSpc>
            </a:pPr>
            <a:r>
              <a:rPr lang="nl-NL" dirty="0"/>
              <a:t>Als je TOS hebt werken je hersenen anders dan </a:t>
            </a:r>
            <a:br>
              <a:rPr lang="nl-NL" dirty="0"/>
            </a:br>
            <a:r>
              <a:rPr lang="nl-NL" dirty="0"/>
              <a:t>bij mensen die geen TOS hebben.</a:t>
            </a:r>
            <a:br>
              <a:rPr lang="nl-NL" dirty="0"/>
            </a:br>
            <a:br>
              <a:rPr lang="nl-NL" dirty="0"/>
            </a:br>
            <a:r>
              <a:rPr lang="nl-NL" dirty="0"/>
              <a:t>Je bent </a:t>
            </a:r>
            <a:r>
              <a:rPr lang="nl-NL" b="1" u="sng" dirty="0"/>
              <a:t>niet</a:t>
            </a:r>
            <a:r>
              <a:rPr lang="nl-NL" dirty="0"/>
              <a:t> minder slim!</a:t>
            </a:r>
          </a:p>
          <a:p>
            <a:pPr>
              <a:lnSpc>
                <a:spcPct val="120000"/>
              </a:lnSpc>
            </a:pPr>
            <a:endParaRPr lang="nl-NL" cap="none" dirty="0"/>
          </a:p>
          <a:p>
            <a:pPr>
              <a:lnSpc>
                <a:spcPct val="120000"/>
              </a:lnSpc>
            </a:pPr>
            <a:r>
              <a:rPr lang="nl-NL" cap="none" dirty="0"/>
              <a:t>Het leren van taal gaat langzamer en moeilijker</a:t>
            </a:r>
          </a:p>
          <a:p>
            <a:pPr marL="0" indent="0">
              <a:lnSpc>
                <a:spcPct val="120000"/>
              </a:lnSpc>
              <a:buNone/>
            </a:pPr>
            <a:endParaRPr lang="nl-NL" dirty="0"/>
          </a:p>
          <a:p>
            <a:pPr>
              <a:lnSpc>
                <a:spcPct val="120000"/>
              </a:lnSpc>
            </a:pPr>
            <a:r>
              <a:rPr lang="nl-NL" cap="none" dirty="0"/>
              <a:t>Je kunt hier niets aan doen. Je wordt er mee geboren</a:t>
            </a:r>
          </a:p>
          <a:p>
            <a:pPr marL="0" indent="0">
              <a:lnSpc>
                <a:spcPct val="120000"/>
              </a:lnSpc>
              <a:buNone/>
            </a:pPr>
            <a:endParaRPr lang="nl-NL" cap="none" dirty="0"/>
          </a:p>
        </p:txBody>
      </p:sp>
      <p:pic>
        <p:nvPicPr>
          <p:cNvPr id="6" name="Afbeelding 5" descr="Afbeelding met Lijnillustraties, schets, clipart, illustratie&#10;&#10;Automatisch gegenereerde beschrijving">
            <a:extLst>
              <a:ext uri="{FF2B5EF4-FFF2-40B4-BE49-F238E27FC236}">
                <a16:creationId xmlns:a16="http://schemas.microsoft.com/office/drawing/2014/main" id="{24BEEC66-2569-07AF-47CD-82B954634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318" y="2701584"/>
            <a:ext cx="4107031" cy="2973387"/>
          </a:xfrm>
          <a:prstGeom prst="rect">
            <a:avLst/>
          </a:prstGeom>
        </p:spPr>
      </p:pic>
    </p:spTree>
    <p:extLst>
      <p:ext uri="{BB962C8B-B14F-4D97-AF65-F5344CB8AC3E}">
        <p14:creationId xmlns:p14="http://schemas.microsoft.com/office/powerpoint/2010/main" val="338074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675860"/>
            <a:ext cx="9404723" cy="1177387"/>
          </a:xfrm>
        </p:spPr>
        <p:txBody>
          <a:bodyPr/>
          <a:lstStyle/>
          <a:p>
            <a:pPr algn="l"/>
            <a:r>
              <a:rPr lang="nl-NL" b="1" i="0" dirty="0"/>
              <a:t>Je hersenen en TOS</a:t>
            </a:r>
          </a:p>
        </p:txBody>
      </p:sp>
      <p:sp>
        <p:nvSpPr>
          <p:cNvPr id="3" name="Tijdelijke aanduiding voor inhoud 2">
            <a:extLst>
              <a:ext uri="{FF2B5EF4-FFF2-40B4-BE49-F238E27FC236}">
                <a16:creationId xmlns:a16="http://schemas.microsoft.com/office/drawing/2014/main" id="{CC25C5E8-2442-425E-9185-1787C7108828}"/>
              </a:ext>
            </a:extLst>
          </p:cNvPr>
          <p:cNvSpPr>
            <a:spLocks noGrp="1"/>
          </p:cNvSpPr>
          <p:nvPr>
            <p:ph idx="1"/>
          </p:nvPr>
        </p:nvSpPr>
        <p:spPr>
          <a:xfrm>
            <a:off x="646111" y="1977226"/>
            <a:ext cx="8946541" cy="4204914"/>
          </a:xfrm>
        </p:spPr>
        <p:txBody>
          <a:bodyPr vert="horz" lIns="91440" tIns="45720" rIns="91440" bIns="45720" rtlCol="0" anchor="t">
            <a:normAutofit lnSpcReduction="10000"/>
          </a:bodyPr>
          <a:lstStyle/>
          <a:p>
            <a:endParaRPr lang="nl-NL" cap="none" dirty="0"/>
          </a:p>
          <a:p>
            <a:r>
              <a:rPr lang="nl-NL" dirty="0"/>
              <a:t>TOS gaat niet weg</a:t>
            </a:r>
          </a:p>
          <a:p>
            <a:endParaRPr lang="nl-NL" cap="none" dirty="0"/>
          </a:p>
          <a:p>
            <a:r>
              <a:rPr lang="nl-NL" dirty="0"/>
              <a:t>Je hebt het je hele leven</a:t>
            </a:r>
          </a:p>
          <a:p>
            <a:endParaRPr lang="nl-NL" cap="none" dirty="0"/>
          </a:p>
          <a:p>
            <a:r>
              <a:rPr lang="nl-NL" dirty="0"/>
              <a:t>Soms merk je het minder, soms meer</a:t>
            </a:r>
          </a:p>
          <a:p>
            <a:endParaRPr lang="nl-NL" cap="none" dirty="0"/>
          </a:p>
          <a:p>
            <a:r>
              <a:rPr lang="nl-NL" cap="none" dirty="0"/>
              <a:t>Je gaat er steeds beter mee om</a:t>
            </a:r>
          </a:p>
          <a:p>
            <a:pPr marL="0" indent="0">
              <a:buNone/>
            </a:pPr>
            <a:endParaRPr lang="nl-NL" cap="none" dirty="0"/>
          </a:p>
        </p:txBody>
      </p:sp>
      <p:pic>
        <p:nvPicPr>
          <p:cNvPr id="4" name="Afbeelding 3" descr="Afbeelding met Lijnillustraties, schets, clipart, illustratie&#10;&#10;Automatisch gegenereerde beschrijving">
            <a:extLst>
              <a:ext uri="{FF2B5EF4-FFF2-40B4-BE49-F238E27FC236}">
                <a16:creationId xmlns:a16="http://schemas.microsoft.com/office/drawing/2014/main" id="{141440FC-5F3C-DAFB-66FB-53CA2D890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492" y="430848"/>
            <a:ext cx="5278808" cy="3821724"/>
          </a:xfrm>
          <a:prstGeom prst="rect">
            <a:avLst/>
          </a:prstGeom>
        </p:spPr>
      </p:pic>
    </p:spTree>
    <p:extLst>
      <p:ext uri="{BB962C8B-B14F-4D97-AF65-F5344CB8AC3E}">
        <p14:creationId xmlns:p14="http://schemas.microsoft.com/office/powerpoint/2010/main" val="264224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a:xfrm>
            <a:off x="328943" y="330205"/>
            <a:ext cx="10611498" cy="1325563"/>
          </a:xfrm>
        </p:spPr>
        <p:txBody>
          <a:bodyPr/>
          <a:lstStyle/>
          <a:p>
            <a:r>
              <a:rPr lang="nl-NL" altLang="nl-NL" b="1" i="0" spc="100" dirty="0">
                <a:latin typeface="BaseNine" pitchFamily="2" charset="0"/>
              </a:rPr>
              <a:t>Uitleg</a:t>
            </a:r>
          </a:p>
        </p:txBody>
      </p:sp>
      <p:sp>
        <p:nvSpPr>
          <p:cNvPr id="2" name="Tekstvak 1"/>
          <p:cNvSpPr txBox="1"/>
          <p:nvPr/>
        </p:nvSpPr>
        <p:spPr>
          <a:xfrm>
            <a:off x="328943" y="1185950"/>
            <a:ext cx="5695903" cy="3951376"/>
          </a:xfrm>
          <a:prstGeom prst="rect">
            <a:avLst/>
          </a:prstGeom>
          <a:noFill/>
        </p:spPr>
        <p:txBody>
          <a:bodyPr wrap="square" lIns="103163" tIns="51581" rIns="103163" bIns="51581" rtlCol="0">
            <a:spAutoFit/>
          </a:bodyPr>
          <a:lstStyle/>
          <a:p>
            <a:endParaRPr lang="nl-NL" sz="2500" spc="100" dirty="0">
              <a:latin typeface="Century Gothic" panose="020B0502020202020204" pitchFamily="34" charset="0"/>
            </a:endParaRPr>
          </a:p>
          <a:p>
            <a:endParaRPr lang="nl-NL" sz="2500" spc="100" dirty="0">
              <a:latin typeface="Century Gothic" panose="020B0502020202020204" pitchFamily="34" charset="0"/>
            </a:endParaRPr>
          </a:p>
          <a:p>
            <a:r>
              <a:rPr lang="nl-NL" sz="2500" spc="100" dirty="0"/>
              <a:t>Ga in een kring staan</a:t>
            </a:r>
          </a:p>
          <a:p>
            <a:endParaRPr lang="nl-NL" sz="2500" spc="100" dirty="0"/>
          </a:p>
          <a:p>
            <a:endParaRPr lang="nl-NL" sz="2500" spc="100" dirty="0"/>
          </a:p>
          <a:p>
            <a:r>
              <a:rPr lang="nl-NL" sz="2500" spc="100" dirty="0"/>
              <a:t>Hoe vol is jouw hoofd nu?</a:t>
            </a:r>
          </a:p>
          <a:p>
            <a:endParaRPr lang="nl-NL" sz="2500" spc="100" dirty="0"/>
          </a:p>
          <a:p>
            <a:endParaRPr lang="nl-NL" sz="2500" spc="100" dirty="0"/>
          </a:p>
          <a:p>
            <a:r>
              <a:rPr lang="nl-NL" sz="2500" spc="100" dirty="0"/>
              <a:t>De spelleider geeft instructies</a:t>
            </a:r>
          </a:p>
          <a:p>
            <a:endParaRPr lang="nl-NL" sz="2500" spc="100" dirty="0">
              <a:latin typeface="Century Gothic" panose="020B0502020202020204" pitchFamily="34" charset="0"/>
            </a:endParaRPr>
          </a:p>
        </p:txBody>
      </p:sp>
      <p:pic>
        <p:nvPicPr>
          <p:cNvPr id="6" name="Afbeelding 5">
            <a:extLst>
              <a:ext uri="{FF2B5EF4-FFF2-40B4-BE49-F238E27FC236}">
                <a16:creationId xmlns:a16="http://schemas.microsoft.com/office/drawing/2014/main" id="{E03E1D52-7DE0-6E59-0A2D-8D8BEAE15204}"/>
              </a:ext>
            </a:extLst>
          </p:cNvPr>
          <p:cNvPicPr>
            <a:picLocks noChangeAspect="1"/>
          </p:cNvPicPr>
          <p:nvPr/>
        </p:nvPicPr>
        <p:blipFill>
          <a:blip r:embed="rId3"/>
          <a:stretch>
            <a:fillRect/>
          </a:stretch>
        </p:blipFill>
        <p:spPr>
          <a:xfrm>
            <a:off x="6751345" y="2946410"/>
            <a:ext cx="5111712" cy="2907286"/>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80252"/>
          <a:stretch/>
        </p:blipFill>
        <p:spPr bwMode="auto">
          <a:xfrm>
            <a:off x="8719174" y="1655768"/>
            <a:ext cx="1176054" cy="4431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46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Effect transition="in" filter="fade">
                                      <p:cBhvr>
                                        <p:cTn id="14" dur="1000"/>
                                        <p:tgtEl>
                                          <p:spTgt spid="2">
                                            <p:txEl>
                                              <p:pRg st="5" end="5"/>
                                            </p:txEl>
                                          </p:spTgt>
                                        </p:tgtEl>
                                      </p:cBhvr>
                                    </p:animEffect>
                                    <p:anim calcmode="lin" valueType="num">
                                      <p:cBhvr>
                                        <p:cTn id="1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614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1000"/>
                                        <p:tgtEl>
                                          <p:spTgt spid="2">
                                            <p:txEl>
                                              <p:pRg st="8" end="8"/>
                                            </p:txEl>
                                          </p:spTgt>
                                        </p:tgtEl>
                                      </p:cBhvr>
                                    </p:animEffect>
                                    <p:anim calcmode="lin" valueType="num">
                                      <p:cBhvr>
                                        <p:cTn id="2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463988" y="0"/>
            <a:ext cx="5375404" cy="1938992"/>
          </a:xfrm>
          <a:prstGeom prst="rect">
            <a:avLst/>
          </a:prstGeom>
          <a:noFill/>
        </p:spPr>
        <p:txBody>
          <a:bodyPr wrap="square" rtlCol="0">
            <a:spAutoFit/>
          </a:bodyPr>
          <a:lstStyle/>
          <a:p>
            <a:pPr algn="ctr"/>
            <a:endParaRPr lang="en-US" sz="4000" b="1" spc="100" dirty="0">
              <a:solidFill>
                <a:prstClr val="black"/>
              </a:solidFill>
              <a:latin typeface="Century Gothic" panose="020B0502020202020204" pitchFamily="34" charset="0"/>
            </a:endParaRPr>
          </a:p>
          <a:p>
            <a:pPr algn="ctr"/>
            <a:r>
              <a:rPr lang="en-US" sz="4000" b="1" spc="120" dirty="0">
                <a:solidFill>
                  <a:prstClr val="black"/>
                </a:solidFill>
                <a:latin typeface="BaseNine" pitchFamily="2" charset="0"/>
              </a:rPr>
              <a:t>Spel: Vang de </a:t>
            </a:r>
            <a:r>
              <a:rPr lang="en-US" sz="4000" b="1" spc="120" dirty="0" err="1">
                <a:solidFill>
                  <a:prstClr val="black"/>
                </a:solidFill>
                <a:latin typeface="BaseNine" pitchFamily="2" charset="0"/>
              </a:rPr>
              <a:t>bal</a:t>
            </a:r>
            <a:endParaRPr lang="en-US" sz="4000" b="1" spc="120" dirty="0">
              <a:solidFill>
                <a:prstClr val="black"/>
              </a:solidFill>
              <a:latin typeface="BaseNine" pitchFamily="2" charset="0"/>
            </a:endParaRPr>
          </a:p>
          <a:p>
            <a:pPr algn="ctr"/>
            <a:endParaRPr lang="nl-NL" sz="4000" b="1" spc="120" dirty="0">
              <a:solidFill>
                <a:prstClr val="black"/>
              </a:solidFill>
              <a:latin typeface="Century Gothic" panose="020B0502020202020204" pitchFamily="34" charset="0"/>
            </a:endParaRPr>
          </a:p>
        </p:txBody>
      </p:sp>
      <p:pic>
        <p:nvPicPr>
          <p:cNvPr id="8" name="Afbeelding 7">
            <a:extLst>
              <a:ext uri="{FF2B5EF4-FFF2-40B4-BE49-F238E27FC236}">
                <a16:creationId xmlns:a16="http://schemas.microsoft.com/office/drawing/2014/main" id="{2E82E641-1206-3843-DAD6-8F3A3B5AD6A8}"/>
              </a:ext>
            </a:extLst>
          </p:cNvPr>
          <p:cNvPicPr>
            <a:picLocks noChangeAspect="1"/>
          </p:cNvPicPr>
          <p:nvPr/>
        </p:nvPicPr>
        <p:blipFill>
          <a:blip r:embed="rId3">
            <a:extLst>
              <a:ext uri="{28A0092B-C50C-407E-A947-70E740481C1C}">
                <a14:useLocalDpi xmlns:a14="http://schemas.microsoft.com/office/drawing/2010/main" val="0"/>
              </a:ext>
            </a:extLst>
          </a:blip>
          <a:srcRect t="5585" b="5585"/>
          <a:stretch/>
        </p:blipFill>
        <p:spPr>
          <a:xfrm>
            <a:off x="2218101" y="1547106"/>
            <a:ext cx="7755797" cy="4411109"/>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0"/>
          </a:effectLst>
        </p:spPr>
      </p:pic>
    </p:spTree>
    <p:extLst>
      <p:ext uri="{BB962C8B-B14F-4D97-AF65-F5344CB8AC3E}">
        <p14:creationId xmlns:p14="http://schemas.microsoft.com/office/powerpoint/2010/main" val="2110304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normAutofit/>
          </a:bodyPr>
          <a:lstStyle/>
          <a:p>
            <a:r>
              <a:rPr lang="nl-NL" altLang="nl-NL" sz="4000" b="1" i="0" spc="100" dirty="0">
                <a:latin typeface="BaseNine" pitchFamily="2" charset="0"/>
              </a:rPr>
              <a:t>Veel informatie</a:t>
            </a:r>
          </a:p>
        </p:txBody>
      </p:sp>
      <p:sp>
        <p:nvSpPr>
          <p:cNvPr id="2" name="Tekstvak 1"/>
          <p:cNvSpPr txBox="1"/>
          <p:nvPr/>
        </p:nvSpPr>
        <p:spPr>
          <a:xfrm>
            <a:off x="588193" y="2112718"/>
            <a:ext cx="6968956" cy="3566656"/>
          </a:xfrm>
          <a:prstGeom prst="rect">
            <a:avLst/>
          </a:prstGeom>
          <a:noFill/>
        </p:spPr>
        <p:txBody>
          <a:bodyPr wrap="square" lIns="103163" tIns="51581" rIns="103163" bIns="51581" rtlCol="0">
            <a:spAutoFit/>
          </a:bodyPr>
          <a:lstStyle/>
          <a:p>
            <a:pPr marL="342900" indent="-342900">
              <a:buFont typeface="Arial" panose="020B0604020202020204" pitchFamily="34" charset="0"/>
              <a:buChar char="•"/>
            </a:pPr>
            <a:r>
              <a:rPr lang="nl-NL" sz="2500" spc="100" dirty="0"/>
              <a:t>Om dit spel te kunnen spelen, moet je je goed concentreren, om te luisteren en onthouden wat je moet doen.</a:t>
            </a:r>
          </a:p>
          <a:p>
            <a:pPr marL="342900" indent="-342900">
              <a:buFont typeface="Arial" panose="020B0604020202020204" pitchFamily="34" charset="0"/>
              <a:buChar char="•"/>
            </a:pPr>
            <a:endParaRPr lang="nl-NL" sz="2500" spc="100" dirty="0"/>
          </a:p>
          <a:p>
            <a:pPr marL="342900" indent="-342900">
              <a:buFont typeface="Arial" panose="020B0604020202020204" pitchFamily="34" charset="0"/>
              <a:buChar char="•"/>
            </a:pPr>
            <a:r>
              <a:rPr lang="nl-NL" sz="2500" spc="100" dirty="0"/>
              <a:t>Als je moeite hebt met taal, gaat informatie vaak te snel.</a:t>
            </a:r>
          </a:p>
          <a:p>
            <a:pPr marL="342900" indent="-342900">
              <a:buFont typeface="Arial" panose="020B0604020202020204" pitchFamily="34" charset="0"/>
              <a:buChar char="•"/>
            </a:pPr>
            <a:endParaRPr lang="nl-NL" sz="2500" spc="100" dirty="0"/>
          </a:p>
          <a:p>
            <a:pPr marL="342900" indent="-342900">
              <a:buFont typeface="Arial" panose="020B0604020202020204" pitchFamily="34" charset="0"/>
              <a:buChar char="•"/>
            </a:pPr>
            <a:r>
              <a:rPr lang="nl-NL" sz="2500" spc="100" dirty="0"/>
              <a:t>Als er dan informatie blijft komen, raakt je hoofd vol.</a:t>
            </a:r>
          </a:p>
        </p:txBody>
      </p:sp>
      <p:pic>
        <p:nvPicPr>
          <p:cNvPr id="3" name="Afbeelding 2">
            <a:extLst>
              <a:ext uri="{FF2B5EF4-FFF2-40B4-BE49-F238E27FC236}">
                <a16:creationId xmlns:a16="http://schemas.microsoft.com/office/drawing/2014/main" id="{82FDF9B6-3E57-B43E-04FB-CE1AEDB055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8733" y="3086100"/>
            <a:ext cx="3783332" cy="2424696"/>
          </a:xfrm>
          <a:prstGeom prst="rect">
            <a:avLst/>
          </a:prstGeom>
        </p:spPr>
      </p:pic>
    </p:spTree>
    <p:extLst>
      <p:ext uri="{BB962C8B-B14F-4D97-AF65-F5344CB8AC3E}">
        <p14:creationId xmlns:p14="http://schemas.microsoft.com/office/powerpoint/2010/main" val="183003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 PE TOS VSO">
  <a:themeElements>
    <a:clrScheme name="Kentalis PE TOS">
      <a:dk1>
        <a:sysClr val="windowText" lastClr="000000"/>
      </a:dk1>
      <a:lt1>
        <a:sysClr val="window" lastClr="FFFFFF"/>
      </a:lt1>
      <a:dk2>
        <a:srgbClr val="31521B"/>
      </a:dk2>
      <a:lt2>
        <a:srgbClr val="E2DFCC"/>
      </a:lt2>
      <a:accent1>
        <a:srgbClr val="66BB00"/>
      </a:accent1>
      <a:accent2>
        <a:srgbClr val="66BB00"/>
      </a:accent2>
      <a:accent3>
        <a:srgbClr val="66BB00"/>
      </a:accent3>
      <a:accent4>
        <a:srgbClr val="66BB00"/>
      </a:accent4>
      <a:accent5>
        <a:srgbClr val="66BB00"/>
      </a:accent5>
      <a:accent6>
        <a:srgbClr val="66BB00"/>
      </a:accent6>
      <a:hlink>
        <a:srgbClr val="C00000"/>
      </a:hlink>
      <a:folHlink>
        <a:srgbClr val="BFE2A7"/>
      </a:folHlink>
    </a:clrScheme>
    <a:fontScheme name="PE TOS VSO Kentalis format">
      <a:majorFont>
        <a:latin typeface="BaseNine"/>
        <a:ea typeface=""/>
        <a:cs typeface=""/>
      </a:majorFont>
      <a:minorFont>
        <a:latin typeface="Mangal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PE TOS VSO" id="{9B5845DE-3925-4DC5-8DBA-EE5805C60451}" vid="{4FD9CF41-B6F4-4596-B275-4F708BB346A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D7C0E9978A9B4DA07DDCC1EA8C8871" ma:contentTypeVersion="12" ma:contentTypeDescription="Een nieuw document maken." ma:contentTypeScope="" ma:versionID="cae11e14d8056c890534f603fcecbfb4">
  <xsd:schema xmlns:xsd="http://www.w3.org/2001/XMLSchema" xmlns:xs="http://www.w3.org/2001/XMLSchema" xmlns:p="http://schemas.microsoft.com/office/2006/metadata/properties" xmlns:ns2="fcc10157-42f8-46e8-83f5-1d9ac4b0055d" xmlns:ns3="698eef58-bb61-42e2-b548-e1d1f250d219" targetNamespace="http://schemas.microsoft.com/office/2006/metadata/properties" ma:root="true" ma:fieldsID="cf09a58b861427d9b3426e3199bd0a01" ns2:_="" ns3:_="">
    <xsd:import namespace="fcc10157-42f8-46e8-83f5-1d9ac4b0055d"/>
    <xsd:import namespace="698eef58-bb61-42e2-b548-e1d1f250d2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10157-42f8-46e8-83f5-1d9ac4b005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bbe1c235-a16e-44fc-94a8-a8413caaba9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8eef58-bb61-42e2-b548-e1d1f250d21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2ad16c2-e60d-4ff4-991b-c85357aa3414}" ma:internalName="TaxCatchAll" ma:showField="CatchAllData" ma:web="698eef58-bb61-42e2-b548-e1d1f250d2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cc10157-42f8-46e8-83f5-1d9ac4b0055d">
      <Terms xmlns="http://schemas.microsoft.com/office/infopath/2007/PartnerControls"/>
    </lcf76f155ced4ddcb4097134ff3c332f>
    <TaxCatchAll xmlns="698eef58-bb61-42e2-b548-e1d1f250d21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50E17B-1C68-42DB-BB80-2892CBBE17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10157-42f8-46e8-83f5-1d9ac4b0055d"/>
    <ds:schemaRef ds:uri="698eef58-bb61-42e2-b548-e1d1f250d2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FDB3EA-FF88-46A0-BD91-AA73AB9926E9}">
  <ds:schemaRefs>
    <ds:schemaRef ds:uri="http://purl.org/dc/elements/1.1/"/>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698eef58-bb61-42e2-b548-e1d1f250d219"/>
    <ds:schemaRef ds:uri="fcc10157-42f8-46e8-83f5-1d9ac4b0055d"/>
    <ds:schemaRef ds:uri="http://purl.org/dc/terms/"/>
  </ds:schemaRefs>
</ds:datastoreItem>
</file>

<file path=customXml/itemProps3.xml><?xml version="1.0" encoding="utf-8"?>
<ds:datastoreItem xmlns:ds="http://schemas.openxmlformats.org/officeDocument/2006/customXml" ds:itemID="{D08191D4-EA2A-4E1A-BC88-DCB3134D45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4356</TotalTime>
  <Words>2742</Words>
  <Application>Microsoft Office PowerPoint</Application>
  <PresentationFormat>Breedbeeld</PresentationFormat>
  <Paragraphs>340</Paragraphs>
  <Slides>25</Slides>
  <Notes>25</Notes>
  <HiddenSlides>0</HiddenSlides>
  <MMClips>0</MMClips>
  <ScaleCrop>false</ScaleCrop>
  <HeadingPairs>
    <vt:vector size="8" baseType="variant">
      <vt:variant>
        <vt:lpstr>Gebruikte lettertypen</vt:lpstr>
      </vt:variant>
      <vt:variant>
        <vt:i4>7</vt:i4>
      </vt:variant>
      <vt:variant>
        <vt:lpstr>Thema</vt:lpstr>
      </vt:variant>
      <vt:variant>
        <vt:i4>1</vt:i4>
      </vt:variant>
      <vt:variant>
        <vt:lpstr>Diatitels</vt:lpstr>
      </vt:variant>
      <vt:variant>
        <vt:i4>25</vt:i4>
      </vt:variant>
      <vt:variant>
        <vt:lpstr>Aangepaste voorstellingen</vt:lpstr>
      </vt:variant>
      <vt:variant>
        <vt:i4>2</vt:i4>
      </vt:variant>
    </vt:vector>
  </HeadingPairs>
  <TitlesOfParts>
    <vt:vector size="35" baseType="lpstr">
      <vt:lpstr>Aptos Display</vt:lpstr>
      <vt:lpstr>Arial</vt:lpstr>
      <vt:lpstr>BaseNine</vt:lpstr>
      <vt:lpstr>Calibri</vt:lpstr>
      <vt:lpstr>Century Gothic</vt:lpstr>
      <vt:lpstr>Mangal Pro</vt:lpstr>
      <vt:lpstr>Wingdings</vt:lpstr>
      <vt:lpstr>Thema PE TOS VSO</vt:lpstr>
      <vt:lpstr>Psycho-educatie</vt:lpstr>
      <vt:lpstr>PowerPoint-presentatie</vt:lpstr>
      <vt:lpstr>PowerPoint-presentatie</vt:lpstr>
      <vt:lpstr>Huiswerk</vt:lpstr>
      <vt:lpstr>Je hersenen en Taal</vt:lpstr>
      <vt:lpstr>Je hersenen en TOS</vt:lpstr>
      <vt:lpstr>Uitleg</vt:lpstr>
      <vt:lpstr>PowerPoint-presentatie</vt:lpstr>
      <vt:lpstr>Veel informatie</vt:lpstr>
      <vt:lpstr>Hoe vol is jouw hoofd nu?</vt:lpstr>
      <vt:lpstr>TOS en een vol hoofd</vt:lpstr>
      <vt:lpstr>Vol hoofd</vt:lpstr>
      <vt:lpstr>Je hersenen</vt:lpstr>
      <vt:lpstr>Magneet</vt:lpstr>
      <vt:lpstr>Magneet</vt:lpstr>
      <vt:lpstr>Aandacht</vt:lpstr>
      <vt:lpstr>Als aandacht moeilijk is…</vt:lpstr>
      <vt:lpstr>Omgekeerde magneet</vt:lpstr>
      <vt:lpstr>Omgekeerde magneet</vt:lpstr>
      <vt:lpstr>Waar denk je aan bij het woord…</vt:lpstr>
      <vt:lpstr>Zijweggetjes</vt:lpstr>
      <vt:lpstr>PowerPoint-presentatie</vt:lpstr>
      <vt:lpstr>Puzzelen</vt:lpstr>
      <vt:lpstr>Hersenen en TOS</vt:lpstr>
      <vt:lpstr>PowerPoint-presentatie</vt:lpstr>
      <vt:lpstr>Les 14 - Met TOS benoemen</vt:lpstr>
      <vt:lpstr>Les 14 - Zonder TOS benoemen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Psycho-educatie</dc:title>
  <dc:creator>Tineke Post</dc:creator>
  <cp:lastModifiedBy>Tineke Post- Ilbrink</cp:lastModifiedBy>
  <cp:revision>41</cp:revision>
  <dcterms:created xsi:type="dcterms:W3CDTF">2023-11-15T10:18:14Z</dcterms:created>
  <dcterms:modified xsi:type="dcterms:W3CDTF">2025-04-06T13:02:43Z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0x010100B6D7C0E9978A9B4DA07DDCC1EA8C8871</vt:lpwstr>
  </property>
  <property fmtid="{D5CDD505-2E9C-101B-9397-08002B2CF9AE}" pid="3" name="MediaServiceImageTags">
    <vt:lpwstr/>
  </property>
</Properties>
</file>