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351" r:id="rId5"/>
    <p:sldId id="279" r:id="rId6"/>
    <p:sldId id="354" r:id="rId7"/>
    <p:sldId id="257" r:id="rId8"/>
    <p:sldId id="263" r:id="rId9"/>
    <p:sldId id="355" r:id="rId10"/>
    <p:sldId id="325" r:id="rId11"/>
    <p:sldId id="326" r:id="rId12"/>
    <p:sldId id="327" r:id="rId13"/>
    <p:sldId id="328" r:id="rId14"/>
    <p:sldId id="329" r:id="rId15"/>
    <p:sldId id="331" r:id="rId16"/>
    <p:sldId id="332" r:id="rId17"/>
    <p:sldId id="333" r:id="rId18"/>
    <p:sldId id="334" r:id="rId19"/>
    <p:sldId id="335" r:id="rId20"/>
    <p:sldId id="330" r:id="rId21"/>
    <p:sldId id="336" r:id="rId22"/>
    <p:sldId id="337" r:id="rId23"/>
    <p:sldId id="338" r:id="rId24"/>
    <p:sldId id="339" r:id="rId25"/>
    <p:sldId id="340" r:id="rId26"/>
    <p:sldId id="341" r:id="rId27"/>
    <p:sldId id="342" r:id="rId28"/>
    <p:sldId id="343" r:id="rId29"/>
    <p:sldId id="344" r:id="rId30"/>
    <p:sldId id="345" r:id="rId31"/>
    <p:sldId id="346" r:id="rId32"/>
    <p:sldId id="347" r:id="rId33"/>
    <p:sldId id="348" r:id="rId34"/>
    <p:sldId id="350" r:id="rId35"/>
    <p:sldId id="349" r:id="rId36"/>
    <p:sldId id="353" r:id="rId3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omS9hUorY5MsTTlbPKQvQ==" hashData="yYEixRZKW+Yme4h82RXfITct8OKXpU3U2zTUoae0Y/rAP5IcMeKIwKY4cDyizzAeoOGHYQaTs105lj+Rn5i3dw=="/>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8CDD32-988E-DB5C-64A7-05BB43099DCB}" name="Tineke Post" initials="PST" userId="Tineke Post"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171905-4885-441A-91B7-EA949F10F360}" v="1" dt="2023-11-21T20:03:00.8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37464" autoAdjust="0"/>
  </p:normalViewPr>
  <p:slideViewPr>
    <p:cSldViewPr snapToGrid="0">
      <p:cViewPr varScale="1">
        <p:scale>
          <a:sx n="20" d="100"/>
          <a:sy n="20" d="100"/>
        </p:scale>
        <p:origin x="182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st, T. (Tineke)" userId="3bc886b5-731d-4cf3-a443-abb8640b0b78" providerId="ADAL" clId="{6E9CC2F4-6F5D-4A54-8137-1C29230F2F03}"/>
    <pc:docChg chg="undo custSel modSld">
      <pc:chgData name="Post, T. (Tineke)" userId="3bc886b5-731d-4cf3-a443-abb8640b0b78" providerId="ADAL" clId="{6E9CC2F4-6F5D-4A54-8137-1C29230F2F03}" dt="2023-12-13T11:35:06.113" v="39" actId="20577"/>
      <pc:docMkLst>
        <pc:docMk/>
      </pc:docMkLst>
      <pc:sldChg chg="modSp mod">
        <pc:chgData name="Post, T. (Tineke)" userId="3bc886b5-731d-4cf3-a443-abb8640b0b78" providerId="ADAL" clId="{6E9CC2F4-6F5D-4A54-8137-1C29230F2F03}" dt="2023-12-13T11:35:06.113" v="39" actId="20577"/>
        <pc:sldMkLst>
          <pc:docMk/>
          <pc:sldMk cId="2428643358" sldId="351"/>
        </pc:sldMkLst>
      </pc:sldChg>
      <pc:sldChg chg="addSp modSp mod modAnim">
        <pc:chgData name="Post, T. (Tineke)" userId="3bc886b5-731d-4cf3-a443-abb8640b0b78" providerId="ADAL" clId="{6E9CC2F4-6F5D-4A54-8137-1C29230F2F03}" dt="2023-12-13T11:33:20.419" v="35" actId="1076"/>
        <pc:sldMkLst>
          <pc:docMk/>
          <pc:sldMk cId="280307175" sldId="353"/>
        </pc:sldMkLst>
      </pc:sldChg>
    </pc:docChg>
  </pc:docChgLst>
  <pc:docChgLst>
    <pc:chgData name="Post, T. (Tineke)" userId="3bc886b5-731d-4cf3-a443-abb8640b0b78" providerId="ADAL" clId="{26AC0F6C-BF2D-4770-8954-CDDCC7A83F42}"/>
    <pc:docChg chg="undo custSel addSld delSld modSld sldOrd">
      <pc:chgData name="Post, T. (Tineke)" userId="3bc886b5-731d-4cf3-a443-abb8640b0b78" providerId="ADAL" clId="{26AC0F6C-BF2D-4770-8954-CDDCC7A83F42}" dt="2023-12-13T11:41:00.929" v="156" actId="20577"/>
      <pc:docMkLst>
        <pc:docMk/>
      </pc:docMkLst>
      <pc:sldChg chg="addSp delSp modSp mod modAnim modNotesTx">
        <pc:chgData name="Post, T. (Tineke)" userId="3bc886b5-731d-4cf3-a443-abb8640b0b78" providerId="ADAL" clId="{26AC0F6C-BF2D-4770-8954-CDDCC7A83F42}" dt="2023-12-13T11:39:38.856" v="72"/>
        <pc:sldMkLst>
          <pc:docMk/>
          <pc:sldMk cId="2996725004" sldId="273"/>
        </pc:sldMkLst>
      </pc:sldChg>
      <pc:sldChg chg="add del">
        <pc:chgData name="Post, T. (Tineke)" userId="3bc886b5-731d-4cf3-a443-abb8640b0b78" providerId="ADAL" clId="{26AC0F6C-BF2D-4770-8954-CDDCC7A83F42}" dt="2023-12-13T11:39:21.637" v="47" actId="47"/>
        <pc:sldMkLst>
          <pc:docMk/>
          <pc:sldMk cId="1119884308" sldId="277"/>
        </pc:sldMkLst>
      </pc:sldChg>
      <pc:sldChg chg="modSp delCm">
        <pc:chgData name="Post, T. (Tineke)" userId="3bc886b5-731d-4cf3-a443-abb8640b0b78" providerId="ADAL" clId="{26AC0F6C-BF2D-4770-8954-CDDCC7A83F42}" dt="2023-12-13T11:40:20.584" v="100" actId="20577"/>
        <pc:sldMkLst>
          <pc:docMk/>
          <pc:sldMk cId="280307175" sldId="353"/>
        </pc:sldMkLst>
        <pc:extLst>
          <p:ext xmlns:p="http://schemas.openxmlformats.org/presentationml/2006/main" uri="{D6D511B9-2390-475A-947B-AFAB55BFBCF1}">
            <pc226:cmChg xmlns:pc226="http://schemas.microsoft.com/office/powerpoint/2022/06/main/command" chg="del">
              <pc226:chgData name="Post, T. (Tineke)" userId="3bc886b5-731d-4cf3-a443-abb8640b0b78" providerId="ADAL" clId="{26AC0F6C-BF2D-4770-8954-CDDCC7A83F42}" dt="2023-12-13T11:39:50.862" v="73"/>
              <pc2:cmMkLst xmlns:pc2="http://schemas.microsoft.com/office/powerpoint/2019/9/main/command">
                <pc:docMk/>
                <pc:sldMk cId="280307175" sldId="353"/>
                <pc2:cmMk id="{8B69E870-F1FF-4BEF-BCBB-50F9117B3A07}"/>
              </pc2:cmMkLst>
            </pc226:cmChg>
          </p:ext>
        </pc:extLst>
      </pc:sldChg>
      <pc:sldChg chg="modSp add mod ord modNotesTx">
        <pc:chgData name="Post, T. (Tineke)" userId="3bc886b5-731d-4cf3-a443-abb8640b0b78" providerId="ADAL" clId="{26AC0F6C-BF2D-4770-8954-CDDCC7A83F42}" dt="2023-12-13T11:41:00.929" v="156" actId="20577"/>
        <pc:sldMkLst>
          <pc:docMk/>
          <pc:sldMk cId="1241134493" sldId="354"/>
        </pc:sldMkLst>
      </pc:sldChg>
    </pc:docChg>
  </pc:docChgLst>
  <pc:docChgLst>
    <pc:chgData name="Makaaij, A.P. (Allyson)" userId="cc5c0e6b-a3fd-4108-b505-71aedd644dd2" providerId="ADAL" clId="{8FCE76B2-72EC-4CBB-A217-2EDADD2418FE}"/>
    <pc:docChg chg="undo redo custSel modSld">
      <pc:chgData name="Makaaij, A.P. (Allyson)" userId="cc5c0e6b-a3fd-4108-b505-71aedd644dd2" providerId="ADAL" clId="{8FCE76B2-72EC-4CBB-A217-2EDADD2418FE}" dt="2024-02-28T14:55:09.799" v="6345" actId="20577"/>
      <pc:docMkLst>
        <pc:docMk/>
      </pc:docMkLst>
      <pc:sldChg chg="modNotesTx">
        <pc:chgData name="Makaaij, A.P. (Allyson)" userId="cc5c0e6b-a3fd-4108-b505-71aedd644dd2" providerId="ADAL" clId="{8FCE76B2-72EC-4CBB-A217-2EDADD2418FE}" dt="2024-02-28T14:20:38.620" v="2333"/>
        <pc:sldMkLst>
          <pc:docMk/>
          <pc:sldMk cId="3380740557" sldId="257"/>
        </pc:sldMkLst>
      </pc:sldChg>
      <pc:sldChg chg="modSp modNotesTx">
        <pc:chgData name="Makaaij, A.P. (Allyson)" userId="cc5c0e6b-a3fd-4108-b505-71aedd644dd2" providerId="ADAL" clId="{8FCE76B2-72EC-4CBB-A217-2EDADD2418FE}" dt="2024-02-28T14:20:10.712" v="2323" actId="20577"/>
        <pc:sldMkLst>
          <pc:docMk/>
          <pc:sldMk cId="1820899893" sldId="263"/>
        </pc:sldMkLst>
      </pc:sldChg>
      <pc:sldChg chg="modSp">
        <pc:chgData name="Makaaij, A.P. (Allyson)" userId="cc5c0e6b-a3fd-4108-b505-71aedd644dd2" providerId="ADAL" clId="{8FCE76B2-72EC-4CBB-A217-2EDADD2418FE}" dt="2024-02-28T14:03:05.355" v="10" actId="20577"/>
        <pc:sldMkLst>
          <pc:docMk/>
          <pc:sldMk cId="2996725004" sldId="273"/>
        </pc:sldMkLst>
      </pc:sldChg>
      <pc:sldChg chg="modNotesTx">
        <pc:chgData name="Makaaij, A.P. (Allyson)" userId="cc5c0e6b-a3fd-4108-b505-71aedd644dd2" providerId="ADAL" clId="{8FCE76B2-72EC-4CBB-A217-2EDADD2418FE}" dt="2024-02-28T14:24:40.222" v="3321" actId="20577"/>
        <pc:sldMkLst>
          <pc:docMk/>
          <pc:sldMk cId="611045101" sldId="325"/>
        </pc:sldMkLst>
      </pc:sldChg>
      <pc:sldChg chg="modNotesTx">
        <pc:chgData name="Makaaij, A.P. (Allyson)" userId="cc5c0e6b-a3fd-4108-b505-71aedd644dd2" providerId="ADAL" clId="{8FCE76B2-72EC-4CBB-A217-2EDADD2418FE}" dt="2024-02-28T14:25:36.262" v="3543" actId="20577"/>
        <pc:sldMkLst>
          <pc:docMk/>
          <pc:sldMk cId="3199532527" sldId="348"/>
        </pc:sldMkLst>
      </pc:sldChg>
      <pc:sldChg chg="modSp mod modNotesTx">
        <pc:chgData name="Makaaij, A.P. (Allyson)" userId="cc5c0e6b-a3fd-4108-b505-71aedd644dd2" providerId="ADAL" clId="{8FCE76B2-72EC-4CBB-A217-2EDADD2418FE}" dt="2024-02-28T14:31:55.110" v="4726" actId="20577"/>
        <pc:sldMkLst>
          <pc:docMk/>
          <pc:sldMk cId="2837325513" sldId="349"/>
        </pc:sldMkLst>
      </pc:sldChg>
      <pc:sldChg chg="modSp mod modNotesTx">
        <pc:chgData name="Makaaij, A.P. (Allyson)" userId="cc5c0e6b-a3fd-4108-b505-71aedd644dd2" providerId="ADAL" clId="{8FCE76B2-72EC-4CBB-A217-2EDADD2418FE}" dt="2024-02-28T14:29:11.680" v="4495" actId="20577"/>
        <pc:sldMkLst>
          <pc:docMk/>
          <pc:sldMk cId="4012203779" sldId="350"/>
        </pc:sldMkLst>
      </pc:sldChg>
      <pc:sldChg chg="delCm modNotesTx">
        <pc:chgData name="Makaaij, A.P. (Allyson)" userId="cc5c0e6b-a3fd-4108-b505-71aedd644dd2" providerId="ADAL" clId="{8FCE76B2-72EC-4CBB-A217-2EDADD2418FE}" dt="2024-02-28T14:55:09.799" v="6345" actId="20577"/>
        <pc:sldMkLst>
          <pc:docMk/>
          <pc:sldMk cId="2428643358" sldId="351"/>
        </pc:sldMkLst>
      </pc:sldChg>
      <pc:sldChg chg="modSp mod modAnim">
        <pc:chgData name="Makaaij, A.P. (Allyson)" userId="cc5c0e6b-a3fd-4108-b505-71aedd644dd2" providerId="ADAL" clId="{8FCE76B2-72EC-4CBB-A217-2EDADD2418FE}" dt="2024-02-28T14:31:30.635" v="4680" actId="1076"/>
        <pc:sldMkLst>
          <pc:docMk/>
          <pc:sldMk cId="280307175" sldId="353"/>
        </pc:sldMkLst>
      </pc:sldChg>
      <pc:sldChg chg="modSp mod modAnim modNotesTx">
        <pc:chgData name="Makaaij, A.P. (Allyson)" userId="cc5c0e6b-a3fd-4108-b505-71aedd644dd2" providerId="ADAL" clId="{8FCE76B2-72EC-4CBB-A217-2EDADD2418FE}" dt="2024-02-28T14:32:02.070" v="4728" actId="20577"/>
        <pc:sldMkLst>
          <pc:docMk/>
          <pc:sldMk cId="1241134493" sldId="354"/>
        </pc:sldMkLst>
      </pc:sldChg>
      <pc:sldChg chg="modSp modNotesTx">
        <pc:chgData name="Makaaij, A.P. (Allyson)" userId="cc5c0e6b-a3fd-4108-b505-71aedd644dd2" providerId="ADAL" clId="{8FCE76B2-72EC-4CBB-A217-2EDADD2418FE}" dt="2024-02-28T14:21:50.248" v="2345" actId="20577"/>
        <pc:sldMkLst>
          <pc:docMk/>
          <pc:sldMk cId="87428619" sldId="355"/>
        </pc:sldMkLst>
      </pc:sldChg>
    </pc:docChg>
  </pc:docChgLst>
  <pc:docChgLst>
    <pc:chgData name="Post, T. (Tineke)" userId="3bc886b5-731d-4cf3-a443-abb8640b0b78" providerId="ADAL" clId="{3CE4BAB1-DF39-490F-A495-771A09B06426}"/>
    <pc:docChg chg="modSld">
      <pc:chgData name="Post, T. (Tineke)" userId="3bc886b5-731d-4cf3-a443-abb8640b0b78" providerId="ADAL" clId="{3CE4BAB1-DF39-490F-A495-771A09B06426}" dt="2024-04-08T07:03:45.618" v="10" actId="113"/>
      <pc:docMkLst>
        <pc:docMk/>
      </pc:docMkLst>
      <pc:sldChg chg="modSp mod">
        <pc:chgData name="Post, T. (Tineke)" userId="3bc886b5-731d-4cf3-a443-abb8640b0b78" providerId="ADAL" clId="{3CE4BAB1-DF39-490F-A495-771A09B06426}" dt="2024-04-08T07:03:45.618" v="10" actId="113"/>
        <pc:sldMkLst>
          <pc:docMk/>
          <pc:sldMk cId="4012203779" sldId="350"/>
        </pc:sldMkLst>
      </pc:sldChg>
    </pc:docChg>
  </pc:docChgLst>
  <pc:docChgLst>
    <pc:chgData name="Tineke Post" userId="3bc886b5-731d-4cf3-a443-abb8640b0b78" providerId="ADAL" clId="{1F171905-4885-441A-91B7-EA949F10F360}"/>
    <pc:docChg chg="modSld">
      <pc:chgData name="Tineke Post" userId="3bc886b5-731d-4cf3-a443-abb8640b0b78" providerId="ADAL" clId="{1F171905-4885-441A-91B7-EA949F10F360}" dt="2023-11-21T20:03:00.825" v="0" actId="20577"/>
      <pc:docMkLst>
        <pc:docMk/>
      </pc:docMkLst>
      <pc:sldChg chg="modSp">
        <pc:chgData name="Tineke Post" userId="3bc886b5-731d-4cf3-a443-abb8640b0b78" providerId="ADAL" clId="{1F171905-4885-441A-91B7-EA949F10F360}" dt="2023-11-21T20:03:00.825" v="0" actId="20577"/>
        <pc:sldMkLst>
          <pc:docMk/>
          <pc:sldMk cId="280307175" sldId="353"/>
        </pc:sldMkLst>
      </pc:sldChg>
    </pc:docChg>
  </pc:docChgLst>
  <pc:docChgLst>
    <pc:chgData name="Post-Ilbrink, Tineke" userId="acaedabe-b12f-42d1-8517-780bc8ea15c4" providerId="ADAL" clId="{6EC3E428-A944-42F2-93AC-30E5464C9F4C}"/>
    <pc:docChg chg="undo custSel addSld delSld modSld sldOrd">
      <pc:chgData name="Post-Ilbrink, Tineke" userId="acaedabe-b12f-42d1-8517-780bc8ea15c4" providerId="ADAL" clId="{6EC3E428-A944-42F2-93AC-30E5464C9F4C}" dt="2025-04-06T12:41:23.573" v="456"/>
      <pc:docMkLst>
        <pc:docMk/>
      </pc:docMkLst>
      <pc:sldChg chg="modSp modNotesTx">
        <pc:chgData name="Post-Ilbrink, Tineke" userId="acaedabe-b12f-42d1-8517-780bc8ea15c4" providerId="ADAL" clId="{6EC3E428-A944-42F2-93AC-30E5464C9F4C}" dt="2025-04-06T12:28:34.839" v="82" actId="20577"/>
        <pc:sldMkLst>
          <pc:docMk/>
          <pc:sldMk cId="3380740557" sldId="257"/>
        </pc:sldMkLst>
        <pc:spChg chg="mod">
          <ac:chgData name="Post-Ilbrink, Tineke" userId="acaedabe-b12f-42d1-8517-780bc8ea15c4" providerId="ADAL" clId="{6EC3E428-A944-42F2-93AC-30E5464C9F4C}" dt="2025-04-06T12:28:34.839" v="82" actId="20577"/>
          <ac:spMkLst>
            <pc:docMk/>
            <pc:sldMk cId="3380740557" sldId="257"/>
            <ac:spMk id="3" creationId="{CC25C5E8-2442-425E-9185-1787C7108828}"/>
          </ac:spMkLst>
        </pc:spChg>
      </pc:sldChg>
      <pc:sldChg chg="modAnim modNotesTx">
        <pc:chgData name="Post-Ilbrink, Tineke" userId="acaedabe-b12f-42d1-8517-780bc8ea15c4" providerId="ADAL" clId="{6EC3E428-A944-42F2-93AC-30E5464C9F4C}" dt="2025-04-06T12:41:23.573" v="456"/>
        <pc:sldMkLst>
          <pc:docMk/>
          <pc:sldMk cId="1820899893" sldId="263"/>
        </pc:sldMkLst>
      </pc:sldChg>
      <pc:sldChg chg="delSp modSp add del mod modAnim modNotesTx">
        <pc:chgData name="Post-Ilbrink, Tineke" userId="acaedabe-b12f-42d1-8517-780bc8ea15c4" providerId="ADAL" clId="{6EC3E428-A944-42F2-93AC-30E5464C9F4C}" dt="2025-04-06T12:27:54.900" v="72" actId="47"/>
        <pc:sldMkLst>
          <pc:docMk/>
          <pc:sldMk cId="2996725004" sldId="273"/>
        </pc:sldMkLst>
        <pc:spChg chg="mod">
          <ac:chgData name="Post-Ilbrink, Tineke" userId="acaedabe-b12f-42d1-8517-780bc8ea15c4" providerId="ADAL" clId="{6EC3E428-A944-42F2-93AC-30E5464C9F4C}" dt="2025-04-06T12:26:55.249" v="45" actId="15"/>
          <ac:spMkLst>
            <pc:docMk/>
            <pc:sldMk cId="2996725004" sldId="273"/>
            <ac:spMk id="5" creationId="{0BD34E20-6A0D-86E3-859B-97923AE497B1}"/>
          </ac:spMkLst>
        </pc:spChg>
        <pc:spChg chg="mod">
          <ac:chgData name="Post-Ilbrink, Tineke" userId="acaedabe-b12f-42d1-8517-780bc8ea15c4" providerId="ADAL" clId="{6EC3E428-A944-42F2-93AC-30E5464C9F4C}" dt="2025-04-06T12:27:00.175" v="66" actId="20577"/>
          <ac:spMkLst>
            <pc:docMk/>
            <pc:sldMk cId="2996725004" sldId="273"/>
            <ac:spMk id="7" creationId="{DA9F1D87-EC38-F38E-7890-59B9B31D134D}"/>
          </ac:spMkLst>
        </pc:spChg>
        <pc:picChg chg="del">
          <ac:chgData name="Post-Ilbrink, Tineke" userId="acaedabe-b12f-42d1-8517-780bc8ea15c4" providerId="ADAL" clId="{6EC3E428-A944-42F2-93AC-30E5464C9F4C}" dt="2025-04-06T12:26:49.787" v="43" actId="478"/>
          <ac:picMkLst>
            <pc:docMk/>
            <pc:sldMk cId="2996725004" sldId="273"/>
            <ac:picMk id="3" creationId="{EFA45D11-4DAD-68E7-15A6-423B3DD2256B}"/>
          </ac:picMkLst>
        </pc:picChg>
      </pc:sldChg>
      <pc:sldChg chg="add modAnim modNotesTx">
        <pc:chgData name="Post-Ilbrink, Tineke" userId="acaedabe-b12f-42d1-8517-780bc8ea15c4" providerId="ADAL" clId="{6EC3E428-A944-42F2-93AC-30E5464C9F4C}" dt="2025-04-06T12:40:53.702" v="454"/>
        <pc:sldMkLst>
          <pc:docMk/>
          <pc:sldMk cId="1526408900" sldId="279"/>
        </pc:sldMkLst>
      </pc:sldChg>
      <pc:sldChg chg="modNotesTx">
        <pc:chgData name="Post-Ilbrink, Tineke" userId="acaedabe-b12f-42d1-8517-780bc8ea15c4" providerId="ADAL" clId="{6EC3E428-A944-42F2-93AC-30E5464C9F4C}" dt="2025-04-06T12:30:23.967" v="108" actId="20577"/>
        <pc:sldMkLst>
          <pc:docMk/>
          <pc:sldMk cId="611045101" sldId="325"/>
        </pc:sldMkLst>
      </pc:sldChg>
      <pc:sldChg chg="modNotesTx">
        <pc:chgData name="Post-Ilbrink, Tineke" userId="acaedabe-b12f-42d1-8517-780bc8ea15c4" providerId="ADAL" clId="{6EC3E428-A944-42F2-93AC-30E5464C9F4C}" dt="2025-04-06T12:30:39.940" v="114" actId="6549"/>
        <pc:sldMkLst>
          <pc:docMk/>
          <pc:sldMk cId="3752663321" sldId="326"/>
        </pc:sldMkLst>
      </pc:sldChg>
      <pc:sldChg chg="modNotesTx">
        <pc:chgData name="Post-Ilbrink, Tineke" userId="acaedabe-b12f-42d1-8517-780bc8ea15c4" providerId="ADAL" clId="{6EC3E428-A944-42F2-93AC-30E5464C9F4C}" dt="2025-04-06T12:30:46.055" v="115"/>
        <pc:sldMkLst>
          <pc:docMk/>
          <pc:sldMk cId="1275398535" sldId="327"/>
        </pc:sldMkLst>
      </pc:sldChg>
      <pc:sldChg chg="modNotesTx">
        <pc:chgData name="Post-Ilbrink, Tineke" userId="acaedabe-b12f-42d1-8517-780bc8ea15c4" providerId="ADAL" clId="{6EC3E428-A944-42F2-93AC-30E5464C9F4C}" dt="2025-04-06T12:30:49.883" v="116"/>
        <pc:sldMkLst>
          <pc:docMk/>
          <pc:sldMk cId="755196324" sldId="328"/>
        </pc:sldMkLst>
      </pc:sldChg>
      <pc:sldChg chg="modNotesTx">
        <pc:chgData name="Post-Ilbrink, Tineke" userId="acaedabe-b12f-42d1-8517-780bc8ea15c4" providerId="ADAL" clId="{6EC3E428-A944-42F2-93AC-30E5464C9F4C}" dt="2025-04-06T12:30:52.682" v="117"/>
        <pc:sldMkLst>
          <pc:docMk/>
          <pc:sldMk cId="2274806772" sldId="329"/>
        </pc:sldMkLst>
      </pc:sldChg>
      <pc:sldChg chg="modNotesTx">
        <pc:chgData name="Post-Ilbrink, Tineke" userId="acaedabe-b12f-42d1-8517-780bc8ea15c4" providerId="ADAL" clId="{6EC3E428-A944-42F2-93AC-30E5464C9F4C}" dt="2025-04-06T12:31:08.389" v="123"/>
        <pc:sldMkLst>
          <pc:docMk/>
          <pc:sldMk cId="1838350982" sldId="330"/>
        </pc:sldMkLst>
      </pc:sldChg>
      <pc:sldChg chg="modNotesTx">
        <pc:chgData name="Post-Ilbrink, Tineke" userId="acaedabe-b12f-42d1-8517-780bc8ea15c4" providerId="ADAL" clId="{6EC3E428-A944-42F2-93AC-30E5464C9F4C}" dt="2025-04-06T12:30:55.592" v="118"/>
        <pc:sldMkLst>
          <pc:docMk/>
          <pc:sldMk cId="2689383953" sldId="331"/>
        </pc:sldMkLst>
      </pc:sldChg>
      <pc:sldChg chg="modNotesTx">
        <pc:chgData name="Post-Ilbrink, Tineke" userId="acaedabe-b12f-42d1-8517-780bc8ea15c4" providerId="ADAL" clId="{6EC3E428-A944-42F2-93AC-30E5464C9F4C}" dt="2025-04-06T12:30:58.382" v="119"/>
        <pc:sldMkLst>
          <pc:docMk/>
          <pc:sldMk cId="1544792781" sldId="332"/>
        </pc:sldMkLst>
      </pc:sldChg>
      <pc:sldChg chg="modNotesTx">
        <pc:chgData name="Post-Ilbrink, Tineke" userId="acaedabe-b12f-42d1-8517-780bc8ea15c4" providerId="ADAL" clId="{6EC3E428-A944-42F2-93AC-30E5464C9F4C}" dt="2025-04-06T12:31:00.998" v="120"/>
        <pc:sldMkLst>
          <pc:docMk/>
          <pc:sldMk cId="3805663851" sldId="333"/>
        </pc:sldMkLst>
      </pc:sldChg>
      <pc:sldChg chg="modNotesTx">
        <pc:chgData name="Post-Ilbrink, Tineke" userId="acaedabe-b12f-42d1-8517-780bc8ea15c4" providerId="ADAL" clId="{6EC3E428-A944-42F2-93AC-30E5464C9F4C}" dt="2025-04-06T12:31:03.251" v="121"/>
        <pc:sldMkLst>
          <pc:docMk/>
          <pc:sldMk cId="590020367" sldId="334"/>
        </pc:sldMkLst>
      </pc:sldChg>
      <pc:sldChg chg="modNotesTx">
        <pc:chgData name="Post-Ilbrink, Tineke" userId="acaedabe-b12f-42d1-8517-780bc8ea15c4" providerId="ADAL" clId="{6EC3E428-A944-42F2-93AC-30E5464C9F4C}" dt="2025-04-06T12:31:05.934" v="122"/>
        <pc:sldMkLst>
          <pc:docMk/>
          <pc:sldMk cId="2178907645" sldId="335"/>
        </pc:sldMkLst>
      </pc:sldChg>
      <pc:sldChg chg="modNotesTx">
        <pc:chgData name="Post-Ilbrink, Tineke" userId="acaedabe-b12f-42d1-8517-780bc8ea15c4" providerId="ADAL" clId="{6EC3E428-A944-42F2-93AC-30E5464C9F4C}" dt="2025-04-06T12:31:10.518" v="124"/>
        <pc:sldMkLst>
          <pc:docMk/>
          <pc:sldMk cId="2570030955" sldId="336"/>
        </pc:sldMkLst>
      </pc:sldChg>
      <pc:sldChg chg="modNotesTx">
        <pc:chgData name="Post-Ilbrink, Tineke" userId="acaedabe-b12f-42d1-8517-780bc8ea15c4" providerId="ADAL" clId="{6EC3E428-A944-42F2-93AC-30E5464C9F4C}" dt="2025-04-06T12:31:15.420" v="125"/>
        <pc:sldMkLst>
          <pc:docMk/>
          <pc:sldMk cId="398130043" sldId="337"/>
        </pc:sldMkLst>
      </pc:sldChg>
      <pc:sldChg chg="modNotesTx">
        <pc:chgData name="Post-Ilbrink, Tineke" userId="acaedabe-b12f-42d1-8517-780bc8ea15c4" providerId="ADAL" clId="{6EC3E428-A944-42F2-93AC-30E5464C9F4C}" dt="2025-04-06T12:31:17.606" v="126"/>
        <pc:sldMkLst>
          <pc:docMk/>
          <pc:sldMk cId="616819428" sldId="338"/>
        </pc:sldMkLst>
      </pc:sldChg>
      <pc:sldChg chg="modNotesTx">
        <pc:chgData name="Post-Ilbrink, Tineke" userId="acaedabe-b12f-42d1-8517-780bc8ea15c4" providerId="ADAL" clId="{6EC3E428-A944-42F2-93AC-30E5464C9F4C}" dt="2025-04-06T12:31:20.532" v="127"/>
        <pc:sldMkLst>
          <pc:docMk/>
          <pc:sldMk cId="2282107531" sldId="339"/>
        </pc:sldMkLst>
      </pc:sldChg>
      <pc:sldChg chg="modNotesTx">
        <pc:chgData name="Post-Ilbrink, Tineke" userId="acaedabe-b12f-42d1-8517-780bc8ea15c4" providerId="ADAL" clId="{6EC3E428-A944-42F2-93AC-30E5464C9F4C}" dt="2025-04-06T12:31:22.700" v="128"/>
        <pc:sldMkLst>
          <pc:docMk/>
          <pc:sldMk cId="4163359728" sldId="340"/>
        </pc:sldMkLst>
      </pc:sldChg>
      <pc:sldChg chg="modNotesTx">
        <pc:chgData name="Post-Ilbrink, Tineke" userId="acaedabe-b12f-42d1-8517-780bc8ea15c4" providerId="ADAL" clId="{6EC3E428-A944-42F2-93AC-30E5464C9F4C}" dt="2025-04-06T12:31:26.108" v="130" actId="113"/>
        <pc:sldMkLst>
          <pc:docMk/>
          <pc:sldMk cId="1450547233" sldId="341"/>
        </pc:sldMkLst>
      </pc:sldChg>
      <pc:sldChg chg="modNotesTx">
        <pc:chgData name="Post-Ilbrink, Tineke" userId="acaedabe-b12f-42d1-8517-780bc8ea15c4" providerId="ADAL" clId="{6EC3E428-A944-42F2-93AC-30E5464C9F4C}" dt="2025-04-06T12:31:28.767" v="131"/>
        <pc:sldMkLst>
          <pc:docMk/>
          <pc:sldMk cId="1111077531" sldId="342"/>
        </pc:sldMkLst>
      </pc:sldChg>
      <pc:sldChg chg="modNotesTx">
        <pc:chgData name="Post-Ilbrink, Tineke" userId="acaedabe-b12f-42d1-8517-780bc8ea15c4" providerId="ADAL" clId="{6EC3E428-A944-42F2-93AC-30E5464C9F4C}" dt="2025-04-06T12:31:31.041" v="132"/>
        <pc:sldMkLst>
          <pc:docMk/>
          <pc:sldMk cId="1704370380" sldId="343"/>
        </pc:sldMkLst>
      </pc:sldChg>
      <pc:sldChg chg="modNotesTx">
        <pc:chgData name="Post-Ilbrink, Tineke" userId="acaedabe-b12f-42d1-8517-780bc8ea15c4" providerId="ADAL" clId="{6EC3E428-A944-42F2-93AC-30E5464C9F4C}" dt="2025-04-06T12:31:33.186" v="133"/>
        <pc:sldMkLst>
          <pc:docMk/>
          <pc:sldMk cId="79064599" sldId="344"/>
        </pc:sldMkLst>
      </pc:sldChg>
      <pc:sldChg chg="modNotesTx">
        <pc:chgData name="Post-Ilbrink, Tineke" userId="acaedabe-b12f-42d1-8517-780bc8ea15c4" providerId="ADAL" clId="{6EC3E428-A944-42F2-93AC-30E5464C9F4C}" dt="2025-04-06T12:31:35.266" v="134"/>
        <pc:sldMkLst>
          <pc:docMk/>
          <pc:sldMk cId="1722853767" sldId="345"/>
        </pc:sldMkLst>
      </pc:sldChg>
      <pc:sldChg chg="modNotesTx">
        <pc:chgData name="Post-Ilbrink, Tineke" userId="acaedabe-b12f-42d1-8517-780bc8ea15c4" providerId="ADAL" clId="{6EC3E428-A944-42F2-93AC-30E5464C9F4C}" dt="2025-04-06T12:31:45.476" v="136"/>
        <pc:sldMkLst>
          <pc:docMk/>
          <pc:sldMk cId="3729133639" sldId="346"/>
        </pc:sldMkLst>
      </pc:sldChg>
      <pc:sldChg chg="modNotesTx">
        <pc:chgData name="Post-Ilbrink, Tineke" userId="acaedabe-b12f-42d1-8517-780bc8ea15c4" providerId="ADAL" clId="{6EC3E428-A944-42F2-93AC-30E5464C9F4C}" dt="2025-04-06T12:31:47.705" v="137"/>
        <pc:sldMkLst>
          <pc:docMk/>
          <pc:sldMk cId="3073895638" sldId="347"/>
        </pc:sldMkLst>
      </pc:sldChg>
      <pc:sldChg chg="modNotesTx">
        <pc:chgData name="Post-Ilbrink, Tineke" userId="acaedabe-b12f-42d1-8517-780bc8ea15c4" providerId="ADAL" clId="{6EC3E428-A944-42F2-93AC-30E5464C9F4C}" dt="2025-04-06T12:32:04.452" v="142" actId="255"/>
        <pc:sldMkLst>
          <pc:docMk/>
          <pc:sldMk cId="3199532527" sldId="348"/>
        </pc:sldMkLst>
      </pc:sldChg>
      <pc:sldChg chg="modNotesTx">
        <pc:chgData name="Post-Ilbrink, Tineke" userId="acaedabe-b12f-42d1-8517-780bc8ea15c4" providerId="ADAL" clId="{6EC3E428-A944-42F2-93AC-30E5464C9F4C}" dt="2025-04-06T12:33:04.137" v="181" actId="255"/>
        <pc:sldMkLst>
          <pc:docMk/>
          <pc:sldMk cId="2837325513" sldId="349"/>
        </pc:sldMkLst>
      </pc:sldChg>
      <pc:sldChg chg="modNotesTx">
        <pc:chgData name="Post-Ilbrink, Tineke" userId="acaedabe-b12f-42d1-8517-780bc8ea15c4" providerId="ADAL" clId="{6EC3E428-A944-42F2-93AC-30E5464C9F4C}" dt="2025-04-06T12:32:37.114" v="157" actId="20577"/>
        <pc:sldMkLst>
          <pc:docMk/>
          <pc:sldMk cId="4012203779" sldId="350"/>
        </pc:sldMkLst>
      </pc:sldChg>
      <pc:sldChg chg="modNotesTx">
        <pc:chgData name="Post-Ilbrink, Tineke" userId="acaedabe-b12f-42d1-8517-780bc8ea15c4" providerId="ADAL" clId="{6EC3E428-A944-42F2-93AC-30E5464C9F4C}" dt="2025-04-06T12:26:27.593" v="39" actId="20577"/>
        <pc:sldMkLst>
          <pc:docMk/>
          <pc:sldMk cId="2428643358" sldId="351"/>
        </pc:sldMkLst>
      </pc:sldChg>
      <pc:sldChg chg="modSp mod ord modAnim modNotesTx">
        <pc:chgData name="Post-Ilbrink, Tineke" userId="acaedabe-b12f-42d1-8517-780bc8ea15c4" providerId="ADAL" clId="{6EC3E428-A944-42F2-93AC-30E5464C9F4C}" dt="2025-04-06T12:40:39.942" v="453" actId="20577"/>
        <pc:sldMkLst>
          <pc:docMk/>
          <pc:sldMk cId="280307175" sldId="353"/>
        </pc:sldMkLst>
        <pc:spChg chg="mod">
          <ac:chgData name="Post-Ilbrink, Tineke" userId="acaedabe-b12f-42d1-8517-780bc8ea15c4" providerId="ADAL" clId="{6EC3E428-A944-42F2-93AC-30E5464C9F4C}" dt="2025-04-06T12:39:31.208" v="358" actId="20577"/>
          <ac:spMkLst>
            <pc:docMk/>
            <pc:sldMk cId="280307175" sldId="353"/>
            <ac:spMk id="2" creationId="{960ACAAB-E357-7078-0D36-49AEA6ECF701}"/>
          </ac:spMkLst>
        </pc:spChg>
        <pc:spChg chg="mod">
          <ac:chgData name="Post-Ilbrink, Tineke" userId="acaedabe-b12f-42d1-8517-780bc8ea15c4" providerId="ADAL" clId="{6EC3E428-A944-42F2-93AC-30E5464C9F4C}" dt="2025-04-06T12:39:58.495" v="383" actId="20577"/>
          <ac:spMkLst>
            <pc:docMk/>
            <pc:sldMk cId="280307175" sldId="353"/>
            <ac:spMk id="5" creationId="{0BD34E20-6A0D-86E3-859B-97923AE497B1}"/>
          </ac:spMkLst>
        </pc:spChg>
      </pc:sldChg>
      <pc:sldChg chg="modSp mod ord modNotesTx">
        <pc:chgData name="Post-Ilbrink, Tineke" userId="acaedabe-b12f-42d1-8517-780bc8ea15c4" providerId="ADAL" clId="{6EC3E428-A944-42F2-93AC-30E5464C9F4C}" dt="2025-04-06T12:40:28.905" v="417" actId="20577"/>
        <pc:sldMkLst>
          <pc:docMk/>
          <pc:sldMk cId="1241134493" sldId="354"/>
        </pc:sldMkLst>
        <pc:spChg chg="mod">
          <ac:chgData name="Post-Ilbrink, Tineke" userId="acaedabe-b12f-42d1-8517-780bc8ea15c4" providerId="ADAL" clId="{6EC3E428-A944-42F2-93AC-30E5464C9F4C}" dt="2025-04-06T12:40:19.203" v="396" actId="20577"/>
          <ac:spMkLst>
            <pc:docMk/>
            <pc:sldMk cId="1241134493" sldId="354"/>
            <ac:spMk id="5" creationId="{0BD34E20-6A0D-86E3-859B-97923AE497B1}"/>
          </ac:spMkLst>
        </pc:spChg>
      </pc:sldChg>
      <pc:sldChg chg="modNotesTx">
        <pc:chgData name="Post-Ilbrink, Tineke" userId="acaedabe-b12f-42d1-8517-780bc8ea15c4" providerId="ADAL" clId="{6EC3E428-A944-42F2-93AC-30E5464C9F4C}" dt="2025-04-06T12:29:35.020" v="95" actId="6549"/>
        <pc:sldMkLst>
          <pc:docMk/>
          <pc:sldMk cId="87428619" sldId="355"/>
        </pc:sldMkLst>
      </pc:sldChg>
    </pc:docChg>
  </pc:docChgLst>
  <pc:docChgLst>
    <pc:chgData name="Post, T. (Tineke)" userId="3bc886b5-731d-4cf3-a443-abb8640b0b78" providerId="ADAL" clId="{45B292C1-9BA5-4C56-87DB-E4B014EB53B2}"/>
    <pc:docChg chg="custSel addSld modSld">
      <pc:chgData name="Post, T. (Tineke)" userId="3bc886b5-731d-4cf3-a443-abb8640b0b78" providerId="ADAL" clId="{45B292C1-9BA5-4C56-87DB-E4B014EB53B2}" dt="2024-01-17T08:34:17.989" v="241" actId="1076"/>
      <pc:docMkLst>
        <pc:docMk/>
      </pc:docMkLst>
      <pc:sldChg chg="addSp delSp modSp mod delAnim">
        <pc:chgData name="Post, T. (Tineke)" userId="3bc886b5-731d-4cf3-a443-abb8640b0b78" providerId="ADAL" clId="{45B292C1-9BA5-4C56-87DB-E4B014EB53B2}" dt="2024-01-17T08:19:24.381" v="85" actId="20577"/>
        <pc:sldMkLst>
          <pc:docMk/>
          <pc:sldMk cId="1820899893" sldId="263"/>
        </pc:sldMkLst>
      </pc:sldChg>
      <pc:sldChg chg="addSp modSp mod">
        <pc:chgData name="Post, T. (Tineke)" userId="3bc886b5-731d-4cf3-a443-abb8640b0b78" providerId="ADAL" clId="{45B292C1-9BA5-4C56-87DB-E4B014EB53B2}" dt="2024-01-17T08:34:17.989" v="241" actId="1076"/>
        <pc:sldMkLst>
          <pc:docMk/>
          <pc:sldMk cId="4012203779" sldId="350"/>
        </pc:sldMkLst>
      </pc:sldChg>
      <pc:sldChg chg="modNotesTx">
        <pc:chgData name="Post, T. (Tineke)" userId="3bc886b5-731d-4cf3-a443-abb8640b0b78" providerId="ADAL" clId="{45B292C1-9BA5-4C56-87DB-E4B014EB53B2}" dt="2024-01-17T08:33:09.790" v="231" actId="20577"/>
        <pc:sldMkLst>
          <pc:docMk/>
          <pc:sldMk cId="2428643358" sldId="351"/>
        </pc:sldMkLst>
      </pc:sldChg>
      <pc:sldChg chg="add">
        <pc:chgData name="Post, T. (Tineke)" userId="3bc886b5-731d-4cf3-a443-abb8640b0b78" providerId="ADAL" clId="{45B292C1-9BA5-4C56-87DB-E4B014EB53B2}" dt="2024-01-17T08:17:49.042" v="0" actId="2890"/>
        <pc:sldMkLst>
          <pc:docMk/>
          <pc:sldMk cId="87428619" sldId="35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F5141-A906-4E5F-B4FF-6FDC58B1775D}" type="datetimeFigureOut">
              <a:rPr lang="nl-NL" smtClean="0"/>
              <a:t>6-4-2025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856C9-EB86-47DF-A6CA-DC1280581419}" type="slidenum">
              <a:rPr lang="nl-NL" smtClean="0"/>
              <a:t>‹nr.›</a:t>
            </a:fld>
            <a:endParaRPr lang="nl-NL"/>
          </a:p>
        </p:txBody>
      </p:sp>
    </p:spTree>
    <p:extLst>
      <p:ext uri="{BB962C8B-B14F-4D97-AF65-F5344CB8AC3E}">
        <p14:creationId xmlns:p14="http://schemas.microsoft.com/office/powerpoint/2010/main" val="2967430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dirty="0">
                <a:latin typeface="Aptos Display" panose="020B0004020202020204" pitchFamily="34" charset="0"/>
              </a:rPr>
              <a:t>Benodigde materialen:</a:t>
            </a:r>
          </a:p>
          <a:p>
            <a:pPr marL="171450" indent="-171450">
              <a:buFont typeface="Wingdings" panose="05000000000000000000" pitchFamily="2" charset="2"/>
              <a:buChar char="ü"/>
            </a:pPr>
            <a:r>
              <a:rPr lang="nl-NL" sz="1000" dirty="0">
                <a:latin typeface="Aptos Display" panose="020B0004020202020204" pitchFamily="34" charset="0"/>
              </a:rPr>
              <a:t>Werkblad Vol hoofd – deel 1</a:t>
            </a:r>
          </a:p>
          <a:p>
            <a:pPr marL="171450" indent="-171450">
              <a:buFont typeface="Wingdings" panose="05000000000000000000" pitchFamily="2" charset="2"/>
              <a:buChar char="ü"/>
            </a:pPr>
            <a:r>
              <a:rPr lang="nl-NL" sz="1000" dirty="0">
                <a:latin typeface="Aptos Display" panose="020B0004020202020204" pitchFamily="34" charset="0"/>
              </a:rPr>
              <a:t>Huiswerk – Vol hoofd – deel 1</a:t>
            </a:r>
          </a:p>
          <a:p>
            <a:endParaRPr lang="nl-NL" sz="1000" b="1" dirty="0">
              <a:latin typeface="Aptos Display" panose="020B0004020202020204" pitchFamily="34" charset="0"/>
            </a:endParaRPr>
          </a:p>
          <a:p>
            <a:r>
              <a:rPr lang="nl-NL" sz="1000" b="1" dirty="0">
                <a:latin typeface="Aptos Display" panose="020B0004020202020204" pitchFamily="34" charset="0"/>
              </a:rPr>
              <a:t>Voorbereiding:</a:t>
            </a:r>
          </a:p>
          <a:p>
            <a:pPr marL="171450" indent="-171450">
              <a:buFont typeface="Wingdings" panose="05000000000000000000" pitchFamily="2" charset="2"/>
              <a:buChar char="ü"/>
            </a:pPr>
            <a:r>
              <a:rPr lang="nl-NL" sz="1000" dirty="0">
                <a:latin typeface="Aptos Display" panose="020B0004020202020204" pitchFamily="34" charset="0"/>
              </a:rPr>
              <a:t>Print de werkbladen voor alle leerlingen (hou ze bij elkaar met een nietje o.i.d.)</a:t>
            </a:r>
            <a:endParaRPr lang="nl-NL" sz="1000" b="1" dirty="0">
              <a:latin typeface="Aptos Display" panose="020B00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l-NL" sz="1000" b="0" i="0" dirty="0">
                <a:solidFill>
                  <a:srgbClr val="9B9B9B"/>
                </a:solidFill>
                <a:effectLst/>
                <a:latin typeface="Aptos Display" panose="020B0004020202020204" pitchFamily="34" charset="0"/>
              </a:rPr>
              <a:t>Het kan zijn dat je te weinig tijd hebt om deze les in 1 lesuur uit te voeren. Verdeel de les dan over meerdere lesuren. </a:t>
            </a:r>
          </a:p>
          <a:p>
            <a:pPr marL="171450" indent="-171450">
              <a:buFont typeface="Wingdings" panose="05000000000000000000" pitchFamily="2" charset="2"/>
              <a:buChar char="ü"/>
            </a:pPr>
            <a:endParaRPr lang="nl-NL" sz="1000" b="1"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latin typeface="Aptos Display" panose="020B0004020202020204" pitchFamily="34" charset="0"/>
              </a:rPr>
              <a:t>Introductie van de les voor de docent: </a:t>
            </a:r>
            <a:br>
              <a:rPr lang="nl-NL" sz="1000" b="1" dirty="0">
                <a:latin typeface="Aptos Display" panose="020B0004020202020204" pitchFamily="34" charset="0"/>
              </a:rPr>
            </a:br>
            <a:r>
              <a:rPr lang="nl-NL" sz="1000" b="0" i="1" dirty="0">
                <a:solidFill>
                  <a:srgbClr val="9B9B9B"/>
                </a:solidFill>
                <a:effectLst/>
                <a:latin typeface="Aptos Display" panose="020B0004020202020204" pitchFamily="34" charset="0"/>
              </a:rPr>
              <a:t>NOTE: Deze les is ontstaan vanuit het Vollehoofdenboek (mw. L. </a:t>
            </a:r>
            <a:r>
              <a:rPr lang="nl-NL" sz="1000" b="0" i="1" dirty="0" err="1">
                <a:solidFill>
                  <a:srgbClr val="9B9B9B"/>
                </a:solidFill>
                <a:effectLst/>
                <a:latin typeface="Aptos Display" panose="020B0004020202020204" pitchFamily="34" charset="0"/>
              </a:rPr>
              <a:t>Kraijenhoff</a:t>
            </a:r>
            <a:r>
              <a:rPr lang="nl-NL" sz="1000" b="0" i="1" dirty="0">
                <a:solidFill>
                  <a:srgbClr val="9B9B9B"/>
                </a:solidFill>
                <a:effectLst/>
                <a:latin typeface="Aptos Display" panose="020B0004020202020204" pitchFamily="34" charset="0"/>
              </a:rPr>
              <a:t>, speltherapeut Kentalis). De informatie, materialen en afbeeldingen zijn eigendom van uitgeverij Acco en de ontwikkelaars hebben toestemming gekregen voor het gebruik hiervan binnen PeTOS VSO.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i="0" dirty="0">
              <a:solidFill>
                <a:srgbClr val="9B9B9B"/>
              </a:solidFill>
              <a:effectLst/>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i="0" dirty="0">
                <a:solidFill>
                  <a:srgbClr val="000000"/>
                </a:solidFill>
                <a:effectLst/>
                <a:latin typeface="Aptos Display" panose="020B0004020202020204" pitchFamily="34" charset="0"/>
              </a:rPr>
              <a:t>Een vol hoofd is een hoofd waar niks meer bij kan. Met een vol hoofd lukt het niet goed meer om na te denken of op te letten. Bovendien word je er sneller moe en boos van en verhindert het om goed uit te leggen wat je wilt zeggen. </a:t>
            </a:r>
            <a:endParaRPr lang="nl-NL" sz="1000" b="1"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i="0" dirty="0">
                <a:solidFill>
                  <a:srgbClr val="9B9B9B"/>
                </a:solidFill>
                <a:effectLst/>
                <a:latin typeface="Aptos Display" panose="020B0004020202020204" pitchFamily="34" charset="0"/>
              </a:rPr>
              <a:t>Veel mensen hebben met af en toe last van een vol hoofd. Dat is normaal (en dat is ook goed om naar de leerlingen te benoemen!). Een vol hoofd hebben is echter niet zo’n fijn gevoel. Daarom is het belangrijk om te weten (1) wat een vol hoofd is, (2) wat je voelt en wat er bij jou gebeurt wanneer je een vol hoofd hebt, (3) waardoor je (sneller) een vol hoofd krijgt en (4) wat je kunt doen om ervoor te zorgen dat je je hoofd weer leeg kan maken. </a:t>
            </a:r>
            <a:br>
              <a:rPr lang="nl-NL" sz="1000" b="0" i="0" dirty="0">
                <a:solidFill>
                  <a:srgbClr val="9B9B9B"/>
                </a:solidFill>
                <a:effectLst/>
                <a:latin typeface="Aptos Display" panose="020B0004020202020204" pitchFamily="34" charset="0"/>
              </a:rPr>
            </a:br>
            <a:r>
              <a:rPr lang="nl-NL" sz="1000" b="0" i="0" dirty="0">
                <a:solidFill>
                  <a:srgbClr val="9B9B9B"/>
                </a:solidFill>
                <a:effectLst/>
                <a:latin typeface="Aptos Display" panose="020B0004020202020204" pitchFamily="34" charset="0"/>
              </a:rPr>
              <a:t>Daar besteden we in deze lessenreeks aandacht aan. In deze les leggen we de leerlingen kort in het algemeen uit wat een vol hoofd is en gaan we samen met de leerlingen verkennen wat zij voelen dat er bij hen gebeurt wanneer ze een vol hoofd hebben, en hoe vaak dat gebeurt. Dit gebruiken we in de lessen erna om met de leerlingen na te denken over hoe het komt dat hun hoofd vol raakt, hoeveel last ze er eigenlijk van hebben, en wat hen kan helpen om hier mee om te gaan. </a:t>
            </a:r>
          </a:p>
          <a:p>
            <a:endParaRPr lang="nl-NL" sz="1000" b="1"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latin typeface="Aptos Display" panose="020B0004020202020204" pitchFamily="34" charset="0"/>
              </a:rPr>
              <a:t>Leerlingen denken in deze les na over: </a:t>
            </a:r>
            <a:endParaRPr lang="nl-NL" sz="1000" b="0" dirty="0">
              <a:latin typeface="Aptos Display" panose="020B0004020202020204" pitchFamily="34" charset="0"/>
            </a:endParaRPr>
          </a:p>
          <a:p>
            <a:pPr marL="171450" indent="-171450">
              <a:buFontTx/>
              <a:buChar char="-"/>
            </a:pPr>
            <a:r>
              <a:rPr lang="nl-NL" sz="1000" b="0" i="0" dirty="0">
                <a:solidFill>
                  <a:srgbClr val="000000"/>
                </a:solidFill>
                <a:effectLst/>
                <a:latin typeface="Aptos Display" panose="020B0004020202020204" pitchFamily="34" charset="0"/>
              </a:rPr>
              <a:t>Wat is een vol hoofd? </a:t>
            </a:r>
          </a:p>
          <a:p>
            <a:pPr marL="171450" indent="-171450">
              <a:buFontTx/>
              <a:buChar char="-"/>
            </a:pPr>
            <a:r>
              <a:rPr lang="nl-NL" sz="1000" b="0" i="0" dirty="0">
                <a:solidFill>
                  <a:srgbClr val="000000"/>
                </a:solidFill>
                <a:effectLst/>
                <a:latin typeface="Aptos Display" panose="020B0004020202020204" pitchFamily="34" charset="0"/>
              </a:rPr>
              <a:t>Wat voel ik als ik een vol hoofd heb? </a:t>
            </a:r>
          </a:p>
          <a:p>
            <a:pPr marL="171450" indent="-171450">
              <a:buFontTx/>
              <a:buChar char="-"/>
            </a:pPr>
            <a:r>
              <a:rPr lang="nl-NL" sz="1000" b="0" i="0" dirty="0">
                <a:solidFill>
                  <a:srgbClr val="000000"/>
                </a:solidFill>
                <a:effectLst/>
                <a:latin typeface="Aptos Display" panose="020B0004020202020204" pitchFamily="34" charset="0"/>
              </a:rPr>
              <a:t>Wat gebeurt er bij mij wanneer ik een vol hoofd heb? </a:t>
            </a:r>
          </a:p>
          <a:p>
            <a:pPr algn="l" fontAlgn="base"/>
            <a:endParaRPr lang="nl-NL" sz="1000" b="0" i="0" dirty="0">
              <a:solidFill>
                <a:srgbClr val="9B9B9B"/>
              </a:solidFill>
              <a:effectLst/>
              <a:latin typeface="Aptos Display" panose="020B0004020202020204" pitchFamily="34" charset="0"/>
            </a:endParaRPr>
          </a:p>
          <a:p>
            <a:pPr marL="0" marR="0" lvl="0" indent="0" algn="r" defTabSz="914400" rtl="0" eaLnBrk="1" fontAlgn="base"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Copyright: Vollehoofdenboek, uitgeverij Acco</a:t>
            </a:r>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3C0D0B-30CE-45B8-BBD2-42C9D67C86B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8670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latin typeface="Aptos Display" panose="020B0004020202020204" pitchFamily="34" charset="0"/>
              </a:rPr>
              <a:t>©</a:t>
            </a:r>
            <a:r>
              <a:rPr lang="nl-NL" sz="1200" i="1" dirty="0">
                <a:latin typeface="Aptos Display" panose="020B0004020202020204" pitchFamily="34" charset="0"/>
              </a:rPr>
              <a:t>Copyright: </a:t>
            </a:r>
            <a:r>
              <a:rPr lang="nl-NL" sz="1200" i="1" dirty="0" err="1">
                <a:latin typeface="Aptos Display" panose="020B0004020202020204" pitchFamily="34" charset="0"/>
              </a:rPr>
              <a:t>Vollehoofdenboek</a:t>
            </a:r>
            <a:r>
              <a:rPr lang="nl-NL" sz="1200" i="1" dirty="0">
                <a:latin typeface="Aptos Display" panose="020B0004020202020204" pitchFamily="34" charset="0"/>
              </a:rPr>
              <a:t>, uitgeverij </a:t>
            </a:r>
            <a:r>
              <a:rPr lang="nl-NL" sz="1200" i="1" dirty="0" err="1">
                <a:latin typeface="Aptos Display" panose="020B0004020202020204" pitchFamily="34" charset="0"/>
              </a:rPr>
              <a:t>Acco</a:t>
            </a:r>
            <a:endParaRPr lang="nl-NL" sz="1200" dirty="0">
              <a:latin typeface="Aptos Display" panose="020B0004020202020204" pitchFamily="34" charset="0"/>
            </a:endParaRPr>
          </a:p>
          <a:p>
            <a:endParaRPr lang="nl-NL" sz="1200" dirty="0">
              <a:latin typeface="Aptos Display" panose="020B0004020202020204" pitchFamily="34" charset="0"/>
            </a:endParaRPr>
          </a:p>
          <a:p>
            <a:endParaRPr lang="nl-NL" sz="1200" dirty="0">
              <a:latin typeface="Aptos Display" panose="020B0004020202020204" pitchFamily="34" charset="0"/>
            </a:endParaRPr>
          </a:p>
        </p:txBody>
      </p:sp>
    </p:spTree>
    <p:extLst>
      <p:ext uri="{BB962C8B-B14F-4D97-AF65-F5344CB8AC3E}">
        <p14:creationId xmlns:p14="http://schemas.microsoft.com/office/powerpoint/2010/main" val="2172991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latin typeface="Aptos Display" panose="020B0004020202020204" pitchFamily="34" charset="0"/>
              </a:rPr>
              <a:t>©</a:t>
            </a:r>
            <a:r>
              <a:rPr lang="nl-NL" sz="1200" i="1" dirty="0">
                <a:latin typeface="Aptos Display" panose="020B0004020202020204" pitchFamily="34" charset="0"/>
              </a:rPr>
              <a:t>Copyright: </a:t>
            </a:r>
            <a:r>
              <a:rPr lang="nl-NL" sz="1200" i="1" dirty="0" err="1">
                <a:latin typeface="Aptos Display" panose="020B0004020202020204" pitchFamily="34" charset="0"/>
              </a:rPr>
              <a:t>Vollehoofdenboek</a:t>
            </a:r>
            <a:r>
              <a:rPr lang="nl-NL" sz="1200" i="1" dirty="0">
                <a:latin typeface="Aptos Display" panose="020B0004020202020204" pitchFamily="34" charset="0"/>
              </a:rPr>
              <a:t>, uitgeverij </a:t>
            </a:r>
            <a:r>
              <a:rPr lang="nl-NL" sz="1200" i="1" dirty="0" err="1">
                <a:latin typeface="Aptos Display" panose="020B0004020202020204" pitchFamily="34" charset="0"/>
              </a:rPr>
              <a:t>Acco</a:t>
            </a:r>
            <a:endParaRPr lang="nl-NL" sz="1200" dirty="0">
              <a:latin typeface="Aptos Display" panose="020B0004020202020204" pitchFamily="34" charset="0"/>
            </a:endParaRPr>
          </a:p>
          <a:p>
            <a:endParaRPr lang="nl-NL" sz="1200" dirty="0">
              <a:latin typeface="Aptos Display" panose="020B0004020202020204" pitchFamily="34" charset="0"/>
            </a:endParaRPr>
          </a:p>
          <a:p>
            <a:endParaRPr lang="nl-NL" sz="1200" dirty="0">
              <a:latin typeface="Aptos Display" panose="020B0004020202020204" pitchFamily="34" charset="0"/>
            </a:endParaRPr>
          </a:p>
        </p:txBody>
      </p:sp>
    </p:spTree>
    <p:extLst>
      <p:ext uri="{BB962C8B-B14F-4D97-AF65-F5344CB8AC3E}">
        <p14:creationId xmlns:p14="http://schemas.microsoft.com/office/powerpoint/2010/main" val="428089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latin typeface="Aptos Display" panose="020B0004020202020204" pitchFamily="34" charset="0"/>
              </a:rPr>
              <a:t>©</a:t>
            </a:r>
            <a:r>
              <a:rPr lang="nl-NL" sz="1200" i="1" dirty="0">
                <a:latin typeface="Aptos Display" panose="020B0004020202020204" pitchFamily="34" charset="0"/>
              </a:rPr>
              <a:t>Copyright: </a:t>
            </a:r>
            <a:r>
              <a:rPr lang="nl-NL" sz="1200" i="1" dirty="0" err="1">
                <a:latin typeface="Aptos Display" panose="020B0004020202020204" pitchFamily="34" charset="0"/>
              </a:rPr>
              <a:t>Vollehoofdenboek</a:t>
            </a:r>
            <a:r>
              <a:rPr lang="nl-NL" sz="1200" i="1" dirty="0">
                <a:latin typeface="Aptos Display" panose="020B0004020202020204" pitchFamily="34" charset="0"/>
              </a:rPr>
              <a:t>, uitgeverij </a:t>
            </a:r>
            <a:r>
              <a:rPr lang="nl-NL" sz="1200" i="1" dirty="0" err="1">
                <a:latin typeface="Aptos Display" panose="020B0004020202020204" pitchFamily="34" charset="0"/>
              </a:rPr>
              <a:t>Acco</a:t>
            </a:r>
            <a:endParaRPr lang="nl-NL" sz="1200" dirty="0">
              <a:latin typeface="Aptos Display" panose="020B0004020202020204" pitchFamily="34" charset="0"/>
            </a:endParaRPr>
          </a:p>
          <a:p>
            <a:endParaRPr lang="nl-NL" sz="1200" dirty="0">
              <a:latin typeface="Aptos Display" panose="020B0004020202020204" pitchFamily="34" charset="0"/>
            </a:endParaRPr>
          </a:p>
          <a:p>
            <a:endParaRPr lang="nl-NL" sz="1200" dirty="0">
              <a:latin typeface="Aptos Display" panose="020B0004020202020204" pitchFamily="34" charset="0"/>
            </a:endParaRPr>
          </a:p>
        </p:txBody>
      </p:sp>
    </p:spTree>
    <p:extLst>
      <p:ext uri="{BB962C8B-B14F-4D97-AF65-F5344CB8AC3E}">
        <p14:creationId xmlns:p14="http://schemas.microsoft.com/office/powerpoint/2010/main" val="91886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latin typeface="Aptos Display" panose="020B0004020202020204" pitchFamily="34" charset="0"/>
              </a:rPr>
              <a:t>©</a:t>
            </a:r>
            <a:r>
              <a:rPr lang="nl-NL" sz="1200" i="1" dirty="0">
                <a:latin typeface="Aptos Display" panose="020B0004020202020204" pitchFamily="34" charset="0"/>
              </a:rPr>
              <a:t>Copyright: </a:t>
            </a:r>
            <a:r>
              <a:rPr lang="nl-NL" sz="1200" i="1" dirty="0" err="1">
                <a:latin typeface="Aptos Display" panose="020B0004020202020204" pitchFamily="34" charset="0"/>
              </a:rPr>
              <a:t>Vollehoofdenboek</a:t>
            </a:r>
            <a:r>
              <a:rPr lang="nl-NL" sz="1200" i="1" dirty="0">
                <a:latin typeface="Aptos Display" panose="020B0004020202020204" pitchFamily="34" charset="0"/>
              </a:rPr>
              <a:t>, uitgeverij </a:t>
            </a:r>
            <a:r>
              <a:rPr lang="nl-NL" sz="1200" i="1" dirty="0" err="1">
                <a:latin typeface="Aptos Display" panose="020B0004020202020204" pitchFamily="34" charset="0"/>
              </a:rPr>
              <a:t>Acco</a:t>
            </a:r>
            <a:endParaRPr lang="nl-NL" sz="1200" dirty="0">
              <a:latin typeface="Aptos Display" panose="020B0004020202020204" pitchFamily="34" charset="0"/>
            </a:endParaRPr>
          </a:p>
          <a:p>
            <a:endParaRPr lang="nl-NL" sz="1200" dirty="0">
              <a:latin typeface="Aptos Display" panose="020B0004020202020204" pitchFamily="34" charset="0"/>
            </a:endParaRPr>
          </a:p>
          <a:p>
            <a:endParaRPr lang="nl-NL" sz="1200" dirty="0">
              <a:latin typeface="Aptos Display" panose="020B0004020202020204" pitchFamily="34" charset="0"/>
            </a:endParaRPr>
          </a:p>
        </p:txBody>
      </p:sp>
    </p:spTree>
    <p:extLst>
      <p:ext uri="{BB962C8B-B14F-4D97-AF65-F5344CB8AC3E}">
        <p14:creationId xmlns:p14="http://schemas.microsoft.com/office/powerpoint/2010/main" val="1332160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latin typeface="Aptos Display" panose="020B0004020202020204" pitchFamily="34" charset="0"/>
              </a:rPr>
              <a:t>©</a:t>
            </a:r>
            <a:r>
              <a:rPr lang="nl-NL" sz="1200" i="1" dirty="0">
                <a:latin typeface="Aptos Display" panose="020B0004020202020204" pitchFamily="34" charset="0"/>
              </a:rPr>
              <a:t>Copyright: </a:t>
            </a:r>
            <a:r>
              <a:rPr lang="nl-NL" sz="1200" i="1" dirty="0" err="1">
                <a:latin typeface="Aptos Display" panose="020B0004020202020204" pitchFamily="34" charset="0"/>
              </a:rPr>
              <a:t>Vollehoofdenboek</a:t>
            </a:r>
            <a:r>
              <a:rPr lang="nl-NL" sz="1200" i="1" dirty="0">
                <a:latin typeface="Aptos Display" panose="020B0004020202020204" pitchFamily="34" charset="0"/>
              </a:rPr>
              <a:t>, uitgeverij </a:t>
            </a:r>
            <a:r>
              <a:rPr lang="nl-NL" sz="1200" i="1" dirty="0" err="1">
                <a:latin typeface="Aptos Display" panose="020B0004020202020204" pitchFamily="34" charset="0"/>
              </a:rPr>
              <a:t>Acco</a:t>
            </a:r>
            <a:endParaRPr lang="nl-NL" sz="1200" dirty="0">
              <a:latin typeface="Aptos Display" panose="020B0004020202020204" pitchFamily="34" charset="0"/>
            </a:endParaRPr>
          </a:p>
          <a:p>
            <a:endParaRPr lang="nl-NL" sz="1200" dirty="0">
              <a:latin typeface="Aptos Display" panose="020B0004020202020204" pitchFamily="34" charset="0"/>
            </a:endParaRPr>
          </a:p>
          <a:p>
            <a:endParaRPr lang="nl-NL" sz="1200" dirty="0">
              <a:latin typeface="Aptos Display" panose="020B0004020202020204" pitchFamily="34" charset="0"/>
            </a:endParaRPr>
          </a:p>
        </p:txBody>
      </p:sp>
    </p:spTree>
    <p:extLst>
      <p:ext uri="{BB962C8B-B14F-4D97-AF65-F5344CB8AC3E}">
        <p14:creationId xmlns:p14="http://schemas.microsoft.com/office/powerpoint/2010/main" val="1561599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latin typeface="Aptos Display" panose="020B0004020202020204" pitchFamily="34" charset="0"/>
              </a:rPr>
              <a:t>©</a:t>
            </a:r>
            <a:r>
              <a:rPr lang="nl-NL" sz="1200" i="1" dirty="0">
                <a:latin typeface="Aptos Display" panose="020B0004020202020204" pitchFamily="34" charset="0"/>
              </a:rPr>
              <a:t>Copyright: </a:t>
            </a:r>
            <a:r>
              <a:rPr lang="nl-NL" sz="1200" i="1" dirty="0" err="1">
                <a:latin typeface="Aptos Display" panose="020B0004020202020204" pitchFamily="34" charset="0"/>
              </a:rPr>
              <a:t>Vollehoofdenboek</a:t>
            </a:r>
            <a:r>
              <a:rPr lang="nl-NL" sz="1200" i="1" dirty="0">
                <a:latin typeface="Aptos Display" panose="020B0004020202020204" pitchFamily="34" charset="0"/>
              </a:rPr>
              <a:t>, uitgeverij </a:t>
            </a:r>
            <a:r>
              <a:rPr lang="nl-NL" sz="1200" i="1" dirty="0" err="1">
                <a:latin typeface="Aptos Display" panose="020B0004020202020204" pitchFamily="34" charset="0"/>
              </a:rPr>
              <a:t>Acco</a:t>
            </a:r>
            <a:endParaRPr lang="nl-NL" sz="1200" dirty="0">
              <a:latin typeface="Aptos Display" panose="020B0004020202020204" pitchFamily="34" charset="0"/>
            </a:endParaRPr>
          </a:p>
          <a:p>
            <a:endParaRPr lang="nl-NL" sz="1200" dirty="0">
              <a:latin typeface="Aptos Display" panose="020B0004020202020204" pitchFamily="34" charset="0"/>
            </a:endParaRPr>
          </a:p>
          <a:p>
            <a:endParaRPr lang="nl-NL" sz="1200" dirty="0">
              <a:latin typeface="Aptos Display" panose="020B0004020202020204" pitchFamily="34" charset="0"/>
            </a:endParaRPr>
          </a:p>
        </p:txBody>
      </p:sp>
    </p:spTree>
    <p:extLst>
      <p:ext uri="{BB962C8B-B14F-4D97-AF65-F5344CB8AC3E}">
        <p14:creationId xmlns:p14="http://schemas.microsoft.com/office/powerpoint/2010/main" val="4110819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latin typeface="Aptos Display" panose="020B0004020202020204" pitchFamily="34" charset="0"/>
              </a:rPr>
              <a:t>©</a:t>
            </a:r>
            <a:r>
              <a:rPr lang="nl-NL" sz="1200" i="1" dirty="0">
                <a:latin typeface="Aptos Display" panose="020B0004020202020204" pitchFamily="34" charset="0"/>
              </a:rPr>
              <a:t>Copyright: </a:t>
            </a:r>
            <a:r>
              <a:rPr lang="nl-NL" sz="1200" i="1" dirty="0" err="1">
                <a:latin typeface="Aptos Display" panose="020B0004020202020204" pitchFamily="34" charset="0"/>
              </a:rPr>
              <a:t>Vollehoofdenboek</a:t>
            </a:r>
            <a:r>
              <a:rPr lang="nl-NL" sz="1200" i="1" dirty="0">
                <a:latin typeface="Aptos Display" panose="020B0004020202020204" pitchFamily="34" charset="0"/>
              </a:rPr>
              <a:t>, uitgeverij </a:t>
            </a:r>
            <a:r>
              <a:rPr lang="nl-NL" sz="1200" i="1" dirty="0" err="1">
                <a:latin typeface="Aptos Display" panose="020B0004020202020204" pitchFamily="34" charset="0"/>
              </a:rPr>
              <a:t>Acco</a:t>
            </a:r>
            <a:endParaRPr lang="nl-NL" sz="1200" dirty="0">
              <a:latin typeface="Aptos Display" panose="020B0004020202020204" pitchFamily="34" charset="0"/>
            </a:endParaRPr>
          </a:p>
          <a:p>
            <a:endParaRPr lang="nl-NL" sz="1200" dirty="0">
              <a:latin typeface="Aptos Display" panose="020B0004020202020204" pitchFamily="34" charset="0"/>
            </a:endParaRPr>
          </a:p>
          <a:p>
            <a:endParaRPr lang="nl-NL" sz="1200" dirty="0">
              <a:latin typeface="Aptos Display" panose="020B0004020202020204" pitchFamily="34" charset="0"/>
            </a:endParaRPr>
          </a:p>
        </p:txBody>
      </p:sp>
    </p:spTree>
    <p:extLst>
      <p:ext uri="{BB962C8B-B14F-4D97-AF65-F5344CB8AC3E}">
        <p14:creationId xmlns:p14="http://schemas.microsoft.com/office/powerpoint/2010/main" val="2432190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latin typeface="Aptos Display" panose="020B0004020202020204" pitchFamily="34" charset="0"/>
              </a:rPr>
              <a:t>©</a:t>
            </a:r>
            <a:r>
              <a:rPr lang="nl-NL" sz="1200" i="1" dirty="0">
                <a:latin typeface="Aptos Display" panose="020B0004020202020204" pitchFamily="34" charset="0"/>
              </a:rPr>
              <a:t>Copyright: </a:t>
            </a:r>
            <a:r>
              <a:rPr lang="nl-NL" sz="1200" i="1" dirty="0" err="1">
                <a:latin typeface="Aptos Display" panose="020B0004020202020204" pitchFamily="34" charset="0"/>
              </a:rPr>
              <a:t>Vollehoofdenboek</a:t>
            </a:r>
            <a:r>
              <a:rPr lang="nl-NL" sz="1200" i="1" dirty="0">
                <a:latin typeface="Aptos Display" panose="020B0004020202020204" pitchFamily="34" charset="0"/>
              </a:rPr>
              <a:t>, uitgeverij </a:t>
            </a:r>
            <a:r>
              <a:rPr lang="nl-NL" sz="1200" i="1" dirty="0" err="1">
                <a:latin typeface="Aptos Display" panose="020B0004020202020204" pitchFamily="34" charset="0"/>
              </a:rPr>
              <a:t>Acco</a:t>
            </a:r>
            <a:endParaRPr lang="nl-NL" sz="1200" dirty="0">
              <a:latin typeface="Aptos Display" panose="020B0004020202020204" pitchFamily="34" charset="0"/>
            </a:endParaRPr>
          </a:p>
          <a:p>
            <a:endParaRPr lang="nl-NL" sz="1200" dirty="0">
              <a:latin typeface="Aptos Display" panose="020B0004020202020204" pitchFamily="34" charset="0"/>
            </a:endParaRPr>
          </a:p>
          <a:p>
            <a:endParaRPr lang="nl-NL" sz="1200" dirty="0">
              <a:latin typeface="Aptos Display" panose="020B0004020202020204" pitchFamily="34" charset="0"/>
            </a:endParaRPr>
          </a:p>
        </p:txBody>
      </p:sp>
    </p:spTree>
    <p:extLst>
      <p:ext uri="{BB962C8B-B14F-4D97-AF65-F5344CB8AC3E}">
        <p14:creationId xmlns:p14="http://schemas.microsoft.com/office/powerpoint/2010/main" val="3746680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latin typeface="Aptos Display" panose="020B0004020202020204" pitchFamily="34" charset="0"/>
              </a:rPr>
              <a:t>©</a:t>
            </a:r>
            <a:r>
              <a:rPr lang="nl-NL" sz="1200" i="1" dirty="0">
                <a:latin typeface="Aptos Display" panose="020B0004020202020204" pitchFamily="34" charset="0"/>
              </a:rPr>
              <a:t>Copyright: </a:t>
            </a:r>
            <a:r>
              <a:rPr lang="nl-NL" sz="1200" i="1" dirty="0" err="1">
                <a:latin typeface="Aptos Display" panose="020B0004020202020204" pitchFamily="34" charset="0"/>
              </a:rPr>
              <a:t>Vollehoofdenboek</a:t>
            </a:r>
            <a:r>
              <a:rPr lang="nl-NL" sz="1200" i="1" dirty="0">
                <a:latin typeface="Aptos Display" panose="020B0004020202020204" pitchFamily="34" charset="0"/>
              </a:rPr>
              <a:t>, uitgeverij </a:t>
            </a:r>
            <a:r>
              <a:rPr lang="nl-NL" sz="1200" i="1" dirty="0" err="1">
                <a:latin typeface="Aptos Display" panose="020B0004020202020204" pitchFamily="34" charset="0"/>
              </a:rPr>
              <a:t>Acco</a:t>
            </a:r>
            <a:endParaRPr lang="nl-NL" sz="1200" dirty="0">
              <a:latin typeface="Aptos Display" panose="020B0004020202020204" pitchFamily="34" charset="0"/>
            </a:endParaRPr>
          </a:p>
          <a:p>
            <a:endParaRPr lang="nl-NL" sz="1200" dirty="0">
              <a:latin typeface="Aptos Display" panose="020B0004020202020204" pitchFamily="34" charset="0"/>
            </a:endParaRPr>
          </a:p>
          <a:p>
            <a:endParaRPr lang="nl-NL" sz="1200" dirty="0">
              <a:latin typeface="Aptos Display" panose="020B0004020202020204" pitchFamily="34" charset="0"/>
            </a:endParaRPr>
          </a:p>
        </p:txBody>
      </p:sp>
    </p:spTree>
    <p:extLst>
      <p:ext uri="{BB962C8B-B14F-4D97-AF65-F5344CB8AC3E}">
        <p14:creationId xmlns:p14="http://schemas.microsoft.com/office/powerpoint/2010/main" val="2924297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latin typeface="Aptos Display" panose="020B0004020202020204" pitchFamily="34" charset="0"/>
              </a:rPr>
              <a:t>©</a:t>
            </a:r>
            <a:r>
              <a:rPr lang="nl-NL" sz="1200" i="1" dirty="0">
                <a:latin typeface="Aptos Display" panose="020B0004020202020204" pitchFamily="34" charset="0"/>
              </a:rPr>
              <a:t>Copyright: </a:t>
            </a:r>
            <a:r>
              <a:rPr lang="nl-NL" sz="1200" i="1" dirty="0" err="1">
                <a:latin typeface="Aptos Display" panose="020B0004020202020204" pitchFamily="34" charset="0"/>
              </a:rPr>
              <a:t>Vollehoofdenboek</a:t>
            </a:r>
            <a:r>
              <a:rPr lang="nl-NL" sz="1200" i="1" dirty="0">
                <a:latin typeface="Aptos Display" panose="020B0004020202020204" pitchFamily="34" charset="0"/>
              </a:rPr>
              <a:t>, uitgeverij </a:t>
            </a:r>
            <a:r>
              <a:rPr lang="nl-NL" sz="1200" i="1" dirty="0" err="1">
                <a:latin typeface="Aptos Display" panose="020B0004020202020204" pitchFamily="34" charset="0"/>
              </a:rPr>
              <a:t>Acco</a:t>
            </a:r>
            <a:endParaRPr lang="nl-NL" sz="1200" dirty="0">
              <a:latin typeface="Aptos Display" panose="020B0004020202020204" pitchFamily="34" charset="0"/>
            </a:endParaRPr>
          </a:p>
          <a:p>
            <a:endParaRPr lang="nl-NL" sz="1200" dirty="0">
              <a:latin typeface="Aptos Display" panose="020B0004020202020204" pitchFamily="34" charset="0"/>
            </a:endParaRPr>
          </a:p>
          <a:p>
            <a:endParaRPr lang="nl-NL" sz="1200" dirty="0">
              <a:latin typeface="Aptos Display" panose="020B0004020202020204" pitchFamily="34" charset="0"/>
            </a:endParaRPr>
          </a:p>
        </p:txBody>
      </p:sp>
    </p:spTree>
    <p:extLst>
      <p:ext uri="{BB962C8B-B14F-4D97-AF65-F5344CB8AC3E}">
        <p14:creationId xmlns:p14="http://schemas.microsoft.com/office/powerpoint/2010/main" val="1904400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000" dirty="0">
              <a:latin typeface="+mj-lt"/>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B6FAF9E8-ECA1-4694-845E-5446FECFF7F6}" type="slidenum">
              <a:rPr lang="nl-NL" smtClean="0"/>
              <a:t>2</a:t>
            </a:fld>
            <a:endParaRPr lang="nl-NL"/>
          </a:p>
        </p:txBody>
      </p:sp>
    </p:spTree>
    <p:extLst>
      <p:ext uri="{BB962C8B-B14F-4D97-AF65-F5344CB8AC3E}">
        <p14:creationId xmlns:p14="http://schemas.microsoft.com/office/powerpoint/2010/main" val="596945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latin typeface="Aptos Display" panose="020B0004020202020204" pitchFamily="34" charset="0"/>
              </a:rPr>
              <a:t>©</a:t>
            </a:r>
            <a:r>
              <a:rPr lang="nl-NL" sz="1200" i="1" dirty="0">
                <a:latin typeface="Aptos Display" panose="020B0004020202020204" pitchFamily="34" charset="0"/>
              </a:rPr>
              <a:t>Copyright: </a:t>
            </a:r>
            <a:r>
              <a:rPr lang="nl-NL" sz="1200" i="1" dirty="0" err="1">
                <a:latin typeface="Aptos Display" panose="020B0004020202020204" pitchFamily="34" charset="0"/>
              </a:rPr>
              <a:t>Vollehoofdenboek</a:t>
            </a:r>
            <a:r>
              <a:rPr lang="nl-NL" sz="1200" i="1" dirty="0">
                <a:latin typeface="Aptos Display" panose="020B0004020202020204" pitchFamily="34" charset="0"/>
              </a:rPr>
              <a:t>, uitgeverij </a:t>
            </a:r>
            <a:r>
              <a:rPr lang="nl-NL" sz="1200" i="1" dirty="0" err="1">
                <a:latin typeface="Aptos Display" panose="020B0004020202020204" pitchFamily="34" charset="0"/>
              </a:rPr>
              <a:t>Acco</a:t>
            </a:r>
            <a:endParaRPr lang="nl-NL" sz="1200" dirty="0">
              <a:latin typeface="Aptos Display" panose="020B0004020202020204" pitchFamily="34" charset="0"/>
            </a:endParaRPr>
          </a:p>
          <a:p>
            <a:endParaRPr lang="nl-NL" sz="1200" dirty="0">
              <a:latin typeface="Aptos Display" panose="020B0004020202020204" pitchFamily="34" charset="0"/>
            </a:endParaRPr>
          </a:p>
          <a:p>
            <a:endParaRPr lang="nl-NL" sz="1200" dirty="0">
              <a:latin typeface="Aptos Display" panose="020B0004020202020204" pitchFamily="34" charset="0"/>
            </a:endParaRPr>
          </a:p>
        </p:txBody>
      </p:sp>
    </p:spTree>
    <p:extLst>
      <p:ext uri="{BB962C8B-B14F-4D97-AF65-F5344CB8AC3E}">
        <p14:creationId xmlns:p14="http://schemas.microsoft.com/office/powerpoint/2010/main" val="3141250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latin typeface="Aptos Display" panose="020B0004020202020204" pitchFamily="34" charset="0"/>
              </a:rPr>
              <a:t>©</a:t>
            </a:r>
            <a:r>
              <a:rPr lang="nl-NL" sz="1200" i="1" dirty="0">
                <a:latin typeface="Aptos Display" panose="020B0004020202020204" pitchFamily="34" charset="0"/>
              </a:rPr>
              <a:t>Copyright: </a:t>
            </a:r>
            <a:r>
              <a:rPr lang="nl-NL" sz="1200" i="1" dirty="0" err="1">
                <a:latin typeface="Aptos Display" panose="020B0004020202020204" pitchFamily="34" charset="0"/>
              </a:rPr>
              <a:t>Vollehoofdenboek</a:t>
            </a:r>
            <a:r>
              <a:rPr lang="nl-NL" sz="1200" i="1" dirty="0">
                <a:latin typeface="Aptos Display" panose="020B0004020202020204" pitchFamily="34" charset="0"/>
              </a:rPr>
              <a:t>, uitgeverij </a:t>
            </a:r>
            <a:r>
              <a:rPr lang="nl-NL" sz="1200" i="1" dirty="0" err="1">
                <a:latin typeface="Aptos Display" panose="020B0004020202020204" pitchFamily="34" charset="0"/>
              </a:rPr>
              <a:t>Acco</a:t>
            </a:r>
            <a:endParaRPr lang="nl-NL" sz="1200" dirty="0">
              <a:latin typeface="Aptos Display" panose="020B0004020202020204" pitchFamily="34" charset="0"/>
            </a:endParaRPr>
          </a:p>
          <a:p>
            <a:endParaRPr lang="nl-NL" sz="1200" dirty="0">
              <a:latin typeface="Aptos Display" panose="020B0004020202020204" pitchFamily="34" charset="0"/>
            </a:endParaRPr>
          </a:p>
          <a:p>
            <a:endParaRPr lang="nl-NL" sz="1200" dirty="0">
              <a:latin typeface="Aptos Display" panose="020B0004020202020204" pitchFamily="34" charset="0"/>
            </a:endParaRPr>
          </a:p>
        </p:txBody>
      </p:sp>
    </p:spTree>
    <p:extLst>
      <p:ext uri="{BB962C8B-B14F-4D97-AF65-F5344CB8AC3E}">
        <p14:creationId xmlns:p14="http://schemas.microsoft.com/office/powerpoint/2010/main" val="3368250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latin typeface="Aptos Display" panose="020B0004020202020204" pitchFamily="34" charset="0"/>
              </a:rPr>
              <a:t>©</a:t>
            </a:r>
            <a:r>
              <a:rPr lang="nl-NL" sz="1200" i="1" dirty="0">
                <a:latin typeface="Aptos Display" panose="020B0004020202020204" pitchFamily="34" charset="0"/>
              </a:rPr>
              <a:t>Copyright: </a:t>
            </a:r>
            <a:r>
              <a:rPr lang="nl-NL" sz="1200" i="1" dirty="0" err="1">
                <a:latin typeface="Aptos Display" panose="020B0004020202020204" pitchFamily="34" charset="0"/>
              </a:rPr>
              <a:t>Vollehoofdenboek</a:t>
            </a:r>
            <a:r>
              <a:rPr lang="nl-NL" sz="1200" i="1" dirty="0">
                <a:latin typeface="Aptos Display" panose="020B0004020202020204" pitchFamily="34" charset="0"/>
              </a:rPr>
              <a:t>, uitgeverij </a:t>
            </a:r>
            <a:r>
              <a:rPr lang="nl-NL" sz="1200" i="1" dirty="0" err="1">
                <a:latin typeface="Aptos Display" panose="020B0004020202020204" pitchFamily="34" charset="0"/>
              </a:rPr>
              <a:t>Acco</a:t>
            </a:r>
            <a:endParaRPr lang="nl-NL" sz="1200" dirty="0">
              <a:latin typeface="Aptos Display" panose="020B0004020202020204" pitchFamily="34" charset="0"/>
            </a:endParaRPr>
          </a:p>
          <a:p>
            <a:endParaRPr lang="nl-NL" sz="1200" dirty="0">
              <a:latin typeface="Aptos Display" panose="020B0004020202020204" pitchFamily="34" charset="0"/>
            </a:endParaRPr>
          </a:p>
          <a:p>
            <a:endParaRPr lang="nl-NL" sz="1200" dirty="0">
              <a:latin typeface="Aptos Display" panose="020B0004020202020204" pitchFamily="34" charset="0"/>
            </a:endParaRPr>
          </a:p>
        </p:txBody>
      </p:sp>
    </p:spTree>
    <p:extLst>
      <p:ext uri="{BB962C8B-B14F-4D97-AF65-F5344CB8AC3E}">
        <p14:creationId xmlns:p14="http://schemas.microsoft.com/office/powerpoint/2010/main" val="3852639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latin typeface="Aptos Display" panose="020B0004020202020204" pitchFamily="34" charset="0"/>
              </a:rPr>
              <a:t>©</a:t>
            </a:r>
            <a:r>
              <a:rPr lang="nl-NL" sz="1200" i="1" dirty="0">
                <a:latin typeface="Aptos Display" panose="020B0004020202020204" pitchFamily="34" charset="0"/>
              </a:rPr>
              <a:t>Copyright: </a:t>
            </a:r>
            <a:r>
              <a:rPr lang="nl-NL" sz="1200" i="1" dirty="0" err="1">
                <a:latin typeface="Aptos Display" panose="020B0004020202020204" pitchFamily="34" charset="0"/>
              </a:rPr>
              <a:t>Vollehoofdenboek</a:t>
            </a:r>
            <a:r>
              <a:rPr lang="nl-NL" sz="1200" i="1" dirty="0">
                <a:latin typeface="Aptos Display" panose="020B0004020202020204" pitchFamily="34" charset="0"/>
              </a:rPr>
              <a:t>, uitgeverij </a:t>
            </a:r>
            <a:r>
              <a:rPr lang="nl-NL" sz="1200" i="1" dirty="0" err="1">
                <a:latin typeface="Aptos Display" panose="020B0004020202020204" pitchFamily="34" charset="0"/>
              </a:rPr>
              <a:t>Acco</a:t>
            </a:r>
            <a:endParaRPr lang="nl-NL" sz="1200" dirty="0">
              <a:latin typeface="Aptos Display" panose="020B0004020202020204" pitchFamily="34" charset="0"/>
            </a:endParaRPr>
          </a:p>
          <a:p>
            <a:endParaRPr lang="nl-NL" sz="1200" dirty="0">
              <a:latin typeface="Aptos Display" panose="020B0004020202020204" pitchFamily="34" charset="0"/>
            </a:endParaRPr>
          </a:p>
          <a:p>
            <a:endParaRPr lang="nl-NL" sz="1200" b="1" dirty="0">
              <a:latin typeface="Aptos Display" panose="020B0004020202020204" pitchFamily="34" charset="0"/>
            </a:endParaRPr>
          </a:p>
        </p:txBody>
      </p:sp>
    </p:spTree>
    <p:extLst>
      <p:ext uri="{BB962C8B-B14F-4D97-AF65-F5344CB8AC3E}">
        <p14:creationId xmlns:p14="http://schemas.microsoft.com/office/powerpoint/2010/main" val="4031743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latin typeface="Aptos Display" panose="020B0004020202020204" pitchFamily="34" charset="0"/>
              </a:rPr>
              <a:t>©</a:t>
            </a:r>
            <a:r>
              <a:rPr lang="nl-NL" sz="1200" i="1" dirty="0">
                <a:latin typeface="Aptos Display" panose="020B0004020202020204" pitchFamily="34" charset="0"/>
              </a:rPr>
              <a:t>Copyright: </a:t>
            </a:r>
            <a:r>
              <a:rPr lang="nl-NL" sz="1200" i="1" dirty="0" err="1">
                <a:latin typeface="Aptos Display" panose="020B0004020202020204" pitchFamily="34" charset="0"/>
              </a:rPr>
              <a:t>Vollehoofdenboek</a:t>
            </a:r>
            <a:r>
              <a:rPr lang="nl-NL" sz="1200" i="1" dirty="0">
                <a:latin typeface="Aptos Display" panose="020B0004020202020204" pitchFamily="34" charset="0"/>
              </a:rPr>
              <a:t>, uitgeverij </a:t>
            </a:r>
            <a:r>
              <a:rPr lang="nl-NL" sz="1200" i="1" dirty="0" err="1">
                <a:latin typeface="Aptos Display" panose="020B0004020202020204" pitchFamily="34" charset="0"/>
              </a:rPr>
              <a:t>Acco</a:t>
            </a:r>
            <a:endParaRPr lang="nl-NL" sz="1200" dirty="0">
              <a:latin typeface="Aptos Display" panose="020B0004020202020204" pitchFamily="34" charset="0"/>
            </a:endParaRPr>
          </a:p>
          <a:p>
            <a:endParaRPr lang="nl-NL" sz="1200" dirty="0">
              <a:latin typeface="Aptos Display" panose="020B0004020202020204" pitchFamily="34" charset="0"/>
            </a:endParaRPr>
          </a:p>
          <a:p>
            <a:endParaRPr lang="nl-NL" sz="1200" dirty="0">
              <a:latin typeface="Aptos Display" panose="020B0004020202020204" pitchFamily="34" charset="0"/>
            </a:endParaRPr>
          </a:p>
        </p:txBody>
      </p:sp>
    </p:spTree>
    <p:extLst>
      <p:ext uri="{BB962C8B-B14F-4D97-AF65-F5344CB8AC3E}">
        <p14:creationId xmlns:p14="http://schemas.microsoft.com/office/powerpoint/2010/main" val="134054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latin typeface="Aptos Display" panose="020B0004020202020204" pitchFamily="34" charset="0"/>
              </a:rPr>
              <a:t>©</a:t>
            </a:r>
            <a:r>
              <a:rPr lang="nl-NL" sz="1200" i="1" dirty="0">
                <a:latin typeface="Aptos Display" panose="020B0004020202020204" pitchFamily="34" charset="0"/>
              </a:rPr>
              <a:t>Copyright: </a:t>
            </a:r>
            <a:r>
              <a:rPr lang="nl-NL" sz="1200" i="1" dirty="0" err="1">
                <a:latin typeface="Aptos Display" panose="020B0004020202020204" pitchFamily="34" charset="0"/>
              </a:rPr>
              <a:t>Vollehoofdenboek</a:t>
            </a:r>
            <a:r>
              <a:rPr lang="nl-NL" sz="1200" i="1" dirty="0">
                <a:latin typeface="Aptos Display" panose="020B0004020202020204" pitchFamily="34" charset="0"/>
              </a:rPr>
              <a:t>, uitgeverij </a:t>
            </a:r>
            <a:r>
              <a:rPr lang="nl-NL" sz="1200" i="1" dirty="0" err="1">
                <a:latin typeface="Aptos Display" panose="020B0004020202020204" pitchFamily="34" charset="0"/>
              </a:rPr>
              <a:t>Acco</a:t>
            </a:r>
            <a:endParaRPr lang="nl-NL" sz="1200" dirty="0">
              <a:latin typeface="Aptos Display" panose="020B0004020202020204" pitchFamily="34" charset="0"/>
            </a:endParaRPr>
          </a:p>
          <a:p>
            <a:endParaRPr lang="nl-NL" sz="1200" dirty="0">
              <a:latin typeface="Aptos Display" panose="020B0004020202020204" pitchFamily="34" charset="0"/>
            </a:endParaRPr>
          </a:p>
          <a:p>
            <a:endParaRPr lang="nl-NL" sz="1200" dirty="0">
              <a:latin typeface="Aptos Display" panose="020B0004020202020204" pitchFamily="34" charset="0"/>
            </a:endParaRPr>
          </a:p>
        </p:txBody>
      </p:sp>
    </p:spTree>
    <p:extLst>
      <p:ext uri="{BB962C8B-B14F-4D97-AF65-F5344CB8AC3E}">
        <p14:creationId xmlns:p14="http://schemas.microsoft.com/office/powerpoint/2010/main" val="3463052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latin typeface="Aptos Display" panose="020B0004020202020204" pitchFamily="34" charset="0"/>
              </a:rPr>
              <a:t>©</a:t>
            </a:r>
            <a:r>
              <a:rPr lang="nl-NL" sz="1200" i="1" dirty="0">
                <a:latin typeface="Aptos Display" panose="020B0004020202020204" pitchFamily="34" charset="0"/>
              </a:rPr>
              <a:t>Copyright: </a:t>
            </a:r>
            <a:r>
              <a:rPr lang="nl-NL" sz="1200" i="1" dirty="0" err="1">
                <a:latin typeface="Aptos Display" panose="020B0004020202020204" pitchFamily="34" charset="0"/>
              </a:rPr>
              <a:t>Vollehoofdenboek</a:t>
            </a:r>
            <a:r>
              <a:rPr lang="nl-NL" sz="1200" i="1" dirty="0">
                <a:latin typeface="Aptos Display" panose="020B0004020202020204" pitchFamily="34" charset="0"/>
              </a:rPr>
              <a:t>, uitgeverij </a:t>
            </a:r>
            <a:r>
              <a:rPr lang="nl-NL" sz="1200" i="1" dirty="0" err="1">
                <a:latin typeface="Aptos Display" panose="020B0004020202020204" pitchFamily="34" charset="0"/>
              </a:rPr>
              <a:t>Acco</a:t>
            </a:r>
            <a:endParaRPr lang="nl-NL" sz="1200" dirty="0">
              <a:latin typeface="Aptos Display" panose="020B0004020202020204" pitchFamily="34" charset="0"/>
            </a:endParaRPr>
          </a:p>
          <a:p>
            <a:endParaRPr lang="nl-NL" sz="1200" dirty="0">
              <a:latin typeface="Aptos Display" panose="020B0004020202020204" pitchFamily="34" charset="0"/>
            </a:endParaRPr>
          </a:p>
          <a:p>
            <a:endParaRPr lang="nl-NL" sz="1200" dirty="0">
              <a:latin typeface="Aptos Display" panose="020B0004020202020204" pitchFamily="34" charset="0"/>
            </a:endParaRPr>
          </a:p>
        </p:txBody>
      </p:sp>
    </p:spTree>
    <p:extLst>
      <p:ext uri="{BB962C8B-B14F-4D97-AF65-F5344CB8AC3E}">
        <p14:creationId xmlns:p14="http://schemas.microsoft.com/office/powerpoint/2010/main" val="25880361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latin typeface="Aptos Display" panose="020B0004020202020204" pitchFamily="34" charset="0"/>
              </a:rPr>
              <a:t>©</a:t>
            </a:r>
            <a:r>
              <a:rPr lang="nl-NL" sz="1200" i="1" dirty="0">
                <a:latin typeface="Aptos Display" panose="020B0004020202020204" pitchFamily="34" charset="0"/>
              </a:rPr>
              <a:t>Copyright: </a:t>
            </a:r>
            <a:r>
              <a:rPr lang="nl-NL" sz="1200" i="1" dirty="0" err="1">
                <a:latin typeface="Aptos Display" panose="020B0004020202020204" pitchFamily="34" charset="0"/>
              </a:rPr>
              <a:t>Vollehoofdenboek</a:t>
            </a:r>
            <a:r>
              <a:rPr lang="nl-NL" sz="1200" i="1" dirty="0">
                <a:latin typeface="Aptos Display" panose="020B0004020202020204" pitchFamily="34" charset="0"/>
              </a:rPr>
              <a:t>, uitgeverij </a:t>
            </a:r>
            <a:r>
              <a:rPr lang="nl-NL" sz="1200" i="1" dirty="0" err="1">
                <a:latin typeface="Aptos Display" panose="020B0004020202020204" pitchFamily="34" charset="0"/>
              </a:rPr>
              <a:t>Acco</a:t>
            </a:r>
            <a:endParaRPr lang="nl-NL" sz="1200" dirty="0">
              <a:latin typeface="Aptos Display" panose="020B0004020202020204" pitchFamily="34" charset="0"/>
            </a:endParaRPr>
          </a:p>
          <a:p>
            <a:endParaRPr lang="nl-NL" sz="1200" dirty="0">
              <a:latin typeface="Aptos Display" panose="020B0004020202020204" pitchFamily="34" charset="0"/>
            </a:endParaRPr>
          </a:p>
          <a:p>
            <a:endParaRPr lang="nl-NL" sz="1200" dirty="0">
              <a:latin typeface="Aptos Display" panose="020B0004020202020204" pitchFamily="34" charset="0"/>
            </a:endParaRPr>
          </a:p>
        </p:txBody>
      </p:sp>
    </p:spTree>
    <p:extLst>
      <p:ext uri="{BB962C8B-B14F-4D97-AF65-F5344CB8AC3E}">
        <p14:creationId xmlns:p14="http://schemas.microsoft.com/office/powerpoint/2010/main" val="18051395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latin typeface="Aptos Display" panose="020B0004020202020204" pitchFamily="34" charset="0"/>
              </a:rPr>
              <a:t>©</a:t>
            </a:r>
            <a:r>
              <a:rPr lang="nl-NL" sz="1200" i="1" dirty="0">
                <a:latin typeface="Aptos Display" panose="020B0004020202020204" pitchFamily="34" charset="0"/>
              </a:rPr>
              <a:t>Copyright: </a:t>
            </a:r>
            <a:r>
              <a:rPr lang="nl-NL" sz="1200" i="1" dirty="0" err="1">
                <a:latin typeface="Aptos Display" panose="020B0004020202020204" pitchFamily="34" charset="0"/>
              </a:rPr>
              <a:t>Vollehoofdenboek</a:t>
            </a:r>
            <a:r>
              <a:rPr lang="nl-NL" sz="1200" i="1" dirty="0">
                <a:latin typeface="Aptos Display" panose="020B0004020202020204" pitchFamily="34" charset="0"/>
              </a:rPr>
              <a:t>, uitgeverij </a:t>
            </a:r>
            <a:r>
              <a:rPr lang="nl-NL" sz="1200" i="1" dirty="0" err="1">
                <a:latin typeface="Aptos Display" panose="020B0004020202020204" pitchFamily="34" charset="0"/>
              </a:rPr>
              <a:t>Acco</a:t>
            </a:r>
            <a:endParaRPr lang="nl-NL" sz="1200" dirty="0">
              <a:latin typeface="Aptos Display" panose="020B0004020202020204" pitchFamily="34" charset="0"/>
            </a:endParaRPr>
          </a:p>
          <a:p>
            <a:endParaRPr lang="nl-NL" sz="1200" dirty="0">
              <a:latin typeface="Aptos Display" panose="020B0004020202020204" pitchFamily="34" charset="0"/>
            </a:endParaRPr>
          </a:p>
          <a:p>
            <a:endParaRPr lang="nl-NL" sz="1200" dirty="0">
              <a:latin typeface="Aptos Display" panose="020B0004020202020204" pitchFamily="34" charset="0"/>
            </a:endParaRPr>
          </a:p>
        </p:txBody>
      </p:sp>
    </p:spTree>
    <p:extLst>
      <p:ext uri="{BB962C8B-B14F-4D97-AF65-F5344CB8AC3E}">
        <p14:creationId xmlns:p14="http://schemas.microsoft.com/office/powerpoint/2010/main" val="3020216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latin typeface="Aptos Display" panose="020B0004020202020204" pitchFamily="34" charset="0"/>
              </a:rPr>
              <a:t>©</a:t>
            </a:r>
            <a:r>
              <a:rPr lang="nl-NL" sz="1200" i="1" dirty="0">
                <a:latin typeface="Aptos Display" panose="020B0004020202020204" pitchFamily="34" charset="0"/>
              </a:rPr>
              <a:t>Copyright: </a:t>
            </a:r>
            <a:r>
              <a:rPr lang="nl-NL" sz="1200" i="1" dirty="0" err="1">
                <a:latin typeface="Aptos Display" panose="020B0004020202020204" pitchFamily="34" charset="0"/>
              </a:rPr>
              <a:t>Vollehoofdenboek</a:t>
            </a:r>
            <a:r>
              <a:rPr lang="nl-NL" sz="1200" i="1" dirty="0">
                <a:latin typeface="Aptos Display" panose="020B0004020202020204" pitchFamily="34" charset="0"/>
              </a:rPr>
              <a:t>, uitgeverij </a:t>
            </a:r>
            <a:r>
              <a:rPr lang="nl-NL" sz="1200" i="1" dirty="0" err="1">
                <a:latin typeface="Aptos Display" panose="020B0004020202020204" pitchFamily="34" charset="0"/>
              </a:rPr>
              <a:t>Acco</a:t>
            </a:r>
            <a:endParaRPr lang="nl-NL" sz="1200" dirty="0">
              <a:latin typeface="Aptos Display" panose="020B0004020202020204" pitchFamily="34" charset="0"/>
            </a:endParaRPr>
          </a:p>
          <a:p>
            <a:endParaRPr lang="nl-NL" sz="1200" dirty="0">
              <a:latin typeface="Aptos Display" panose="020B0004020202020204" pitchFamily="34" charset="0"/>
            </a:endParaRPr>
          </a:p>
          <a:p>
            <a:endParaRPr lang="nl-NL" sz="1200" dirty="0">
              <a:latin typeface="Aptos Display" panose="020B0004020202020204" pitchFamily="34" charset="0"/>
            </a:endParaRPr>
          </a:p>
        </p:txBody>
      </p:sp>
    </p:spTree>
    <p:extLst>
      <p:ext uri="{BB962C8B-B14F-4D97-AF65-F5344CB8AC3E}">
        <p14:creationId xmlns:p14="http://schemas.microsoft.com/office/powerpoint/2010/main" val="289417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Bespreek de lesdoelen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Copyright: </a:t>
            </a:r>
            <a:r>
              <a:rPr lang="nl-NL" sz="1000" i="1" dirty="0" err="1">
                <a:latin typeface="Aptos Display" panose="020B0004020202020204" pitchFamily="34" charset="0"/>
              </a:rPr>
              <a:t>Vollehoofdenboek</a:t>
            </a:r>
            <a:r>
              <a:rPr lang="nl-NL" sz="1000" i="1" dirty="0">
                <a:latin typeface="Aptos Display" panose="020B0004020202020204" pitchFamily="34" charset="0"/>
              </a:rPr>
              <a:t>, uitgeverij </a:t>
            </a:r>
            <a:r>
              <a:rPr lang="nl-NL" sz="1000" i="1" dirty="0" err="1">
                <a:latin typeface="Aptos Display" panose="020B0004020202020204" pitchFamily="34" charset="0"/>
              </a:rPr>
              <a:t>Acco</a:t>
            </a:r>
            <a:endParaRPr lang="nl-NL" sz="1000" dirty="0">
              <a:latin typeface="Aptos Display" panose="020B0004020202020204" pitchFamily="34" charset="0"/>
            </a:endParaRP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25916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nl-NL" sz="1000" dirty="0">
              <a:latin typeface="Aptos Display" panose="020B0004020202020204" pitchFamily="34" charset="0"/>
            </a:endParaRPr>
          </a:p>
          <a:p>
            <a:r>
              <a:rPr lang="nl-NL" sz="1000" dirty="0">
                <a:latin typeface="Aptos Display" panose="020B0004020202020204" pitchFamily="34" charset="0"/>
              </a:rPr>
              <a:t>Vraag de leerlingen of ze zelf nog voorbeelden hebben die niet genoemd zijn maar wat zij wel voelen dat er met hen gebeurd wanneer ze een vol hoofd hebben. Laat leerlingen deze erbij zetten op hun blad.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Copyright: </a:t>
            </a:r>
            <a:r>
              <a:rPr lang="nl-NL" sz="1000" i="1" dirty="0" err="1">
                <a:latin typeface="Aptos Display" panose="020B0004020202020204" pitchFamily="34" charset="0"/>
              </a:rPr>
              <a:t>Vollehoofdenboek</a:t>
            </a:r>
            <a:r>
              <a:rPr lang="nl-NL" sz="1000" i="1" dirty="0">
                <a:latin typeface="Aptos Display" panose="020B0004020202020204" pitchFamily="34" charset="0"/>
              </a:rPr>
              <a:t>, uitgeverij </a:t>
            </a:r>
            <a:r>
              <a:rPr lang="nl-NL" sz="1000" i="1" dirty="0" err="1">
                <a:latin typeface="Aptos Display" panose="020B0004020202020204" pitchFamily="34" charset="0"/>
              </a:rPr>
              <a:t>Acco</a:t>
            </a:r>
            <a:endParaRPr lang="nl-NL" sz="1000" dirty="0">
              <a:latin typeface="Aptos Display" panose="020B0004020202020204" pitchFamily="34" charset="0"/>
            </a:endParaRPr>
          </a:p>
          <a:p>
            <a:endParaRPr lang="nl-NL" sz="1000" dirty="0">
              <a:latin typeface="Aptos Display" panose="020B0004020202020204" pitchFamily="34" charset="0"/>
            </a:endParaRPr>
          </a:p>
          <a:p>
            <a:endParaRPr lang="nl-NL" sz="1000" dirty="0">
              <a:latin typeface="Aptos Display" panose="020B0004020202020204" pitchFamily="34" charset="0"/>
            </a:endParaRPr>
          </a:p>
          <a:p>
            <a:endParaRPr sz="1000" dirty="0">
              <a:latin typeface="Aptos Display" panose="020B0004020202020204" pitchFamily="34" charset="0"/>
            </a:endParaRPr>
          </a:p>
        </p:txBody>
      </p:sp>
    </p:spTree>
    <p:extLst>
      <p:ext uri="{BB962C8B-B14F-4D97-AF65-F5344CB8AC3E}">
        <p14:creationId xmlns:p14="http://schemas.microsoft.com/office/powerpoint/2010/main" val="36815601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De meeste leerlingen vinden het na de vorige opdracht fijn om even iets creatiefs te doen waarbij ze niet zo veel na hoeven te denken!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Je kunt deze opdracht klein houden, maar je kunt er bij wijze ook een hele les beeldende vorming aan besteden wanneer dit aansluit bij je tijd en bij de behoeften van de groep.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Je zou dan deze afbeelding op de dia op A3 kunnen printen of de leerlingen zelf hun hoofd laten overtrekken (samenwerken!), of zelf laten natekenen.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De leerlingen zouden zelfs niet alleen kunnen tekenen maar ook met mixed media kunnen verbeelden hoe hun hoofden eruit zien als deze rustig of vol zijn.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1"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1"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1" baseline="30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a:p>
            <a:endParaRPr sz="1000" dirty="0">
              <a:latin typeface="Aptos Display" panose="020B0004020202020204" pitchFamily="34" charset="0"/>
            </a:endParaRPr>
          </a:p>
        </p:txBody>
      </p:sp>
    </p:spTree>
    <p:extLst>
      <p:ext uri="{BB962C8B-B14F-4D97-AF65-F5344CB8AC3E}">
        <p14:creationId xmlns:p14="http://schemas.microsoft.com/office/powerpoint/2010/main" val="3267906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baseline="0" dirty="0">
                <a:latin typeface="Aptos Display" panose="020B0004020202020204" pitchFamily="34" charset="0"/>
              </a:rPr>
              <a:t>Bespreek het huiswerk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Copyright: </a:t>
            </a:r>
            <a:r>
              <a:rPr lang="nl-NL" sz="1000" i="1" dirty="0" err="1">
                <a:latin typeface="Aptos Display" panose="020B0004020202020204" pitchFamily="34" charset="0"/>
              </a:rPr>
              <a:t>Vollehoofdenboek</a:t>
            </a:r>
            <a:r>
              <a:rPr lang="nl-NL" sz="1000" i="1" dirty="0">
                <a:latin typeface="Aptos Display" panose="020B0004020202020204" pitchFamily="34" charset="0"/>
              </a:rPr>
              <a:t>, uitgeverij </a:t>
            </a:r>
            <a:r>
              <a:rPr lang="nl-NL" sz="1000" i="1" dirty="0" err="1">
                <a:latin typeface="Aptos Display" panose="020B0004020202020204" pitchFamily="34" charset="0"/>
              </a:rPr>
              <a:t>Acco</a:t>
            </a:r>
            <a:endParaRPr lang="nl-NL" sz="1000" dirty="0">
              <a:latin typeface="Aptos Display" panose="020B0004020202020204" pitchFamily="34" charset="0"/>
            </a:endParaRPr>
          </a:p>
          <a:p>
            <a:endParaRPr lang="nl-NL" sz="1000" dirty="0">
              <a:latin typeface="Aptos Display" panose="020B0004020202020204" pitchFamily="34" charset="0"/>
            </a:endParaRPr>
          </a:p>
          <a:p>
            <a:endParaRPr lang="nl-NL" sz="1000" dirty="0">
              <a:latin typeface="Aptos Display" panose="020B0004020202020204" pitchFamily="34" charset="0"/>
            </a:endParaRPr>
          </a:p>
        </p:txBody>
      </p:sp>
    </p:spTree>
    <p:extLst>
      <p:ext uri="{BB962C8B-B14F-4D97-AF65-F5344CB8AC3E}">
        <p14:creationId xmlns:p14="http://schemas.microsoft.com/office/powerpoint/2010/main" val="3267906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Evalueer deze les met de leerlingen?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Copyright: Vollehoofdenboek, uitgeverij Acco</a:t>
            </a:r>
            <a:endParaRPr lang="nl-NL" sz="1000" dirty="0">
              <a:latin typeface="Aptos Display" panose="020B0004020202020204" pitchFamily="34" charset="0"/>
            </a:endParaRP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2837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nl-NL" sz="1000" i="1"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dirty="0">
                <a:latin typeface="Aptos Display" panose="020B0004020202020204" pitchFamily="34" charset="0"/>
              </a:rPr>
              <a:t>Geef een korte toelichting bij deze dia. Leg aan de hand van de dia uit wat het betekent als je een vol hoofd hebt. Gebruik bij je uitleg voorbeelden uit bijvoorbeeld je eigen leven die herkenbaar zijn voor de leerlingen. </a:t>
            </a:r>
            <a:br>
              <a:rPr lang="nl-NL" sz="1000" i="0" dirty="0">
                <a:latin typeface="Aptos Display" panose="020B0004020202020204" pitchFamily="34" charset="0"/>
              </a:rPr>
            </a:br>
            <a:r>
              <a:rPr lang="nl-NL" sz="1000" i="0" dirty="0">
                <a:latin typeface="Aptos Display" panose="020B0004020202020204" pitchFamily="34" charset="0"/>
              </a:rPr>
              <a:t>Wanneer je merkt dat sommige leerlingen duidelijk ‘aan’ gaan op het onderwerp en begrijpen wat je bedoelt, vraag dan de leerlingen of ze dat gevoel herkennen en of ze een situatie kunnen benoemen waarin ze een vol hoofd hebben.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Copyright: </a:t>
            </a:r>
            <a:r>
              <a:rPr lang="nl-NL" sz="1000" i="1" dirty="0" err="1">
                <a:latin typeface="Aptos Display" panose="020B0004020202020204" pitchFamily="34" charset="0"/>
              </a:rPr>
              <a:t>Vollehoofdenboek</a:t>
            </a:r>
            <a:r>
              <a:rPr lang="nl-NL" sz="1000" i="1" dirty="0">
                <a:latin typeface="Aptos Display" panose="020B0004020202020204" pitchFamily="34" charset="0"/>
              </a:rPr>
              <a:t>, uitgeverij </a:t>
            </a:r>
            <a:r>
              <a:rPr lang="nl-NL" sz="1000" i="1" dirty="0" err="1">
                <a:latin typeface="Aptos Display" panose="020B0004020202020204" pitchFamily="34" charset="0"/>
              </a:rPr>
              <a:t>Acco</a:t>
            </a:r>
            <a:endParaRPr lang="nl-NL" sz="1000" i="1" dirty="0">
              <a:latin typeface="Aptos Display" panose="020B0004020202020204" pitchFamily="34" charset="0"/>
            </a:endParaRP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3C0D0B-30CE-45B8-BBD2-42C9D67C86B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593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Leg uit dat we een opdracht gaan doen waarin de leerlingen na zullen denken over:</a:t>
            </a:r>
            <a:r>
              <a:rPr lang="nl-NL" sz="1000" i="1" dirty="0">
                <a:latin typeface="Aptos Display" panose="020B0004020202020204" pitchFamily="34" charset="0"/>
              </a:rPr>
              <a:t> hoe vaak je een vol hoofd hebt en wat er dan precies bij jou gebeurt.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1"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Benoem naar de leerlingen dat het belangrijk is om in te vullen wat jij zelf voelt, omdat het bij iedereen anders is en anders werkt.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1" baseline="30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Copyright: </a:t>
            </a:r>
            <a:r>
              <a:rPr lang="nl-NL" sz="1000" i="1" dirty="0" err="1">
                <a:latin typeface="Aptos Display" panose="020B0004020202020204" pitchFamily="34" charset="0"/>
              </a:rPr>
              <a:t>Vollehoofdenboek</a:t>
            </a:r>
            <a:r>
              <a:rPr lang="nl-NL" sz="1000" i="1" dirty="0">
                <a:latin typeface="Aptos Display" panose="020B0004020202020204" pitchFamily="34" charset="0"/>
              </a:rPr>
              <a:t>, uitgeverij </a:t>
            </a:r>
            <a:r>
              <a:rPr lang="nl-NL" sz="1000" i="1" dirty="0" err="1">
                <a:latin typeface="Aptos Display" panose="020B0004020202020204" pitchFamily="34" charset="0"/>
              </a:rPr>
              <a:t>Acco</a:t>
            </a:r>
            <a:endParaRPr lang="nl-NL" sz="1000" dirty="0">
              <a:latin typeface="Aptos Display" panose="020B0004020202020204" pitchFamily="34" charset="0"/>
            </a:endParaRP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3C0D0B-30CE-45B8-BBD2-42C9D67C86B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2630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dirty="0">
                <a:latin typeface="Aptos Display" panose="020B0004020202020204" pitchFamily="34" charset="0"/>
              </a:rPr>
              <a:t>Leg de opdracht kort en krachtig uit. Leg uit wat er van de leerlingen wordt verwacht: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1" dirty="0">
                <a:latin typeface="Aptos Display" panose="020B0004020202020204" pitchFamily="34" charset="0"/>
              </a:rPr>
              <a:t>‘We gaan nu een opdracht maken. Je ziet straks op het bord een zin. Je denkt rustig na: Hoe vaak voel ik dit? Daarna kleur je de thermometer in. Daarna wacht je rustig (evt. in stilte) af totdat we naar de volgende gaan.’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dirty="0">
                <a:latin typeface="Aptos Display" panose="020B0004020202020204" pitchFamily="34" charset="0"/>
              </a:rPr>
              <a:t>Schat in of het nog nodig is voor sommige leerlingen om te verduidelijken dat ze de thermometer dus tot elk cijfer mogen kleuren en niet alleen tot ofwel de 0 – 5 – 10, ook alles er tussenin.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dirty="0">
              <a:latin typeface="Aptos Display" panose="020B0004020202020204" pitchFamily="34" charset="0"/>
            </a:endParaRPr>
          </a:p>
          <a:p>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Copyright: </a:t>
            </a:r>
            <a:r>
              <a:rPr lang="nl-NL" sz="1000" i="1" dirty="0" err="1">
                <a:latin typeface="Aptos Display" panose="020B0004020202020204" pitchFamily="34" charset="0"/>
              </a:rPr>
              <a:t>Vollehoofdenboek</a:t>
            </a:r>
            <a:r>
              <a:rPr lang="nl-NL" sz="1000" i="1" dirty="0">
                <a:latin typeface="Aptos Display" panose="020B0004020202020204" pitchFamily="34" charset="0"/>
              </a:rPr>
              <a:t>, uitgeverij </a:t>
            </a:r>
            <a:r>
              <a:rPr lang="nl-NL" sz="1000" i="1" dirty="0" err="1">
                <a:latin typeface="Aptos Display" panose="020B0004020202020204" pitchFamily="34" charset="0"/>
              </a:rPr>
              <a:t>Acco</a:t>
            </a:r>
            <a:endParaRPr lang="nl-NL" sz="1000" i="1"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nl-NL" sz="1000" i="1" dirty="0">
              <a:latin typeface="Aptos Display" panose="020B0004020202020204" pitchFamily="34" charset="0"/>
            </a:endParaRP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3C0D0B-30CE-45B8-BBD2-42C9D67C86B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28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dirty="0">
                <a:latin typeface="Aptos Display" panose="020B0004020202020204" pitchFamily="34" charset="0"/>
              </a:rPr>
              <a:t>Lees de stelling op het bord voor. Controleer of de leerlingen de stelling voldoende begrijpen.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dirty="0">
                <a:latin typeface="Aptos Display" panose="020B0004020202020204" pitchFamily="34" charset="0"/>
              </a:rPr>
              <a:t>Geef de leerlingen even de tijd om de thermometer in te kleuren.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dirty="0">
                <a:latin typeface="Aptos Display" panose="020B0004020202020204" pitchFamily="34" charset="0"/>
              </a:rPr>
              <a:t>Wanneer je bij sommige leerlingen benieuwd bent naar hun beleving, stel bijvoorbeeld gericht een vraag aan specifieke leerlingen of ze er iets meer over kunnen vertellen. Je kunt ook in het algemeen aan de leerlingen vertellen of iemand er iets over wil vertellen / delen.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dirty="0">
                <a:latin typeface="Aptos Display" panose="020B0004020202020204" pitchFamily="34" charset="0"/>
              </a:rPr>
              <a:t>Nemen leerlingen weinig initiatief tot delen terwijl  ze wel voldoende begrip hebben? Dan kan het helpend zijn om te modelen en zelf een voorbeeld te geven uit je eigen leven. Soms maakt dat verhalen bij de leerlingen los.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0" dirty="0">
                <a:latin typeface="Aptos Display" panose="020B0004020202020204" pitchFamily="34" charset="0"/>
              </a:rPr>
              <a:t>Loop op deze manier alle stellingen door. </a:t>
            </a:r>
          </a:p>
          <a:p>
            <a:endParaRPr lang="nl-NL" sz="1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Copyright: </a:t>
            </a:r>
            <a:r>
              <a:rPr lang="nl-NL" sz="1000" i="1" dirty="0" err="1">
                <a:latin typeface="Aptos Display" panose="020B0004020202020204" pitchFamily="34" charset="0"/>
              </a:rPr>
              <a:t>Vollehoofdenboek</a:t>
            </a:r>
            <a:r>
              <a:rPr lang="nl-NL" sz="1000" i="1" dirty="0">
                <a:latin typeface="Aptos Display" panose="020B0004020202020204" pitchFamily="34" charset="0"/>
              </a:rPr>
              <a:t>, uitgeverij </a:t>
            </a:r>
            <a:r>
              <a:rPr lang="nl-NL" sz="1000" i="1" dirty="0" err="1">
                <a:latin typeface="Aptos Display" panose="020B0004020202020204" pitchFamily="34" charset="0"/>
              </a:rPr>
              <a:t>Acco</a:t>
            </a:r>
            <a:endParaRPr lang="nl-NL" sz="1000" i="1"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nl-NL" sz="1000" i="1" dirty="0">
              <a:latin typeface="Aptos Display" panose="020B0004020202020204" pitchFamily="34" charset="0"/>
            </a:endParaRPr>
          </a:p>
          <a:p>
            <a:endParaRPr sz="1000" dirty="0">
              <a:latin typeface="Aptos Display" panose="020B0004020202020204" pitchFamily="34" charset="0"/>
            </a:endParaRPr>
          </a:p>
        </p:txBody>
      </p:sp>
    </p:spTree>
    <p:extLst>
      <p:ext uri="{BB962C8B-B14F-4D97-AF65-F5344CB8AC3E}">
        <p14:creationId xmlns:p14="http://schemas.microsoft.com/office/powerpoint/2010/main" val="3612499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0" baseline="30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Copyright: Vollehoofdenboek, uitgeverij Acco</a:t>
            </a:r>
            <a:endParaRPr lang="nl-NL" sz="1000" dirty="0">
              <a:latin typeface="Aptos Display" panose="020B0004020202020204" pitchFamily="34" charset="0"/>
            </a:endParaRPr>
          </a:p>
          <a:p>
            <a:endParaRPr lang="nl-NL" sz="1000" dirty="0">
              <a:latin typeface="Aptos Display" panose="020B0004020202020204" pitchFamily="34" charset="0"/>
            </a:endParaRPr>
          </a:p>
          <a:p>
            <a:endParaRPr sz="1000" dirty="0">
              <a:latin typeface="Aptos Display" panose="020B0004020202020204" pitchFamily="34" charset="0"/>
            </a:endParaRPr>
          </a:p>
        </p:txBody>
      </p:sp>
    </p:spTree>
    <p:extLst>
      <p:ext uri="{BB962C8B-B14F-4D97-AF65-F5344CB8AC3E}">
        <p14:creationId xmlns:p14="http://schemas.microsoft.com/office/powerpoint/2010/main" val="1609190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ad3209b0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ad3209b0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latin typeface="Aptos Display" panose="020B0004020202020204" pitchFamily="34" charset="0"/>
              </a:rPr>
              <a:t>©</a:t>
            </a:r>
            <a:r>
              <a:rPr lang="nl-NL" sz="1200" i="1" dirty="0">
                <a:latin typeface="Aptos Display" panose="020B0004020202020204" pitchFamily="34" charset="0"/>
              </a:rPr>
              <a:t>Copyright: </a:t>
            </a:r>
            <a:r>
              <a:rPr lang="nl-NL" sz="1200" i="1" dirty="0" err="1">
                <a:latin typeface="Aptos Display" panose="020B0004020202020204" pitchFamily="34" charset="0"/>
              </a:rPr>
              <a:t>Vollehoofdenboek</a:t>
            </a:r>
            <a:r>
              <a:rPr lang="nl-NL" sz="1200" i="1" dirty="0">
                <a:latin typeface="Aptos Display" panose="020B0004020202020204" pitchFamily="34" charset="0"/>
              </a:rPr>
              <a:t>, uitgeverij </a:t>
            </a:r>
            <a:r>
              <a:rPr lang="nl-NL" sz="1200" i="1" dirty="0" err="1">
                <a:latin typeface="Aptos Display" panose="020B0004020202020204" pitchFamily="34" charset="0"/>
              </a:rPr>
              <a:t>Acco</a:t>
            </a:r>
            <a:endParaRPr lang="nl-NL" sz="1200" dirty="0">
              <a:latin typeface="Aptos Display" panose="020B0004020202020204" pitchFamily="34" charset="0"/>
            </a:endParaRPr>
          </a:p>
          <a:p>
            <a:endParaRPr lang="nl-NL" sz="1200" dirty="0">
              <a:latin typeface="Aptos Display" panose="020B0004020202020204" pitchFamily="34" charset="0"/>
            </a:endParaRPr>
          </a:p>
          <a:p>
            <a:endParaRPr lang="nl-NL" sz="1200" dirty="0">
              <a:latin typeface="Aptos Display" panose="020B0004020202020204" pitchFamily="34" charset="0"/>
            </a:endParaRPr>
          </a:p>
        </p:txBody>
      </p:sp>
    </p:spTree>
    <p:extLst>
      <p:ext uri="{BB962C8B-B14F-4D97-AF65-F5344CB8AC3E}">
        <p14:creationId xmlns:p14="http://schemas.microsoft.com/office/powerpoint/2010/main" val="2569888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2610444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2C22AB6C-5858-45B3-8C24-328DB13EF924}" type="datetimeFigureOut">
              <a:rPr lang="nl-NL" smtClean="0"/>
              <a:t>6-4-2025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190723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2099669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2227780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2C22AB6C-5858-45B3-8C24-328DB13EF924}" type="datetimeFigureOut">
              <a:rPr lang="nl-NL" smtClean="0"/>
              <a:t>6-4-2025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1387981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2C22AB6C-5858-45B3-8C24-328DB13EF924}" type="datetimeFigureOut">
              <a:rPr lang="nl-NL" smtClean="0"/>
              <a:t>6-4-2025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2539400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2C22AB6C-5858-45B3-8C24-328DB13EF924}" type="datetimeFigureOut">
              <a:rPr lang="nl-NL" smtClean="0"/>
              <a:t>6-4-2025</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3426369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2C22AB6C-5858-45B3-8C24-328DB13EF924}" type="datetimeFigureOut">
              <a:rPr lang="nl-NL" smtClean="0"/>
              <a:t>6-4-2025</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2759023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816764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2C22AB6C-5858-45B3-8C24-328DB13EF924}" type="datetimeFigureOut">
              <a:rPr lang="nl-NL" smtClean="0"/>
              <a:t>6-4-2025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943480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89513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899232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2C22AB6C-5858-45B3-8C24-328DB13EF924}" type="datetimeFigureOut">
              <a:rPr lang="nl-NL" smtClean="0"/>
              <a:t>6-4-2025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1888749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2C22AB6C-5858-45B3-8C24-328DB13EF924}" type="datetimeFigureOut">
              <a:rPr lang="nl-NL" smtClean="0"/>
              <a:t>6-4-2025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1688941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2861779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852978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1_Vergelijking">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stijl te bewerken</a:t>
            </a:r>
            <a:endParaRPr lang="en-US"/>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Content Placeholder 3"/>
          <p:cNvSpPr>
            <a:spLocks noGrp="1"/>
          </p:cNvSpPr>
          <p:nvPr>
            <p:ph sz="quarter" idx="13"/>
          </p:nvPr>
        </p:nvSpPr>
        <p:spPr>
          <a:xfrm>
            <a:off x="913774" y="3051012"/>
            <a:ext cx="5106027" cy="27401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Content Placeholder 5"/>
          <p:cNvSpPr>
            <a:spLocks noGrp="1"/>
          </p:cNvSpPr>
          <p:nvPr>
            <p:ph sz="quarter" idx="14"/>
          </p:nvPr>
        </p:nvSpPr>
        <p:spPr>
          <a:xfrm>
            <a:off x="6172200" y="3051012"/>
            <a:ext cx="5105401" cy="27401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6B1FB3A6-7730-44BD-98BA-18F9D430C18E}" type="datetimeFigureOut">
              <a:rPr lang="nl-NL" smtClean="0"/>
              <a:t>6-4-2025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5840EAAD-8FB9-4A31-8149-AD3EDA54F1A0}" type="slidenum">
              <a:rPr lang="nl-NL" smtClean="0"/>
              <a:t>‹nr.›</a:t>
            </a:fld>
            <a:endParaRPr lang="nl-NL"/>
          </a:p>
        </p:txBody>
      </p:sp>
    </p:spTree>
    <p:extLst>
      <p:ext uri="{BB962C8B-B14F-4D97-AF65-F5344CB8AC3E}">
        <p14:creationId xmlns:p14="http://schemas.microsoft.com/office/powerpoint/2010/main" val="1330923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6B1FB3A6-7730-44BD-98BA-18F9D430C18E}" type="datetimeFigureOut">
              <a:rPr lang="nl-NL" smtClean="0"/>
              <a:t>6-4-2025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5840EAAD-8FB9-4A31-8149-AD3EDA54F1A0}" type="slidenum">
              <a:rPr lang="nl-NL" smtClean="0"/>
              <a:t>‹nr.›</a:t>
            </a:fld>
            <a:endParaRPr lang="nl-NL"/>
          </a:p>
        </p:txBody>
      </p:sp>
    </p:spTree>
    <p:extLst>
      <p:ext uri="{BB962C8B-B14F-4D97-AF65-F5344CB8AC3E}">
        <p14:creationId xmlns:p14="http://schemas.microsoft.com/office/powerpoint/2010/main" val="270264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2C22AB6C-5858-45B3-8C24-328DB13EF924}" type="datetimeFigureOut">
              <a:rPr lang="nl-NL" smtClean="0"/>
              <a:t>6-4-2025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397127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194150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2C22AB6C-5858-45B3-8C24-328DB13EF924}" type="datetimeFigureOut">
              <a:rPr lang="nl-NL" smtClean="0"/>
              <a:t>6-4-2025</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3394564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2C22AB6C-5858-45B3-8C24-328DB13EF924}" type="datetimeFigureOut">
              <a:rPr lang="nl-NL" smtClean="0"/>
              <a:t>6-4-2025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1900763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2C22AB6C-5858-45B3-8C24-328DB13EF924}" type="datetimeFigureOut">
              <a:rPr lang="nl-NL" smtClean="0"/>
              <a:t>6-4-2025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3133402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2C22AB6C-5858-45B3-8C24-328DB13EF924}" type="datetimeFigureOut">
              <a:rPr lang="nl-NL" smtClean="0"/>
              <a:t>6-4-2025</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4043585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2C22AB6C-5858-45B3-8C24-328DB13EF924}" type="datetimeFigureOut">
              <a:rPr lang="nl-NL" smtClean="0"/>
              <a:t>6-4-2025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3058104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22AB6C-5858-45B3-8C24-328DB13EF924}" type="datetimeFigureOut">
              <a:rPr lang="nl-NL" smtClean="0"/>
              <a:t>6-4-2025</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83C02-CE07-4DBB-8BFA-E7BF24F36512}" type="slidenum">
              <a:rPr lang="nl-NL" smtClean="0"/>
              <a:t>‹nr.›</a:t>
            </a:fld>
            <a:endParaRPr lang="nl-NL"/>
          </a:p>
        </p:txBody>
      </p:sp>
    </p:spTree>
    <p:extLst>
      <p:ext uri="{BB962C8B-B14F-4D97-AF65-F5344CB8AC3E}">
        <p14:creationId xmlns:p14="http://schemas.microsoft.com/office/powerpoint/2010/main" val="18894715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5.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5.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5.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5.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7.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68228C-3B43-157C-3FE7-4F5BD606AE1E}"/>
              </a:ext>
            </a:extLst>
          </p:cNvPr>
          <p:cNvSpPr>
            <a:spLocks noGrp="1"/>
          </p:cNvSpPr>
          <p:nvPr>
            <p:ph type="ctrTitle"/>
          </p:nvPr>
        </p:nvSpPr>
        <p:spPr>
          <a:xfrm>
            <a:off x="679704" y="543516"/>
            <a:ext cx="6031638" cy="1575686"/>
          </a:xfrm>
        </p:spPr>
        <p:txBody>
          <a:bodyPr/>
          <a:lstStyle/>
          <a:p>
            <a:r>
              <a:rPr lang="nl-NL" i="0" dirty="0" err="1"/>
              <a:t>Psycho</a:t>
            </a:r>
            <a:r>
              <a:rPr lang="nl-NL" i="0" dirty="0"/>
              <a:t>-educatie</a:t>
            </a:r>
          </a:p>
        </p:txBody>
      </p:sp>
      <p:sp>
        <p:nvSpPr>
          <p:cNvPr id="3" name="Ondertitel 2">
            <a:extLst>
              <a:ext uri="{FF2B5EF4-FFF2-40B4-BE49-F238E27FC236}">
                <a16:creationId xmlns:a16="http://schemas.microsoft.com/office/drawing/2014/main" id="{C75EDE31-2077-73DC-14E6-34E07BE5E2B0}"/>
              </a:ext>
            </a:extLst>
          </p:cNvPr>
          <p:cNvSpPr>
            <a:spLocks noGrp="1"/>
          </p:cNvSpPr>
          <p:nvPr>
            <p:ph type="subTitle" idx="1"/>
          </p:nvPr>
        </p:nvSpPr>
        <p:spPr/>
        <p:txBody>
          <a:bodyPr/>
          <a:lstStyle/>
          <a:p>
            <a:r>
              <a:rPr lang="nl-NL" sz="4000" cap="none" dirty="0"/>
              <a:t>Vol hoofd</a:t>
            </a:r>
          </a:p>
          <a:p>
            <a:endParaRPr lang="nl-NL" cap="none" dirty="0"/>
          </a:p>
          <a:p>
            <a:r>
              <a:rPr lang="nl-NL" cap="none" dirty="0"/>
              <a:t>Deel 1</a:t>
            </a:r>
          </a:p>
        </p:txBody>
      </p:sp>
      <p:pic>
        <p:nvPicPr>
          <p:cNvPr id="5" name="Afbeelding 4">
            <a:extLst>
              <a:ext uri="{FF2B5EF4-FFF2-40B4-BE49-F238E27FC236}">
                <a16:creationId xmlns:a16="http://schemas.microsoft.com/office/drawing/2014/main" id="{99179B0E-AF14-AB8C-111C-86DCD179FAA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533" b="93645" l="4640" r="99023">
                        <a14:foregroundMark x1="7937" y1="36636" x2="8791" y2="52336"/>
                        <a14:foregroundMark x1="4640" y1="42991" x2="4640" y2="42991"/>
                        <a14:foregroundMark x1="21001" y1="86542" x2="21001" y2="86542"/>
                        <a14:foregroundMark x1="39805" y1="64860" x2="39805" y2="64860"/>
                        <a14:foregroundMark x1="38950" y1="12336" x2="47131" y2="22243"/>
                        <a14:foregroundMark x1="47131" y1="22243" x2="73504" y2="34953"/>
                        <a14:foregroundMark x1="80952" y1="9533" x2="26129" y2="34206"/>
                        <a14:foregroundMark x1="82860" y1="68409" x2="85478" y2="70573"/>
                        <a14:foregroundMark x1="80315" y1="66306" x2="82218" y2="67879"/>
                        <a14:foregroundMark x1="74021" y1="61104" x2="74755" y2="61711"/>
                        <a14:foregroundMark x1="59341" y1="48972" x2="68979" y2="56937"/>
                        <a14:foregroundMark x1="80310" y1="79163" x2="80830" y2="87477"/>
                        <a14:foregroundMark x1="79895" y1="72521" x2="80125" y2="76205"/>
                        <a14:foregroundMark x1="78388" y1="48411" x2="78870" y2="56119"/>
                        <a14:foregroundMark x1="83639" y1="71776" x2="81197" y2="93645"/>
                        <a14:backgroundMark x1="78632" y1="59065" x2="78632" y2="59065"/>
                        <a14:backgroundMark x1="78632" y1="59065" x2="76557" y2="68411"/>
                        <a14:backgroundMark x1="72283" y1="59065" x2="72283" y2="59065"/>
                        <a14:backgroundMark x1="72405" y1="58879" x2="72405" y2="60187"/>
                        <a14:backgroundMark x1="72527" y1="59626" x2="73871" y2="61308"/>
                        <a14:backgroundMark x1="70940" y1="58131" x2="70574" y2="58131"/>
                        <a14:backgroundMark x1="70574" y1="58131" x2="69475" y2="58131"/>
                        <a14:backgroundMark x1="78632" y1="58505" x2="79487" y2="57383"/>
                        <a14:backgroundMark x1="77411" y1="59626" x2="78999" y2="59626"/>
                        <a14:backgroundMark x1="86203" y1="70841" x2="90842" y2="74019"/>
                        <a14:backgroundMark x1="90842" y1="74019" x2="94383" y2="81121"/>
                        <a14:backgroundMark x1="95971" y1="75140" x2="97924" y2="82430"/>
                        <a14:backgroundMark x1="79731" y1="68037" x2="79853" y2="72523"/>
                        <a14:backgroundMark x1="79976" y1="76075" x2="79121" y2="78131"/>
                        <a14:backgroundMark x1="85104" y1="71776" x2="87179" y2="69907"/>
                        <a14:backgroundMark x1="85104" y1="70467" x2="85104" y2="70467"/>
                      </a14:backgroundRemoval>
                    </a14:imgEffect>
                  </a14:imgLayer>
                </a14:imgProps>
              </a:ext>
            </a:extLst>
          </a:blip>
          <a:stretch>
            <a:fillRect/>
          </a:stretch>
        </p:blipFill>
        <p:spPr>
          <a:xfrm>
            <a:off x="186441" y="2273485"/>
            <a:ext cx="7018163" cy="4584515"/>
          </a:xfrm>
          <a:prstGeom prst="rect">
            <a:avLst/>
          </a:prstGeom>
        </p:spPr>
      </p:pic>
    </p:spTree>
    <p:extLst>
      <p:ext uri="{BB962C8B-B14F-4D97-AF65-F5344CB8AC3E}">
        <p14:creationId xmlns:p14="http://schemas.microsoft.com/office/powerpoint/2010/main" val="2428643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503405" y="365125"/>
            <a:ext cx="11185187" cy="1325563"/>
          </a:xfrm>
          <a:prstGeom prst="rect">
            <a:avLst/>
          </a:prstGeom>
        </p:spPr>
        <p:txBody>
          <a:bodyPr spcFirstLastPara="1" wrap="square" lIns="121900" tIns="121900" rIns="121900" bIns="121900" anchor="t" anchorCtr="0">
            <a:noAutofit/>
          </a:bodyPr>
          <a:lstStyle/>
          <a:p>
            <a:pPr algn="ctr">
              <a:lnSpc>
                <a:spcPct val="150000"/>
              </a:lnSpc>
            </a:pPr>
            <a:r>
              <a:rPr lang="nl-NL" sz="3000" i="0" cap="none" spc="100" dirty="0"/>
              <a:t>Als ik een vol hoofd heb dan… </a:t>
            </a:r>
            <a:br>
              <a:rPr lang="nl-NL" sz="4000" i="0" cap="none" spc="100" dirty="0"/>
            </a:br>
            <a:r>
              <a:rPr lang="nl-NL" sz="4000" b="1" i="0" cap="none" spc="100" dirty="0"/>
              <a:t>wordt het moeilijker om te begrijpen wat ik lees</a:t>
            </a:r>
          </a:p>
        </p:txBody>
      </p:sp>
      <p:pic>
        <p:nvPicPr>
          <p:cNvPr id="3" name="Afbeelding 2">
            <a:extLst>
              <a:ext uri="{FF2B5EF4-FFF2-40B4-BE49-F238E27FC236}">
                <a16:creationId xmlns:a16="http://schemas.microsoft.com/office/drawing/2014/main" id="{B006D4FB-0B80-DEEA-0D9D-A761E2596A37}"/>
              </a:ext>
            </a:extLst>
          </p:cNvPr>
          <p:cNvPicPr>
            <a:picLocks noChangeAspect="1"/>
          </p:cNvPicPr>
          <p:nvPr/>
        </p:nvPicPr>
        <p:blipFill>
          <a:blip r:embed="rId3"/>
          <a:stretch>
            <a:fillRect/>
          </a:stretch>
        </p:blipFill>
        <p:spPr>
          <a:xfrm>
            <a:off x="3256775" y="3139404"/>
            <a:ext cx="5678449" cy="3516147"/>
          </a:xfrm>
          <a:prstGeom prst="rect">
            <a:avLst/>
          </a:prstGeom>
        </p:spPr>
      </p:pic>
    </p:spTree>
    <p:extLst>
      <p:ext uri="{BB962C8B-B14F-4D97-AF65-F5344CB8AC3E}">
        <p14:creationId xmlns:p14="http://schemas.microsoft.com/office/powerpoint/2010/main" val="755196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838200" y="365125"/>
            <a:ext cx="10515600" cy="6152407"/>
          </a:xfrm>
          <a:prstGeom prst="rect">
            <a:avLst/>
          </a:prstGeom>
          <a:solidFill>
            <a:schemeClr val="bg1"/>
          </a:solidFill>
        </p:spPr>
        <p:txBody>
          <a:bodyPr spcFirstLastPara="1" wrap="square" lIns="121900" tIns="121900" rIns="121900" bIns="121900" anchor="t" anchorCtr="0">
            <a:noAutofit/>
          </a:bodyPr>
          <a:lstStyle/>
          <a:p>
            <a:pPr algn="ctr">
              <a:lnSpc>
                <a:spcPct val="150000"/>
              </a:lnSpc>
            </a:pPr>
            <a:r>
              <a:rPr lang="nl-NL" sz="3000" i="0" cap="none" spc="100" dirty="0"/>
              <a:t>Als ik een vol hoofd heb dan… </a:t>
            </a:r>
            <a:br>
              <a:rPr lang="nl-NL" sz="4000" i="0" cap="none" spc="100" dirty="0"/>
            </a:br>
            <a:r>
              <a:rPr lang="nl-NL" sz="4000" b="1" i="0" cap="none" spc="100" dirty="0"/>
              <a:t>voel ik me moe in mijn hoofd</a:t>
            </a:r>
            <a:br>
              <a:rPr lang="nl-NL" sz="4000" b="1" i="0" cap="none" spc="100" dirty="0"/>
            </a:br>
            <a:br>
              <a:rPr lang="nl-NL" sz="4000" b="1" i="0" cap="none" spc="100" dirty="0"/>
            </a:br>
            <a:br>
              <a:rPr lang="nl-NL" sz="4000" b="1" i="0" cap="none" spc="100" dirty="0"/>
            </a:br>
            <a:br>
              <a:rPr lang="nl-NL" sz="4000" b="1" i="0" cap="none" spc="100" dirty="0"/>
            </a:br>
            <a:br>
              <a:rPr lang="nl-NL" sz="4000" b="1" i="0" cap="none" spc="100" dirty="0"/>
            </a:br>
            <a:r>
              <a:rPr lang="nl-NL" sz="2000" i="0" cap="none" spc="100" dirty="0"/>
              <a:t>Mijn hoofd voelt zwaarder en ik wil het graag even laten uitrusten.</a:t>
            </a:r>
          </a:p>
        </p:txBody>
      </p:sp>
      <p:pic>
        <p:nvPicPr>
          <p:cNvPr id="3" name="Afbeelding 2">
            <a:extLst>
              <a:ext uri="{FF2B5EF4-FFF2-40B4-BE49-F238E27FC236}">
                <a16:creationId xmlns:a16="http://schemas.microsoft.com/office/drawing/2014/main" id="{A9D5E0DD-2049-8144-DE0C-E5F8BFC90047}"/>
              </a:ext>
            </a:extLst>
          </p:cNvPr>
          <p:cNvPicPr>
            <a:picLocks noChangeAspect="1"/>
          </p:cNvPicPr>
          <p:nvPr/>
        </p:nvPicPr>
        <p:blipFill>
          <a:blip r:embed="rId3"/>
          <a:stretch>
            <a:fillRect/>
          </a:stretch>
        </p:blipFill>
        <p:spPr>
          <a:xfrm>
            <a:off x="3322785" y="2280160"/>
            <a:ext cx="5798004" cy="3431754"/>
          </a:xfrm>
          <a:prstGeom prst="rect">
            <a:avLst/>
          </a:prstGeom>
        </p:spPr>
      </p:pic>
    </p:spTree>
    <p:extLst>
      <p:ext uri="{BB962C8B-B14F-4D97-AF65-F5344CB8AC3E}">
        <p14:creationId xmlns:p14="http://schemas.microsoft.com/office/powerpoint/2010/main" val="2274806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prstGeom prst="rect">
            <a:avLst/>
          </a:prstGeom>
        </p:spPr>
        <p:txBody>
          <a:bodyPr spcFirstLastPara="1" wrap="square" lIns="121900" tIns="121900" rIns="121900" bIns="121900" anchor="t" anchorCtr="0">
            <a:noAutofit/>
          </a:bodyPr>
          <a:lstStyle/>
          <a:p>
            <a:pPr algn="ctr">
              <a:lnSpc>
                <a:spcPct val="150000"/>
              </a:lnSpc>
            </a:pPr>
            <a:r>
              <a:rPr lang="nl-NL" sz="3000" i="0" cap="none" spc="100" dirty="0"/>
              <a:t>Als ik een vol hoofd heb dan… </a:t>
            </a:r>
            <a:br>
              <a:rPr lang="nl-NL" sz="4000" i="0" cap="none" spc="100" dirty="0"/>
            </a:br>
            <a:r>
              <a:rPr lang="nl-NL" sz="4000" b="1" i="0" cap="none" spc="100" dirty="0"/>
              <a:t>ga ik meer zuchten</a:t>
            </a:r>
          </a:p>
        </p:txBody>
      </p:sp>
      <p:pic>
        <p:nvPicPr>
          <p:cNvPr id="3" name="Afbeelding 2">
            <a:extLst>
              <a:ext uri="{FF2B5EF4-FFF2-40B4-BE49-F238E27FC236}">
                <a16:creationId xmlns:a16="http://schemas.microsoft.com/office/drawing/2014/main" id="{2F09F8F1-2B0D-E61F-61E6-E2D84FF45C05}"/>
              </a:ext>
            </a:extLst>
          </p:cNvPr>
          <p:cNvPicPr>
            <a:picLocks noChangeAspect="1"/>
          </p:cNvPicPr>
          <p:nvPr/>
        </p:nvPicPr>
        <p:blipFill>
          <a:blip r:embed="rId3"/>
          <a:stretch>
            <a:fillRect/>
          </a:stretch>
        </p:blipFill>
        <p:spPr>
          <a:xfrm>
            <a:off x="2973858" y="2402374"/>
            <a:ext cx="6244284" cy="3656141"/>
          </a:xfrm>
          <a:prstGeom prst="rect">
            <a:avLst/>
          </a:prstGeom>
        </p:spPr>
      </p:pic>
    </p:spTree>
    <p:extLst>
      <p:ext uri="{BB962C8B-B14F-4D97-AF65-F5344CB8AC3E}">
        <p14:creationId xmlns:p14="http://schemas.microsoft.com/office/powerpoint/2010/main" val="2689383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838200" y="365125"/>
            <a:ext cx="10515600" cy="6113496"/>
          </a:xfrm>
          <a:prstGeom prst="rect">
            <a:avLst/>
          </a:prstGeom>
          <a:solidFill>
            <a:schemeClr val="bg1"/>
          </a:solidFill>
        </p:spPr>
        <p:txBody>
          <a:bodyPr spcFirstLastPara="1" wrap="square" lIns="121900" tIns="121900" rIns="121900" bIns="121900" anchor="t" anchorCtr="0">
            <a:noAutofit/>
          </a:bodyPr>
          <a:lstStyle/>
          <a:p>
            <a:pPr algn="ctr">
              <a:lnSpc>
                <a:spcPct val="150000"/>
              </a:lnSpc>
            </a:pPr>
            <a:r>
              <a:rPr lang="nl-NL" sz="3000" i="0" cap="none" spc="100" dirty="0"/>
              <a:t>Als ik een vol hoofd heb dan… </a:t>
            </a:r>
            <a:br>
              <a:rPr lang="nl-NL" sz="4000" i="0" cap="none" spc="100" dirty="0"/>
            </a:br>
            <a:r>
              <a:rPr lang="nl-NL" sz="4000" b="1" i="0" cap="none" spc="100" dirty="0"/>
              <a:t>voelt mijn hoofd steeds warmer aan </a:t>
            </a:r>
            <a:br>
              <a:rPr lang="nl-NL" sz="4000" b="1" i="0" cap="none" spc="100" dirty="0"/>
            </a:br>
            <a:r>
              <a:rPr lang="nl-NL" sz="4000" b="1" i="0" cap="none" spc="100" dirty="0"/>
              <a:t>en het wordt rood</a:t>
            </a:r>
          </a:p>
        </p:txBody>
      </p:sp>
      <p:pic>
        <p:nvPicPr>
          <p:cNvPr id="3" name="Afbeelding 2">
            <a:extLst>
              <a:ext uri="{FF2B5EF4-FFF2-40B4-BE49-F238E27FC236}">
                <a16:creationId xmlns:a16="http://schemas.microsoft.com/office/drawing/2014/main" id="{8DF16478-5A73-8849-01FB-5B88156812B7}"/>
              </a:ext>
            </a:extLst>
          </p:cNvPr>
          <p:cNvPicPr>
            <a:picLocks noChangeAspect="1"/>
          </p:cNvPicPr>
          <p:nvPr/>
        </p:nvPicPr>
        <p:blipFill>
          <a:blip r:embed="rId3"/>
          <a:stretch>
            <a:fillRect/>
          </a:stretch>
        </p:blipFill>
        <p:spPr>
          <a:xfrm>
            <a:off x="3559945" y="3290402"/>
            <a:ext cx="5482720" cy="3229547"/>
          </a:xfrm>
          <a:prstGeom prst="rect">
            <a:avLst/>
          </a:prstGeom>
        </p:spPr>
      </p:pic>
    </p:spTree>
    <p:extLst>
      <p:ext uri="{BB962C8B-B14F-4D97-AF65-F5344CB8AC3E}">
        <p14:creationId xmlns:p14="http://schemas.microsoft.com/office/powerpoint/2010/main" val="1544792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742237" y="609745"/>
            <a:ext cx="11082283" cy="6082885"/>
          </a:xfrm>
          <a:prstGeom prst="rect">
            <a:avLst/>
          </a:prstGeom>
          <a:solidFill>
            <a:schemeClr val="bg1"/>
          </a:solidFill>
        </p:spPr>
        <p:txBody>
          <a:bodyPr spcFirstLastPara="1" wrap="square" lIns="121900" tIns="121900" rIns="121900" bIns="121900" anchor="t" anchorCtr="0">
            <a:noAutofit/>
          </a:bodyPr>
          <a:lstStyle/>
          <a:p>
            <a:pPr algn="ctr">
              <a:lnSpc>
                <a:spcPct val="150000"/>
              </a:lnSpc>
            </a:pPr>
            <a:r>
              <a:rPr lang="nl-NL" sz="3000" i="0" cap="none" spc="100" dirty="0"/>
              <a:t>Als ik een vol hoofd heb dan…</a:t>
            </a:r>
            <a:br>
              <a:rPr lang="nl-NL" sz="4000" i="0" cap="none" spc="100" dirty="0"/>
            </a:br>
            <a:r>
              <a:rPr lang="nl-NL" sz="4000" b="1" i="0" cap="none" spc="100" dirty="0"/>
              <a:t> word ik stiller en mijn gezicht wordt bleek</a:t>
            </a:r>
          </a:p>
        </p:txBody>
      </p:sp>
      <p:pic>
        <p:nvPicPr>
          <p:cNvPr id="3" name="Afbeelding 2">
            <a:extLst>
              <a:ext uri="{FF2B5EF4-FFF2-40B4-BE49-F238E27FC236}">
                <a16:creationId xmlns:a16="http://schemas.microsoft.com/office/drawing/2014/main" id="{33F9702F-DB66-9E92-DA70-395DAEA98B40}"/>
              </a:ext>
            </a:extLst>
          </p:cNvPr>
          <p:cNvPicPr>
            <a:picLocks noChangeAspect="1"/>
          </p:cNvPicPr>
          <p:nvPr/>
        </p:nvPicPr>
        <p:blipFill>
          <a:blip r:embed="rId3"/>
          <a:stretch>
            <a:fillRect/>
          </a:stretch>
        </p:blipFill>
        <p:spPr>
          <a:xfrm>
            <a:off x="3240477" y="3294205"/>
            <a:ext cx="5711046" cy="3398425"/>
          </a:xfrm>
          <a:prstGeom prst="rect">
            <a:avLst/>
          </a:prstGeom>
          <a:ln>
            <a:noFill/>
          </a:ln>
          <a:effectLst>
            <a:softEdge rad="112500"/>
          </a:effectLst>
        </p:spPr>
      </p:pic>
    </p:spTree>
    <p:extLst>
      <p:ext uri="{BB962C8B-B14F-4D97-AF65-F5344CB8AC3E}">
        <p14:creationId xmlns:p14="http://schemas.microsoft.com/office/powerpoint/2010/main" val="3805663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1327431" y="542317"/>
            <a:ext cx="10364451" cy="1596177"/>
          </a:xfrm>
          <a:prstGeom prst="rect">
            <a:avLst/>
          </a:prstGeom>
        </p:spPr>
        <p:txBody>
          <a:bodyPr spcFirstLastPara="1" wrap="square" lIns="121900" tIns="121900" rIns="121900" bIns="121900" anchor="t" anchorCtr="0">
            <a:noAutofit/>
          </a:bodyPr>
          <a:lstStyle/>
          <a:p>
            <a:pPr algn="ctr">
              <a:lnSpc>
                <a:spcPct val="150000"/>
              </a:lnSpc>
            </a:pPr>
            <a:r>
              <a:rPr lang="nl-NL" sz="3000" i="0" cap="none" spc="100" dirty="0"/>
              <a:t>Als ik een vol hoofd heb dan…</a:t>
            </a:r>
            <a:br>
              <a:rPr lang="nl-NL" sz="3000" i="0" cap="none" spc="100" dirty="0"/>
            </a:br>
            <a:r>
              <a:rPr lang="nl-NL" sz="4000" b="1" i="0" cap="none" spc="100" dirty="0"/>
              <a:t>word ik hangerig</a:t>
            </a:r>
          </a:p>
        </p:txBody>
      </p:sp>
      <p:pic>
        <p:nvPicPr>
          <p:cNvPr id="3" name="Afbeelding 2">
            <a:extLst>
              <a:ext uri="{FF2B5EF4-FFF2-40B4-BE49-F238E27FC236}">
                <a16:creationId xmlns:a16="http://schemas.microsoft.com/office/drawing/2014/main" id="{5388EE14-A665-208A-8297-D306F0AD96E0}"/>
              </a:ext>
            </a:extLst>
          </p:cNvPr>
          <p:cNvPicPr>
            <a:picLocks noChangeAspect="1"/>
          </p:cNvPicPr>
          <p:nvPr/>
        </p:nvPicPr>
        <p:blipFill>
          <a:blip r:embed="rId3"/>
          <a:stretch>
            <a:fillRect/>
          </a:stretch>
        </p:blipFill>
        <p:spPr>
          <a:xfrm>
            <a:off x="3385226" y="2618875"/>
            <a:ext cx="6326958" cy="3939427"/>
          </a:xfrm>
          <a:prstGeom prst="rect">
            <a:avLst/>
          </a:prstGeom>
        </p:spPr>
      </p:pic>
    </p:spTree>
    <p:extLst>
      <p:ext uri="{BB962C8B-B14F-4D97-AF65-F5344CB8AC3E}">
        <p14:creationId xmlns:p14="http://schemas.microsoft.com/office/powerpoint/2010/main" val="590020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0" y="418135"/>
            <a:ext cx="12191999" cy="1596177"/>
          </a:xfrm>
          <a:prstGeom prst="rect">
            <a:avLst/>
          </a:prstGeom>
        </p:spPr>
        <p:txBody>
          <a:bodyPr spcFirstLastPara="1" wrap="square" lIns="121900" tIns="121900" rIns="121900" bIns="121900" anchor="t" anchorCtr="0">
            <a:noAutofit/>
          </a:bodyPr>
          <a:lstStyle/>
          <a:p>
            <a:pPr algn="ctr">
              <a:lnSpc>
                <a:spcPct val="150000"/>
              </a:lnSpc>
            </a:pPr>
            <a:r>
              <a:rPr lang="nl-NL" sz="3000" i="0" cap="none" spc="100" dirty="0"/>
              <a:t>Als ik een vol hoofd heb dan…</a:t>
            </a:r>
            <a:br>
              <a:rPr lang="nl-NL" sz="3000" i="0" cap="none" spc="100" dirty="0"/>
            </a:br>
            <a:r>
              <a:rPr lang="nl-NL" sz="4000" b="1" i="0" cap="none" spc="100" dirty="0"/>
              <a:t> word ik wiebelig en ga ik meer friemelen</a:t>
            </a:r>
          </a:p>
        </p:txBody>
      </p:sp>
      <p:pic>
        <p:nvPicPr>
          <p:cNvPr id="3" name="Afbeelding 2">
            <a:extLst>
              <a:ext uri="{FF2B5EF4-FFF2-40B4-BE49-F238E27FC236}">
                <a16:creationId xmlns:a16="http://schemas.microsoft.com/office/drawing/2014/main" id="{F99B2B12-2420-2836-C255-18E4772384C2}"/>
              </a:ext>
            </a:extLst>
          </p:cNvPr>
          <p:cNvPicPr>
            <a:picLocks noChangeAspect="1"/>
          </p:cNvPicPr>
          <p:nvPr/>
        </p:nvPicPr>
        <p:blipFill>
          <a:blip r:embed="rId3"/>
          <a:stretch>
            <a:fillRect/>
          </a:stretch>
        </p:blipFill>
        <p:spPr>
          <a:xfrm>
            <a:off x="3036099" y="2692637"/>
            <a:ext cx="6396499" cy="3678980"/>
          </a:xfrm>
          <a:prstGeom prst="rect">
            <a:avLst/>
          </a:prstGeom>
        </p:spPr>
      </p:pic>
    </p:spTree>
    <p:extLst>
      <p:ext uri="{BB962C8B-B14F-4D97-AF65-F5344CB8AC3E}">
        <p14:creationId xmlns:p14="http://schemas.microsoft.com/office/powerpoint/2010/main" val="2178907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913774" y="290043"/>
            <a:ext cx="10364451" cy="1596177"/>
          </a:xfrm>
          <a:prstGeom prst="rect">
            <a:avLst/>
          </a:prstGeom>
        </p:spPr>
        <p:txBody>
          <a:bodyPr spcFirstLastPara="1" wrap="square" lIns="121900" tIns="121900" rIns="121900" bIns="121900" anchor="t" anchorCtr="0">
            <a:noAutofit/>
          </a:bodyPr>
          <a:lstStyle/>
          <a:p>
            <a:pPr algn="ctr">
              <a:lnSpc>
                <a:spcPct val="150000"/>
              </a:lnSpc>
            </a:pPr>
            <a:r>
              <a:rPr lang="nl-NL" sz="3000" i="0" cap="none" spc="100" dirty="0"/>
              <a:t>Als ik een vol hoofd heb dan…</a:t>
            </a:r>
            <a:br>
              <a:rPr lang="nl-NL" sz="4000" i="0" cap="none" spc="100" dirty="0"/>
            </a:br>
            <a:r>
              <a:rPr lang="nl-NL" sz="4000" b="1" i="0" cap="none" spc="100" dirty="0"/>
              <a:t> irriteer ik me sneller en kan ik niet goed meer tegen een grapje</a:t>
            </a:r>
          </a:p>
        </p:txBody>
      </p:sp>
      <p:pic>
        <p:nvPicPr>
          <p:cNvPr id="3" name="Afbeelding 2">
            <a:extLst>
              <a:ext uri="{FF2B5EF4-FFF2-40B4-BE49-F238E27FC236}">
                <a16:creationId xmlns:a16="http://schemas.microsoft.com/office/drawing/2014/main" id="{FAC4555E-639C-46A9-16F9-1327DD4F3AC3}"/>
              </a:ext>
            </a:extLst>
          </p:cNvPr>
          <p:cNvPicPr>
            <a:picLocks noChangeAspect="1"/>
          </p:cNvPicPr>
          <p:nvPr/>
        </p:nvPicPr>
        <p:blipFill>
          <a:blip r:embed="rId3"/>
          <a:stretch>
            <a:fillRect/>
          </a:stretch>
        </p:blipFill>
        <p:spPr>
          <a:xfrm>
            <a:off x="3147646" y="2885243"/>
            <a:ext cx="6362680" cy="3972757"/>
          </a:xfrm>
          <a:prstGeom prst="rect">
            <a:avLst/>
          </a:prstGeom>
          <a:ln>
            <a:noFill/>
          </a:ln>
          <a:effectLst>
            <a:softEdge rad="112500"/>
          </a:effectLst>
        </p:spPr>
      </p:pic>
    </p:spTree>
    <p:extLst>
      <p:ext uri="{BB962C8B-B14F-4D97-AF65-F5344CB8AC3E}">
        <p14:creationId xmlns:p14="http://schemas.microsoft.com/office/powerpoint/2010/main" val="1838350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350196" y="343308"/>
            <a:ext cx="11614825" cy="6514691"/>
          </a:xfrm>
          <a:prstGeom prst="rect">
            <a:avLst/>
          </a:prstGeom>
          <a:solidFill>
            <a:schemeClr val="bg1"/>
          </a:solidFill>
        </p:spPr>
        <p:txBody>
          <a:bodyPr spcFirstLastPara="1" wrap="square" lIns="121900" tIns="121900" rIns="121900" bIns="121900" anchor="t" anchorCtr="0">
            <a:noAutofit/>
          </a:bodyPr>
          <a:lstStyle/>
          <a:p>
            <a:pPr algn="ctr">
              <a:lnSpc>
                <a:spcPct val="150000"/>
              </a:lnSpc>
            </a:pPr>
            <a:r>
              <a:rPr lang="nl-NL" sz="3000" i="0" cap="none" spc="100" dirty="0"/>
              <a:t>Als ik een vol hoofd heb dan… </a:t>
            </a:r>
            <a:br>
              <a:rPr lang="nl-NL" sz="4000" i="0" cap="none" spc="100" dirty="0"/>
            </a:br>
            <a:r>
              <a:rPr lang="nl-NL" sz="3500" b="1" i="0" cap="none" spc="100" dirty="0"/>
              <a:t>word ik sneller mopperig, zeurderig en boos. Ik krijg sneller ruzie.</a:t>
            </a:r>
          </a:p>
        </p:txBody>
      </p:sp>
      <p:pic>
        <p:nvPicPr>
          <p:cNvPr id="3" name="Afbeelding 2">
            <a:extLst>
              <a:ext uri="{FF2B5EF4-FFF2-40B4-BE49-F238E27FC236}">
                <a16:creationId xmlns:a16="http://schemas.microsoft.com/office/drawing/2014/main" id="{628157FA-A352-417E-A407-E28599CF3BB4}"/>
              </a:ext>
            </a:extLst>
          </p:cNvPr>
          <p:cNvPicPr>
            <a:picLocks noChangeAspect="1"/>
          </p:cNvPicPr>
          <p:nvPr/>
        </p:nvPicPr>
        <p:blipFill>
          <a:blip r:embed="rId3"/>
          <a:stretch>
            <a:fillRect/>
          </a:stretch>
        </p:blipFill>
        <p:spPr>
          <a:xfrm>
            <a:off x="2859932" y="2829540"/>
            <a:ext cx="6532152" cy="3879702"/>
          </a:xfrm>
          <a:prstGeom prst="rect">
            <a:avLst/>
          </a:prstGeom>
          <a:ln>
            <a:noFill/>
          </a:ln>
          <a:effectLst>
            <a:softEdge rad="112500"/>
          </a:effectLst>
        </p:spPr>
      </p:pic>
    </p:spTree>
    <p:extLst>
      <p:ext uri="{BB962C8B-B14F-4D97-AF65-F5344CB8AC3E}">
        <p14:creationId xmlns:p14="http://schemas.microsoft.com/office/powerpoint/2010/main" val="2570030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0" y="349651"/>
            <a:ext cx="12191999" cy="1596177"/>
          </a:xfrm>
          <a:prstGeom prst="rect">
            <a:avLst/>
          </a:prstGeom>
        </p:spPr>
        <p:txBody>
          <a:bodyPr spcFirstLastPara="1" wrap="square" lIns="121900" tIns="121900" rIns="121900" bIns="121900" anchor="t" anchorCtr="0">
            <a:noAutofit/>
          </a:bodyPr>
          <a:lstStyle/>
          <a:p>
            <a:pPr algn="ctr">
              <a:lnSpc>
                <a:spcPct val="150000"/>
              </a:lnSpc>
            </a:pPr>
            <a:r>
              <a:rPr lang="nl-NL" sz="3000" i="0" cap="none" spc="100" dirty="0"/>
              <a:t>Als ik een vol hoofd heb dan…</a:t>
            </a:r>
            <a:br>
              <a:rPr lang="nl-NL" sz="3000" i="0" cap="none" spc="100" dirty="0"/>
            </a:br>
            <a:r>
              <a:rPr lang="nl-NL" sz="4000" b="1" i="0" cap="none" spc="100" dirty="0"/>
              <a:t> kan ik minder goed uit mijn woorden komen</a:t>
            </a:r>
            <a:endParaRPr lang="nl-NL" sz="4000" i="0" cap="none" spc="100" dirty="0"/>
          </a:p>
        </p:txBody>
      </p:sp>
      <p:pic>
        <p:nvPicPr>
          <p:cNvPr id="4" name="Afbeelding 3">
            <a:extLst>
              <a:ext uri="{FF2B5EF4-FFF2-40B4-BE49-F238E27FC236}">
                <a16:creationId xmlns:a16="http://schemas.microsoft.com/office/drawing/2014/main" id="{48765ACD-B425-46B4-777C-F50D130C0F9E}"/>
              </a:ext>
            </a:extLst>
          </p:cNvPr>
          <p:cNvPicPr>
            <a:picLocks noChangeAspect="1"/>
          </p:cNvPicPr>
          <p:nvPr/>
        </p:nvPicPr>
        <p:blipFill>
          <a:blip r:embed="rId3"/>
          <a:stretch>
            <a:fillRect/>
          </a:stretch>
        </p:blipFill>
        <p:spPr>
          <a:xfrm>
            <a:off x="3443780" y="3195537"/>
            <a:ext cx="6092822" cy="3737928"/>
          </a:xfrm>
          <a:prstGeom prst="rect">
            <a:avLst/>
          </a:prstGeom>
          <a:ln>
            <a:noFill/>
          </a:ln>
          <a:effectLst>
            <a:softEdge rad="112500"/>
          </a:effectLst>
        </p:spPr>
      </p:pic>
    </p:spTree>
    <p:extLst>
      <p:ext uri="{BB962C8B-B14F-4D97-AF65-F5344CB8AC3E}">
        <p14:creationId xmlns:p14="http://schemas.microsoft.com/office/powerpoint/2010/main" val="398130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9AFD3-8E0B-E234-EBA6-E42C13A6A75F}"/>
              </a:ext>
            </a:extLst>
          </p:cNvPr>
          <p:cNvSpPr>
            <a:spLocks noGrp="1"/>
          </p:cNvSpPr>
          <p:nvPr>
            <p:ph type="title"/>
          </p:nvPr>
        </p:nvSpPr>
        <p:spPr>
          <a:xfrm>
            <a:off x="1779861" y="2242980"/>
            <a:ext cx="5114441" cy="2373086"/>
          </a:xfrm>
        </p:spPr>
        <p:txBody>
          <a:bodyPr>
            <a:normAutofit/>
          </a:bodyPr>
          <a:lstStyle/>
          <a:p>
            <a:r>
              <a:rPr lang="nl-NL" sz="3600" i="0"/>
              <a:t>Vorige les</a:t>
            </a:r>
          </a:p>
        </p:txBody>
      </p:sp>
      <p:sp>
        <p:nvSpPr>
          <p:cNvPr id="3" name="Tijdelijke aanduiding voor inhoud 2">
            <a:extLst>
              <a:ext uri="{FF2B5EF4-FFF2-40B4-BE49-F238E27FC236}">
                <a16:creationId xmlns:a16="http://schemas.microsoft.com/office/drawing/2014/main" id="{D65BDCB2-ECDA-F2BA-70D2-75C0092C3CA4}"/>
              </a:ext>
            </a:extLst>
          </p:cNvPr>
          <p:cNvSpPr>
            <a:spLocks noGrp="1"/>
          </p:cNvSpPr>
          <p:nvPr>
            <p:ph sz="quarter" idx="13"/>
          </p:nvPr>
        </p:nvSpPr>
        <p:spPr>
          <a:xfrm>
            <a:off x="7893169" y="445968"/>
            <a:ext cx="3411820" cy="1863306"/>
          </a:xfrm>
        </p:spPr>
        <p:txBody>
          <a:bodyPr/>
          <a:lstStyle/>
          <a:p>
            <a:pPr marL="285750" indent="-285750">
              <a:buFont typeface="Arial" panose="020B0604020202020204" pitchFamily="34" charset="0"/>
              <a:buChar char="•"/>
            </a:pPr>
            <a:endParaRPr lang="nl-NL"/>
          </a:p>
          <a:p>
            <a:pPr marL="285750" indent="-285750">
              <a:buFont typeface="Arial" panose="020B0604020202020204" pitchFamily="34" charset="0"/>
              <a:buChar char="•"/>
            </a:pPr>
            <a:endParaRPr lang="nl-NL"/>
          </a:p>
        </p:txBody>
      </p:sp>
      <p:sp>
        <p:nvSpPr>
          <p:cNvPr id="6" name="Tijdelijke aanduiding voor inhoud 2">
            <a:extLst>
              <a:ext uri="{FF2B5EF4-FFF2-40B4-BE49-F238E27FC236}">
                <a16:creationId xmlns:a16="http://schemas.microsoft.com/office/drawing/2014/main" id="{5E7532DE-EFE5-1B45-B03E-B5EF2A12ECD6}"/>
              </a:ext>
            </a:extLst>
          </p:cNvPr>
          <p:cNvSpPr txBox="1">
            <a:spLocks/>
          </p:cNvSpPr>
          <p:nvPr/>
        </p:nvSpPr>
        <p:spPr>
          <a:xfrm>
            <a:off x="7801647" y="965631"/>
            <a:ext cx="2125179" cy="2105277"/>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3000"/>
              <a:t>Terugblik</a:t>
            </a:r>
          </a:p>
          <a:p>
            <a:pPr marL="285750" indent="-285750">
              <a:buFont typeface="Arial" panose="020B0604020202020204" pitchFamily="34" charset="0"/>
              <a:buChar char="•"/>
            </a:pPr>
            <a:endParaRPr lang="nl-NL"/>
          </a:p>
          <a:p>
            <a:pPr marL="285750" indent="-285750">
              <a:buFont typeface="Arial" panose="020B0604020202020204" pitchFamily="34" charset="0"/>
              <a:buChar char="•"/>
            </a:pPr>
            <a:endParaRPr lang="nl-NL"/>
          </a:p>
        </p:txBody>
      </p:sp>
      <p:pic>
        <p:nvPicPr>
          <p:cNvPr id="7" name="Afbeelding 6">
            <a:extLst>
              <a:ext uri="{FF2B5EF4-FFF2-40B4-BE49-F238E27FC236}">
                <a16:creationId xmlns:a16="http://schemas.microsoft.com/office/drawing/2014/main" id="{57290C31-995F-79A1-7111-DD67FE240B13}"/>
              </a:ext>
            </a:extLst>
          </p:cNvPr>
          <p:cNvPicPr>
            <a:picLocks noChangeAspect="1"/>
          </p:cNvPicPr>
          <p:nvPr/>
        </p:nvPicPr>
        <p:blipFill>
          <a:blip r:embed="rId3"/>
          <a:stretch>
            <a:fillRect/>
          </a:stretch>
        </p:blipFill>
        <p:spPr>
          <a:xfrm flipH="1">
            <a:off x="7191103" y="2018270"/>
            <a:ext cx="3346268" cy="3346268"/>
          </a:xfrm>
          <a:prstGeom prst="rect">
            <a:avLst/>
          </a:prstGeom>
          <a:effectLst>
            <a:softEdge rad="127000"/>
          </a:effectLst>
        </p:spPr>
      </p:pic>
    </p:spTree>
    <p:extLst>
      <p:ext uri="{BB962C8B-B14F-4D97-AF65-F5344CB8AC3E}">
        <p14:creationId xmlns:p14="http://schemas.microsoft.com/office/powerpoint/2010/main" val="1526408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913774" y="242595"/>
            <a:ext cx="10364451" cy="4713514"/>
          </a:xfrm>
          <a:prstGeom prst="rect">
            <a:avLst/>
          </a:prstGeom>
        </p:spPr>
        <p:txBody>
          <a:bodyPr spcFirstLastPara="1" wrap="square" lIns="121900" tIns="121900" rIns="121900" bIns="121900" anchor="t" anchorCtr="0">
            <a:noAutofit/>
          </a:bodyPr>
          <a:lstStyle/>
          <a:p>
            <a:pPr algn="ctr">
              <a:lnSpc>
                <a:spcPct val="150000"/>
              </a:lnSpc>
            </a:pPr>
            <a:r>
              <a:rPr lang="nl-NL" sz="3000" i="0" cap="none" spc="100" dirty="0"/>
              <a:t>Als ik een vol hoofd heb dan…</a:t>
            </a:r>
            <a:br>
              <a:rPr lang="nl-NL" sz="4000" i="0" cap="none" spc="100" dirty="0"/>
            </a:br>
            <a:r>
              <a:rPr lang="nl-NL" sz="4000" b="1" i="0" cap="none" spc="100" dirty="0"/>
              <a:t> vergeet ik sneller namen, woorden of afspraken</a:t>
            </a:r>
            <a:endParaRPr lang="nl-NL" sz="4000" i="0" cap="none" spc="100" dirty="0"/>
          </a:p>
        </p:txBody>
      </p:sp>
      <p:pic>
        <p:nvPicPr>
          <p:cNvPr id="4" name="Afbeelding 3">
            <a:extLst>
              <a:ext uri="{FF2B5EF4-FFF2-40B4-BE49-F238E27FC236}">
                <a16:creationId xmlns:a16="http://schemas.microsoft.com/office/drawing/2014/main" id="{7197D7EA-FB2A-EEBD-8939-831533B2F937}"/>
              </a:ext>
            </a:extLst>
          </p:cNvPr>
          <p:cNvPicPr>
            <a:picLocks noChangeAspect="1"/>
          </p:cNvPicPr>
          <p:nvPr/>
        </p:nvPicPr>
        <p:blipFill>
          <a:blip r:embed="rId3"/>
          <a:stretch>
            <a:fillRect/>
          </a:stretch>
        </p:blipFill>
        <p:spPr>
          <a:xfrm>
            <a:off x="2866055" y="3184246"/>
            <a:ext cx="6459890" cy="3673754"/>
          </a:xfrm>
          <a:prstGeom prst="rect">
            <a:avLst/>
          </a:prstGeom>
        </p:spPr>
      </p:pic>
    </p:spTree>
    <p:extLst>
      <p:ext uri="{BB962C8B-B14F-4D97-AF65-F5344CB8AC3E}">
        <p14:creationId xmlns:p14="http://schemas.microsoft.com/office/powerpoint/2010/main" val="616819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887142" y="219022"/>
            <a:ext cx="10886339" cy="1596177"/>
          </a:xfrm>
          <a:prstGeom prst="rect">
            <a:avLst/>
          </a:prstGeom>
        </p:spPr>
        <p:txBody>
          <a:bodyPr spcFirstLastPara="1" wrap="square" lIns="121900" tIns="121900" rIns="121900" bIns="121900" anchor="t" anchorCtr="0">
            <a:noAutofit/>
          </a:bodyPr>
          <a:lstStyle/>
          <a:p>
            <a:pPr algn="ctr">
              <a:lnSpc>
                <a:spcPct val="150000"/>
              </a:lnSpc>
            </a:pPr>
            <a:r>
              <a:rPr lang="nl-NL" sz="3000" i="0" cap="none" spc="100" dirty="0"/>
              <a:t>Als ik een vol hoofd heb dan…</a:t>
            </a:r>
            <a:br>
              <a:rPr lang="nl-NL" sz="3000" b="1" i="0" cap="none" spc="100" dirty="0"/>
            </a:br>
            <a:r>
              <a:rPr lang="nl-NL" sz="4000" b="1" i="0" cap="none" spc="100" dirty="0"/>
              <a:t> </a:t>
            </a:r>
            <a:r>
              <a:rPr lang="nl-NL" sz="3500" b="1" i="0" cap="none" spc="100" dirty="0"/>
              <a:t>lukt het niet goed meer om oplossingen voor problemen te bedenken</a:t>
            </a:r>
          </a:p>
        </p:txBody>
      </p:sp>
      <p:pic>
        <p:nvPicPr>
          <p:cNvPr id="4" name="Afbeelding 3">
            <a:extLst>
              <a:ext uri="{FF2B5EF4-FFF2-40B4-BE49-F238E27FC236}">
                <a16:creationId xmlns:a16="http://schemas.microsoft.com/office/drawing/2014/main" id="{D6347D66-052A-7F25-860B-5701600EE8A9}"/>
              </a:ext>
            </a:extLst>
          </p:cNvPr>
          <p:cNvPicPr>
            <a:picLocks noChangeAspect="1"/>
          </p:cNvPicPr>
          <p:nvPr/>
        </p:nvPicPr>
        <p:blipFill>
          <a:blip r:embed="rId3"/>
          <a:stretch>
            <a:fillRect/>
          </a:stretch>
        </p:blipFill>
        <p:spPr>
          <a:xfrm>
            <a:off x="3414691" y="3198862"/>
            <a:ext cx="6375528" cy="3659138"/>
          </a:xfrm>
          <a:prstGeom prst="rect">
            <a:avLst/>
          </a:prstGeom>
        </p:spPr>
      </p:pic>
    </p:spTree>
    <p:extLst>
      <p:ext uri="{BB962C8B-B14F-4D97-AF65-F5344CB8AC3E}">
        <p14:creationId xmlns:p14="http://schemas.microsoft.com/office/powerpoint/2010/main" val="2282107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prstGeom prst="rect">
            <a:avLst/>
          </a:prstGeom>
        </p:spPr>
        <p:txBody>
          <a:bodyPr spcFirstLastPara="1" wrap="square" lIns="121900" tIns="121900" rIns="121900" bIns="121900" anchor="t" anchorCtr="0">
            <a:noAutofit/>
          </a:bodyPr>
          <a:lstStyle/>
          <a:p>
            <a:pPr algn="ctr">
              <a:lnSpc>
                <a:spcPct val="150000"/>
              </a:lnSpc>
            </a:pPr>
            <a:r>
              <a:rPr lang="nl-NL" sz="3000" i="0" cap="none" spc="100" dirty="0"/>
              <a:t>Als ik een vol hoofd heb dan…</a:t>
            </a:r>
            <a:br>
              <a:rPr lang="nl-NL" sz="4000" i="0" cap="none" spc="100" dirty="0"/>
            </a:br>
            <a:r>
              <a:rPr lang="nl-NL" sz="4000" b="1" i="0" cap="none" spc="100" dirty="0"/>
              <a:t> huil ik sneller</a:t>
            </a:r>
            <a:endParaRPr lang="nl-NL" sz="3200" i="0" cap="none" spc="100" dirty="0"/>
          </a:p>
        </p:txBody>
      </p:sp>
      <p:pic>
        <p:nvPicPr>
          <p:cNvPr id="4" name="Afbeelding 3">
            <a:extLst>
              <a:ext uri="{FF2B5EF4-FFF2-40B4-BE49-F238E27FC236}">
                <a16:creationId xmlns:a16="http://schemas.microsoft.com/office/drawing/2014/main" id="{BE27F99D-4DD9-4B2A-1F5B-74AE6CFCE0B8}"/>
              </a:ext>
            </a:extLst>
          </p:cNvPr>
          <p:cNvPicPr>
            <a:picLocks noChangeAspect="1"/>
          </p:cNvPicPr>
          <p:nvPr/>
        </p:nvPicPr>
        <p:blipFill>
          <a:blip r:embed="rId3"/>
          <a:stretch>
            <a:fillRect/>
          </a:stretch>
        </p:blipFill>
        <p:spPr>
          <a:xfrm>
            <a:off x="3034085" y="2865012"/>
            <a:ext cx="6679937" cy="3992988"/>
          </a:xfrm>
          <a:prstGeom prst="rect">
            <a:avLst/>
          </a:prstGeom>
          <a:ln>
            <a:noFill/>
          </a:ln>
          <a:effectLst>
            <a:softEdge rad="112500"/>
          </a:effectLst>
        </p:spPr>
      </p:pic>
    </p:spTree>
    <p:extLst>
      <p:ext uri="{BB962C8B-B14F-4D97-AF65-F5344CB8AC3E}">
        <p14:creationId xmlns:p14="http://schemas.microsoft.com/office/powerpoint/2010/main" val="4163359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833876" y="263410"/>
            <a:ext cx="10364451" cy="1596177"/>
          </a:xfrm>
          <a:prstGeom prst="rect">
            <a:avLst/>
          </a:prstGeom>
        </p:spPr>
        <p:txBody>
          <a:bodyPr spcFirstLastPara="1" wrap="square" lIns="121900" tIns="121900" rIns="121900" bIns="121900" anchor="t" anchorCtr="0">
            <a:noAutofit/>
          </a:bodyPr>
          <a:lstStyle/>
          <a:p>
            <a:pPr algn="ctr">
              <a:lnSpc>
                <a:spcPct val="150000"/>
              </a:lnSpc>
            </a:pPr>
            <a:r>
              <a:rPr lang="nl-NL" sz="3000" i="0" cap="none" spc="100" dirty="0"/>
              <a:t>Als ik een vol hoofd heb dan…</a:t>
            </a:r>
            <a:br>
              <a:rPr lang="nl-NL" sz="4000" i="0" cap="none" spc="100" dirty="0"/>
            </a:br>
            <a:r>
              <a:rPr lang="nl-NL" sz="4000" b="1" i="0" cap="none" spc="100" dirty="0"/>
              <a:t> </a:t>
            </a:r>
            <a:r>
              <a:rPr lang="nl-NL" sz="3800" b="1" i="0" cap="none" spc="100" dirty="0"/>
              <a:t>lukt het niet goed meer om te vertellen over wat ik denk en voel</a:t>
            </a:r>
          </a:p>
        </p:txBody>
      </p:sp>
      <p:pic>
        <p:nvPicPr>
          <p:cNvPr id="4" name="Afbeelding 3">
            <a:extLst>
              <a:ext uri="{FF2B5EF4-FFF2-40B4-BE49-F238E27FC236}">
                <a16:creationId xmlns:a16="http://schemas.microsoft.com/office/drawing/2014/main" id="{A395E217-A8FB-E2DA-08F1-48F365C8640F}"/>
              </a:ext>
            </a:extLst>
          </p:cNvPr>
          <p:cNvPicPr>
            <a:picLocks noChangeAspect="1"/>
          </p:cNvPicPr>
          <p:nvPr/>
        </p:nvPicPr>
        <p:blipFill>
          <a:blip r:embed="rId3"/>
          <a:stretch>
            <a:fillRect/>
          </a:stretch>
        </p:blipFill>
        <p:spPr>
          <a:xfrm>
            <a:off x="2951510" y="3016474"/>
            <a:ext cx="6819492" cy="3963880"/>
          </a:xfrm>
          <a:prstGeom prst="rect">
            <a:avLst/>
          </a:prstGeom>
          <a:ln>
            <a:noFill/>
          </a:ln>
          <a:effectLst>
            <a:softEdge rad="112500"/>
          </a:effectLst>
        </p:spPr>
      </p:pic>
    </p:spTree>
    <p:extLst>
      <p:ext uri="{BB962C8B-B14F-4D97-AF65-F5344CB8AC3E}">
        <p14:creationId xmlns:p14="http://schemas.microsoft.com/office/powerpoint/2010/main" val="1450547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913774" y="298921"/>
            <a:ext cx="10364451" cy="1596177"/>
          </a:xfrm>
          <a:prstGeom prst="rect">
            <a:avLst/>
          </a:prstGeom>
        </p:spPr>
        <p:txBody>
          <a:bodyPr spcFirstLastPara="1" wrap="square" lIns="121900" tIns="121900" rIns="121900" bIns="121900" anchor="t" anchorCtr="0">
            <a:noAutofit/>
          </a:bodyPr>
          <a:lstStyle/>
          <a:p>
            <a:pPr algn="ctr">
              <a:lnSpc>
                <a:spcPct val="150000"/>
              </a:lnSpc>
            </a:pPr>
            <a:r>
              <a:rPr lang="nl-NL" sz="3000" i="0" cap="none" spc="100" dirty="0"/>
              <a:t>Als ik een vol hoofd heb dan…</a:t>
            </a:r>
            <a:br>
              <a:rPr lang="nl-NL" sz="4000" i="0" cap="none" spc="100" dirty="0"/>
            </a:br>
            <a:r>
              <a:rPr lang="nl-NL" sz="4000" b="1" i="0" cap="none" spc="100" dirty="0"/>
              <a:t> ga ik dingen denken als…</a:t>
            </a:r>
          </a:p>
        </p:txBody>
      </p:sp>
      <p:pic>
        <p:nvPicPr>
          <p:cNvPr id="4" name="Afbeelding 3">
            <a:extLst>
              <a:ext uri="{FF2B5EF4-FFF2-40B4-BE49-F238E27FC236}">
                <a16:creationId xmlns:a16="http://schemas.microsoft.com/office/drawing/2014/main" id="{7DD77A62-5972-DA92-6A7F-6F0637E0B78E}"/>
              </a:ext>
            </a:extLst>
          </p:cNvPr>
          <p:cNvPicPr>
            <a:picLocks noChangeAspect="1"/>
          </p:cNvPicPr>
          <p:nvPr/>
        </p:nvPicPr>
        <p:blipFill>
          <a:blip r:embed="rId3"/>
          <a:stretch>
            <a:fillRect/>
          </a:stretch>
        </p:blipFill>
        <p:spPr>
          <a:xfrm>
            <a:off x="1256072" y="2032987"/>
            <a:ext cx="5436558" cy="4772089"/>
          </a:xfrm>
          <a:prstGeom prst="rect">
            <a:avLst/>
          </a:prstGeom>
          <a:ln>
            <a:noFill/>
          </a:ln>
          <a:effectLst>
            <a:softEdge rad="112500"/>
          </a:effectLst>
        </p:spPr>
      </p:pic>
      <p:pic>
        <p:nvPicPr>
          <p:cNvPr id="6" name="Afbeelding 5">
            <a:extLst>
              <a:ext uri="{FF2B5EF4-FFF2-40B4-BE49-F238E27FC236}">
                <a16:creationId xmlns:a16="http://schemas.microsoft.com/office/drawing/2014/main" id="{2BCDB8C8-FCE5-BE27-4352-8C8187E0188A}"/>
              </a:ext>
            </a:extLst>
          </p:cNvPr>
          <p:cNvPicPr>
            <a:picLocks noChangeAspect="1"/>
          </p:cNvPicPr>
          <p:nvPr/>
        </p:nvPicPr>
        <p:blipFill>
          <a:blip r:embed="rId4"/>
          <a:stretch>
            <a:fillRect/>
          </a:stretch>
        </p:blipFill>
        <p:spPr>
          <a:xfrm>
            <a:off x="7479381" y="2588772"/>
            <a:ext cx="1862027" cy="3708340"/>
          </a:xfrm>
          <a:prstGeom prst="rect">
            <a:avLst/>
          </a:prstGeom>
          <a:ln>
            <a:noFill/>
          </a:ln>
          <a:effectLst>
            <a:softEdge rad="112500"/>
          </a:effectLst>
        </p:spPr>
      </p:pic>
    </p:spTree>
    <p:extLst>
      <p:ext uri="{BB962C8B-B14F-4D97-AF65-F5344CB8AC3E}">
        <p14:creationId xmlns:p14="http://schemas.microsoft.com/office/powerpoint/2010/main" val="1111077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155644" y="498352"/>
            <a:ext cx="11830472" cy="5940875"/>
          </a:xfrm>
          <a:prstGeom prst="rect">
            <a:avLst/>
          </a:prstGeom>
        </p:spPr>
        <p:txBody>
          <a:bodyPr spcFirstLastPara="1" wrap="square" lIns="121900" tIns="121900" rIns="121900" bIns="121900" anchor="t" anchorCtr="0">
            <a:noAutofit/>
          </a:bodyPr>
          <a:lstStyle/>
          <a:p>
            <a:pPr algn="ctr">
              <a:lnSpc>
                <a:spcPct val="150000"/>
              </a:lnSpc>
            </a:pPr>
            <a:r>
              <a:rPr lang="nl-NL" sz="3000" i="0" cap="none" spc="100" dirty="0"/>
              <a:t>Als ik een vol hoofd heb dan…</a:t>
            </a:r>
            <a:br>
              <a:rPr lang="nl-NL" sz="4000" i="0" cap="none" spc="100" dirty="0"/>
            </a:br>
            <a:r>
              <a:rPr lang="nl-NL" sz="3700" b="1" i="0" cap="none" spc="100" dirty="0"/>
              <a:t> krijg ik sneller last van drukte om me heen</a:t>
            </a:r>
          </a:p>
        </p:txBody>
      </p:sp>
      <p:pic>
        <p:nvPicPr>
          <p:cNvPr id="2" name="Afbeelding 1">
            <a:extLst>
              <a:ext uri="{FF2B5EF4-FFF2-40B4-BE49-F238E27FC236}">
                <a16:creationId xmlns:a16="http://schemas.microsoft.com/office/drawing/2014/main" id="{1035B71C-70F8-9DDC-DC48-C567209A09C4}"/>
              </a:ext>
            </a:extLst>
          </p:cNvPr>
          <p:cNvPicPr>
            <a:picLocks noChangeAspect="1"/>
          </p:cNvPicPr>
          <p:nvPr/>
        </p:nvPicPr>
        <p:blipFill>
          <a:blip r:embed="rId3"/>
          <a:stretch>
            <a:fillRect/>
          </a:stretch>
        </p:blipFill>
        <p:spPr>
          <a:xfrm>
            <a:off x="8271683" y="2281560"/>
            <a:ext cx="2087642" cy="4157667"/>
          </a:xfrm>
          <a:prstGeom prst="rect">
            <a:avLst/>
          </a:prstGeom>
          <a:ln>
            <a:noFill/>
          </a:ln>
          <a:effectLst>
            <a:softEdge rad="112500"/>
          </a:effectLst>
        </p:spPr>
      </p:pic>
      <p:pic>
        <p:nvPicPr>
          <p:cNvPr id="5" name="Afbeelding 4">
            <a:extLst>
              <a:ext uri="{FF2B5EF4-FFF2-40B4-BE49-F238E27FC236}">
                <a16:creationId xmlns:a16="http://schemas.microsoft.com/office/drawing/2014/main" id="{D56CB65B-1CE7-C293-E40D-D06A992DD0CC}"/>
              </a:ext>
            </a:extLst>
          </p:cNvPr>
          <p:cNvPicPr>
            <a:picLocks noChangeAspect="1"/>
          </p:cNvPicPr>
          <p:nvPr/>
        </p:nvPicPr>
        <p:blipFill>
          <a:blip r:embed="rId4"/>
          <a:stretch>
            <a:fillRect/>
          </a:stretch>
        </p:blipFill>
        <p:spPr>
          <a:xfrm>
            <a:off x="1386098" y="2462856"/>
            <a:ext cx="5655131" cy="4078389"/>
          </a:xfrm>
          <a:prstGeom prst="rect">
            <a:avLst/>
          </a:prstGeom>
          <a:ln>
            <a:noFill/>
          </a:ln>
          <a:effectLst>
            <a:softEdge rad="112500"/>
          </a:effectLst>
        </p:spPr>
      </p:pic>
    </p:spTree>
    <p:extLst>
      <p:ext uri="{BB962C8B-B14F-4D97-AF65-F5344CB8AC3E}">
        <p14:creationId xmlns:p14="http://schemas.microsoft.com/office/powerpoint/2010/main" val="1704370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913774" y="258232"/>
            <a:ext cx="10364451" cy="1596177"/>
          </a:xfrm>
          <a:prstGeom prst="rect">
            <a:avLst/>
          </a:prstGeom>
        </p:spPr>
        <p:txBody>
          <a:bodyPr spcFirstLastPara="1" wrap="square" lIns="121900" tIns="121900" rIns="121900" bIns="121900" anchor="t" anchorCtr="0">
            <a:noAutofit/>
          </a:bodyPr>
          <a:lstStyle/>
          <a:p>
            <a:pPr algn="ctr">
              <a:lnSpc>
                <a:spcPct val="150000"/>
              </a:lnSpc>
            </a:pPr>
            <a:r>
              <a:rPr lang="nl-NL" sz="3000" i="0" cap="none" spc="100" dirty="0"/>
              <a:t>Als ik een vol hoofd heb dan…</a:t>
            </a:r>
            <a:br>
              <a:rPr lang="nl-NL" sz="4000" i="0" cap="none" spc="100" dirty="0"/>
            </a:br>
            <a:r>
              <a:rPr lang="nl-NL" sz="4000" b="1" i="0" cap="none" spc="100" dirty="0"/>
              <a:t> krijg ik sneller hoofdpijn</a:t>
            </a:r>
          </a:p>
        </p:txBody>
      </p:sp>
      <p:pic>
        <p:nvPicPr>
          <p:cNvPr id="4" name="Afbeelding 3">
            <a:extLst>
              <a:ext uri="{FF2B5EF4-FFF2-40B4-BE49-F238E27FC236}">
                <a16:creationId xmlns:a16="http://schemas.microsoft.com/office/drawing/2014/main" id="{CA199060-14BA-3389-FD88-D4830A4C9657}"/>
              </a:ext>
            </a:extLst>
          </p:cNvPr>
          <p:cNvPicPr>
            <a:picLocks noChangeAspect="1"/>
          </p:cNvPicPr>
          <p:nvPr/>
        </p:nvPicPr>
        <p:blipFill>
          <a:blip r:embed="rId3"/>
          <a:stretch>
            <a:fillRect/>
          </a:stretch>
        </p:blipFill>
        <p:spPr>
          <a:xfrm>
            <a:off x="2756401" y="2270946"/>
            <a:ext cx="7467600" cy="4724400"/>
          </a:xfrm>
          <a:prstGeom prst="rect">
            <a:avLst/>
          </a:prstGeom>
          <a:ln>
            <a:noFill/>
          </a:ln>
          <a:effectLst>
            <a:softEdge rad="112500"/>
          </a:effectLst>
        </p:spPr>
      </p:pic>
    </p:spTree>
    <p:extLst>
      <p:ext uri="{BB962C8B-B14F-4D97-AF65-F5344CB8AC3E}">
        <p14:creationId xmlns:p14="http://schemas.microsoft.com/office/powerpoint/2010/main" val="79064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604114" y="329358"/>
            <a:ext cx="11278225" cy="1596177"/>
          </a:xfrm>
          <a:prstGeom prst="rect">
            <a:avLst/>
          </a:prstGeom>
        </p:spPr>
        <p:txBody>
          <a:bodyPr spcFirstLastPara="1" wrap="square" lIns="121900" tIns="121900" rIns="121900" bIns="121900" anchor="t" anchorCtr="0">
            <a:noAutofit/>
          </a:bodyPr>
          <a:lstStyle/>
          <a:p>
            <a:pPr algn="ctr">
              <a:lnSpc>
                <a:spcPct val="150000"/>
              </a:lnSpc>
            </a:pPr>
            <a:r>
              <a:rPr lang="nl-NL" sz="3000" i="0" cap="none" spc="100" dirty="0"/>
              <a:t>Als ik een vol hoofd heb dan… </a:t>
            </a:r>
            <a:br>
              <a:rPr lang="nl-NL" sz="4000" i="0" cap="none" spc="100" dirty="0"/>
            </a:br>
            <a:r>
              <a:rPr lang="nl-NL" sz="3700" b="1" i="0" cap="none" spc="100" dirty="0"/>
              <a:t>lukt inslapen niet goed omdat ik </a:t>
            </a:r>
            <a:br>
              <a:rPr lang="nl-NL" sz="3700" b="1" i="0" cap="none" spc="100" dirty="0"/>
            </a:br>
            <a:r>
              <a:rPr lang="nl-NL" sz="3700" b="1" i="0" cap="none" spc="100" dirty="0"/>
              <a:t>het denken niet kan stoppen</a:t>
            </a:r>
          </a:p>
        </p:txBody>
      </p:sp>
      <p:pic>
        <p:nvPicPr>
          <p:cNvPr id="4" name="Afbeelding 3">
            <a:extLst>
              <a:ext uri="{FF2B5EF4-FFF2-40B4-BE49-F238E27FC236}">
                <a16:creationId xmlns:a16="http://schemas.microsoft.com/office/drawing/2014/main" id="{46BDF017-3255-3EB5-C236-4C4A1127EFC9}"/>
              </a:ext>
            </a:extLst>
          </p:cNvPr>
          <p:cNvPicPr>
            <a:picLocks noChangeAspect="1"/>
          </p:cNvPicPr>
          <p:nvPr/>
        </p:nvPicPr>
        <p:blipFill>
          <a:blip r:embed="rId3"/>
          <a:stretch>
            <a:fillRect/>
          </a:stretch>
        </p:blipFill>
        <p:spPr>
          <a:xfrm>
            <a:off x="2792431" y="2995500"/>
            <a:ext cx="6901590" cy="4000071"/>
          </a:xfrm>
          <a:prstGeom prst="rect">
            <a:avLst/>
          </a:prstGeom>
          <a:ln>
            <a:noFill/>
          </a:ln>
          <a:effectLst>
            <a:softEdge rad="112500"/>
          </a:effectLst>
        </p:spPr>
      </p:pic>
    </p:spTree>
    <p:extLst>
      <p:ext uri="{BB962C8B-B14F-4D97-AF65-F5344CB8AC3E}">
        <p14:creationId xmlns:p14="http://schemas.microsoft.com/office/powerpoint/2010/main" val="1722853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718467" y="253891"/>
            <a:ext cx="10364451" cy="1596177"/>
          </a:xfrm>
          <a:prstGeom prst="rect">
            <a:avLst/>
          </a:prstGeom>
        </p:spPr>
        <p:txBody>
          <a:bodyPr spcFirstLastPara="1" wrap="square" lIns="121900" tIns="121900" rIns="121900" bIns="121900" anchor="t" anchorCtr="0">
            <a:noAutofit/>
          </a:bodyPr>
          <a:lstStyle/>
          <a:p>
            <a:pPr algn="ctr">
              <a:lnSpc>
                <a:spcPct val="150000"/>
              </a:lnSpc>
            </a:pPr>
            <a:r>
              <a:rPr lang="nl-NL" sz="3000" i="0" cap="none" spc="100" dirty="0"/>
              <a:t>Als ik een vol hoofd heb dan…</a:t>
            </a:r>
            <a:br>
              <a:rPr lang="nl-NL" sz="3000" i="0" cap="none" spc="100" dirty="0"/>
            </a:br>
            <a:r>
              <a:rPr lang="nl-NL" sz="4000" b="1" i="0" cap="none" spc="100" dirty="0"/>
              <a:t> kan ik niet goed meer tegen veranderingen</a:t>
            </a:r>
          </a:p>
        </p:txBody>
      </p:sp>
      <p:pic>
        <p:nvPicPr>
          <p:cNvPr id="4" name="Afbeelding 3">
            <a:extLst>
              <a:ext uri="{FF2B5EF4-FFF2-40B4-BE49-F238E27FC236}">
                <a16:creationId xmlns:a16="http://schemas.microsoft.com/office/drawing/2014/main" id="{BCFA3FF5-8826-C5B4-76A1-489EBAD4AA0B}"/>
              </a:ext>
            </a:extLst>
          </p:cNvPr>
          <p:cNvPicPr>
            <a:picLocks noChangeAspect="1"/>
          </p:cNvPicPr>
          <p:nvPr/>
        </p:nvPicPr>
        <p:blipFill>
          <a:blip r:embed="rId3"/>
          <a:stretch>
            <a:fillRect/>
          </a:stretch>
        </p:blipFill>
        <p:spPr>
          <a:xfrm>
            <a:off x="546910" y="2944940"/>
            <a:ext cx="6354037" cy="3493140"/>
          </a:xfrm>
          <a:prstGeom prst="rect">
            <a:avLst/>
          </a:prstGeom>
          <a:ln>
            <a:noFill/>
          </a:ln>
          <a:effectLst>
            <a:softEdge rad="112500"/>
          </a:effectLst>
        </p:spPr>
      </p:pic>
      <p:pic>
        <p:nvPicPr>
          <p:cNvPr id="5" name="Afbeelding 4">
            <a:extLst>
              <a:ext uri="{FF2B5EF4-FFF2-40B4-BE49-F238E27FC236}">
                <a16:creationId xmlns:a16="http://schemas.microsoft.com/office/drawing/2014/main" id="{D55CD9CE-FB2D-2826-2AA8-FEA30C6E9435}"/>
              </a:ext>
            </a:extLst>
          </p:cNvPr>
          <p:cNvPicPr>
            <a:picLocks noChangeAspect="1"/>
          </p:cNvPicPr>
          <p:nvPr/>
        </p:nvPicPr>
        <p:blipFill>
          <a:blip r:embed="rId4"/>
          <a:stretch>
            <a:fillRect/>
          </a:stretch>
        </p:blipFill>
        <p:spPr>
          <a:xfrm>
            <a:off x="8312429" y="2344887"/>
            <a:ext cx="1873018" cy="3730230"/>
          </a:xfrm>
          <a:prstGeom prst="rect">
            <a:avLst/>
          </a:prstGeom>
          <a:ln>
            <a:noFill/>
          </a:ln>
          <a:effectLst>
            <a:softEdge rad="112500"/>
          </a:effectLst>
        </p:spPr>
      </p:pic>
    </p:spTree>
    <p:extLst>
      <p:ext uri="{BB962C8B-B14F-4D97-AF65-F5344CB8AC3E}">
        <p14:creationId xmlns:p14="http://schemas.microsoft.com/office/powerpoint/2010/main" val="3729133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913774" y="281165"/>
            <a:ext cx="10364451" cy="1596177"/>
          </a:xfrm>
          <a:prstGeom prst="rect">
            <a:avLst/>
          </a:prstGeom>
        </p:spPr>
        <p:txBody>
          <a:bodyPr spcFirstLastPara="1" wrap="square" lIns="121900" tIns="121900" rIns="121900" bIns="121900" anchor="t" anchorCtr="0">
            <a:noAutofit/>
          </a:bodyPr>
          <a:lstStyle/>
          <a:p>
            <a:pPr algn="ctr">
              <a:lnSpc>
                <a:spcPct val="150000"/>
              </a:lnSpc>
            </a:pPr>
            <a:r>
              <a:rPr lang="nl-NL" sz="3000" i="0" cap="none" spc="100" dirty="0"/>
              <a:t>Als ik een vol hoofd heb dan…</a:t>
            </a:r>
            <a:br>
              <a:rPr lang="nl-NL" sz="4000" i="0" cap="none" spc="100" dirty="0"/>
            </a:br>
            <a:r>
              <a:rPr lang="nl-NL" sz="4000" b="1" i="0" cap="none" spc="100" dirty="0"/>
              <a:t> kan ik moeilijk stoppen met waar ik mee bezig ben</a:t>
            </a:r>
          </a:p>
        </p:txBody>
      </p:sp>
      <p:pic>
        <p:nvPicPr>
          <p:cNvPr id="5" name="Afbeelding 4">
            <a:extLst>
              <a:ext uri="{FF2B5EF4-FFF2-40B4-BE49-F238E27FC236}">
                <a16:creationId xmlns:a16="http://schemas.microsoft.com/office/drawing/2014/main" id="{D55CD9CE-FB2D-2826-2AA8-FEA30C6E9435}"/>
              </a:ext>
            </a:extLst>
          </p:cNvPr>
          <p:cNvPicPr>
            <a:picLocks noChangeAspect="1"/>
          </p:cNvPicPr>
          <p:nvPr/>
        </p:nvPicPr>
        <p:blipFill>
          <a:blip r:embed="rId3"/>
          <a:stretch>
            <a:fillRect/>
          </a:stretch>
        </p:blipFill>
        <p:spPr>
          <a:xfrm>
            <a:off x="8214757" y="2614758"/>
            <a:ext cx="1879871" cy="3743878"/>
          </a:xfrm>
          <a:prstGeom prst="rect">
            <a:avLst/>
          </a:prstGeom>
          <a:ln>
            <a:noFill/>
          </a:ln>
          <a:effectLst>
            <a:softEdge rad="112500"/>
          </a:effectLst>
        </p:spPr>
      </p:pic>
      <p:pic>
        <p:nvPicPr>
          <p:cNvPr id="3" name="Afbeelding 2">
            <a:extLst>
              <a:ext uri="{FF2B5EF4-FFF2-40B4-BE49-F238E27FC236}">
                <a16:creationId xmlns:a16="http://schemas.microsoft.com/office/drawing/2014/main" id="{7D5CB179-FA13-0321-0BCD-C00119129C81}"/>
              </a:ext>
            </a:extLst>
          </p:cNvPr>
          <p:cNvPicPr>
            <a:picLocks noChangeAspect="1"/>
          </p:cNvPicPr>
          <p:nvPr/>
        </p:nvPicPr>
        <p:blipFill>
          <a:blip r:embed="rId4"/>
          <a:stretch>
            <a:fillRect/>
          </a:stretch>
        </p:blipFill>
        <p:spPr>
          <a:xfrm>
            <a:off x="1293474" y="3201347"/>
            <a:ext cx="4264983" cy="3558623"/>
          </a:xfrm>
          <a:prstGeom prst="rect">
            <a:avLst/>
          </a:prstGeom>
          <a:ln>
            <a:noFill/>
          </a:ln>
          <a:effectLst>
            <a:softEdge rad="112500"/>
          </a:effectLst>
        </p:spPr>
      </p:pic>
    </p:spTree>
    <p:extLst>
      <p:ext uri="{BB962C8B-B14F-4D97-AF65-F5344CB8AC3E}">
        <p14:creationId xmlns:p14="http://schemas.microsoft.com/office/powerpoint/2010/main" val="3073895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264687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BaseNine"/>
                <a:ea typeface="+mn-ea"/>
                <a:cs typeface="+mn-cs"/>
              </a:rPr>
              <a:t>Lesdoelen</a:t>
            </a:r>
          </a:p>
        </p:txBody>
      </p:sp>
      <p:sp>
        <p:nvSpPr>
          <p:cNvPr id="2" name="Tekstvak 1">
            <a:extLst>
              <a:ext uri="{FF2B5EF4-FFF2-40B4-BE49-F238E27FC236}">
                <a16:creationId xmlns:a16="http://schemas.microsoft.com/office/drawing/2014/main" id="{960ACAAB-E357-7078-0D36-49AEA6ECF701}"/>
              </a:ext>
            </a:extLst>
          </p:cNvPr>
          <p:cNvSpPr txBox="1"/>
          <p:nvPr/>
        </p:nvSpPr>
        <p:spPr>
          <a:xfrm>
            <a:off x="565078" y="2181614"/>
            <a:ext cx="8759129" cy="3100849"/>
          </a:xfrm>
          <a:prstGeom prst="rect">
            <a:avLst/>
          </a:prstGeom>
          <a:noFill/>
        </p:spPr>
        <p:txBody>
          <a:bodyPr wrap="none" rtlCol="0">
            <a:spAutoFit/>
          </a:bodyPr>
          <a:lstStyle/>
          <a:p>
            <a:pPr marL="342900" marR="0" lvl="0" indent="-342900" algn="l" defTabSz="914400" rtl="0" eaLnBrk="1" fontAlgn="auto" latinLnBrk="0" hangingPunct="1">
              <a:lnSpc>
                <a:spcPct val="3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Ik </a:t>
            </a:r>
            <a:r>
              <a:rPr lang="nl-NL" sz="2300" dirty="0">
                <a:solidFill>
                  <a:prstClr val="black"/>
                </a:solidFill>
                <a:latin typeface="Mangal Pro"/>
              </a:rPr>
              <a:t>denk na over wanneer </a:t>
            </a:r>
            <a:r>
              <a:rPr kumimoji="0" lang="nl-NL" sz="2300" b="0" i="0" u="none" strike="noStrike" kern="1200" cap="none" spc="0" normalizeH="0" baseline="0" noProof="0" dirty="0">
                <a:ln>
                  <a:noFill/>
                </a:ln>
                <a:solidFill>
                  <a:prstClr val="black"/>
                </a:solidFill>
                <a:effectLst/>
                <a:uLnTx/>
                <a:uFillTx/>
                <a:latin typeface="Mangal Pro"/>
                <a:ea typeface="+mn-ea"/>
                <a:cs typeface="+mn-cs"/>
              </a:rPr>
              <a:t>mijn hoofd vol raakt</a:t>
            </a:r>
          </a:p>
          <a:p>
            <a:pPr marL="342900" marR="0" lvl="0" indent="-342900" algn="l" defTabSz="914400" rtl="0" eaLnBrk="1" fontAlgn="auto" latinLnBrk="0" hangingPunct="1">
              <a:lnSpc>
                <a:spcPct val="3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Ik denk na hoe vaak</a:t>
            </a:r>
            <a:r>
              <a:rPr kumimoji="0" lang="nl-NL" sz="2300" b="0" i="0" u="none" strike="noStrike" kern="1200" cap="none" spc="0" normalizeH="0" noProof="0" dirty="0">
                <a:ln>
                  <a:noFill/>
                </a:ln>
                <a:solidFill>
                  <a:prstClr val="black"/>
                </a:solidFill>
                <a:effectLst/>
                <a:uLnTx/>
                <a:uFillTx/>
                <a:latin typeface="Mangal Pro"/>
                <a:ea typeface="+mn-ea"/>
                <a:cs typeface="+mn-cs"/>
              </a:rPr>
              <a:t> mijn hoofd vol zit</a:t>
            </a:r>
          </a:p>
          <a:p>
            <a:pPr marL="342900" marR="0" lvl="0" indent="-342900" algn="l" defTabSz="914400" rtl="0" eaLnBrk="1" fontAlgn="auto" latinLnBrk="0" hangingPunct="1">
              <a:lnSpc>
                <a:spcPct val="300000"/>
              </a:lnSpc>
              <a:spcBef>
                <a:spcPts val="0"/>
              </a:spcBef>
              <a:spcAft>
                <a:spcPts val="0"/>
              </a:spcAft>
              <a:buClrTx/>
              <a:buSzTx/>
              <a:buFont typeface="Arial" panose="020B0604020202020204" pitchFamily="34" charset="0"/>
              <a:buChar char="•"/>
              <a:tabLst/>
              <a:defRPr/>
            </a:pPr>
            <a:r>
              <a:rPr lang="nl-NL" sz="2300" dirty="0">
                <a:solidFill>
                  <a:prstClr val="black"/>
                </a:solidFill>
                <a:latin typeface="Mangal Pro"/>
              </a:rPr>
              <a:t>Ik denk na wat ik voel en doe wanneer mijn hoofd vol zit. </a:t>
            </a:r>
            <a:endParaRPr lang="nl-NL" sz="2300" baseline="0" dirty="0">
              <a:solidFill>
                <a:prstClr val="black"/>
              </a:solidFill>
              <a:latin typeface="Mangal Pro"/>
            </a:endParaRPr>
          </a:p>
        </p:txBody>
      </p:sp>
      <p:pic>
        <p:nvPicPr>
          <p:cNvPr id="3" name="Afbeelding 2">
            <a:extLst>
              <a:ext uri="{FF2B5EF4-FFF2-40B4-BE49-F238E27FC236}">
                <a16:creationId xmlns:a16="http://schemas.microsoft.com/office/drawing/2014/main" id="{DD888BAB-74BA-6422-745A-F7084532D30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536" b="92657" l="9657" r="92679">
                        <a14:foregroundMark x1="41589" y1="9287" x2="58100" y2="15119"/>
                        <a14:foregroundMark x1="58100" y1="15119" x2="63551" y2="25918"/>
                        <a14:foregroundMark x1="55296" y1="21814" x2="66667" y2="29374"/>
                        <a14:foregroundMark x1="66667" y1="29374" x2="66667" y2="29374"/>
                        <a14:foregroundMark x1="41277" y1="4536" x2="54829" y2="8423"/>
                        <a14:foregroundMark x1="54829" y1="8423" x2="55296" y2="8639"/>
                        <a14:foregroundMark x1="43925" y1="4536" x2="54206" y2="4752"/>
                        <a14:foregroundMark x1="90187" y1="33261" x2="90031" y2="58099"/>
                        <a14:foregroundMark x1="90031" y1="58099" x2="88785" y2="61339"/>
                        <a14:foregroundMark x1="77882" y1="27430" x2="72274" y2="60907"/>
                        <a14:foregroundMark x1="72274" y1="60907" x2="72430" y2="61339"/>
                        <a14:foregroundMark x1="81620" y1="39741" x2="77726" y2="63283"/>
                        <a14:foregroundMark x1="77726" y1="63283" x2="77726" y2="63283"/>
                        <a14:foregroundMark x1="77726" y1="29590" x2="66199" y2="52268"/>
                        <a14:foregroundMark x1="66199" y1="52268" x2="80218" y2="57235"/>
                        <a14:foregroundMark x1="80218" y1="57235" x2="87227" y2="40389"/>
                        <a14:foregroundMark x1="87227" y1="40389" x2="77882" y2="32181"/>
                        <a14:foregroundMark x1="36916" y1="31749" x2="14486" y2="39525"/>
                        <a14:foregroundMark x1="14486" y1="39525" x2="17913" y2="62419"/>
                        <a14:foregroundMark x1="17913" y1="62419" x2="38785" y2="55292"/>
                        <a14:foregroundMark x1="38785" y1="55292" x2="45950" y2="39957"/>
                        <a14:foregroundMark x1="45950" y1="39957" x2="35202" y2="33909"/>
                        <a14:foregroundMark x1="50156" y1="56587" x2="31308" y2="67171"/>
                        <a14:foregroundMark x1="31308" y1="67171" x2="40810" y2="78186"/>
                        <a14:foregroundMark x1="40810" y1="78186" x2="61994" y2="76458"/>
                        <a14:foregroundMark x1="61994" y1="76458" x2="71651" y2="63067"/>
                        <a14:foregroundMark x1="71651" y1="63067" x2="56386" y2="56587"/>
                        <a14:foregroundMark x1="56386" y1="56587" x2="47664" y2="56371"/>
                        <a14:foregroundMark x1="41745" y1="86177" x2="49065" y2="92657"/>
                        <a14:foregroundMark x1="50623" y1="65659" x2="53271" y2="73002"/>
                        <a14:foregroundMark x1="58255" y1="59179" x2="64174" y2="66091"/>
                        <a14:foregroundMark x1="32710" y1="34557" x2="34112" y2="42765"/>
                        <a14:foregroundMark x1="35358" y1="35637" x2="39097" y2="46652"/>
                        <a14:foregroundMark x1="9502" y1="33045" x2="9813" y2="52052"/>
                        <a14:foregroundMark x1="9813" y1="52052" x2="10436" y2="52916"/>
                        <a14:foregroundMark x1="91745" y1="36285" x2="92679" y2="49028"/>
                      </a14:backgroundRemoval>
                    </a14:imgEffect>
                  </a14:imgLayer>
                </a14:imgProps>
              </a:ext>
            </a:extLst>
          </a:blip>
          <a:stretch>
            <a:fillRect/>
          </a:stretch>
        </p:blipFill>
        <p:spPr>
          <a:xfrm>
            <a:off x="7574051" y="280848"/>
            <a:ext cx="4365257" cy="31481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4113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838200" y="812597"/>
            <a:ext cx="10515600" cy="1325563"/>
          </a:xfrm>
          <a:prstGeom prst="rect">
            <a:avLst/>
          </a:prstGeom>
        </p:spPr>
        <p:txBody>
          <a:bodyPr spcFirstLastPara="1" wrap="square" lIns="121900" tIns="121900" rIns="121900" bIns="121900" anchor="t" anchorCtr="0">
            <a:noAutofit/>
          </a:bodyPr>
          <a:lstStyle/>
          <a:p>
            <a:r>
              <a:rPr lang="nl-NL" sz="4000" b="1" i="0" cap="none" spc="100" dirty="0"/>
              <a:t>Weet jij er nog meer?</a:t>
            </a:r>
          </a:p>
        </p:txBody>
      </p:sp>
      <p:pic>
        <p:nvPicPr>
          <p:cNvPr id="5" name="Afbeelding 4">
            <a:extLst>
              <a:ext uri="{FF2B5EF4-FFF2-40B4-BE49-F238E27FC236}">
                <a16:creationId xmlns:a16="http://schemas.microsoft.com/office/drawing/2014/main" id="{D55CD9CE-FB2D-2826-2AA8-FEA30C6E9435}"/>
              </a:ext>
            </a:extLst>
          </p:cNvPr>
          <p:cNvPicPr>
            <a:picLocks noChangeAspect="1"/>
          </p:cNvPicPr>
          <p:nvPr/>
        </p:nvPicPr>
        <p:blipFill>
          <a:blip r:embed="rId3"/>
          <a:stretch>
            <a:fillRect/>
          </a:stretch>
        </p:blipFill>
        <p:spPr>
          <a:xfrm rot="915641">
            <a:off x="8786053" y="2540370"/>
            <a:ext cx="2002599" cy="3988299"/>
          </a:xfrm>
          <a:prstGeom prst="rect">
            <a:avLst/>
          </a:prstGeom>
        </p:spPr>
      </p:pic>
    </p:spTree>
    <p:extLst>
      <p:ext uri="{BB962C8B-B14F-4D97-AF65-F5344CB8AC3E}">
        <p14:creationId xmlns:p14="http://schemas.microsoft.com/office/powerpoint/2010/main" val="3199532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838200" y="889131"/>
            <a:ext cx="10515600" cy="1325563"/>
          </a:xfrm>
          <a:prstGeom prst="rect">
            <a:avLst/>
          </a:prstGeom>
        </p:spPr>
        <p:txBody>
          <a:bodyPr spcFirstLastPara="1" wrap="square" lIns="121900" tIns="121900" rIns="121900" bIns="121900" anchor="t" anchorCtr="0">
            <a:noAutofit/>
          </a:bodyPr>
          <a:lstStyle/>
          <a:p>
            <a:r>
              <a:rPr lang="nl-NL" sz="4000" b="1" i="0" spc="100" dirty="0"/>
              <a:t>O</a:t>
            </a:r>
            <a:r>
              <a:rPr lang="nl-NL" sz="4000" b="1" i="0" cap="none" spc="100" dirty="0"/>
              <a:t>pdracht</a:t>
            </a:r>
          </a:p>
        </p:txBody>
      </p:sp>
      <p:sp>
        <p:nvSpPr>
          <p:cNvPr id="2" name="Tekstvak 1">
            <a:extLst>
              <a:ext uri="{FF2B5EF4-FFF2-40B4-BE49-F238E27FC236}">
                <a16:creationId xmlns:a16="http://schemas.microsoft.com/office/drawing/2014/main" id="{6DCAF383-FA71-8F49-15E7-0A806CA8809A}"/>
              </a:ext>
            </a:extLst>
          </p:cNvPr>
          <p:cNvSpPr txBox="1"/>
          <p:nvPr/>
        </p:nvSpPr>
        <p:spPr>
          <a:xfrm>
            <a:off x="1114816" y="2214694"/>
            <a:ext cx="6034024" cy="30469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Hoe ziet je hoofd eruit als het </a:t>
            </a:r>
            <a:r>
              <a:rPr kumimoji="0" lang="nl-NL" sz="2400" b="1" i="0" u="none" strike="noStrike" kern="1200" cap="none" spc="0" normalizeH="0" baseline="0" noProof="0" dirty="0">
                <a:ln>
                  <a:noFill/>
                </a:ln>
                <a:solidFill>
                  <a:prstClr val="black"/>
                </a:solidFill>
                <a:effectLst/>
                <a:uLnTx/>
                <a:uFillTx/>
                <a:latin typeface="Mangal Pro"/>
                <a:ea typeface="+mn-ea"/>
                <a:cs typeface="+mn-cs"/>
              </a:rPr>
              <a:t>rustig</a:t>
            </a:r>
            <a:r>
              <a:rPr kumimoji="0" lang="nl-NL" sz="2400" b="0" i="0" u="none" strike="noStrike" kern="1200" cap="none" spc="0" normalizeH="0" baseline="0" noProof="0" dirty="0">
                <a:ln>
                  <a:noFill/>
                </a:ln>
                <a:solidFill>
                  <a:prstClr val="black"/>
                </a:solidFill>
                <a:effectLst/>
                <a:uLnTx/>
                <a:uFillTx/>
                <a:latin typeface="Mangal Pro"/>
                <a:ea typeface="+mn-ea"/>
                <a:cs typeface="+mn-cs"/>
              </a:rPr>
              <a:t> 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Hoe ziet je hoofd eruit als het </a:t>
            </a:r>
            <a:r>
              <a:rPr kumimoji="0" lang="nl-NL" sz="2400" b="1" i="0" u="none" strike="noStrike" kern="1200" cap="none" spc="0" normalizeH="0" baseline="0" noProof="0" dirty="0">
                <a:ln>
                  <a:noFill/>
                </a:ln>
                <a:solidFill>
                  <a:prstClr val="black"/>
                </a:solidFill>
                <a:effectLst/>
                <a:uLnTx/>
                <a:uFillTx/>
                <a:latin typeface="Mangal Pro"/>
                <a:ea typeface="+mn-ea"/>
                <a:cs typeface="+mn-cs"/>
              </a:rPr>
              <a:t>VOL</a:t>
            </a:r>
            <a:r>
              <a:rPr kumimoji="0" lang="nl-NL" sz="2400" b="0" i="0" u="none" strike="noStrike" kern="1200" cap="none" spc="0" normalizeH="0" baseline="0" noProof="0" dirty="0">
                <a:ln>
                  <a:noFill/>
                </a:ln>
                <a:solidFill>
                  <a:prstClr val="black"/>
                </a:solidFill>
                <a:effectLst/>
                <a:uLnTx/>
                <a:uFillTx/>
                <a:latin typeface="Mangal Pro"/>
                <a:ea typeface="+mn-ea"/>
                <a:cs typeface="+mn-cs"/>
              </a:rPr>
              <a:t> 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Maak een tekening van de binnenkant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van je hoofd</a:t>
            </a:r>
          </a:p>
        </p:txBody>
      </p:sp>
      <p:pic>
        <p:nvPicPr>
          <p:cNvPr id="3" name="Tijdelijke aanduiding voor inhoud 4" descr="Vrouw in een t-shirt">
            <a:extLst>
              <a:ext uri="{FF2B5EF4-FFF2-40B4-BE49-F238E27FC236}">
                <a16:creationId xmlns:a16="http://schemas.microsoft.com/office/drawing/2014/main" id="{1A13C70F-86A4-F466-4900-F3E52A3B20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5486399" y="5102859"/>
            <a:ext cx="10287000" cy="9737313"/>
          </a:xfrm>
          <a:prstGeom prst="rect">
            <a:avLst/>
          </a:prstGeom>
        </p:spPr>
      </p:pic>
      <p:pic>
        <p:nvPicPr>
          <p:cNvPr id="4" name="Graphic 3" descr="Kaal vrouwenhoofd">
            <a:extLst>
              <a:ext uri="{FF2B5EF4-FFF2-40B4-BE49-F238E27FC236}">
                <a16:creationId xmlns:a16="http://schemas.microsoft.com/office/drawing/2014/main" id="{3DDB411E-23E9-AC7F-E8A9-8F51EF3446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7428694" y="506587"/>
            <a:ext cx="4763305" cy="5636578"/>
          </a:xfrm>
          <a:prstGeom prst="rect">
            <a:avLst/>
          </a:prstGeom>
        </p:spPr>
      </p:pic>
    </p:spTree>
    <p:extLst>
      <p:ext uri="{BB962C8B-B14F-4D97-AF65-F5344CB8AC3E}">
        <p14:creationId xmlns:p14="http://schemas.microsoft.com/office/powerpoint/2010/main" val="4012203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838200" y="889131"/>
            <a:ext cx="10515600" cy="1325563"/>
          </a:xfrm>
          <a:prstGeom prst="rect">
            <a:avLst/>
          </a:prstGeom>
        </p:spPr>
        <p:txBody>
          <a:bodyPr spcFirstLastPara="1" wrap="square" lIns="121900" tIns="121900" rIns="121900" bIns="121900" anchor="t" anchorCtr="0">
            <a:noAutofit/>
          </a:bodyPr>
          <a:lstStyle/>
          <a:p>
            <a:r>
              <a:rPr lang="nl-NL" sz="4000" b="1" i="0" cap="none" spc="100" dirty="0"/>
              <a:t>Huiswerk</a:t>
            </a:r>
          </a:p>
        </p:txBody>
      </p:sp>
      <p:pic>
        <p:nvPicPr>
          <p:cNvPr id="5" name="Afbeelding 4">
            <a:extLst>
              <a:ext uri="{FF2B5EF4-FFF2-40B4-BE49-F238E27FC236}">
                <a16:creationId xmlns:a16="http://schemas.microsoft.com/office/drawing/2014/main" id="{D55CD9CE-FB2D-2826-2AA8-FEA30C6E9435}"/>
              </a:ext>
            </a:extLst>
          </p:cNvPr>
          <p:cNvPicPr>
            <a:picLocks noChangeAspect="1"/>
          </p:cNvPicPr>
          <p:nvPr/>
        </p:nvPicPr>
        <p:blipFill>
          <a:blip r:embed="rId3"/>
          <a:stretch>
            <a:fillRect/>
          </a:stretch>
        </p:blipFill>
        <p:spPr>
          <a:xfrm rot="915641">
            <a:off x="9437408" y="2177115"/>
            <a:ext cx="2002599" cy="3988299"/>
          </a:xfrm>
          <a:prstGeom prst="rect">
            <a:avLst/>
          </a:prstGeom>
        </p:spPr>
      </p:pic>
      <p:sp>
        <p:nvSpPr>
          <p:cNvPr id="2" name="Tekstvak 1">
            <a:extLst>
              <a:ext uri="{FF2B5EF4-FFF2-40B4-BE49-F238E27FC236}">
                <a16:creationId xmlns:a16="http://schemas.microsoft.com/office/drawing/2014/main" id="{6DCAF383-FA71-8F49-15E7-0A806CA8809A}"/>
              </a:ext>
            </a:extLst>
          </p:cNvPr>
          <p:cNvSpPr txBox="1"/>
          <p:nvPr/>
        </p:nvSpPr>
        <p:spPr>
          <a:xfrm>
            <a:off x="1114816" y="2214694"/>
            <a:ext cx="8054384" cy="34163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Vraag </a:t>
            </a:r>
            <a:r>
              <a:rPr lang="nl-NL" sz="2400" dirty="0">
                <a:solidFill>
                  <a:prstClr val="black"/>
                </a:solidFill>
                <a:latin typeface="Mangal Pro"/>
              </a:rPr>
              <a:t>aan je </a:t>
            </a:r>
            <a:r>
              <a:rPr kumimoji="0" lang="nl-NL" sz="2400" b="0" i="0" u="none" strike="noStrike" kern="1200" cap="none" spc="0" normalizeH="0" baseline="0" noProof="0" dirty="0">
                <a:ln>
                  <a:noFill/>
                </a:ln>
                <a:solidFill>
                  <a:prstClr val="black"/>
                </a:solidFill>
                <a:effectLst/>
                <a:uLnTx/>
                <a:uFillTx/>
                <a:latin typeface="Mangal Pro"/>
                <a:ea typeface="+mn-ea"/>
                <a:cs typeface="+mn-cs"/>
              </a:rPr>
              <a:t>ouders en je mentor of een andere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volwassene die jou goed kent hoe ze bij jou kunnen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merken dat je hoofd vol raakt.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Neem dit werkblad volgende keer mee naar deze les.</a:t>
            </a:r>
          </a:p>
        </p:txBody>
      </p:sp>
    </p:spTree>
    <p:extLst>
      <p:ext uri="{BB962C8B-B14F-4D97-AF65-F5344CB8AC3E}">
        <p14:creationId xmlns:p14="http://schemas.microsoft.com/office/powerpoint/2010/main" val="2837325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500649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BaseNine"/>
                <a:ea typeface="+mn-ea"/>
                <a:cs typeface="+mn-cs"/>
              </a:rPr>
              <a:t>Hoe is het gegaan?</a:t>
            </a:r>
          </a:p>
        </p:txBody>
      </p:sp>
      <p:sp>
        <p:nvSpPr>
          <p:cNvPr id="2" name="Tekstvak 1">
            <a:extLst>
              <a:ext uri="{FF2B5EF4-FFF2-40B4-BE49-F238E27FC236}">
                <a16:creationId xmlns:a16="http://schemas.microsoft.com/office/drawing/2014/main" id="{960ACAAB-E357-7078-0D36-49AEA6ECF701}"/>
              </a:ext>
            </a:extLst>
          </p:cNvPr>
          <p:cNvSpPr txBox="1"/>
          <p:nvPr/>
        </p:nvSpPr>
        <p:spPr>
          <a:xfrm>
            <a:off x="565078" y="2181614"/>
            <a:ext cx="7697172" cy="3100849"/>
          </a:xfrm>
          <a:prstGeom prst="rect">
            <a:avLst/>
          </a:prstGeom>
          <a:noFill/>
        </p:spPr>
        <p:txBody>
          <a:bodyPr wrap="none" rtlCol="0">
            <a:spAutoFit/>
          </a:bodyPr>
          <a:lstStyle/>
          <a:p>
            <a:pPr marL="342900" marR="0" lvl="0" indent="-342900" algn="l" defTabSz="914400" rtl="0" eaLnBrk="1" fontAlgn="auto" latinLnBrk="0" hangingPunct="1">
              <a:lnSpc>
                <a:spcPct val="300000"/>
              </a:lnSpc>
              <a:spcBef>
                <a:spcPts val="0"/>
              </a:spcBef>
              <a:spcAft>
                <a:spcPts val="0"/>
              </a:spcAft>
              <a:buClrTx/>
              <a:buSzTx/>
              <a:buFont typeface="Arial" panose="020B0604020202020204" pitchFamily="34" charset="0"/>
              <a:buChar char="•"/>
              <a:tabLst/>
              <a:defRPr/>
            </a:pPr>
            <a:r>
              <a:rPr lang="nl-NL" sz="2300" noProof="0" dirty="0">
                <a:solidFill>
                  <a:prstClr val="black"/>
                </a:solidFill>
                <a:latin typeface="Mangal Pro"/>
              </a:rPr>
              <a:t>Waardoor krijg jij snel een vol hoofd?</a:t>
            </a: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342900" marR="0" lvl="0" indent="-342900" algn="l" defTabSz="914400" rtl="0" eaLnBrk="1" fontAlgn="auto" latinLnBrk="0" hangingPunct="1">
              <a:lnSpc>
                <a:spcPct val="3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Hoe kunnen we merken dat je een vol hoofd</a:t>
            </a:r>
            <a:r>
              <a:rPr kumimoji="0" lang="nl-NL" sz="2300" b="0" i="0" u="none" strike="noStrike" kern="1200" cap="none" spc="0" normalizeH="0" noProof="0" dirty="0">
                <a:ln>
                  <a:noFill/>
                </a:ln>
                <a:solidFill>
                  <a:prstClr val="black"/>
                </a:solidFill>
                <a:effectLst/>
                <a:uLnTx/>
                <a:uFillTx/>
                <a:latin typeface="Mangal Pro"/>
                <a:ea typeface="+mn-ea"/>
                <a:cs typeface="+mn-cs"/>
              </a:rPr>
              <a:t> hebt?</a:t>
            </a:r>
            <a:endParaRPr lang="nl-NL" sz="2300" noProof="0" dirty="0">
              <a:solidFill>
                <a:prstClr val="black"/>
              </a:solidFill>
              <a:latin typeface="Mangal Pro"/>
            </a:endParaRPr>
          </a:p>
          <a:p>
            <a:pPr marL="342900" marR="0" lvl="0" indent="-342900" algn="l" defTabSz="914400" rtl="0" eaLnBrk="1" fontAlgn="auto" latinLnBrk="0" hangingPunct="1">
              <a:lnSpc>
                <a:spcPct val="300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dirty="0">
                <a:ln>
                  <a:noFill/>
                </a:ln>
                <a:solidFill>
                  <a:prstClr val="black"/>
                </a:solidFill>
                <a:effectLst/>
                <a:uLnTx/>
                <a:uFillTx/>
                <a:latin typeface="Mangal Pro"/>
                <a:ea typeface="+mn-ea"/>
                <a:cs typeface="+mn-cs"/>
              </a:rPr>
              <a:t>Wat doe je als je een vol hoofd hebt?</a:t>
            </a:r>
            <a:endParaRPr kumimoji="0" lang="nl-NL" sz="2300" b="0" i="0" u="none" strike="noStrike" kern="1200" cap="none" spc="0" normalizeH="0" noProof="0" dirty="0">
              <a:ln>
                <a:noFill/>
              </a:ln>
              <a:solidFill>
                <a:prstClr val="black"/>
              </a:solidFill>
              <a:effectLst/>
              <a:uLnTx/>
              <a:uFillTx/>
              <a:latin typeface="Mangal Pro"/>
              <a:ea typeface="+mn-ea"/>
              <a:cs typeface="+mn-cs"/>
            </a:endParaRPr>
          </a:p>
        </p:txBody>
      </p:sp>
      <p:pic>
        <p:nvPicPr>
          <p:cNvPr id="3" name="Afbeelding 2">
            <a:extLst>
              <a:ext uri="{FF2B5EF4-FFF2-40B4-BE49-F238E27FC236}">
                <a16:creationId xmlns:a16="http://schemas.microsoft.com/office/drawing/2014/main" id="{DD888BAB-74BA-6422-745A-F7084532D30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536" b="92657" l="9657" r="92679">
                        <a14:foregroundMark x1="41589" y1="9287" x2="58100" y2="15119"/>
                        <a14:foregroundMark x1="58100" y1="15119" x2="63551" y2="25918"/>
                        <a14:foregroundMark x1="55296" y1="21814" x2="66667" y2="29374"/>
                        <a14:foregroundMark x1="66667" y1="29374" x2="66667" y2="29374"/>
                        <a14:foregroundMark x1="41277" y1="4536" x2="54829" y2="8423"/>
                        <a14:foregroundMark x1="54829" y1="8423" x2="55296" y2="8639"/>
                        <a14:foregroundMark x1="43925" y1="4536" x2="54206" y2="4752"/>
                        <a14:foregroundMark x1="90187" y1="33261" x2="90031" y2="58099"/>
                        <a14:foregroundMark x1="90031" y1="58099" x2="88785" y2="61339"/>
                        <a14:foregroundMark x1="77882" y1="27430" x2="72274" y2="60907"/>
                        <a14:foregroundMark x1="72274" y1="60907" x2="72430" y2="61339"/>
                        <a14:foregroundMark x1="81620" y1="39741" x2="77726" y2="63283"/>
                        <a14:foregroundMark x1="77726" y1="63283" x2="77726" y2="63283"/>
                        <a14:foregroundMark x1="77726" y1="29590" x2="66199" y2="52268"/>
                        <a14:foregroundMark x1="66199" y1="52268" x2="80218" y2="57235"/>
                        <a14:foregroundMark x1="80218" y1="57235" x2="87227" y2="40389"/>
                        <a14:foregroundMark x1="87227" y1="40389" x2="77882" y2="32181"/>
                        <a14:foregroundMark x1="36916" y1="31749" x2="14486" y2="39525"/>
                        <a14:foregroundMark x1="14486" y1="39525" x2="17913" y2="62419"/>
                        <a14:foregroundMark x1="17913" y1="62419" x2="38785" y2="55292"/>
                        <a14:foregroundMark x1="38785" y1="55292" x2="45950" y2="39957"/>
                        <a14:foregroundMark x1="45950" y1="39957" x2="35202" y2="33909"/>
                        <a14:foregroundMark x1="50156" y1="56587" x2="31308" y2="67171"/>
                        <a14:foregroundMark x1="31308" y1="67171" x2="40810" y2="78186"/>
                        <a14:foregroundMark x1="40810" y1="78186" x2="61994" y2="76458"/>
                        <a14:foregroundMark x1="61994" y1="76458" x2="71651" y2="63067"/>
                        <a14:foregroundMark x1="71651" y1="63067" x2="56386" y2="56587"/>
                        <a14:foregroundMark x1="56386" y1="56587" x2="47664" y2="56371"/>
                        <a14:foregroundMark x1="41745" y1="86177" x2="49065" y2="92657"/>
                        <a14:foregroundMark x1="50623" y1="65659" x2="53271" y2="73002"/>
                        <a14:foregroundMark x1="58255" y1="59179" x2="64174" y2="66091"/>
                        <a14:foregroundMark x1="32710" y1="34557" x2="34112" y2="42765"/>
                        <a14:foregroundMark x1="35358" y1="35637" x2="39097" y2="46652"/>
                        <a14:foregroundMark x1="9502" y1="33045" x2="9813" y2="52052"/>
                        <a14:foregroundMark x1="9813" y1="52052" x2="10436" y2="52916"/>
                        <a14:foregroundMark x1="91745" y1="36285" x2="92679" y2="49028"/>
                      </a14:backgroundRemoval>
                    </a14:imgEffect>
                  </a14:imgLayer>
                </a14:imgProps>
              </a:ext>
            </a:extLst>
          </a:blip>
          <a:stretch>
            <a:fillRect/>
          </a:stretch>
        </p:blipFill>
        <p:spPr>
          <a:xfrm>
            <a:off x="7846899" y="836873"/>
            <a:ext cx="4365257" cy="31481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030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C1B2A-3639-4B46-9BFD-62D19278306D}"/>
              </a:ext>
            </a:extLst>
          </p:cNvPr>
          <p:cNvSpPr>
            <a:spLocks noGrp="1"/>
          </p:cNvSpPr>
          <p:nvPr>
            <p:ph type="title"/>
          </p:nvPr>
        </p:nvSpPr>
        <p:spPr>
          <a:xfrm>
            <a:off x="646111" y="675860"/>
            <a:ext cx="9404723" cy="1177387"/>
          </a:xfrm>
        </p:spPr>
        <p:txBody>
          <a:bodyPr/>
          <a:lstStyle/>
          <a:p>
            <a:pPr algn="l"/>
            <a:r>
              <a:rPr lang="nl-NL" b="1" i="0" dirty="0"/>
              <a:t>Wat is een vol hoofd?</a:t>
            </a:r>
          </a:p>
        </p:txBody>
      </p:sp>
      <p:sp>
        <p:nvSpPr>
          <p:cNvPr id="3" name="Tijdelijke aanduiding voor inhoud 2">
            <a:extLst>
              <a:ext uri="{FF2B5EF4-FFF2-40B4-BE49-F238E27FC236}">
                <a16:creationId xmlns:a16="http://schemas.microsoft.com/office/drawing/2014/main" id="{CC25C5E8-2442-425E-9185-1787C7108828}"/>
              </a:ext>
            </a:extLst>
          </p:cNvPr>
          <p:cNvSpPr>
            <a:spLocks noGrp="1"/>
          </p:cNvSpPr>
          <p:nvPr>
            <p:ph idx="1"/>
          </p:nvPr>
        </p:nvSpPr>
        <p:spPr>
          <a:xfrm>
            <a:off x="646111" y="1977226"/>
            <a:ext cx="8946541" cy="4204914"/>
          </a:xfrm>
        </p:spPr>
        <p:txBody>
          <a:bodyPr vert="horz" lIns="91440" tIns="45720" rIns="91440" bIns="45720" rtlCol="0" anchor="t">
            <a:normAutofit/>
          </a:bodyPr>
          <a:lstStyle/>
          <a:p>
            <a:endParaRPr lang="nl-NL" cap="none" dirty="0"/>
          </a:p>
          <a:p>
            <a:r>
              <a:rPr lang="nl-NL" cap="none" dirty="0"/>
              <a:t>Een hoofd waar niets meer bij kan</a:t>
            </a:r>
          </a:p>
          <a:p>
            <a:endParaRPr lang="nl-NL" cap="none" dirty="0"/>
          </a:p>
          <a:p>
            <a:r>
              <a:rPr lang="nl-NL" cap="none" dirty="0"/>
              <a:t>Een hoofd dat (te) vol zit met informatie,   prikkels en problemen </a:t>
            </a:r>
          </a:p>
          <a:p>
            <a:endParaRPr lang="nl-NL" cap="none" dirty="0"/>
          </a:p>
          <a:p>
            <a:r>
              <a:rPr lang="nl-NL" cap="none" dirty="0"/>
              <a:t>Een hoofd dat nog wel wil, </a:t>
            </a:r>
            <a:br>
              <a:rPr lang="nl-NL" cap="none" dirty="0"/>
            </a:br>
            <a:r>
              <a:rPr lang="nl-NL" cap="none" dirty="0"/>
              <a:t>maar niet goed meer kan nadenken</a:t>
            </a:r>
          </a:p>
          <a:p>
            <a:pPr marL="0" indent="0">
              <a:buNone/>
            </a:pPr>
            <a:endParaRPr lang="nl-NL" cap="none" dirty="0"/>
          </a:p>
        </p:txBody>
      </p:sp>
      <p:pic>
        <p:nvPicPr>
          <p:cNvPr id="8" name="Afbeelding 7">
            <a:extLst>
              <a:ext uri="{FF2B5EF4-FFF2-40B4-BE49-F238E27FC236}">
                <a16:creationId xmlns:a16="http://schemas.microsoft.com/office/drawing/2014/main" id="{1EA067F7-0D5D-AAF0-93EA-90148729938E}"/>
              </a:ext>
            </a:extLst>
          </p:cNvPr>
          <p:cNvPicPr>
            <a:picLocks noChangeAspect="1"/>
          </p:cNvPicPr>
          <p:nvPr/>
        </p:nvPicPr>
        <p:blipFill>
          <a:blip r:embed="rId3"/>
          <a:stretch>
            <a:fillRect/>
          </a:stretch>
        </p:blipFill>
        <p:spPr>
          <a:xfrm>
            <a:off x="7645940" y="675860"/>
            <a:ext cx="4281471" cy="3087727"/>
          </a:xfrm>
          <a:prstGeom prst="rect">
            <a:avLst/>
          </a:prstGeom>
          <a:ln>
            <a:noFill/>
          </a:ln>
          <a:effectLst>
            <a:softEdge rad="112500"/>
          </a:effectLst>
        </p:spPr>
      </p:pic>
    </p:spTree>
    <p:extLst>
      <p:ext uri="{BB962C8B-B14F-4D97-AF65-F5344CB8AC3E}">
        <p14:creationId xmlns:p14="http://schemas.microsoft.com/office/powerpoint/2010/main" val="338074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22679A-AF06-8170-2243-64B5B024B78C}"/>
              </a:ext>
            </a:extLst>
          </p:cNvPr>
          <p:cNvSpPr>
            <a:spLocks noGrp="1"/>
          </p:cNvSpPr>
          <p:nvPr>
            <p:ph type="title"/>
          </p:nvPr>
        </p:nvSpPr>
        <p:spPr>
          <a:xfrm>
            <a:off x="801688" y="365125"/>
            <a:ext cx="10515600" cy="1325563"/>
          </a:xfrm>
        </p:spPr>
        <p:txBody>
          <a:bodyPr anchor="ctr">
            <a:normAutofit/>
          </a:bodyPr>
          <a:lstStyle/>
          <a:p>
            <a:r>
              <a:rPr lang="nl-NL" b="1" i="0" dirty="0"/>
              <a:t>Introductie</a:t>
            </a:r>
            <a:endParaRPr lang="nl-NL" i="0" dirty="0"/>
          </a:p>
        </p:txBody>
      </p:sp>
      <p:pic>
        <p:nvPicPr>
          <p:cNvPr id="8" name="Afbeelding 7">
            <a:extLst>
              <a:ext uri="{FF2B5EF4-FFF2-40B4-BE49-F238E27FC236}">
                <a16:creationId xmlns:a16="http://schemas.microsoft.com/office/drawing/2014/main" id="{8FD0E483-9CA7-B1F1-5F76-AC908A7FC85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247" b="92784" l="62978" r="95976">
                        <a14:foregroundMark x1="84708" y1="20619" x2="83903" y2="62543"/>
                        <a14:foregroundMark x1="68410" y1="15464" x2="80885" y2="15808"/>
                        <a14:foregroundMark x1="66197" y1="46735" x2="92153" y2="43299"/>
                        <a14:foregroundMark x1="72233" y1="74570" x2="88330" y2="75945"/>
                        <a14:foregroundMark x1="83702" y1="59794" x2="82696" y2="92784"/>
                        <a14:foregroundMark x1="65795" y1="46392" x2="80684" y2="44330"/>
                        <a14:foregroundMark x1="67002" y1="48797" x2="92958" y2="46735"/>
                        <a14:foregroundMark x1="92958" y1="46735" x2="92958" y2="46735"/>
                        <a14:foregroundMark x1="64990" y1="46735" x2="82495" y2="43986"/>
                        <a14:foregroundMark x1="82495" y1="43986" x2="89135" y2="43986"/>
                        <a14:foregroundMark x1="67002" y1="13058" x2="82294" y2="18213"/>
                        <a14:foregroundMark x1="80483" y1="16495" x2="63581" y2="20275"/>
                        <a14:foregroundMark x1="63581" y1="20275" x2="71630" y2="14777"/>
                        <a14:foregroundMark x1="71630" y1="14777" x2="78471" y2="15464"/>
                        <a14:foregroundMark x1="81087" y1="75945" x2="71026" y2="77320"/>
                        <a14:foregroundMark x1="71026" y1="77320" x2="72636" y2="75601"/>
                        <a14:foregroundMark x1="79477" y1="71478" x2="72233" y2="74914"/>
                        <a14:foregroundMark x1="80282" y1="42612" x2="62978" y2="45017"/>
                        <a14:foregroundMark x1="62978" y1="45017" x2="65392" y2="47079"/>
                        <a14:foregroundMark x1="78270" y1="14089" x2="70624" y2="13746"/>
                        <a14:foregroundMark x1="70624" y1="13746" x2="78270" y2="18900"/>
                        <a14:foregroundMark x1="78270" y1="18900" x2="79477" y2="18557"/>
                        <a14:foregroundMark x1="87525" y1="8247" x2="81891" y2="9966"/>
                      </a14:backgroundRemoval>
                    </a14:imgEffect>
                  </a14:imgLayer>
                </a14:imgProps>
              </a:ext>
            </a:extLst>
          </a:blip>
          <a:srcRect l="5701" r="2" b="2"/>
          <a:stretch/>
        </p:blipFill>
        <p:spPr>
          <a:xfrm rot="924242">
            <a:off x="892795" y="1691187"/>
            <a:ext cx="7615190" cy="4724238"/>
          </a:xfrm>
          <a:prstGeom prst="rect">
            <a:avLst/>
          </a:prstGeom>
          <a:noFill/>
        </p:spPr>
      </p:pic>
      <p:sp>
        <p:nvSpPr>
          <p:cNvPr id="3" name="Tijdelijke aanduiding voor tekst 2">
            <a:extLst>
              <a:ext uri="{FF2B5EF4-FFF2-40B4-BE49-F238E27FC236}">
                <a16:creationId xmlns:a16="http://schemas.microsoft.com/office/drawing/2014/main" id="{C334BCFB-698C-2BC1-828B-A130D7E1C3D9}"/>
              </a:ext>
            </a:extLst>
          </p:cNvPr>
          <p:cNvSpPr>
            <a:spLocks noGrp="1"/>
          </p:cNvSpPr>
          <p:nvPr>
            <p:ph type="body" sz="quarter" idx="3"/>
          </p:nvPr>
        </p:nvSpPr>
        <p:spPr>
          <a:xfrm>
            <a:off x="801688" y="1598993"/>
            <a:ext cx="9663112" cy="1325563"/>
          </a:xfrm>
        </p:spPr>
        <p:txBody>
          <a:bodyPr anchor="b">
            <a:normAutofit/>
          </a:bodyPr>
          <a:lstStyle/>
          <a:p>
            <a:r>
              <a:rPr lang="nl-NL" b="0" cap="none" dirty="0"/>
              <a:t>Kleur in de thermometer in hoe vaak jij een vol hoofd hebt. </a:t>
            </a:r>
          </a:p>
        </p:txBody>
      </p:sp>
    </p:spTree>
    <p:extLst>
      <p:ext uri="{BB962C8B-B14F-4D97-AF65-F5344CB8AC3E}">
        <p14:creationId xmlns:p14="http://schemas.microsoft.com/office/powerpoint/2010/main" val="182089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22679A-AF06-8170-2243-64B5B024B78C}"/>
              </a:ext>
            </a:extLst>
          </p:cNvPr>
          <p:cNvSpPr>
            <a:spLocks noGrp="1"/>
          </p:cNvSpPr>
          <p:nvPr>
            <p:ph type="title"/>
          </p:nvPr>
        </p:nvSpPr>
        <p:spPr>
          <a:xfrm>
            <a:off x="839788" y="365125"/>
            <a:ext cx="10515600" cy="1325563"/>
          </a:xfrm>
        </p:spPr>
        <p:txBody>
          <a:bodyPr anchor="ctr">
            <a:normAutofit/>
          </a:bodyPr>
          <a:lstStyle/>
          <a:p>
            <a:r>
              <a:rPr lang="nl-NL" b="1" i="0" dirty="0"/>
              <a:t>Opdracht</a:t>
            </a:r>
            <a:r>
              <a:rPr lang="nl-NL" i="0" dirty="0"/>
              <a:t>: </a:t>
            </a:r>
          </a:p>
        </p:txBody>
      </p:sp>
      <p:sp>
        <p:nvSpPr>
          <p:cNvPr id="4" name="Tijdelijke aanduiding voor tekst 3">
            <a:extLst>
              <a:ext uri="{FF2B5EF4-FFF2-40B4-BE49-F238E27FC236}">
                <a16:creationId xmlns:a16="http://schemas.microsoft.com/office/drawing/2014/main" id="{E69960DD-C501-9F6A-C5EB-F3D55508B221}"/>
              </a:ext>
            </a:extLst>
          </p:cNvPr>
          <p:cNvSpPr>
            <a:spLocks noGrp="1"/>
          </p:cNvSpPr>
          <p:nvPr>
            <p:ph type="body" idx="1"/>
          </p:nvPr>
        </p:nvSpPr>
        <p:spPr>
          <a:xfrm>
            <a:off x="839788" y="2011680"/>
            <a:ext cx="4937760" cy="950976"/>
          </a:xfrm>
        </p:spPr>
        <p:txBody>
          <a:bodyPr anchor="b">
            <a:normAutofit/>
          </a:bodyPr>
          <a:lstStyle/>
          <a:p>
            <a:r>
              <a:rPr lang="nl-NL" b="0" cap="none" dirty="0"/>
              <a:t>Weet jij hoe het voelt als je hoofd vol raakt?</a:t>
            </a:r>
          </a:p>
        </p:txBody>
      </p:sp>
      <p:pic>
        <p:nvPicPr>
          <p:cNvPr id="8" name="Afbeelding 7">
            <a:extLst>
              <a:ext uri="{FF2B5EF4-FFF2-40B4-BE49-F238E27FC236}">
                <a16:creationId xmlns:a16="http://schemas.microsoft.com/office/drawing/2014/main" id="{8FD0E483-9CA7-B1F1-5F76-AC908A7FC85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247" b="92784" l="62978" r="95976">
                        <a14:foregroundMark x1="84708" y1="20619" x2="83903" y2="62543"/>
                        <a14:foregroundMark x1="68410" y1="15464" x2="80885" y2="15808"/>
                        <a14:foregroundMark x1="66197" y1="46735" x2="92153" y2="43299"/>
                        <a14:foregroundMark x1="72233" y1="74570" x2="88330" y2="75945"/>
                        <a14:foregroundMark x1="83702" y1="59794" x2="82696" y2="92784"/>
                        <a14:foregroundMark x1="65795" y1="46392" x2="80684" y2="44330"/>
                        <a14:foregroundMark x1="67002" y1="48797" x2="92958" y2="46735"/>
                        <a14:foregroundMark x1="92958" y1="46735" x2="92958" y2="46735"/>
                        <a14:foregroundMark x1="64990" y1="46735" x2="82495" y2="43986"/>
                        <a14:foregroundMark x1="82495" y1="43986" x2="89135" y2="43986"/>
                        <a14:foregroundMark x1="67002" y1="13058" x2="82294" y2="18213"/>
                        <a14:foregroundMark x1="80483" y1="16495" x2="63581" y2="20275"/>
                        <a14:foregroundMark x1="63581" y1="20275" x2="71630" y2="14777"/>
                        <a14:foregroundMark x1="71630" y1="14777" x2="78471" y2="15464"/>
                        <a14:foregroundMark x1="81087" y1="75945" x2="71026" y2="77320"/>
                        <a14:foregroundMark x1="71026" y1="77320" x2="72636" y2="75601"/>
                        <a14:foregroundMark x1="79477" y1="71478" x2="72233" y2="74914"/>
                        <a14:foregroundMark x1="80282" y1="42612" x2="62978" y2="45017"/>
                        <a14:foregroundMark x1="62978" y1="45017" x2="65392" y2="47079"/>
                        <a14:foregroundMark x1="78270" y1="14089" x2="70624" y2="13746"/>
                        <a14:foregroundMark x1="70624" y1="13746" x2="78270" y2="18900"/>
                        <a14:foregroundMark x1="78270" y1="18900" x2="79477" y2="18557"/>
                        <a14:foregroundMark x1="87525" y1="8247" x2="81891" y2="9966"/>
                      </a14:backgroundRemoval>
                    </a14:imgEffect>
                  </a14:imgLayer>
                </a14:imgProps>
              </a:ext>
            </a:extLst>
          </a:blip>
          <a:srcRect l="5701" r="2" b="2"/>
          <a:stretch/>
        </p:blipFill>
        <p:spPr>
          <a:xfrm rot="924242">
            <a:off x="4483225" y="2572270"/>
            <a:ext cx="5880023" cy="3647792"/>
          </a:xfrm>
          <a:prstGeom prst="rect">
            <a:avLst/>
          </a:prstGeom>
          <a:noFill/>
        </p:spPr>
      </p:pic>
      <p:sp>
        <p:nvSpPr>
          <p:cNvPr id="3" name="Tijdelijke aanduiding voor tekst 2">
            <a:extLst>
              <a:ext uri="{FF2B5EF4-FFF2-40B4-BE49-F238E27FC236}">
                <a16:creationId xmlns:a16="http://schemas.microsoft.com/office/drawing/2014/main" id="{C334BCFB-698C-2BC1-828B-A130D7E1C3D9}"/>
              </a:ext>
            </a:extLst>
          </p:cNvPr>
          <p:cNvSpPr>
            <a:spLocks noGrp="1"/>
          </p:cNvSpPr>
          <p:nvPr>
            <p:ph type="body" sz="quarter" idx="3"/>
          </p:nvPr>
        </p:nvSpPr>
        <p:spPr>
          <a:xfrm>
            <a:off x="6419088" y="2011680"/>
            <a:ext cx="4937760" cy="950976"/>
          </a:xfrm>
        </p:spPr>
        <p:txBody>
          <a:bodyPr anchor="b">
            <a:normAutofit/>
          </a:bodyPr>
          <a:lstStyle/>
          <a:p>
            <a:r>
              <a:rPr lang="nl-NL" b="0" cap="none" dirty="0"/>
              <a:t>Kleur in de thermometer in hoe vaak jij zoiets voelt.</a:t>
            </a:r>
          </a:p>
        </p:txBody>
      </p:sp>
      <p:pic>
        <p:nvPicPr>
          <p:cNvPr id="10" name="Afbeelding 9">
            <a:extLst>
              <a:ext uri="{FF2B5EF4-FFF2-40B4-BE49-F238E27FC236}">
                <a16:creationId xmlns:a16="http://schemas.microsoft.com/office/drawing/2014/main" id="{73EE8CDC-FFB6-D37A-7862-F107085BECC5}"/>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10000" b="90000" l="5988" r="53894">
                        <a14:foregroundMark x1="36419" y1="40206" x2="39638" y2="61512"/>
                        <a14:foregroundMark x1="47485" y1="42955" x2="18109" y2="48454"/>
                        <a14:foregroundMark x1="49296" y1="41581" x2="49095" y2="55670"/>
                        <a14:foregroundMark x1="49095" y1="55670" x2="37223" y2="51890"/>
                        <a14:foregroundMark x1="18109" y1="41924" x2="14286" y2="53952"/>
                      </a14:backgroundRemoval>
                    </a14:imgEffect>
                  </a14:imgLayer>
                </a14:imgProps>
              </a:ext>
            </a:extLst>
          </a:blip>
          <a:srcRect r="5703" b="2"/>
          <a:stretch/>
        </p:blipFill>
        <p:spPr>
          <a:xfrm>
            <a:off x="835152" y="2177845"/>
            <a:ext cx="7967502" cy="4942802"/>
          </a:xfrm>
          <a:prstGeom prst="rect">
            <a:avLst/>
          </a:prstGeom>
          <a:noFill/>
        </p:spPr>
      </p:pic>
    </p:spTree>
    <p:extLst>
      <p:ext uri="{BB962C8B-B14F-4D97-AF65-F5344CB8AC3E}">
        <p14:creationId xmlns:p14="http://schemas.microsoft.com/office/powerpoint/2010/main" val="8742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1000"/>
                                        <p:tgtEl>
                                          <p:spTgt spid="3">
                                            <p:txEl>
                                              <p:pRg st="0" end="0"/>
                                            </p:txEl>
                                          </p:spTgt>
                                        </p:tgtEl>
                                      </p:cBhvr>
                                    </p:animEffect>
                                    <p:anim calcmode="lin" valueType="num">
                                      <p:cBhvr>
                                        <p:cTn id="2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prstGeom prst="rect">
            <a:avLst/>
          </a:prstGeom>
        </p:spPr>
        <p:txBody>
          <a:bodyPr spcFirstLastPara="1" wrap="square" lIns="121900" tIns="121900" rIns="121900" bIns="121900" anchor="t" anchorCtr="0">
            <a:noAutofit/>
          </a:bodyPr>
          <a:lstStyle/>
          <a:p>
            <a:pPr algn="ctr">
              <a:lnSpc>
                <a:spcPct val="150000"/>
              </a:lnSpc>
            </a:pPr>
            <a:r>
              <a:rPr lang="nl-NL" sz="3000" i="0" cap="none" spc="100" dirty="0"/>
              <a:t>Als ik een vol hoofd heb dan…</a:t>
            </a:r>
            <a:br>
              <a:rPr lang="nl-NL" sz="3000" b="1" i="0" cap="none" spc="100" dirty="0"/>
            </a:br>
            <a:r>
              <a:rPr lang="nl-NL" sz="4000" b="1" i="0" cap="none" spc="100" dirty="0"/>
              <a:t> lukt nadenken niet goed meer</a:t>
            </a:r>
          </a:p>
        </p:txBody>
      </p:sp>
      <p:pic>
        <p:nvPicPr>
          <p:cNvPr id="8" name="Afbeelding 7">
            <a:extLst>
              <a:ext uri="{FF2B5EF4-FFF2-40B4-BE49-F238E27FC236}">
                <a16:creationId xmlns:a16="http://schemas.microsoft.com/office/drawing/2014/main" id="{3E1A828B-B515-A206-95DD-C7552206B289}"/>
              </a:ext>
            </a:extLst>
          </p:cNvPr>
          <p:cNvPicPr>
            <a:picLocks noChangeAspect="1"/>
          </p:cNvPicPr>
          <p:nvPr/>
        </p:nvPicPr>
        <p:blipFill>
          <a:blip r:embed="rId3"/>
          <a:stretch>
            <a:fillRect/>
          </a:stretch>
        </p:blipFill>
        <p:spPr>
          <a:xfrm>
            <a:off x="2552823" y="2293483"/>
            <a:ext cx="7086353" cy="4149152"/>
          </a:xfrm>
          <a:prstGeom prst="rect">
            <a:avLst/>
          </a:prstGeom>
          <a:ln>
            <a:noFill/>
          </a:ln>
          <a:effectLst>
            <a:softEdge rad="112500"/>
          </a:effectLst>
        </p:spPr>
      </p:pic>
    </p:spTree>
    <p:extLst>
      <p:ext uri="{BB962C8B-B14F-4D97-AF65-F5344CB8AC3E}">
        <p14:creationId xmlns:p14="http://schemas.microsoft.com/office/powerpoint/2010/main" val="611045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prstGeom prst="rect">
            <a:avLst/>
          </a:prstGeom>
        </p:spPr>
        <p:txBody>
          <a:bodyPr spcFirstLastPara="1" wrap="square" lIns="121900" tIns="121900" rIns="121900" bIns="121900" anchor="t" anchorCtr="0">
            <a:noAutofit/>
          </a:bodyPr>
          <a:lstStyle/>
          <a:p>
            <a:pPr algn="ctr">
              <a:lnSpc>
                <a:spcPct val="150000"/>
              </a:lnSpc>
            </a:pPr>
            <a:r>
              <a:rPr lang="nl-NL" sz="3000" i="0" cap="none" spc="100" dirty="0"/>
              <a:t>Als ik een vol hoofd heb dan… </a:t>
            </a:r>
            <a:br>
              <a:rPr lang="nl-NL" sz="4000" i="0" cap="none" spc="100" dirty="0"/>
            </a:br>
            <a:r>
              <a:rPr lang="nl-NL" sz="4000" b="1" i="0" cap="none" spc="100" dirty="0"/>
              <a:t>wordt opletten moeilijk</a:t>
            </a:r>
            <a:br>
              <a:rPr lang="nl-NL" sz="4000" b="1" i="0" cap="none" spc="100" dirty="0"/>
            </a:br>
            <a:r>
              <a:rPr lang="nl-NL" sz="2000" cap="none" spc="100" dirty="0"/>
              <a:t>Je kunt je aandacht er niet goed meer bijhouden.</a:t>
            </a:r>
          </a:p>
        </p:txBody>
      </p:sp>
      <p:pic>
        <p:nvPicPr>
          <p:cNvPr id="3" name="Afbeelding 2">
            <a:extLst>
              <a:ext uri="{FF2B5EF4-FFF2-40B4-BE49-F238E27FC236}">
                <a16:creationId xmlns:a16="http://schemas.microsoft.com/office/drawing/2014/main" id="{C6F1A14D-E618-863A-F941-002F0090B58E}"/>
              </a:ext>
            </a:extLst>
          </p:cNvPr>
          <p:cNvPicPr>
            <a:picLocks noChangeAspect="1"/>
          </p:cNvPicPr>
          <p:nvPr/>
        </p:nvPicPr>
        <p:blipFill>
          <a:blip r:embed="rId3"/>
          <a:stretch>
            <a:fillRect/>
          </a:stretch>
        </p:blipFill>
        <p:spPr>
          <a:xfrm>
            <a:off x="2972109" y="3175460"/>
            <a:ext cx="6621631" cy="3594599"/>
          </a:xfrm>
          <a:prstGeom prst="rect">
            <a:avLst/>
          </a:prstGeom>
          <a:ln>
            <a:noFill/>
          </a:ln>
          <a:effectLst>
            <a:softEdge rad="112500"/>
          </a:effectLst>
        </p:spPr>
      </p:pic>
    </p:spTree>
    <p:extLst>
      <p:ext uri="{BB962C8B-B14F-4D97-AF65-F5344CB8AC3E}">
        <p14:creationId xmlns:p14="http://schemas.microsoft.com/office/powerpoint/2010/main" val="3752663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9" name="Google Shape;489;p57"/>
          <p:cNvSpPr txBox="1">
            <a:spLocks noGrp="1"/>
          </p:cNvSpPr>
          <p:nvPr>
            <p:ph type="title"/>
          </p:nvPr>
        </p:nvSpPr>
        <p:spPr>
          <a:xfrm>
            <a:off x="913775" y="228600"/>
            <a:ext cx="10364451" cy="6544339"/>
          </a:xfrm>
          <a:prstGeom prst="rect">
            <a:avLst/>
          </a:prstGeom>
          <a:solidFill>
            <a:schemeClr val="bg1"/>
          </a:solidFill>
        </p:spPr>
        <p:txBody>
          <a:bodyPr spcFirstLastPara="1" wrap="square" lIns="121900" tIns="121900" rIns="121900" bIns="121900" anchor="t" anchorCtr="0">
            <a:noAutofit/>
          </a:bodyPr>
          <a:lstStyle/>
          <a:p>
            <a:pPr algn="ctr">
              <a:lnSpc>
                <a:spcPct val="150000"/>
              </a:lnSpc>
            </a:pPr>
            <a:r>
              <a:rPr lang="nl-NL" sz="3000" i="0" cap="none" spc="100" dirty="0"/>
              <a:t>Als ik een vol hoofd heb dan… </a:t>
            </a:r>
            <a:br>
              <a:rPr lang="nl-NL" sz="4000" i="0" cap="none" spc="100" dirty="0"/>
            </a:br>
            <a:r>
              <a:rPr lang="nl-NL" sz="3500" b="1" i="0" cap="none" spc="100" dirty="0"/>
              <a:t>begrijp ik niet goed meer wat mensen tegen me zeggen.</a:t>
            </a:r>
            <a:br>
              <a:rPr lang="nl-NL" sz="4000" b="1" i="0" cap="none" spc="100" dirty="0"/>
            </a:br>
            <a:br>
              <a:rPr lang="nl-NL" sz="500" b="1" i="0" cap="none" spc="100" dirty="0"/>
            </a:br>
            <a:br>
              <a:rPr lang="nl-NL" sz="500" b="1" i="0" cap="none" spc="100" dirty="0"/>
            </a:br>
            <a:br>
              <a:rPr lang="nl-NL" sz="500" b="1" i="0" cap="none" spc="100" dirty="0"/>
            </a:br>
            <a:br>
              <a:rPr lang="nl-NL" sz="500" b="1" i="0" cap="none" spc="100" dirty="0"/>
            </a:br>
            <a:br>
              <a:rPr lang="nl-NL" sz="500" b="1" i="0" cap="none" spc="100" dirty="0"/>
            </a:br>
            <a:br>
              <a:rPr lang="nl-NL" sz="500" b="1" i="0" cap="none" spc="100" dirty="0"/>
            </a:br>
            <a:br>
              <a:rPr lang="nl-NL" sz="500" b="1" i="0" cap="none" spc="100" dirty="0"/>
            </a:br>
            <a:br>
              <a:rPr lang="nl-NL" sz="500" b="1" i="0" cap="none" spc="100" dirty="0"/>
            </a:br>
            <a:br>
              <a:rPr lang="nl-NL" sz="500" b="1" i="0" cap="none" spc="100" dirty="0"/>
            </a:br>
            <a:br>
              <a:rPr lang="nl-NL" sz="500" b="1" i="0" cap="none" spc="100" dirty="0"/>
            </a:br>
            <a:br>
              <a:rPr lang="nl-NL" sz="500" b="1" i="0" cap="none" spc="100" dirty="0"/>
            </a:br>
            <a:br>
              <a:rPr lang="nl-NL" sz="500" b="1" i="0" cap="none" spc="100" dirty="0"/>
            </a:br>
            <a:br>
              <a:rPr lang="nl-NL" sz="500" b="1" i="0" cap="none" spc="100" dirty="0"/>
            </a:br>
            <a:br>
              <a:rPr lang="nl-NL" sz="500" b="1" i="0" cap="none" spc="100" dirty="0"/>
            </a:br>
            <a:br>
              <a:rPr lang="nl-NL" sz="500" b="1" i="0" cap="none" spc="100" dirty="0"/>
            </a:br>
            <a:br>
              <a:rPr lang="nl-NL" sz="500" b="1" i="0" cap="none" spc="100" dirty="0"/>
            </a:br>
            <a:br>
              <a:rPr lang="nl-NL" sz="500" b="1" i="0" cap="none" spc="100" dirty="0"/>
            </a:br>
            <a:br>
              <a:rPr lang="nl-NL" sz="500" b="1" i="0" cap="none" spc="100" dirty="0"/>
            </a:br>
            <a:br>
              <a:rPr lang="nl-NL" sz="500" b="1" i="0" cap="none" spc="100" dirty="0"/>
            </a:br>
            <a:br>
              <a:rPr lang="nl-NL" sz="4000" b="1" i="0" cap="none" spc="100" dirty="0"/>
            </a:br>
            <a:r>
              <a:rPr lang="nl-NL" sz="2000" i="0" cap="none" spc="100" dirty="0"/>
              <a:t>Ik hoor ze wel praten maar begrijp niet meer goed wat ze eigenlijk zeggen. Het gaat langs me heen.</a:t>
            </a:r>
          </a:p>
        </p:txBody>
      </p:sp>
      <p:pic>
        <p:nvPicPr>
          <p:cNvPr id="3" name="Afbeelding 2">
            <a:extLst>
              <a:ext uri="{FF2B5EF4-FFF2-40B4-BE49-F238E27FC236}">
                <a16:creationId xmlns:a16="http://schemas.microsoft.com/office/drawing/2014/main" id="{4F01B3DA-7450-0833-B9C6-6E773CB30B9A}"/>
              </a:ext>
            </a:extLst>
          </p:cNvPr>
          <p:cNvPicPr>
            <a:picLocks noChangeAspect="1"/>
          </p:cNvPicPr>
          <p:nvPr/>
        </p:nvPicPr>
        <p:blipFill>
          <a:blip r:embed="rId3"/>
          <a:stretch>
            <a:fillRect/>
          </a:stretch>
        </p:blipFill>
        <p:spPr>
          <a:xfrm>
            <a:off x="3487534" y="2882564"/>
            <a:ext cx="4983015" cy="2910817"/>
          </a:xfrm>
          <a:prstGeom prst="rect">
            <a:avLst/>
          </a:prstGeom>
          <a:ln>
            <a:noFill/>
          </a:ln>
          <a:effectLst>
            <a:softEdge rad="112500"/>
          </a:effectLst>
        </p:spPr>
      </p:pic>
    </p:spTree>
    <p:extLst>
      <p:ext uri="{BB962C8B-B14F-4D97-AF65-F5344CB8AC3E}">
        <p14:creationId xmlns:p14="http://schemas.microsoft.com/office/powerpoint/2010/main" val="1275398535"/>
      </p:ext>
    </p:extLst>
  </p:cSld>
  <p:clrMapOvr>
    <a:masterClrMapping/>
  </p:clrMapOvr>
</p:sld>
</file>

<file path=ppt/theme/theme1.xml><?xml version="1.0" encoding="utf-8"?>
<a:theme xmlns:a="http://schemas.openxmlformats.org/drawingml/2006/main" name="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C00000"/>
      </a:hlink>
      <a:folHlink>
        <a:srgbClr val="BFE2A7"/>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9B5845DE-3925-4DC5-8DBA-EE5805C60451}" vid="{4FD9CF41-B6F4-4596-B275-4F708BB346A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D7C0E9978A9B4DA07DDCC1EA8C8871" ma:contentTypeVersion="12" ma:contentTypeDescription="Een nieuw document maken." ma:contentTypeScope="" ma:versionID="cae11e14d8056c890534f603fcecbfb4">
  <xsd:schema xmlns:xsd="http://www.w3.org/2001/XMLSchema" xmlns:xs="http://www.w3.org/2001/XMLSchema" xmlns:p="http://schemas.microsoft.com/office/2006/metadata/properties" xmlns:ns2="fcc10157-42f8-46e8-83f5-1d9ac4b0055d" xmlns:ns3="698eef58-bb61-42e2-b548-e1d1f250d219" targetNamespace="http://schemas.microsoft.com/office/2006/metadata/properties" ma:root="true" ma:fieldsID="cf09a58b861427d9b3426e3199bd0a01" ns2:_="" ns3:_="">
    <xsd:import namespace="fcc10157-42f8-46e8-83f5-1d9ac4b0055d"/>
    <xsd:import namespace="698eef58-bb61-42e2-b548-e1d1f250d2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157-42f8-46e8-83f5-1d9ac4b00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8eef58-bb61-42e2-b548-e1d1f250d2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2ad16c2-e60d-4ff4-991b-c85357aa3414}" ma:internalName="TaxCatchAll" ma:showField="CatchAllData" ma:web="698eef58-bb61-42e2-b548-e1d1f250d2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cc10157-42f8-46e8-83f5-1d9ac4b0055d">
      <Terms xmlns="http://schemas.microsoft.com/office/infopath/2007/PartnerControls"/>
    </lcf76f155ced4ddcb4097134ff3c332f>
    <TaxCatchAll xmlns="698eef58-bb61-42e2-b548-e1d1f250d21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953044-0DF2-419D-A08E-4F6865F68F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c10157-42f8-46e8-83f5-1d9ac4b0055d"/>
    <ds:schemaRef ds:uri="698eef58-bb61-42e2-b548-e1d1f250d2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6BB129-21CE-4DBF-8FE6-7EDE39EA49AA}">
  <ds:schemaRefs>
    <ds:schemaRef ds:uri="http://purl.org/dc/dcmitype/"/>
    <ds:schemaRef ds:uri="http://purl.org/dc/elements/1.1/"/>
    <ds:schemaRef ds:uri="http://purl.org/dc/terms/"/>
    <ds:schemaRef ds:uri="698eef58-bb61-42e2-b548-e1d1f250d219"/>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fcc10157-42f8-46e8-83f5-1d9ac4b0055d"/>
  </ds:schemaRefs>
</ds:datastoreItem>
</file>

<file path=customXml/itemProps3.xml><?xml version="1.0" encoding="utf-8"?>
<ds:datastoreItem xmlns:ds="http://schemas.openxmlformats.org/officeDocument/2006/customXml" ds:itemID="{6857A386-0934-4A9E-93BB-746ABDDFF8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116</TotalTime>
  <Words>1903</Words>
  <Application>Microsoft Office PowerPoint</Application>
  <PresentationFormat>Breedbeeld</PresentationFormat>
  <Paragraphs>245</Paragraphs>
  <Slides>33</Slides>
  <Notes>33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33</vt:i4>
      </vt:variant>
    </vt:vector>
  </HeadingPairs>
  <TitlesOfParts>
    <vt:vector size="40" baseType="lpstr">
      <vt:lpstr>Aptos Display</vt:lpstr>
      <vt:lpstr>Arial</vt:lpstr>
      <vt:lpstr>BaseNine</vt:lpstr>
      <vt:lpstr>Calibri</vt:lpstr>
      <vt:lpstr>Mangal Pro</vt:lpstr>
      <vt:lpstr>Wingdings</vt:lpstr>
      <vt:lpstr>Thema PE TOS VSO</vt:lpstr>
      <vt:lpstr>Psycho-educatie</vt:lpstr>
      <vt:lpstr>Vorige les</vt:lpstr>
      <vt:lpstr>PowerPoint-presentatie</vt:lpstr>
      <vt:lpstr>Wat is een vol hoofd?</vt:lpstr>
      <vt:lpstr>Introductie</vt:lpstr>
      <vt:lpstr>Opdracht: </vt:lpstr>
      <vt:lpstr>Als ik een vol hoofd heb dan…  lukt nadenken niet goed meer</vt:lpstr>
      <vt:lpstr>Als ik een vol hoofd heb dan…  wordt opletten moeilijk Je kunt je aandacht er niet goed meer bijhouden.</vt:lpstr>
      <vt:lpstr>Als ik een vol hoofd heb dan…  begrijp ik niet goed meer wat mensen tegen me zeggen.                     Ik hoor ze wel praten maar begrijp niet meer goed wat ze eigenlijk zeggen. Het gaat langs me heen.</vt:lpstr>
      <vt:lpstr>Als ik een vol hoofd heb dan…  wordt het moeilijker om te begrijpen wat ik lees</vt:lpstr>
      <vt:lpstr>Als ik een vol hoofd heb dan…  voel ik me moe in mijn hoofd     Mijn hoofd voelt zwaarder en ik wil het graag even laten uitrusten.</vt:lpstr>
      <vt:lpstr>Als ik een vol hoofd heb dan…  ga ik meer zuchten</vt:lpstr>
      <vt:lpstr>Als ik een vol hoofd heb dan…  voelt mijn hoofd steeds warmer aan  en het wordt rood</vt:lpstr>
      <vt:lpstr>Als ik een vol hoofd heb dan…  word ik stiller en mijn gezicht wordt bleek</vt:lpstr>
      <vt:lpstr>Als ik een vol hoofd heb dan… word ik hangerig</vt:lpstr>
      <vt:lpstr>Als ik een vol hoofd heb dan…  word ik wiebelig en ga ik meer friemelen</vt:lpstr>
      <vt:lpstr>Als ik een vol hoofd heb dan…  irriteer ik me sneller en kan ik niet goed meer tegen een grapje</vt:lpstr>
      <vt:lpstr>Als ik een vol hoofd heb dan…  word ik sneller mopperig, zeurderig en boos. Ik krijg sneller ruzie.</vt:lpstr>
      <vt:lpstr>Als ik een vol hoofd heb dan…  kan ik minder goed uit mijn woorden komen</vt:lpstr>
      <vt:lpstr>Als ik een vol hoofd heb dan…  vergeet ik sneller namen, woorden of afspraken</vt:lpstr>
      <vt:lpstr>Als ik een vol hoofd heb dan…  lukt het niet goed meer om oplossingen voor problemen te bedenken</vt:lpstr>
      <vt:lpstr>Als ik een vol hoofd heb dan…  huil ik sneller</vt:lpstr>
      <vt:lpstr>Als ik een vol hoofd heb dan…  lukt het niet goed meer om te vertellen over wat ik denk en voel</vt:lpstr>
      <vt:lpstr>Als ik een vol hoofd heb dan…  ga ik dingen denken als…</vt:lpstr>
      <vt:lpstr>Als ik een vol hoofd heb dan…  krijg ik sneller last van drukte om me heen</vt:lpstr>
      <vt:lpstr>Als ik een vol hoofd heb dan…  krijg ik sneller hoofdpijn</vt:lpstr>
      <vt:lpstr>Als ik een vol hoofd heb dan…  lukt inslapen niet goed omdat ik  het denken niet kan stoppen</vt:lpstr>
      <vt:lpstr>Als ik een vol hoofd heb dan…  kan ik niet goed meer tegen veranderingen</vt:lpstr>
      <vt:lpstr>Als ik een vol hoofd heb dan…  kan ik moeilijk stoppen met waar ik mee bezig ben</vt:lpstr>
      <vt:lpstr>Weet jij er nog meer?</vt:lpstr>
      <vt:lpstr>Opdracht</vt:lpstr>
      <vt:lpstr>Huiswerk</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Psycho-educatie</dc:title>
  <dc:creator>Tineke Post</dc:creator>
  <cp:lastModifiedBy>Tineke Post- Ilbrink</cp:lastModifiedBy>
  <cp:revision>19</cp:revision>
  <dcterms:created xsi:type="dcterms:W3CDTF">2023-11-21T19:40:45Z</dcterms:created>
  <dcterms:modified xsi:type="dcterms:W3CDTF">2025-04-06T12:41:37Z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0x010100B6D7C0E9978A9B4DA07DDCC1EA8C8871</vt:lpwstr>
  </property>
  <property fmtid="{D5CDD505-2E9C-101B-9397-08002B2CF9AE}" pid="3" name="MediaServiceImageTags">
    <vt:lpwstr/>
  </property>
</Properties>
</file>