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311" r:id="rId5"/>
    <p:sldId id="279" r:id="rId6"/>
    <p:sldId id="312" r:id="rId7"/>
    <p:sldId id="315" r:id="rId8"/>
    <p:sldId id="332" r:id="rId9"/>
    <p:sldId id="333" r:id="rId10"/>
    <p:sldId id="335" r:id="rId11"/>
    <p:sldId id="314" r:id="rId12"/>
    <p:sldId id="319" r:id="rId13"/>
    <p:sldId id="338" r:id="rId14"/>
    <p:sldId id="339" r:id="rId15"/>
    <p:sldId id="323" r:id="rId16"/>
    <p:sldId id="329" r:id="rId17"/>
    <p:sldId id="322" r:id="rId18"/>
    <p:sldId id="324" r:id="rId19"/>
    <p:sldId id="325" r:id="rId20"/>
    <p:sldId id="326" r:id="rId21"/>
    <p:sldId id="328" r:id="rId22"/>
    <p:sldId id="330" r:id="rId23"/>
    <p:sldId id="331"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YOJUZyaIyAdU2tpE8hcbQ==" hashData="a/A1qXizp8ENpXB/WAqaUfEDr0P1S+S+1+kr4uDzC90960cDtlE4TVlTpAUPTP7mfMZt4NLLmO5v5B8f5D7Th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912" autoAdjust="0"/>
  </p:normalViewPr>
  <p:slideViewPr>
    <p:cSldViewPr snapToGrid="0">
      <p:cViewPr varScale="1">
        <p:scale>
          <a:sx n="48" d="100"/>
          <a:sy n="48" d="100"/>
        </p:scale>
        <p:origin x="129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st, Tineke" userId="acaedabe-b12f-42d1-8517-780bc8ea15c4" providerId="ADAL" clId="{599FFB3F-D917-4FE2-A092-1D29EDFF59D1}"/>
    <pc:docChg chg="custSel addSld delSld modSld sldOrd delMainMaster">
      <pc:chgData name="Post, Tineke" userId="acaedabe-b12f-42d1-8517-780bc8ea15c4" providerId="ADAL" clId="{599FFB3F-D917-4FE2-A092-1D29EDFF59D1}" dt="2024-12-10T12:31:28.785" v="183" actId="47"/>
      <pc:docMkLst>
        <pc:docMk/>
      </pc:docMkLst>
      <pc:sldChg chg="delSp modSp del mod">
        <pc:chgData name="Post, Tineke" userId="acaedabe-b12f-42d1-8517-780bc8ea15c4" providerId="ADAL" clId="{599FFB3F-D917-4FE2-A092-1D29EDFF59D1}" dt="2024-12-10T12:29:34.391" v="141" actId="47"/>
        <pc:sldMkLst>
          <pc:docMk/>
          <pc:sldMk cId="3302199726" sldId="256"/>
        </pc:sldMkLst>
      </pc:sldChg>
      <pc:sldChg chg="addSp delSp modSp del mod">
        <pc:chgData name="Post, Tineke" userId="acaedabe-b12f-42d1-8517-780bc8ea15c4" providerId="ADAL" clId="{599FFB3F-D917-4FE2-A092-1D29EDFF59D1}" dt="2024-12-10T12:29:34.391" v="141" actId="47"/>
        <pc:sldMkLst>
          <pc:docMk/>
          <pc:sldMk cId="1506914159" sldId="258"/>
        </pc:sldMkLst>
      </pc:sldChg>
      <pc:sldChg chg="delSp del mod">
        <pc:chgData name="Post, Tineke" userId="acaedabe-b12f-42d1-8517-780bc8ea15c4" providerId="ADAL" clId="{599FFB3F-D917-4FE2-A092-1D29EDFF59D1}" dt="2024-12-10T12:31:28.785" v="183" actId="47"/>
        <pc:sldMkLst>
          <pc:docMk/>
          <pc:sldMk cId="1583001348" sldId="259"/>
        </pc:sldMkLst>
      </pc:sldChg>
      <pc:sldChg chg="addSp delSp modSp mod delAnim">
        <pc:chgData name="Post, Tineke" userId="acaedabe-b12f-42d1-8517-780bc8ea15c4" providerId="ADAL" clId="{599FFB3F-D917-4FE2-A092-1D29EDFF59D1}" dt="2024-12-10T12:18:19.794" v="6" actId="478"/>
        <pc:sldMkLst>
          <pc:docMk/>
          <pc:sldMk cId="1526408900" sldId="279"/>
        </pc:sldMkLst>
      </pc:sldChg>
      <pc:sldChg chg="del">
        <pc:chgData name="Post, Tineke" userId="acaedabe-b12f-42d1-8517-780bc8ea15c4" providerId="ADAL" clId="{599FFB3F-D917-4FE2-A092-1D29EDFF59D1}" dt="2024-12-10T12:18:09.238" v="3" actId="47"/>
        <pc:sldMkLst>
          <pc:docMk/>
          <pc:sldMk cId="2445270442" sldId="300"/>
        </pc:sldMkLst>
      </pc:sldChg>
      <pc:sldChg chg="del">
        <pc:chgData name="Post, Tineke" userId="acaedabe-b12f-42d1-8517-780bc8ea15c4" providerId="ADAL" clId="{599FFB3F-D917-4FE2-A092-1D29EDFF59D1}" dt="2024-12-10T12:18:04.001" v="0" actId="47"/>
        <pc:sldMkLst>
          <pc:docMk/>
          <pc:sldMk cId="2357875007" sldId="308"/>
        </pc:sldMkLst>
      </pc:sldChg>
      <pc:sldChg chg="del">
        <pc:chgData name="Post, Tineke" userId="acaedabe-b12f-42d1-8517-780bc8ea15c4" providerId="ADAL" clId="{599FFB3F-D917-4FE2-A092-1D29EDFF59D1}" dt="2024-12-10T12:18:04.001" v="0" actId="47"/>
        <pc:sldMkLst>
          <pc:docMk/>
          <pc:sldMk cId="1117656391" sldId="309"/>
        </pc:sldMkLst>
      </pc:sldChg>
      <pc:sldChg chg="del">
        <pc:chgData name="Post, Tineke" userId="acaedabe-b12f-42d1-8517-780bc8ea15c4" providerId="ADAL" clId="{599FFB3F-D917-4FE2-A092-1D29EDFF59D1}" dt="2024-12-10T12:18:04.001" v="0" actId="47"/>
        <pc:sldMkLst>
          <pc:docMk/>
          <pc:sldMk cId="2758862860" sldId="310"/>
        </pc:sldMkLst>
      </pc:sldChg>
      <pc:sldChg chg="ord">
        <pc:chgData name="Post, Tineke" userId="acaedabe-b12f-42d1-8517-780bc8ea15c4" providerId="ADAL" clId="{599FFB3F-D917-4FE2-A092-1D29EDFF59D1}" dt="2024-12-10T12:18:08.374" v="2"/>
        <pc:sldMkLst>
          <pc:docMk/>
          <pc:sldMk cId="1191791659" sldId="311"/>
        </pc:sldMkLst>
      </pc:sldChg>
      <pc:sldChg chg="modSp mod">
        <pc:chgData name="Post, Tineke" userId="acaedabe-b12f-42d1-8517-780bc8ea15c4" providerId="ADAL" clId="{599FFB3F-D917-4FE2-A092-1D29EDFF59D1}" dt="2024-12-10T12:18:33.120" v="38" actId="5793"/>
        <pc:sldMkLst>
          <pc:docMk/>
          <pc:sldMk cId="429669220" sldId="312"/>
        </pc:sldMkLst>
      </pc:sldChg>
      <pc:sldChg chg="addSp delSp modSp add mod modAnim">
        <pc:chgData name="Post, Tineke" userId="acaedabe-b12f-42d1-8517-780bc8ea15c4" providerId="ADAL" clId="{599FFB3F-D917-4FE2-A092-1D29EDFF59D1}" dt="2024-12-10T12:28:47.109" v="132" actId="14100"/>
        <pc:sldMkLst>
          <pc:docMk/>
          <pc:sldMk cId="1514391760" sldId="314"/>
        </pc:sldMkLst>
      </pc:sldChg>
      <pc:sldChg chg="modSp add mod modAnim">
        <pc:chgData name="Post, Tineke" userId="acaedabe-b12f-42d1-8517-780bc8ea15c4" providerId="ADAL" clId="{599FFB3F-D917-4FE2-A092-1D29EDFF59D1}" dt="2024-12-10T12:26:59.892" v="106" actId="20577"/>
        <pc:sldMkLst>
          <pc:docMk/>
          <pc:sldMk cId="139556362" sldId="315"/>
        </pc:sldMkLst>
      </pc:sldChg>
      <pc:sldChg chg="addSp delSp modSp add mod modAnim">
        <pc:chgData name="Post, Tineke" userId="acaedabe-b12f-42d1-8517-780bc8ea15c4" providerId="ADAL" clId="{599FFB3F-D917-4FE2-A092-1D29EDFF59D1}" dt="2024-12-10T12:28:03.108" v="123"/>
        <pc:sldMkLst>
          <pc:docMk/>
          <pc:sldMk cId="2338852969" sldId="316"/>
        </pc:sldMkLst>
      </pc:sldChg>
      <pc:sldChg chg="addSp delSp modSp add mod modAnim">
        <pc:chgData name="Post, Tineke" userId="acaedabe-b12f-42d1-8517-780bc8ea15c4" providerId="ADAL" clId="{599FFB3F-D917-4FE2-A092-1D29EDFF59D1}" dt="2024-12-10T12:27:31.749" v="115" actId="1076"/>
        <pc:sldMkLst>
          <pc:docMk/>
          <pc:sldMk cId="2836518127" sldId="317"/>
        </pc:sldMkLst>
      </pc:sldChg>
      <pc:sldChg chg="addSp delSp modSp add mod ord">
        <pc:chgData name="Post, Tineke" userId="acaedabe-b12f-42d1-8517-780bc8ea15c4" providerId="ADAL" clId="{599FFB3F-D917-4FE2-A092-1D29EDFF59D1}" dt="2024-12-10T12:29:43.035" v="143"/>
        <pc:sldMkLst>
          <pc:docMk/>
          <pc:sldMk cId="4151078125" sldId="318"/>
        </pc:sldMkLst>
      </pc:sldChg>
      <pc:sldChg chg="addSp delSp modSp add mod">
        <pc:chgData name="Post, Tineke" userId="acaedabe-b12f-42d1-8517-780bc8ea15c4" providerId="ADAL" clId="{599FFB3F-D917-4FE2-A092-1D29EDFF59D1}" dt="2024-12-10T12:31:20.316" v="182" actId="403"/>
        <pc:sldMkLst>
          <pc:docMk/>
          <pc:sldMk cId="3979701409" sldId="319"/>
        </pc:sldMkLst>
      </pc:sldChg>
      <pc:sldMasterChg chg="del delSldLayout">
        <pc:chgData name="Post, Tineke" userId="acaedabe-b12f-42d1-8517-780bc8ea15c4" providerId="ADAL" clId="{599FFB3F-D917-4FE2-A092-1D29EDFF59D1}" dt="2024-12-10T12:31:28.785" v="183" actId="47"/>
        <pc:sldMasterMkLst>
          <pc:docMk/>
          <pc:sldMasterMk cId="3687569688" sldId="2147483684"/>
        </pc:sldMasterMkLst>
        <pc:sldLayoutChg chg="del">
          <pc:chgData name="Post, Tineke" userId="acaedabe-b12f-42d1-8517-780bc8ea15c4" providerId="ADAL" clId="{599FFB3F-D917-4FE2-A092-1D29EDFF59D1}" dt="2024-12-10T12:31:28.785" v="183" actId="47"/>
          <pc:sldLayoutMkLst>
            <pc:docMk/>
            <pc:sldMasterMk cId="3687569688" sldId="2147483684"/>
            <pc:sldLayoutMk cId="284984811" sldId="2147483685"/>
          </pc:sldLayoutMkLst>
        </pc:sldLayoutChg>
        <pc:sldLayoutChg chg="del">
          <pc:chgData name="Post, Tineke" userId="acaedabe-b12f-42d1-8517-780bc8ea15c4" providerId="ADAL" clId="{599FFB3F-D917-4FE2-A092-1D29EDFF59D1}" dt="2024-12-10T12:31:28.785" v="183" actId="47"/>
          <pc:sldLayoutMkLst>
            <pc:docMk/>
            <pc:sldMasterMk cId="3687569688" sldId="2147483684"/>
            <pc:sldLayoutMk cId="2190929369" sldId="2147483686"/>
          </pc:sldLayoutMkLst>
        </pc:sldLayoutChg>
        <pc:sldLayoutChg chg="del">
          <pc:chgData name="Post, Tineke" userId="acaedabe-b12f-42d1-8517-780bc8ea15c4" providerId="ADAL" clId="{599FFB3F-D917-4FE2-A092-1D29EDFF59D1}" dt="2024-12-10T12:31:28.785" v="183" actId="47"/>
          <pc:sldLayoutMkLst>
            <pc:docMk/>
            <pc:sldMasterMk cId="3687569688" sldId="2147483684"/>
            <pc:sldLayoutMk cId="115441818" sldId="2147483687"/>
          </pc:sldLayoutMkLst>
        </pc:sldLayoutChg>
        <pc:sldLayoutChg chg="del">
          <pc:chgData name="Post, Tineke" userId="acaedabe-b12f-42d1-8517-780bc8ea15c4" providerId="ADAL" clId="{599FFB3F-D917-4FE2-A092-1D29EDFF59D1}" dt="2024-12-10T12:31:28.785" v="183" actId="47"/>
          <pc:sldLayoutMkLst>
            <pc:docMk/>
            <pc:sldMasterMk cId="3687569688" sldId="2147483684"/>
            <pc:sldLayoutMk cId="640925629" sldId="2147483688"/>
          </pc:sldLayoutMkLst>
        </pc:sldLayoutChg>
        <pc:sldLayoutChg chg="del">
          <pc:chgData name="Post, Tineke" userId="acaedabe-b12f-42d1-8517-780bc8ea15c4" providerId="ADAL" clId="{599FFB3F-D917-4FE2-A092-1D29EDFF59D1}" dt="2024-12-10T12:31:28.785" v="183" actId="47"/>
          <pc:sldLayoutMkLst>
            <pc:docMk/>
            <pc:sldMasterMk cId="3687569688" sldId="2147483684"/>
            <pc:sldLayoutMk cId="3011806626" sldId="2147483689"/>
          </pc:sldLayoutMkLst>
        </pc:sldLayoutChg>
        <pc:sldLayoutChg chg="del">
          <pc:chgData name="Post, Tineke" userId="acaedabe-b12f-42d1-8517-780bc8ea15c4" providerId="ADAL" clId="{599FFB3F-D917-4FE2-A092-1D29EDFF59D1}" dt="2024-12-10T12:31:28.785" v="183" actId="47"/>
          <pc:sldLayoutMkLst>
            <pc:docMk/>
            <pc:sldMasterMk cId="3687569688" sldId="2147483684"/>
            <pc:sldLayoutMk cId="3234377948" sldId="2147483690"/>
          </pc:sldLayoutMkLst>
        </pc:sldLayoutChg>
        <pc:sldLayoutChg chg="del">
          <pc:chgData name="Post, Tineke" userId="acaedabe-b12f-42d1-8517-780bc8ea15c4" providerId="ADAL" clId="{599FFB3F-D917-4FE2-A092-1D29EDFF59D1}" dt="2024-12-10T12:31:28.785" v="183" actId="47"/>
          <pc:sldLayoutMkLst>
            <pc:docMk/>
            <pc:sldMasterMk cId="3687569688" sldId="2147483684"/>
            <pc:sldLayoutMk cId="896159805" sldId="2147483691"/>
          </pc:sldLayoutMkLst>
        </pc:sldLayoutChg>
        <pc:sldLayoutChg chg="del">
          <pc:chgData name="Post, Tineke" userId="acaedabe-b12f-42d1-8517-780bc8ea15c4" providerId="ADAL" clId="{599FFB3F-D917-4FE2-A092-1D29EDFF59D1}" dt="2024-12-10T12:31:28.785" v="183" actId="47"/>
          <pc:sldLayoutMkLst>
            <pc:docMk/>
            <pc:sldMasterMk cId="3687569688" sldId="2147483684"/>
            <pc:sldLayoutMk cId="3159445953" sldId="2147483692"/>
          </pc:sldLayoutMkLst>
        </pc:sldLayoutChg>
        <pc:sldLayoutChg chg="del">
          <pc:chgData name="Post, Tineke" userId="acaedabe-b12f-42d1-8517-780bc8ea15c4" providerId="ADAL" clId="{599FFB3F-D917-4FE2-A092-1D29EDFF59D1}" dt="2024-12-10T12:31:28.785" v="183" actId="47"/>
          <pc:sldLayoutMkLst>
            <pc:docMk/>
            <pc:sldMasterMk cId="3687569688" sldId="2147483684"/>
            <pc:sldLayoutMk cId="1335083451" sldId="2147483693"/>
          </pc:sldLayoutMkLst>
        </pc:sldLayoutChg>
        <pc:sldLayoutChg chg="del">
          <pc:chgData name="Post, Tineke" userId="acaedabe-b12f-42d1-8517-780bc8ea15c4" providerId="ADAL" clId="{599FFB3F-D917-4FE2-A092-1D29EDFF59D1}" dt="2024-12-10T12:31:28.785" v="183" actId="47"/>
          <pc:sldLayoutMkLst>
            <pc:docMk/>
            <pc:sldMasterMk cId="3687569688" sldId="2147483684"/>
            <pc:sldLayoutMk cId="943571942" sldId="2147483694"/>
          </pc:sldLayoutMkLst>
        </pc:sldLayoutChg>
        <pc:sldLayoutChg chg="del">
          <pc:chgData name="Post, Tineke" userId="acaedabe-b12f-42d1-8517-780bc8ea15c4" providerId="ADAL" clId="{599FFB3F-D917-4FE2-A092-1D29EDFF59D1}" dt="2024-12-10T12:31:28.785" v="183" actId="47"/>
          <pc:sldLayoutMkLst>
            <pc:docMk/>
            <pc:sldMasterMk cId="3687569688" sldId="2147483684"/>
            <pc:sldLayoutMk cId="1666337342" sldId="2147483695"/>
          </pc:sldLayoutMkLst>
        </pc:sldLayoutChg>
      </pc:sldMasterChg>
    </pc:docChg>
  </pc:docChgLst>
  <pc:docChgLst>
    <pc:chgData name="Post-Ilbrink, Tineke" userId="acaedabe-b12f-42d1-8517-780bc8ea15c4" providerId="ADAL" clId="{F1CDE8A9-6197-4AA3-9F2C-63CB30D13CDA}"/>
    <pc:docChg chg="undo custSel addSld delSld modSld">
      <pc:chgData name="Post-Ilbrink, Tineke" userId="acaedabe-b12f-42d1-8517-780bc8ea15c4" providerId="ADAL" clId="{F1CDE8A9-6197-4AA3-9F2C-63CB30D13CDA}" dt="2025-01-26T14:42:58.729" v="523" actId="47"/>
      <pc:docMkLst>
        <pc:docMk/>
      </pc:docMkLst>
      <pc:sldChg chg="addSp modSp mod modAnim">
        <pc:chgData name="Post-Ilbrink, Tineke" userId="acaedabe-b12f-42d1-8517-780bc8ea15c4" providerId="ADAL" clId="{F1CDE8A9-6197-4AA3-9F2C-63CB30D13CDA}" dt="2025-01-26T14:39:58.540" v="493" actId="1076"/>
        <pc:sldMkLst>
          <pc:docMk/>
          <pc:sldMk cId="1087538356" sldId="320"/>
        </pc:sldMkLst>
      </pc:sldChg>
      <pc:sldChg chg="addSp delSp modSp new mod modAnim">
        <pc:chgData name="Post-Ilbrink, Tineke" userId="acaedabe-b12f-42d1-8517-780bc8ea15c4" providerId="ADAL" clId="{F1CDE8A9-6197-4AA3-9F2C-63CB30D13CDA}" dt="2025-01-26T14:32:37.319" v="214"/>
        <pc:sldMkLst>
          <pc:docMk/>
          <pc:sldMk cId="2464992375" sldId="332"/>
        </pc:sldMkLst>
        <pc:spChg chg="mod">
          <ac:chgData name="Post-Ilbrink, Tineke" userId="acaedabe-b12f-42d1-8517-780bc8ea15c4" providerId="ADAL" clId="{F1CDE8A9-6197-4AA3-9F2C-63CB30D13CDA}" dt="2025-01-26T14:31:35.746" v="171" actId="113"/>
          <ac:spMkLst>
            <pc:docMk/>
            <pc:sldMk cId="2464992375" sldId="332"/>
            <ac:spMk id="2" creationId="{59ADD23C-DB95-0E4D-B177-94D273B3F331}"/>
          </ac:spMkLst>
        </pc:spChg>
        <pc:spChg chg="add mod">
          <ac:chgData name="Post-Ilbrink, Tineke" userId="acaedabe-b12f-42d1-8517-780bc8ea15c4" providerId="ADAL" clId="{F1CDE8A9-6197-4AA3-9F2C-63CB30D13CDA}" dt="2025-01-26T14:32:29.657" v="212" actId="6549"/>
          <ac:spMkLst>
            <pc:docMk/>
            <pc:sldMk cId="2464992375" sldId="332"/>
            <ac:spMk id="6" creationId="{76BDDDFD-284A-9D8F-F87D-5F6761B793B6}"/>
          </ac:spMkLst>
        </pc:spChg>
        <pc:picChg chg="add mod">
          <ac:chgData name="Post-Ilbrink, Tineke" userId="acaedabe-b12f-42d1-8517-780bc8ea15c4" providerId="ADAL" clId="{F1CDE8A9-6197-4AA3-9F2C-63CB30D13CDA}" dt="2025-01-26T14:31:08.702" v="122"/>
          <ac:picMkLst>
            <pc:docMk/>
            <pc:sldMk cId="2464992375" sldId="332"/>
            <ac:picMk id="7" creationId="{94761DE6-3356-8902-2B9C-9FBF9D8F219E}"/>
          </ac:picMkLst>
        </pc:picChg>
      </pc:sldChg>
      <pc:sldChg chg="addSp delSp modSp add mod modAnim">
        <pc:chgData name="Post-Ilbrink, Tineke" userId="acaedabe-b12f-42d1-8517-780bc8ea15c4" providerId="ADAL" clId="{F1CDE8A9-6197-4AA3-9F2C-63CB30D13CDA}" dt="2025-01-26T14:34:20.036" v="289" actId="1076"/>
        <pc:sldMkLst>
          <pc:docMk/>
          <pc:sldMk cId="1747736422" sldId="333"/>
        </pc:sldMkLst>
        <pc:spChg chg="mod">
          <ac:chgData name="Post-Ilbrink, Tineke" userId="acaedabe-b12f-42d1-8517-780bc8ea15c4" providerId="ADAL" clId="{F1CDE8A9-6197-4AA3-9F2C-63CB30D13CDA}" dt="2025-01-26T14:33:22.859" v="243" actId="5793"/>
          <ac:spMkLst>
            <pc:docMk/>
            <pc:sldMk cId="1747736422" sldId="333"/>
            <ac:spMk id="2" creationId="{71498074-0B33-80D4-C09C-2E1C933A77CC}"/>
          </ac:spMkLst>
        </pc:spChg>
        <pc:spChg chg="mod">
          <ac:chgData name="Post-Ilbrink, Tineke" userId="acaedabe-b12f-42d1-8517-780bc8ea15c4" providerId="ADAL" clId="{F1CDE8A9-6197-4AA3-9F2C-63CB30D13CDA}" dt="2025-01-26T14:34:04.158" v="284" actId="20577"/>
          <ac:spMkLst>
            <pc:docMk/>
            <pc:sldMk cId="1747736422" sldId="333"/>
            <ac:spMk id="6" creationId="{781A4D6C-F9F8-E8C2-531C-181990452CCD}"/>
          </ac:spMkLst>
        </pc:spChg>
        <pc:picChg chg="add mod">
          <ac:chgData name="Post-Ilbrink, Tineke" userId="acaedabe-b12f-42d1-8517-780bc8ea15c4" providerId="ADAL" clId="{F1CDE8A9-6197-4AA3-9F2C-63CB30D13CDA}" dt="2025-01-26T14:34:20.036" v="289" actId="1076"/>
          <ac:picMkLst>
            <pc:docMk/>
            <pc:sldMk cId="1747736422" sldId="333"/>
            <ac:picMk id="3" creationId="{CA1B043E-F8E2-104C-B059-6F4010C22067}"/>
          </ac:picMkLst>
        </pc:picChg>
      </pc:sldChg>
      <pc:sldChg chg="addSp delSp modSp add mod modAnim">
        <pc:chgData name="Post-Ilbrink, Tineke" userId="acaedabe-b12f-42d1-8517-780bc8ea15c4" providerId="ADAL" clId="{F1CDE8A9-6197-4AA3-9F2C-63CB30D13CDA}" dt="2025-01-26T14:35:37.998" v="361" actId="1076"/>
        <pc:sldMkLst>
          <pc:docMk/>
          <pc:sldMk cId="2496001158" sldId="334"/>
        </pc:sldMkLst>
      </pc:sldChg>
      <pc:sldChg chg="addSp delSp modSp add mod modAnim">
        <pc:chgData name="Post-Ilbrink, Tineke" userId="acaedabe-b12f-42d1-8517-780bc8ea15c4" providerId="ADAL" clId="{F1CDE8A9-6197-4AA3-9F2C-63CB30D13CDA}" dt="2025-01-26T14:36:23.728" v="381" actId="1076"/>
        <pc:sldMkLst>
          <pc:docMk/>
          <pc:sldMk cId="2640884138" sldId="335"/>
        </pc:sldMkLst>
        <pc:spChg chg="mod">
          <ac:chgData name="Post-Ilbrink, Tineke" userId="acaedabe-b12f-42d1-8517-780bc8ea15c4" providerId="ADAL" clId="{F1CDE8A9-6197-4AA3-9F2C-63CB30D13CDA}" dt="2025-01-26T14:35:57.023" v="369" actId="20577"/>
          <ac:spMkLst>
            <pc:docMk/>
            <pc:sldMk cId="2640884138" sldId="335"/>
            <ac:spMk id="2" creationId="{1B3382D3-D564-0481-F11F-E9898573F877}"/>
          </ac:spMkLst>
        </pc:spChg>
        <pc:spChg chg="mod">
          <ac:chgData name="Post-Ilbrink, Tineke" userId="acaedabe-b12f-42d1-8517-780bc8ea15c4" providerId="ADAL" clId="{F1CDE8A9-6197-4AA3-9F2C-63CB30D13CDA}" dt="2025-01-26T14:36:15.903" v="378" actId="12"/>
          <ac:spMkLst>
            <pc:docMk/>
            <pc:sldMk cId="2640884138" sldId="335"/>
            <ac:spMk id="6" creationId="{DEF5C0D5-AB26-1DA2-B964-6453A939314B}"/>
          </ac:spMkLst>
        </pc:spChg>
      </pc:sldChg>
      <pc:sldChg chg="addSp delSp modSp add mod modAnim">
        <pc:chgData name="Post-Ilbrink, Tineke" userId="acaedabe-b12f-42d1-8517-780bc8ea15c4" providerId="ADAL" clId="{F1CDE8A9-6197-4AA3-9F2C-63CB30D13CDA}" dt="2025-01-26T14:37:43.429" v="434" actId="27636"/>
        <pc:sldMkLst>
          <pc:docMk/>
          <pc:sldMk cId="1180539654" sldId="336"/>
        </pc:sldMkLst>
      </pc:sldChg>
      <pc:sldChg chg="add del">
        <pc:chgData name="Post-Ilbrink, Tineke" userId="acaedabe-b12f-42d1-8517-780bc8ea15c4" providerId="ADAL" clId="{F1CDE8A9-6197-4AA3-9F2C-63CB30D13CDA}" dt="2025-01-26T14:42:58.729" v="523" actId="47"/>
        <pc:sldMkLst>
          <pc:docMk/>
          <pc:sldMk cId="3931052188" sldId="337"/>
        </pc:sldMkLst>
      </pc:sldChg>
      <pc:sldChg chg="addSp delSp modSp new mod modAnim">
        <pc:chgData name="Post-Ilbrink, Tineke" userId="acaedabe-b12f-42d1-8517-780bc8ea15c4" providerId="ADAL" clId="{F1CDE8A9-6197-4AA3-9F2C-63CB30D13CDA}" dt="2025-01-26T14:39:26.519" v="483" actId="20577"/>
        <pc:sldMkLst>
          <pc:docMk/>
          <pc:sldMk cId="2484530503" sldId="338"/>
        </pc:sldMkLst>
        <pc:spChg chg="mod">
          <ac:chgData name="Post-Ilbrink, Tineke" userId="acaedabe-b12f-42d1-8517-780bc8ea15c4" providerId="ADAL" clId="{F1CDE8A9-6197-4AA3-9F2C-63CB30D13CDA}" dt="2025-01-26T14:38:36.679" v="461" actId="113"/>
          <ac:spMkLst>
            <pc:docMk/>
            <pc:sldMk cId="2484530503" sldId="338"/>
            <ac:spMk id="2" creationId="{558C6DD4-C95D-3BDB-9BCF-4F5B3C2833BA}"/>
          </ac:spMkLst>
        </pc:spChg>
        <pc:spChg chg="add mod">
          <ac:chgData name="Post-Ilbrink, Tineke" userId="acaedabe-b12f-42d1-8517-780bc8ea15c4" providerId="ADAL" clId="{F1CDE8A9-6197-4AA3-9F2C-63CB30D13CDA}" dt="2025-01-26T14:39:26.519" v="483" actId="20577"/>
          <ac:spMkLst>
            <pc:docMk/>
            <pc:sldMk cId="2484530503" sldId="338"/>
            <ac:spMk id="6" creationId="{60AF6C2D-9760-4206-0C87-FBCD42A78492}"/>
          </ac:spMkLst>
        </pc:spChg>
        <pc:picChg chg="add mod">
          <ac:chgData name="Post-Ilbrink, Tineke" userId="acaedabe-b12f-42d1-8517-780bc8ea15c4" providerId="ADAL" clId="{F1CDE8A9-6197-4AA3-9F2C-63CB30D13CDA}" dt="2025-01-26T14:39:02.197" v="466" actId="1076"/>
          <ac:picMkLst>
            <pc:docMk/>
            <pc:sldMk cId="2484530503" sldId="338"/>
            <ac:picMk id="4" creationId="{F971EC19-2982-1DB0-3901-CADA1ECA14B6}"/>
          </ac:picMkLst>
        </pc:picChg>
        <pc:picChg chg="add mod">
          <ac:chgData name="Post-Ilbrink, Tineke" userId="acaedabe-b12f-42d1-8517-780bc8ea15c4" providerId="ADAL" clId="{F1CDE8A9-6197-4AA3-9F2C-63CB30D13CDA}" dt="2025-01-26T14:39:01.021" v="465" actId="14100"/>
          <ac:picMkLst>
            <pc:docMk/>
            <pc:sldMk cId="2484530503" sldId="338"/>
            <ac:picMk id="5" creationId="{DC6BB40A-FA61-951B-9BCB-8FDBEFAC949F}"/>
          </ac:picMkLst>
        </pc:picChg>
      </pc:sldChg>
      <pc:sldChg chg="addSp modSp new mod">
        <pc:chgData name="Post-Ilbrink, Tineke" userId="acaedabe-b12f-42d1-8517-780bc8ea15c4" providerId="ADAL" clId="{F1CDE8A9-6197-4AA3-9F2C-63CB30D13CDA}" dt="2025-01-26T14:40:48.879" v="522" actId="20577"/>
        <pc:sldMkLst>
          <pc:docMk/>
          <pc:sldMk cId="116080512" sldId="339"/>
        </pc:sldMkLst>
        <pc:spChg chg="mod">
          <ac:chgData name="Post-Ilbrink, Tineke" userId="acaedabe-b12f-42d1-8517-780bc8ea15c4" providerId="ADAL" clId="{F1CDE8A9-6197-4AA3-9F2C-63CB30D13CDA}" dt="2025-01-26T14:40:34.894" v="515" actId="113"/>
          <ac:spMkLst>
            <pc:docMk/>
            <pc:sldMk cId="116080512" sldId="339"/>
            <ac:spMk id="2" creationId="{EF5D10FD-3D9E-60D9-7430-0D136A9F4B03}"/>
          </ac:spMkLst>
        </pc:spChg>
        <pc:spChg chg="mod">
          <ac:chgData name="Post-Ilbrink, Tineke" userId="acaedabe-b12f-42d1-8517-780bc8ea15c4" providerId="ADAL" clId="{F1CDE8A9-6197-4AA3-9F2C-63CB30D13CDA}" dt="2025-01-26T14:40:48.879" v="522" actId="20577"/>
          <ac:spMkLst>
            <pc:docMk/>
            <pc:sldMk cId="116080512" sldId="339"/>
            <ac:spMk id="3" creationId="{FB15E466-4D24-2468-ED95-8E6AB36D42B0}"/>
          </ac:spMkLst>
        </pc:spChg>
        <pc:picChg chg="add mod">
          <ac:chgData name="Post-Ilbrink, Tineke" userId="acaedabe-b12f-42d1-8517-780bc8ea15c4" providerId="ADAL" clId="{F1CDE8A9-6197-4AA3-9F2C-63CB30D13CDA}" dt="2025-01-26T14:40:42.315" v="518" actId="1076"/>
          <ac:picMkLst>
            <pc:docMk/>
            <pc:sldMk cId="116080512" sldId="339"/>
            <ac:picMk id="4" creationId="{7FB9340E-4014-439E-44B8-0881112D46B6}"/>
          </ac:picMkLst>
        </pc:picChg>
      </pc:sldChg>
    </pc:docChg>
  </pc:docChgLst>
  <pc:docChgLst>
    <pc:chgData name="Post-Ilbrink, Tineke" userId="acaedabe-b12f-42d1-8517-780bc8ea15c4" providerId="ADAL" clId="{68BEC3BC-CF16-4121-A9CF-E702CA375981}"/>
    <pc:docChg chg="undo custSel addSld delSld modSld sldOrd">
      <pc:chgData name="Post-Ilbrink, Tineke" userId="acaedabe-b12f-42d1-8517-780bc8ea15c4" providerId="ADAL" clId="{68BEC3BC-CF16-4121-A9CF-E702CA375981}" dt="2025-01-13T11:44:36.723" v="3280" actId="20577"/>
      <pc:docMkLst>
        <pc:docMk/>
      </pc:docMkLst>
      <pc:sldChg chg="addSp modSp mod modNotesTx">
        <pc:chgData name="Post-Ilbrink, Tineke" userId="acaedabe-b12f-42d1-8517-780bc8ea15c4" providerId="ADAL" clId="{68BEC3BC-CF16-4121-A9CF-E702CA375981}" dt="2025-01-13T08:26:53.166" v="913" actId="20577"/>
        <pc:sldMkLst>
          <pc:docMk/>
          <pc:sldMk cId="1191791659" sldId="311"/>
        </pc:sldMkLst>
        <pc:spChg chg="mod">
          <ac:chgData name="Post-Ilbrink, Tineke" userId="acaedabe-b12f-42d1-8517-780bc8ea15c4" providerId="ADAL" clId="{68BEC3BC-CF16-4121-A9CF-E702CA375981}" dt="2025-01-13T08:26:19.814" v="859" actId="122"/>
          <ac:spMkLst>
            <pc:docMk/>
            <pc:sldMk cId="1191791659" sldId="311"/>
            <ac:spMk id="5" creationId="{BC54ED9E-3F75-B030-40F4-C1CA4BF561C2}"/>
          </ac:spMkLst>
        </pc:spChg>
        <pc:picChg chg="add mod">
          <ac:chgData name="Post-Ilbrink, Tineke" userId="acaedabe-b12f-42d1-8517-780bc8ea15c4" providerId="ADAL" clId="{68BEC3BC-CF16-4121-A9CF-E702CA375981}" dt="2025-01-13T08:10:20.860" v="168" actId="1076"/>
          <ac:picMkLst>
            <pc:docMk/>
            <pc:sldMk cId="1191791659" sldId="311"/>
            <ac:picMk id="6" creationId="{1821E255-19DF-7496-1A81-6A653A858D85}"/>
          </ac:picMkLst>
        </pc:picChg>
      </pc:sldChg>
      <pc:sldChg chg="addSp modSp mod modAnim">
        <pc:chgData name="Post-Ilbrink, Tineke" userId="acaedabe-b12f-42d1-8517-780bc8ea15c4" providerId="ADAL" clId="{68BEC3BC-CF16-4121-A9CF-E702CA375981}" dt="2025-01-13T11:35:57.826" v="3076" actId="14100"/>
        <pc:sldMkLst>
          <pc:docMk/>
          <pc:sldMk cId="429669220" sldId="312"/>
        </pc:sldMkLst>
        <pc:spChg chg="mod">
          <ac:chgData name="Post-Ilbrink, Tineke" userId="acaedabe-b12f-42d1-8517-780bc8ea15c4" providerId="ADAL" clId="{68BEC3BC-CF16-4121-A9CF-E702CA375981}" dt="2025-01-13T11:35:11.240" v="3069" actId="1076"/>
          <ac:spMkLst>
            <pc:docMk/>
            <pc:sldMk cId="429669220" sldId="312"/>
            <ac:spMk id="6" creationId="{9B74A390-AF90-8C9E-98D4-6D5B5D87B196}"/>
          </ac:spMkLst>
        </pc:spChg>
        <pc:picChg chg="add mod">
          <ac:chgData name="Post-Ilbrink, Tineke" userId="acaedabe-b12f-42d1-8517-780bc8ea15c4" providerId="ADAL" clId="{68BEC3BC-CF16-4121-A9CF-E702CA375981}" dt="2025-01-13T11:35:31.885" v="3072" actId="1076"/>
          <ac:picMkLst>
            <pc:docMk/>
            <pc:sldMk cId="429669220" sldId="312"/>
            <ac:picMk id="2" creationId="{13BD2B40-5E41-6498-EBB9-1C3847D5BC75}"/>
          </ac:picMkLst>
        </pc:picChg>
        <pc:picChg chg="add mod">
          <ac:chgData name="Post-Ilbrink, Tineke" userId="acaedabe-b12f-42d1-8517-780bc8ea15c4" providerId="ADAL" clId="{68BEC3BC-CF16-4121-A9CF-E702CA375981}" dt="2025-01-13T11:35:57.826" v="3076" actId="14100"/>
          <ac:picMkLst>
            <pc:docMk/>
            <pc:sldMk cId="429669220" sldId="312"/>
            <ac:picMk id="3" creationId="{5CBF7830-090F-720B-FB9C-977FBFEB6C67}"/>
          </ac:picMkLst>
        </pc:picChg>
      </pc:sldChg>
      <pc:sldChg chg="addSp delSp modSp del mod modNotesTx">
        <pc:chgData name="Post-Ilbrink, Tineke" userId="acaedabe-b12f-42d1-8517-780bc8ea15c4" providerId="ADAL" clId="{68BEC3BC-CF16-4121-A9CF-E702CA375981}" dt="2025-01-13T08:32:49.455" v="990" actId="47"/>
        <pc:sldMkLst>
          <pc:docMk/>
          <pc:sldMk cId="441335128" sldId="313"/>
        </pc:sldMkLst>
      </pc:sldChg>
      <pc:sldChg chg="modSp mod modNotesTx">
        <pc:chgData name="Post-Ilbrink, Tineke" userId="acaedabe-b12f-42d1-8517-780bc8ea15c4" providerId="ADAL" clId="{68BEC3BC-CF16-4121-A9CF-E702CA375981}" dt="2025-01-13T08:20:22.950" v="529" actId="20577"/>
        <pc:sldMkLst>
          <pc:docMk/>
          <pc:sldMk cId="1514391760" sldId="314"/>
        </pc:sldMkLst>
        <pc:spChg chg="mod">
          <ac:chgData name="Post-Ilbrink, Tineke" userId="acaedabe-b12f-42d1-8517-780bc8ea15c4" providerId="ADAL" clId="{68BEC3BC-CF16-4121-A9CF-E702CA375981}" dt="2025-01-13T07:59:10.188" v="36" actId="2711"/>
          <ac:spMkLst>
            <pc:docMk/>
            <pc:sldMk cId="1514391760" sldId="314"/>
            <ac:spMk id="4" creationId="{22850B59-F593-12CE-C727-08DED5DC0A09}"/>
          </ac:spMkLst>
        </pc:spChg>
        <pc:spChg chg="mod">
          <ac:chgData name="Post-Ilbrink, Tineke" userId="acaedabe-b12f-42d1-8517-780bc8ea15c4" providerId="ADAL" clId="{68BEC3BC-CF16-4121-A9CF-E702CA375981}" dt="2025-01-13T07:59:18.019" v="38" actId="113"/>
          <ac:spMkLst>
            <pc:docMk/>
            <pc:sldMk cId="1514391760" sldId="314"/>
            <ac:spMk id="6" creationId="{43443317-6598-4B6F-4782-E038C229E2F2}"/>
          </ac:spMkLst>
        </pc:spChg>
      </pc:sldChg>
      <pc:sldChg chg="modSp mod modClrScheme modAnim chgLayout">
        <pc:chgData name="Post-Ilbrink, Tineke" userId="acaedabe-b12f-42d1-8517-780bc8ea15c4" providerId="ADAL" clId="{68BEC3BC-CF16-4121-A9CF-E702CA375981}" dt="2025-01-13T08:30:42.966" v="926" actId="255"/>
        <pc:sldMkLst>
          <pc:docMk/>
          <pc:sldMk cId="139556362" sldId="315"/>
        </pc:sldMkLst>
        <pc:spChg chg="mod ord">
          <ac:chgData name="Post-Ilbrink, Tineke" userId="acaedabe-b12f-42d1-8517-780bc8ea15c4" providerId="ADAL" clId="{68BEC3BC-CF16-4121-A9CF-E702CA375981}" dt="2025-01-13T07:58:24.408" v="31" actId="5793"/>
          <ac:spMkLst>
            <pc:docMk/>
            <pc:sldMk cId="139556362" sldId="315"/>
            <ac:spMk id="4" creationId="{CAF35F87-0922-5660-B378-F9D2D4294828}"/>
          </ac:spMkLst>
        </pc:spChg>
      </pc:sldChg>
      <pc:sldChg chg="modSp mod modAnim">
        <pc:chgData name="Post-Ilbrink, Tineke" userId="acaedabe-b12f-42d1-8517-780bc8ea15c4" providerId="ADAL" clId="{68BEC3BC-CF16-4121-A9CF-E702CA375981}" dt="2025-01-13T08:00:47.583" v="84" actId="2710"/>
        <pc:sldMkLst>
          <pc:docMk/>
          <pc:sldMk cId="2338852969" sldId="316"/>
        </pc:sldMkLst>
      </pc:sldChg>
      <pc:sldChg chg="modSp mod modAnim">
        <pc:chgData name="Post-Ilbrink, Tineke" userId="acaedabe-b12f-42d1-8517-780bc8ea15c4" providerId="ADAL" clId="{68BEC3BC-CF16-4121-A9CF-E702CA375981}" dt="2025-01-13T08:00:39.978" v="83" actId="1036"/>
        <pc:sldMkLst>
          <pc:docMk/>
          <pc:sldMk cId="2836518127" sldId="317"/>
        </pc:sldMkLst>
      </pc:sldChg>
      <pc:sldChg chg="modSp mod">
        <pc:chgData name="Post-Ilbrink, Tineke" userId="acaedabe-b12f-42d1-8517-780bc8ea15c4" providerId="ADAL" clId="{68BEC3BC-CF16-4121-A9CF-E702CA375981}" dt="2025-01-13T08:06:02.231" v="103" actId="20577"/>
        <pc:sldMkLst>
          <pc:docMk/>
          <pc:sldMk cId="4151078125" sldId="318"/>
        </pc:sldMkLst>
      </pc:sldChg>
      <pc:sldChg chg="modSp mod modAnim">
        <pc:chgData name="Post-Ilbrink, Tineke" userId="acaedabe-b12f-42d1-8517-780bc8ea15c4" providerId="ADAL" clId="{68BEC3BC-CF16-4121-A9CF-E702CA375981}" dt="2025-01-13T08:05:54.225" v="102"/>
        <pc:sldMkLst>
          <pc:docMk/>
          <pc:sldMk cId="3979701409" sldId="319"/>
        </pc:sldMkLst>
        <pc:spChg chg="mod">
          <ac:chgData name="Post-Ilbrink, Tineke" userId="acaedabe-b12f-42d1-8517-780bc8ea15c4" providerId="ADAL" clId="{68BEC3BC-CF16-4121-A9CF-E702CA375981}" dt="2025-01-13T08:05:43.709" v="100" actId="1076"/>
          <ac:spMkLst>
            <pc:docMk/>
            <pc:sldMk cId="3979701409" sldId="319"/>
            <ac:spMk id="2" creationId="{FDF6AC80-9D8B-6AB3-3573-4EBDAFD38D99}"/>
          </ac:spMkLst>
        </pc:spChg>
        <pc:spChg chg="mod">
          <ac:chgData name="Post-Ilbrink, Tineke" userId="acaedabe-b12f-42d1-8517-780bc8ea15c4" providerId="ADAL" clId="{68BEC3BC-CF16-4121-A9CF-E702CA375981}" dt="2025-01-13T08:04:51.420" v="88" actId="2711"/>
          <ac:spMkLst>
            <pc:docMk/>
            <pc:sldMk cId="3979701409" sldId="319"/>
            <ac:spMk id="4" creationId="{5843DF03-99BC-3E7A-379C-26F953A4CF4C}"/>
          </ac:spMkLst>
        </pc:spChg>
      </pc:sldChg>
      <pc:sldChg chg="modSp new mod">
        <pc:chgData name="Post-Ilbrink, Tineke" userId="acaedabe-b12f-42d1-8517-780bc8ea15c4" providerId="ADAL" clId="{68BEC3BC-CF16-4121-A9CF-E702CA375981}" dt="2025-01-13T08:09:03.156" v="159" actId="20577"/>
        <pc:sldMkLst>
          <pc:docMk/>
          <pc:sldMk cId="1087538356" sldId="320"/>
        </pc:sldMkLst>
      </pc:sldChg>
      <pc:sldChg chg="add del">
        <pc:chgData name="Post-Ilbrink, Tineke" userId="acaedabe-b12f-42d1-8517-780bc8ea15c4" providerId="ADAL" clId="{68BEC3BC-CF16-4121-A9CF-E702CA375981}" dt="2025-01-13T08:12:29.585" v="194" actId="47"/>
        <pc:sldMkLst>
          <pc:docMk/>
          <pc:sldMk cId="502712692" sldId="321"/>
        </pc:sldMkLst>
      </pc:sldChg>
      <pc:sldChg chg="new del">
        <pc:chgData name="Post-Ilbrink, Tineke" userId="acaedabe-b12f-42d1-8517-780bc8ea15c4" providerId="ADAL" clId="{68BEC3BC-CF16-4121-A9CF-E702CA375981}" dt="2025-01-13T08:31:15.525" v="929" actId="47"/>
        <pc:sldMkLst>
          <pc:docMk/>
          <pc:sldMk cId="2476571570" sldId="321"/>
        </pc:sldMkLst>
      </pc:sldChg>
      <pc:sldChg chg="addSp delSp modSp new mod modAnim modNotesTx">
        <pc:chgData name="Post-Ilbrink, Tineke" userId="acaedabe-b12f-42d1-8517-780bc8ea15c4" providerId="ADAL" clId="{68BEC3BC-CF16-4121-A9CF-E702CA375981}" dt="2025-01-13T11:26:40.680" v="2545" actId="20577"/>
        <pc:sldMkLst>
          <pc:docMk/>
          <pc:sldMk cId="2726758984" sldId="322"/>
        </pc:sldMkLst>
        <pc:spChg chg="mod">
          <ac:chgData name="Post-Ilbrink, Tineke" userId="acaedabe-b12f-42d1-8517-780bc8ea15c4" providerId="ADAL" clId="{68BEC3BC-CF16-4121-A9CF-E702CA375981}" dt="2025-01-13T08:38:23.403" v="1038" actId="20577"/>
          <ac:spMkLst>
            <pc:docMk/>
            <pc:sldMk cId="2726758984" sldId="322"/>
            <ac:spMk id="2" creationId="{0A980756-960B-C3B0-2072-8C448AD175A5}"/>
          </ac:spMkLst>
        </pc:spChg>
        <pc:spChg chg="add mod">
          <ac:chgData name="Post-Ilbrink, Tineke" userId="acaedabe-b12f-42d1-8517-780bc8ea15c4" providerId="ADAL" clId="{68BEC3BC-CF16-4121-A9CF-E702CA375981}" dt="2025-01-13T11:26:40.680" v="2545" actId="20577"/>
          <ac:spMkLst>
            <pc:docMk/>
            <pc:sldMk cId="2726758984" sldId="322"/>
            <ac:spMk id="4" creationId="{87CE4CC7-327C-4CC3-2B9D-FACA2045B84A}"/>
          </ac:spMkLst>
        </pc:spChg>
        <pc:picChg chg="add mod">
          <ac:chgData name="Post-Ilbrink, Tineke" userId="acaedabe-b12f-42d1-8517-780bc8ea15c4" providerId="ADAL" clId="{68BEC3BC-CF16-4121-A9CF-E702CA375981}" dt="2025-01-13T11:13:48.744" v="2374" actId="1076"/>
          <ac:picMkLst>
            <pc:docMk/>
            <pc:sldMk cId="2726758984" sldId="322"/>
            <ac:picMk id="7" creationId="{767D2165-C19C-70DF-EE3E-9FD912955A2F}"/>
          </ac:picMkLst>
        </pc:picChg>
      </pc:sldChg>
      <pc:sldChg chg="add del">
        <pc:chgData name="Post-Ilbrink, Tineke" userId="acaedabe-b12f-42d1-8517-780bc8ea15c4" providerId="ADAL" clId="{68BEC3BC-CF16-4121-A9CF-E702CA375981}" dt="2025-01-13T08:27:06.764" v="914" actId="47"/>
        <pc:sldMkLst>
          <pc:docMk/>
          <pc:sldMk cId="3716653329" sldId="322"/>
        </pc:sldMkLst>
      </pc:sldChg>
      <pc:sldChg chg="addSp delSp modSp new mod ord setBg">
        <pc:chgData name="Post-Ilbrink, Tineke" userId="acaedabe-b12f-42d1-8517-780bc8ea15c4" providerId="ADAL" clId="{68BEC3BC-CF16-4121-A9CF-E702CA375981}" dt="2025-01-13T08:35:06.391" v="1012" actId="1582"/>
        <pc:sldMkLst>
          <pc:docMk/>
          <pc:sldMk cId="1735283928" sldId="323"/>
        </pc:sldMkLst>
        <pc:spChg chg="mod">
          <ac:chgData name="Post-Ilbrink, Tineke" userId="acaedabe-b12f-42d1-8517-780bc8ea15c4" providerId="ADAL" clId="{68BEC3BC-CF16-4121-A9CF-E702CA375981}" dt="2025-01-13T08:34:05.429" v="999" actId="207"/>
          <ac:spMkLst>
            <pc:docMk/>
            <pc:sldMk cId="1735283928" sldId="323"/>
            <ac:spMk id="4" creationId="{2EA49BB3-4FD8-AE1E-47CA-32F3800EB65D}"/>
          </ac:spMkLst>
        </pc:spChg>
        <pc:spChg chg="mod">
          <ac:chgData name="Post-Ilbrink, Tineke" userId="acaedabe-b12f-42d1-8517-780bc8ea15c4" providerId="ADAL" clId="{68BEC3BC-CF16-4121-A9CF-E702CA375981}" dt="2025-01-13T08:34:08.797" v="1000" actId="207"/>
          <ac:spMkLst>
            <pc:docMk/>
            <pc:sldMk cId="1735283928" sldId="323"/>
            <ac:spMk id="5" creationId="{DF202D9B-E81B-C6DC-75DA-8BB0C4AD81CD}"/>
          </ac:spMkLst>
        </pc:spChg>
        <pc:picChg chg="add mod">
          <ac:chgData name="Post-Ilbrink, Tineke" userId="acaedabe-b12f-42d1-8517-780bc8ea15c4" providerId="ADAL" clId="{68BEC3BC-CF16-4121-A9CF-E702CA375981}" dt="2025-01-13T08:35:06.391" v="1012" actId="1582"/>
          <ac:picMkLst>
            <pc:docMk/>
            <pc:sldMk cId="1735283928" sldId="323"/>
            <ac:picMk id="7" creationId="{1659E066-F0D6-1150-A97C-22B95BED5FAF}"/>
          </ac:picMkLst>
        </pc:picChg>
        <pc:picChg chg="add mod">
          <ac:chgData name="Post-Ilbrink, Tineke" userId="acaedabe-b12f-42d1-8517-780bc8ea15c4" providerId="ADAL" clId="{68BEC3BC-CF16-4121-A9CF-E702CA375981}" dt="2025-01-13T08:35:02.787" v="1011" actId="1582"/>
          <ac:picMkLst>
            <pc:docMk/>
            <pc:sldMk cId="1735283928" sldId="323"/>
            <ac:picMk id="9" creationId="{493BD542-2CAF-E99A-39C7-FDF3D1C80D09}"/>
          </ac:picMkLst>
        </pc:picChg>
      </pc:sldChg>
      <pc:sldChg chg="addSp delSp modSp add mod ord modAnim modNotesTx">
        <pc:chgData name="Post-Ilbrink, Tineke" userId="acaedabe-b12f-42d1-8517-780bc8ea15c4" providerId="ADAL" clId="{68BEC3BC-CF16-4121-A9CF-E702CA375981}" dt="2025-01-13T11:22:28.529" v="2384" actId="1076"/>
        <pc:sldMkLst>
          <pc:docMk/>
          <pc:sldMk cId="1450980480" sldId="324"/>
        </pc:sldMkLst>
        <pc:spChg chg="mod">
          <ac:chgData name="Post-Ilbrink, Tineke" userId="acaedabe-b12f-42d1-8517-780bc8ea15c4" providerId="ADAL" clId="{68BEC3BC-CF16-4121-A9CF-E702CA375981}" dt="2025-01-13T08:52:46.856" v="1474" actId="255"/>
          <ac:spMkLst>
            <pc:docMk/>
            <pc:sldMk cId="1450980480" sldId="324"/>
            <ac:spMk id="2" creationId="{2AAD2159-DFC8-C70C-D241-A7FC6E3A8F6A}"/>
          </ac:spMkLst>
        </pc:spChg>
        <pc:spChg chg="mod">
          <ac:chgData name="Post-Ilbrink, Tineke" userId="acaedabe-b12f-42d1-8517-780bc8ea15c4" providerId="ADAL" clId="{68BEC3BC-CF16-4121-A9CF-E702CA375981}" dt="2025-01-13T09:06:00.486" v="2153" actId="20577"/>
          <ac:spMkLst>
            <pc:docMk/>
            <pc:sldMk cId="1450980480" sldId="324"/>
            <ac:spMk id="3" creationId="{927B96BA-63BB-01A6-DBE2-292461CDC818}"/>
          </ac:spMkLst>
        </pc:spChg>
        <pc:picChg chg="add mod">
          <ac:chgData name="Post-Ilbrink, Tineke" userId="acaedabe-b12f-42d1-8517-780bc8ea15c4" providerId="ADAL" clId="{68BEC3BC-CF16-4121-A9CF-E702CA375981}" dt="2025-01-13T11:22:28.529" v="2384" actId="1076"/>
          <ac:picMkLst>
            <pc:docMk/>
            <pc:sldMk cId="1450980480" sldId="324"/>
            <ac:picMk id="8" creationId="{B7A00C25-9078-121B-8F31-762E1016913C}"/>
          </ac:picMkLst>
        </pc:picChg>
      </pc:sldChg>
      <pc:sldChg chg="addSp delSp modSp add mod modAnim modNotesTx">
        <pc:chgData name="Post-Ilbrink, Tineke" userId="acaedabe-b12f-42d1-8517-780bc8ea15c4" providerId="ADAL" clId="{68BEC3BC-CF16-4121-A9CF-E702CA375981}" dt="2025-01-13T11:27:44.487" v="2557" actId="6549"/>
        <pc:sldMkLst>
          <pc:docMk/>
          <pc:sldMk cId="4080313509" sldId="325"/>
        </pc:sldMkLst>
        <pc:spChg chg="mod">
          <ac:chgData name="Post-Ilbrink, Tineke" userId="acaedabe-b12f-42d1-8517-780bc8ea15c4" providerId="ADAL" clId="{68BEC3BC-CF16-4121-A9CF-E702CA375981}" dt="2025-01-13T08:56:06.556" v="1725" actId="5793"/>
          <ac:spMkLst>
            <pc:docMk/>
            <pc:sldMk cId="4080313509" sldId="325"/>
            <ac:spMk id="2" creationId="{5136A910-A197-3848-11CC-E976A320A481}"/>
          </ac:spMkLst>
        </pc:spChg>
        <pc:spChg chg="mod">
          <ac:chgData name="Post-Ilbrink, Tineke" userId="acaedabe-b12f-42d1-8517-780bc8ea15c4" providerId="ADAL" clId="{68BEC3BC-CF16-4121-A9CF-E702CA375981}" dt="2025-01-13T11:27:44.487" v="2557" actId="6549"/>
          <ac:spMkLst>
            <pc:docMk/>
            <pc:sldMk cId="4080313509" sldId="325"/>
            <ac:spMk id="3" creationId="{52D4CCCB-23AA-8756-ACF2-FCF27AA5C81F}"/>
          </ac:spMkLst>
        </pc:spChg>
        <pc:picChg chg="add mod">
          <ac:chgData name="Post-Ilbrink, Tineke" userId="acaedabe-b12f-42d1-8517-780bc8ea15c4" providerId="ADAL" clId="{68BEC3BC-CF16-4121-A9CF-E702CA375981}" dt="2025-01-13T11:22:40.458" v="2387" actId="14100"/>
          <ac:picMkLst>
            <pc:docMk/>
            <pc:sldMk cId="4080313509" sldId="325"/>
            <ac:picMk id="6" creationId="{C22B8C59-D466-1144-199B-701C08DDEF7A}"/>
          </ac:picMkLst>
        </pc:picChg>
      </pc:sldChg>
      <pc:sldChg chg="addSp modSp add mod modAnim">
        <pc:chgData name="Post-Ilbrink, Tineke" userId="acaedabe-b12f-42d1-8517-780bc8ea15c4" providerId="ADAL" clId="{68BEC3BC-CF16-4121-A9CF-E702CA375981}" dt="2025-01-13T11:28:08.091" v="2559" actId="20577"/>
        <pc:sldMkLst>
          <pc:docMk/>
          <pc:sldMk cId="3193057429" sldId="326"/>
        </pc:sldMkLst>
        <pc:spChg chg="mod">
          <ac:chgData name="Post-Ilbrink, Tineke" userId="acaedabe-b12f-42d1-8517-780bc8ea15c4" providerId="ADAL" clId="{68BEC3BC-CF16-4121-A9CF-E702CA375981}" dt="2025-01-13T08:59:16.157" v="1969" actId="5793"/>
          <ac:spMkLst>
            <pc:docMk/>
            <pc:sldMk cId="3193057429" sldId="326"/>
            <ac:spMk id="2" creationId="{C9912D42-E714-5EB1-87D0-A59BBEE52A67}"/>
          </ac:spMkLst>
        </pc:spChg>
        <pc:spChg chg="mod">
          <ac:chgData name="Post-Ilbrink, Tineke" userId="acaedabe-b12f-42d1-8517-780bc8ea15c4" providerId="ADAL" clId="{68BEC3BC-CF16-4121-A9CF-E702CA375981}" dt="2025-01-13T11:28:08.091" v="2559" actId="20577"/>
          <ac:spMkLst>
            <pc:docMk/>
            <pc:sldMk cId="3193057429" sldId="326"/>
            <ac:spMk id="3" creationId="{207FE622-B63B-201A-C804-146155091A01}"/>
          </ac:spMkLst>
        </pc:spChg>
        <pc:picChg chg="add mod">
          <ac:chgData name="Post-Ilbrink, Tineke" userId="acaedabe-b12f-42d1-8517-780bc8ea15c4" providerId="ADAL" clId="{68BEC3BC-CF16-4121-A9CF-E702CA375981}" dt="2025-01-13T11:01:13.042" v="2236" actId="14100"/>
          <ac:picMkLst>
            <pc:docMk/>
            <pc:sldMk cId="3193057429" sldId="326"/>
            <ac:picMk id="5" creationId="{1A297038-4BF7-314B-57F2-DFFCF226E19D}"/>
          </ac:picMkLst>
        </pc:picChg>
      </pc:sldChg>
      <pc:sldChg chg="addSp modSp add mod modAnim">
        <pc:chgData name="Post-Ilbrink, Tineke" userId="acaedabe-b12f-42d1-8517-780bc8ea15c4" providerId="ADAL" clId="{68BEC3BC-CF16-4121-A9CF-E702CA375981}" dt="2025-01-13T11:28:47.251" v="2579" actId="404"/>
        <pc:sldMkLst>
          <pc:docMk/>
          <pc:sldMk cId="4025549804" sldId="327"/>
        </pc:sldMkLst>
      </pc:sldChg>
      <pc:sldChg chg="addSp modSp add mod modAnim">
        <pc:chgData name="Post-Ilbrink, Tineke" userId="acaedabe-b12f-42d1-8517-780bc8ea15c4" providerId="ADAL" clId="{68BEC3BC-CF16-4121-A9CF-E702CA375981}" dt="2025-01-13T11:29:03.983" v="2581" actId="27636"/>
        <pc:sldMkLst>
          <pc:docMk/>
          <pc:sldMk cId="1730250068" sldId="328"/>
        </pc:sldMkLst>
        <pc:spChg chg="mod">
          <ac:chgData name="Post-Ilbrink, Tineke" userId="acaedabe-b12f-42d1-8517-780bc8ea15c4" providerId="ADAL" clId="{68BEC3BC-CF16-4121-A9CF-E702CA375981}" dt="2025-01-13T11:29:03.983" v="2581" actId="27636"/>
          <ac:spMkLst>
            <pc:docMk/>
            <pc:sldMk cId="1730250068" sldId="328"/>
            <ac:spMk id="3" creationId="{D81DB208-7761-D99A-C0AE-4925106D8E93}"/>
          </ac:spMkLst>
        </pc:spChg>
        <pc:picChg chg="add mod">
          <ac:chgData name="Post-Ilbrink, Tineke" userId="acaedabe-b12f-42d1-8517-780bc8ea15c4" providerId="ADAL" clId="{68BEC3BC-CF16-4121-A9CF-E702CA375981}" dt="2025-01-13T11:02:49.299" v="2242" actId="14100"/>
          <ac:picMkLst>
            <pc:docMk/>
            <pc:sldMk cId="1730250068" sldId="328"/>
            <ac:picMk id="5" creationId="{C205A140-2C2B-774A-02B6-9851C74775C0}"/>
          </ac:picMkLst>
        </pc:picChg>
      </pc:sldChg>
      <pc:sldChg chg="addSp modSp add mod ord modAnim">
        <pc:chgData name="Post-Ilbrink, Tineke" userId="acaedabe-b12f-42d1-8517-780bc8ea15c4" providerId="ADAL" clId="{68BEC3BC-CF16-4121-A9CF-E702CA375981}" dt="2025-01-13T11:24:31.235" v="2487" actId="20577"/>
        <pc:sldMkLst>
          <pc:docMk/>
          <pc:sldMk cId="4004786171" sldId="329"/>
        </pc:sldMkLst>
        <pc:spChg chg="mod">
          <ac:chgData name="Post-Ilbrink, Tineke" userId="acaedabe-b12f-42d1-8517-780bc8ea15c4" providerId="ADAL" clId="{68BEC3BC-CF16-4121-A9CF-E702CA375981}" dt="2025-01-13T11:24:31.235" v="2487" actId="20577"/>
          <ac:spMkLst>
            <pc:docMk/>
            <pc:sldMk cId="4004786171" sldId="329"/>
            <ac:spMk id="4" creationId="{84EBF01E-030B-CE8C-EA24-8FAEEDCEDCF7}"/>
          </ac:spMkLst>
        </pc:spChg>
        <pc:picChg chg="add mod">
          <ac:chgData name="Post-Ilbrink, Tineke" userId="acaedabe-b12f-42d1-8517-780bc8ea15c4" providerId="ADAL" clId="{68BEC3BC-CF16-4121-A9CF-E702CA375981}" dt="2025-01-13T11:23:04.348" v="2391" actId="1076"/>
          <ac:picMkLst>
            <pc:docMk/>
            <pc:sldMk cId="4004786171" sldId="329"/>
            <ac:picMk id="3" creationId="{34A17511-07DA-C1A0-676E-2EB88A710590}"/>
          </ac:picMkLst>
        </pc:picChg>
      </pc:sldChg>
      <pc:sldChg chg="add del">
        <pc:chgData name="Post-Ilbrink, Tineke" userId="acaedabe-b12f-42d1-8517-780bc8ea15c4" providerId="ADAL" clId="{68BEC3BC-CF16-4121-A9CF-E702CA375981}" dt="2025-01-13T11:13:20.386" v="2367"/>
        <pc:sldMkLst>
          <pc:docMk/>
          <pc:sldMk cId="82961615" sldId="330"/>
        </pc:sldMkLst>
      </pc:sldChg>
      <pc:sldChg chg="add del">
        <pc:chgData name="Post-Ilbrink, Tineke" userId="acaedabe-b12f-42d1-8517-780bc8ea15c4" providerId="ADAL" clId="{68BEC3BC-CF16-4121-A9CF-E702CA375981}" dt="2025-01-13T11:13:24.017" v="2369"/>
        <pc:sldMkLst>
          <pc:docMk/>
          <pc:sldMk cId="1298218761" sldId="330"/>
        </pc:sldMkLst>
      </pc:sldChg>
      <pc:sldChg chg="modSp add mod ord modAnim">
        <pc:chgData name="Post-Ilbrink, Tineke" userId="acaedabe-b12f-42d1-8517-780bc8ea15c4" providerId="ADAL" clId="{68BEC3BC-CF16-4121-A9CF-E702CA375981}" dt="2025-01-13T11:32:04.607" v="2823" actId="5793"/>
        <pc:sldMkLst>
          <pc:docMk/>
          <pc:sldMk cId="4104925479" sldId="330"/>
        </pc:sldMkLst>
        <pc:spChg chg="mod">
          <ac:chgData name="Post-Ilbrink, Tineke" userId="acaedabe-b12f-42d1-8517-780bc8ea15c4" providerId="ADAL" clId="{68BEC3BC-CF16-4121-A9CF-E702CA375981}" dt="2025-01-13T11:29:40.979" v="2602" actId="20577"/>
          <ac:spMkLst>
            <pc:docMk/>
            <pc:sldMk cId="4104925479" sldId="330"/>
            <ac:spMk id="2" creationId="{84488078-D52A-359D-EC6C-D7856811208D}"/>
          </ac:spMkLst>
        </pc:spChg>
        <pc:spChg chg="mod">
          <ac:chgData name="Post-Ilbrink, Tineke" userId="acaedabe-b12f-42d1-8517-780bc8ea15c4" providerId="ADAL" clId="{68BEC3BC-CF16-4121-A9CF-E702CA375981}" dt="2025-01-13T11:32:04.607" v="2823" actId="5793"/>
          <ac:spMkLst>
            <pc:docMk/>
            <pc:sldMk cId="4104925479" sldId="330"/>
            <ac:spMk id="3" creationId="{AF7E7E46-8A7A-4C62-896C-0D34F1364304}"/>
          </ac:spMkLst>
        </pc:spChg>
        <pc:picChg chg="mod">
          <ac:chgData name="Post-Ilbrink, Tineke" userId="acaedabe-b12f-42d1-8517-780bc8ea15c4" providerId="ADAL" clId="{68BEC3BC-CF16-4121-A9CF-E702CA375981}" dt="2025-01-13T11:31:03.698" v="2706" actId="1076"/>
          <ac:picMkLst>
            <pc:docMk/>
            <pc:sldMk cId="4104925479" sldId="330"/>
            <ac:picMk id="8" creationId="{8832753B-1E08-F5A1-1ABD-6A93AD24CC4D}"/>
          </ac:picMkLst>
        </pc:picChg>
      </pc:sldChg>
      <pc:sldChg chg="modSp add mod ord modAnim">
        <pc:chgData name="Post-Ilbrink, Tineke" userId="acaedabe-b12f-42d1-8517-780bc8ea15c4" providerId="ADAL" clId="{68BEC3BC-CF16-4121-A9CF-E702CA375981}" dt="2025-01-13T11:44:36.723" v="3280" actId="20577"/>
        <pc:sldMkLst>
          <pc:docMk/>
          <pc:sldMk cId="1537804025" sldId="331"/>
        </pc:sldMkLst>
        <pc:spChg chg="mod">
          <ac:chgData name="Post-Ilbrink, Tineke" userId="acaedabe-b12f-42d1-8517-780bc8ea15c4" providerId="ADAL" clId="{68BEC3BC-CF16-4121-A9CF-E702CA375981}" dt="2025-01-13T11:43:12.389" v="3099" actId="20577"/>
          <ac:spMkLst>
            <pc:docMk/>
            <pc:sldMk cId="1537804025" sldId="331"/>
            <ac:spMk id="4" creationId="{C2740A2C-21EC-A5FA-79A7-0016AA24DFF1}"/>
          </ac:spMkLst>
        </pc:spChg>
        <pc:spChg chg="mod">
          <ac:chgData name="Post-Ilbrink, Tineke" userId="acaedabe-b12f-42d1-8517-780bc8ea15c4" providerId="ADAL" clId="{68BEC3BC-CF16-4121-A9CF-E702CA375981}" dt="2025-01-13T11:44:36.723" v="3280" actId="20577"/>
          <ac:spMkLst>
            <pc:docMk/>
            <pc:sldMk cId="1537804025" sldId="331"/>
            <ac:spMk id="6" creationId="{2E366F24-8B93-6F50-123E-E9A0EE8A8B4E}"/>
          </ac:spMkLst>
        </pc:spChg>
      </pc:sldChg>
    </pc:docChg>
  </pc:docChgLst>
  <pc:docChgLst>
    <pc:chgData name="Post-Ilbrink, Tineke" userId="acaedabe-b12f-42d1-8517-780bc8ea15c4" providerId="ADAL" clId="{91914146-941D-4030-B0B7-DCEE1A7494C1}"/>
    <pc:docChg chg="undo custSel delSld modSld sldOrd">
      <pc:chgData name="Post-Ilbrink, Tineke" userId="acaedabe-b12f-42d1-8517-780bc8ea15c4" providerId="ADAL" clId="{91914146-941D-4030-B0B7-DCEE1A7494C1}" dt="2025-04-03T10:39:53.352" v="1855" actId="20577"/>
      <pc:docMkLst>
        <pc:docMk/>
      </pc:docMkLst>
      <pc:sldChg chg="modSp modAnim">
        <pc:chgData name="Post-Ilbrink, Tineke" userId="acaedabe-b12f-42d1-8517-780bc8ea15c4" providerId="ADAL" clId="{91914146-941D-4030-B0B7-DCEE1A7494C1}" dt="2025-04-03T10:11:17.207" v="83" actId="6549"/>
        <pc:sldMkLst>
          <pc:docMk/>
          <pc:sldMk cId="429669220" sldId="312"/>
        </pc:sldMkLst>
        <pc:spChg chg="mod">
          <ac:chgData name="Post-Ilbrink, Tineke" userId="acaedabe-b12f-42d1-8517-780bc8ea15c4" providerId="ADAL" clId="{91914146-941D-4030-B0B7-DCEE1A7494C1}" dt="2025-04-03T10:11:17.207" v="83" actId="6549"/>
          <ac:spMkLst>
            <pc:docMk/>
            <pc:sldMk cId="429669220" sldId="312"/>
            <ac:spMk id="6" creationId="{9B74A390-AF90-8C9E-98D4-6D5B5D87B196}"/>
          </ac:spMkLst>
        </pc:spChg>
      </pc:sldChg>
      <pc:sldChg chg="delSp modSp mod modAnim">
        <pc:chgData name="Post-Ilbrink, Tineke" userId="acaedabe-b12f-42d1-8517-780bc8ea15c4" providerId="ADAL" clId="{91914146-941D-4030-B0B7-DCEE1A7494C1}" dt="2025-04-03T10:22:36.032" v="967" actId="478"/>
        <pc:sldMkLst>
          <pc:docMk/>
          <pc:sldMk cId="1514391760" sldId="314"/>
        </pc:sldMkLst>
        <pc:spChg chg="mod">
          <ac:chgData name="Post-Ilbrink, Tineke" userId="acaedabe-b12f-42d1-8517-780bc8ea15c4" providerId="ADAL" clId="{91914146-941D-4030-B0B7-DCEE1A7494C1}" dt="2025-04-03T10:12:43.524" v="281" actId="20577"/>
          <ac:spMkLst>
            <pc:docMk/>
            <pc:sldMk cId="1514391760" sldId="314"/>
            <ac:spMk id="6" creationId="{43443317-6598-4B6F-4782-E038C229E2F2}"/>
          </ac:spMkLst>
        </pc:spChg>
        <pc:picChg chg="del">
          <ac:chgData name="Post-Ilbrink, Tineke" userId="acaedabe-b12f-42d1-8517-780bc8ea15c4" providerId="ADAL" clId="{91914146-941D-4030-B0B7-DCEE1A7494C1}" dt="2025-04-03T10:22:36.032" v="967" actId="478"/>
          <ac:picMkLst>
            <pc:docMk/>
            <pc:sldMk cId="1514391760" sldId="314"/>
            <ac:picMk id="8" creationId="{8905D90B-6532-A513-5B18-F084E099DE11}"/>
          </ac:picMkLst>
        </pc:picChg>
      </pc:sldChg>
      <pc:sldChg chg="addSp delSp modSp mod modAnim">
        <pc:chgData name="Post-Ilbrink, Tineke" userId="acaedabe-b12f-42d1-8517-780bc8ea15c4" providerId="ADAL" clId="{91914146-941D-4030-B0B7-DCEE1A7494C1}" dt="2025-04-03T10:33:34.529" v="1541" actId="6549"/>
        <pc:sldMkLst>
          <pc:docMk/>
          <pc:sldMk cId="139556362" sldId="315"/>
        </pc:sldMkLst>
        <pc:spChg chg="add del mod">
          <ac:chgData name="Post-Ilbrink, Tineke" userId="acaedabe-b12f-42d1-8517-780bc8ea15c4" providerId="ADAL" clId="{91914146-941D-4030-B0B7-DCEE1A7494C1}" dt="2025-04-03T10:11:04.588" v="81" actId="478"/>
          <ac:spMkLst>
            <pc:docMk/>
            <pc:sldMk cId="139556362" sldId="315"/>
            <ac:spMk id="2" creationId="{5B387974-0BC4-1E6D-6E29-0BD5BC52F043}"/>
          </ac:spMkLst>
        </pc:spChg>
        <pc:spChg chg="mod">
          <ac:chgData name="Post-Ilbrink, Tineke" userId="acaedabe-b12f-42d1-8517-780bc8ea15c4" providerId="ADAL" clId="{91914146-941D-4030-B0B7-DCEE1A7494C1}" dt="2025-04-03T10:33:34.529" v="1541" actId="6549"/>
          <ac:spMkLst>
            <pc:docMk/>
            <pc:sldMk cId="139556362" sldId="315"/>
            <ac:spMk id="4" creationId="{CAF35F87-0922-5660-B378-F9D2D4294828}"/>
          </ac:spMkLst>
        </pc:spChg>
        <pc:spChg chg="del">
          <ac:chgData name="Post-Ilbrink, Tineke" userId="acaedabe-b12f-42d1-8517-780bc8ea15c4" providerId="ADAL" clId="{91914146-941D-4030-B0B7-DCEE1A7494C1}" dt="2025-04-03T10:11:02.883" v="80" actId="478"/>
          <ac:spMkLst>
            <pc:docMk/>
            <pc:sldMk cId="139556362" sldId="315"/>
            <ac:spMk id="6" creationId="{7F5D97EB-9784-9FA5-42CB-E6088387FBC0}"/>
          </ac:spMkLst>
        </pc:spChg>
      </pc:sldChg>
      <pc:sldChg chg="modSp del">
        <pc:chgData name="Post-Ilbrink, Tineke" userId="acaedabe-b12f-42d1-8517-780bc8ea15c4" providerId="ADAL" clId="{91914146-941D-4030-B0B7-DCEE1A7494C1}" dt="2025-04-03T10:29:55.058" v="1245" actId="47"/>
        <pc:sldMkLst>
          <pc:docMk/>
          <pc:sldMk cId="2338852969" sldId="316"/>
        </pc:sldMkLst>
        <pc:spChg chg="mod">
          <ac:chgData name="Post-Ilbrink, Tineke" userId="acaedabe-b12f-42d1-8517-780bc8ea15c4" providerId="ADAL" clId="{91914146-941D-4030-B0B7-DCEE1A7494C1}" dt="2025-04-03T10:13:21.111" v="334" actId="6549"/>
          <ac:spMkLst>
            <pc:docMk/>
            <pc:sldMk cId="2338852969" sldId="316"/>
            <ac:spMk id="6" creationId="{4BD416BA-7D71-8794-7A7D-49AABE69B063}"/>
          </ac:spMkLst>
        </pc:spChg>
      </pc:sldChg>
      <pc:sldChg chg="modSp del mod">
        <pc:chgData name="Post-Ilbrink, Tineke" userId="acaedabe-b12f-42d1-8517-780bc8ea15c4" providerId="ADAL" clId="{91914146-941D-4030-B0B7-DCEE1A7494C1}" dt="2025-04-03T10:29:49.600" v="1244" actId="47"/>
        <pc:sldMkLst>
          <pc:docMk/>
          <pc:sldMk cId="2836518127" sldId="317"/>
        </pc:sldMkLst>
        <pc:spChg chg="mod">
          <ac:chgData name="Post-Ilbrink, Tineke" userId="acaedabe-b12f-42d1-8517-780bc8ea15c4" providerId="ADAL" clId="{91914146-941D-4030-B0B7-DCEE1A7494C1}" dt="2025-04-03T10:12:15.897" v="224" actId="113"/>
          <ac:spMkLst>
            <pc:docMk/>
            <pc:sldMk cId="2836518127" sldId="317"/>
            <ac:spMk id="15" creationId="{0A1152DA-1711-F2AE-65AB-5CAEE34B2230}"/>
          </ac:spMkLst>
        </pc:spChg>
        <pc:picChg chg="mod">
          <ac:chgData name="Post-Ilbrink, Tineke" userId="acaedabe-b12f-42d1-8517-780bc8ea15c4" providerId="ADAL" clId="{91914146-941D-4030-B0B7-DCEE1A7494C1}" dt="2025-04-03T10:29:37.144" v="1239" actId="1076"/>
          <ac:picMkLst>
            <pc:docMk/>
            <pc:sldMk cId="2836518127" sldId="317"/>
            <ac:picMk id="18" creationId="{9C3C07E3-8A1F-D1FB-9C88-348F82A1FE6B}"/>
          </ac:picMkLst>
        </pc:picChg>
      </pc:sldChg>
      <pc:sldChg chg="del">
        <pc:chgData name="Post-Ilbrink, Tineke" userId="acaedabe-b12f-42d1-8517-780bc8ea15c4" providerId="ADAL" clId="{91914146-941D-4030-B0B7-DCEE1A7494C1}" dt="2025-04-03T10:15:10.552" v="460" actId="47"/>
        <pc:sldMkLst>
          <pc:docMk/>
          <pc:sldMk cId="4151078125" sldId="318"/>
        </pc:sldMkLst>
      </pc:sldChg>
      <pc:sldChg chg="modSp mod modAnim">
        <pc:chgData name="Post-Ilbrink, Tineke" userId="acaedabe-b12f-42d1-8517-780bc8ea15c4" providerId="ADAL" clId="{91914146-941D-4030-B0B7-DCEE1A7494C1}" dt="2025-04-03T10:15:06.297" v="459" actId="403"/>
        <pc:sldMkLst>
          <pc:docMk/>
          <pc:sldMk cId="3979701409" sldId="319"/>
        </pc:sldMkLst>
        <pc:spChg chg="mod">
          <ac:chgData name="Post-Ilbrink, Tineke" userId="acaedabe-b12f-42d1-8517-780bc8ea15c4" providerId="ADAL" clId="{91914146-941D-4030-B0B7-DCEE1A7494C1}" dt="2025-04-03T10:15:06.297" v="459" actId="403"/>
          <ac:spMkLst>
            <pc:docMk/>
            <pc:sldMk cId="3979701409" sldId="319"/>
            <ac:spMk id="2" creationId="{FDF6AC80-9D8B-6AB3-3573-4EBDAFD38D99}"/>
          </ac:spMkLst>
        </pc:spChg>
      </pc:sldChg>
      <pc:sldChg chg="modSp del mod">
        <pc:chgData name="Post-Ilbrink, Tineke" userId="acaedabe-b12f-42d1-8517-780bc8ea15c4" providerId="ADAL" clId="{91914146-941D-4030-B0B7-DCEE1A7494C1}" dt="2025-04-03T10:31:19.224" v="1288" actId="47"/>
        <pc:sldMkLst>
          <pc:docMk/>
          <pc:sldMk cId="1087538356" sldId="320"/>
        </pc:sldMkLst>
        <pc:spChg chg="mod">
          <ac:chgData name="Post-Ilbrink, Tineke" userId="acaedabe-b12f-42d1-8517-780bc8ea15c4" providerId="ADAL" clId="{91914146-941D-4030-B0B7-DCEE1A7494C1}" dt="2025-04-03T10:30:26.768" v="1247" actId="21"/>
          <ac:spMkLst>
            <pc:docMk/>
            <pc:sldMk cId="1087538356" sldId="320"/>
            <ac:spMk id="3" creationId="{BE358DDC-5104-4185-1FBC-1A23407BCD95}"/>
          </ac:spMkLst>
        </pc:spChg>
      </pc:sldChg>
      <pc:sldChg chg="modSp mod">
        <pc:chgData name="Post-Ilbrink, Tineke" userId="acaedabe-b12f-42d1-8517-780bc8ea15c4" providerId="ADAL" clId="{91914146-941D-4030-B0B7-DCEE1A7494C1}" dt="2025-04-03T10:34:28.671" v="1559" actId="20577"/>
        <pc:sldMkLst>
          <pc:docMk/>
          <pc:sldMk cId="2726758984" sldId="322"/>
        </pc:sldMkLst>
        <pc:spChg chg="mod">
          <ac:chgData name="Post-Ilbrink, Tineke" userId="acaedabe-b12f-42d1-8517-780bc8ea15c4" providerId="ADAL" clId="{91914146-941D-4030-B0B7-DCEE1A7494C1}" dt="2025-04-03T10:34:28.671" v="1559" actId="20577"/>
          <ac:spMkLst>
            <pc:docMk/>
            <pc:sldMk cId="2726758984" sldId="322"/>
            <ac:spMk id="2" creationId="{0A980756-960B-C3B0-2072-8C448AD175A5}"/>
          </ac:spMkLst>
        </pc:spChg>
      </pc:sldChg>
      <pc:sldChg chg="modSp mod modAnim">
        <pc:chgData name="Post-Ilbrink, Tineke" userId="acaedabe-b12f-42d1-8517-780bc8ea15c4" providerId="ADAL" clId="{91914146-941D-4030-B0B7-DCEE1A7494C1}" dt="2025-04-03T10:35:22.396" v="1626" actId="20577"/>
        <pc:sldMkLst>
          <pc:docMk/>
          <pc:sldMk cId="1450980480" sldId="324"/>
        </pc:sldMkLst>
        <pc:spChg chg="mod">
          <ac:chgData name="Post-Ilbrink, Tineke" userId="acaedabe-b12f-42d1-8517-780bc8ea15c4" providerId="ADAL" clId="{91914146-941D-4030-B0B7-DCEE1A7494C1}" dt="2025-04-03T10:35:22.396" v="1626" actId="20577"/>
          <ac:spMkLst>
            <pc:docMk/>
            <pc:sldMk cId="1450980480" sldId="324"/>
            <ac:spMk id="3" creationId="{927B96BA-63BB-01A6-DBE2-292461CDC818}"/>
          </ac:spMkLst>
        </pc:spChg>
      </pc:sldChg>
      <pc:sldChg chg="modSp mod modAnim">
        <pc:chgData name="Post-Ilbrink, Tineke" userId="acaedabe-b12f-42d1-8517-780bc8ea15c4" providerId="ADAL" clId="{91914146-941D-4030-B0B7-DCEE1A7494C1}" dt="2025-04-03T10:37:50.133" v="1753" actId="20577"/>
        <pc:sldMkLst>
          <pc:docMk/>
          <pc:sldMk cId="4080313509" sldId="325"/>
        </pc:sldMkLst>
        <pc:spChg chg="mod">
          <ac:chgData name="Post-Ilbrink, Tineke" userId="acaedabe-b12f-42d1-8517-780bc8ea15c4" providerId="ADAL" clId="{91914146-941D-4030-B0B7-DCEE1A7494C1}" dt="2025-04-03T10:37:50.133" v="1753" actId="20577"/>
          <ac:spMkLst>
            <pc:docMk/>
            <pc:sldMk cId="4080313509" sldId="325"/>
            <ac:spMk id="3" creationId="{52D4CCCB-23AA-8756-ACF2-FCF27AA5C81F}"/>
          </ac:spMkLst>
        </pc:spChg>
      </pc:sldChg>
      <pc:sldChg chg="addSp modSp mod modAnim">
        <pc:chgData name="Post-Ilbrink, Tineke" userId="acaedabe-b12f-42d1-8517-780bc8ea15c4" providerId="ADAL" clId="{91914146-941D-4030-B0B7-DCEE1A7494C1}" dt="2025-04-03T10:39:18.146" v="1806" actId="20577"/>
        <pc:sldMkLst>
          <pc:docMk/>
          <pc:sldMk cId="3193057429" sldId="326"/>
        </pc:sldMkLst>
        <pc:spChg chg="mod">
          <ac:chgData name="Post-Ilbrink, Tineke" userId="acaedabe-b12f-42d1-8517-780bc8ea15c4" providerId="ADAL" clId="{91914146-941D-4030-B0B7-DCEE1A7494C1}" dt="2025-04-03T10:39:18.146" v="1806" actId="20577"/>
          <ac:spMkLst>
            <pc:docMk/>
            <pc:sldMk cId="3193057429" sldId="326"/>
            <ac:spMk id="2" creationId="{C9912D42-E714-5EB1-87D0-A59BBEE52A67}"/>
          </ac:spMkLst>
        </pc:spChg>
        <pc:spChg chg="mod">
          <ac:chgData name="Post-Ilbrink, Tineke" userId="acaedabe-b12f-42d1-8517-780bc8ea15c4" providerId="ADAL" clId="{91914146-941D-4030-B0B7-DCEE1A7494C1}" dt="2025-04-03T10:38:20.067" v="1761" actId="6549"/>
          <ac:spMkLst>
            <pc:docMk/>
            <pc:sldMk cId="3193057429" sldId="326"/>
            <ac:spMk id="3" creationId="{207FE622-B63B-201A-C804-146155091A01}"/>
          </ac:spMkLst>
        </pc:spChg>
        <pc:spChg chg="add mod">
          <ac:chgData name="Post-Ilbrink, Tineke" userId="acaedabe-b12f-42d1-8517-780bc8ea15c4" providerId="ADAL" clId="{91914146-941D-4030-B0B7-DCEE1A7494C1}" dt="2025-04-03T10:36:43.610" v="1685" actId="571"/>
          <ac:spMkLst>
            <pc:docMk/>
            <pc:sldMk cId="3193057429" sldId="326"/>
            <ac:spMk id="4" creationId="{B4042B16-3DD8-D860-D07B-CBDD46C30936}"/>
          </ac:spMkLst>
        </pc:spChg>
        <pc:spChg chg="add mod">
          <ac:chgData name="Post-Ilbrink, Tineke" userId="acaedabe-b12f-42d1-8517-780bc8ea15c4" providerId="ADAL" clId="{91914146-941D-4030-B0B7-DCEE1A7494C1}" dt="2025-04-03T10:36:43.610" v="1685" actId="571"/>
          <ac:spMkLst>
            <pc:docMk/>
            <pc:sldMk cId="3193057429" sldId="326"/>
            <ac:spMk id="6" creationId="{2D130496-FCA1-5ED6-142D-515220C69091}"/>
          </ac:spMkLst>
        </pc:spChg>
      </pc:sldChg>
      <pc:sldChg chg="modSp del mod">
        <pc:chgData name="Post-Ilbrink, Tineke" userId="acaedabe-b12f-42d1-8517-780bc8ea15c4" providerId="ADAL" clId="{91914146-941D-4030-B0B7-DCEE1A7494C1}" dt="2025-04-03T10:38:37.613" v="1763" actId="47"/>
        <pc:sldMkLst>
          <pc:docMk/>
          <pc:sldMk cId="4025549804" sldId="327"/>
        </pc:sldMkLst>
        <pc:spChg chg="mod">
          <ac:chgData name="Post-Ilbrink, Tineke" userId="acaedabe-b12f-42d1-8517-780bc8ea15c4" providerId="ADAL" clId="{91914146-941D-4030-B0B7-DCEE1A7494C1}" dt="2025-04-03T10:38:02.919" v="1754" actId="21"/>
          <ac:spMkLst>
            <pc:docMk/>
            <pc:sldMk cId="4025549804" sldId="327"/>
            <ac:spMk id="3" creationId="{BAAC25CD-763F-E79B-5AEC-F0C0F48F5667}"/>
          </ac:spMkLst>
        </pc:spChg>
        <pc:picChg chg="mod">
          <ac:chgData name="Post-Ilbrink, Tineke" userId="acaedabe-b12f-42d1-8517-780bc8ea15c4" providerId="ADAL" clId="{91914146-941D-4030-B0B7-DCEE1A7494C1}" dt="2025-04-03T10:38:30.160" v="1762" actId="1076"/>
          <ac:picMkLst>
            <pc:docMk/>
            <pc:sldMk cId="4025549804" sldId="327"/>
            <ac:picMk id="5" creationId="{4E9522C2-4BC6-EF2A-F488-2F0530E58DEA}"/>
          </ac:picMkLst>
        </pc:picChg>
      </pc:sldChg>
      <pc:sldChg chg="modSp mod modAnim">
        <pc:chgData name="Post-Ilbrink, Tineke" userId="acaedabe-b12f-42d1-8517-780bc8ea15c4" providerId="ADAL" clId="{91914146-941D-4030-B0B7-DCEE1A7494C1}" dt="2025-04-03T10:38:53.117" v="1790" actId="27636"/>
        <pc:sldMkLst>
          <pc:docMk/>
          <pc:sldMk cId="1730250068" sldId="328"/>
        </pc:sldMkLst>
        <pc:spChg chg="mod">
          <ac:chgData name="Post-Ilbrink, Tineke" userId="acaedabe-b12f-42d1-8517-780bc8ea15c4" providerId="ADAL" clId="{91914146-941D-4030-B0B7-DCEE1A7494C1}" dt="2025-04-03T10:38:48.253" v="1788" actId="20577"/>
          <ac:spMkLst>
            <pc:docMk/>
            <pc:sldMk cId="1730250068" sldId="328"/>
            <ac:spMk id="2" creationId="{41997212-FE86-4C20-7485-766925D942D2}"/>
          </ac:spMkLst>
        </pc:spChg>
        <pc:spChg chg="mod">
          <ac:chgData name="Post-Ilbrink, Tineke" userId="acaedabe-b12f-42d1-8517-780bc8ea15c4" providerId="ADAL" clId="{91914146-941D-4030-B0B7-DCEE1A7494C1}" dt="2025-04-03T10:38:53.117" v="1790" actId="27636"/>
          <ac:spMkLst>
            <pc:docMk/>
            <pc:sldMk cId="1730250068" sldId="328"/>
            <ac:spMk id="3" creationId="{D81DB208-7761-D99A-C0AE-4925106D8E93}"/>
          </ac:spMkLst>
        </pc:spChg>
      </pc:sldChg>
      <pc:sldChg chg="modSp modAnim">
        <pc:chgData name="Post-Ilbrink, Tineke" userId="acaedabe-b12f-42d1-8517-780bc8ea15c4" providerId="ADAL" clId="{91914146-941D-4030-B0B7-DCEE1A7494C1}" dt="2025-04-03T10:34:16.711" v="1547" actId="20577"/>
        <pc:sldMkLst>
          <pc:docMk/>
          <pc:sldMk cId="4004786171" sldId="329"/>
        </pc:sldMkLst>
        <pc:spChg chg="mod">
          <ac:chgData name="Post-Ilbrink, Tineke" userId="acaedabe-b12f-42d1-8517-780bc8ea15c4" providerId="ADAL" clId="{91914146-941D-4030-B0B7-DCEE1A7494C1}" dt="2025-04-03T10:34:16.711" v="1547" actId="20577"/>
          <ac:spMkLst>
            <pc:docMk/>
            <pc:sldMk cId="4004786171" sldId="329"/>
            <ac:spMk id="4" creationId="{84EBF01E-030B-CE8C-EA24-8FAEEDCEDCF7}"/>
          </ac:spMkLst>
        </pc:spChg>
      </pc:sldChg>
      <pc:sldChg chg="modSp mod modAnim">
        <pc:chgData name="Post-Ilbrink, Tineke" userId="acaedabe-b12f-42d1-8517-780bc8ea15c4" providerId="ADAL" clId="{91914146-941D-4030-B0B7-DCEE1A7494C1}" dt="2025-04-03T10:39:53.352" v="1855" actId="20577"/>
        <pc:sldMkLst>
          <pc:docMk/>
          <pc:sldMk cId="4104925479" sldId="330"/>
        </pc:sldMkLst>
        <pc:spChg chg="mod">
          <ac:chgData name="Post-Ilbrink, Tineke" userId="acaedabe-b12f-42d1-8517-780bc8ea15c4" providerId="ADAL" clId="{91914146-941D-4030-B0B7-DCEE1A7494C1}" dt="2025-04-03T10:39:45.566" v="1849" actId="20577"/>
          <ac:spMkLst>
            <pc:docMk/>
            <pc:sldMk cId="4104925479" sldId="330"/>
            <ac:spMk id="2" creationId="{84488078-D52A-359D-EC6C-D7856811208D}"/>
          </ac:spMkLst>
        </pc:spChg>
        <pc:spChg chg="mod">
          <ac:chgData name="Post-Ilbrink, Tineke" userId="acaedabe-b12f-42d1-8517-780bc8ea15c4" providerId="ADAL" clId="{91914146-941D-4030-B0B7-DCEE1A7494C1}" dt="2025-04-03T10:39:53.352" v="1855" actId="20577"/>
          <ac:spMkLst>
            <pc:docMk/>
            <pc:sldMk cId="4104925479" sldId="330"/>
            <ac:spMk id="3" creationId="{AF7E7E46-8A7A-4C62-896C-0D34F1364304}"/>
          </ac:spMkLst>
        </pc:spChg>
      </pc:sldChg>
      <pc:sldChg chg="modSp mod ord modAnim">
        <pc:chgData name="Post-Ilbrink, Tineke" userId="acaedabe-b12f-42d1-8517-780bc8ea15c4" providerId="ADAL" clId="{91914146-941D-4030-B0B7-DCEE1A7494C1}" dt="2025-04-03T10:17:40.794" v="676" actId="27636"/>
        <pc:sldMkLst>
          <pc:docMk/>
          <pc:sldMk cId="2464992375" sldId="332"/>
        </pc:sldMkLst>
        <pc:spChg chg="mod">
          <ac:chgData name="Post-Ilbrink, Tineke" userId="acaedabe-b12f-42d1-8517-780bc8ea15c4" providerId="ADAL" clId="{91914146-941D-4030-B0B7-DCEE1A7494C1}" dt="2025-04-03T10:16:36.969" v="577" actId="1076"/>
          <ac:spMkLst>
            <pc:docMk/>
            <pc:sldMk cId="2464992375" sldId="332"/>
            <ac:spMk id="2" creationId="{59ADD23C-DB95-0E4D-B177-94D273B3F331}"/>
          </ac:spMkLst>
        </pc:spChg>
        <pc:spChg chg="mod">
          <ac:chgData name="Post-Ilbrink, Tineke" userId="acaedabe-b12f-42d1-8517-780bc8ea15c4" providerId="ADAL" clId="{91914146-941D-4030-B0B7-DCEE1A7494C1}" dt="2025-04-03T10:17:40.794" v="676" actId="27636"/>
          <ac:spMkLst>
            <pc:docMk/>
            <pc:sldMk cId="2464992375" sldId="332"/>
            <ac:spMk id="6" creationId="{76BDDDFD-284A-9D8F-F87D-5F6761B793B6}"/>
          </ac:spMkLst>
        </pc:spChg>
      </pc:sldChg>
      <pc:sldChg chg="addSp modSp mod ord modAnim">
        <pc:chgData name="Post-Ilbrink, Tineke" userId="acaedabe-b12f-42d1-8517-780bc8ea15c4" providerId="ADAL" clId="{91914146-941D-4030-B0B7-DCEE1A7494C1}" dt="2025-04-03T10:31:38.566" v="1356" actId="20577"/>
        <pc:sldMkLst>
          <pc:docMk/>
          <pc:sldMk cId="1747736422" sldId="333"/>
        </pc:sldMkLst>
        <pc:spChg chg="mod">
          <ac:chgData name="Post-Ilbrink, Tineke" userId="acaedabe-b12f-42d1-8517-780bc8ea15c4" providerId="ADAL" clId="{91914146-941D-4030-B0B7-DCEE1A7494C1}" dt="2025-04-03T10:31:38.566" v="1356" actId="20577"/>
          <ac:spMkLst>
            <pc:docMk/>
            <pc:sldMk cId="1747736422" sldId="333"/>
            <ac:spMk id="6" creationId="{781A4D6C-F9F8-E8C2-531C-181990452CCD}"/>
          </ac:spMkLst>
        </pc:spChg>
        <pc:picChg chg="mod">
          <ac:chgData name="Post-Ilbrink, Tineke" userId="acaedabe-b12f-42d1-8517-780bc8ea15c4" providerId="ADAL" clId="{91914146-941D-4030-B0B7-DCEE1A7494C1}" dt="2025-04-03T10:22:43.939" v="970" actId="1076"/>
          <ac:picMkLst>
            <pc:docMk/>
            <pc:sldMk cId="1747736422" sldId="333"/>
            <ac:picMk id="3" creationId="{CA1B043E-F8E2-104C-B059-6F4010C22067}"/>
          </ac:picMkLst>
        </pc:picChg>
        <pc:picChg chg="add mod">
          <ac:chgData name="Post-Ilbrink, Tineke" userId="acaedabe-b12f-42d1-8517-780bc8ea15c4" providerId="ADAL" clId="{91914146-941D-4030-B0B7-DCEE1A7494C1}" dt="2025-04-03T10:22:45.775" v="971" actId="1076"/>
          <ac:picMkLst>
            <pc:docMk/>
            <pc:sldMk cId="1747736422" sldId="333"/>
            <ac:picMk id="4" creationId="{DD7D3159-4E36-FF05-B49E-C6B864E46A2B}"/>
          </ac:picMkLst>
        </pc:picChg>
      </pc:sldChg>
      <pc:sldChg chg="delSp del mod">
        <pc:chgData name="Post-Ilbrink, Tineke" userId="acaedabe-b12f-42d1-8517-780bc8ea15c4" providerId="ADAL" clId="{91914146-941D-4030-B0B7-DCEE1A7494C1}" dt="2025-04-03T10:20:41.154" v="843" actId="47"/>
        <pc:sldMkLst>
          <pc:docMk/>
          <pc:sldMk cId="2496001158" sldId="334"/>
        </pc:sldMkLst>
        <pc:picChg chg="del">
          <ac:chgData name="Post-Ilbrink, Tineke" userId="acaedabe-b12f-42d1-8517-780bc8ea15c4" providerId="ADAL" clId="{91914146-941D-4030-B0B7-DCEE1A7494C1}" dt="2025-04-03T10:20:11.467" v="799" actId="21"/>
          <ac:picMkLst>
            <pc:docMk/>
            <pc:sldMk cId="2496001158" sldId="334"/>
            <ac:picMk id="4" creationId="{ABF6F6A3-6EE3-1E29-B89A-ADF9F0D31511}"/>
          </ac:picMkLst>
        </pc:picChg>
      </pc:sldChg>
      <pc:sldChg chg="addSp delSp modSp mod ord modAnim">
        <pc:chgData name="Post-Ilbrink, Tineke" userId="acaedabe-b12f-42d1-8517-780bc8ea15c4" providerId="ADAL" clId="{91914146-941D-4030-B0B7-DCEE1A7494C1}" dt="2025-04-03T10:29:47.486" v="1243" actId="1076"/>
        <pc:sldMkLst>
          <pc:docMk/>
          <pc:sldMk cId="2640884138" sldId="335"/>
        </pc:sldMkLst>
        <pc:spChg chg="mod">
          <ac:chgData name="Post-Ilbrink, Tineke" userId="acaedabe-b12f-42d1-8517-780bc8ea15c4" providerId="ADAL" clId="{91914146-941D-4030-B0B7-DCEE1A7494C1}" dt="2025-04-03T10:29:24.727" v="1236" actId="20577"/>
          <ac:spMkLst>
            <pc:docMk/>
            <pc:sldMk cId="2640884138" sldId="335"/>
            <ac:spMk id="2" creationId="{1B3382D3-D564-0481-F11F-E9898573F877}"/>
          </ac:spMkLst>
        </pc:spChg>
        <pc:spChg chg="add mod">
          <ac:chgData name="Post-Ilbrink, Tineke" userId="acaedabe-b12f-42d1-8517-780bc8ea15c4" providerId="ADAL" clId="{91914146-941D-4030-B0B7-DCEE1A7494C1}" dt="2025-04-03T10:29:23.092" v="1235" actId="1076"/>
          <ac:spMkLst>
            <pc:docMk/>
            <pc:sldMk cId="2640884138" sldId="335"/>
            <ac:spMk id="5" creationId="{2D1CB19A-F534-5E7C-689E-1666F58B178B}"/>
          </ac:spMkLst>
        </pc:spChg>
        <pc:spChg chg="mod">
          <ac:chgData name="Post-Ilbrink, Tineke" userId="acaedabe-b12f-42d1-8517-780bc8ea15c4" providerId="ADAL" clId="{91914146-941D-4030-B0B7-DCEE1A7494C1}" dt="2025-04-03T10:29:17.392" v="1234" actId="27636"/>
          <ac:spMkLst>
            <pc:docMk/>
            <pc:sldMk cId="2640884138" sldId="335"/>
            <ac:spMk id="6" creationId="{DEF5C0D5-AB26-1DA2-B964-6453A939314B}"/>
          </ac:spMkLst>
        </pc:spChg>
        <pc:picChg chg="del mod">
          <ac:chgData name="Post-Ilbrink, Tineke" userId="acaedabe-b12f-42d1-8517-780bc8ea15c4" providerId="ADAL" clId="{91914146-941D-4030-B0B7-DCEE1A7494C1}" dt="2025-04-03T10:29:45.233" v="1242" actId="478"/>
          <ac:picMkLst>
            <pc:docMk/>
            <pc:sldMk cId="2640884138" sldId="335"/>
            <ac:picMk id="3" creationId="{FE15DDA1-33CF-1449-BF94-B6AF583403A9}"/>
          </ac:picMkLst>
        </pc:picChg>
        <pc:picChg chg="add del mod">
          <ac:chgData name="Post-Ilbrink, Tineke" userId="acaedabe-b12f-42d1-8517-780bc8ea15c4" providerId="ADAL" clId="{91914146-941D-4030-B0B7-DCEE1A7494C1}" dt="2025-04-03T10:29:44.588" v="1241" actId="478"/>
          <ac:picMkLst>
            <pc:docMk/>
            <pc:sldMk cId="2640884138" sldId="335"/>
            <ac:picMk id="4" creationId="{ABF6F6A3-6EE3-1E29-B89A-ADF9F0D31511}"/>
          </ac:picMkLst>
        </pc:picChg>
        <pc:picChg chg="add mod">
          <ac:chgData name="Post-Ilbrink, Tineke" userId="acaedabe-b12f-42d1-8517-780bc8ea15c4" providerId="ADAL" clId="{91914146-941D-4030-B0B7-DCEE1A7494C1}" dt="2025-04-03T10:29:47.486" v="1243" actId="1076"/>
          <ac:picMkLst>
            <pc:docMk/>
            <pc:sldMk cId="2640884138" sldId="335"/>
            <ac:picMk id="7" creationId="{252E8C4F-A4EE-7A50-4D73-149ED183058B}"/>
          </ac:picMkLst>
        </pc:picChg>
      </pc:sldChg>
      <pc:sldChg chg="modSp del mod modAnim">
        <pc:chgData name="Post-Ilbrink, Tineke" userId="acaedabe-b12f-42d1-8517-780bc8ea15c4" providerId="ADAL" clId="{91914146-941D-4030-B0B7-DCEE1A7494C1}" dt="2025-04-03T10:30:15.712" v="1246" actId="47"/>
        <pc:sldMkLst>
          <pc:docMk/>
          <pc:sldMk cId="1180539654" sldId="336"/>
        </pc:sldMkLst>
        <pc:spChg chg="mod">
          <ac:chgData name="Post-Ilbrink, Tineke" userId="acaedabe-b12f-42d1-8517-780bc8ea15c4" providerId="ADAL" clId="{91914146-941D-4030-B0B7-DCEE1A7494C1}" dt="2025-04-03T10:22:03.535" v="964" actId="20577"/>
          <ac:spMkLst>
            <pc:docMk/>
            <pc:sldMk cId="1180539654" sldId="336"/>
            <ac:spMk id="6" creationId="{66F36402-729A-B493-218C-D5C6A22AFFFA}"/>
          </ac:spMkLst>
        </pc:spChg>
      </pc:sldChg>
      <pc:sldChg chg="modSp modAnim">
        <pc:chgData name="Post-Ilbrink, Tineke" userId="acaedabe-b12f-42d1-8517-780bc8ea15c4" providerId="ADAL" clId="{91914146-941D-4030-B0B7-DCEE1A7494C1}" dt="2025-04-03T10:31:02.556" v="1287" actId="20577"/>
        <pc:sldMkLst>
          <pc:docMk/>
          <pc:sldMk cId="2484530503" sldId="338"/>
        </pc:sldMkLst>
        <pc:spChg chg="mod">
          <ac:chgData name="Post-Ilbrink, Tineke" userId="acaedabe-b12f-42d1-8517-780bc8ea15c4" providerId="ADAL" clId="{91914146-941D-4030-B0B7-DCEE1A7494C1}" dt="2025-04-03T10:31:02.556" v="1287" actId="20577"/>
          <ac:spMkLst>
            <pc:docMk/>
            <pc:sldMk cId="2484530503" sldId="338"/>
            <ac:spMk id="6" creationId="{60AF6C2D-9760-4206-0C87-FBCD42A7849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6973F-2262-4DDC-9143-8722F59EFF5D}" type="datetimeFigureOut">
              <a:rPr lang="nl-NL" smtClean="0"/>
              <a:t>3-4-2025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1AB3A-81D8-4F43-8D2D-FB32E64B9077}" type="slidenum">
              <a:rPr lang="nl-NL" smtClean="0"/>
              <a:t>‹nr.›</a:t>
            </a:fld>
            <a:endParaRPr lang="nl-NL"/>
          </a:p>
        </p:txBody>
      </p:sp>
    </p:spTree>
    <p:extLst>
      <p:ext uri="{BB962C8B-B14F-4D97-AF65-F5344CB8AC3E}">
        <p14:creationId xmlns:p14="http://schemas.microsoft.com/office/powerpoint/2010/main" val="49987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C2922-74EE-3DC2-3F18-16E837EFAC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3F86BC9-E109-BDE5-04CA-580813836AF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2B04043-1D36-D72C-F0CD-06314AF68729}"/>
              </a:ext>
            </a:extLst>
          </p:cNvPr>
          <p:cNvSpPr>
            <a:spLocks noGrp="1"/>
          </p:cNvSpPr>
          <p:nvPr>
            <p:ph type="body" idx="1"/>
          </p:nvPr>
        </p:nvSpPr>
        <p:spPr/>
        <p:txBody>
          <a:bodyPr/>
          <a:lstStyle/>
          <a:p>
            <a:r>
              <a:rPr lang="nl-NL" sz="1000" b="1" dirty="0">
                <a:latin typeface="Arial" panose="020B0604020202020204" pitchFamily="34" charset="0"/>
                <a:cs typeface="Arial" panose="020B0604020202020204" pitchFamily="34" charset="0"/>
              </a:rPr>
              <a:t>Benodigde materialen: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nl-NL" sz="1000" kern="100"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nl-NL" sz="1000" kern="100" dirty="0">
              <a:effectLst/>
              <a:latin typeface="Arial" panose="020B0604020202020204" pitchFamily="34" charset="0"/>
              <a:ea typeface="Calibri" panose="020F0502020204030204" pitchFamily="34" charset="0"/>
              <a:cs typeface="Arial" panose="020B0604020202020204" pitchFamily="34" charset="0"/>
            </a:endParaRPr>
          </a:p>
          <a:p>
            <a:r>
              <a:rPr lang="nl-NL" sz="1000" b="1" dirty="0">
                <a:latin typeface="Arial" panose="020B0604020202020204" pitchFamily="34" charset="0"/>
                <a:cs typeface="Arial" panose="020B0604020202020204" pitchFamily="34" charset="0"/>
              </a:rPr>
              <a:t>Voorbereiding:</a:t>
            </a:r>
          </a:p>
          <a:p>
            <a:pPr marL="171450" indent="-171450">
              <a:buFont typeface="Wingdings" panose="05000000000000000000" pitchFamily="2" charset="2"/>
              <a:buChar char="ü"/>
            </a:pPr>
            <a:r>
              <a:rPr lang="nl-NL" sz="1000" dirty="0">
                <a:latin typeface="Arial" panose="020B0604020202020204" pitchFamily="34" charset="0"/>
                <a:cs typeface="Arial" panose="020B0604020202020204" pitchFamily="34" charset="0"/>
              </a:rPr>
              <a:t>Er zijn voor deze les geen extra notities of aanvullende werkvormen. Je kunt de dia’s doorlopen en bespreken met de klas.</a:t>
            </a:r>
          </a:p>
          <a:p>
            <a:pPr marL="628650" lvl="1" indent="-171450">
              <a:buFont typeface="Arial" panose="020B0604020202020204" pitchFamily="34" charset="0"/>
              <a:buChar char="•"/>
            </a:pPr>
            <a:endParaRPr kumimoji="0" lang="nl-NL" sz="1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nl-NL" sz="1000" dirty="0">
              <a:latin typeface="Arial" panose="020B0604020202020204" pitchFamily="34" charset="0"/>
              <a:cs typeface="Arial" panose="020B0604020202020204" pitchFamily="34" charset="0"/>
            </a:endParaRPr>
          </a:p>
          <a:p>
            <a:r>
              <a:rPr lang="nl-NL" sz="1000" b="1" dirty="0">
                <a:latin typeface="Arial" panose="020B0604020202020204" pitchFamily="34" charset="0"/>
                <a:cs typeface="Arial" panose="020B0604020202020204" pitchFamily="34" charset="0"/>
              </a:rPr>
              <a:t>Achtergrondinformatie voor de docent:</a:t>
            </a:r>
          </a:p>
          <a:p>
            <a:r>
              <a:rPr lang="nl-NL" sz="1000" dirty="0">
                <a:latin typeface="Arial" panose="020B0604020202020204" pitchFamily="34" charset="0"/>
                <a:cs typeface="Arial" panose="020B0604020202020204" pitchFamily="34" charset="0"/>
              </a:rPr>
              <a:t>Het hebben van een taalontwikkelingsstoornis (TOS) kan soms voelen alsof je er alleen voor staat. Maar je bent niet de enige! In deze les besteden we aandacht aan het belang van lotgenotencontact. Er zijn speciale initiatieven voor jongeren zoals Samen Trots en </a:t>
            </a:r>
            <a:r>
              <a:rPr lang="nl-NL" sz="1000" dirty="0" err="1">
                <a:latin typeface="Arial" panose="020B0604020202020204" pitchFamily="34" charset="0"/>
                <a:cs typeface="Arial" panose="020B0604020202020204" pitchFamily="34" charset="0"/>
              </a:rPr>
              <a:t>Spraaksaam</a:t>
            </a:r>
            <a:r>
              <a:rPr lang="nl-NL" sz="1000" dirty="0">
                <a:latin typeface="Arial" panose="020B0604020202020204" pitchFamily="34" charset="0"/>
                <a:cs typeface="Arial" panose="020B0604020202020204" pitchFamily="34" charset="0"/>
              </a:rPr>
              <a:t>, waar je anderen kunt ontmoeten die tegen dezelfde uitdagingen aanlopen.</a:t>
            </a:r>
          </a:p>
          <a:p>
            <a:endParaRPr lang="nl-NL" sz="1000" dirty="0">
              <a:latin typeface="Arial" panose="020B0604020202020204" pitchFamily="34" charset="0"/>
              <a:cs typeface="Arial" panose="020B0604020202020204" pitchFamily="34" charset="0"/>
            </a:endParaRPr>
          </a:p>
          <a:p>
            <a:r>
              <a:rPr lang="nl-NL" sz="1000" dirty="0">
                <a:latin typeface="Arial" panose="020B0604020202020204" pitchFamily="34" charset="0"/>
                <a:cs typeface="Arial" panose="020B0604020202020204" pitchFamily="34" charset="0"/>
              </a:rPr>
              <a:t>Samen leuke en gezellige activiteiten doen met leeftijdsgenoten met TOS kan een groot verschil maken. Het helpt je om jezelf te zijn en je geaccepteerd te voelen. Het doel van deze ontmoetingen is om een veilige plek te bieden waar je herkenning en erkenning vindt. Hier ontdek je dat je niet alleen bent, en kun je leren van anderen hoe zij met hun TOS omgaan. Je bent niet minder dan een ander – en samen sta je sterker!</a:t>
            </a:r>
            <a:br>
              <a:rPr lang="nl-NL" sz="1000" dirty="0">
                <a:latin typeface="Arial" panose="020B0604020202020204" pitchFamily="34" charset="0"/>
                <a:cs typeface="Arial" panose="020B0604020202020204" pitchFamily="34" charset="0"/>
              </a:rPr>
            </a:br>
            <a:br>
              <a:rPr lang="nl-NL" sz="1000" dirty="0">
                <a:latin typeface="Arial" panose="020B0604020202020204" pitchFamily="34" charset="0"/>
                <a:cs typeface="Arial" panose="020B0604020202020204" pitchFamily="34" charset="0"/>
              </a:rPr>
            </a:br>
            <a:r>
              <a:rPr lang="nl-NL" sz="1000" b="1" dirty="0">
                <a:latin typeface="Arial" panose="020B0604020202020204" pitchFamily="34" charset="0"/>
                <a:cs typeface="Arial" panose="020B0604020202020204" pitchFamily="34" charset="0"/>
              </a:rPr>
              <a:t>Disclaimer</a:t>
            </a:r>
            <a:r>
              <a:rPr lang="nl-NL" sz="1000" dirty="0">
                <a:latin typeface="Arial" panose="020B0604020202020204" pitchFamily="34" charset="0"/>
                <a:cs typeface="Arial" panose="020B0604020202020204" pitchFamily="34" charset="0"/>
              </a:rPr>
              <a:t>: Mogelijk bestaan er regionaal andere lotgenoteninitiatieven. De makers van PE TOS VSO ontvangen graag informatie hierover, zodat ook deze initiatieven ook een plek op dit platform kunnen krijgen.</a:t>
            </a:r>
          </a:p>
          <a:p>
            <a:endParaRPr lang="nl-NL" sz="1000" dirty="0">
              <a:latin typeface="Arial" panose="020B0604020202020204" pitchFamily="34" charset="0"/>
              <a:cs typeface="Arial" panose="020B0604020202020204" pitchFamily="34" charset="0"/>
            </a:endParaRPr>
          </a:p>
          <a:p>
            <a:endParaRPr lang="nl-NL"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latin typeface="Arial" panose="020B0604020202020204" pitchFamily="34" charset="0"/>
                <a:cs typeface="Arial" panose="020B0604020202020204" pitchFamily="34" charset="0"/>
              </a:rPr>
              <a:t>Deze les hebben we het ook over Kentalis </a:t>
            </a:r>
            <a:r>
              <a:rPr lang="nl-NL" sz="1000" dirty="0" err="1">
                <a:latin typeface="Arial" panose="020B0604020202020204" pitchFamily="34" charset="0"/>
                <a:cs typeface="Arial" panose="020B0604020202020204" pitchFamily="34" charset="0"/>
              </a:rPr>
              <a:t>Werkpad</a:t>
            </a:r>
            <a:r>
              <a:rPr lang="nl-NL" sz="1000" dirty="0">
                <a:latin typeface="Arial" panose="020B0604020202020204" pitchFamily="34" charset="0"/>
                <a:cs typeface="Arial" panose="020B0604020202020204" pitchFamily="34" charset="0"/>
              </a:rPr>
              <a:t>. Kentalis </a:t>
            </a:r>
            <a:r>
              <a:rPr lang="nl-NL" sz="1000" dirty="0" err="1">
                <a:latin typeface="Arial" panose="020B0604020202020204" pitchFamily="34" charset="0"/>
                <a:cs typeface="Arial" panose="020B0604020202020204" pitchFamily="34" charset="0"/>
              </a:rPr>
              <a:t>Werkpad</a:t>
            </a:r>
            <a:r>
              <a:rPr lang="nl-NL" sz="1000" dirty="0">
                <a:latin typeface="Arial" panose="020B0604020202020204" pitchFamily="34" charset="0"/>
                <a:cs typeface="Arial" panose="020B0604020202020204" pitchFamily="34" charset="0"/>
              </a:rPr>
              <a:t> is bedoeld om de leerlingen bewust te maken van de mogelijkheden die er zijn om ondersteuning te krijgen bij het vinden en behouden van werk. Ze leren welke mogelijkheden Kentalis </a:t>
            </a:r>
            <a:r>
              <a:rPr lang="nl-NL" sz="1000" dirty="0" err="1">
                <a:latin typeface="Arial" panose="020B0604020202020204" pitchFamily="34" charset="0"/>
                <a:cs typeface="Arial" panose="020B0604020202020204" pitchFamily="34" charset="0"/>
              </a:rPr>
              <a:t>Werkpad</a:t>
            </a:r>
            <a:r>
              <a:rPr lang="nl-NL" sz="1000" dirty="0">
                <a:latin typeface="Arial" panose="020B0604020202020204" pitchFamily="34" charset="0"/>
                <a:cs typeface="Arial" panose="020B0604020202020204" pitchFamily="34" charset="0"/>
              </a:rPr>
              <a:t> kan bieden om hen te ondersteunen in hun loopbaan. Ze leren dat er mensen zijn die hen kunnen helpen bij uitdagingen op de werkvloer. Het kan hen motiveren en vertrouwen geven om stappen richting werk te zetten.</a:t>
            </a:r>
          </a:p>
          <a:p>
            <a:endParaRPr lang="nl-NL" sz="1000" dirty="0">
              <a:latin typeface="Arial" panose="020B0604020202020204" pitchFamily="34" charset="0"/>
              <a:cs typeface="Arial" panose="020B0604020202020204" pitchFamily="34" charset="0"/>
            </a:endParaRPr>
          </a:p>
        </p:txBody>
      </p:sp>
      <p:sp>
        <p:nvSpPr>
          <p:cNvPr id="4" name="Tijdelijke aanduiding voor dianummer 3">
            <a:extLst>
              <a:ext uri="{FF2B5EF4-FFF2-40B4-BE49-F238E27FC236}">
                <a16:creationId xmlns:a16="http://schemas.microsoft.com/office/drawing/2014/main" id="{7D36AD2F-8F0E-017E-3FE0-7AB11EFE90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380FE-AA5F-4722-AB51-8181F3087F1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91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Kijk met de klas even terug op de vorige les. Wat is er blijven hangen?</a:t>
            </a:r>
          </a:p>
        </p:txBody>
      </p:sp>
      <p:sp>
        <p:nvSpPr>
          <p:cNvPr id="4" name="Tijdelijke aanduiding voor dianummer 3"/>
          <p:cNvSpPr>
            <a:spLocks noGrp="1"/>
          </p:cNvSpPr>
          <p:nvPr>
            <p:ph type="sldNum" sz="quarter" idx="5"/>
          </p:nvPr>
        </p:nvSpPr>
        <p:spPr/>
        <p:txBody>
          <a:bodyPr/>
          <a:lstStyle/>
          <a:p>
            <a:fld id="{B6FAF9E8-ECA1-4694-845E-5446FECFF7F6}" type="slidenum">
              <a:rPr lang="nl-NL" smtClean="0"/>
              <a:t>2</a:t>
            </a:fld>
            <a:endParaRPr lang="nl-NL"/>
          </a:p>
        </p:txBody>
      </p:sp>
    </p:spTree>
    <p:extLst>
      <p:ext uri="{BB962C8B-B14F-4D97-AF65-F5344CB8AC3E}">
        <p14:creationId xmlns:p14="http://schemas.microsoft.com/office/powerpoint/2010/main" val="596945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5A1AB3A-81D8-4F43-8D2D-FB32E64B9077}" type="slidenum">
              <a:rPr lang="nl-NL" smtClean="0"/>
              <a:t>8</a:t>
            </a:fld>
            <a:endParaRPr lang="nl-NL"/>
          </a:p>
        </p:txBody>
      </p:sp>
    </p:spTree>
    <p:extLst>
      <p:ext uri="{BB962C8B-B14F-4D97-AF65-F5344CB8AC3E}">
        <p14:creationId xmlns:p14="http://schemas.microsoft.com/office/powerpoint/2010/main" val="287580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5A1AB3A-81D8-4F43-8D2D-FB32E64B9077}" type="slidenum">
              <a:rPr lang="nl-NL" smtClean="0"/>
              <a:t>12</a:t>
            </a:fld>
            <a:endParaRPr lang="nl-NL"/>
          </a:p>
        </p:txBody>
      </p:sp>
    </p:spTree>
    <p:extLst>
      <p:ext uri="{BB962C8B-B14F-4D97-AF65-F5344CB8AC3E}">
        <p14:creationId xmlns:p14="http://schemas.microsoft.com/office/powerpoint/2010/main" val="680208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C0EFC-6005-B97B-E388-D25EBA7AC9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B751263-BF5F-EE9A-7B70-5B2226A6B46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1C40307-0D58-DE74-D6CB-47940F64080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297FA71-104C-B435-8BE3-B0258C21A749}"/>
              </a:ext>
            </a:extLst>
          </p:cNvPr>
          <p:cNvSpPr>
            <a:spLocks noGrp="1"/>
          </p:cNvSpPr>
          <p:nvPr>
            <p:ph type="sldNum" sz="quarter" idx="5"/>
          </p:nvPr>
        </p:nvSpPr>
        <p:spPr/>
        <p:txBody>
          <a:bodyPr/>
          <a:lstStyle/>
          <a:p>
            <a:fld id="{E5A1AB3A-81D8-4F43-8D2D-FB32E64B9077}" type="slidenum">
              <a:rPr lang="nl-NL" smtClean="0"/>
              <a:t>13</a:t>
            </a:fld>
            <a:endParaRPr lang="nl-NL"/>
          </a:p>
        </p:txBody>
      </p:sp>
    </p:spTree>
    <p:extLst>
      <p:ext uri="{BB962C8B-B14F-4D97-AF65-F5344CB8AC3E}">
        <p14:creationId xmlns:p14="http://schemas.microsoft.com/office/powerpoint/2010/main" val="3404900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5A1AB3A-81D8-4F43-8D2D-FB32E64B9077}" type="slidenum">
              <a:rPr lang="nl-NL" smtClean="0"/>
              <a:t>14</a:t>
            </a:fld>
            <a:endParaRPr lang="nl-NL"/>
          </a:p>
        </p:txBody>
      </p:sp>
    </p:spTree>
    <p:extLst>
      <p:ext uri="{BB962C8B-B14F-4D97-AF65-F5344CB8AC3E}">
        <p14:creationId xmlns:p14="http://schemas.microsoft.com/office/powerpoint/2010/main" val="1871196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5A1AB3A-81D8-4F43-8D2D-FB32E64B9077}" type="slidenum">
              <a:rPr lang="nl-NL" smtClean="0"/>
              <a:t>15</a:t>
            </a:fld>
            <a:endParaRPr lang="nl-NL"/>
          </a:p>
        </p:txBody>
      </p:sp>
    </p:spTree>
    <p:extLst>
      <p:ext uri="{BB962C8B-B14F-4D97-AF65-F5344CB8AC3E}">
        <p14:creationId xmlns:p14="http://schemas.microsoft.com/office/powerpoint/2010/main" val="3023496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5A1AB3A-81D8-4F43-8D2D-FB32E64B9077}" type="slidenum">
              <a:rPr lang="nl-NL" smtClean="0"/>
              <a:t>16</a:t>
            </a:fld>
            <a:endParaRPr lang="nl-NL"/>
          </a:p>
        </p:txBody>
      </p:sp>
    </p:spTree>
    <p:extLst>
      <p:ext uri="{BB962C8B-B14F-4D97-AF65-F5344CB8AC3E}">
        <p14:creationId xmlns:p14="http://schemas.microsoft.com/office/powerpoint/2010/main" val="2629467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7234E-E8AD-95C7-382D-3EBDEF5FDE0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78F94BC-12A3-B98C-4562-C88AAA26307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33378B8-AB6F-3130-6456-8E7E9573658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96ECB7B-657E-F4A2-3FA0-6BAA88370DBA}"/>
              </a:ext>
            </a:extLst>
          </p:cNvPr>
          <p:cNvSpPr>
            <a:spLocks noGrp="1"/>
          </p:cNvSpPr>
          <p:nvPr>
            <p:ph type="sldNum" sz="quarter" idx="5"/>
          </p:nvPr>
        </p:nvSpPr>
        <p:spPr/>
        <p:txBody>
          <a:bodyPr/>
          <a:lstStyle/>
          <a:p>
            <a:fld id="{E5A1AB3A-81D8-4F43-8D2D-FB32E64B9077}" type="slidenum">
              <a:rPr lang="nl-NL" smtClean="0"/>
              <a:t>19</a:t>
            </a:fld>
            <a:endParaRPr lang="nl-NL"/>
          </a:p>
        </p:txBody>
      </p:sp>
    </p:spTree>
    <p:extLst>
      <p:ext uri="{BB962C8B-B14F-4D97-AF65-F5344CB8AC3E}">
        <p14:creationId xmlns:p14="http://schemas.microsoft.com/office/powerpoint/2010/main" val="33821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715158DF-2C56-472E-AC48-47E20552FA19}"/>
              </a:ext>
            </a:extLst>
          </p:cNvPr>
          <p:cNvSpPr/>
          <p:nvPr/>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807094A5-EB6F-441D-88F8-CD7A30C84707}"/>
              </a:ext>
            </a:extLst>
          </p:cNvPr>
          <p:cNvSpPr>
            <a:spLocks noGrp="1"/>
          </p:cNvSpPr>
          <p:nvPr>
            <p:ph type="ctrTitle" hasCustomPrompt="1"/>
          </p:nvPr>
        </p:nvSpPr>
        <p:spPr>
          <a:xfrm>
            <a:off x="932688" y="1673352"/>
            <a:ext cx="5596128" cy="3511296"/>
          </a:xfrm>
        </p:spPr>
        <p:txBody>
          <a:bodyPr rtlCol="0" anchor="ctr">
            <a:normAutofit/>
          </a:bodyPr>
          <a:lstStyle>
            <a:lvl1pPr algn="l">
              <a:lnSpc>
                <a:spcPct val="100000"/>
              </a:lnSpc>
              <a:defRPr sz="4800">
                <a:solidFill>
                  <a:schemeClr val="bg1"/>
                </a:solidFill>
              </a:defRPr>
            </a:lvl1pPr>
          </a:lstStyle>
          <a:p>
            <a:pPr rtl="0"/>
            <a:r>
              <a:rPr lang="nl-NL" noProof="0"/>
              <a:t>Klik om de titelstijl van het model te bewerken</a:t>
            </a:r>
          </a:p>
        </p:txBody>
      </p:sp>
      <p:sp>
        <p:nvSpPr>
          <p:cNvPr id="3" name="Subtitel 2">
            <a:extLst>
              <a:ext uri="{FF2B5EF4-FFF2-40B4-BE49-F238E27FC236}">
                <a16:creationId xmlns:a16="http://schemas.microsoft.com/office/drawing/2014/main" id="{1C7CE1E3-3929-42A6-81B7-056BD88EF353}"/>
              </a:ext>
            </a:extLst>
          </p:cNvPr>
          <p:cNvSpPr>
            <a:spLocks noGrp="1"/>
          </p:cNvSpPr>
          <p:nvPr>
            <p:ph type="subTitle" idx="1" hasCustomPrompt="1"/>
          </p:nvPr>
        </p:nvSpPr>
        <p:spPr>
          <a:xfrm>
            <a:off x="8110728" y="1674546"/>
            <a:ext cx="3401568" cy="3508908"/>
          </a:xfrm>
        </p:spPr>
        <p:txBody>
          <a:bodyPr rtlCol="0"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Tree>
    <p:extLst>
      <p:ext uri="{BB962C8B-B14F-4D97-AF65-F5344CB8AC3E}">
        <p14:creationId xmlns:p14="http://schemas.microsoft.com/office/powerpoint/2010/main" val="4053800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3 kolom">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4541520"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4541520"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0E18920E-FD58-42AB-B72C-1D572F113C4A}" type="datetimeFigureOut">
              <a:rPr lang="nl-NL" smtClean="0"/>
              <a:t>3-4-2025</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11" name="Tijdelijke aanduiding voor tekst 4">
            <a:extLst>
              <a:ext uri="{FF2B5EF4-FFF2-40B4-BE49-F238E27FC236}">
                <a16:creationId xmlns:a16="http://schemas.microsoft.com/office/drawing/2014/main" id="{B4B72819-870F-4CC8-9DEF-58C3AB4CD685}"/>
              </a:ext>
            </a:extLst>
          </p:cNvPr>
          <p:cNvSpPr>
            <a:spLocks noGrp="1"/>
          </p:cNvSpPr>
          <p:nvPr>
            <p:ph type="body" sz="quarter" idx="13" hasCustomPrompt="1"/>
          </p:nvPr>
        </p:nvSpPr>
        <p:spPr>
          <a:xfrm>
            <a:off x="8243252"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2" name="Tijdelijke aanduiding voor inhoud 5">
            <a:extLst>
              <a:ext uri="{FF2B5EF4-FFF2-40B4-BE49-F238E27FC236}">
                <a16:creationId xmlns:a16="http://schemas.microsoft.com/office/drawing/2014/main" id="{D7812E9D-BE2A-41F4-AA15-DC0B8C56AE77}"/>
              </a:ext>
            </a:extLst>
          </p:cNvPr>
          <p:cNvSpPr>
            <a:spLocks noGrp="1"/>
          </p:cNvSpPr>
          <p:nvPr>
            <p:ph sz="quarter" idx="14" hasCustomPrompt="1"/>
          </p:nvPr>
        </p:nvSpPr>
        <p:spPr>
          <a:xfrm>
            <a:off x="8243252"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4241461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3273305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3476079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Afbeelding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831850" y="1078991"/>
            <a:ext cx="5266944" cy="3136392"/>
          </a:xfrm>
        </p:spPr>
        <p:txBody>
          <a:bodyPr rtlCol="0" anchor="b">
            <a:normAutofit/>
          </a:bodyPr>
          <a:lstStyle>
            <a:lvl1pPr>
              <a:defRPr sz="48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BE8BBAC4-9088-44CF-BA2D-B8DD24FB5274}"/>
              </a:ext>
            </a:extLst>
          </p:cNvPr>
          <p:cNvSpPr>
            <a:spLocks noGrp="1"/>
          </p:cNvSpPr>
          <p:nvPr>
            <p:ph type="body" idx="1" hasCustomPrompt="1"/>
          </p:nvPr>
        </p:nvSpPr>
        <p:spPr>
          <a:xfrm>
            <a:off x="831850" y="4279392"/>
            <a:ext cx="5266944" cy="1500187"/>
          </a:xfrm>
        </p:spPr>
        <p:txBody>
          <a:bodyPr rtlCol="0"/>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0E18920E-FD58-42AB-B72C-1D572F113C4A}" type="datetimeFigureOut">
              <a:rPr lang="nl-NL" smtClean="0"/>
              <a:t>3-4-2025</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848573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0E18920E-FD58-42AB-B72C-1D572F113C4A}" type="datetimeFigureOut">
              <a:rPr lang="nl-NL" smtClean="0"/>
              <a:t>3-4-2025</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2083541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nl-NL" noProof="0">
              <a:solidFill>
                <a:schemeClr val="tx1"/>
              </a:solidFill>
            </a:endParaRPr>
          </a:p>
        </p:txBody>
      </p:sp>
      <p:sp>
        <p:nvSpPr>
          <p:cNvPr id="2" name="Titel 1">
            <a:extLst>
              <a:ext uri="{FF2B5EF4-FFF2-40B4-BE49-F238E27FC236}">
                <a16:creationId xmlns:a16="http://schemas.microsoft.com/office/drawing/2014/main" id="{146AD042-DE90-4088-8A07-B9A64C2CE03E}"/>
              </a:ext>
            </a:extLst>
          </p:cNvPr>
          <p:cNvSpPr>
            <a:spLocks noGrp="1"/>
          </p:cNvSpPr>
          <p:nvPr>
            <p:ph type="title" hasCustomPrompt="1"/>
          </p:nvPr>
        </p:nvSpPr>
        <p:spPr>
          <a:xfrm>
            <a:off x="839788" y="640080"/>
            <a:ext cx="3886200" cy="2953512"/>
          </a:xfrm>
        </p:spPr>
        <p:txBody>
          <a:bodyPr rtlCol="0" anchor="b"/>
          <a:lstStyle>
            <a:lvl1pPr>
              <a:defRPr sz="32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2FFC98-62A0-445A-BEDA-785BE925A1D8}"/>
              </a:ext>
            </a:extLst>
          </p:cNvPr>
          <p:cNvSpPr>
            <a:spLocks noGrp="1"/>
          </p:cNvSpPr>
          <p:nvPr>
            <p:ph idx="1" hasCustomPrompt="1"/>
          </p:nvPr>
        </p:nvSpPr>
        <p:spPr>
          <a:xfrm>
            <a:off x="7059168" y="640080"/>
            <a:ext cx="4489704" cy="5596128"/>
          </a:xfrm>
        </p:spPr>
        <p:txBody>
          <a:bodyPr rtlCol="0"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a:extLst>
              <a:ext uri="{FF2B5EF4-FFF2-40B4-BE49-F238E27FC236}">
                <a16:creationId xmlns:a16="http://schemas.microsoft.com/office/drawing/2014/main" id="{DB4D7827-8489-4EE4-88EE-16685FE6DE8A}"/>
              </a:ext>
            </a:extLst>
          </p:cNvPr>
          <p:cNvSpPr>
            <a:spLocks noGrp="1"/>
          </p:cNvSpPr>
          <p:nvPr>
            <p:ph type="body" sz="half" idx="2" hasCustomPrompt="1"/>
          </p:nvPr>
        </p:nvSpPr>
        <p:spPr>
          <a:xfrm>
            <a:off x="839788" y="3776472"/>
            <a:ext cx="3886200" cy="24688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p>
            <a:fld id="{0E18920E-FD58-42AB-B72C-1D572F113C4A}" type="datetimeFigureOut">
              <a:rPr lang="nl-NL" smtClean="0"/>
              <a:t>3-4-2025</a:t>
            </a:fld>
            <a:endParaRPr lang="nl-NL"/>
          </a:p>
        </p:txBody>
      </p:sp>
      <p:sp>
        <p:nvSpPr>
          <p:cNvPr id="6" name="Tijdelijke aanduiding voor voettekst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vl1pPr>
          </a:lstStyle>
          <a:p>
            <a:endParaRPr lang="nl-NL"/>
          </a:p>
        </p:txBody>
      </p:sp>
      <p:sp>
        <p:nvSpPr>
          <p:cNvPr id="7" name="Tijdelijke aanduiding voor dianumm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3028151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Afbeelding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48DB1DFE-8154-440D-93CF-FEF7860E897F}"/>
              </a:ext>
            </a:extLst>
          </p:cNvPr>
          <p:cNvSpPr>
            <a:spLocks noGrp="1"/>
          </p:cNvSpPr>
          <p:nvPr>
            <p:ph type="title" hasCustomPrompt="1"/>
          </p:nvPr>
        </p:nvSpPr>
        <p:spPr>
          <a:xfrm>
            <a:off x="1399032" y="2523744"/>
            <a:ext cx="3831336" cy="1453896"/>
          </a:xfrm>
        </p:spPr>
        <p:txBody>
          <a:bodyPr rtlCol="0" anchor="b"/>
          <a:lstStyle>
            <a:lvl1pPr algn="ctr">
              <a:defRPr sz="3200">
                <a:solidFill>
                  <a:schemeClr val="bg1"/>
                </a:solidFill>
              </a:defRPr>
            </a:lvl1pPr>
          </a:lstStyle>
          <a:p>
            <a:pPr rtl="0"/>
            <a:r>
              <a:rPr lang="nl-NL" noProof="0"/>
              <a:t>Klik om de titelstijl van het model te bewerken</a:t>
            </a:r>
          </a:p>
        </p:txBody>
      </p:sp>
      <p:sp>
        <p:nvSpPr>
          <p:cNvPr id="3" name="Tijdelijke aanduiding voor afbeelding 2">
            <a:extLst>
              <a:ext uri="{FF2B5EF4-FFF2-40B4-BE49-F238E27FC236}">
                <a16:creationId xmlns:a16="http://schemas.microsoft.com/office/drawing/2014/main" id="{9CD9D1F5-05CC-48F3-A314-315EF1703043}"/>
              </a:ext>
            </a:extLst>
          </p:cNvPr>
          <p:cNvSpPr>
            <a:spLocks noGrp="1"/>
          </p:cNvSpPr>
          <p:nvPr>
            <p:ph type="pic" idx="1" hasCustomPrompt="1"/>
          </p:nvPr>
        </p:nvSpPr>
        <p:spPr>
          <a:xfrm>
            <a:off x="6711696" y="640079"/>
            <a:ext cx="4837176" cy="556869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a:extLst>
              <a:ext uri="{FF2B5EF4-FFF2-40B4-BE49-F238E27FC236}">
                <a16:creationId xmlns:a16="http://schemas.microsoft.com/office/drawing/2014/main" id="{211807DE-1178-4BBB-89D8-9046239C2DE9}"/>
              </a:ext>
            </a:extLst>
          </p:cNvPr>
          <p:cNvSpPr>
            <a:spLocks noGrp="1"/>
          </p:cNvSpPr>
          <p:nvPr>
            <p:ph type="body" sz="half" idx="2" hasCustomPrompt="1"/>
          </p:nvPr>
        </p:nvSpPr>
        <p:spPr>
          <a:xfrm>
            <a:off x="1655064" y="4087368"/>
            <a:ext cx="3319272" cy="649224"/>
          </a:xfrm>
        </p:spPr>
        <p:txBody>
          <a:bodyPr rtlCol="0">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3D48EA59-A1BC-48B7-9495-6D5C6035B14B}"/>
              </a:ext>
            </a:extLst>
          </p:cNvPr>
          <p:cNvSpPr>
            <a:spLocks noGrp="1"/>
          </p:cNvSpPr>
          <p:nvPr>
            <p:ph type="dt" sz="half" idx="10"/>
          </p:nvPr>
        </p:nvSpPr>
        <p:spPr/>
        <p:txBody>
          <a:bodyPr rtlCol="0"/>
          <a:lstStyle/>
          <a:p>
            <a:fld id="{0E18920E-FD58-42AB-B72C-1D572F113C4A}" type="datetimeFigureOut">
              <a:rPr lang="nl-NL" smtClean="0"/>
              <a:t>3-4-2025</a:t>
            </a:fld>
            <a:endParaRPr lang="nl-NL"/>
          </a:p>
        </p:txBody>
      </p:sp>
      <p:sp>
        <p:nvSpPr>
          <p:cNvPr id="6" name="Tijdelijke aanduiding voor voettekst 5">
            <a:extLst>
              <a:ext uri="{FF2B5EF4-FFF2-40B4-BE49-F238E27FC236}">
                <a16:creationId xmlns:a16="http://schemas.microsoft.com/office/drawing/2014/main" id="{49F85A72-B50F-440E-AAD3-53C099F6D9B6}"/>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2260959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2404719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0E18920E-FD58-42AB-B72C-1D572F113C4A}" type="datetimeFigureOut">
              <a:rPr lang="nl-NL" smtClean="0"/>
              <a:t>3-4-2025</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2208704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1825190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2045930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0E18920E-FD58-42AB-B72C-1D572F113C4A}" type="datetimeFigureOut">
              <a:rPr lang="nl-NL" smtClean="0"/>
              <a:t>3-4-2025</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3334886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0E18920E-FD58-42AB-B72C-1D572F113C4A}" type="datetimeFigureOut">
              <a:rPr lang="nl-NL" smtClean="0"/>
              <a:t>3-4-2025</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4232877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4025354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3684843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0E18920E-FD58-42AB-B72C-1D572F113C4A}" type="datetimeFigureOut">
              <a:rPr lang="nl-NL" smtClean="0"/>
              <a:t>3-4-2025</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8442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36970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7" name="Vrije vorm: Vorm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011680"/>
            <a:ext cx="1051560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p>
            <a:fld id="{0E18920E-FD58-42AB-B72C-1D572F113C4A}" type="datetimeFigureOut">
              <a:rPr lang="nl-NL" smtClean="0"/>
              <a:t>3-4-2025</a:t>
            </a:fld>
            <a:endParaRPr lang="nl-NL"/>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2864886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0E18920E-FD58-42AB-B72C-1D572F113C4A}" type="datetimeFigureOut">
              <a:rPr lang="nl-NL" smtClean="0"/>
              <a:t>3-4-2025</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1217715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0E18920E-FD58-42AB-B72C-1D572F113C4A}" type="datetimeFigureOut">
              <a:rPr lang="nl-NL" smtClean="0"/>
              <a:t>3-4-2025</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F2739809-2D38-4FEB-A589-E4D50088B1DA}"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4039057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57C882CE-1B27-414A-9B06-AA5D2DB683BA}"/>
              </a:ext>
            </a:extLst>
          </p:cNvPr>
          <p:cNvSpPr>
            <a:spLocks noGrp="1"/>
          </p:cNvSpPr>
          <p:nvPr>
            <p:ph sz="half" idx="1" hasCustomPrompt="1"/>
          </p:nvPr>
        </p:nvSpPr>
        <p:spPr>
          <a:xfrm>
            <a:off x="838200"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a:extLst>
              <a:ext uri="{FF2B5EF4-FFF2-40B4-BE49-F238E27FC236}">
                <a16:creationId xmlns:a16="http://schemas.microsoft.com/office/drawing/2014/main" id="{A0397E60-5D92-4530-96D1-FC09AF3C2742}"/>
              </a:ext>
            </a:extLst>
          </p:cNvPr>
          <p:cNvSpPr>
            <a:spLocks noGrp="1"/>
          </p:cNvSpPr>
          <p:nvPr>
            <p:ph sz="half" idx="2" hasCustomPrompt="1"/>
          </p:nvPr>
        </p:nvSpPr>
        <p:spPr>
          <a:xfrm>
            <a:off x="6419088"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a:extLst>
              <a:ext uri="{FF2B5EF4-FFF2-40B4-BE49-F238E27FC236}">
                <a16:creationId xmlns:a16="http://schemas.microsoft.com/office/drawing/2014/main" id="{034240FE-0C6A-47E9-9B0A-7B3C60877372}"/>
              </a:ext>
            </a:extLst>
          </p:cNvPr>
          <p:cNvSpPr>
            <a:spLocks noGrp="1"/>
          </p:cNvSpPr>
          <p:nvPr>
            <p:ph type="dt" sz="half" idx="10"/>
          </p:nvPr>
        </p:nvSpPr>
        <p:spPr/>
        <p:txBody>
          <a:bodyPr rtlCol="0"/>
          <a:lstStyle/>
          <a:p>
            <a:fld id="{0E18920E-FD58-42AB-B72C-1D572F113C4A}" type="datetimeFigureOut">
              <a:rPr lang="nl-NL" smtClean="0"/>
              <a:t>3-4-2025</a:t>
            </a:fld>
            <a:endParaRPr lang="nl-NL"/>
          </a:p>
        </p:txBody>
      </p:sp>
      <p:sp>
        <p:nvSpPr>
          <p:cNvPr id="6" name="Tijdelijke aanduiding voor voettekst 5">
            <a:extLst>
              <a:ext uri="{FF2B5EF4-FFF2-40B4-BE49-F238E27FC236}">
                <a16:creationId xmlns:a16="http://schemas.microsoft.com/office/drawing/2014/main" id="{8671AE1B-BB18-4C7E-AA77-3A4D401A5F35}"/>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3337627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64190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64190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0E18920E-FD58-42AB-B72C-1D572F113C4A}" type="datetimeFigureOut">
              <a:rPr lang="nl-NL" smtClean="0"/>
              <a:t>3-4-2025</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F2739809-2D38-4FEB-A589-E4D50088B1DA}" type="slidenum">
              <a:rPr lang="nl-NL" smtClean="0"/>
              <a:t>‹nr.›</a:t>
            </a:fld>
            <a:endParaRPr lang="nl-NL"/>
          </a:p>
        </p:txBody>
      </p:sp>
    </p:spTree>
    <p:extLst>
      <p:ext uri="{BB962C8B-B14F-4D97-AF65-F5344CB8AC3E}">
        <p14:creationId xmlns:p14="http://schemas.microsoft.com/office/powerpoint/2010/main" val="3504303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8920E-FD58-42AB-B72C-1D572F113C4A}" type="datetimeFigureOut">
              <a:rPr lang="nl-NL" smtClean="0"/>
              <a:t>3-4-2025</a:t>
            </a:fld>
            <a:endParaRPr lang="nl-NL"/>
          </a:p>
        </p:txBody>
      </p:sp>
      <p:sp>
        <p:nvSpPr>
          <p:cNvPr id="5" name="Tijdelijke aanduiding voor voettekst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39809-2D38-4FEB-A589-E4D50088B1DA}" type="slidenum">
              <a:rPr lang="nl-NL" smtClean="0"/>
              <a:t>‹nr.›</a:t>
            </a:fld>
            <a:endParaRPr lang="nl-NL"/>
          </a:p>
        </p:txBody>
      </p:sp>
    </p:spTree>
    <p:extLst>
      <p:ext uri="{BB962C8B-B14F-4D97-AF65-F5344CB8AC3E}">
        <p14:creationId xmlns:p14="http://schemas.microsoft.com/office/powerpoint/2010/main" val="2720074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spraaksaam.com/"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mailto:infowerkpad@kentalis.nl"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hyperlink" Target="http://www.kentalis.nl/werkpa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hyperlink" Target="mailto:michel@samentrots.nl" TargetMode="External"/><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hyperlink" Target="mailto:Yvonne@samentrots.n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91079-FA1D-CFE2-A8A9-DA710E06DB4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168B34-B294-0D6A-D7CC-4650F1F87EA5}"/>
              </a:ext>
            </a:extLst>
          </p:cNvPr>
          <p:cNvSpPr>
            <a:spLocks noGrp="1"/>
          </p:cNvSpPr>
          <p:nvPr>
            <p:ph type="ctrTitle"/>
          </p:nvPr>
        </p:nvSpPr>
        <p:spPr>
          <a:xfrm>
            <a:off x="669216" y="847183"/>
            <a:ext cx="5917563" cy="3511296"/>
          </a:xfrm>
        </p:spPr>
        <p:txBody>
          <a:bodyPr/>
          <a:lstStyle/>
          <a:p>
            <a:r>
              <a:rPr lang="nl-NL" i="0" err="1"/>
              <a:t>Psycho</a:t>
            </a:r>
            <a:r>
              <a:rPr lang="nl-NL" i="0"/>
              <a:t>-educatie</a:t>
            </a:r>
          </a:p>
        </p:txBody>
      </p:sp>
      <p:sp>
        <p:nvSpPr>
          <p:cNvPr id="3" name="Ondertitel 2">
            <a:extLst>
              <a:ext uri="{FF2B5EF4-FFF2-40B4-BE49-F238E27FC236}">
                <a16:creationId xmlns:a16="http://schemas.microsoft.com/office/drawing/2014/main" id="{2D41453E-9096-9E87-D2C7-7E5A0AF0BFEB}"/>
              </a:ext>
            </a:extLst>
          </p:cNvPr>
          <p:cNvSpPr>
            <a:spLocks noGrp="1"/>
          </p:cNvSpPr>
          <p:nvPr>
            <p:ph type="subTitle" idx="1"/>
          </p:nvPr>
        </p:nvSpPr>
        <p:spPr>
          <a:xfrm>
            <a:off x="1262497" y="2081814"/>
            <a:ext cx="4233673" cy="3508908"/>
          </a:xfrm>
        </p:spPr>
        <p:txBody>
          <a:bodyPr/>
          <a:lstStyle/>
          <a:p>
            <a:pPr algn="ctr"/>
            <a:r>
              <a:rPr lang="nl-NL" cap="none" dirty="0">
                <a:solidFill>
                  <a:schemeClr val="bg1"/>
                </a:solidFill>
              </a:rPr>
              <a:t>Mijn </a:t>
            </a:r>
            <a:r>
              <a:rPr lang="nl-NL" cap="none" dirty="0" err="1">
                <a:solidFill>
                  <a:schemeClr val="bg1"/>
                </a:solidFill>
              </a:rPr>
              <a:t>toolkit</a:t>
            </a:r>
            <a:endParaRPr lang="nl-NL" dirty="0">
              <a:solidFill>
                <a:schemeClr val="bg1"/>
              </a:solidFill>
            </a:endParaRPr>
          </a:p>
          <a:p>
            <a:endParaRPr lang="nl-NL" sz="2000" cap="none" dirty="0"/>
          </a:p>
        </p:txBody>
      </p:sp>
      <p:sp>
        <p:nvSpPr>
          <p:cNvPr id="5" name="Tekstvak 4">
            <a:extLst>
              <a:ext uri="{FF2B5EF4-FFF2-40B4-BE49-F238E27FC236}">
                <a16:creationId xmlns:a16="http://schemas.microsoft.com/office/drawing/2014/main" id="{BC54ED9E-3F75-B030-40F4-C1CA4BF561C2}"/>
              </a:ext>
            </a:extLst>
          </p:cNvPr>
          <p:cNvSpPr txBox="1"/>
          <p:nvPr/>
        </p:nvSpPr>
        <p:spPr>
          <a:xfrm>
            <a:off x="2312374" y="4815679"/>
            <a:ext cx="2133918" cy="954107"/>
          </a:xfrm>
          <a:prstGeom prst="rect">
            <a:avLst/>
          </a:prstGeom>
          <a:noFill/>
        </p:spPr>
        <p:txBody>
          <a:bodyPr wrap="none" rtlCol="0">
            <a:spAutoFit/>
          </a:bodyPr>
          <a:lstStyle/>
          <a:p>
            <a:pPr algn="ctr"/>
            <a:r>
              <a:rPr lang="nl-NL" sz="2800" b="1" dirty="0">
                <a:solidFill>
                  <a:schemeClr val="bg1"/>
                </a:solidFill>
              </a:rPr>
              <a:t>Lotgenoten</a:t>
            </a:r>
            <a:br>
              <a:rPr lang="nl-NL" sz="2800" b="1" dirty="0">
                <a:solidFill>
                  <a:schemeClr val="bg1"/>
                </a:solidFill>
              </a:rPr>
            </a:br>
            <a:r>
              <a:rPr lang="nl-NL" sz="2800" b="1" dirty="0" err="1">
                <a:solidFill>
                  <a:schemeClr val="bg1"/>
                </a:solidFill>
              </a:rPr>
              <a:t>Werkpad</a:t>
            </a:r>
            <a:endParaRPr lang="nl-NL" sz="2800" b="1" dirty="0">
              <a:solidFill>
                <a:schemeClr val="bg1"/>
              </a:solidFill>
            </a:endParaRPr>
          </a:p>
        </p:txBody>
      </p:sp>
      <p:pic>
        <p:nvPicPr>
          <p:cNvPr id="6" name="Afbeelding 5" descr="Afbeelding met persoon, kleding, glimlach, hemel&#10;&#10;Automatisch gegenereerde beschrijving">
            <a:extLst>
              <a:ext uri="{FF2B5EF4-FFF2-40B4-BE49-F238E27FC236}">
                <a16:creationId xmlns:a16="http://schemas.microsoft.com/office/drawing/2014/main" id="{1821E255-19DF-7496-1A81-6A653A858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8624" y="2343150"/>
            <a:ext cx="3891915" cy="2594610"/>
          </a:xfrm>
          <a:prstGeom prst="rect">
            <a:avLst/>
          </a:prstGeom>
        </p:spPr>
      </p:pic>
    </p:spTree>
    <p:extLst>
      <p:ext uri="{BB962C8B-B14F-4D97-AF65-F5344CB8AC3E}">
        <p14:creationId xmlns:p14="http://schemas.microsoft.com/office/powerpoint/2010/main" val="1191791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8C6DD4-C95D-3BDB-9BCF-4F5B3C2833BA}"/>
              </a:ext>
            </a:extLst>
          </p:cNvPr>
          <p:cNvSpPr>
            <a:spLocks noGrp="1"/>
          </p:cNvSpPr>
          <p:nvPr>
            <p:ph type="title"/>
          </p:nvPr>
        </p:nvSpPr>
        <p:spPr/>
        <p:txBody>
          <a:bodyPr/>
          <a:lstStyle/>
          <a:p>
            <a:r>
              <a:rPr lang="nl-NL" b="1" i="0" dirty="0" err="1"/>
              <a:t>Spraaksaam</a:t>
            </a:r>
            <a:endParaRPr lang="nl-NL" b="1" i="0" dirty="0"/>
          </a:p>
        </p:txBody>
      </p:sp>
      <p:pic>
        <p:nvPicPr>
          <p:cNvPr id="4" name="Afbeelding 4">
            <a:extLst>
              <a:ext uri="{FF2B5EF4-FFF2-40B4-BE49-F238E27FC236}">
                <a16:creationId xmlns:a16="http://schemas.microsoft.com/office/drawing/2014/main" id="{F971EC19-2982-1DB0-3901-CADA1ECA14B6}"/>
              </a:ext>
            </a:extLst>
          </p:cNvPr>
          <p:cNvPicPr>
            <a:picLocks noChangeAspect="1"/>
          </p:cNvPicPr>
          <p:nvPr/>
        </p:nvPicPr>
        <p:blipFill>
          <a:blip r:embed="rId2"/>
          <a:stretch>
            <a:fillRect/>
          </a:stretch>
        </p:blipFill>
        <p:spPr>
          <a:xfrm>
            <a:off x="7443678" y="1643615"/>
            <a:ext cx="3910122" cy="3910122"/>
          </a:xfrm>
          <a:prstGeom prst="rect">
            <a:avLst/>
          </a:prstGeom>
          <a:noFill/>
          <a:ln cap="flat">
            <a:noFill/>
          </a:ln>
        </p:spPr>
      </p:pic>
      <p:pic>
        <p:nvPicPr>
          <p:cNvPr id="5" name="Afbeelding 4">
            <a:extLst>
              <a:ext uri="{FF2B5EF4-FFF2-40B4-BE49-F238E27FC236}">
                <a16:creationId xmlns:a16="http://schemas.microsoft.com/office/drawing/2014/main" id="{DC6BB40A-FA61-951B-9BCB-8FDBEFAC949F}"/>
              </a:ext>
            </a:extLst>
          </p:cNvPr>
          <p:cNvPicPr>
            <a:picLocks noChangeAspect="1"/>
          </p:cNvPicPr>
          <p:nvPr/>
        </p:nvPicPr>
        <p:blipFill>
          <a:blip r:embed="rId3"/>
          <a:stretch>
            <a:fillRect/>
          </a:stretch>
        </p:blipFill>
        <p:spPr>
          <a:xfrm>
            <a:off x="704851" y="1643615"/>
            <a:ext cx="3910122" cy="2932594"/>
          </a:xfrm>
          <a:prstGeom prst="rect">
            <a:avLst/>
          </a:prstGeom>
          <a:noFill/>
          <a:ln cap="flat">
            <a:noFill/>
          </a:ln>
        </p:spPr>
      </p:pic>
      <p:sp>
        <p:nvSpPr>
          <p:cNvPr id="6" name="Rectangle 1">
            <a:extLst>
              <a:ext uri="{FF2B5EF4-FFF2-40B4-BE49-F238E27FC236}">
                <a16:creationId xmlns:a16="http://schemas.microsoft.com/office/drawing/2014/main" id="{60AF6C2D-9760-4206-0C87-FBCD42A78492}"/>
              </a:ext>
            </a:extLst>
          </p:cNvPr>
          <p:cNvSpPr>
            <a:spLocks noGrp="1" noChangeArrowheads="1"/>
          </p:cNvSpPr>
          <p:nvPr>
            <p:ph idx="1"/>
          </p:nvPr>
        </p:nvSpPr>
        <p:spPr bwMode="auto">
          <a:xfrm>
            <a:off x="704851" y="5312541"/>
            <a:ext cx="10109200" cy="189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nl-NL" sz="1400" kern="100" dirty="0" err="1">
                <a:ea typeface="Calibri" panose="020F0502020204030204" pitchFamily="34" charset="0"/>
                <a:cs typeface="Times New Roman" panose="02020603050405020304" pitchFamily="18" charset="0"/>
              </a:rPr>
              <a:t>Spraaksaam</a:t>
            </a:r>
            <a:r>
              <a:rPr lang="nl-NL" sz="1400" kern="100" dirty="0">
                <a:ea typeface="Calibri" panose="020F0502020204030204" pitchFamily="34" charset="0"/>
                <a:cs typeface="Times New Roman" panose="02020603050405020304" pitchFamily="18" charset="0"/>
              </a:rPr>
              <a:t> is er voor jongeren in de regio Utrecht &amp; Groningen</a:t>
            </a:r>
          </a:p>
          <a:p>
            <a:r>
              <a:rPr lang="nl-NL" sz="1400" dirty="0"/>
              <a:t>Er is 4x per jaar een bijeenkomst op zaterdag </a:t>
            </a:r>
          </a:p>
          <a:p>
            <a:pPr lvl="1"/>
            <a:r>
              <a:rPr lang="nl-NL" sz="1400" dirty="0"/>
              <a:t>2 bijeenkomsten worden op school gehouden </a:t>
            </a:r>
          </a:p>
          <a:p>
            <a:pPr lvl="1"/>
            <a:r>
              <a:rPr lang="nl-NL" sz="1400" dirty="0"/>
              <a:t>2 bijeenkomsten doen we ergens op locatie </a:t>
            </a:r>
          </a:p>
          <a:p>
            <a:endParaRPr lang="nl-NL" sz="1400" kern="100" dirty="0">
              <a:ea typeface="Calibri" panose="020F0502020204030204" pitchFamily="34" charset="0"/>
              <a:cs typeface="Times New Roman" panose="02020603050405020304" pitchFamily="18" charset="0"/>
            </a:endParaRPr>
          </a:p>
          <a:p>
            <a:endParaRPr lang="nl-NL" sz="1400" dirty="0"/>
          </a:p>
        </p:txBody>
      </p:sp>
    </p:spTree>
    <p:extLst>
      <p:ext uri="{BB962C8B-B14F-4D97-AF65-F5344CB8AC3E}">
        <p14:creationId xmlns:p14="http://schemas.microsoft.com/office/powerpoint/2010/main" val="248453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5D10FD-3D9E-60D9-7430-0D136A9F4B03}"/>
              </a:ext>
            </a:extLst>
          </p:cNvPr>
          <p:cNvSpPr>
            <a:spLocks noGrp="1"/>
          </p:cNvSpPr>
          <p:nvPr>
            <p:ph type="title"/>
          </p:nvPr>
        </p:nvSpPr>
        <p:spPr/>
        <p:txBody>
          <a:bodyPr/>
          <a:lstStyle/>
          <a:p>
            <a:r>
              <a:rPr lang="nl-NL" b="1" i="0" dirty="0"/>
              <a:t>Meer informatie?</a:t>
            </a:r>
          </a:p>
        </p:txBody>
      </p:sp>
      <p:sp>
        <p:nvSpPr>
          <p:cNvPr id="3" name="Tijdelijke aanduiding voor inhoud 2">
            <a:extLst>
              <a:ext uri="{FF2B5EF4-FFF2-40B4-BE49-F238E27FC236}">
                <a16:creationId xmlns:a16="http://schemas.microsoft.com/office/drawing/2014/main" id="{FB15E466-4D24-2468-ED95-8E6AB36D42B0}"/>
              </a:ext>
            </a:extLst>
          </p:cNvPr>
          <p:cNvSpPr>
            <a:spLocks noGrp="1"/>
          </p:cNvSpPr>
          <p:nvPr>
            <p:ph idx="1"/>
          </p:nvPr>
        </p:nvSpPr>
        <p:spPr>
          <a:xfrm>
            <a:off x="838200" y="5009322"/>
            <a:ext cx="10515600" cy="1162878"/>
          </a:xfrm>
        </p:spPr>
        <p:txBody>
          <a:bodyPr/>
          <a:lstStyle/>
          <a:p>
            <a:endParaRPr lang="nl-NL" dirty="0"/>
          </a:p>
          <a:p>
            <a:pPr marL="0" indent="0">
              <a:buNone/>
            </a:pPr>
            <a:r>
              <a:rPr lang="nl-NL" dirty="0"/>
              <a:t>kijk op </a:t>
            </a:r>
            <a:r>
              <a:rPr lang="nl-NL" dirty="0">
                <a:hlinkClick r:id="rId2"/>
              </a:rPr>
              <a:t>www.spraaksaam.com</a:t>
            </a:r>
            <a:endParaRPr lang="nl-NL" dirty="0"/>
          </a:p>
          <a:p>
            <a:pPr marL="0" indent="0">
              <a:buNone/>
            </a:pPr>
            <a:endParaRPr lang="nl-NL" dirty="0"/>
          </a:p>
          <a:p>
            <a:endParaRPr lang="nl-NL" dirty="0"/>
          </a:p>
        </p:txBody>
      </p:sp>
      <p:pic>
        <p:nvPicPr>
          <p:cNvPr id="4" name="Afbeelding 4">
            <a:extLst>
              <a:ext uri="{FF2B5EF4-FFF2-40B4-BE49-F238E27FC236}">
                <a16:creationId xmlns:a16="http://schemas.microsoft.com/office/drawing/2014/main" id="{7FB9340E-4014-439E-44B8-0881112D46B6}"/>
              </a:ext>
            </a:extLst>
          </p:cNvPr>
          <p:cNvPicPr>
            <a:picLocks noChangeAspect="1"/>
          </p:cNvPicPr>
          <p:nvPr/>
        </p:nvPicPr>
        <p:blipFill>
          <a:blip r:embed="rId3"/>
          <a:stretch>
            <a:fillRect/>
          </a:stretch>
        </p:blipFill>
        <p:spPr>
          <a:xfrm>
            <a:off x="4338665" y="1848678"/>
            <a:ext cx="2904075" cy="2904075"/>
          </a:xfrm>
          <a:prstGeom prst="rect">
            <a:avLst/>
          </a:prstGeom>
          <a:noFill/>
          <a:ln cap="flat">
            <a:noFill/>
          </a:ln>
        </p:spPr>
      </p:pic>
    </p:spTree>
    <p:extLst>
      <p:ext uri="{BB962C8B-B14F-4D97-AF65-F5344CB8AC3E}">
        <p14:creationId xmlns:p14="http://schemas.microsoft.com/office/powerpoint/2010/main" val="116080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Tijdelijke aanduiding voor afbeelding 6" descr="Afbeelding met kleding, persoon, Menselijk gezicht, meubels&#10;&#10;Automatisch gegenereerde beschrijving">
            <a:extLst>
              <a:ext uri="{FF2B5EF4-FFF2-40B4-BE49-F238E27FC236}">
                <a16:creationId xmlns:a16="http://schemas.microsoft.com/office/drawing/2014/main" id="{1659E066-F0D6-1150-A97C-22B95BED5FA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387" r="17387"/>
          <a:stretch>
            <a:fillRect/>
          </a:stretch>
        </p:blipFill>
        <p:spPr>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 name="connsiteX45" fmla="*/ 0 w 6105136"/>
              <a:gd name="connsiteY45" fmla="*/ 0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105136" h="6240787" fill="none" extrusionOk="0">
                <a:moveTo>
                  <a:pt x="0" y="0"/>
                </a:moveTo>
                <a:cubicBezTo>
                  <a:pt x="2180759" y="154340"/>
                  <a:pt x="2535526" y="-143209"/>
                  <a:pt x="4523152" y="0"/>
                </a:cubicBezTo>
                <a:cubicBezTo>
                  <a:pt x="4536158" y="12610"/>
                  <a:pt x="4569957" y="16401"/>
                  <a:pt x="4608623" y="39946"/>
                </a:cubicBezTo>
                <a:cubicBezTo>
                  <a:pt x="4678748" y="80827"/>
                  <a:pt x="4749985" y="102156"/>
                  <a:pt x="4823827" y="132755"/>
                </a:cubicBezTo>
                <a:cubicBezTo>
                  <a:pt x="4855732" y="145205"/>
                  <a:pt x="4894738" y="178297"/>
                  <a:pt x="4905422" y="207003"/>
                </a:cubicBezTo>
                <a:cubicBezTo>
                  <a:pt x="4941894" y="323450"/>
                  <a:pt x="5670457" y="593900"/>
                  <a:pt x="5580181" y="692427"/>
                </a:cubicBezTo>
                <a:cubicBezTo>
                  <a:pt x="5547187" y="726832"/>
                  <a:pt x="5498626" y="766760"/>
                  <a:pt x="5451100" y="795341"/>
                </a:cubicBezTo>
                <a:cubicBezTo>
                  <a:pt x="5525667" y="861436"/>
                  <a:pt x="5603131" y="898219"/>
                  <a:pt x="5690699" y="918459"/>
                </a:cubicBezTo>
                <a:cubicBezTo>
                  <a:pt x="5713553" y="926688"/>
                  <a:pt x="5739604" y="935173"/>
                  <a:pt x="5744662" y="970151"/>
                </a:cubicBezTo>
                <a:cubicBezTo>
                  <a:pt x="5744010" y="1007674"/>
                  <a:pt x="5722409" y="1015903"/>
                  <a:pt x="5698902" y="1032179"/>
                </a:cubicBezTo>
                <a:cubicBezTo>
                  <a:pt x="5671791" y="1050085"/>
                  <a:pt x="5638964" y="1067907"/>
                  <a:pt x="5599609" y="1075412"/>
                </a:cubicBezTo>
                <a:cubicBezTo>
                  <a:pt x="5531571" y="1088026"/>
                  <a:pt x="5507826" y="1132611"/>
                  <a:pt x="5467939" y="1184902"/>
                </a:cubicBezTo>
                <a:cubicBezTo>
                  <a:pt x="5445986" y="1212349"/>
                  <a:pt x="5436721" y="1265373"/>
                  <a:pt x="5473118" y="1270428"/>
                </a:cubicBezTo>
                <a:cubicBezTo>
                  <a:pt x="5563449" y="1288265"/>
                  <a:pt x="5551372" y="1355438"/>
                  <a:pt x="5551259" y="1425502"/>
                </a:cubicBezTo>
                <a:cubicBezTo>
                  <a:pt x="5552948" y="1506780"/>
                  <a:pt x="5490061" y="1555283"/>
                  <a:pt x="5433832" y="1587625"/>
                </a:cubicBezTo>
                <a:cubicBezTo>
                  <a:pt x="5414306" y="1597301"/>
                  <a:pt x="5376386" y="1597076"/>
                  <a:pt x="5373392" y="1635554"/>
                </a:cubicBezTo>
                <a:cubicBezTo>
                  <a:pt x="5408017" y="1671755"/>
                  <a:pt x="5454331" y="1638686"/>
                  <a:pt x="5489956" y="1652001"/>
                </a:cubicBezTo>
                <a:cubicBezTo>
                  <a:pt x="5521196" y="1658408"/>
                  <a:pt x="5564582" y="1658802"/>
                  <a:pt x="5530536" y="1719670"/>
                </a:cubicBezTo>
                <a:cubicBezTo>
                  <a:pt x="5516884" y="1738194"/>
                  <a:pt x="5532735" y="1752862"/>
                  <a:pt x="5548668" y="1753506"/>
                </a:cubicBezTo>
                <a:cubicBezTo>
                  <a:pt x="5686848" y="1764529"/>
                  <a:pt x="5624040" y="1898864"/>
                  <a:pt x="5658753" y="1965440"/>
                </a:cubicBezTo>
                <a:cubicBezTo>
                  <a:pt x="5666663" y="1986092"/>
                  <a:pt x="5655617" y="2014607"/>
                  <a:pt x="5640189" y="2024647"/>
                </a:cubicBezTo>
                <a:cubicBezTo>
                  <a:pt x="5547729" y="2078559"/>
                  <a:pt x="5516561" y="2224506"/>
                  <a:pt x="5456712" y="2310829"/>
                </a:cubicBezTo>
                <a:cubicBezTo>
                  <a:pt x="5528700" y="2358825"/>
                  <a:pt x="5594557" y="2364111"/>
                  <a:pt x="5651844" y="2390715"/>
                </a:cubicBezTo>
                <a:cubicBezTo>
                  <a:pt x="5719902" y="2419937"/>
                  <a:pt x="5718456" y="2441930"/>
                  <a:pt x="5663501" y="2526050"/>
                </a:cubicBezTo>
                <a:cubicBezTo>
                  <a:pt x="5807259" y="2544380"/>
                  <a:pt x="5807258" y="2544380"/>
                  <a:pt x="5762794" y="2677365"/>
                </a:cubicBezTo>
                <a:cubicBezTo>
                  <a:pt x="5894063" y="2692546"/>
                  <a:pt x="5966713" y="2772068"/>
                  <a:pt x="5981237" y="2890238"/>
                </a:cubicBezTo>
                <a:cubicBezTo>
                  <a:pt x="5990555" y="2958378"/>
                  <a:pt x="6038094" y="2993795"/>
                  <a:pt x="6105136" y="3033093"/>
                </a:cubicBezTo>
                <a:cubicBezTo>
                  <a:pt x="6027711" y="3078215"/>
                  <a:pt x="5996057" y="3158348"/>
                  <a:pt x="5891443" y="3071156"/>
                </a:cubicBezTo>
                <a:cubicBezTo>
                  <a:pt x="5858464" y="3036900"/>
                  <a:pt x="5863473" y="3079227"/>
                  <a:pt x="5858202" y="3093243"/>
                </a:cubicBezTo>
                <a:cubicBezTo>
                  <a:pt x="5850598" y="3125370"/>
                  <a:pt x="5871502" y="3141839"/>
                  <a:pt x="5883673" y="3168428"/>
                </a:cubicBezTo>
                <a:cubicBezTo>
                  <a:pt x="5893698" y="3189691"/>
                  <a:pt x="5912512" y="3216269"/>
                  <a:pt x="5917778" y="3243149"/>
                </a:cubicBezTo>
                <a:cubicBezTo>
                  <a:pt x="5923361" y="3261733"/>
                  <a:pt x="5906643" y="3290231"/>
                  <a:pt x="5894034" y="3301887"/>
                </a:cubicBezTo>
                <a:cubicBezTo>
                  <a:pt x="5827135" y="3368718"/>
                  <a:pt x="5872973" y="3537960"/>
                  <a:pt x="5727393" y="3556115"/>
                </a:cubicBezTo>
                <a:cubicBezTo>
                  <a:pt x="5659864" y="3568304"/>
                  <a:pt x="5633565" y="3623392"/>
                  <a:pt x="5590543" y="3657145"/>
                </a:cubicBezTo>
                <a:cubicBezTo>
                  <a:pt x="5416201" y="3762452"/>
                  <a:pt x="5324535" y="3915105"/>
                  <a:pt x="5278850" y="4116255"/>
                </a:cubicBezTo>
                <a:cubicBezTo>
                  <a:pt x="5263256" y="4172090"/>
                  <a:pt x="5206041" y="4217836"/>
                  <a:pt x="5180851" y="4265220"/>
                </a:cubicBezTo>
                <a:cubicBezTo>
                  <a:pt x="5208892" y="4290685"/>
                  <a:pt x="5291129" y="4229609"/>
                  <a:pt x="5253380" y="4317849"/>
                </a:cubicBezTo>
                <a:cubicBezTo>
                  <a:pt x="5230608" y="4384545"/>
                  <a:pt x="5162603" y="4436770"/>
                  <a:pt x="5114368" y="4473866"/>
                </a:cubicBezTo>
                <a:cubicBezTo>
                  <a:pt x="5050378" y="4514911"/>
                  <a:pt x="4970468" y="4562609"/>
                  <a:pt x="4950749" y="4647262"/>
                </a:cubicBezTo>
                <a:cubicBezTo>
                  <a:pt x="4944164" y="4664196"/>
                  <a:pt x="4928231" y="4687531"/>
                  <a:pt x="4908013" y="4693317"/>
                </a:cubicBezTo>
                <a:cubicBezTo>
                  <a:pt x="4041101" y="6225893"/>
                  <a:pt x="1773362" y="6277434"/>
                  <a:pt x="1535079" y="6239347"/>
                </a:cubicBezTo>
                <a:cubicBezTo>
                  <a:pt x="1222007" y="6172269"/>
                  <a:pt x="893579" y="6121617"/>
                  <a:pt x="645760" y="6011438"/>
                </a:cubicBezTo>
                <a:cubicBezTo>
                  <a:pt x="526089" y="5949778"/>
                  <a:pt x="402851" y="5873927"/>
                  <a:pt x="293915" y="5834280"/>
                </a:cubicBezTo>
                <a:cubicBezTo>
                  <a:pt x="208752" y="5799472"/>
                  <a:pt x="140923" y="5753176"/>
                  <a:pt x="68403" y="5686489"/>
                </a:cubicBezTo>
                <a:cubicBezTo>
                  <a:pt x="45376" y="5664373"/>
                  <a:pt x="28797" y="5657900"/>
                  <a:pt x="0" y="5638313"/>
                </a:cubicBezTo>
                <a:cubicBezTo>
                  <a:pt x="19254" y="4841082"/>
                  <a:pt x="-101662" y="2344399"/>
                  <a:pt x="0" y="0"/>
                </a:cubicBezTo>
                <a:close/>
              </a:path>
              <a:path w="6105136" h="6240787" stroke="0" extrusionOk="0">
                <a:moveTo>
                  <a:pt x="0" y="0"/>
                </a:moveTo>
                <a:cubicBezTo>
                  <a:pt x="2002799" y="-83758"/>
                  <a:pt x="3741729" y="-150818"/>
                  <a:pt x="4523152" y="0"/>
                </a:cubicBezTo>
                <a:cubicBezTo>
                  <a:pt x="4565866" y="14014"/>
                  <a:pt x="4573432" y="21437"/>
                  <a:pt x="4608623" y="39946"/>
                </a:cubicBezTo>
                <a:cubicBezTo>
                  <a:pt x="4682943" y="77854"/>
                  <a:pt x="4755680" y="115689"/>
                  <a:pt x="4823827" y="132755"/>
                </a:cubicBezTo>
                <a:cubicBezTo>
                  <a:pt x="4851689" y="141466"/>
                  <a:pt x="4891486" y="176752"/>
                  <a:pt x="4905422" y="207003"/>
                </a:cubicBezTo>
                <a:cubicBezTo>
                  <a:pt x="4948117" y="315734"/>
                  <a:pt x="5655933" y="616562"/>
                  <a:pt x="5580181" y="692427"/>
                </a:cubicBezTo>
                <a:cubicBezTo>
                  <a:pt x="5552107" y="730485"/>
                  <a:pt x="5498423" y="753316"/>
                  <a:pt x="5451100" y="795341"/>
                </a:cubicBezTo>
                <a:cubicBezTo>
                  <a:pt x="5533819" y="865826"/>
                  <a:pt x="5606759" y="907169"/>
                  <a:pt x="5690699" y="918459"/>
                </a:cubicBezTo>
                <a:cubicBezTo>
                  <a:pt x="5716802" y="925710"/>
                  <a:pt x="5743811" y="939700"/>
                  <a:pt x="5744662" y="970151"/>
                </a:cubicBezTo>
                <a:cubicBezTo>
                  <a:pt x="5744419" y="1003719"/>
                  <a:pt x="5723143" y="1013561"/>
                  <a:pt x="5698902" y="1032179"/>
                </a:cubicBezTo>
                <a:cubicBezTo>
                  <a:pt x="5670753" y="1048530"/>
                  <a:pt x="5637579" y="1069335"/>
                  <a:pt x="5599609" y="1075412"/>
                </a:cubicBezTo>
                <a:cubicBezTo>
                  <a:pt x="5535422" y="1076750"/>
                  <a:pt x="5510733" y="1148419"/>
                  <a:pt x="5467939" y="1184902"/>
                </a:cubicBezTo>
                <a:cubicBezTo>
                  <a:pt x="5440363" y="1211543"/>
                  <a:pt x="5437517" y="1261941"/>
                  <a:pt x="5473118" y="1270428"/>
                </a:cubicBezTo>
                <a:cubicBezTo>
                  <a:pt x="5555534" y="1293722"/>
                  <a:pt x="5552253" y="1352609"/>
                  <a:pt x="5551259" y="1425502"/>
                </a:cubicBezTo>
                <a:cubicBezTo>
                  <a:pt x="5552493" y="1515440"/>
                  <a:pt x="5489967" y="1547419"/>
                  <a:pt x="5433832" y="1587625"/>
                </a:cubicBezTo>
                <a:cubicBezTo>
                  <a:pt x="5410852" y="1598298"/>
                  <a:pt x="5378670" y="1604035"/>
                  <a:pt x="5373392" y="1635554"/>
                </a:cubicBezTo>
                <a:cubicBezTo>
                  <a:pt x="5409233" y="1668620"/>
                  <a:pt x="5453504" y="1643762"/>
                  <a:pt x="5489956" y="1652001"/>
                </a:cubicBezTo>
                <a:cubicBezTo>
                  <a:pt x="5522668" y="1651954"/>
                  <a:pt x="5573781" y="1656580"/>
                  <a:pt x="5530536" y="1719670"/>
                </a:cubicBezTo>
                <a:cubicBezTo>
                  <a:pt x="5518314" y="1737934"/>
                  <a:pt x="5531398" y="1752094"/>
                  <a:pt x="5548668" y="1753506"/>
                </a:cubicBezTo>
                <a:cubicBezTo>
                  <a:pt x="5676299" y="1775502"/>
                  <a:pt x="5625339" y="1901498"/>
                  <a:pt x="5658753" y="1965440"/>
                </a:cubicBezTo>
                <a:cubicBezTo>
                  <a:pt x="5670045" y="1983982"/>
                  <a:pt x="5657687" y="2017006"/>
                  <a:pt x="5640189" y="2024647"/>
                </a:cubicBezTo>
                <a:cubicBezTo>
                  <a:pt x="5521132" y="2077246"/>
                  <a:pt x="5511617" y="2195077"/>
                  <a:pt x="5456712" y="2310829"/>
                </a:cubicBezTo>
                <a:cubicBezTo>
                  <a:pt x="5506609" y="2362257"/>
                  <a:pt x="5592426" y="2369547"/>
                  <a:pt x="5651844" y="2390715"/>
                </a:cubicBezTo>
                <a:cubicBezTo>
                  <a:pt x="5720254" y="2416051"/>
                  <a:pt x="5717665" y="2444383"/>
                  <a:pt x="5663501" y="2526050"/>
                </a:cubicBezTo>
                <a:cubicBezTo>
                  <a:pt x="5807259" y="2544380"/>
                  <a:pt x="5807259" y="2544380"/>
                  <a:pt x="5762794" y="2677365"/>
                </a:cubicBezTo>
                <a:cubicBezTo>
                  <a:pt x="5878570" y="2697148"/>
                  <a:pt x="5945551" y="2745937"/>
                  <a:pt x="5981237" y="2890238"/>
                </a:cubicBezTo>
                <a:cubicBezTo>
                  <a:pt x="5997245" y="2960536"/>
                  <a:pt x="6034894" y="2990062"/>
                  <a:pt x="6105136" y="3033093"/>
                </a:cubicBezTo>
                <a:cubicBezTo>
                  <a:pt x="6029090" y="3065203"/>
                  <a:pt x="5988643" y="3168834"/>
                  <a:pt x="5891443" y="3071156"/>
                </a:cubicBezTo>
                <a:cubicBezTo>
                  <a:pt x="5859880" y="3035550"/>
                  <a:pt x="5860741" y="3081092"/>
                  <a:pt x="5858202" y="3093243"/>
                </a:cubicBezTo>
                <a:cubicBezTo>
                  <a:pt x="5848708" y="3121034"/>
                  <a:pt x="5871257" y="3146843"/>
                  <a:pt x="5883673" y="3168428"/>
                </a:cubicBezTo>
                <a:cubicBezTo>
                  <a:pt x="5901270" y="3195472"/>
                  <a:pt x="5911435" y="3219774"/>
                  <a:pt x="5917778" y="3243149"/>
                </a:cubicBezTo>
                <a:cubicBezTo>
                  <a:pt x="5923358" y="3262899"/>
                  <a:pt x="5906929" y="3287075"/>
                  <a:pt x="5894034" y="3301887"/>
                </a:cubicBezTo>
                <a:cubicBezTo>
                  <a:pt x="5827335" y="3363390"/>
                  <a:pt x="5841585" y="3522883"/>
                  <a:pt x="5727393" y="3556115"/>
                </a:cubicBezTo>
                <a:cubicBezTo>
                  <a:pt x="5671669" y="3560143"/>
                  <a:pt x="5637762" y="3634868"/>
                  <a:pt x="5590543" y="3657145"/>
                </a:cubicBezTo>
                <a:cubicBezTo>
                  <a:pt x="5445657" y="3772272"/>
                  <a:pt x="5350999" y="3900148"/>
                  <a:pt x="5278850" y="4116255"/>
                </a:cubicBezTo>
                <a:cubicBezTo>
                  <a:pt x="5272299" y="4168687"/>
                  <a:pt x="5222642" y="4220944"/>
                  <a:pt x="5180851" y="4265220"/>
                </a:cubicBezTo>
                <a:cubicBezTo>
                  <a:pt x="5198297" y="4296146"/>
                  <a:pt x="5270152" y="4234886"/>
                  <a:pt x="5253380" y="4317849"/>
                </a:cubicBezTo>
                <a:cubicBezTo>
                  <a:pt x="5227817" y="4380337"/>
                  <a:pt x="5172654" y="4430801"/>
                  <a:pt x="5114368" y="4473866"/>
                </a:cubicBezTo>
                <a:cubicBezTo>
                  <a:pt x="5048126" y="4513602"/>
                  <a:pt x="4974150" y="4559875"/>
                  <a:pt x="4950749" y="4647262"/>
                </a:cubicBezTo>
                <a:cubicBezTo>
                  <a:pt x="4945426" y="4662538"/>
                  <a:pt x="4925956" y="4686457"/>
                  <a:pt x="4908013" y="4693317"/>
                </a:cubicBezTo>
                <a:cubicBezTo>
                  <a:pt x="3998786" y="6254733"/>
                  <a:pt x="1741685" y="6250937"/>
                  <a:pt x="1535079" y="6239347"/>
                </a:cubicBezTo>
                <a:cubicBezTo>
                  <a:pt x="1216560" y="6239219"/>
                  <a:pt x="947924" y="6168279"/>
                  <a:pt x="645760" y="6011438"/>
                </a:cubicBezTo>
                <a:cubicBezTo>
                  <a:pt x="528254" y="5951386"/>
                  <a:pt x="405953" y="5893044"/>
                  <a:pt x="293915" y="5834280"/>
                </a:cubicBezTo>
                <a:cubicBezTo>
                  <a:pt x="214213" y="5802708"/>
                  <a:pt x="152137" y="5738521"/>
                  <a:pt x="68403" y="5686489"/>
                </a:cubicBezTo>
                <a:cubicBezTo>
                  <a:pt x="58342" y="5682613"/>
                  <a:pt x="26679" y="5654389"/>
                  <a:pt x="0" y="5638313"/>
                </a:cubicBezTo>
                <a:cubicBezTo>
                  <a:pt x="-45570" y="3905835"/>
                  <a:pt x="-57821" y="2062394"/>
                  <a:pt x="0" y="0"/>
                </a:cubicBezTo>
                <a:close/>
              </a:path>
            </a:pathLst>
          </a:custGeom>
          <a:ln w="76200">
            <a:solidFill>
              <a:schemeClr val="bg1"/>
            </a:solidFill>
            <a:extLst>
              <a:ext uri="{C807C97D-BFC1-408E-A445-0C87EB9F89A2}">
                <ask:lineSketchStyleProps xmlns:ask="http://schemas.microsoft.com/office/drawing/2018/sketchyshapes" sd="1180494474">
                  <ask:type>
                    <ask:lineSketchCurved/>
                  </ask:type>
                </ask:lineSketchStyleProps>
              </a:ext>
            </a:extLst>
          </a:ln>
        </p:spPr>
      </p:pic>
      <p:pic>
        <p:nvPicPr>
          <p:cNvPr id="9" name="Tijdelijke aanduiding voor afbeelding 8" descr="Afbeelding met kleding, persoon, gebouw, buitenshuis&#10;&#10;Automatisch gegenereerde beschrijving">
            <a:extLst>
              <a:ext uri="{FF2B5EF4-FFF2-40B4-BE49-F238E27FC236}">
                <a16:creationId xmlns:a16="http://schemas.microsoft.com/office/drawing/2014/main" id="{493BD542-2CAF-E99A-39C7-FDF3D1C80D09}"/>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7609" r="7609"/>
          <a:stretch>
            <a:fillRect/>
          </a:stretch>
        </p:blipFill>
        <p:spPr>
          <a:ln w="76200">
            <a:solidFill>
              <a:schemeClr val="bg1"/>
            </a:solidFill>
          </a:ln>
        </p:spPr>
      </p:pic>
      <p:sp>
        <p:nvSpPr>
          <p:cNvPr id="4" name="Titel 3">
            <a:extLst>
              <a:ext uri="{FF2B5EF4-FFF2-40B4-BE49-F238E27FC236}">
                <a16:creationId xmlns:a16="http://schemas.microsoft.com/office/drawing/2014/main" id="{2EA49BB3-4FD8-AE1E-47CA-32F3800EB65D}"/>
              </a:ext>
            </a:extLst>
          </p:cNvPr>
          <p:cNvSpPr>
            <a:spLocks noGrp="1"/>
          </p:cNvSpPr>
          <p:nvPr>
            <p:ph type="title"/>
          </p:nvPr>
        </p:nvSpPr>
        <p:spPr/>
        <p:txBody>
          <a:bodyPr>
            <a:normAutofit/>
          </a:bodyPr>
          <a:lstStyle/>
          <a:p>
            <a:r>
              <a:rPr lang="nl-NL" sz="4500" i="0" dirty="0">
                <a:solidFill>
                  <a:schemeClr val="bg1"/>
                </a:solidFill>
              </a:rPr>
              <a:t>Werken en dan…?</a:t>
            </a:r>
          </a:p>
        </p:txBody>
      </p:sp>
      <p:sp>
        <p:nvSpPr>
          <p:cNvPr id="5" name="Ondertitel 4">
            <a:extLst>
              <a:ext uri="{FF2B5EF4-FFF2-40B4-BE49-F238E27FC236}">
                <a16:creationId xmlns:a16="http://schemas.microsoft.com/office/drawing/2014/main" id="{DF202D9B-E81B-C6DC-75DA-8BB0C4AD81CD}"/>
              </a:ext>
            </a:extLst>
          </p:cNvPr>
          <p:cNvSpPr>
            <a:spLocks noGrp="1"/>
          </p:cNvSpPr>
          <p:nvPr>
            <p:ph type="subTitle" idx="1"/>
          </p:nvPr>
        </p:nvSpPr>
        <p:spPr>
          <a:xfrm>
            <a:off x="5065776" y="5843412"/>
            <a:ext cx="6291072" cy="649224"/>
          </a:xfrm>
        </p:spPr>
        <p:txBody>
          <a:bodyPr/>
          <a:lstStyle/>
          <a:p>
            <a:r>
              <a:rPr lang="nl-NL" cap="none" dirty="0">
                <a:solidFill>
                  <a:schemeClr val="bg1"/>
                </a:solidFill>
              </a:rPr>
              <a:t>Kentalis </a:t>
            </a:r>
            <a:r>
              <a:rPr lang="nl-NL" cap="none" dirty="0" err="1">
                <a:solidFill>
                  <a:schemeClr val="bg1"/>
                </a:solidFill>
              </a:rPr>
              <a:t>Werkpad</a:t>
            </a:r>
            <a:endParaRPr lang="nl-NL" cap="none" dirty="0">
              <a:solidFill>
                <a:schemeClr val="bg1"/>
              </a:solidFill>
            </a:endParaRPr>
          </a:p>
        </p:txBody>
      </p:sp>
    </p:spTree>
    <p:extLst>
      <p:ext uri="{BB962C8B-B14F-4D97-AF65-F5344CB8AC3E}">
        <p14:creationId xmlns:p14="http://schemas.microsoft.com/office/powerpoint/2010/main" val="1735283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9C995-7E1A-0D7E-072B-0105B0F2EA7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2960EC-0D4F-22B7-D3C3-47DD44175540}"/>
              </a:ext>
            </a:extLst>
          </p:cNvPr>
          <p:cNvSpPr>
            <a:spLocks noGrp="1"/>
          </p:cNvSpPr>
          <p:nvPr>
            <p:ph type="title"/>
          </p:nvPr>
        </p:nvSpPr>
        <p:spPr/>
        <p:txBody>
          <a:bodyPr/>
          <a:lstStyle/>
          <a:p>
            <a:r>
              <a:rPr lang="nl-NL" b="1" i="0" dirty="0"/>
              <a:t>Wat is Kentalis </a:t>
            </a:r>
            <a:r>
              <a:rPr lang="nl-NL" b="1" i="0" dirty="0" err="1"/>
              <a:t>Werkpad</a:t>
            </a:r>
            <a:r>
              <a:rPr lang="nl-NL" b="1" i="0" dirty="0"/>
              <a:t>?</a:t>
            </a:r>
          </a:p>
        </p:txBody>
      </p:sp>
      <p:sp>
        <p:nvSpPr>
          <p:cNvPr id="4" name="Rectangle 1">
            <a:extLst>
              <a:ext uri="{FF2B5EF4-FFF2-40B4-BE49-F238E27FC236}">
                <a16:creationId xmlns:a16="http://schemas.microsoft.com/office/drawing/2014/main" id="{84EBF01E-030B-CE8C-EA24-8FAEEDCEDCF7}"/>
              </a:ext>
            </a:extLst>
          </p:cNvPr>
          <p:cNvSpPr>
            <a:spLocks noGrp="1" noChangeArrowheads="1"/>
          </p:cNvSpPr>
          <p:nvPr>
            <p:ph idx="1"/>
          </p:nvPr>
        </p:nvSpPr>
        <p:spPr bwMode="auto">
          <a:xfrm>
            <a:off x="689113" y="2060020"/>
            <a:ext cx="10987708" cy="4455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0850" marR="0" lvl="0" indent="-450850" algn="l" defTabSz="914400" rtl="0" eaLnBrk="0" fontAlgn="base" latinLnBrk="0" hangingPunct="0">
              <a:lnSpc>
                <a:spcPct val="200000"/>
              </a:lnSpc>
              <a:spcBef>
                <a:spcPct val="0"/>
              </a:spcBef>
              <a:spcAft>
                <a:spcPct val="0"/>
              </a:spcAft>
              <a:buClrTx/>
              <a:buSzTx/>
              <a:buFontTx/>
              <a:buChar char="•"/>
              <a:tabLst/>
            </a:pPr>
            <a:r>
              <a:rPr lang="nl-NL" altLang="nl-NL" sz="1800" dirty="0"/>
              <a:t>Taalproblemen kunnen</a:t>
            </a:r>
            <a:r>
              <a:rPr kumimoji="0" lang="nl-NL" altLang="nl-NL" sz="1800" b="0" i="0" u="none" strike="noStrike" cap="none" normalizeH="0" baseline="0" dirty="0">
                <a:ln>
                  <a:noFill/>
                </a:ln>
                <a:solidFill>
                  <a:schemeClr val="tx1"/>
                </a:solidFill>
                <a:effectLst/>
              </a:rPr>
              <a:t> communicatie op het werk lastig maken.</a:t>
            </a:r>
          </a:p>
          <a:p>
            <a:pPr marL="450850" marR="0" lvl="0" indent="-450850" algn="l" defTabSz="914400" rtl="0" eaLnBrk="0" fontAlgn="base" latinLnBrk="0" hangingPunct="0">
              <a:lnSpc>
                <a:spcPct val="200000"/>
              </a:lnSpc>
              <a:spcBef>
                <a:spcPct val="0"/>
              </a:spcBef>
              <a:spcAft>
                <a:spcPct val="0"/>
              </a:spcAft>
              <a:buClrTx/>
              <a:buSzTx/>
              <a:buFontTx/>
              <a:buChar char="•"/>
              <a:tabLst/>
            </a:pPr>
            <a:r>
              <a:rPr kumimoji="0" lang="nl-NL" altLang="nl-NL" sz="1800" b="0" i="0" u="none" strike="noStrike" cap="none" normalizeH="0" baseline="0" dirty="0">
                <a:ln>
                  <a:noFill/>
                </a:ln>
                <a:solidFill>
                  <a:schemeClr val="tx1"/>
                </a:solidFill>
                <a:effectLst/>
              </a:rPr>
              <a:t>Anderen begrijpen jou misschien niet goed, of andersom.</a:t>
            </a:r>
          </a:p>
          <a:p>
            <a:pPr marL="450850" lvl="1" indent="-450850" eaLnBrk="0" fontAlgn="base" hangingPunct="0">
              <a:lnSpc>
                <a:spcPct val="200000"/>
              </a:lnSpc>
              <a:spcBef>
                <a:spcPct val="0"/>
              </a:spcBef>
              <a:spcAft>
                <a:spcPct val="0"/>
              </a:spcAft>
              <a:buFontTx/>
              <a:buChar char="•"/>
            </a:pPr>
            <a:endParaRPr kumimoji="0" lang="nl-NL" altLang="nl-NL" sz="1800" b="0" i="0" u="none" strike="noStrike" cap="none" normalizeH="0" baseline="0" dirty="0">
              <a:ln>
                <a:noFill/>
              </a:ln>
              <a:solidFill>
                <a:schemeClr val="tx1"/>
              </a:solidFill>
              <a:effectLst/>
            </a:endParaRPr>
          </a:p>
          <a:p>
            <a:pPr marL="450850" lvl="1" indent="-450850" eaLnBrk="0" fontAlgn="base" hangingPunct="0">
              <a:lnSpc>
                <a:spcPct val="200000"/>
              </a:lnSpc>
              <a:spcBef>
                <a:spcPct val="0"/>
              </a:spcBef>
              <a:spcAft>
                <a:spcPct val="0"/>
              </a:spcAft>
              <a:buFontTx/>
              <a:buChar char="•"/>
            </a:pPr>
            <a:endParaRPr kumimoji="0" lang="nl-NL" altLang="nl-NL" sz="1800" b="0" i="0" u="none" strike="noStrike" cap="none" normalizeH="0" baseline="0" dirty="0">
              <a:ln>
                <a:noFill/>
              </a:ln>
              <a:solidFill>
                <a:schemeClr val="tx1"/>
              </a:solidFill>
              <a:effectLst/>
            </a:endParaRPr>
          </a:p>
          <a:p>
            <a:pPr marL="450850" indent="-450850" eaLnBrk="0" fontAlgn="base" hangingPunct="0">
              <a:lnSpc>
                <a:spcPct val="200000"/>
              </a:lnSpc>
              <a:spcBef>
                <a:spcPct val="0"/>
              </a:spcBef>
              <a:spcAft>
                <a:spcPct val="0"/>
              </a:spcAft>
              <a:buFontTx/>
              <a:buChar char="•"/>
            </a:pPr>
            <a:r>
              <a:rPr lang="nl-NL" altLang="nl-NL" sz="1800" dirty="0"/>
              <a:t>Kentalis </a:t>
            </a:r>
            <a:r>
              <a:rPr lang="nl-NL" altLang="nl-NL" sz="1800" dirty="0" err="1"/>
              <a:t>Werkpad</a:t>
            </a:r>
            <a:r>
              <a:rPr lang="nl-NL" altLang="nl-NL" sz="1800" dirty="0"/>
              <a:t> helpt mensen met TOS bij het vinden en houden van werk</a:t>
            </a:r>
          </a:p>
          <a:p>
            <a:pPr marL="450850" indent="-450850" eaLnBrk="0" fontAlgn="base" hangingPunct="0">
              <a:lnSpc>
                <a:spcPct val="200000"/>
              </a:lnSpc>
              <a:spcBef>
                <a:spcPct val="0"/>
              </a:spcBef>
              <a:spcAft>
                <a:spcPct val="0"/>
              </a:spcAft>
              <a:buFontTx/>
              <a:buChar char="•"/>
            </a:pPr>
            <a:r>
              <a:rPr lang="nl-NL" sz="1800" dirty="0"/>
              <a:t>De jobcoaches van Kentalis Werkpad helpen je bij al jouw vragen over werk</a:t>
            </a:r>
          </a:p>
          <a:p>
            <a:pPr marL="450850" lvl="1" indent="-450850" eaLnBrk="0" fontAlgn="base" hangingPunct="0">
              <a:lnSpc>
                <a:spcPct val="200000"/>
              </a:lnSpc>
              <a:spcBef>
                <a:spcPct val="0"/>
              </a:spcBef>
              <a:spcAft>
                <a:spcPct val="0"/>
              </a:spcAft>
              <a:buFontTx/>
              <a:buChar char="•"/>
            </a:pPr>
            <a:r>
              <a:rPr lang="nl-NL" sz="1800" dirty="0"/>
              <a:t>Samen kijken ze hoe ze de communicatie op de werkplek makkelijker kunnen maken</a:t>
            </a:r>
          </a:p>
          <a:p>
            <a:pPr marL="450850" lvl="1" indent="-450850" eaLnBrk="0" fontAlgn="base" hangingPunct="0">
              <a:lnSpc>
                <a:spcPct val="200000"/>
              </a:lnSpc>
              <a:spcBef>
                <a:spcPct val="0"/>
              </a:spcBef>
              <a:spcAft>
                <a:spcPct val="0"/>
              </a:spcAft>
              <a:buFontTx/>
              <a:buChar char="•"/>
            </a:pPr>
            <a:endParaRPr kumimoji="0" lang="nl-NL" altLang="nl-NL" sz="1800" b="0" i="0" u="none" strike="noStrike" cap="none" normalizeH="0" baseline="0" dirty="0">
              <a:ln>
                <a:noFill/>
              </a:ln>
              <a:solidFill>
                <a:schemeClr val="tx1"/>
              </a:solidFill>
              <a:effectLst/>
            </a:endParaRPr>
          </a:p>
        </p:txBody>
      </p:sp>
      <p:pic>
        <p:nvPicPr>
          <p:cNvPr id="3" name="Afbeelding 2" descr="Afbeelding met persoon, overdekt, Menselijk gezicht, kleding&#10;&#10;Automatisch gegenereerde beschrijving">
            <a:extLst>
              <a:ext uri="{FF2B5EF4-FFF2-40B4-BE49-F238E27FC236}">
                <a16:creationId xmlns:a16="http://schemas.microsoft.com/office/drawing/2014/main" id="{34A17511-07DA-C1A0-676E-2EB88A710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224" y="1188688"/>
            <a:ext cx="3008597" cy="2008398"/>
          </a:xfrm>
          <a:prstGeom prst="rect">
            <a:avLst/>
          </a:prstGeom>
        </p:spPr>
      </p:pic>
    </p:spTree>
    <p:extLst>
      <p:ext uri="{BB962C8B-B14F-4D97-AF65-F5344CB8AC3E}">
        <p14:creationId xmlns:p14="http://schemas.microsoft.com/office/powerpoint/2010/main" val="400478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1000"/>
                                        <p:tgtEl>
                                          <p:spTgt spid="4">
                                            <p:txEl>
                                              <p:pRg st="6" end="6"/>
                                            </p:txEl>
                                          </p:spTgt>
                                        </p:tgtEl>
                                      </p:cBhvr>
                                    </p:animEffect>
                                    <p:anim calcmode="lin" valueType="num">
                                      <p:cBhvr>
                                        <p:cTn id="3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980756-960B-C3B0-2072-8C448AD175A5}"/>
              </a:ext>
            </a:extLst>
          </p:cNvPr>
          <p:cNvSpPr>
            <a:spLocks noGrp="1"/>
          </p:cNvSpPr>
          <p:nvPr>
            <p:ph type="title"/>
          </p:nvPr>
        </p:nvSpPr>
        <p:spPr/>
        <p:txBody>
          <a:bodyPr/>
          <a:lstStyle/>
          <a:p>
            <a:r>
              <a:rPr lang="nl-NL" b="1" i="0" dirty="0"/>
              <a:t>Bijvoorbeeld</a:t>
            </a:r>
          </a:p>
        </p:txBody>
      </p:sp>
      <p:sp>
        <p:nvSpPr>
          <p:cNvPr id="4" name="Rectangle 1">
            <a:extLst>
              <a:ext uri="{FF2B5EF4-FFF2-40B4-BE49-F238E27FC236}">
                <a16:creationId xmlns:a16="http://schemas.microsoft.com/office/drawing/2014/main" id="{87CE4CC7-327C-4CC3-2B9D-FACA2045B84A}"/>
              </a:ext>
            </a:extLst>
          </p:cNvPr>
          <p:cNvSpPr>
            <a:spLocks noGrp="1" noChangeArrowheads="1"/>
          </p:cNvSpPr>
          <p:nvPr>
            <p:ph idx="1"/>
          </p:nvPr>
        </p:nvSpPr>
        <p:spPr bwMode="auto">
          <a:xfrm>
            <a:off x="689113" y="2856390"/>
            <a:ext cx="1098770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0850" indent="-450850" eaLnBrk="0" fontAlgn="base" hangingPunct="0">
              <a:lnSpc>
                <a:spcPct val="200000"/>
              </a:lnSpc>
              <a:spcBef>
                <a:spcPct val="0"/>
              </a:spcBef>
              <a:spcAft>
                <a:spcPct val="0"/>
              </a:spcAft>
              <a:buFontTx/>
              <a:buChar char="•"/>
            </a:pPr>
            <a:r>
              <a:rPr lang="nl-NL" sz="2000" dirty="0"/>
              <a:t>Je hebt een leuke baan, maar zit niet helemaal lekker op je werkplek. </a:t>
            </a:r>
          </a:p>
          <a:p>
            <a:pPr marL="450850" indent="-450850" eaLnBrk="0" fontAlgn="base" hangingPunct="0">
              <a:lnSpc>
                <a:spcPct val="200000"/>
              </a:lnSpc>
              <a:spcBef>
                <a:spcPct val="0"/>
              </a:spcBef>
              <a:spcAft>
                <a:spcPct val="0"/>
              </a:spcAft>
              <a:buFontTx/>
              <a:buChar char="•"/>
            </a:pPr>
            <a:r>
              <a:rPr lang="nl-NL" sz="2000" dirty="0"/>
              <a:t>Je wil graag iets veranderen, maar weet niet zo goed wat </a:t>
            </a:r>
          </a:p>
          <a:p>
            <a:pPr marL="450850" indent="-450850" eaLnBrk="0" fontAlgn="base" hangingPunct="0">
              <a:lnSpc>
                <a:spcPct val="200000"/>
              </a:lnSpc>
              <a:spcBef>
                <a:spcPct val="0"/>
              </a:spcBef>
              <a:spcAft>
                <a:spcPct val="0"/>
              </a:spcAft>
              <a:buFontTx/>
              <a:buChar char="•"/>
            </a:pPr>
            <a:endParaRPr lang="nl-NL" sz="2000" dirty="0"/>
          </a:p>
          <a:p>
            <a:pPr lvl="1" eaLnBrk="0" fontAlgn="base" hangingPunct="0">
              <a:lnSpc>
                <a:spcPct val="200000"/>
              </a:lnSpc>
              <a:spcBef>
                <a:spcPct val="0"/>
              </a:spcBef>
              <a:spcAft>
                <a:spcPct val="0"/>
              </a:spcAft>
              <a:buFont typeface="Wingdings" panose="05000000000000000000" pitchFamily="2" charset="2"/>
              <a:buChar char="Ø"/>
            </a:pPr>
            <a:r>
              <a:rPr lang="nl-NL" altLang="nl-NL" sz="1600" dirty="0"/>
              <a:t>Kentalis </a:t>
            </a:r>
            <a:r>
              <a:rPr lang="nl-NL" altLang="nl-NL" sz="1600" dirty="0" err="1"/>
              <a:t>Werkpad</a:t>
            </a:r>
            <a:r>
              <a:rPr lang="nl-NL" altLang="nl-NL" sz="1600" dirty="0"/>
              <a:t> biedt ondersteuning als er problemen op het werk zijn.</a:t>
            </a:r>
          </a:p>
          <a:p>
            <a:pPr lvl="1" eaLnBrk="0" fontAlgn="base" hangingPunct="0">
              <a:lnSpc>
                <a:spcPct val="200000"/>
              </a:lnSpc>
              <a:spcBef>
                <a:spcPct val="0"/>
              </a:spcBef>
              <a:spcAft>
                <a:spcPct val="0"/>
              </a:spcAft>
              <a:buFont typeface="Wingdings" panose="05000000000000000000" pitchFamily="2" charset="2"/>
              <a:buChar char="Ø"/>
            </a:pPr>
            <a:r>
              <a:rPr lang="nl-NL" sz="1600" dirty="0"/>
              <a:t>Kentalis </a:t>
            </a:r>
            <a:r>
              <a:rPr lang="nl-NL" sz="1600" dirty="0" err="1"/>
              <a:t>Werkpad</a:t>
            </a:r>
            <a:r>
              <a:rPr lang="nl-NL" sz="1600" dirty="0"/>
              <a:t> kijkt samen met jou naar waar jij blij van wordt of wat jij nodig hebt.</a:t>
            </a:r>
            <a:endParaRPr kumimoji="0" lang="nl-NL" altLang="nl-NL" sz="1600" b="0" i="0" u="none" strike="noStrike" cap="none" normalizeH="0" baseline="0" dirty="0">
              <a:ln>
                <a:noFill/>
              </a:ln>
              <a:solidFill>
                <a:schemeClr val="tx1"/>
              </a:solidFill>
              <a:effectLst/>
            </a:endParaRPr>
          </a:p>
        </p:txBody>
      </p:sp>
      <p:pic>
        <p:nvPicPr>
          <p:cNvPr id="7" name="Afbeelding 6">
            <a:extLst>
              <a:ext uri="{FF2B5EF4-FFF2-40B4-BE49-F238E27FC236}">
                <a16:creationId xmlns:a16="http://schemas.microsoft.com/office/drawing/2014/main" id="{767D2165-C19C-70DF-EE3E-9FD912955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8870" y="365125"/>
            <a:ext cx="3177039" cy="2120144"/>
          </a:xfrm>
          <a:prstGeom prst="rect">
            <a:avLst/>
          </a:prstGeom>
        </p:spPr>
      </p:pic>
    </p:spTree>
    <p:extLst>
      <p:ext uri="{BB962C8B-B14F-4D97-AF65-F5344CB8AC3E}">
        <p14:creationId xmlns:p14="http://schemas.microsoft.com/office/powerpoint/2010/main" val="272675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DFFF5-B530-3CEF-4F9E-C22735D2F9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AD2159-DFC8-C70C-D241-A7FC6E3A8F6A}"/>
              </a:ext>
            </a:extLst>
          </p:cNvPr>
          <p:cNvSpPr>
            <a:spLocks noGrp="1"/>
          </p:cNvSpPr>
          <p:nvPr>
            <p:ph type="title"/>
          </p:nvPr>
        </p:nvSpPr>
        <p:spPr/>
        <p:txBody>
          <a:bodyPr>
            <a:normAutofit/>
          </a:bodyPr>
          <a:lstStyle/>
          <a:p>
            <a:r>
              <a:rPr lang="nl-NL" sz="3800" b="1" i="0" dirty="0"/>
              <a:t>Hoe Kentalis </a:t>
            </a:r>
            <a:r>
              <a:rPr lang="nl-NL" sz="3800" b="1" i="0" dirty="0" err="1"/>
              <a:t>Werkpad</a:t>
            </a:r>
            <a:r>
              <a:rPr lang="nl-NL" sz="3800" b="1" i="0" dirty="0"/>
              <a:t> jou kan helpen?</a:t>
            </a:r>
          </a:p>
        </p:txBody>
      </p:sp>
      <p:sp>
        <p:nvSpPr>
          <p:cNvPr id="3" name="Tijdelijke aanduiding voor inhoud 2">
            <a:extLst>
              <a:ext uri="{FF2B5EF4-FFF2-40B4-BE49-F238E27FC236}">
                <a16:creationId xmlns:a16="http://schemas.microsoft.com/office/drawing/2014/main" id="{927B96BA-63BB-01A6-DBE2-292461CDC818}"/>
              </a:ext>
            </a:extLst>
          </p:cNvPr>
          <p:cNvSpPr>
            <a:spLocks noGrp="1"/>
          </p:cNvSpPr>
          <p:nvPr>
            <p:ph idx="1"/>
          </p:nvPr>
        </p:nvSpPr>
        <p:spPr>
          <a:xfrm>
            <a:off x="838200" y="1839404"/>
            <a:ext cx="10515600" cy="4846320"/>
          </a:xfrm>
        </p:spPr>
        <p:txBody>
          <a:bodyPr>
            <a:normAutofit/>
          </a:bodyPr>
          <a:lstStyle/>
          <a:p>
            <a:pPr>
              <a:lnSpc>
                <a:spcPct val="170000"/>
              </a:lnSpc>
            </a:pPr>
            <a:r>
              <a:rPr lang="nl-NL" sz="2400" dirty="0"/>
              <a:t>Kentalis Werkpad gaat dan met jou in gesprek:</a:t>
            </a:r>
          </a:p>
          <a:p>
            <a:pPr>
              <a:lnSpc>
                <a:spcPct val="170000"/>
              </a:lnSpc>
            </a:pPr>
            <a:endParaRPr lang="nl-NL" sz="2400" dirty="0"/>
          </a:p>
          <a:p>
            <a:pPr lvl="1">
              <a:lnSpc>
                <a:spcPct val="170000"/>
              </a:lnSpc>
            </a:pPr>
            <a:r>
              <a:rPr lang="nl-NL" sz="2000" i="1" dirty="0"/>
              <a:t>Wat gaat er al goed? </a:t>
            </a:r>
          </a:p>
          <a:p>
            <a:pPr lvl="1">
              <a:lnSpc>
                <a:spcPct val="170000"/>
              </a:lnSpc>
            </a:pPr>
            <a:r>
              <a:rPr lang="nl-NL" sz="2000" i="1" dirty="0"/>
              <a:t>Wat wil je veranderen?</a:t>
            </a:r>
            <a:br>
              <a:rPr lang="nl-NL" sz="2000" i="1" dirty="0"/>
            </a:br>
            <a:endParaRPr lang="nl-NL" sz="2400" dirty="0"/>
          </a:p>
        </p:txBody>
      </p:sp>
      <p:pic>
        <p:nvPicPr>
          <p:cNvPr id="8" name="Afbeelding 7" descr="Afbeelding met persoon, kleding, buitenshuis, boom&#10;&#10;Automatisch gegenereerde beschrijving">
            <a:extLst>
              <a:ext uri="{FF2B5EF4-FFF2-40B4-BE49-F238E27FC236}">
                <a16:creationId xmlns:a16="http://schemas.microsoft.com/office/drawing/2014/main" id="{B7A00C25-9078-121B-8F31-762E1016913C}"/>
              </a:ext>
            </a:extLst>
          </p:cNvPr>
          <p:cNvPicPr>
            <a:picLocks noChangeAspect="1"/>
          </p:cNvPicPr>
          <p:nvPr/>
        </p:nvPicPr>
        <p:blipFill>
          <a:blip r:embed="rId3">
            <a:extLst>
              <a:ext uri="{28A0092B-C50C-407E-A947-70E740481C1C}">
                <a14:useLocalDpi xmlns:a14="http://schemas.microsoft.com/office/drawing/2010/main" val="0"/>
              </a:ext>
            </a:extLst>
          </a:blip>
          <a:srcRect l="32332" t="22802"/>
          <a:stretch/>
        </p:blipFill>
        <p:spPr>
          <a:xfrm>
            <a:off x="9076864" y="3336235"/>
            <a:ext cx="2836842" cy="2159921"/>
          </a:xfrm>
          <a:prstGeom prst="rect">
            <a:avLst/>
          </a:prstGeom>
        </p:spPr>
      </p:pic>
    </p:spTree>
    <p:extLst>
      <p:ext uri="{BB962C8B-B14F-4D97-AF65-F5344CB8AC3E}">
        <p14:creationId xmlns:p14="http://schemas.microsoft.com/office/powerpoint/2010/main" val="145098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7192C-39F8-40C1-B0F9-4C23A8A9C6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136A910-A197-3848-11CC-E976A320A481}"/>
              </a:ext>
            </a:extLst>
          </p:cNvPr>
          <p:cNvSpPr>
            <a:spLocks noGrp="1"/>
          </p:cNvSpPr>
          <p:nvPr>
            <p:ph type="title"/>
          </p:nvPr>
        </p:nvSpPr>
        <p:spPr/>
        <p:txBody>
          <a:bodyPr/>
          <a:lstStyle/>
          <a:p>
            <a:r>
              <a:rPr lang="nl-NL" b="1" i="0" dirty="0"/>
              <a:t>Vinden van werk…</a:t>
            </a:r>
          </a:p>
        </p:txBody>
      </p:sp>
      <p:sp>
        <p:nvSpPr>
          <p:cNvPr id="3" name="Tijdelijke aanduiding voor inhoud 2">
            <a:extLst>
              <a:ext uri="{FF2B5EF4-FFF2-40B4-BE49-F238E27FC236}">
                <a16:creationId xmlns:a16="http://schemas.microsoft.com/office/drawing/2014/main" id="{52D4CCCB-23AA-8756-ACF2-FCF27AA5C81F}"/>
              </a:ext>
            </a:extLst>
          </p:cNvPr>
          <p:cNvSpPr>
            <a:spLocks noGrp="1"/>
          </p:cNvSpPr>
          <p:nvPr>
            <p:ph idx="1"/>
          </p:nvPr>
        </p:nvSpPr>
        <p:spPr>
          <a:xfrm>
            <a:off x="649357" y="1994739"/>
            <a:ext cx="10704443" cy="4160520"/>
          </a:xfrm>
        </p:spPr>
        <p:txBody>
          <a:bodyPr>
            <a:normAutofit/>
          </a:bodyPr>
          <a:lstStyle/>
          <a:p>
            <a:endParaRPr lang="nl-NL" sz="2000" dirty="0"/>
          </a:p>
          <a:p>
            <a:endParaRPr lang="nl-NL" sz="2000" dirty="0"/>
          </a:p>
          <a:p>
            <a:r>
              <a:rPr lang="nl-NL" sz="2000" dirty="0"/>
              <a:t>Misschien weet je al wat je wilt doen, of misschien weet je dat nog helemaal niet. Dat is oké! </a:t>
            </a:r>
          </a:p>
          <a:p>
            <a:endParaRPr lang="nl-NL" sz="2000" dirty="0"/>
          </a:p>
          <a:p>
            <a:r>
              <a:rPr lang="nl-NL" sz="2000" dirty="0"/>
              <a:t>Werk zoeken begint vaak al op school. Hier leer je wat je leuk vindt en goed kunt.</a:t>
            </a:r>
          </a:p>
          <a:p>
            <a:r>
              <a:rPr lang="nl-NL" sz="2000" dirty="0"/>
              <a:t>Vaak helpt school of je begeleider je met het zoeken naar je eerste baan.</a:t>
            </a:r>
          </a:p>
          <a:p>
            <a:endParaRPr lang="nl-NL" sz="2000" dirty="0"/>
          </a:p>
        </p:txBody>
      </p:sp>
      <p:pic>
        <p:nvPicPr>
          <p:cNvPr id="6" name="Afbeelding 5" descr="Afbeelding met tekst, computer, computer, Personal computer&#10;&#10;Automatisch gegenereerde beschrijving">
            <a:extLst>
              <a:ext uri="{FF2B5EF4-FFF2-40B4-BE49-F238E27FC236}">
                <a16:creationId xmlns:a16="http://schemas.microsoft.com/office/drawing/2014/main" id="{C22B8C59-D466-1144-199B-701C08DDE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5704" y="365126"/>
            <a:ext cx="2807655" cy="1579774"/>
          </a:xfrm>
          <a:prstGeom prst="rect">
            <a:avLst/>
          </a:prstGeom>
        </p:spPr>
      </p:pic>
    </p:spTree>
    <p:extLst>
      <p:ext uri="{BB962C8B-B14F-4D97-AF65-F5344CB8AC3E}">
        <p14:creationId xmlns:p14="http://schemas.microsoft.com/office/powerpoint/2010/main" val="408031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A29FE-2938-7186-BD32-E480C9F913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912D42-E714-5EB1-87D0-A59BBEE52A67}"/>
              </a:ext>
            </a:extLst>
          </p:cNvPr>
          <p:cNvSpPr>
            <a:spLocks noGrp="1"/>
          </p:cNvSpPr>
          <p:nvPr>
            <p:ph type="title"/>
          </p:nvPr>
        </p:nvSpPr>
        <p:spPr/>
        <p:txBody>
          <a:bodyPr/>
          <a:lstStyle/>
          <a:p>
            <a:r>
              <a:rPr lang="nl-NL" b="1" i="0" dirty="0"/>
              <a:t>Wat wil ik doen?</a:t>
            </a:r>
          </a:p>
        </p:txBody>
      </p:sp>
      <p:sp>
        <p:nvSpPr>
          <p:cNvPr id="3" name="Tijdelijke aanduiding voor inhoud 2">
            <a:extLst>
              <a:ext uri="{FF2B5EF4-FFF2-40B4-BE49-F238E27FC236}">
                <a16:creationId xmlns:a16="http://schemas.microsoft.com/office/drawing/2014/main" id="{207FE622-B63B-201A-C804-146155091A01}"/>
              </a:ext>
            </a:extLst>
          </p:cNvPr>
          <p:cNvSpPr>
            <a:spLocks noGrp="1"/>
          </p:cNvSpPr>
          <p:nvPr>
            <p:ph idx="1"/>
          </p:nvPr>
        </p:nvSpPr>
        <p:spPr>
          <a:xfrm>
            <a:off x="838200" y="2011680"/>
            <a:ext cx="7166113" cy="4846320"/>
          </a:xfrm>
        </p:spPr>
        <p:txBody>
          <a:bodyPr>
            <a:noAutofit/>
          </a:bodyPr>
          <a:lstStyle/>
          <a:p>
            <a:r>
              <a:rPr lang="nl-NL" sz="2400" dirty="0"/>
              <a:t>Werk zoeken is niet altijd makkelijk. </a:t>
            </a:r>
          </a:p>
          <a:p>
            <a:r>
              <a:rPr lang="nl-NL" sz="2400" dirty="0"/>
              <a:t>Het is fijn als je hulp kunt krijgen.</a:t>
            </a:r>
          </a:p>
          <a:p>
            <a:pPr marL="0" indent="0">
              <a:buNone/>
            </a:pPr>
            <a:br>
              <a:rPr lang="nl-NL" sz="2400" dirty="0"/>
            </a:br>
            <a:r>
              <a:rPr lang="nl-NL" sz="2400" dirty="0"/>
              <a:t>Werkpad kan je helpen.</a:t>
            </a:r>
          </a:p>
          <a:p>
            <a:pPr marL="0" indent="0">
              <a:buNone/>
            </a:pPr>
            <a:endParaRPr lang="nl-NL" sz="2400" dirty="0"/>
          </a:p>
          <a:p>
            <a:pPr marL="0" indent="0">
              <a:buNone/>
            </a:pPr>
            <a:r>
              <a:rPr lang="nl-NL" sz="2400" dirty="0"/>
              <a:t>Samen kijken ze naar wat je kunt, </a:t>
            </a:r>
            <a:br>
              <a:rPr lang="nl-NL" sz="2400" dirty="0"/>
            </a:br>
            <a:r>
              <a:rPr lang="nl-NL" sz="2400" dirty="0"/>
              <a:t>wat je leuk vindt en wat de mogelijkheden zijn.</a:t>
            </a:r>
          </a:p>
          <a:p>
            <a:pPr marL="0" indent="0">
              <a:buNone/>
            </a:pPr>
            <a:endParaRPr lang="nl-NL" sz="2400" b="1" dirty="0"/>
          </a:p>
          <a:p>
            <a:pPr marL="0" indent="0">
              <a:buNone/>
            </a:pPr>
            <a:r>
              <a:rPr lang="nl-NL" sz="2400" dirty="0"/>
              <a:t>Hiermee ontdek je welke opleiding of baan goed bij jou past.</a:t>
            </a:r>
          </a:p>
          <a:p>
            <a:pPr marL="0" indent="0">
              <a:buNone/>
            </a:pPr>
            <a:endParaRPr lang="nl-NL" sz="2400" b="1" dirty="0"/>
          </a:p>
          <a:p>
            <a:pPr>
              <a:buFont typeface="+mj-lt"/>
              <a:buAutoNum type="arabicPeriod"/>
            </a:pPr>
            <a:endParaRPr lang="nl-NL" sz="2400" b="1" dirty="0"/>
          </a:p>
        </p:txBody>
      </p:sp>
      <p:pic>
        <p:nvPicPr>
          <p:cNvPr id="5" name="Afbeelding 4" descr="Afbeelding met persoon, overdekt, Menselijk gezicht, kleding&#10;&#10;Automatisch gegenereerde beschrijving">
            <a:extLst>
              <a:ext uri="{FF2B5EF4-FFF2-40B4-BE49-F238E27FC236}">
                <a16:creationId xmlns:a16="http://schemas.microsoft.com/office/drawing/2014/main" id="{1A297038-4BF7-314B-57F2-DFFCF226E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8169" y="3644347"/>
            <a:ext cx="3573337" cy="2385392"/>
          </a:xfrm>
          <a:prstGeom prst="rect">
            <a:avLst/>
          </a:prstGeom>
        </p:spPr>
      </p:pic>
    </p:spTree>
    <p:extLst>
      <p:ext uri="{BB962C8B-B14F-4D97-AF65-F5344CB8AC3E}">
        <p14:creationId xmlns:p14="http://schemas.microsoft.com/office/powerpoint/2010/main" val="319305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1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nodeType="afterEffect">
                                  <p:stCondLst>
                                    <p:cond delay="100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nodeType="afterEffect">
                                  <p:stCondLst>
                                    <p:cond delay="10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FC43C-1430-3112-3511-FAD87FF788C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1997212-FE86-4C20-7485-766925D942D2}"/>
              </a:ext>
            </a:extLst>
          </p:cNvPr>
          <p:cNvSpPr>
            <a:spLocks noGrp="1"/>
          </p:cNvSpPr>
          <p:nvPr>
            <p:ph type="title"/>
          </p:nvPr>
        </p:nvSpPr>
        <p:spPr/>
        <p:txBody>
          <a:bodyPr/>
          <a:lstStyle/>
          <a:p>
            <a:r>
              <a:rPr lang="nl-NL" b="1" i="0" dirty="0"/>
              <a:t>Hulp bij solliciteren</a:t>
            </a:r>
          </a:p>
        </p:txBody>
      </p:sp>
      <p:sp>
        <p:nvSpPr>
          <p:cNvPr id="3" name="Tijdelijke aanduiding voor inhoud 2">
            <a:extLst>
              <a:ext uri="{FF2B5EF4-FFF2-40B4-BE49-F238E27FC236}">
                <a16:creationId xmlns:a16="http://schemas.microsoft.com/office/drawing/2014/main" id="{D81DB208-7761-D99A-C0AE-4925106D8E93}"/>
              </a:ext>
            </a:extLst>
          </p:cNvPr>
          <p:cNvSpPr>
            <a:spLocks noGrp="1"/>
          </p:cNvSpPr>
          <p:nvPr>
            <p:ph idx="1"/>
          </p:nvPr>
        </p:nvSpPr>
        <p:spPr>
          <a:xfrm>
            <a:off x="838200" y="1918916"/>
            <a:ext cx="7166113" cy="4846320"/>
          </a:xfrm>
        </p:spPr>
        <p:txBody>
          <a:bodyPr>
            <a:normAutofit/>
          </a:bodyPr>
          <a:lstStyle/>
          <a:p>
            <a:pPr marL="0" indent="0">
              <a:buNone/>
            </a:pPr>
            <a:endParaRPr lang="nl-NL" sz="2400" dirty="0"/>
          </a:p>
          <a:p>
            <a:pPr marL="0" indent="0">
              <a:buNone/>
            </a:pPr>
            <a:r>
              <a:rPr lang="nl-NL" sz="2400" dirty="0"/>
              <a:t>Het zoeken naar een baan kan lastig zijn. </a:t>
            </a:r>
            <a:br>
              <a:rPr lang="nl-NL" sz="2400" dirty="0"/>
            </a:br>
            <a:br>
              <a:rPr lang="nl-NL" sz="2400" dirty="0"/>
            </a:br>
            <a:r>
              <a:rPr lang="nl-NL" sz="2400" dirty="0"/>
              <a:t>Kentalis </a:t>
            </a:r>
            <a:r>
              <a:rPr lang="nl-NL" sz="2400" dirty="0" err="1"/>
              <a:t>Werkpad</a:t>
            </a:r>
            <a:r>
              <a:rPr lang="nl-NL" sz="2400" dirty="0"/>
              <a:t> helpt je om vacatures te vinden, je cv te maken en sollicitatiebrieven te schrijven. </a:t>
            </a:r>
          </a:p>
          <a:p>
            <a:pPr marL="0" indent="0">
              <a:buNone/>
            </a:pPr>
            <a:br>
              <a:rPr lang="nl-NL" sz="2400" dirty="0"/>
            </a:br>
            <a:r>
              <a:rPr lang="nl-NL" sz="2400" dirty="0"/>
              <a:t>Als je een gesprek hebt, kunnen ze je helpen om je daarop voor te bereiden. </a:t>
            </a:r>
          </a:p>
          <a:p>
            <a:pPr marL="0" indent="0">
              <a:buNone/>
            </a:pPr>
            <a:br>
              <a:rPr lang="nl-NL" sz="2400" dirty="0"/>
            </a:br>
            <a:r>
              <a:rPr lang="nl-NL" sz="2400" dirty="0"/>
              <a:t>Zo maak je meer kans op een baan!</a:t>
            </a:r>
          </a:p>
        </p:txBody>
      </p:sp>
      <p:pic>
        <p:nvPicPr>
          <p:cNvPr id="5" name="Afbeelding 4" descr="Afbeelding met tekst, computer, computer, Personal computer&#10;&#10;Automatisch gegenereerde beschrijving">
            <a:extLst>
              <a:ext uri="{FF2B5EF4-FFF2-40B4-BE49-F238E27FC236}">
                <a16:creationId xmlns:a16="http://schemas.microsoft.com/office/drawing/2014/main" id="{C205A140-2C2B-774A-02B6-9851C7477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4313" y="4197271"/>
            <a:ext cx="4079863" cy="2295603"/>
          </a:xfrm>
          <a:prstGeom prst="rect">
            <a:avLst/>
          </a:prstGeom>
        </p:spPr>
      </p:pic>
    </p:spTree>
    <p:extLst>
      <p:ext uri="{BB962C8B-B14F-4D97-AF65-F5344CB8AC3E}">
        <p14:creationId xmlns:p14="http://schemas.microsoft.com/office/powerpoint/2010/main" val="173025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208DF-8FCF-D053-BFAE-9DFFAD23C7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488078-D52A-359D-EC6C-D7856811208D}"/>
              </a:ext>
            </a:extLst>
          </p:cNvPr>
          <p:cNvSpPr>
            <a:spLocks noGrp="1"/>
          </p:cNvSpPr>
          <p:nvPr>
            <p:ph type="title"/>
          </p:nvPr>
        </p:nvSpPr>
        <p:spPr/>
        <p:txBody>
          <a:bodyPr>
            <a:normAutofit/>
          </a:bodyPr>
          <a:lstStyle/>
          <a:p>
            <a:r>
              <a:rPr lang="nl-NL" sz="3800" b="1" i="0" dirty="0"/>
              <a:t>Wil je hulp van Kentalis Werkpad?</a:t>
            </a:r>
          </a:p>
        </p:txBody>
      </p:sp>
      <p:sp>
        <p:nvSpPr>
          <p:cNvPr id="3" name="Tijdelijke aanduiding voor inhoud 2">
            <a:extLst>
              <a:ext uri="{FF2B5EF4-FFF2-40B4-BE49-F238E27FC236}">
                <a16:creationId xmlns:a16="http://schemas.microsoft.com/office/drawing/2014/main" id="{AF7E7E46-8A7A-4C62-896C-0D34F1364304}"/>
              </a:ext>
            </a:extLst>
          </p:cNvPr>
          <p:cNvSpPr>
            <a:spLocks noGrp="1"/>
          </p:cNvSpPr>
          <p:nvPr>
            <p:ph idx="1"/>
          </p:nvPr>
        </p:nvSpPr>
        <p:spPr>
          <a:xfrm>
            <a:off x="838200" y="1839404"/>
            <a:ext cx="10515600" cy="4846320"/>
          </a:xfrm>
        </p:spPr>
        <p:txBody>
          <a:bodyPr>
            <a:normAutofit lnSpcReduction="10000"/>
          </a:bodyPr>
          <a:lstStyle/>
          <a:p>
            <a:pPr>
              <a:lnSpc>
                <a:spcPct val="170000"/>
              </a:lnSpc>
            </a:pPr>
            <a:endParaRPr lang="nl-NL" dirty="0"/>
          </a:p>
          <a:p>
            <a:pPr>
              <a:lnSpc>
                <a:spcPct val="170000"/>
              </a:lnSpc>
            </a:pPr>
            <a:endParaRPr lang="nl-NL" dirty="0"/>
          </a:p>
          <a:p>
            <a:pPr>
              <a:lnSpc>
                <a:spcPct val="170000"/>
              </a:lnSpc>
              <a:buFont typeface="Wingdings" panose="05000000000000000000" pitchFamily="2" charset="2"/>
              <a:buChar char="Ø"/>
            </a:pPr>
            <a:r>
              <a:rPr lang="nl-NL" dirty="0"/>
              <a:t> Neem contact op:</a:t>
            </a:r>
          </a:p>
          <a:p>
            <a:pPr>
              <a:lnSpc>
                <a:spcPct val="170000"/>
              </a:lnSpc>
              <a:buFont typeface="Wingdings" panose="05000000000000000000" pitchFamily="2" charset="2"/>
              <a:buChar char="Ø"/>
            </a:pPr>
            <a:r>
              <a:rPr lang="nl-NL" dirty="0"/>
              <a:t> Telefoonnummer: 073 55 88 396 of </a:t>
            </a:r>
            <a:r>
              <a:rPr lang="nl-NL" dirty="0">
                <a:hlinkClick r:id="rId3"/>
              </a:rPr>
              <a:t>infowerkpad@kentalis.nl</a:t>
            </a:r>
            <a:r>
              <a:rPr lang="nl-NL" dirty="0"/>
              <a:t>.</a:t>
            </a:r>
          </a:p>
          <a:p>
            <a:pPr>
              <a:lnSpc>
                <a:spcPct val="170000"/>
              </a:lnSpc>
              <a:buFont typeface="Wingdings" panose="05000000000000000000" pitchFamily="2" charset="2"/>
              <a:buChar char="Ø"/>
            </a:pPr>
            <a:r>
              <a:rPr lang="nl-NL" dirty="0"/>
              <a:t> Of kijk op de website: </a:t>
            </a:r>
            <a:r>
              <a:rPr lang="nl-NL" dirty="0">
                <a:hlinkClick r:id="rId4"/>
              </a:rPr>
              <a:t>www.kentalis.nl/werkpad</a:t>
            </a:r>
            <a:endParaRPr lang="nl-NL" dirty="0"/>
          </a:p>
          <a:p>
            <a:pPr marL="0" indent="0">
              <a:lnSpc>
                <a:spcPct val="170000"/>
              </a:lnSpc>
              <a:buNone/>
            </a:pPr>
            <a:endParaRPr lang="nl-NL" sz="2400" dirty="0"/>
          </a:p>
        </p:txBody>
      </p:sp>
      <p:pic>
        <p:nvPicPr>
          <p:cNvPr id="8" name="Afbeelding 7" descr="Afbeelding met persoon, kleding, buitenshuis, boom&#10;&#10;Automatisch gegenereerde beschrijving">
            <a:extLst>
              <a:ext uri="{FF2B5EF4-FFF2-40B4-BE49-F238E27FC236}">
                <a16:creationId xmlns:a16="http://schemas.microsoft.com/office/drawing/2014/main" id="{8832753B-1E08-F5A1-1ABD-6A93AD24CC4D}"/>
              </a:ext>
            </a:extLst>
          </p:cNvPr>
          <p:cNvPicPr>
            <a:picLocks noChangeAspect="1"/>
          </p:cNvPicPr>
          <p:nvPr/>
        </p:nvPicPr>
        <p:blipFill>
          <a:blip r:embed="rId5">
            <a:extLst>
              <a:ext uri="{28A0092B-C50C-407E-A947-70E740481C1C}">
                <a14:useLocalDpi xmlns:a14="http://schemas.microsoft.com/office/drawing/2010/main" val="0"/>
              </a:ext>
            </a:extLst>
          </a:blip>
          <a:srcRect l="32332" t="22802"/>
          <a:stretch/>
        </p:blipFill>
        <p:spPr>
          <a:xfrm>
            <a:off x="9103368" y="1839404"/>
            <a:ext cx="2836842" cy="2159921"/>
          </a:xfrm>
          <a:prstGeom prst="rect">
            <a:avLst/>
          </a:prstGeom>
        </p:spPr>
      </p:pic>
    </p:spTree>
    <p:extLst>
      <p:ext uri="{BB962C8B-B14F-4D97-AF65-F5344CB8AC3E}">
        <p14:creationId xmlns:p14="http://schemas.microsoft.com/office/powerpoint/2010/main" val="410492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09AFD3-8E0B-E234-EBA6-E42C13A6A75F}"/>
              </a:ext>
            </a:extLst>
          </p:cNvPr>
          <p:cNvSpPr>
            <a:spLocks noGrp="1"/>
          </p:cNvSpPr>
          <p:nvPr>
            <p:ph type="title"/>
          </p:nvPr>
        </p:nvSpPr>
        <p:spPr>
          <a:xfrm>
            <a:off x="1779861" y="2242980"/>
            <a:ext cx="5114441" cy="2373086"/>
          </a:xfrm>
        </p:spPr>
        <p:txBody>
          <a:bodyPr>
            <a:normAutofit/>
          </a:bodyPr>
          <a:lstStyle/>
          <a:p>
            <a:r>
              <a:rPr lang="nl-NL" sz="3600" i="0"/>
              <a:t>Vorige les</a:t>
            </a:r>
          </a:p>
        </p:txBody>
      </p:sp>
    </p:spTree>
    <p:extLst>
      <p:ext uri="{BB962C8B-B14F-4D97-AF65-F5344CB8AC3E}">
        <p14:creationId xmlns:p14="http://schemas.microsoft.com/office/powerpoint/2010/main" val="1526408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96770-3004-5363-92F5-1A41CBED0F2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C2740A2C-21EC-A5FA-79A7-0016AA24DFF1}"/>
              </a:ext>
            </a:extLst>
          </p:cNvPr>
          <p:cNvSpPr>
            <a:spLocks noGrp="1"/>
          </p:cNvSpPr>
          <p:nvPr>
            <p:ph type="title"/>
          </p:nvPr>
        </p:nvSpPr>
        <p:spPr>
          <a:xfrm>
            <a:off x="838200" y="441226"/>
            <a:ext cx="10515600" cy="1249462"/>
          </a:xfrm>
        </p:spPr>
        <p:txBody>
          <a:bodyPr/>
          <a:lstStyle/>
          <a:p>
            <a:r>
              <a:rPr lang="nl-NL" b="1" i="0" dirty="0"/>
              <a:t>Hoe is het gegaan?</a:t>
            </a:r>
          </a:p>
        </p:txBody>
      </p:sp>
      <p:sp>
        <p:nvSpPr>
          <p:cNvPr id="6" name="Rectangle 1">
            <a:extLst>
              <a:ext uri="{FF2B5EF4-FFF2-40B4-BE49-F238E27FC236}">
                <a16:creationId xmlns:a16="http://schemas.microsoft.com/office/drawing/2014/main" id="{2E366F24-8B93-6F50-123E-E9A0EE8A8B4E}"/>
              </a:ext>
            </a:extLst>
          </p:cNvPr>
          <p:cNvSpPr>
            <a:spLocks noGrp="1" noChangeArrowheads="1"/>
          </p:cNvSpPr>
          <p:nvPr>
            <p:ph idx="1"/>
          </p:nvPr>
        </p:nvSpPr>
        <p:spPr bwMode="auto">
          <a:xfrm>
            <a:off x="612913" y="2958267"/>
            <a:ext cx="10109200" cy="1826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nl-NL" sz="2400" dirty="0"/>
              <a:t>Zou je zelf eens naar een bijeenkomst van lotgenoten willen?</a:t>
            </a:r>
          </a:p>
          <a:p>
            <a:endParaRPr lang="nl-NL" sz="2400" dirty="0"/>
          </a:p>
          <a:p>
            <a:r>
              <a:rPr lang="nl-NL" sz="2400" dirty="0"/>
              <a:t>Waarom denk je dat het handig is om hulp van Kentalis </a:t>
            </a:r>
            <a:r>
              <a:rPr lang="nl-NL" sz="2400" dirty="0" err="1"/>
              <a:t>Werkpad</a:t>
            </a:r>
            <a:r>
              <a:rPr lang="nl-NL" sz="2400" dirty="0"/>
              <a:t> te krijgen?</a:t>
            </a:r>
          </a:p>
        </p:txBody>
      </p:sp>
      <p:pic>
        <p:nvPicPr>
          <p:cNvPr id="2" name="Afbeelding 1" descr="Afbeelding met persoon, kleding, glimlach, hemel&#10;&#10;Automatisch gegenereerde beschrijving">
            <a:extLst>
              <a:ext uri="{FF2B5EF4-FFF2-40B4-BE49-F238E27FC236}">
                <a16:creationId xmlns:a16="http://schemas.microsoft.com/office/drawing/2014/main" id="{FBFD5ABE-8B4F-E41A-74C3-11B75ACAC9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2139" y="1152062"/>
            <a:ext cx="2239948" cy="1493299"/>
          </a:xfrm>
          <a:prstGeom prst="rect">
            <a:avLst/>
          </a:prstGeom>
        </p:spPr>
      </p:pic>
      <p:pic>
        <p:nvPicPr>
          <p:cNvPr id="3" name="Afbeelding 2" descr="Afbeelding met persoon, overdekt, Menselijk gezicht, kleding&#10;&#10;Automatisch gegenereerde beschrijving">
            <a:extLst>
              <a:ext uri="{FF2B5EF4-FFF2-40B4-BE49-F238E27FC236}">
                <a16:creationId xmlns:a16="http://schemas.microsoft.com/office/drawing/2014/main" id="{7D39C52E-1B82-93E4-D95B-169F2F5E2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2139" y="5083091"/>
            <a:ext cx="2236974" cy="1493299"/>
          </a:xfrm>
          <a:prstGeom prst="rect">
            <a:avLst/>
          </a:prstGeom>
        </p:spPr>
      </p:pic>
    </p:spTree>
    <p:extLst>
      <p:ext uri="{BB962C8B-B14F-4D97-AF65-F5344CB8AC3E}">
        <p14:creationId xmlns:p14="http://schemas.microsoft.com/office/powerpoint/2010/main" val="153780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69A07-AF74-2B5F-9984-D5A0C4FCF52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88D2B29-D6C5-2512-E722-5B6E86226F7B}"/>
              </a:ext>
            </a:extLst>
          </p:cNvPr>
          <p:cNvSpPr>
            <a:spLocks noGrp="1"/>
          </p:cNvSpPr>
          <p:nvPr>
            <p:ph type="title"/>
          </p:nvPr>
        </p:nvSpPr>
        <p:spPr>
          <a:xfrm>
            <a:off x="838200" y="441226"/>
            <a:ext cx="10515600" cy="1249462"/>
          </a:xfrm>
        </p:spPr>
        <p:txBody>
          <a:bodyPr/>
          <a:lstStyle/>
          <a:p>
            <a:r>
              <a:rPr lang="nl-NL" b="1" i="0" dirty="0"/>
              <a:t>Aan het einde van de les…</a:t>
            </a:r>
          </a:p>
        </p:txBody>
      </p:sp>
      <p:sp>
        <p:nvSpPr>
          <p:cNvPr id="6" name="Rectangle 1">
            <a:extLst>
              <a:ext uri="{FF2B5EF4-FFF2-40B4-BE49-F238E27FC236}">
                <a16:creationId xmlns:a16="http://schemas.microsoft.com/office/drawing/2014/main" id="{9B74A390-AF90-8C9E-98D4-6D5B5D87B196}"/>
              </a:ext>
            </a:extLst>
          </p:cNvPr>
          <p:cNvSpPr>
            <a:spLocks noGrp="1" noChangeArrowheads="1"/>
          </p:cNvSpPr>
          <p:nvPr>
            <p:ph idx="1"/>
          </p:nvPr>
        </p:nvSpPr>
        <p:spPr bwMode="auto">
          <a:xfrm>
            <a:off x="612913" y="2958267"/>
            <a:ext cx="10109200" cy="1826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nl-NL" sz="2400" dirty="0"/>
              <a:t>Ik weet hoe ik in contact kan komen met andere jongeren met TOS</a:t>
            </a:r>
          </a:p>
          <a:p>
            <a:endParaRPr lang="nl-NL" sz="2400" dirty="0"/>
          </a:p>
          <a:p>
            <a:r>
              <a:rPr lang="nl-NL" sz="2400" dirty="0"/>
              <a:t>Ik weet wat Kentalis Werkpad voor mij kan doen</a:t>
            </a:r>
          </a:p>
        </p:txBody>
      </p:sp>
      <p:pic>
        <p:nvPicPr>
          <p:cNvPr id="2" name="Afbeelding 1" descr="Afbeelding met persoon, kleding, glimlach, hemel&#10;&#10;Automatisch gegenereerde beschrijving">
            <a:extLst>
              <a:ext uri="{FF2B5EF4-FFF2-40B4-BE49-F238E27FC236}">
                <a16:creationId xmlns:a16="http://schemas.microsoft.com/office/drawing/2014/main" id="{13BD2B40-5E41-6498-EBB9-1C3847D5B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2139" y="1152062"/>
            <a:ext cx="2239948" cy="1493299"/>
          </a:xfrm>
          <a:prstGeom prst="rect">
            <a:avLst/>
          </a:prstGeom>
        </p:spPr>
      </p:pic>
      <p:pic>
        <p:nvPicPr>
          <p:cNvPr id="3" name="Afbeelding 2" descr="Afbeelding met persoon, overdekt, Menselijk gezicht, kleding&#10;&#10;Automatisch gegenereerde beschrijving">
            <a:extLst>
              <a:ext uri="{FF2B5EF4-FFF2-40B4-BE49-F238E27FC236}">
                <a16:creationId xmlns:a16="http://schemas.microsoft.com/office/drawing/2014/main" id="{5CBF7830-090F-720B-FB9C-977FBFEB6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2139" y="5083091"/>
            <a:ext cx="2236974" cy="1493299"/>
          </a:xfrm>
          <a:prstGeom prst="rect">
            <a:avLst/>
          </a:prstGeom>
        </p:spPr>
      </p:pic>
    </p:spTree>
    <p:extLst>
      <p:ext uri="{BB962C8B-B14F-4D97-AF65-F5344CB8AC3E}">
        <p14:creationId xmlns:p14="http://schemas.microsoft.com/office/powerpoint/2010/main" val="42966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41464-609C-6D36-7E64-EAFE41D5D8E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CAF35F87-0922-5660-B378-F9D2D4294828}"/>
              </a:ext>
            </a:extLst>
          </p:cNvPr>
          <p:cNvSpPr>
            <a:spLocks noGrp="1"/>
          </p:cNvSpPr>
          <p:nvPr>
            <p:ph type="title"/>
          </p:nvPr>
        </p:nvSpPr>
        <p:spPr>
          <a:xfrm>
            <a:off x="2505324" y="4436165"/>
            <a:ext cx="6942814" cy="798564"/>
          </a:xfrm>
        </p:spPr>
        <p:txBody>
          <a:bodyPr>
            <a:normAutofit fontScale="90000"/>
          </a:bodyPr>
          <a:lstStyle/>
          <a:p>
            <a:pPr>
              <a:lnSpc>
                <a:spcPct val="150000"/>
              </a:lnSpc>
            </a:pPr>
            <a:r>
              <a:rPr kumimoji="0" lang="nl-NL" sz="3200" i="1"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Het is leuk om nieuwe vrienden te maken.</a:t>
            </a:r>
            <a:br>
              <a:rPr kumimoji="0" lang="nl-NL" sz="3200" i="1"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br>
            <a:br>
              <a:rPr kumimoji="0" lang="nl-NL" sz="3200" i="1"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br>
            <a:r>
              <a:rPr kumimoji="0" lang="nl-NL" sz="3200" i="1" u="none" strike="noStrike" kern="1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Andere jongeren met TOS begrijpen tenminste wat ik bedoel…</a:t>
            </a:r>
            <a:endParaRPr lang="nl-NL" sz="2800" i="0" dirty="0"/>
          </a:p>
        </p:txBody>
      </p:sp>
    </p:spTree>
    <p:extLst>
      <p:ext uri="{BB962C8B-B14F-4D97-AF65-F5344CB8AC3E}">
        <p14:creationId xmlns:p14="http://schemas.microsoft.com/office/powerpoint/2010/main" val="139556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DD23C-DB95-0E4D-B177-94D273B3F331}"/>
              </a:ext>
            </a:extLst>
          </p:cNvPr>
          <p:cNvSpPr>
            <a:spLocks noGrp="1"/>
          </p:cNvSpPr>
          <p:nvPr>
            <p:ph type="title"/>
          </p:nvPr>
        </p:nvSpPr>
        <p:spPr>
          <a:xfrm>
            <a:off x="838200" y="404881"/>
            <a:ext cx="10515600" cy="1325563"/>
          </a:xfrm>
        </p:spPr>
        <p:txBody>
          <a:bodyPr/>
          <a:lstStyle/>
          <a:p>
            <a:r>
              <a:rPr lang="nl-NL" b="1" i="0" dirty="0"/>
              <a:t>Waarom is het fijn om andere jongeren te ontmoeten?</a:t>
            </a:r>
          </a:p>
        </p:txBody>
      </p:sp>
      <p:sp>
        <p:nvSpPr>
          <p:cNvPr id="6" name="Tijdelijke aanduiding voor inhoud 2">
            <a:extLst>
              <a:ext uri="{FF2B5EF4-FFF2-40B4-BE49-F238E27FC236}">
                <a16:creationId xmlns:a16="http://schemas.microsoft.com/office/drawing/2014/main" id="{76BDDDFD-284A-9D8F-F87D-5F6761B793B6}"/>
              </a:ext>
            </a:extLst>
          </p:cNvPr>
          <p:cNvSpPr txBox="1">
            <a:spLocks noGrp="1"/>
          </p:cNvSpPr>
          <p:nvPr>
            <p:ph idx="1"/>
          </p:nvPr>
        </p:nvSpPr>
        <p:spPr>
          <a:xfrm>
            <a:off x="838200" y="2196688"/>
            <a:ext cx="6423988" cy="4351336"/>
          </a:xfrm>
        </p:spPr>
        <p:txBody>
          <a:bodyPr>
            <a:normAutofit lnSpcReduction="10000"/>
          </a:bodyPr>
          <a:lstStyle/>
          <a:p>
            <a:pPr lvl="0"/>
            <a:r>
              <a:rPr lang="nl-NL" sz="2400" dirty="0">
                <a:cs typeface="Arial" pitchFamily="34"/>
              </a:rPr>
              <a:t>Je leert jongeren kennen die weten wat TOS is.</a:t>
            </a:r>
          </a:p>
          <a:p>
            <a:pPr lvl="0"/>
            <a:endParaRPr lang="nl-NL" sz="2400" dirty="0">
              <a:cs typeface="Arial" pitchFamily="34"/>
            </a:endParaRPr>
          </a:p>
          <a:p>
            <a:r>
              <a:rPr lang="nl-NL" sz="2400" dirty="0">
                <a:cs typeface="Arial" pitchFamily="34"/>
              </a:rPr>
              <a:t>Je herkent veel dingen van jezelf in de ander.</a:t>
            </a:r>
          </a:p>
          <a:p>
            <a:endParaRPr lang="nl-NL" sz="2400" dirty="0">
              <a:cs typeface="Arial" pitchFamily="34"/>
            </a:endParaRPr>
          </a:p>
          <a:p>
            <a:r>
              <a:rPr lang="nl-NL" sz="2400" dirty="0">
                <a:cs typeface="Arial" pitchFamily="34"/>
              </a:rPr>
              <a:t>Ze begrijpen je omdat ze zelf ook TOS hebben.</a:t>
            </a:r>
            <a:endParaRPr lang="nl-NL" sz="2400" dirty="0"/>
          </a:p>
          <a:p>
            <a:endParaRPr lang="nl-NL" sz="2400" dirty="0">
              <a:cs typeface="Arial" pitchFamily="34"/>
            </a:endParaRPr>
          </a:p>
          <a:p>
            <a:pPr lvl="0"/>
            <a:r>
              <a:rPr lang="nl-NL" sz="2400" dirty="0">
                <a:cs typeface="Arial" pitchFamily="34"/>
              </a:rPr>
              <a:t>Je kunt vrienden maken.</a:t>
            </a:r>
          </a:p>
          <a:p>
            <a:pPr lvl="0"/>
            <a:endParaRPr lang="nl-NL" sz="2400" dirty="0">
              <a:cs typeface="Arial" pitchFamily="34"/>
            </a:endParaRPr>
          </a:p>
          <a:p>
            <a:pPr lvl="0"/>
            <a:endParaRPr lang="nl-NL" sz="2400" dirty="0">
              <a:cs typeface="Arial" pitchFamily="34"/>
            </a:endParaRPr>
          </a:p>
        </p:txBody>
      </p:sp>
      <p:pic>
        <p:nvPicPr>
          <p:cNvPr id="7" name="Afbeelding 4">
            <a:extLst>
              <a:ext uri="{FF2B5EF4-FFF2-40B4-BE49-F238E27FC236}">
                <a16:creationId xmlns:a16="http://schemas.microsoft.com/office/drawing/2014/main" id="{94761DE6-3356-8902-2B9C-9FBF9D8F219E}"/>
              </a:ext>
            </a:extLst>
          </p:cNvPr>
          <p:cNvPicPr>
            <a:picLocks noChangeAspect="1"/>
          </p:cNvPicPr>
          <p:nvPr/>
        </p:nvPicPr>
        <p:blipFill>
          <a:blip r:embed="rId2"/>
          <a:stretch>
            <a:fillRect/>
          </a:stretch>
        </p:blipFill>
        <p:spPr>
          <a:xfrm>
            <a:off x="7762789" y="3428844"/>
            <a:ext cx="3664156" cy="2748119"/>
          </a:xfrm>
          <a:prstGeom prst="rect">
            <a:avLst/>
          </a:prstGeom>
          <a:noFill/>
          <a:ln cap="flat">
            <a:noFill/>
          </a:ln>
        </p:spPr>
      </p:pic>
    </p:spTree>
    <p:extLst>
      <p:ext uri="{BB962C8B-B14F-4D97-AF65-F5344CB8AC3E}">
        <p14:creationId xmlns:p14="http://schemas.microsoft.com/office/powerpoint/2010/main" val="246499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6" end="6"/>
                                            </p:txEl>
                                          </p:spTgt>
                                        </p:tgtEl>
                                        <p:attrNameLst>
                                          <p:attrName>style.visibility</p:attrName>
                                        </p:attrNameLst>
                                      </p:cBhvr>
                                      <p:to>
                                        <p:strVal val="visible"/>
                                      </p:to>
                                    </p:set>
                                    <p:animEffect transition="in" filter="fade">
                                      <p:cBhvr>
                                        <p:cTn id="14" dur="1000"/>
                                        <p:tgtEl>
                                          <p:spTgt spid="6">
                                            <p:txEl>
                                              <p:pRg st="6" end="6"/>
                                            </p:txEl>
                                          </p:spTgt>
                                        </p:tgtEl>
                                      </p:cBhvr>
                                    </p:animEffect>
                                    <p:anim calcmode="lin" valueType="num">
                                      <p:cBhvr>
                                        <p:cTn id="15"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A4497-7EF6-7A88-2445-BDC54C21DF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1498074-0B33-80D4-C09C-2E1C933A77CC}"/>
              </a:ext>
            </a:extLst>
          </p:cNvPr>
          <p:cNvSpPr>
            <a:spLocks noGrp="1"/>
          </p:cNvSpPr>
          <p:nvPr>
            <p:ph type="title"/>
          </p:nvPr>
        </p:nvSpPr>
        <p:spPr/>
        <p:txBody>
          <a:bodyPr/>
          <a:lstStyle/>
          <a:p>
            <a:r>
              <a:rPr lang="nl-NL" b="1" i="0" dirty="0"/>
              <a:t>De eerste keer…</a:t>
            </a:r>
          </a:p>
        </p:txBody>
      </p:sp>
      <p:sp>
        <p:nvSpPr>
          <p:cNvPr id="6" name="Tijdelijke aanduiding voor inhoud 2">
            <a:extLst>
              <a:ext uri="{FF2B5EF4-FFF2-40B4-BE49-F238E27FC236}">
                <a16:creationId xmlns:a16="http://schemas.microsoft.com/office/drawing/2014/main" id="{781A4D6C-F9F8-E8C2-531C-181990452CCD}"/>
              </a:ext>
            </a:extLst>
          </p:cNvPr>
          <p:cNvSpPr txBox="1">
            <a:spLocks noGrp="1"/>
          </p:cNvSpPr>
          <p:nvPr>
            <p:ph idx="1"/>
          </p:nvPr>
        </p:nvSpPr>
        <p:spPr>
          <a:xfrm>
            <a:off x="838203" y="1825627"/>
            <a:ext cx="6423988" cy="4351336"/>
          </a:xfrm>
        </p:spPr>
        <p:txBody>
          <a:bodyPr>
            <a:normAutofit fontScale="92500"/>
          </a:bodyPr>
          <a:lstStyle/>
          <a:p>
            <a:pPr lvl="0"/>
            <a:r>
              <a:rPr lang="nl-NL" sz="2400" dirty="0">
                <a:cs typeface="Arial" pitchFamily="34"/>
              </a:rPr>
              <a:t>De eerste keer mogen jongeren op school komen kijken en gezellige mee doen. </a:t>
            </a:r>
          </a:p>
          <a:p>
            <a:pPr lvl="0"/>
            <a:endParaRPr lang="nl-NL" sz="2400" dirty="0">
              <a:cs typeface="Arial" pitchFamily="34"/>
            </a:endParaRPr>
          </a:p>
          <a:p>
            <a:pPr lvl="0"/>
            <a:r>
              <a:rPr lang="nl-NL" sz="2400" dirty="0">
                <a:cs typeface="Arial" pitchFamily="34"/>
              </a:rPr>
              <a:t>De eerste keer mag je iemand meenemen.</a:t>
            </a:r>
          </a:p>
          <a:p>
            <a:pPr lvl="0"/>
            <a:endParaRPr lang="nl-NL" sz="2400" dirty="0">
              <a:cs typeface="Arial" pitchFamily="34"/>
            </a:endParaRPr>
          </a:p>
          <a:p>
            <a:pPr lvl="0"/>
            <a:r>
              <a:rPr lang="nl-NL" sz="2400" dirty="0">
                <a:cs typeface="Arial" pitchFamily="34"/>
              </a:rPr>
              <a:t>Er zijn altijd jongeren die je de eerste keer helpen.</a:t>
            </a:r>
          </a:p>
          <a:p>
            <a:pPr lvl="0"/>
            <a:endParaRPr lang="nl-NL" sz="2400" dirty="0">
              <a:cs typeface="Arial" pitchFamily="34"/>
            </a:endParaRPr>
          </a:p>
          <a:p>
            <a:pPr lvl="0"/>
            <a:r>
              <a:rPr lang="nl-NL" sz="2400" dirty="0">
                <a:cs typeface="Arial" pitchFamily="34"/>
              </a:rPr>
              <a:t>Ook zijn er begeleiders aanwezig voor vragen en hulp.</a:t>
            </a:r>
          </a:p>
        </p:txBody>
      </p:sp>
      <p:pic>
        <p:nvPicPr>
          <p:cNvPr id="3" name="Afbeelding 4">
            <a:extLst>
              <a:ext uri="{FF2B5EF4-FFF2-40B4-BE49-F238E27FC236}">
                <a16:creationId xmlns:a16="http://schemas.microsoft.com/office/drawing/2014/main" id="{CA1B043E-F8E2-104C-B059-6F4010C22067}"/>
              </a:ext>
            </a:extLst>
          </p:cNvPr>
          <p:cNvPicPr>
            <a:picLocks noChangeAspect="1"/>
          </p:cNvPicPr>
          <p:nvPr/>
        </p:nvPicPr>
        <p:blipFill>
          <a:blip r:embed="rId2"/>
          <a:stretch>
            <a:fillRect/>
          </a:stretch>
        </p:blipFill>
        <p:spPr>
          <a:xfrm>
            <a:off x="9515059" y="2370482"/>
            <a:ext cx="2117035" cy="2117035"/>
          </a:xfrm>
          <a:prstGeom prst="rect">
            <a:avLst/>
          </a:prstGeom>
          <a:noFill/>
          <a:ln cap="flat">
            <a:noFill/>
          </a:ln>
        </p:spPr>
      </p:pic>
      <p:pic>
        <p:nvPicPr>
          <p:cNvPr id="4" name="Afbeelding 3">
            <a:extLst>
              <a:ext uri="{FF2B5EF4-FFF2-40B4-BE49-F238E27FC236}">
                <a16:creationId xmlns:a16="http://schemas.microsoft.com/office/drawing/2014/main" id="{DD7D3159-4E36-FF05-B49E-C6B864E46A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60686" y="2428641"/>
            <a:ext cx="1954373" cy="2058876"/>
          </a:xfrm>
          <a:prstGeom prst="rect">
            <a:avLst/>
          </a:prstGeom>
        </p:spPr>
      </p:pic>
    </p:spTree>
    <p:extLst>
      <p:ext uri="{BB962C8B-B14F-4D97-AF65-F5344CB8AC3E}">
        <p14:creationId xmlns:p14="http://schemas.microsoft.com/office/powerpoint/2010/main" val="174773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1000"/>
                                        <p:tgtEl>
                                          <p:spTgt spid="6">
                                            <p:txEl>
                                              <p:pRg st="6" end="6"/>
                                            </p:txEl>
                                          </p:spTgt>
                                        </p:tgtEl>
                                      </p:cBhvr>
                                    </p:animEffect>
                                    <p:anim calcmode="lin" valueType="num">
                                      <p:cBhvr>
                                        <p:cTn id="2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6CA4C-33E8-C889-8B23-A671EE2AF1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B3382D3-D564-0481-F11F-E9898573F877}"/>
              </a:ext>
            </a:extLst>
          </p:cNvPr>
          <p:cNvSpPr>
            <a:spLocks noGrp="1"/>
          </p:cNvSpPr>
          <p:nvPr>
            <p:ph type="title"/>
          </p:nvPr>
        </p:nvSpPr>
        <p:spPr/>
        <p:txBody>
          <a:bodyPr/>
          <a:lstStyle/>
          <a:p>
            <a:r>
              <a:rPr lang="nl-NL" b="1" i="0" dirty="0"/>
              <a:t>Activiteiten</a:t>
            </a:r>
          </a:p>
        </p:txBody>
      </p:sp>
      <p:sp>
        <p:nvSpPr>
          <p:cNvPr id="6" name="Tijdelijke aanduiding voor inhoud 2">
            <a:extLst>
              <a:ext uri="{FF2B5EF4-FFF2-40B4-BE49-F238E27FC236}">
                <a16:creationId xmlns:a16="http://schemas.microsoft.com/office/drawing/2014/main" id="{DEF5C0D5-AB26-1DA2-B964-6453A939314B}"/>
              </a:ext>
            </a:extLst>
          </p:cNvPr>
          <p:cNvSpPr txBox="1">
            <a:spLocks noGrp="1"/>
          </p:cNvSpPr>
          <p:nvPr>
            <p:ph idx="1"/>
          </p:nvPr>
        </p:nvSpPr>
        <p:spPr>
          <a:xfrm>
            <a:off x="838203" y="1825627"/>
            <a:ext cx="6423988" cy="4351336"/>
          </a:xfrm>
        </p:spPr>
        <p:txBody>
          <a:bodyPr>
            <a:normAutofit fontScale="85000" lnSpcReduction="20000"/>
          </a:bodyPr>
          <a:lstStyle/>
          <a:p>
            <a:pPr marL="216000">
              <a:lnSpc>
                <a:spcPct val="120000"/>
              </a:lnSpc>
            </a:pPr>
            <a:r>
              <a:rPr lang="nl-NL" sz="2400" dirty="0">
                <a:cs typeface="Arial" pitchFamily="34"/>
              </a:rPr>
              <a:t>Bowlen</a:t>
            </a:r>
          </a:p>
          <a:p>
            <a:pPr marL="216000">
              <a:lnSpc>
                <a:spcPct val="120000"/>
              </a:lnSpc>
            </a:pPr>
            <a:r>
              <a:rPr lang="nl-NL" sz="2400" dirty="0">
                <a:cs typeface="Arial" pitchFamily="34"/>
              </a:rPr>
              <a:t>Escape room </a:t>
            </a:r>
          </a:p>
          <a:p>
            <a:pPr marL="216000">
              <a:lnSpc>
                <a:spcPct val="120000"/>
              </a:lnSpc>
            </a:pPr>
            <a:r>
              <a:rPr lang="nl-NL" sz="2400" dirty="0">
                <a:cs typeface="Arial" pitchFamily="34"/>
              </a:rPr>
              <a:t>Kanoën</a:t>
            </a:r>
          </a:p>
          <a:p>
            <a:pPr marL="216000">
              <a:lnSpc>
                <a:spcPct val="120000"/>
              </a:lnSpc>
            </a:pPr>
            <a:r>
              <a:rPr lang="nl-NL" sz="2400" dirty="0">
                <a:cs typeface="Arial" pitchFamily="34"/>
              </a:rPr>
              <a:t>Zwemmen</a:t>
            </a:r>
          </a:p>
          <a:p>
            <a:pPr marL="216000">
              <a:lnSpc>
                <a:spcPct val="120000"/>
              </a:lnSpc>
            </a:pPr>
            <a:r>
              <a:rPr lang="nl-NL" sz="2400" dirty="0">
                <a:cs typeface="Arial" pitchFamily="34"/>
              </a:rPr>
              <a:t>Gevangenis museum</a:t>
            </a:r>
          </a:p>
          <a:p>
            <a:pPr marL="216000">
              <a:lnSpc>
                <a:spcPct val="120000"/>
              </a:lnSpc>
            </a:pPr>
            <a:r>
              <a:rPr lang="nl-NL" sz="2400" dirty="0">
                <a:cs typeface="Arial" pitchFamily="34"/>
              </a:rPr>
              <a:t>Bioscoop</a:t>
            </a:r>
            <a:r>
              <a:rPr lang="nl-NL" sz="2400" dirty="0">
                <a:solidFill>
                  <a:prstClr val="black"/>
                </a:solidFill>
              </a:rPr>
              <a:t> </a:t>
            </a:r>
          </a:p>
          <a:p>
            <a:pPr marL="216000">
              <a:lnSpc>
                <a:spcPct val="120000"/>
              </a:lnSpc>
            </a:pPr>
            <a:r>
              <a:rPr lang="nl-NL" sz="2400" dirty="0">
                <a:solidFill>
                  <a:prstClr val="black"/>
                </a:solidFill>
              </a:rPr>
              <a:t>Laser gamen</a:t>
            </a:r>
          </a:p>
          <a:p>
            <a:pPr marL="216000">
              <a:lnSpc>
                <a:spcPct val="120000"/>
              </a:lnSpc>
            </a:pPr>
            <a:r>
              <a:rPr lang="nl-NL" sz="2400" dirty="0">
                <a:solidFill>
                  <a:prstClr val="black"/>
                </a:solidFill>
              </a:rPr>
              <a:t>Trampoline springen</a:t>
            </a:r>
          </a:p>
          <a:p>
            <a:pPr marL="216000">
              <a:lnSpc>
                <a:spcPct val="120000"/>
              </a:lnSpc>
            </a:pPr>
            <a:r>
              <a:rPr lang="nl-NL" sz="2400" dirty="0">
                <a:solidFill>
                  <a:prstClr val="black"/>
                </a:solidFill>
              </a:rPr>
              <a:t>Kanoën</a:t>
            </a:r>
          </a:p>
          <a:p>
            <a:pPr marL="216000">
              <a:lnSpc>
                <a:spcPct val="120000"/>
              </a:lnSpc>
            </a:pPr>
            <a:r>
              <a:rPr lang="nl-NL" sz="2400" dirty="0">
                <a:solidFill>
                  <a:prstClr val="black"/>
                </a:solidFill>
              </a:rPr>
              <a:t>Speurtocht</a:t>
            </a:r>
            <a:endParaRPr lang="nl-NL" sz="2400" dirty="0">
              <a:cs typeface="Arial" pitchFamily="34"/>
            </a:endParaRPr>
          </a:p>
          <a:p>
            <a:pPr marL="0" lvl="0" indent="0">
              <a:buNone/>
            </a:pPr>
            <a:endParaRPr lang="nl-NL" sz="2400" dirty="0">
              <a:cs typeface="Arial" pitchFamily="34"/>
            </a:endParaRPr>
          </a:p>
        </p:txBody>
      </p:sp>
      <p:sp>
        <p:nvSpPr>
          <p:cNvPr id="5" name="Tekstvak 4">
            <a:extLst>
              <a:ext uri="{FF2B5EF4-FFF2-40B4-BE49-F238E27FC236}">
                <a16:creationId xmlns:a16="http://schemas.microsoft.com/office/drawing/2014/main" id="{2D1CB19A-F534-5E7C-689E-1666F58B178B}"/>
              </a:ext>
            </a:extLst>
          </p:cNvPr>
          <p:cNvSpPr txBox="1"/>
          <p:nvPr/>
        </p:nvSpPr>
        <p:spPr>
          <a:xfrm>
            <a:off x="4018061" y="4026647"/>
            <a:ext cx="2909812" cy="258532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nl-NL" sz="1800" b="0" i="0" u="none" strike="noStrike" kern="1200" cap="none" spc="0" normalizeH="0" baseline="0" noProof="0" dirty="0">
                <a:ln>
                  <a:noFill/>
                </a:ln>
                <a:solidFill>
                  <a:prstClr val="black"/>
                </a:solidFill>
                <a:effectLst/>
                <a:uLnTx/>
                <a:uFillTx/>
                <a:ea typeface="+mn-ea"/>
                <a:cs typeface="+mn-cs"/>
              </a:rPr>
              <a:t>Kamp</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nl-NL" sz="1800" b="0" i="0" u="none" strike="noStrike" kern="1200" cap="none" spc="0" normalizeH="0" baseline="0" noProof="0" dirty="0">
                <a:ln>
                  <a:noFill/>
                </a:ln>
                <a:solidFill>
                  <a:prstClr val="black"/>
                </a:solidFill>
                <a:effectLst/>
                <a:uLnTx/>
                <a:uFillTx/>
                <a:ea typeface="+mn-ea"/>
                <a:cs typeface="+mn-cs"/>
              </a:rPr>
              <a:t>Samen koken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nl-NL" sz="1800" b="0" i="0" u="none" strike="noStrike" kern="1200" cap="none" spc="0" normalizeH="0" baseline="0" noProof="0" dirty="0">
                <a:ln>
                  <a:noFill/>
                </a:ln>
                <a:solidFill>
                  <a:prstClr val="black"/>
                </a:solidFill>
                <a:effectLst/>
                <a:uLnTx/>
                <a:uFillTx/>
                <a:ea typeface="+mn-ea"/>
                <a:cs typeface="+mn-cs"/>
              </a:rPr>
              <a:t>Bord en kaartspellen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nl-NL" sz="1800" b="0" i="0" u="none" strike="noStrike" kern="1200" cap="none" spc="0" normalizeH="0" baseline="0" noProof="0" dirty="0">
                <a:ln>
                  <a:noFill/>
                </a:ln>
                <a:solidFill>
                  <a:prstClr val="black"/>
                </a:solidFill>
                <a:effectLst/>
                <a:uLnTx/>
                <a:uFillTx/>
                <a:ea typeface="+mn-ea"/>
                <a:cs typeface="+mn-cs"/>
              </a:rPr>
              <a:t>Kerst en Sinterklaas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nl-NL" sz="1800" b="0" i="0" u="none" strike="noStrike" kern="1200" cap="none" spc="0" normalizeH="0" baseline="0" noProof="0" dirty="0">
                <a:ln>
                  <a:noFill/>
                </a:ln>
                <a:solidFill>
                  <a:prstClr val="black"/>
                </a:solidFill>
                <a:effectLst/>
                <a:uLnTx/>
                <a:uFillTx/>
                <a:ea typeface="+mn-ea"/>
                <a:cs typeface="+mn-cs"/>
              </a:rPr>
              <a:t>En nog veel meer!</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nl-NL" sz="1800" b="0" i="0" u="none" strike="noStrike" kern="1200" cap="none" spc="0" normalizeH="0" baseline="0" noProof="0" dirty="0">
              <a:ln>
                <a:noFill/>
              </a:ln>
              <a:solidFill>
                <a:prstClr val="black"/>
              </a:solidFill>
              <a:effectLst/>
              <a:uLnTx/>
              <a:uFillTx/>
              <a:ea typeface="+mn-ea"/>
              <a:cs typeface="+mn-cs"/>
            </a:endParaRPr>
          </a:p>
        </p:txBody>
      </p:sp>
      <p:pic>
        <p:nvPicPr>
          <p:cNvPr id="7" name="Afbeelding 6">
            <a:extLst>
              <a:ext uri="{FF2B5EF4-FFF2-40B4-BE49-F238E27FC236}">
                <a16:creationId xmlns:a16="http://schemas.microsoft.com/office/drawing/2014/main" id="{252E8C4F-A4EE-7A50-4D73-149ED183058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64805" y="1579260"/>
            <a:ext cx="4434839" cy="4434839"/>
          </a:xfrm>
          <a:prstGeom prst="rect">
            <a:avLst/>
          </a:prstGeom>
        </p:spPr>
      </p:pic>
    </p:spTree>
    <p:extLst>
      <p:ext uri="{BB962C8B-B14F-4D97-AF65-F5344CB8AC3E}">
        <p14:creationId xmlns:p14="http://schemas.microsoft.com/office/powerpoint/2010/main" val="264088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Effect transition="in" filter="fade">
                                      <p:cBhvr>
                                        <p:cTn id="56" dur="1000"/>
                                        <p:tgtEl>
                                          <p:spTgt spid="6">
                                            <p:txEl>
                                              <p:pRg st="7" end="7"/>
                                            </p:txEl>
                                          </p:spTgt>
                                        </p:tgtEl>
                                      </p:cBhvr>
                                    </p:animEffect>
                                    <p:anim calcmode="lin" valueType="num">
                                      <p:cBhvr>
                                        <p:cTn id="5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animEffect transition="in" filter="fade">
                                      <p:cBhvr>
                                        <p:cTn id="63" dur="1000"/>
                                        <p:tgtEl>
                                          <p:spTgt spid="6">
                                            <p:txEl>
                                              <p:pRg st="8" end="8"/>
                                            </p:txEl>
                                          </p:spTgt>
                                        </p:tgtEl>
                                      </p:cBhvr>
                                    </p:animEffect>
                                    <p:anim calcmode="lin" valueType="num">
                                      <p:cBhvr>
                                        <p:cTn id="64"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6">
                                            <p:txEl>
                                              <p:pRg st="9" end="9"/>
                                            </p:txEl>
                                          </p:spTgt>
                                        </p:tgtEl>
                                        <p:attrNameLst>
                                          <p:attrName>style.visibility</p:attrName>
                                        </p:attrNameLst>
                                      </p:cBhvr>
                                      <p:to>
                                        <p:strVal val="visible"/>
                                      </p:to>
                                    </p:set>
                                    <p:animEffect transition="in" filter="fade">
                                      <p:cBhvr>
                                        <p:cTn id="70" dur="1000"/>
                                        <p:tgtEl>
                                          <p:spTgt spid="6">
                                            <p:txEl>
                                              <p:pRg st="9" end="9"/>
                                            </p:txEl>
                                          </p:spTgt>
                                        </p:tgtEl>
                                      </p:cBhvr>
                                    </p:animEffect>
                                    <p:anim calcmode="lin" valueType="num">
                                      <p:cBhvr>
                                        <p:cTn id="71"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87617-20EA-FBED-2F7F-D766C0ED84BF}"/>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22850B59-F593-12CE-C727-08DED5DC0A09}"/>
              </a:ext>
            </a:extLst>
          </p:cNvPr>
          <p:cNvSpPr>
            <a:spLocks noGrp="1"/>
          </p:cNvSpPr>
          <p:nvPr>
            <p:ph type="title"/>
          </p:nvPr>
        </p:nvSpPr>
        <p:spPr>
          <a:xfrm>
            <a:off x="838200" y="441226"/>
            <a:ext cx="10515600" cy="1249462"/>
          </a:xfrm>
        </p:spPr>
        <p:txBody>
          <a:bodyPr>
            <a:normAutofit fontScale="90000"/>
          </a:bodyPr>
          <a:lstStyle/>
          <a:p>
            <a:r>
              <a:rPr lang="nl-NL" sz="9600" b="1" i="0" kern="100" dirty="0" err="1">
                <a:solidFill>
                  <a:srgbClr val="FF0000"/>
                </a:solidFill>
                <a:effectLst/>
                <a:latin typeface="Frutiger" panose="020B0500000000000000" pitchFamily="34" charset="0"/>
                <a:ea typeface="Calibri" panose="020F0502020204030204" pitchFamily="34" charset="0"/>
                <a:cs typeface="Times New Roman" panose="02020603050405020304" pitchFamily="18" charset="0"/>
              </a:rPr>
              <a:t>S</a:t>
            </a:r>
            <a:r>
              <a:rPr lang="nl-NL" sz="9600" b="1" i="0" kern="100" dirty="0" err="1">
                <a:solidFill>
                  <a:srgbClr val="0070C0"/>
                </a:solidFill>
                <a:effectLst/>
                <a:latin typeface="Frutiger" panose="020B0500000000000000" pitchFamily="34" charset="0"/>
                <a:ea typeface="Calibri" panose="020F0502020204030204" pitchFamily="34" charset="0"/>
                <a:cs typeface="Times New Roman" panose="02020603050405020304" pitchFamily="18" charset="0"/>
              </a:rPr>
              <a:t>amen</a:t>
            </a:r>
            <a:r>
              <a:rPr lang="nl-NL" sz="9600" b="1" i="0" kern="100" dirty="0" err="1">
                <a:solidFill>
                  <a:srgbClr val="FF0000"/>
                </a:solidFill>
                <a:effectLst/>
                <a:latin typeface="Frutiger" panose="020B0500000000000000" pitchFamily="34" charset="0"/>
                <a:ea typeface="Calibri" panose="020F0502020204030204" pitchFamily="34" charset="0"/>
                <a:cs typeface="Times New Roman" panose="02020603050405020304" pitchFamily="18" charset="0"/>
              </a:rPr>
              <a:t>T</a:t>
            </a:r>
            <a:r>
              <a:rPr lang="nl-NL" sz="9600" b="1" i="0" kern="100" dirty="0" err="1">
                <a:solidFill>
                  <a:srgbClr val="0070C0"/>
                </a:solidFill>
                <a:effectLst/>
                <a:latin typeface="Frutiger" panose="020B0500000000000000" pitchFamily="34" charset="0"/>
                <a:ea typeface="Calibri" panose="020F0502020204030204" pitchFamily="34" charset="0"/>
                <a:cs typeface="Times New Roman" panose="02020603050405020304" pitchFamily="18" charset="0"/>
              </a:rPr>
              <a:t>r</a:t>
            </a:r>
            <a:r>
              <a:rPr lang="nl-NL" sz="9600" b="1" i="0" kern="100" dirty="0" err="1">
                <a:solidFill>
                  <a:srgbClr val="FF0000"/>
                </a:solidFill>
                <a:effectLst/>
                <a:latin typeface="Frutiger" panose="020B0500000000000000" pitchFamily="34" charset="0"/>
                <a:ea typeface="Calibri" panose="020F0502020204030204" pitchFamily="34" charset="0"/>
                <a:cs typeface="Times New Roman" panose="02020603050405020304" pitchFamily="18" charset="0"/>
              </a:rPr>
              <a:t>O</a:t>
            </a:r>
            <a:r>
              <a:rPr lang="nl-NL" sz="9600" b="1" i="0" kern="100" dirty="0" err="1">
                <a:solidFill>
                  <a:srgbClr val="0070C0"/>
                </a:solidFill>
                <a:effectLst/>
                <a:latin typeface="Frutiger" panose="020B0500000000000000" pitchFamily="34" charset="0"/>
                <a:ea typeface="Calibri" panose="020F0502020204030204" pitchFamily="34" charset="0"/>
                <a:cs typeface="Times New Roman" panose="02020603050405020304" pitchFamily="18" charset="0"/>
              </a:rPr>
              <a:t>t</a:t>
            </a:r>
            <a:r>
              <a:rPr lang="nl-NL" sz="9600" b="1" i="0" kern="100" dirty="0" err="1">
                <a:solidFill>
                  <a:srgbClr val="FF0000"/>
                </a:solidFill>
                <a:effectLst/>
                <a:latin typeface="Frutiger" panose="020B0500000000000000" pitchFamily="34" charset="0"/>
                <a:ea typeface="Calibri" panose="020F0502020204030204" pitchFamily="34" charset="0"/>
                <a:cs typeface="Times New Roman" panose="02020603050405020304" pitchFamily="18" charset="0"/>
              </a:rPr>
              <a:t>S</a:t>
            </a:r>
            <a:endParaRPr lang="nl-NL" b="1" i="0" dirty="0">
              <a:latin typeface="Frutiger" panose="020B0500000000000000" pitchFamily="34" charset="0"/>
            </a:endParaRPr>
          </a:p>
        </p:txBody>
      </p:sp>
      <p:sp>
        <p:nvSpPr>
          <p:cNvPr id="6" name="Rectangle 1">
            <a:extLst>
              <a:ext uri="{FF2B5EF4-FFF2-40B4-BE49-F238E27FC236}">
                <a16:creationId xmlns:a16="http://schemas.microsoft.com/office/drawing/2014/main" id="{43443317-6598-4B6F-4782-E038C229E2F2}"/>
              </a:ext>
            </a:extLst>
          </p:cNvPr>
          <p:cNvSpPr>
            <a:spLocks noGrp="1" noChangeArrowheads="1"/>
          </p:cNvSpPr>
          <p:nvPr>
            <p:ph idx="1"/>
          </p:nvPr>
        </p:nvSpPr>
        <p:spPr bwMode="auto">
          <a:xfrm>
            <a:off x="704850" y="4096658"/>
            <a:ext cx="10109200" cy="158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nl-NL" sz="1800" kern="100" dirty="0">
                <a:ea typeface="Calibri" panose="020F0502020204030204" pitchFamily="34" charset="0"/>
                <a:cs typeface="Times New Roman" panose="02020603050405020304" pitchFamily="18" charset="0"/>
              </a:rPr>
              <a:t>Elke maand komen jongeren met TOS samen</a:t>
            </a:r>
          </a:p>
          <a:p>
            <a:r>
              <a:rPr lang="nl-NL" sz="1800" kern="100" dirty="0">
                <a:ea typeface="Calibri" panose="020F0502020204030204" pitchFamily="34" charset="0"/>
                <a:cs typeface="Times New Roman" panose="02020603050405020304" pitchFamily="18" charset="0"/>
              </a:rPr>
              <a:t>Samen doen ze leuke dingen</a:t>
            </a:r>
          </a:p>
          <a:p>
            <a:r>
              <a:rPr lang="nl-NL" sz="1800" kern="100" dirty="0">
                <a:ea typeface="Calibri" panose="020F0502020204030204" pitchFamily="34" charset="0"/>
                <a:cs typeface="Times New Roman" panose="02020603050405020304" pitchFamily="18" charset="0"/>
              </a:rPr>
              <a:t>Eindhoven &amp; Rotterdam</a:t>
            </a:r>
          </a:p>
          <a:p>
            <a:endParaRPr lang="nl-NL" sz="1800" dirty="0"/>
          </a:p>
        </p:txBody>
      </p:sp>
      <p:pic>
        <p:nvPicPr>
          <p:cNvPr id="7" name="Afbeelding 6" descr="Afbeelding met clipart, Kinderkunst, Graphics, tekenfilm&#10;&#10;Automatisch gegenereerde beschrijving">
            <a:extLst>
              <a:ext uri="{FF2B5EF4-FFF2-40B4-BE49-F238E27FC236}">
                <a16:creationId xmlns:a16="http://schemas.microsoft.com/office/drawing/2014/main" id="{831DE762-4B65-6B8A-B539-86333B0D0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8431" y="61081"/>
            <a:ext cx="2442939" cy="2229964"/>
          </a:xfrm>
          <a:prstGeom prst="rect">
            <a:avLst/>
          </a:prstGeom>
        </p:spPr>
      </p:pic>
      <p:pic>
        <p:nvPicPr>
          <p:cNvPr id="10" name="Afbeelding 9">
            <a:extLst>
              <a:ext uri="{FF2B5EF4-FFF2-40B4-BE49-F238E27FC236}">
                <a16:creationId xmlns:a16="http://schemas.microsoft.com/office/drawing/2014/main" id="{33DF0544-FC63-A6D2-7129-A57FFFB8B5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28040" y="1793034"/>
            <a:ext cx="1954373" cy="2058876"/>
          </a:xfrm>
          <a:prstGeom prst="rect">
            <a:avLst/>
          </a:prstGeom>
        </p:spPr>
      </p:pic>
      <p:pic>
        <p:nvPicPr>
          <p:cNvPr id="12" name="Afbeelding 11" descr="Afbeelding met buitenshuis, kleding, persoon, schoeisel&#10;&#10;Automatisch gegenereerde beschrijving">
            <a:extLst>
              <a:ext uri="{FF2B5EF4-FFF2-40B4-BE49-F238E27FC236}">
                <a16:creationId xmlns:a16="http://schemas.microsoft.com/office/drawing/2014/main" id="{4149BE67-E160-3CD5-C544-B3117BDCC7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6350" y="3429000"/>
            <a:ext cx="5191760" cy="2920365"/>
          </a:xfrm>
          <a:prstGeom prst="rect">
            <a:avLst/>
          </a:prstGeom>
        </p:spPr>
      </p:pic>
    </p:spTree>
    <p:extLst>
      <p:ext uri="{BB962C8B-B14F-4D97-AF65-F5344CB8AC3E}">
        <p14:creationId xmlns:p14="http://schemas.microsoft.com/office/powerpoint/2010/main" val="151439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45211-30FC-0C9F-D853-DA7B909755B3}"/>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843DF03-99BC-3E7A-379C-26F953A4CF4C}"/>
              </a:ext>
            </a:extLst>
          </p:cNvPr>
          <p:cNvSpPr>
            <a:spLocks noGrp="1"/>
          </p:cNvSpPr>
          <p:nvPr>
            <p:ph type="title"/>
          </p:nvPr>
        </p:nvSpPr>
        <p:spPr>
          <a:xfrm>
            <a:off x="838200" y="441226"/>
            <a:ext cx="10515600" cy="1249462"/>
          </a:xfrm>
        </p:spPr>
        <p:txBody>
          <a:bodyPr>
            <a:normAutofit fontScale="90000"/>
          </a:bodyPr>
          <a:lstStyle/>
          <a:p>
            <a:r>
              <a:rPr lang="nl-NL" sz="9600" b="1" i="0" kern="100" dirty="0" err="1">
                <a:solidFill>
                  <a:srgbClr val="FF0000"/>
                </a:solidFill>
                <a:effectLst/>
                <a:latin typeface="Frutiger" panose="020B0500000000000000" pitchFamily="34" charset="0"/>
                <a:ea typeface="Calibri" panose="020F0502020204030204" pitchFamily="34" charset="0"/>
                <a:cs typeface="Times New Roman" panose="02020603050405020304" pitchFamily="18" charset="0"/>
              </a:rPr>
              <a:t>S</a:t>
            </a:r>
            <a:r>
              <a:rPr lang="nl-NL" sz="9600" b="1" i="0" kern="100" dirty="0" err="1">
                <a:solidFill>
                  <a:srgbClr val="0070C0"/>
                </a:solidFill>
                <a:effectLst/>
                <a:latin typeface="Frutiger" panose="020B0500000000000000" pitchFamily="34" charset="0"/>
                <a:ea typeface="Calibri" panose="020F0502020204030204" pitchFamily="34" charset="0"/>
                <a:cs typeface="Times New Roman" panose="02020603050405020304" pitchFamily="18" charset="0"/>
              </a:rPr>
              <a:t>amen</a:t>
            </a:r>
            <a:r>
              <a:rPr lang="nl-NL" sz="9600" b="1" i="0" kern="100" dirty="0" err="1">
                <a:solidFill>
                  <a:srgbClr val="FF0000"/>
                </a:solidFill>
                <a:effectLst/>
                <a:latin typeface="Frutiger" panose="020B0500000000000000" pitchFamily="34" charset="0"/>
                <a:ea typeface="Calibri" panose="020F0502020204030204" pitchFamily="34" charset="0"/>
                <a:cs typeface="Times New Roman" panose="02020603050405020304" pitchFamily="18" charset="0"/>
              </a:rPr>
              <a:t>T</a:t>
            </a:r>
            <a:r>
              <a:rPr lang="nl-NL" sz="9600" b="1" i="0" kern="100" dirty="0" err="1">
                <a:solidFill>
                  <a:srgbClr val="0070C0"/>
                </a:solidFill>
                <a:effectLst/>
                <a:latin typeface="Frutiger" panose="020B0500000000000000" pitchFamily="34" charset="0"/>
                <a:ea typeface="Calibri" panose="020F0502020204030204" pitchFamily="34" charset="0"/>
                <a:cs typeface="Times New Roman" panose="02020603050405020304" pitchFamily="18" charset="0"/>
              </a:rPr>
              <a:t>r</a:t>
            </a:r>
            <a:r>
              <a:rPr lang="nl-NL" sz="9600" b="1" i="0" kern="100" dirty="0" err="1">
                <a:solidFill>
                  <a:srgbClr val="FF0000"/>
                </a:solidFill>
                <a:effectLst/>
                <a:latin typeface="Frutiger" panose="020B0500000000000000" pitchFamily="34" charset="0"/>
                <a:ea typeface="Calibri" panose="020F0502020204030204" pitchFamily="34" charset="0"/>
                <a:cs typeface="Times New Roman" panose="02020603050405020304" pitchFamily="18" charset="0"/>
              </a:rPr>
              <a:t>O</a:t>
            </a:r>
            <a:r>
              <a:rPr lang="nl-NL" sz="9600" b="1" i="0" kern="100" dirty="0" err="1">
                <a:solidFill>
                  <a:srgbClr val="0070C0"/>
                </a:solidFill>
                <a:effectLst/>
                <a:latin typeface="Frutiger" panose="020B0500000000000000" pitchFamily="34" charset="0"/>
                <a:ea typeface="Calibri" panose="020F0502020204030204" pitchFamily="34" charset="0"/>
                <a:cs typeface="Times New Roman" panose="02020603050405020304" pitchFamily="18" charset="0"/>
              </a:rPr>
              <a:t>t</a:t>
            </a:r>
            <a:r>
              <a:rPr lang="nl-NL" sz="9600" b="1" i="0" kern="100" dirty="0" err="1">
                <a:solidFill>
                  <a:srgbClr val="FF0000"/>
                </a:solidFill>
                <a:effectLst/>
                <a:latin typeface="Frutiger" panose="020B0500000000000000" pitchFamily="34" charset="0"/>
                <a:ea typeface="Calibri" panose="020F0502020204030204" pitchFamily="34" charset="0"/>
                <a:cs typeface="Times New Roman" panose="02020603050405020304" pitchFamily="18" charset="0"/>
              </a:rPr>
              <a:t>S</a:t>
            </a:r>
            <a:endParaRPr lang="nl-NL" b="1" i="0" dirty="0">
              <a:latin typeface="Frutiger" panose="020B0500000000000000" pitchFamily="34" charset="0"/>
            </a:endParaRPr>
          </a:p>
        </p:txBody>
      </p:sp>
      <p:pic>
        <p:nvPicPr>
          <p:cNvPr id="9" name="Afbeelding 8" descr="Afbeelding met clipart, Kinderkunst, Graphics, tekenfilm&#10;&#10;Automatisch gegenereerde beschrijving">
            <a:extLst>
              <a:ext uri="{FF2B5EF4-FFF2-40B4-BE49-F238E27FC236}">
                <a16:creationId xmlns:a16="http://schemas.microsoft.com/office/drawing/2014/main" id="{FD615AB2-A87A-7BC9-ACCA-D7D59D479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9787" y="340318"/>
            <a:ext cx="1368793" cy="1249462"/>
          </a:xfrm>
          <a:prstGeom prst="rect">
            <a:avLst/>
          </a:prstGeom>
        </p:spPr>
      </p:pic>
      <p:sp>
        <p:nvSpPr>
          <p:cNvPr id="2" name="Tekstvak 1">
            <a:extLst>
              <a:ext uri="{FF2B5EF4-FFF2-40B4-BE49-F238E27FC236}">
                <a16:creationId xmlns:a16="http://schemas.microsoft.com/office/drawing/2014/main" id="{FDF6AC80-9D8B-6AB3-3573-4EBDAFD38D99}"/>
              </a:ext>
            </a:extLst>
          </p:cNvPr>
          <p:cNvSpPr txBox="1"/>
          <p:nvPr/>
        </p:nvSpPr>
        <p:spPr>
          <a:xfrm>
            <a:off x="507604" y="1883834"/>
            <a:ext cx="7918452" cy="484748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800" b="1" u="none" strike="noStrike" kern="1200" cap="none" spc="0" normalizeH="0" baseline="0" noProof="0" dirty="0">
                <a:ln>
                  <a:noFill/>
                </a:ln>
                <a:solidFill>
                  <a:srgbClr val="242424"/>
                </a:solidFill>
                <a:effectLst/>
                <a:uLnTx/>
                <a:uFillTx/>
                <a:ea typeface="+mn-ea"/>
                <a:cs typeface="+mn-cs"/>
              </a:rPr>
              <a:t>Lijkt dit je leuk?</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242424"/>
              </a:solidFill>
              <a:effectLst/>
              <a:uLnTx/>
              <a:uFillTx/>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242424"/>
                </a:solidFill>
                <a:effectLst/>
                <a:uLnTx/>
                <a:uFillTx/>
              </a:rPr>
              <a:t>De eerste keer mag je een bekende meenemen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242424"/>
                </a:solidFill>
                <a:effectLst/>
                <a:uLnTx/>
                <a:uFillTx/>
              </a:rPr>
              <a:t>Je krijgt ook een buddy (een andere jongere)</a:t>
            </a:r>
          </a:p>
          <a:p>
            <a:pPr lvl="0" algn="ctr">
              <a:lnSpc>
                <a:spcPct val="150000"/>
              </a:lnSpc>
              <a:defRPr/>
            </a:pPr>
            <a:endParaRPr lang="nl-NL" sz="2000" dirty="0">
              <a:solidFill>
                <a:srgbClr val="242424"/>
              </a:solidFill>
            </a:endParaRPr>
          </a:p>
          <a:p>
            <a:pPr lvl="0">
              <a:lnSpc>
                <a:spcPct val="150000"/>
              </a:lnSpc>
              <a:defRPr/>
            </a:pPr>
            <a:r>
              <a:rPr lang="nl-NL" sz="2000" dirty="0">
                <a:solidFill>
                  <a:srgbClr val="242424"/>
                </a:solidFill>
              </a:rPr>
              <a:t>Mail naar </a:t>
            </a:r>
            <a:r>
              <a:rPr lang="nl-NL" sz="2000" dirty="0">
                <a:solidFill>
                  <a:srgbClr val="FF0000"/>
                </a:solidFill>
                <a:hlinkClick r:id="rId3">
                  <a:extLst>
                    <a:ext uri="{A12FA001-AC4F-418D-AE19-62706E023703}">
                      <ahyp:hlinkClr xmlns:ahyp="http://schemas.microsoft.com/office/drawing/2018/hyperlinkcolor" val="tx"/>
                    </a:ext>
                  </a:extLst>
                </a:hlinkClick>
              </a:rPr>
              <a:t>michel@samentrots.nl</a:t>
            </a:r>
            <a:r>
              <a:rPr lang="nl-NL" sz="2000" dirty="0">
                <a:solidFill>
                  <a:srgbClr val="FF0000"/>
                </a:solidFill>
              </a:rPr>
              <a:t> </a:t>
            </a:r>
            <a:r>
              <a:rPr lang="nl-NL" sz="2000" dirty="0">
                <a:solidFill>
                  <a:srgbClr val="242424"/>
                </a:solidFill>
              </a:rPr>
              <a:t>voor Rotterdam</a:t>
            </a:r>
          </a:p>
          <a:p>
            <a:pPr lvl="0">
              <a:lnSpc>
                <a:spcPct val="150000"/>
              </a:lnSpc>
              <a:defRPr/>
            </a:pPr>
            <a:r>
              <a:rPr lang="nl-NL" sz="2000" dirty="0">
                <a:solidFill>
                  <a:srgbClr val="242424"/>
                </a:solidFill>
              </a:rPr>
              <a:t>Of </a:t>
            </a:r>
            <a:r>
              <a:rPr lang="nl-NL" sz="2000" dirty="0">
                <a:solidFill>
                  <a:srgbClr val="FF0000"/>
                </a:solidFill>
              </a:rPr>
              <a:t>y</a:t>
            </a:r>
            <a:r>
              <a:rPr lang="nl-NL" sz="2000" dirty="0">
                <a:solidFill>
                  <a:srgbClr val="FF0000"/>
                </a:solidFill>
                <a:hlinkClick r:id="rId4">
                  <a:extLst>
                    <a:ext uri="{A12FA001-AC4F-418D-AE19-62706E023703}">
                      <ahyp:hlinkClr xmlns:ahyp="http://schemas.microsoft.com/office/drawing/2018/hyperlinkcolor" val="tx"/>
                    </a:ext>
                  </a:extLst>
                </a:hlinkClick>
              </a:rPr>
              <a:t>vonne@samentrots.nl</a:t>
            </a:r>
            <a:r>
              <a:rPr lang="nl-NL" sz="2000" dirty="0">
                <a:solidFill>
                  <a:srgbClr val="FF0000"/>
                </a:solidFill>
              </a:rPr>
              <a:t> </a:t>
            </a:r>
            <a:r>
              <a:rPr lang="nl-NL" sz="2000" dirty="0">
                <a:solidFill>
                  <a:srgbClr val="242424"/>
                </a:solidFill>
              </a:rPr>
              <a:t>voor Eindhoven</a:t>
            </a:r>
          </a:p>
          <a:p>
            <a:pPr lvl="0">
              <a:lnSpc>
                <a:spcPct val="150000"/>
              </a:lnSpc>
              <a:defRPr/>
            </a:pPr>
            <a:r>
              <a:rPr lang="nl-NL" sz="2000" dirty="0">
                <a:solidFill>
                  <a:srgbClr val="242424"/>
                </a:solidFill>
              </a:rPr>
              <a:t>Bellen of </a:t>
            </a:r>
            <a:r>
              <a:rPr lang="nl-NL" sz="2000" dirty="0" err="1">
                <a:solidFill>
                  <a:srgbClr val="242424"/>
                </a:solidFill>
              </a:rPr>
              <a:t>app’en</a:t>
            </a:r>
            <a:r>
              <a:rPr lang="nl-NL" sz="2000" dirty="0">
                <a:solidFill>
                  <a:srgbClr val="242424"/>
                </a:solidFill>
              </a:rPr>
              <a:t> kan ook naar </a:t>
            </a:r>
            <a:r>
              <a:rPr lang="nl-NL" sz="2000" dirty="0">
                <a:solidFill>
                  <a:srgbClr val="FF0000"/>
                </a:solidFill>
              </a:rPr>
              <a:t>06-44444102</a:t>
            </a:r>
          </a:p>
          <a:p>
            <a:pPr lvl="0">
              <a:lnSpc>
                <a:spcPct val="150000"/>
              </a:lnSpc>
              <a:defRPr/>
            </a:pPr>
            <a:r>
              <a:rPr lang="nl-NL" sz="2000" dirty="0"/>
              <a:t>De website is:</a:t>
            </a:r>
            <a:r>
              <a:rPr lang="nl-NL" sz="2000" dirty="0">
                <a:solidFill>
                  <a:srgbClr val="FF0000"/>
                </a:solidFill>
              </a:rPr>
              <a:t> www.samentrots.nl</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242424"/>
              </a:solidFill>
              <a:effectLst/>
              <a:uLnTx/>
              <a:uFillTx/>
              <a:ea typeface="+mn-ea"/>
              <a:cs typeface="+mn-cs"/>
            </a:endParaRPr>
          </a:p>
        </p:txBody>
      </p:sp>
      <p:pic>
        <p:nvPicPr>
          <p:cNvPr id="5" name="Afbeelding 4">
            <a:extLst>
              <a:ext uri="{FF2B5EF4-FFF2-40B4-BE49-F238E27FC236}">
                <a16:creationId xmlns:a16="http://schemas.microsoft.com/office/drawing/2014/main" id="{32A20327-583F-9CFE-C913-6B5DD83256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38490" y="2115285"/>
            <a:ext cx="3115310" cy="2076873"/>
          </a:xfrm>
          <a:prstGeom prst="rect">
            <a:avLst/>
          </a:prstGeom>
        </p:spPr>
      </p:pic>
      <p:pic>
        <p:nvPicPr>
          <p:cNvPr id="7" name="Afbeelding 6">
            <a:extLst>
              <a:ext uri="{FF2B5EF4-FFF2-40B4-BE49-F238E27FC236}">
                <a16:creationId xmlns:a16="http://schemas.microsoft.com/office/drawing/2014/main" id="{5D24D147-5E88-DC13-3B6E-15E5C0C61DE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07894" y="4458958"/>
            <a:ext cx="3776502" cy="2124282"/>
          </a:xfrm>
          <a:prstGeom prst="rect">
            <a:avLst/>
          </a:prstGeom>
        </p:spPr>
      </p:pic>
    </p:spTree>
    <p:extLst>
      <p:ext uri="{BB962C8B-B14F-4D97-AF65-F5344CB8AC3E}">
        <p14:creationId xmlns:p14="http://schemas.microsoft.com/office/powerpoint/2010/main" val="397970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1000"/>
                                        <p:tgtEl>
                                          <p:spTgt spid="2">
                                            <p:txEl>
                                              <p:pRg st="5" end="5"/>
                                            </p:txEl>
                                          </p:spTgt>
                                        </p:tgtEl>
                                      </p:cBhvr>
                                    </p:animEffect>
                                    <p:anim calcmode="lin" valueType="num">
                                      <p:cBhvr>
                                        <p:cTn id="2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1000"/>
                                        <p:tgtEl>
                                          <p:spTgt spid="2">
                                            <p:txEl>
                                              <p:pRg st="7" end="7"/>
                                            </p:txEl>
                                          </p:spTgt>
                                        </p:tgtEl>
                                      </p:cBhvr>
                                    </p:animEffect>
                                    <p:anim calcmode="lin" valueType="num">
                                      <p:cBhvr>
                                        <p:cTn id="3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1000"/>
                                        <p:tgtEl>
                                          <p:spTgt spid="2">
                                            <p:txEl>
                                              <p:pRg st="8" end="8"/>
                                            </p:txEl>
                                          </p:spTgt>
                                        </p:tgtEl>
                                      </p:cBhvr>
                                    </p:animEffect>
                                    <p:anim calcmode="lin" valueType="num">
                                      <p:cBhvr>
                                        <p:cTn id="4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hema PE TOS VSO">
  <a:themeElements>
    <a:clrScheme name="Kentalis PE TOS">
      <a:dk1>
        <a:sysClr val="windowText" lastClr="000000"/>
      </a:dk1>
      <a:lt1>
        <a:sysClr val="window" lastClr="FFFFFF"/>
      </a:lt1>
      <a:dk2>
        <a:srgbClr val="31521B"/>
      </a:dk2>
      <a:lt2>
        <a:srgbClr val="E2DFCC"/>
      </a:lt2>
      <a:accent1>
        <a:srgbClr val="66BB00"/>
      </a:accent1>
      <a:accent2>
        <a:srgbClr val="66BB00"/>
      </a:accent2>
      <a:accent3>
        <a:srgbClr val="66BB00"/>
      </a:accent3>
      <a:accent4>
        <a:srgbClr val="66BB00"/>
      </a:accent4>
      <a:accent5>
        <a:srgbClr val="66BB00"/>
      </a:accent5>
      <a:accent6>
        <a:srgbClr val="66BB00"/>
      </a:accent6>
      <a:hlink>
        <a:srgbClr val="599330"/>
      </a:hlink>
      <a:folHlink>
        <a:srgbClr val="C00000"/>
      </a:folHlink>
    </a:clrScheme>
    <a:fontScheme name="PE TOS VSO Kentalis format">
      <a:majorFont>
        <a:latin typeface="BaseNine"/>
        <a:ea typeface=""/>
        <a:cs typeface=""/>
      </a:majorFont>
      <a:minorFont>
        <a:latin typeface="Mangal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 PE TOS VSO" id="{9B5845DE-3925-4DC5-8DBA-EE5805C60451}" vid="{4FD9CF41-B6F4-4596-B275-4F708BB346A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D7C0E9978A9B4DA07DDCC1EA8C8871" ma:contentTypeVersion="12" ma:contentTypeDescription="Een nieuw document maken." ma:contentTypeScope="" ma:versionID="cae11e14d8056c890534f603fcecbfb4">
  <xsd:schema xmlns:xsd="http://www.w3.org/2001/XMLSchema" xmlns:xs="http://www.w3.org/2001/XMLSchema" xmlns:p="http://schemas.microsoft.com/office/2006/metadata/properties" xmlns:ns2="fcc10157-42f8-46e8-83f5-1d9ac4b0055d" xmlns:ns3="698eef58-bb61-42e2-b548-e1d1f250d219" targetNamespace="http://schemas.microsoft.com/office/2006/metadata/properties" ma:root="true" ma:fieldsID="cf09a58b861427d9b3426e3199bd0a01" ns2:_="" ns3:_="">
    <xsd:import namespace="fcc10157-42f8-46e8-83f5-1d9ac4b0055d"/>
    <xsd:import namespace="698eef58-bb61-42e2-b548-e1d1f250d2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10157-42f8-46e8-83f5-1d9ac4b005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bbe1c235-a16e-44fc-94a8-a8413caaba9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8eef58-bb61-42e2-b548-e1d1f250d21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2ad16c2-e60d-4ff4-991b-c85357aa3414}" ma:internalName="TaxCatchAll" ma:showField="CatchAllData" ma:web="698eef58-bb61-42e2-b548-e1d1f250d2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cc10157-42f8-46e8-83f5-1d9ac4b0055d">
      <Terms xmlns="http://schemas.microsoft.com/office/infopath/2007/PartnerControls"/>
    </lcf76f155ced4ddcb4097134ff3c332f>
    <TaxCatchAll xmlns="698eef58-bb61-42e2-b548-e1d1f250d21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189AC6-E1C9-4558-AC20-A50767054A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10157-42f8-46e8-83f5-1d9ac4b0055d"/>
    <ds:schemaRef ds:uri="698eef58-bb61-42e2-b548-e1d1f250d2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29D04D-F2FD-4ED4-B1B3-20357D23E868}">
  <ds:schemaRefs>
    <ds:schemaRef ds:uri="698eef58-bb61-42e2-b548-e1d1f250d219"/>
    <ds:schemaRef ds:uri="http://purl.org/dc/terms/"/>
    <ds:schemaRef ds:uri="http://www.w3.org/XML/1998/namespace"/>
    <ds:schemaRef ds:uri="http://purl.org/dc/dcmityp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fcc10157-42f8-46e8-83f5-1d9ac4b0055d"/>
  </ds:schemaRefs>
</ds:datastoreItem>
</file>

<file path=customXml/itemProps3.xml><?xml version="1.0" encoding="utf-8"?>
<ds:datastoreItem xmlns:ds="http://schemas.openxmlformats.org/officeDocument/2006/customXml" ds:itemID="{A384CD8D-2FC9-4777-BCE7-90AC477EE3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444</TotalTime>
  <Words>1022</Words>
  <Application>Microsoft Office PowerPoint</Application>
  <PresentationFormat>Breedbeeld</PresentationFormat>
  <Paragraphs>138</Paragraphs>
  <Slides>20</Slides>
  <Notes>9</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20</vt:i4>
      </vt:variant>
    </vt:vector>
  </HeadingPairs>
  <TitlesOfParts>
    <vt:vector size="28" baseType="lpstr">
      <vt:lpstr>Aptos</vt:lpstr>
      <vt:lpstr>Arial</vt:lpstr>
      <vt:lpstr>BaseNine</vt:lpstr>
      <vt:lpstr>Calibri</vt:lpstr>
      <vt:lpstr>Frutiger</vt:lpstr>
      <vt:lpstr>Mangal Pro</vt:lpstr>
      <vt:lpstr>Wingdings</vt:lpstr>
      <vt:lpstr>1_Thema PE TOS VSO</vt:lpstr>
      <vt:lpstr>Psycho-educatie</vt:lpstr>
      <vt:lpstr>Vorige les</vt:lpstr>
      <vt:lpstr>Aan het einde van de les…</vt:lpstr>
      <vt:lpstr>Het is leuk om nieuwe vrienden te maken.  Andere jongeren met TOS begrijpen tenminste wat ik bedoel…</vt:lpstr>
      <vt:lpstr>Waarom is het fijn om andere jongeren te ontmoeten?</vt:lpstr>
      <vt:lpstr>De eerste keer…</vt:lpstr>
      <vt:lpstr>Activiteiten</vt:lpstr>
      <vt:lpstr>SamenTrOtS</vt:lpstr>
      <vt:lpstr>SamenTrOtS</vt:lpstr>
      <vt:lpstr>Spraaksaam</vt:lpstr>
      <vt:lpstr>Meer informatie?</vt:lpstr>
      <vt:lpstr>Werken en dan…?</vt:lpstr>
      <vt:lpstr>Wat is Kentalis Werkpad?</vt:lpstr>
      <vt:lpstr>Bijvoorbeeld</vt:lpstr>
      <vt:lpstr>Hoe Kentalis Werkpad jou kan helpen?</vt:lpstr>
      <vt:lpstr>Vinden van werk…</vt:lpstr>
      <vt:lpstr>Wat wil ik doen?</vt:lpstr>
      <vt:lpstr>Hulp bij solliciteren</vt:lpstr>
      <vt:lpstr>Wil je hulp van Kentalis Werkpad?</vt:lpstr>
      <vt:lpstr>Hoe is het gegaan?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Tineke Post- Ilbrink</dc:creator>
  <cp:lastModifiedBy>Tineke Post- Ilbrink</cp:lastModifiedBy>
  <cp:revision>38</cp:revision>
  <dcterms:created xsi:type="dcterms:W3CDTF">2024-11-04T20:26:46Z</dcterms:created>
  <dcterms:modified xsi:type="dcterms:W3CDTF">2025-04-03T10:40:03Z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0x010100B6D7C0E9978A9B4DA07DDCC1EA8C8871</vt:lpwstr>
  </property>
  <property fmtid="{D5CDD505-2E9C-101B-9397-08002B2CF9AE}" pid="3" name="MediaServiceImageTags">
    <vt:lpwstr/>
  </property>
</Properties>
</file>