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sldIdLst>
    <p:sldId id="287" r:id="rId5"/>
    <p:sldId id="279" r:id="rId6"/>
    <p:sldId id="280" r:id="rId7"/>
    <p:sldId id="293" r:id="rId8"/>
    <p:sldId id="325" r:id="rId9"/>
    <p:sldId id="283" r:id="rId10"/>
    <p:sldId id="326" r:id="rId11"/>
    <p:sldId id="327" r:id="rId12"/>
    <p:sldId id="328" r:id="rId13"/>
    <p:sldId id="329" r:id="rId14"/>
    <p:sldId id="330" r:id="rId15"/>
    <p:sldId id="302" r:id="rId16"/>
    <p:sldId id="331" r:id="rId17"/>
    <p:sldId id="340" r:id="rId18"/>
    <p:sldId id="356" r:id="rId19"/>
    <p:sldId id="341" r:id="rId20"/>
    <p:sldId id="332" r:id="rId21"/>
    <p:sldId id="354"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4piZCiAEJ+I9E3ARkBUJfg==" hashData="RKFgCTfqZaXP1TkuS/gNZdEEZkEkVmXW+G+tLjubs4ONbsCWFdzi6XxGZ1y955KLOmHkLezZmrgkLpjYrhE21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18EA4A-F7D6-4305-B978-44F21B94D2F4}" v="253" dt="2025-03-09T19:15:13.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53" autoAdjust="0"/>
    <p:restoredTop sz="68293" autoAdjust="0"/>
  </p:normalViewPr>
  <p:slideViewPr>
    <p:cSldViewPr snapToGrid="0">
      <p:cViewPr varScale="1">
        <p:scale>
          <a:sx n="39" d="100"/>
          <a:sy n="39" d="100"/>
        </p:scale>
        <p:origin x="1896" y="44"/>
      </p:cViewPr>
      <p:guideLst/>
    </p:cSldViewPr>
  </p:slideViewPr>
  <p:notesTextViewPr>
    <p:cViewPr>
      <p:scale>
        <a:sx n="100" d="100"/>
        <a:sy n="100" d="100"/>
      </p:scale>
      <p:origin x="0" y="-288"/>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enaar, Iris" userId="59c3b2ec-a552-4c51-a88e-a1becbc2a657" providerId="ADAL" clId="{992BD2F8-8E14-4EAA-9426-CD68318C5F77}"/>
    <pc:docChg chg="delSld modSld">
      <pc:chgData name="Wagenaar, Iris" userId="59c3b2ec-a552-4c51-a88e-a1becbc2a657" providerId="ADAL" clId="{992BD2F8-8E14-4EAA-9426-CD68318C5F77}" dt="2025-02-02T21:15:48.270" v="16" actId="20577"/>
      <pc:docMkLst>
        <pc:docMk/>
      </pc:docMkLst>
      <pc:sldChg chg="del">
        <pc:chgData name="Wagenaar, Iris" userId="59c3b2ec-a552-4c51-a88e-a1becbc2a657" providerId="ADAL" clId="{992BD2F8-8E14-4EAA-9426-CD68318C5F77}" dt="2025-02-02T21:15:39.063" v="0" actId="47"/>
        <pc:sldMkLst>
          <pc:docMk/>
          <pc:sldMk cId="1521750871" sldId="333"/>
        </pc:sldMkLst>
      </pc:sldChg>
      <pc:sldChg chg="del">
        <pc:chgData name="Wagenaar, Iris" userId="59c3b2ec-a552-4c51-a88e-a1becbc2a657" providerId="ADAL" clId="{992BD2F8-8E14-4EAA-9426-CD68318C5F77}" dt="2025-02-02T21:15:39.063" v="0" actId="47"/>
        <pc:sldMkLst>
          <pc:docMk/>
          <pc:sldMk cId="1849179732" sldId="334"/>
        </pc:sldMkLst>
      </pc:sldChg>
      <pc:sldChg chg="del">
        <pc:chgData name="Wagenaar, Iris" userId="59c3b2ec-a552-4c51-a88e-a1becbc2a657" providerId="ADAL" clId="{992BD2F8-8E14-4EAA-9426-CD68318C5F77}" dt="2025-02-02T21:15:39.063" v="0" actId="47"/>
        <pc:sldMkLst>
          <pc:docMk/>
          <pc:sldMk cId="3187404230" sldId="335"/>
        </pc:sldMkLst>
      </pc:sldChg>
      <pc:sldChg chg="del">
        <pc:chgData name="Wagenaar, Iris" userId="59c3b2ec-a552-4c51-a88e-a1becbc2a657" providerId="ADAL" clId="{992BD2F8-8E14-4EAA-9426-CD68318C5F77}" dt="2025-02-02T21:15:39.063" v="0" actId="47"/>
        <pc:sldMkLst>
          <pc:docMk/>
          <pc:sldMk cId="801206405" sldId="336"/>
        </pc:sldMkLst>
      </pc:sldChg>
      <pc:sldChg chg="del">
        <pc:chgData name="Wagenaar, Iris" userId="59c3b2ec-a552-4c51-a88e-a1becbc2a657" providerId="ADAL" clId="{992BD2F8-8E14-4EAA-9426-CD68318C5F77}" dt="2025-02-02T21:15:39.063" v="0" actId="47"/>
        <pc:sldMkLst>
          <pc:docMk/>
          <pc:sldMk cId="463378115" sldId="337"/>
        </pc:sldMkLst>
      </pc:sldChg>
      <pc:sldChg chg="del">
        <pc:chgData name="Wagenaar, Iris" userId="59c3b2ec-a552-4c51-a88e-a1becbc2a657" providerId="ADAL" clId="{992BD2F8-8E14-4EAA-9426-CD68318C5F77}" dt="2025-02-02T21:15:39.063" v="0" actId="47"/>
        <pc:sldMkLst>
          <pc:docMk/>
          <pc:sldMk cId="1304198229" sldId="338"/>
        </pc:sldMkLst>
      </pc:sldChg>
      <pc:sldChg chg="del">
        <pc:chgData name="Wagenaar, Iris" userId="59c3b2ec-a552-4c51-a88e-a1becbc2a657" providerId="ADAL" clId="{992BD2F8-8E14-4EAA-9426-CD68318C5F77}" dt="2025-02-02T21:15:39.063" v="0" actId="47"/>
        <pc:sldMkLst>
          <pc:docMk/>
          <pc:sldMk cId="315281400" sldId="339"/>
        </pc:sldMkLst>
      </pc:sldChg>
      <pc:sldChg chg="del">
        <pc:chgData name="Wagenaar, Iris" userId="59c3b2ec-a552-4c51-a88e-a1becbc2a657" providerId="ADAL" clId="{992BD2F8-8E14-4EAA-9426-CD68318C5F77}" dt="2025-02-02T21:15:39.063" v="0" actId="47"/>
        <pc:sldMkLst>
          <pc:docMk/>
          <pc:sldMk cId="3967823262" sldId="342"/>
        </pc:sldMkLst>
      </pc:sldChg>
      <pc:sldChg chg="del">
        <pc:chgData name="Wagenaar, Iris" userId="59c3b2ec-a552-4c51-a88e-a1becbc2a657" providerId="ADAL" clId="{992BD2F8-8E14-4EAA-9426-CD68318C5F77}" dt="2025-02-02T21:15:39.063" v="0" actId="47"/>
        <pc:sldMkLst>
          <pc:docMk/>
          <pc:sldMk cId="1716891246" sldId="343"/>
        </pc:sldMkLst>
      </pc:sldChg>
      <pc:sldChg chg="del">
        <pc:chgData name="Wagenaar, Iris" userId="59c3b2ec-a552-4c51-a88e-a1becbc2a657" providerId="ADAL" clId="{992BD2F8-8E14-4EAA-9426-CD68318C5F77}" dt="2025-02-02T21:15:39.063" v="0" actId="47"/>
        <pc:sldMkLst>
          <pc:docMk/>
          <pc:sldMk cId="3035972762" sldId="344"/>
        </pc:sldMkLst>
      </pc:sldChg>
      <pc:sldChg chg="del">
        <pc:chgData name="Wagenaar, Iris" userId="59c3b2ec-a552-4c51-a88e-a1becbc2a657" providerId="ADAL" clId="{992BD2F8-8E14-4EAA-9426-CD68318C5F77}" dt="2025-02-02T21:15:39.063" v="0" actId="47"/>
        <pc:sldMkLst>
          <pc:docMk/>
          <pc:sldMk cId="307895762" sldId="345"/>
        </pc:sldMkLst>
      </pc:sldChg>
      <pc:sldChg chg="del">
        <pc:chgData name="Wagenaar, Iris" userId="59c3b2ec-a552-4c51-a88e-a1becbc2a657" providerId="ADAL" clId="{992BD2F8-8E14-4EAA-9426-CD68318C5F77}" dt="2025-02-02T21:15:39.063" v="0" actId="47"/>
        <pc:sldMkLst>
          <pc:docMk/>
          <pc:sldMk cId="2779467305" sldId="346"/>
        </pc:sldMkLst>
      </pc:sldChg>
      <pc:sldChg chg="del">
        <pc:chgData name="Wagenaar, Iris" userId="59c3b2ec-a552-4c51-a88e-a1becbc2a657" providerId="ADAL" clId="{992BD2F8-8E14-4EAA-9426-CD68318C5F77}" dt="2025-02-02T21:15:39.063" v="0" actId="47"/>
        <pc:sldMkLst>
          <pc:docMk/>
          <pc:sldMk cId="3489074597" sldId="347"/>
        </pc:sldMkLst>
      </pc:sldChg>
      <pc:sldChg chg="del">
        <pc:chgData name="Wagenaar, Iris" userId="59c3b2ec-a552-4c51-a88e-a1becbc2a657" providerId="ADAL" clId="{992BD2F8-8E14-4EAA-9426-CD68318C5F77}" dt="2025-02-02T21:15:39.063" v="0" actId="47"/>
        <pc:sldMkLst>
          <pc:docMk/>
          <pc:sldMk cId="1339740178" sldId="348"/>
        </pc:sldMkLst>
      </pc:sldChg>
      <pc:sldChg chg="del">
        <pc:chgData name="Wagenaar, Iris" userId="59c3b2ec-a552-4c51-a88e-a1becbc2a657" providerId="ADAL" clId="{992BD2F8-8E14-4EAA-9426-CD68318C5F77}" dt="2025-02-02T21:15:39.063" v="0" actId="47"/>
        <pc:sldMkLst>
          <pc:docMk/>
          <pc:sldMk cId="4289125181" sldId="349"/>
        </pc:sldMkLst>
      </pc:sldChg>
      <pc:sldChg chg="del">
        <pc:chgData name="Wagenaar, Iris" userId="59c3b2ec-a552-4c51-a88e-a1becbc2a657" providerId="ADAL" clId="{992BD2F8-8E14-4EAA-9426-CD68318C5F77}" dt="2025-02-02T21:15:39.063" v="0" actId="47"/>
        <pc:sldMkLst>
          <pc:docMk/>
          <pc:sldMk cId="1116329027" sldId="350"/>
        </pc:sldMkLst>
      </pc:sldChg>
      <pc:sldChg chg="del">
        <pc:chgData name="Wagenaar, Iris" userId="59c3b2ec-a552-4c51-a88e-a1becbc2a657" providerId="ADAL" clId="{992BD2F8-8E14-4EAA-9426-CD68318C5F77}" dt="2025-02-02T21:15:39.063" v="0" actId="47"/>
        <pc:sldMkLst>
          <pc:docMk/>
          <pc:sldMk cId="738983406" sldId="353"/>
        </pc:sldMkLst>
      </pc:sldChg>
      <pc:sldChg chg="modNotesTx">
        <pc:chgData name="Wagenaar, Iris" userId="59c3b2ec-a552-4c51-a88e-a1becbc2a657" providerId="ADAL" clId="{992BD2F8-8E14-4EAA-9426-CD68318C5F77}" dt="2025-02-02T21:15:48.270" v="16" actId="20577"/>
        <pc:sldMkLst>
          <pc:docMk/>
          <pc:sldMk cId="1172923459" sldId="354"/>
        </pc:sldMkLst>
      </pc:sldChg>
      <pc:sldChg chg="del">
        <pc:chgData name="Wagenaar, Iris" userId="59c3b2ec-a552-4c51-a88e-a1becbc2a657" providerId="ADAL" clId="{992BD2F8-8E14-4EAA-9426-CD68318C5F77}" dt="2025-02-02T21:15:39.063" v="0" actId="47"/>
        <pc:sldMkLst>
          <pc:docMk/>
          <pc:sldMk cId="4139000112" sldId="355"/>
        </pc:sldMkLst>
      </pc:sldChg>
    </pc:docChg>
  </pc:docChgLst>
  <pc:docChgLst>
    <pc:chgData name="Iris" userId="59c3b2ec-a552-4c51-a88e-a1becbc2a657" providerId="ADAL" clId="{2DF33B99-B9E3-44B3-ADCD-28BB2941AA30}"/>
    <pc:docChg chg="custSel modSld">
      <pc:chgData name="Iris" userId="59c3b2ec-a552-4c51-a88e-a1becbc2a657" providerId="ADAL" clId="{2DF33B99-B9E3-44B3-ADCD-28BB2941AA30}" dt="2025-02-13T07:50:36.246" v="189" actId="20577"/>
      <pc:docMkLst>
        <pc:docMk/>
      </pc:docMkLst>
      <pc:sldChg chg="modSp mod modAnim modNotesTx">
        <pc:chgData name="Iris" userId="59c3b2ec-a552-4c51-a88e-a1becbc2a657" providerId="ADAL" clId="{2DF33B99-B9E3-44B3-ADCD-28BB2941AA30}" dt="2025-02-13T07:50:36.246" v="189" actId="20577"/>
        <pc:sldMkLst>
          <pc:docMk/>
          <pc:sldMk cId="1537263101" sldId="325"/>
        </pc:sldMkLst>
        <pc:spChg chg="mod">
          <ac:chgData name="Iris" userId="59c3b2ec-a552-4c51-a88e-a1becbc2a657" providerId="ADAL" clId="{2DF33B99-B9E3-44B3-ADCD-28BB2941AA30}" dt="2025-02-13T07:45:31.505" v="10" actId="1035"/>
          <ac:spMkLst>
            <pc:docMk/>
            <pc:sldMk cId="1537263101" sldId="325"/>
            <ac:spMk id="2" creationId="{44437D03-9665-FAEB-87CC-201CF6E30D0D}"/>
          </ac:spMkLst>
        </pc:spChg>
        <pc:spChg chg="mod">
          <ac:chgData name="Iris" userId="59c3b2ec-a552-4c51-a88e-a1becbc2a657" providerId="ADAL" clId="{2DF33B99-B9E3-44B3-ADCD-28BB2941AA30}" dt="2025-02-13T07:45:09.207" v="0" actId="6549"/>
          <ac:spMkLst>
            <pc:docMk/>
            <pc:sldMk cId="1537263101" sldId="325"/>
            <ac:spMk id="4" creationId="{92DC0D72-6011-0C2E-C19D-639BE4D24FAE}"/>
          </ac:spMkLst>
        </pc:spChg>
        <pc:spChg chg="mod">
          <ac:chgData name="Iris" userId="59c3b2ec-a552-4c51-a88e-a1becbc2a657" providerId="ADAL" clId="{2DF33B99-B9E3-44B3-ADCD-28BB2941AA30}" dt="2025-02-13T07:45:12.439" v="3" actId="6549"/>
          <ac:spMkLst>
            <pc:docMk/>
            <pc:sldMk cId="1537263101" sldId="325"/>
            <ac:spMk id="5" creationId="{658DA8CD-2424-8C92-C9FB-BC1F31C40AEC}"/>
          </ac:spMkLst>
        </pc:spChg>
        <pc:spChg chg="mod">
          <ac:chgData name="Iris" userId="59c3b2ec-a552-4c51-a88e-a1becbc2a657" providerId="ADAL" clId="{2DF33B99-B9E3-44B3-ADCD-28BB2941AA30}" dt="2025-02-13T07:50:22.354" v="182" actId="20577"/>
          <ac:spMkLst>
            <pc:docMk/>
            <pc:sldMk cId="1537263101" sldId="325"/>
            <ac:spMk id="6" creationId="{A4EDFA09-A445-33D5-03FF-990A0F5DEBE2}"/>
          </ac:spMkLst>
        </pc:spChg>
      </pc:sldChg>
    </pc:docChg>
  </pc:docChgLst>
  <pc:docChgLst>
    <pc:chgData name="Post-Ilbrink, Tineke" userId="acaedabe-b12f-42d1-8517-780bc8ea15c4" providerId="ADAL" clId="{0618EA4A-F7D6-4305-B978-44F21B94D2F4}"/>
    <pc:docChg chg="undo custSel modSld">
      <pc:chgData name="Post-Ilbrink, Tineke" userId="acaedabe-b12f-42d1-8517-780bc8ea15c4" providerId="ADAL" clId="{0618EA4A-F7D6-4305-B978-44F21B94D2F4}" dt="2025-03-09T19:15:13.064" v="867" actId="20577"/>
      <pc:docMkLst>
        <pc:docMk/>
      </pc:docMkLst>
      <pc:sldChg chg="addSp delSp modSp mod modClrScheme modAnim chgLayout modNotesTx">
        <pc:chgData name="Post-Ilbrink, Tineke" userId="acaedabe-b12f-42d1-8517-780bc8ea15c4" providerId="ADAL" clId="{0618EA4A-F7D6-4305-B978-44F21B94D2F4}" dt="2025-03-09T18:54:11.407" v="221" actId="478"/>
        <pc:sldMkLst>
          <pc:docMk/>
          <pc:sldMk cId="3992049645" sldId="280"/>
        </pc:sldMkLst>
        <pc:spChg chg="mod">
          <ac:chgData name="Post-Ilbrink, Tineke" userId="acaedabe-b12f-42d1-8517-780bc8ea15c4" providerId="ADAL" clId="{0618EA4A-F7D6-4305-B978-44F21B94D2F4}" dt="2025-03-09T18:52:41.770" v="190" actId="14100"/>
          <ac:spMkLst>
            <pc:docMk/>
            <pc:sldMk cId="3992049645" sldId="280"/>
            <ac:spMk id="2" creationId="{D1B42F23-29A3-8DE8-BFD5-7B43529941AF}"/>
          </ac:spMkLst>
        </pc:spChg>
        <pc:spChg chg="add">
          <ac:chgData name="Post-Ilbrink, Tineke" userId="acaedabe-b12f-42d1-8517-780bc8ea15c4" providerId="ADAL" clId="{0618EA4A-F7D6-4305-B978-44F21B94D2F4}" dt="2025-03-09T18:53:23.509" v="192"/>
          <ac:spMkLst>
            <pc:docMk/>
            <pc:sldMk cId="3992049645" sldId="280"/>
            <ac:spMk id="4" creationId="{54437B1E-1348-73D5-0676-88B5D9327BDF}"/>
          </ac:spMkLst>
        </pc:spChg>
        <pc:spChg chg="mod ord">
          <ac:chgData name="Post-Ilbrink, Tineke" userId="acaedabe-b12f-42d1-8517-780bc8ea15c4" providerId="ADAL" clId="{0618EA4A-F7D6-4305-B978-44F21B94D2F4}" dt="2025-03-09T18:53:58.535" v="218" actId="20577"/>
          <ac:spMkLst>
            <pc:docMk/>
            <pc:sldMk cId="3992049645" sldId="280"/>
            <ac:spMk id="7" creationId="{328FF7A0-0354-4E32-4DE7-BAF4C8939DB7}"/>
          </ac:spMkLst>
        </pc:spChg>
        <pc:spChg chg="add del mod">
          <ac:chgData name="Post-Ilbrink, Tineke" userId="acaedabe-b12f-42d1-8517-780bc8ea15c4" providerId="ADAL" clId="{0618EA4A-F7D6-4305-B978-44F21B94D2F4}" dt="2025-03-09T18:54:11.407" v="221" actId="478"/>
          <ac:spMkLst>
            <pc:docMk/>
            <pc:sldMk cId="3992049645" sldId="280"/>
            <ac:spMk id="12" creationId="{4D086721-049E-381D-C73B-B4D480E4131B}"/>
          </ac:spMkLst>
        </pc:spChg>
        <pc:picChg chg="add mod ord">
          <ac:chgData name="Post-Ilbrink, Tineke" userId="acaedabe-b12f-42d1-8517-780bc8ea15c4" providerId="ADAL" clId="{0618EA4A-F7D6-4305-B978-44F21B94D2F4}" dt="2025-03-09T18:52:28.577" v="179" actId="26606"/>
          <ac:picMkLst>
            <pc:docMk/>
            <pc:sldMk cId="3992049645" sldId="280"/>
            <ac:picMk id="3" creationId="{FD004434-54BB-0266-6942-FF7D87EA861A}"/>
          </ac:picMkLst>
        </pc:picChg>
      </pc:sldChg>
      <pc:sldChg chg="modSp mod modNotesTx">
        <pc:chgData name="Post-Ilbrink, Tineke" userId="acaedabe-b12f-42d1-8517-780bc8ea15c4" providerId="ADAL" clId="{0618EA4A-F7D6-4305-B978-44F21B94D2F4}" dt="2025-03-09T18:58:13.548" v="309" actId="2711"/>
        <pc:sldMkLst>
          <pc:docMk/>
          <pc:sldMk cId="304917254" sldId="283"/>
        </pc:sldMkLst>
        <pc:spChg chg="mod">
          <ac:chgData name="Post-Ilbrink, Tineke" userId="acaedabe-b12f-42d1-8517-780bc8ea15c4" providerId="ADAL" clId="{0618EA4A-F7D6-4305-B978-44F21B94D2F4}" dt="2025-03-09T18:57:59.471" v="304" actId="113"/>
          <ac:spMkLst>
            <pc:docMk/>
            <pc:sldMk cId="304917254" sldId="283"/>
            <ac:spMk id="2" creationId="{D1B42F23-29A3-8DE8-BFD5-7B43529941AF}"/>
          </ac:spMkLst>
        </pc:spChg>
        <pc:spChg chg="mod">
          <ac:chgData name="Post-Ilbrink, Tineke" userId="acaedabe-b12f-42d1-8517-780bc8ea15c4" providerId="ADAL" clId="{0618EA4A-F7D6-4305-B978-44F21B94D2F4}" dt="2025-03-09T18:58:04.029" v="308" actId="20578"/>
          <ac:spMkLst>
            <pc:docMk/>
            <pc:sldMk cId="304917254" sldId="283"/>
            <ac:spMk id="8" creationId="{D1D7B9BA-FCBC-DF3D-96CD-9B80DF4C964C}"/>
          </ac:spMkLst>
        </pc:spChg>
      </pc:sldChg>
      <pc:sldChg chg="modNotesTx">
        <pc:chgData name="Post-Ilbrink, Tineke" userId="acaedabe-b12f-42d1-8517-780bc8ea15c4" providerId="ADAL" clId="{0618EA4A-F7D6-4305-B978-44F21B94D2F4}" dt="2025-03-09T18:56:20.720" v="298" actId="255"/>
        <pc:sldMkLst>
          <pc:docMk/>
          <pc:sldMk cId="1396870172" sldId="287"/>
        </pc:sldMkLst>
      </pc:sldChg>
      <pc:sldChg chg="modSp modNotesTx">
        <pc:chgData name="Post-Ilbrink, Tineke" userId="acaedabe-b12f-42d1-8517-780bc8ea15c4" providerId="ADAL" clId="{0618EA4A-F7D6-4305-B978-44F21B94D2F4}" dt="2025-03-09T18:56:55.360" v="303" actId="20577"/>
        <pc:sldMkLst>
          <pc:docMk/>
          <pc:sldMk cId="3228302581" sldId="293"/>
        </pc:sldMkLst>
        <pc:spChg chg="mod">
          <ac:chgData name="Post-Ilbrink, Tineke" userId="acaedabe-b12f-42d1-8517-780bc8ea15c4" providerId="ADAL" clId="{0618EA4A-F7D6-4305-B978-44F21B94D2F4}" dt="2025-03-09T18:54:57.431" v="225" actId="20577"/>
          <ac:spMkLst>
            <pc:docMk/>
            <pc:sldMk cId="3228302581" sldId="293"/>
            <ac:spMk id="4" creationId="{383C77CA-365D-330D-C431-5E11AE558FEF}"/>
          </ac:spMkLst>
        </pc:spChg>
        <pc:spChg chg="mod">
          <ac:chgData name="Post-Ilbrink, Tineke" userId="acaedabe-b12f-42d1-8517-780bc8ea15c4" providerId="ADAL" clId="{0618EA4A-F7D6-4305-B978-44F21B94D2F4}" dt="2025-03-09T18:54:40.869" v="222" actId="113"/>
          <ac:spMkLst>
            <pc:docMk/>
            <pc:sldMk cId="3228302581" sldId="293"/>
            <ac:spMk id="8" creationId="{C0B14438-A71E-41DD-A3C7-B815F9CBD3DF}"/>
          </ac:spMkLst>
        </pc:spChg>
      </pc:sldChg>
      <pc:sldChg chg="modNotesTx">
        <pc:chgData name="Post-Ilbrink, Tineke" userId="acaedabe-b12f-42d1-8517-780bc8ea15c4" providerId="ADAL" clId="{0618EA4A-F7D6-4305-B978-44F21B94D2F4}" dt="2025-03-09T19:00:34.220" v="374" actId="115"/>
        <pc:sldMkLst>
          <pc:docMk/>
          <pc:sldMk cId="3237677110" sldId="302"/>
        </pc:sldMkLst>
      </pc:sldChg>
      <pc:sldChg chg="modSp mod modNotesTx">
        <pc:chgData name="Post-Ilbrink, Tineke" userId="acaedabe-b12f-42d1-8517-780bc8ea15c4" providerId="ADAL" clId="{0618EA4A-F7D6-4305-B978-44F21B94D2F4}" dt="2025-03-09T18:58:37.814" v="311" actId="2711"/>
        <pc:sldMkLst>
          <pc:docMk/>
          <pc:sldMk cId="2618020653" sldId="326"/>
        </pc:sldMkLst>
        <pc:spChg chg="mod">
          <ac:chgData name="Post-Ilbrink, Tineke" userId="acaedabe-b12f-42d1-8517-780bc8ea15c4" providerId="ADAL" clId="{0618EA4A-F7D6-4305-B978-44F21B94D2F4}" dt="2025-03-09T18:58:33.761" v="310" actId="113"/>
          <ac:spMkLst>
            <pc:docMk/>
            <pc:sldMk cId="2618020653" sldId="326"/>
            <ac:spMk id="2" creationId="{D1B42F23-29A3-8DE8-BFD5-7B43529941AF}"/>
          </ac:spMkLst>
        </pc:spChg>
      </pc:sldChg>
      <pc:sldChg chg="modSp mod modNotesTx">
        <pc:chgData name="Post-Ilbrink, Tineke" userId="acaedabe-b12f-42d1-8517-780bc8ea15c4" providerId="ADAL" clId="{0618EA4A-F7D6-4305-B978-44F21B94D2F4}" dt="2025-03-09T18:58:45.966" v="313" actId="113"/>
        <pc:sldMkLst>
          <pc:docMk/>
          <pc:sldMk cId="2725146379" sldId="327"/>
        </pc:sldMkLst>
        <pc:spChg chg="mod">
          <ac:chgData name="Post-Ilbrink, Tineke" userId="acaedabe-b12f-42d1-8517-780bc8ea15c4" providerId="ADAL" clId="{0618EA4A-F7D6-4305-B978-44F21B94D2F4}" dt="2025-03-09T18:58:45.966" v="313" actId="113"/>
          <ac:spMkLst>
            <pc:docMk/>
            <pc:sldMk cId="2725146379" sldId="327"/>
            <ac:spMk id="2" creationId="{D1B42F23-29A3-8DE8-BFD5-7B43529941AF}"/>
          </ac:spMkLst>
        </pc:spChg>
      </pc:sldChg>
      <pc:sldChg chg="modSp mod modNotesTx">
        <pc:chgData name="Post-Ilbrink, Tineke" userId="acaedabe-b12f-42d1-8517-780bc8ea15c4" providerId="ADAL" clId="{0618EA4A-F7D6-4305-B978-44F21B94D2F4}" dt="2025-03-09T18:58:54.046" v="315" actId="113"/>
        <pc:sldMkLst>
          <pc:docMk/>
          <pc:sldMk cId="478293785" sldId="328"/>
        </pc:sldMkLst>
        <pc:spChg chg="mod">
          <ac:chgData name="Post-Ilbrink, Tineke" userId="acaedabe-b12f-42d1-8517-780bc8ea15c4" providerId="ADAL" clId="{0618EA4A-F7D6-4305-B978-44F21B94D2F4}" dt="2025-03-09T18:58:54.046" v="315" actId="113"/>
          <ac:spMkLst>
            <pc:docMk/>
            <pc:sldMk cId="478293785" sldId="328"/>
            <ac:spMk id="2" creationId="{D1B42F23-29A3-8DE8-BFD5-7B43529941AF}"/>
          </ac:spMkLst>
        </pc:spChg>
      </pc:sldChg>
      <pc:sldChg chg="modSp mod modNotesTx">
        <pc:chgData name="Post-Ilbrink, Tineke" userId="acaedabe-b12f-42d1-8517-780bc8ea15c4" providerId="ADAL" clId="{0618EA4A-F7D6-4305-B978-44F21B94D2F4}" dt="2025-03-09T18:59:01.798" v="317" actId="2711"/>
        <pc:sldMkLst>
          <pc:docMk/>
          <pc:sldMk cId="3232809432" sldId="329"/>
        </pc:sldMkLst>
        <pc:spChg chg="mod">
          <ac:chgData name="Post-Ilbrink, Tineke" userId="acaedabe-b12f-42d1-8517-780bc8ea15c4" providerId="ADAL" clId="{0618EA4A-F7D6-4305-B978-44F21B94D2F4}" dt="2025-03-09T18:58:58.511" v="316" actId="113"/>
          <ac:spMkLst>
            <pc:docMk/>
            <pc:sldMk cId="3232809432" sldId="329"/>
            <ac:spMk id="2" creationId="{D1B42F23-29A3-8DE8-BFD5-7B43529941AF}"/>
          </ac:spMkLst>
        </pc:spChg>
      </pc:sldChg>
      <pc:sldChg chg="modSp mod modNotesTx">
        <pc:chgData name="Post-Ilbrink, Tineke" userId="acaedabe-b12f-42d1-8517-780bc8ea15c4" providerId="ADAL" clId="{0618EA4A-F7D6-4305-B978-44F21B94D2F4}" dt="2025-03-09T18:59:09.493" v="319" actId="113"/>
        <pc:sldMkLst>
          <pc:docMk/>
          <pc:sldMk cId="3820137898" sldId="330"/>
        </pc:sldMkLst>
        <pc:spChg chg="mod">
          <ac:chgData name="Post-Ilbrink, Tineke" userId="acaedabe-b12f-42d1-8517-780bc8ea15c4" providerId="ADAL" clId="{0618EA4A-F7D6-4305-B978-44F21B94D2F4}" dt="2025-03-09T18:59:09.493" v="319" actId="113"/>
          <ac:spMkLst>
            <pc:docMk/>
            <pc:sldMk cId="3820137898" sldId="330"/>
            <ac:spMk id="2" creationId="{D1B42F23-29A3-8DE8-BFD5-7B43529941AF}"/>
          </ac:spMkLst>
        </pc:spChg>
      </pc:sldChg>
      <pc:sldChg chg="modSp modAnim modNotesTx">
        <pc:chgData name="Post-Ilbrink, Tineke" userId="acaedabe-b12f-42d1-8517-780bc8ea15c4" providerId="ADAL" clId="{0618EA4A-F7D6-4305-B978-44F21B94D2F4}" dt="2025-03-09T19:03:27.336" v="391"/>
        <pc:sldMkLst>
          <pc:docMk/>
          <pc:sldMk cId="2806561433" sldId="331"/>
        </pc:sldMkLst>
        <pc:spChg chg="mod">
          <ac:chgData name="Post-Ilbrink, Tineke" userId="acaedabe-b12f-42d1-8517-780bc8ea15c4" providerId="ADAL" clId="{0618EA4A-F7D6-4305-B978-44F21B94D2F4}" dt="2025-03-09T19:02:55.283" v="389" actId="404"/>
          <ac:spMkLst>
            <pc:docMk/>
            <pc:sldMk cId="2806561433" sldId="331"/>
            <ac:spMk id="3" creationId="{470B8722-D5DB-695B-D9AD-25A4B2D9F6C5}"/>
          </ac:spMkLst>
        </pc:spChg>
      </pc:sldChg>
      <pc:sldChg chg="modSp mod modNotesTx">
        <pc:chgData name="Post-Ilbrink, Tineke" userId="acaedabe-b12f-42d1-8517-780bc8ea15c4" providerId="ADAL" clId="{0618EA4A-F7D6-4305-B978-44F21B94D2F4}" dt="2025-03-09T19:13:30.179" v="760" actId="20577"/>
        <pc:sldMkLst>
          <pc:docMk/>
          <pc:sldMk cId="1430808842" sldId="332"/>
        </pc:sldMkLst>
        <pc:spChg chg="mod">
          <ac:chgData name="Post-Ilbrink, Tineke" userId="acaedabe-b12f-42d1-8517-780bc8ea15c4" providerId="ADAL" clId="{0618EA4A-F7D6-4305-B978-44F21B94D2F4}" dt="2025-03-09T19:13:30.179" v="760" actId="20577"/>
          <ac:spMkLst>
            <pc:docMk/>
            <pc:sldMk cId="1430808842" sldId="332"/>
            <ac:spMk id="2" creationId="{D1B42F23-29A3-8DE8-BFD5-7B43529941AF}"/>
          </ac:spMkLst>
        </pc:spChg>
        <pc:spChg chg="mod">
          <ac:chgData name="Post-Ilbrink, Tineke" userId="acaedabe-b12f-42d1-8517-780bc8ea15c4" providerId="ADAL" clId="{0618EA4A-F7D6-4305-B978-44F21B94D2F4}" dt="2025-03-09T19:11:58.487" v="719" actId="20577"/>
          <ac:spMkLst>
            <pc:docMk/>
            <pc:sldMk cId="1430808842" sldId="332"/>
            <ac:spMk id="7" creationId="{328FF7A0-0354-4E32-4DE7-BAF4C8939DB7}"/>
          </ac:spMkLst>
        </pc:spChg>
      </pc:sldChg>
      <pc:sldChg chg="modSp mod modAnim modNotesTx">
        <pc:chgData name="Post-Ilbrink, Tineke" userId="acaedabe-b12f-42d1-8517-780bc8ea15c4" providerId="ADAL" clId="{0618EA4A-F7D6-4305-B978-44F21B94D2F4}" dt="2025-03-09T19:05:16.246" v="414" actId="20577"/>
        <pc:sldMkLst>
          <pc:docMk/>
          <pc:sldMk cId="646161126" sldId="340"/>
        </pc:sldMkLst>
        <pc:spChg chg="mod">
          <ac:chgData name="Post-Ilbrink, Tineke" userId="acaedabe-b12f-42d1-8517-780bc8ea15c4" providerId="ADAL" clId="{0618EA4A-F7D6-4305-B978-44F21B94D2F4}" dt="2025-03-09T19:04:06.002" v="398" actId="1036"/>
          <ac:spMkLst>
            <pc:docMk/>
            <pc:sldMk cId="646161126" sldId="340"/>
            <ac:spMk id="3" creationId="{470B8722-D5DB-695B-D9AD-25A4B2D9F6C5}"/>
          </ac:spMkLst>
        </pc:spChg>
        <pc:spChg chg="mod">
          <ac:chgData name="Post-Ilbrink, Tineke" userId="acaedabe-b12f-42d1-8517-780bc8ea15c4" providerId="ADAL" clId="{0618EA4A-F7D6-4305-B978-44F21B94D2F4}" dt="2025-03-09T19:03:50.707" v="393" actId="113"/>
          <ac:spMkLst>
            <pc:docMk/>
            <pc:sldMk cId="646161126" sldId="340"/>
            <ac:spMk id="4" creationId="{3D2FC60A-B4F2-C5A4-3B30-51D5EAB24607}"/>
          </ac:spMkLst>
        </pc:spChg>
      </pc:sldChg>
      <pc:sldChg chg="modSp mod modNotesTx">
        <pc:chgData name="Post-Ilbrink, Tineke" userId="acaedabe-b12f-42d1-8517-780bc8ea15c4" providerId="ADAL" clId="{0618EA4A-F7D6-4305-B978-44F21B94D2F4}" dt="2025-03-09T19:12:19.649" v="722" actId="2711"/>
        <pc:sldMkLst>
          <pc:docMk/>
          <pc:sldMk cId="3554738640" sldId="341"/>
        </pc:sldMkLst>
        <pc:spChg chg="mod">
          <ac:chgData name="Post-Ilbrink, Tineke" userId="acaedabe-b12f-42d1-8517-780bc8ea15c4" providerId="ADAL" clId="{0618EA4A-F7D6-4305-B978-44F21B94D2F4}" dt="2025-03-09T19:11:01.823" v="646" actId="1038"/>
          <ac:spMkLst>
            <pc:docMk/>
            <pc:sldMk cId="3554738640" sldId="341"/>
            <ac:spMk id="3" creationId="{470B8722-D5DB-695B-D9AD-25A4B2D9F6C5}"/>
          </ac:spMkLst>
        </pc:spChg>
        <pc:spChg chg="mod">
          <ac:chgData name="Post-Ilbrink, Tineke" userId="acaedabe-b12f-42d1-8517-780bc8ea15c4" providerId="ADAL" clId="{0618EA4A-F7D6-4305-B978-44F21B94D2F4}" dt="2025-03-09T19:10:49.269" v="623" actId="1036"/>
          <ac:spMkLst>
            <pc:docMk/>
            <pc:sldMk cId="3554738640" sldId="341"/>
            <ac:spMk id="4" creationId="{3D2FC60A-B4F2-C5A4-3B30-51D5EAB24607}"/>
          </ac:spMkLst>
        </pc:spChg>
      </pc:sldChg>
      <pc:sldChg chg="addSp modSp mod modAnim modNotesTx">
        <pc:chgData name="Post-Ilbrink, Tineke" userId="acaedabe-b12f-42d1-8517-780bc8ea15c4" providerId="ADAL" clId="{0618EA4A-F7D6-4305-B978-44F21B94D2F4}" dt="2025-03-09T19:15:13.064" v="867" actId="20577"/>
        <pc:sldMkLst>
          <pc:docMk/>
          <pc:sldMk cId="1172923459" sldId="354"/>
        </pc:sldMkLst>
        <pc:spChg chg="mod">
          <ac:chgData name="Post-Ilbrink, Tineke" userId="acaedabe-b12f-42d1-8517-780bc8ea15c4" providerId="ADAL" clId="{0618EA4A-F7D6-4305-B978-44F21B94D2F4}" dt="2025-03-09T19:14:53.549" v="838" actId="20577"/>
          <ac:spMkLst>
            <pc:docMk/>
            <pc:sldMk cId="1172923459" sldId="354"/>
            <ac:spMk id="2" creationId="{D1B42F23-29A3-8DE8-BFD5-7B43529941AF}"/>
          </ac:spMkLst>
        </pc:spChg>
        <pc:spChg chg="add">
          <ac:chgData name="Post-Ilbrink, Tineke" userId="acaedabe-b12f-42d1-8517-780bc8ea15c4" providerId="ADAL" clId="{0618EA4A-F7D6-4305-B978-44F21B94D2F4}" dt="2025-03-09T19:14:30.716" v="831"/>
          <ac:spMkLst>
            <pc:docMk/>
            <pc:sldMk cId="1172923459" sldId="354"/>
            <ac:spMk id="3" creationId="{75D9EC4B-68C2-4F5F-C5B3-D1F7026BB9E8}"/>
          </ac:spMkLst>
        </pc:spChg>
        <pc:spChg chg="mod">
          <ac:chgData name="Post-Ilbrink, Tineke" userId="acaedabe-b12f-42d1-8517-780bc8ea15c4" providerId="ADAL" clId="{0618EA4A-F7D6-4305-B978-44F21B94D2F4}" dt="2025-03-09T19:15:13.064" v="867" actId="20577"/>
          <ac:spMkLst>
            <pc:docMk/>
            <pc:sldMk cId="1172923459" sldId="354"/>
            <ac:spMk id="7" creationId="{328FF7A0-0354-4E32-4DE7-BAF4C8939DB7}"/>
          </ac:spMkLst>
        </pc:spChg>
      </pc:sldChg>
      <pc:sldChg chg="modSp mod modAnim modNotesTx">
        <pc:chgData name="Post-Ilbrink, Tineke" userId="acaedabe-b12f-42d1-8517-780bc8ea15c4" providerId="ADAL" clId="{0618EA4A-F7D6-4305-B978-44F21B94D2F4}" dt="2025-03-09T19:09:14.696" v="587" actId="20577"/>
        <pc:sldMkLst>
          <pc:docMk/>
          <pc:sldMk cId="1659680329" sldId="356"/>
        </pc:sldMkLst>
        <pc:spChg chg="mod">
          <ac:chgData name="Post-Ilbrink, Tineke" userId="acaedabe-b12f-42d1-8517-780bc8ea15c4" providerId="ADAL" clId="{0618EA4A-F7D6-4305-B978-44F21B94D2F4}" dt="2025-03-09T19:06:34.951" v="427" actId="6549"/>
          <ac:spMkLst>
            <pc:docMk/>
            <pc:sldMk cId="1659680329" sldId="356"/>
            <ac:spMk id="3" creationId="{470B8722-D5DB-695B-D9AD-25A4B2D9F6C5}"/>
          </ac:spMkLst>
        </pc:spChg>
        <pc:spChg chg="mod">
          <ac:chgData name="Post-Ilbrink, Tineke" userId="acaedabe-b12f-42d1-8517-780bc8ea15c4" providerId="ADAL" clId="{0618EA4A-F7D6-4305-B978-44F21B94D2F4}" dt="2025-03-09T19:07:16.760" v="452" actId="20577"/>
          <ac:spMkLst>
            <pc:docMk/>
            <pc:sldMk cId="1659680329" sldId="356"/>
            <ac:spMk id="4" creationId="{3D2FC60A-B4F2-C5A4-3B30-51D5EAB24607}"/>
          </ac:spMkLst>
        </pc:spChg>
        <pc:picChg chg="mod">
          <ac:chgData name="Post-Ilbrink, Tineke" userId="acaedabe-b12f-42d1-8517-780bc8ea15c4" providerId="ADAL" clId="{0618EA4A-F7D6-4305-B978-44F21B94D2F4}" dt="2025-03-09T19:06:10.931" v="426" actId="1076"/>
          <ac:picMkLst>
            <pc:docMk/>
            <pc:sldMk cId="1659680329" sldId="356"/>
            <ac:picMk id="7" creationId="{DD42EBDC-7DD7-4723-9717-A214D1A9DA80}"/>
          </ac:picMkLst>
        </pc:picChg>
      </pc:sldChg>
    </pc:docChg>
  </pc:docChgLst>
  <pc:docChgLst>
    <pc:chgData name="Post-Ilbrink, Tineke" userId="acaedabe-b12f-42d1-8517-780bc8ea15c4" providerId="ADAL" clId="{2F0117F4-3969-4BD4-9E62-D1AA7E8B65B1}"/>
    <pc:docChg chg="modSld">
      <pc:chgData name="Post-Ilbrink, Tineke" userId="acaedabe-b12f-42d1-8517-780bc8ea15c4" providerId="ADAL" clId="{2F0117F4-3969-4BD4-9E62-D1AA7E8B65B1}" dt="2025-03-09T19:20:30.006" v="7" actId="20577"/>
      <pc:docMkLst>
        <pc:docMk/>
      </pc:docMkLst>
      <pc:sldChg chg="modNotesTx">
        <pc:chgData name="Post-Ilbrink, Tineke" userId="acaedabe-b12f-42d1-8517-780bc8ea15c4" providerId="ADAL" clId="{2F0117F4-3969-4BD4-9E62-D1AA7E8B65B1}" dt="2025-03-09T19:20:30.006" v="7" actId="20577"/>
        <pc:sldMkLst>
          <pc:docMk/>
          <pc:sldMk cId="1396870172" sldId="28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27376D-B026-490E-A774-AC0F2E56134F}" type="datetimeFigureOut">
              <a:rPr lang="nl-NL" smtClean="0"/>
              <a:t>9-3-2025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97308-2162-4228-BB34-27EAB5BCA491}" type="slidenum">
              <a:rPr lang="nl-NL" smtClean="0"/>
              <a:t>‹nr.›</a:t>
            </a:fld>
            <a:endParaRPr lang="nl-NL"/>
          </a:p>
        </p:txBody>
      </p:sp>
    </p:spTree>
    <p:extLst>
      <p:ext uri="{BB962C8B-B14F-4D97-AF65-F5344CB8AC3E}">
        <p14:creationId xmlns:p14="http://schemas.microsoft.com/office/powerpoint/2010/main" val="2611051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BELANGRIJKE INFORMATIE VOORAF! </a:t>
            </a:r>
          </a:p>
          <a:p>
            <a:r>
              <a:rPr lang="nl-NL" sz="1000" b="0" i="1" dirty="0">
                <a:latin typeface="Aptos Display" panose="020B0004020202020204" pitchFamily="34" charset="0"/>
              </a:rPr>
              <a:t>Dit thema vraagt metacognitie. De leerlingen moeten kunnen nadenken over hun eigen gedachten en emoties/gevoelens. Dit vraagt abstract denkvermogen. Voor sommige leerlingen en klassen is dit een vaardigheid die ze nog niet sterk genoeg hebben ontwikkeld. Bekijk de lessen dus goed voordat je deze aanbiedt en schat in of jouw klas dit thema (deze lessen) aankan of niet. We adviseren dat de docent en logopedist deze keuze samen maken.</a:t>
            </a:r>
          </a:p>
          <a:p>
            <a:endParaRPr lang="nl-NL" sz="1000" b="0" i="1" dirty="0">
              <a:latin typeface="Aptos Display" panose="020B0004020202020204" pitchFamily="34" charset="0"/>
            </a:endParaRPr>
          </a:p>
          <a:p>
            <a:endParaRPr lang="nl-NL" sz="1000" b="1" dirty="0">
              <a:latin typeface="Aptos Display" panose="020B0004020202020204" pitchFamily="34" charset="0"/>
            </a:endParaRPr>
          </a:p>
          <a:p>
            <a:r>
              <a:rPr lang="nl-NL" sz="1000" b="1" dirty="0">
                <a:latin typeface="Aptos Display" panose="020B0004020202020204" pitchFamily="34" charset="0"/>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werkblad - emotie dagboek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a:effectLst/>
                <a:latin typeface="Aptos Display" panose="020B0004020202020204" pitchFamily="34" charset="0"/>
                <a:ea typeface="Calibri"/>
                <a:cs typeface="Times New Roman" panose="02020603050405020304" pitchFamily="18" charset="0"/>
              </a:rPr>
              <a:t>Kaartjes </a:t>
            </a:r>
            <a:r>
              <a:rPr lang="nl-NL" sz="1000" kern="100" dirty="0">
                <a:effectLst/>
                <a:latin typeface="Aptos Display" panose="020B0004020202020204" pitchFamily="34" charset="0"/>
                <a:ea typeface="Calibri"/>
                <a:cs typeface="Times New Roman" panose="02020603050405020304" pitchFamily="18" charset="0"/>
              </a:rPr>
              <a:t>emoties </a:t>
            </a:r>
            <a:r>
              <a:rPr lang="nl-NL" sz="1000" kern="100">
                <a:effectLst/>
                <a:latin typeface="Aptos Display" panose="020B0004020202020204" pitchFamily="34" charset="0"/>
                <a:ea typeface="Calibri"/>
                <a:cs typeface="Times New Roman" panose="02020603050405020304" pitchFamily="18" charset="0"/>
              </a:rPr>
              <a:t>en gevoelens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dirty="0">
                <a:latin typeface="Aptos Display" panose="020B0004020202020204" pitchFamily="34" charset="0"/>
              </a:rPr>
              <a:t>Verzamel de benodigde materialen op tijd.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noProof="0" dirty="0">
                <a:latin typeface="Aptos Display" panose="020B0004020202020204" pitchFamily="34" charset="0"/>
                <a:cs typeface="Calibri"/>
              </a:rPr>
              <a:t>maak indien mogelijk twee woordwebben: 1 voor emoties en 1 voor gevoelens &gt; zie lessen bij EF omgaan met emoties</a:t>
            </a:r>
          </a:p>
          <a:p>
            <a:pPr marL="171450" indent="-171450">
              <a:buFont typeface="Wingdings" panose="05000000000000000000" pitchFamily="2" charset="2"/>
              <a:buChar char="ü"/>
            </a:pPr>
            <a:endParaRPr lang="nl-NL" sz="1000" dirty="0">
              <a:latin typeface="Aptos Display" panose="020B0004020202020204" pitchFamily="34" charset="0"/>
            </a:endParaRP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NB. </a:t>
            </a:r>
            <a:r>
              <a:rPr lang="nl-NL" sz="1000" b="0" dirty="0">
                <a:latin typeface="Aptos Display" panose="020B0004020202020204" pitchFamily="34" charset="0"/>
              </a:rPr>
              <a:t>Afhankelijk van je groep kunnen deze lessen mogelijk meer tijd in beslag nemen dan een lesuur. Kijk vooraf goed naar de lessen en schat in voor jouw groep op of je een les in 1 lesuur kunt geven, of dat je hier meer lesuren voor nodig hebt. In de notities wordt aangegeven wat logische punten zijn om een les af te breken en in tweeën te delen. </a:t>
            </a: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endParaRPr lang="nl-NL" sz="1000" dirty="0">
              <a:latin typeface="Aptos Display" panose="020B0004020202020204" pitchFamily="34" charset="0"/>
            </a:endParaRPr>
          </a:p>
          <a:p>
            <a:r>
              <a:rPr lang="nl-NL" sz="1000" dirty="0">
                <a:latin typeface="Aptos Display" panose="020B0004020202020204" pitchFamily="34" charset="0"/>
              </a:rPr>
              <a:t>In dit thema behandelen we </a:t>
            </a:r>
            <a:r>
              <a:rPr lang="nl-NL" sz="1000" dirty="0" err="1">
                <a:latin typeface="Aptos Display" panose="020B0004020202020204" pitchFamily="34" charset="0"/>
              </a:rPr>
              <a:t>Theory</a:t>
            </a:r>
            <a:r>
              <a:rPr lang="nl-NL" sz="1000" dirty="0">
                <a:latin typeface="Aptos Display" panose="020B0004020202020204" pitchFamily="34" charset="0"/>
              </a:rPr>
              <a:t> of Mind (</a:t>
            </a:r>
            <a:r>
              <a:rPr lang="nl-NL" sz="1000" dirty="0" err="1">
                <a:latin typeface="Aptos Display" panose="020B0004020202020204" pitchFamily="34" charset="0"/>
              </a:rPr>
              <a:t>ToM</a:t>
            </a:r>
            <a:r>
              <a:rPr lang="nl-NL" sz="1000" dirty="0">
                <a:latin typeface="Aptos Display" panose="020B0004020202020204" pitchFamily="34" charset="0"/>
              </a:rPr>
              <a:t>). Uit onderzoek (en uit de praktijk) weten we dat leerlingen met TOS vaak een zwakkere </a:t>
            </a:r>
            <a:r>
              <a:rPr lang="nl-NL" sz="1000" dirty="0" err="1">
                <a:latin typeface="Aptos Display" panose="020B0004020202020204" pitchFamily="34" charset="0"/>
              </a:rPr>
              <a:t>ToM</a:t>
            </a:r>
            <a:r>
              <a:rPr lang="nl-NL" sz="1000" dirty="0">
                <a:latin typeface="Aptos Display" panose="020B0004020202020204" pitchFamily="34" charset="0"/>
              </a:rPr>
              <a:t> hebben. </a:t>
            </a:r>
            <a:r>
              <a:rPr lang="nl-NL" sz="1000" dirty="0" err="1">
                <a:latin typeface="Aptos Display" panose="020B0004020202020204" pitchFamily="34" charset="0"/>
              </a:rPr>
              <a:t>ToM</a:t>
            </a:r>
            <a:r>
              <a:rPr lang="nl-NL" sz="1000" dirty="0">
                <a:latin typeface="Aptos Display" panose="020B0004020202020204" pitchFamily="34" charset="0"/>
              </a:rPr>
              <a:t> houdt in het kunnen herkennen en begrijpen van je eigen gedachten en emoties/gevoelens en die van anderen. Hier hoort ook bij dat je gedrag kan aanpassen door rekening te houden met je eigen gedachten, emoties en gevoelens en met die van de ander. </a:t>
            </a:r>
          </a:p>
          <a:p>
            <a:r>
              <a:rPr lang="nl-NL" sz="1000" dirty="0">
                <a:latin typeface="Aptos Display" panose="020B0004020202020204" pitchFamily="34" charset="0"/>
              </a:rPr>
              <a:t>Het herkennen en begrijpen van wat er in jezelf omgaat noemen we </a:t>
            </a:r>
            <a:r>
              <a:rPr lang="nl-NL" sz="1000" b="1" dirty="0" err="1">
                <a:latin typeface="Aptos Display" panose="020B0004020202020204" pitchFamily="34" charset="0"/>
              </a:rPr>
              <a:t>intrapersoonlijke</a:t>
            </a:r>
            <a:r>
              <a:rPr lang="nl-NL" sz="1000" b="1" dirty="0">
                <a:latin typeface="Aptos Display" panose="020B0004020202020204" pitchFamily="34" charset="0"/>
              </a:rPr>
              <a:t> </a:t>
            </a:r>
            <a:r>
              <a:rPr lang="nl-NL" sz="1000" b="1" dirty="0" err="1">
                <a:latin typeface="Aptos Display" panose="020B0004020202020204" pitchFamily="34" charset="0"/>
              </a:rPr>
              <a:t>ToM</a:t>
            </a:r>
            <a:endParaRPr lang="nl-NL" sz="1000" b="0" dirty="0">
              <a:latin typeface="Aptos Display" panose="020B0004020202020204" pitchFamily="34" charset="0"/>
            </a:endParaRPr>
          </a:p>
          <a:p>
            <a:r>
              <a:rPr lang="nl-NL" sz="1000" b="0" dirty="0">
                <a:latin typeface="Aptos Display" panose="020B0004020202020204" pitchFamily="34" charset="0"/>
              </a:rPr>
              <a:t>Het herkennen en begrijpen van wat er in anderen omgaat noemen we </a:t>
            </a:r>
            <a:r>
              <a:rPr lang="nl-NL" sz="1000" b="1" dirty="0">
                <a:latin typeface="Aptos Display" panose="020B0004020202020204" pitchFamily="34" charset="0"/>
              </a:rPr>
              <a:t>interpersoonlijke </a:t>
            </a:r>
            <a:r>
              <a:rPr lang="nl-NL" sz="1000" b="1" dirty="0" err="1">
                <a:latin typeface="Aptos Display" panose="020B0004020202020204" pitchFamily="34" charset="0"/>
              </a:rPr>
              <a:t>ToM</a:t>
            </a:r>
            <a:endParaRPr lang="nl-NL" sz="1000" b="1" dirty="0">
              <a:latin typeface="Aptos Display" panose="020B0004020202020204" pitchFamily="34" charset="0"/>
            </a:endParaRPr>
          </a:p>
          <a:p>
            <a:endParaRPr lang="nl-NL" sz="1000" b="0" dirty="0">
              <a:latin typeface="Aptos Display" panose="020B0004020202020204" pitchFamily="34" charset="0"/>
            </a:endParaRPr>
          </a:p>
          <a:p>
            <a:r>
              <a:rPr lang="nl-NL" sz="1000" b="0" dirty="0">
                <a:latin typeface="Aptos Display" panose="020B0004020202020204" pitchFamily="34" charset="0"/>
              </a:rPr>
              <a:t>Om de inhoud van de lessen herkenbaar te houden voor onze leerlingen, gebruiken we de term </a:t>
            </a:r>
            <a:r>
              <a:rPr lang="nl-NL" sz="1000" b="0" dirty="0" err="1">
                <a:latin typeface="Aptos Display" panose="020B0004020202020204" pitchFamily="34" charset="0"/>
              </a:rPr>
              <a:t>Theory</a:t>
            </a:r>
            <a:r>
              <a:rPr lang="nl-NL" sz="1000" b="0" dirty="0">
                <a:latin typeface="Aptos Display" panose="020B0004020202020204" pitchFamily="34" charset="0"/>
              </a:rPr>
              <a:t> of Mind (</a:t>
            </a:r>
            <a:r>
              <a:rPr lang="nl-NL" sz="1000" b="0" dirty="0" err="1">
                <a:latin typeface="Aptos Display" panose="020B0004020202020204" pitchFamily="34" charset="0"/>
              </a:rPr>
              <a:t>ToM</a:t>
            </a:r>
            <a:r>
              <a:rPr lang="nl-NL" sz="1000" b="0" dirty="0">
                <a:latin typeface="Aptos Display" panose="020B0004020202020204" pitchFamily="34" charset="0"/>
              </a:rPr>
              <a:t>) niet. We hebben gekozen voor </a:t>
            </a:r>
            <a:r>
              <a:rPr lang="nl-NL" sz="1000" b="1" dirty="0">
                <a:latin typeface="Aptos Display" panose="020B0004020202020204" pitchFamily="34" charset="0"/>
              </a:rPr>
              <a:t>“Ik en de ander” </a:t>
            </a:r>
            <a:r>
              <a:rPr lang="nl-NL" sz="1000" b="0" dirty="0">
                <a:latin typeface="Aptos Display" panose="020B0004020202020204" pitchFamily="34" charset="0"/>
              </a:rPr>
              <a:t>als naam voor dit thema. </a:t>
            </a:r>
          </a:p>
          <a:p>
            <a:r>
              <a:rPr lang="nl-NL" sz="1000" b="0" dirty="0">
                <a:latin typeface="Aptos Display" panose="020B0004020202020204" pitchFamily="34" charset="0"/>
              </a:rPr>
              <a:t>Het is helpend als je voorafgaand aan deze lessen over </a:t>
            </a:r>
            <a:r>
              <a:rPr lang="nl-NL" sz="1000" b="0" dirty="0" err="1">
                <a:latin typeface="Aptos Display" panose="020B0004020202020204" pitchFamily="34" charset="0"/>
              </a:rPr>
              <a:t>ToM</a:t>
            </a:r>
            <a:r>
              <a:rPr lang="nl-NL" sz="1000" b="0" dirty="0">
                <a:latin typeface="Aptos Display" panose="020B0004020202020204" pitchFamily="34" charset="0"/>
              </a:rPr>
              <a:t> het thema Emoties (leerjaar 1) en de lessen Omgaan met je emoties uit het Thema Executieve Functies (leerjaar 2) hebt aangeboden. </a:t>
            </a:r>
            <a:endParaRPr lang="nl-NL" sz="1000" dirty="0">
              <a:latin typeface="Aptos Display" panose="020B0004020202020204" pitchFamily="34" charset="0"/>
            </a:endParaRPr>
          </a:p>
          <a:p>
            <a:endParaRPr lang="nl-NL" sz="1000" b="1" dirty="0">
              <a:latin typeface="Aptos Display" panose="020B0004020202020204" pitchFamily="34" charset="0"/>
            </a:endParaRPr>
          </a:p>
          <a:p>
            <a:r>
              <a:rPr lang="nl-NL" sz="1000" b="1" dirty="0">
                <a:latin typeface="Aptos Display" panose="020B0004020202020204" pitchFamily="34" charset="0"/>
              </a:rPr>
              <a:t>De verschillende aspecten van </a:t>
            </a:r>
            <a:r>
              <a:rPr lang="nl-NL" sz="1000" b="1" dirty="0" err="1">
                <a:latin typeface="Aptos Display" panose="020B0004020202020204" pitchFamily="34" charset="0"/>
              </a:rPr>
              <a:t>ToM</a:t>
            </a:r>
            <a:r>
              <a:rPr lang="nl-NL" sz="1000" b="1" dirty="0">
                <a:latin typeface="Aptos Display" panose="020B0004020202020204" pitchFamily="34" charset="0"/>
              </a:rPr>
              <a:t> die in deze lessen aan bod komen zijn:</a:t>
            </a:r>
          </a:p>
          <a:p>
            <a:pPr marL="171450" indent="-171450">
              <a:buFontTx/>
              <a:buChar char="-"/>
            </a:pPr>
            <a:r>
              <a:rPr lang="nl-NL" sz="1000" dirty="0">
                <a:latin typeface="Aptos Display" panose="020B0004020202020204" pitchFamily="34" charset="0"/>
              </a:rPr>
              <a:t>Je eigen emoties kunnen herkennen en begrijpen (</a:t>
            </a:r>
            <a:r>
              <a:rPr lang="nl-NL" sz="1000" dirty="0" err="1">
                <a:latin typeface="Aptos Display" panose="020B0004020202020204" pitchFamily="34" charset="0"/>
              </a:rPr>
              <a:t>intrapersoonlijke</a:t>
            </a:r>
            <a:r>
              <a:rPr lang="nl-NL" sz="1000" dirty="0">
                <a:latin typeface="Aptos Display" panose="020B0004020202020204" pitchFamily="34" charset="0"/>
              </a:rPr>
              <a:t>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Beseffen dat een ander andere emoties/gevoelens en gedachten kan hebben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r>
              <a:rPr lang="nl-NL" sz="1000" dirty="0">
                <a:latin typeface="Aptos Display" panose="020B0004020202020204" pitchFamily="34" charset="0"/>
              </a:rPr>
              <a:t>Handige keuzes kunnen maken die passen bij jouw emoties en die van een ander (</a:t>
            </a:r>
            <a:r>
              <a:rPr lang="nl-NL" sz="1000" dirty="0" err="1">
                <a:latin typeface="Aptos Display" panose="020B0004020202020204" pitchFamily="34" charset="0"/>
              </a:rPr>
              <a:t>inta</a:t>
            </a:r>
            <a:r>
              <a:rPr lang="nl-NL" sz="1000" dirty="0">
                <a:latin typeface="Aptos Display" panose="020B0004020202020204" pitchFamily="34" charset="0"/>
              </a:rPr>
              <a:t>- en interpersoonlijke </a:t>
            </a:r>
            <a:r>
              <a:rPr lang="nl-NL" sz="1000" dirty="0" err="1">
                <a:latin typeface="Aptos Display" panose="020B0004020202020204" pitchFamily="34" charset="0"/>
              </a:rPr>
              <a:t>ToM</a:t>
            </a:r>
            <a:r>
              <a:rPr lang="nl-NL" sz="1000" dirty="0">
                <a:latin typeface="Aptos Display" panose="020B0004020202020204" pitchFamily="34" charset="0"/>
              </a:rPr>
              <a:t>)</a:t>
            </a:r>
          </a:p>
          <a:p>
            <a:pPr marL="171450" indent="-171450">
              <a:buFontTx/>
              <a:buChar char="-"/>
            </a:pPr>
            <a:endParaRPr lang="nl-NL" sz="1000" dirty="0">
              <a:latin typeface="Aptos Display" panose="020B0004020202020204" pitchFamily="34" charset="0"/>
            </a:endParaRPr>
          </a:p>
          <a:p>
            <a:r>
              <a:rPr lang="nl-NL" sz="1000" b="1" dirty="0">
                <a:latin typeface="Aptos Display" panose="020B0004020202020204" pitchFamily="34" charset="0"/>
              </a:rPr>
              <a:t>Les 1: Zelfbewustzijn</a:t>
            </a:r>
          </a:p>
          <a:p>
            <a:r>
              <a:rPr lang="nl-NL" sz="1000" dirty="0">
                <a:latin typeface="Aptos Display" panose="020B0004020202020204" pitchFamily="34" charset="0"/>
              </a:rPr>
              <a:t>In deze les staat het ontwikkelen van zelfbewustzijn centraal. Wat aan bod komt in deze les is:</a:t>
            </a:r>
            <a:br>
              <a:rPr lang="nl-NL" sz="1000" b="1" dirty="0">
                <a:latin typeface="Aptos Display" panose="020B0004020202020204" pitchFamily="34" charset="0"/>
              </a:rPr>
            </a:br>
            <a:r>
              <a:rPr lang="nl-NL" sz="1000" b="1" dirty="0">
                <a:latin typeface="Aptos Display" panose="020B0004020202020204" pitchFamily="34" charset="0"/>
              </a:rPr>
              <a:t>- Lichaamsbewustzijn:</a:t>
            </a:r>
            <a:r>
              <a:rPr lang="nl-NL" sz="1000" dirty="0">
                <a:latin typeface="Aptos Display" panose="020B0004020202020204" pitchFamily="34" charset="0"/>
              </a:rPr>
              <a:t> Bespreken van de fysieke buitenkant (hoe beweeg ik hoe ziet mijn gezicht en lichaam eruit?) en de binnenkant (hoe voelt mijn lichaam?).</a:t>
            </a:r>
          </a:p>
          <a:p>
            <a:r>
              <a:rPr lang="nl-NL" sz="1000" b="1" dirty="0">
                <a:latin typeface="Aptos Display" panose="020B0004020202020204" pitchFamily="34" charset="0"/>
              </a:rPr>
              <a:t>- Tijd en ruimte:</a:t>
            </a:r>
            <a:r>
              <a:rPr lang="nl-NL" sz="1000" dirty="0">
                <a:latin typeface="Aptos Display" panose="020B0004020202020204" pitchFamily="34" charset="0"/>
              </a:rPr>
              <a:t> Tijdens de dag kun je op verschillende momenten en plekken zijn. Voel jij je anders op verschillende plekken en op verschillende tijdstippen? Hoe is dat bij jou?</a:t>
            </a:r>
          </a:p>
          <a:p>
            <a:r>
              <a:rPr lang="nl-NL" sz="1000" b="1" dirty="0">
                <a:latin typeface="Aptos Display" panose="020B0004020202020204" pitchFamily="34" charset="0"/>
              </a:rPr>
              <a:t>- Zelfbeeld en emoties: </a:t>
            </a:r>
            <a:r>
              <a:rPr lang="nl-NL" sz="1000" dirty="0">
                <a:latin typeface="Aptos Display" panose="020B0004020202020204" pitchFamily="34" charset="0"/>
              </a:rPr>
              <a:t>Hoe denk je over jezelf? Wat maakt je blij, boos of onzeker?</a:t>
            </a:r>
          </a:p>
          <a:p>
            <a:endParaRPr lang="nl-NL" sz="1000" dirty="0">
              <a:latin typeface="Aptos Display" panose="020B0004020202020204" pitchFamily="34" charset="0"/>
            </a:endParaRPr>
          </a:p>
          <a:p>
            <a:r>
              <a:rPr lang="nl-NL" sz="1000" dirty="0">
                <a:latin typeface="Aptos Display" panose="020B0004020202020204" pitchFamily="34" charset="0"/>
              </a:rPr>
              <a:t>Door deze inzichten leren jongeren zichzelf kennen en begrijpen welke situaties hier invloed op hebben.</a:t>
            </a:r>
          </a:p>
          <a:p>
            <a:pPr marL="0" indent="0">
              <a:buFontTx/>
              <a:buNone/>
            </a:pPr>
            <a:endParaRPr lang="nl-NL" sz="1000" dirty="0">
              <a:latin typeface="Aptos Display" panose="020B0004020202020204" pitchFamily="34" charset="0"/>
            </a:endParaRPr>
          </a:p>
          <a:p>
            <a:r>
              <a:rPr lang="nl-NL" sz="1000" b="1" dirty="0">
                <a:latin typeface="Aptos Display" panose="020B0004020202020204" pitchFamily="34" charset="0"/>
              </a:rPr>
              <a:t>Disclaimer:</a:t>
            </a:r>
          </a:p>
          <a:p>
            <a:r>
              <a:rPr lang="nl-NL" sz="1000" dirty="0">
                <a:latin typeface="Aptos Display" panose="020B0004020202020204" pitchFamily="34" charset="0"/>
              </a:rPr>
              <a:t>In dit programma richten we ons op de </a:t>
            </a:r>
            <a:r>
              <a:rPr lang="nl-NL" sz="1000" dirty="0" err="1">
                <a:latin typeface="Aptos Display" panose="020B0004020202020204" pitchFamily="34" charset="0"/>
              </a:rPr>
              <a:t>ToM</a:t>
            </a:r>
            <a:r>
              <a:rPr lang="nl-NL" sz="1000" dirty="0">
                <a:latin typeface="Aptos Display" panose="020B0004020202020204" pitchFamily="34" charset="0"/>
              </a:rPr>
              <a:t> die gaat over het herkennen en begrijpen van de eigen emoties/gevoelens en de emoties/gevoelens van anderen. De gedachten van jezelf en de ander komen maar kort aan bod. Hoewel er nog meer manieren zijn om naar </a:t>
            </a:r>
            <a:r>
              <a:rPr lang="nl-NL" sz="1000" dirty="0" err="1">
                <a:latin typeface="Aptos Display" panose="020B0004020202020204" pitchFamily="34" charset="0"/>
              </a:rPr>
              <a:t>ToM</a:t>
            </a:r>
            <a:r>
              <a:rPr lang="nl-NL" sz="1000" dirty="0">
                <a:latin typeface="Aptos Display" panose="020B0004020202020204" pitchFamily="34" charset="0"/>
              </a:rPr>
              <a:t> te kijken, beperken we ons in dit thema tot deze twee aspecten. Zo houden we het lesaanbod realistisch voor de leerlingen en de docent en logopedist. Wil je toch nog meer doen met de vaardigheid rondom de gedachten van leerlingen, dan kun je de lessen Helpende gedachten van </a:t>
            </a:r>
            <a:r>
              <a:rPr lang="nl-NL" sz="1000" dirty="0" err="1">
                <a:latin typeface="Aptos Display" panose="020B0004020202020204" pitchFamily="34" charset="0"/>
              </a:rPr>
              <a:t>PeTOS</a:t>
            </a:r>
            <a:r>
              <a:rPr lang="nl-NL" sz="1000" dirty="0">
                <a:latin typeface="Aptos Display" panose="020B0004020202020204" pitchFamily="34" charset="0"/>
              </a:rPr>
              <a:t> vso aanbieden. Ook kun je putten uit het lesaanbod van Spraakwaterval.</a:t>
            </a:r>
          </a:p>
          <a:p>
            <a:pPr>
              <a:lnSpc>
                <a:spcPct val="107000"/>
              </a:lnSpc>
              <a:spcAft>
                <a:spcPts val="800"/>
              </a:spcAft>
            </a:pPr>
            <a:endParaRPr lang="nl-NL" sz="1000" b="1" kern="100" dirty="0">
              <a:effectLst/>
              <a:latin typeface="Aptos Display"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is niet aan te leren middels een lesmethode. Deze lessen zijn daarom vooral bedoeld als bewustwording voor de leerlingen, niet als training. Voor het trainen of behandelen van </a:t>
            </a:r>
            <a:r>
              <a:rPr lang="nl-NL" sz="1000" kern="100" dirty="0" err="1">
                <a:effectLst/>
                <a:latin typeface="Aptos Display" panose="020B0004020202020204" pitchFamily="34" charset="0"/>
                <a:ea typeface="Aptos" panose="020B0004020202020204" pitchFamily="34" charset="0"/>
                <a:cs typeface="Times New Roman" panose="02020603050405020304" pitchFamily="18" charset="0"/>
              </a:rPr>
              <a:t>ToM</a:t>
            </a:r>
            <a:r>
              <a:rPr lang="nl-NL" sz="1000" kern="100" dirty="0">
                <a:effectLst/>
                <a:latin typeface="Aptos Display" panose="020B0004020202020204" pitchFamily="34" charset="0"/>
                <a:ea typeface="Aptos" panose="020B0004020202020204" pitchFamily="34" charset="0"/>
                <a:cs typeface="Times New Roman" panose="02020603050405020304" pitchFamily="18" charset="0"/>
              </a:rPr>
              <a:t> raden we je aan om te verwijzen naar mensen met een therapeutische achtergrond. Denk bijvoorbeeld aan de collega’s van Kentalis Zorg. </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(verrassing, verbazing)</a:t>
            </a:r>
          </a:p>
          <a:p>
            <a:r>
              <a:rPr lang="nl-NL" sz="1000" dirty="0">
                <a:latin typeface="Aptos Display" panose="020B0004020202020204" pitchFamily="34" charset="0"/>
              </a:rPr>
              <a:t>Waarom denk je dat? (wenkbrauwen omhoog, grote ogen, open mond)</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514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(verdriet, verdrietig zijn, bedroefdheid, sip zijn)</a:t>
            </a:r>
          </a:p>
          <a:p>
            <a:r>
              <a:rPr lang="nl-NL" sz="1000" dirty="0">
                <a:latin typeface="Aptos Display" panose="020B0004020202020204" pitchFamily="34" charset="0"/>
              </a:rPr>
              <a:t>Waarom denk je dat? (zijn mondhoeken gaan naar beneden, zijn lippen komen naar voren, zijn voorhoofd heeft een frons, zijn wenkbrauwen staan schuin, hij ziet eruit alsof hij bijna moet huilen, zijn schouders zijn naar voren, hij maakt zich klein)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3505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LET OP. </a:t>
            </a:r>
            <a:r>
              <a:rPr lang="nl-NL" sz="1000" b="0" dirty="0">
                <a:latin typeface="Aptos Display" panose="020B0004020202020204" pitchFamily="34" charset="0"/>
              </a:rPr>
              <a:t>Als de les minder snel gaat met jouw klas, kun je vanaf dit punt de les afbreken. Je kunt dan de volgende les vanaf deze dia weer oppakken.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 de docent: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Verdeel de klas in tweetallen.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Print de emotiekaartjes 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De ene leerling leest een emotie van een kaartje en laat deze emotie zien in het gezicht en in de lichaamshouding.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De andere leerling doet de emotie na en raadt daarna welke emotie er uitgebeeld wordt.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Let op</a:t>
            </a:r>
            <a:r>
              <a:rPr lang="nl-NL" sz="1000" b="0" dirty="0">
                <a:latin typeface="Aptos Display" panose="020B0004020202020204" pitchFamily="34" charset="0"/>
              </a:rPr>
              <a:t>: het uitprintblad bevat zowel kaartjes met emoties (groene achtergrond) als kaartjes met gevoelens (blauwe achtergrond). In deze oefening gaat het alleen om de emoties. </a:t>
            </a:r>
            <a:r>
              <a:rPr lang="nl-NL" sz="1000" b="0" u="sng" dirty="0">
                <a:latin typeface="Aptos Display" panose="020B0004020202020204" pitchFamily="34" charset="0"/>
              </a:rPr>
              <a:t>Bied de gevoelens niet aan </a:t>
            </a:r>
            <a:endParaRPr lang="nl-NL" sz="1000" b="1" u="sng"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420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 de docent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Verdeel de klas in tweetallen.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Print meerdere setjes van de emotiekaartjes (groene achtergrond) uit en snijd/knip ze uit.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Elk tweetal krijgt een setje kaartjes.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De ene leerling leest een emotie van een kaartje en laat deze emotie zien middels de gezichtsuitdrukking en in de lichaamshouding.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De andere leerling doet de emotie na en raadt daarna welke emotie er uitgebeeld wordt.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6216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 de docent</a:t>
            </a:r>
          </a:p>
          <a:p>
            <a:pPr algn="l"/>
            <a:r>
              <a:rPr lang="nl-NL" sz="1000" b="0" i="0" dirty="0">
                <a:solidFill>
                  <a:srgbClr val="000000"/>
                </a:solidFill>
                <a:effectLst/>
                <a:latin typeface="Aptos Display" panose="020B0004020202020204" pitchFamily="34" charset="0"/>
              </a:rPr>
              <a:t>Iedere leerling krijgt een invulblad “mijn emotiedagboek”. </a:t>
            </a:r>
          </a:p>
          <a:p>
            <a:pPr algn="l"/>
            <a:r>
              <a:rPr lang="nl-NL" sz="1000" b="0" i="0" dirty="0">
                <a:solidFill>
                  <a:srgbClr val="000000"/>
                </a:solidFill>
                <a:effectLst/>
                <a:latin typeface="Aptos Display" panose="020B0004020202020204" pitchFamily="34" charset="0"/>
              </a:rPr>
              <a:t>Het doel hiervan is dat de leerlingen inzicht krijgen hoe zij zich op verschillende momenten en op verschillende plekken gedurende de dag voelen. </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Ze vullen voor de genoemde momenten op het blad in hoe ze zich voelen (ze mogen de 6 basis-emoties gebruiken maar ook meer gedetailleerde gevoelens) en schrijven of tekenen erbij waarom ze zich zo voelen.</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Daarna bespreken ze in kleine groepjes van 2 tot maximaal 4 leerlingen:</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Hoe voel jij je tijdens de dag? </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Heb je ontdekt waarom je deze emoties hebt?</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Veranderen je emoties tijdens de dag?</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Op welke momenten voel jij je het fijnst?</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Wat helpt jou om met moeilijke emoties om te gaan?</a:t>
            </a:r>
          </a:p>
          <a:p>
            <a:pPr marL="0" indent="0" algn="l">
              <a:buFont typeface="Arial" panose="020B0604020202020204" pitchFamily="34" charset="0"/>
              <a:buNone/>
            </a:pPr>
            <a:endParaRPr lang="nl-NL" sz="1000" b="0" i="0" dirty="0">
              <a:solidFill>
                <a:srgbClr val="000000"/>
              </a:solidFill>
              <a:effectLst/>
              <a:latin typeface="Aptos Display" panose="020B0004020202020204" pitchFamily="34" charset="0"/>
            </a:endParaRPr>
          </a:p>
          <a:p>
            <a:pPr marL="0" indent="0" algn="l">
              <a:buFont typeface="Arial" panose="020B0604020202020204" pitchFamily="34" charset="0"/>
              <a:buNone/>
            </a:pPr>
            <a:r>
              <a:rPr lang="nl-NL" sz="1000" b="0" i="0" dirty="0">
                <a:solidFill>
                  <a:srgbClr val="000000"/>
                </a:solidFill>
                <a:effectLst/>
                <a:latin typeface="Aptos Display" panose="020B0004020202020204" pitchFamily="34" charset="0"/>
              </a:rPr>
              <a:t>Lukt het jouw klas niet om in groepjes na te bespreken? Sla dit dan over en ga direct naar de volgende dia: bespreek klassikaal na en sta zelf model. Zie notities volgende dia.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7744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 de docent</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Verdeel de leerlingen in kleine groepjes van 2 tot maximaal 4 leerlingen:</a:t>
            </a:r>
          </a:p>
          <a:p>
            <a:pPr algn="l"/>
            <a:endParaRPr lang="nl-NL" sz="1000" b="0" i="0" dirty="0">
              <a:solidFill>
                <a:srgbClr val="000000"/>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i="0" dirty="0">
                <a:solidFill>
                  <a:srgbClr val="000000"/>
                </a:solidFill>
                <a:effectLst/>
                <a:latin typeface="Aptos Display" panose="020B0004020202020204" pitchFamily="34" charset="0"/>
              </a:rPr>
              <a:t>Lukt het jouw klas niet om in groepjes na te bespreken? Sla dit dan over en ga direct naar de volgende dia: bespreek klassikaal na en sta zelf model. Zie notities volgende dia.</a:t>
            </a:r>
          </a:p>
          <a:p>
            <a:pPr algn="l"/>
            <a:endParaRPr lang="nl-NL" sz="1000" b="0" i="0" dirty="0">
              <a:solidFill>
                <a:srgbClr val="000000"/>
              </a:solidFill>
              <a:effectLst/>
              <a:latin typeface="Aptos Display" panose="020B0004020202020204" pitchFamily="34" charset="0"/>
            </a:endParaRPr>
          </a:p>
          <a:p>
            <a:pPr algn="l"/>
            <a:r>
              <a:rPr lang="nl-NL" sz="1000" b="0" i="0" dirty="0">
                <a:solidFill>
                  <a:srgbClr val="000000"/>
                </a:solidFill>
                <a:effectLst/>
                <a:latin typeface="Aptos Display" panose="020B0004020202020204" pitchFamily="34" charset="0"/>
              </a:rPr>
              <a:t>Laat de groepjes de volgende vragen bespreken:</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Hoe voel jij je tijdens de dag? </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Heb je ontdekt waarom je deze emoties hebt?</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Veranderen je emoties tijdens de dag?</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Op welke momenten voel jij je het fijnst?</a:t>
            </a:r>
          </a:p>
          <a:p>
            <a:pPr marL="171450" indent="-171450" algn="l">
              <a:buFont typeface="Arial" panose="020B0604020202020204" pitchFamily="34" charset="0"/>
              <a:buChar char="•"/>
            </a:pPr>
            <a:r>
              <a:rPr lang="nl-NL" sz="1000" b="0" i="0" dirty="0">
                <a:solidFill>
                  <a:srgbClr val="000000"/>
                </a:solidFill>
                <a:effectLst/>
                <a:latin typeface="Aptos Display" panose="020B0004020202020204" pitchFamily="34" charset="0"/>
              </a:rPr>
              <a:t>Wat helpt jou om met moeilijke emoties om te gaan?</a:t>
            </a:r>
          </a:p>
          <a:p>
            <a:pPr marL="0" indent="0" algn="l">
              <a:buFont typeface="Arial" panose="020B0604020202020204" pitchFamily="34" charset="0"/>
              <a:buNone/>
            </a:pPr>
            <a:endParaRPr lang="nl-NL" sz="1000" b="0" i="0" dirty="0">
              <a:solidFill>
                <a:srgbClr val="000000"/>
              </a:solidFill>
              <a:effectLst/>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44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dirty="0">
                <a:latin typeface="Aptos Display" panose="020B0004020202020204" pitchFamily="34" charset="0"/>
              </a:rPr>
              <a:t>Voor de docent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1"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Bespreek met de klas na. Jouw houding is hier van groot belang. Probeer vanuit oprechte nieuwsgierigheid de vragen te stellen.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Wanneer hadden de leerlingen de fijnste emotie deze dag (of gisteren)?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sng" dirty="0">
                <a:latin typeface="Aptos Display" panose="020B0004020202020204" pitchFamily="34" charset="0"/>
              </a:rPr>
              <a:t>Zit je klas op slot? Delen ze weinig en vinden ze het spannend of lastig?</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u="none" dirty="0">
                <a:latin typeface="Aptos Display" panose="020B0004020202020204" pitchFamily="34" charset="0"/>
              </a:rPr>
              <a:t>&gt; </a:t>
            </a:r>
            <a:r>
              <a:rPr lang="nl-NL" sz="1000" b="0" dirty="0">
                <a:latin typeface="Aptos Display" panose="020B0004020202020204" pitchFamily="34" charset="0"/>
              </a:rPr>
              <a:t>Vraag dan: als je nu eens om je heen kijkt, wie in deze klas zou zich ‘s ochtends heel fijn voelen?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Laat de leerlingen van je klas benoemen wie zij denken dat zich ‘s ochtends het fijnst voelt. De leerlingen noemen een naam. Die leerling kan aangeven of klopt zo is of niet.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Als de leerling aangeeft dat hij zich niet fijn voelt in de ochtend, ontstaat er een gesprek.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000" b="0" dirty="0">
              <a:latin typeface="Aptos Display"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Is dit nog steeds te lastig. Sta dan zelf model.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Vraag aan de klas: Wat denken jullie eigenlijk? Wanneer denken jullie dat ik me het fijnst voel tijdens de dag?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0" dirty="0">
                <a:latin typeface="Aptos Display" panose="020B0004020202020204" pitchFamily="34" charset="0"/>
              </a:rPr>
              <a:t>Bij het opstaan, als ik op school kom, in de middag, of in avond? En wat maakt dat jullie dat denken? Zien jullie iets aan mij? Merken jullie iets aan mij?</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9070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6144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200" dirty="0">
                <a:latin typeface="Aptos Display" panose="020B0004020202020204" pitchFamily="34" charset="0"/>
              </a:rPr>
              <a:t>Sluit de les af.</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358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Kijk met de klas even terug op de vorige les.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000" noProof="0" dirty="0">
                <a:latin typeface="Aptos Display" panose="020B0004020202020204" pitchFamily="34" charset="0"/>
                <a:cs typeface="Calibri"/>
              </a:rPr>
              <a:t>(voorbereiding voor de docent: maak indien mogelijk twee woordwebben: 1 voor emoties en 1 voor gevoelens)</a:t>
            </a:r>
          </a:p>
          <a:p>
            <a:endParaRPr lang="nl-NL" sz="1000" b="1" u="sng" dirty="0">
              <a:latin typeface="Aptos Display" panose="020B0004020202020204" pitchFamily="34" charset="0"/>
              <a:ea typeface="Calibri"/>
              <a:cs typeface="Calibri"/>
            </a:endParaRPr>
          </a:p>
          <a:p>
            <a:r>
              <a:rPr lang="nl-NL" sz="1000" b="1" u="sng" dirty="0">
                <a:latin typeface="Aptos Display" panose="020B0004020202020204" pitchFamily="34" charset="0"/>
                <a:ea typeface="Calibri"/>
                <a:cs typeface="Calibri"/>
              </a:rPr>
              <a:t>Informatie voor de leerlingen</a:t>
            </a:r>
            <a:endParaRPr lang="nl-NL" sz="1000" dirty="0">
              <a:latin typeface="Aptos Display" panose="020B0004020202020204" pitchFamily="34" charset="0"/>
              <a:ea typeface="Calibri"/>
              <a:cs typeface="Calibri"/>
            </a:endParaRPr>
          </a:p>
          <a:p>
            <a:r>
              <a:rPr lang="nl-NL" sz="1000" noProof="0" dirty="0">
                <a:latin typeface="Aptos Display" panose="020B0004020202020204" pitchFamily="34" charset="0"/>
                <a:cs typeface="Calibri"/>
              </a:rPr>
              <a:t>In het thema Executieve Functies (EF) en in het thema Emoties hebben we het gehad over emoties. We hebben het ook gehad over gevoelens. Ook hebben we het verschil besproken. </a:t>
            </a:r>
          </a:p>
          <a:p>
            <a:endParaRPr lang="nl-NL" sz="1000" noProof="0" dirty="0">
              <a:latin typeface="Aptos Display" panose="020B0004020202020204" pitchFamily="34" charset="0"/>
              <a:cs typeface="Calibri"/>
            </a:endParaRPr>
          </a:p>
          <a:p>
            <a:r>
              <a:rPr lang="nl-NL" sz="1000" noProof="0" dirty="0">
                <a:latin typeface="Aptos Display" panose="020B0004020202020204" pitchFamily="34" charset="0"/>
                <a:cs typeface="Calibri"/>
              </a:rPr>
              <a:t>Weten jullie nog hoe het zit?</a:t>
            </a:r>
          </a:p>
          <a:p>
            <a:endParaRPr lang="nl-NL" sz="1000" noProof="0" dirty="0">
              <a:latin typeface="Aptos Display" panose="020B0004020202020204" pitchFamily="34" charset="0"/>
              <a:cs typeface="Calibri"/>
            </a:endParaRPr>
          </a:p>
          <a:p>
            <a:r>
              <a:rPr lang="nl-NL" sz="1000" noProof="0" dirty="0">
                <a:latin typeface="Aptos Display" panose="020B0004020202020204" pitchFamily="34" charset="0"/>
                <a:cs typeface="Calibri"/>
              </a:rPr>
              <a:t>Wat weten we nog van emoties? Wat zijn dat?</a:t>
            </a:r>
          </a:p>
          <a:p>
            <a:r>
              <a:rPr lang="nl-NL" sz="1000" i="1" noProof="0" dirty="0">
                <a:latin typeface="Aptos Display" panose="020B0004020202020204" pitchFamily="34" charset="0"/>
                <a:cs typeface="Calibri"/>
              </a:rPr>
              <a:t>Denk aan: gaat snel, je voelt het heel duidelijk in je lichaam, blij (vrolijk/vreugde), boos (boosheid, woede), bang (angst), bedroefd (verdrietig), walging (afkeer) en verrassing (verbaasd zijn mag ook), moeilijk om te stoppen, komen heel opeens naar boven.</a:t>
            </a:r>
          </a:p>
          <a:p>
            <a:endParaRPr lang="nl-NL" sz="1000" noProof="0" dirty="0">
              <a:latin typeface="Aptos Display" panose="020B0004020202020204" pitchFamily="34" charset="0"/>
              <a:cs typeface="Calibri"/>
            </a:endParaRPr>
          </a:p>
          <a:p>
            <a:r>
              <a:rPr lang="nl-NL" sz="1000" noProof="0" dirty="0">
                <a:latin typeface="Aptos Display" panose="020B0004020202020204" pitchFamily="34" charset="0"/>
                <a:cs typeface="Calibri"/>
              </a:rPr>
              <a:t>Wat weten we nog van gevoelens? Wat zijn dat dan?</a:t>
            </a:r>
          </a:p>
          <a:p>
            <a:r>
              <a:rPr lang="nl-NL" sz="1000" i="1" noProof="0" dirty="0">
                <a:latin typeface="Aptos Display" panose="020B0004020202020204" pitchFamily="34" charset="0"/>
                <a:cs typeface="Calibri"/>
              </a:rPr>
              <a:t>Denk aan: soms lastiger om te voelen in je lichaam, ze voelen soms wat kleiner dan emoties, je kan ze meestal zelf stoppen, ze kunnen langer duren. </a:t>
            </a:r>
          </a:p>
          <a:p>
            <a:endParaRPr lang="nl-NL" sz="1000" noProof="0" dirty="0">
              <a:latin typeface="Aptos Display" panose="020B0004020202020204" pitchFamily="34" charset="0"/>
              <a:cs typeface="Calibri"/>
            </a:endParaRPr>
          </a:p>
          <a:p>
            <a:r>
              <a:rPr lang="nl-NL" sz="1000" i="1" noProof="0" dirty="0">
                <a:latin typeface="Aptos Display" panose="020B0004020202020204" pitchFamily="34" charset="0"/>
                <a:cs typeface="Calibri"/>
              </a:rPr>
              <a:t>Voor het verschil tussen emoties en gevoelens, ga naar de volgende dia.</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17348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468DF-FE8A-DDA0-DB96-35071270FD0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5042D0C-080B-29D8-3036-587DD5CE278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9C26F3B-5D7C-F541-509D-43F5E17FD7AB}"/>
              </a:ext>
            </a:extLst>
          </p:cNvPr>
          <p:cNvSpPr>
            <a:spLocks noGrp="1"/>
          </p:cNvSpPr>
          <p:nvPr>
            <p:ph type="body" idx="1"/>
          </p:nvPr>
        </p:nvSpPr>
        <p:spPr/>
        <p:txBody>
          <a:bodyPr/>
          <a:lstStyle/>
          <a:p>
            <a:r>
              <a:rPr lang="nl-NL" sz="1000" b="1" dirty="0">
                <a:latin typeface="+mj-lt"/>
                <a:cs typeface="Arial" panose="020B0604020202020204" pitchFamily="34" charset="0"/>
              </a:rPr>
              <a:t>Voor de docent</a:t>
            </a:r>
            <a:endParaRPr lang="nl-NL" sz="1000" b="0" dirty="0">
              <a:latin typeface="+mj-lt"/>
              <a:cs typeface="Arial" panose="020B0604020202020204" pitchFamily="34" charset="0"/>
            </a:endParaRPr>
          </a:p>
          <a:p>
            <a:r>
              <a:rPr lang="nl-NL" sz="1000" b="0" dirty="0">
                <a:latin typeface="+mj-lt"/>
                <a:cs typeface="Arial" panose="020B0604020202020204" pitchFamily="34" charset="0"/>
              </a:rPr>
              <a:t>In het thema EF heb je gewerkt aan emotie regulatie (omgaan met je emoties). Hierin is het verschil tussen emoties en gevoelens behandeld. Deze les is dus gedeeltelijk herhaling. </a:t>
            </a:r>
          </a:p>
          <a:p>
            <a:endParaRPr lang="nl-NL" sz="1000" b="1" dirty="0">
              <a:latin typeface="+mj-lt"/>
              <a:cs typeface="Arial" panose="020B0604020202020204" pitchFamily="34" charset="0"/>
            </a:endParaRPr>
          </a:p>
          <a:p>
            <a:r>
              <a:rPr lang="nl-NL" sz="1000" b="1" dirty="0">
                <a:latin typeface="+mj-lt"/>
                <a:cs typeface="Arial" panose="020B0604020202020204" pitchFamily="34" charset="0"/>
              </a:rPr>
              <a:t>Verwerkingsopdracht: Wat hoort waar bij?</a:t>
            </a:r>
            <a:br>
              <a:rPr lang="nl-NL" sz="1000" dirty="0">
                <a:latin typeface="+mj-lt"/>
                <a:cs typeface="Arial" panose="020B0604020202020204" pitchFamily="34" charset="0"/>
              </a:rPr>
            </a:br>
            <a:r>
              <a:rPr lang="nl-NL" sz="1000" dirty="0">
                <a:latin typeface="+mj-lt"/>
                <a:cs typeface="Arial" panose="020B0604020202020204" pitchFamily="34" charset="0"/>
              </a:rPr>
              <a:t>Tijdens de lessen van EF hebben we deze oefening al eens gedaan. Weten jullie nog hoe het zit? We maken samen twee lijsten op het bord: één voor emoties en één voor gevoelens.</a:t>
            </a:r>
          </a:p>
          <a:p>
            <a:r>
              <a:rPr lang="nl-NL" sz="1000" dirty="0">
                <a:latin typeface="+mj-lt"/>
                <a:cs typeface="Arial" panose="020B0604020202020204" pitchFamily="34" charset="0"/>
              </a:rPr>
              <a:t>Je kunt ook het werkblad printen en leerlingen mee laten schrijven.</a:t>
            </a:r>
          </a:p>
          <a:p>
            <a:endParaRPr lang="nl-NL" sz="1000" dirty="0">
              <a:latin typeface="+mj-lt"/>
              <a:cs typeface="Arial" panose="020B0604020202020204" pitchFamily="34" charset="0"/>
            </a:endParaRPr>
          </a:p>
          <a:p>
            <a:pPr>
              <a:buFont typeface="Arial" panose="020B0604020202020204" pitchFamily="34" charset="0"/>
              <a:buChar char="•"/>
            </a:pPr>
            <a:r>
              <a:rPr lang="nl-NL" sz="1000" dirty="0">
                <a:latin typeface="+mj-lt"/>
                <a:cs typeface="Arial" panose="020B0604020202020204" pitchFamily="34" charset="0"/>
              </a:rPr>
              <a:t>Bedenk wat er bij emoties hoort en wat bij gevoelens.</a:t>
            </a:r>
          </a:p>
          <a:p>
            <a:pPr>
              <a:buFont typeface="Arial" panose="020B0604020202020204" pitchFamily="34" charset="0"/>
              <a:buChar char="•"/>
            </a:pPr>
            <a:r>
              <a:rPr lang="nl-NL" sz="1000" dirty="0">
                <a:latin typeface="+mj-lt"/>
                <a:cs typeface="Arial" panose="020B0604020202020204" pitchFamily="34" charset="0"/>
              </a:rPr>
              <a:t>Gebruik deze zinnen en kies of ze bij emoties of gevoelens horen:</a:t>
            </a:r>
            <a:br>
              <a:rPr lang="nl-NL" sz="1000" dirty="0">
                <a:latin typeface="+mj-lt"/>
                <a:cs typeface="Arial" panose="020B0604020202020204" pitchFamily="34" charset="0"/>
              </a:rPr>
            </a:br>
            <a:endParaRPr lang="nl-NL" sz="1000" dirty="0">
              <a:latin typeface="+mj-lt"/>
              <a:cs typeface="Arial" panose="020B0604020202020204" pitchFamily="34" charset="0"/>
            </a:endParaRPr>
          </a:p>
          <a:p>
            <a:pPr marL="742950" lvl="1" indent="-285750">
              <a:buFont typeface="Arial" panose="020B0604020202020204" pitchFamily="34" charset="0"/>
              <a:buChar char="•"/>
            </a:pPr>
            <a:r>
              <a:rPr lang="nl-NL" sz="1000" dirty="0">
                <a:latin typeface="+mj-lt"/>
                <a:cs typeface="Arial" panose="020B0604020202020204" pitchFamily="34" charset="0"/>
              </a:rPr>
              <a:t>Je voelt het meestal in je lichaam (</a:t>
            </a:r>
            <a:r>
              <a:rPr lang="nl-NL" sz="1000" i="1" dirty="0">
                <a:latin typeface="+mj-lt"/>
                <a:cs typeface="Arial" panose="020B0604020202020204" pitchFamily="34" charset="0"/>
              </a:rPr>
              <a:t>emotie</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Je kunt er rustiger over nadenken (</a:t>
            </a:r>
            <a:r>
              <a:rPr lang="nl-NL" sz="1000" i="1" dirty="0">
                <a:latin typeface="+mj-lt"/>
                <a:cs typeface="Arial" panose="020B0604020202020204" pitchFamily="34" charset="0"/>
              </a:rPr>
              <a:t>gevoel</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Het ontstaat snel (</a:t>
            </a:r>
            <a:r>
              <a:rPr lang="nl-NL" sz="1000" i="1" dirty="0">
                <a:latin typeface="+mj-lt"/>
                <a:cs typeface="Arial" panose="020B0604020202020204" pitchFamily="34" charset="0"/>
              </a:rPr>
              <a:t>emotie</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Het duurt langere tijd (</a:t>
            </a:r>
            <a:r>
              <a:rPr lang="nl-NL" sz="1000" i="1" dirty="0">
                <a:latin typeface="+mj-lt"/>
                <a:cs typeface="Arial" panose="020B0604020202020204" pitchFamily="34" charset="0"/>
              </a:rPr>
              <a:t>gevoel</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Je voelt niet altijd een reactie in je lichaam (</a:t>
            </a:r>
            <a:r>
              <a:rPr lang="nl-NL" sz="1000" i="1" dirty="0">
                <a:latin typeface="+mj-lt"/>
                <a:cs typeface="Arial" panose="020B0604020202020204" pitchFamily="34" charset="0"/>
              </a:rPr>
              <a:t>gevoel</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Het kan heel sterk zijn (</a:t>
            </a:r>
            <a:r>
              <a:rPr lang="nl-NL" sz="1000" i="1" dirty="0">
                <a:latin typeface="+mj-lt"/>
                <a:cs typeface="Arial" panose="020B0604020202020204" pitchFamily="34" charset="0"/>
              </a:rPr>
              <a:t>emotie</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Het is een reactie die vanzelf komt (</a:t>
            </a:r>
            <a:r>
              <a:rPr lang="nl-NL" sz="1000" i="1" dirty="0">
                <a:latin typeface="+mj-lt"/>
                <a:cs typeface="Arial" panose="020B0604020202020204" pitchFamily="34" charset="0"/>
              </a:rPr>
              <a:t>emotie</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Het is moeilijk om het snel te stoppen (</a:t>
            </a:r>
            <a:r>
              <a:rPr lang="nl-NL" sz="1000" i="1" dirty="0">
                <a:latin typeface="+mj-lt"/>
                <a:cs typeface="Arial" panose="020B0604020202020204" pitchFamily="34" charset="0"/>
              </a:rPr>
              <a:t>emoties</a:t>
            </a:r>
            <a:r>
              <a:rPr lang="nl-NL" sz="1000" dirty="0">
                <a:latin typeface="+mj-lt"/>
                <a:cs typeface="Arial" panose="020B0604020202020204" pitchFamily="34" charset="0"/>
              </a:rPr>
              <a:t>).</a:t>
            </a:r>
          </a:p>
          <a:p>
            <a:pPr marL="742950" lvl="1" indent="-285750">
              <a:buFont typeface="Arial" panose="020B0604020202020204" pitchFamily="34" charset="0"/>
              <a:buChar char="•"/>
            </a:pPr>
            <a:r>
              <a:rPr lang="nl-NL" sz="1000" dirty="0">
                <a:latin typeface="+mj-lt"/>
                <a:cs typeface="Arial" panose="020B0604020202020204" pitchFamily="34" charset="0"/>
              </a:rPr>
              <a:t>Als je het voelt kun je het meestal wel remmen en aan iets anders denken </a:t>
            </a:r>
            <a:r>
              <a:rPr lang="nl-NL" sz="1000" i="1" dirty="0">
                <a:latin typeface="+mj-lt"/>
                <a:cs typeface="Arial" panose="020B0604020202020204" pitchFamily="34" charset="0"/>
              </a:rPr>
              <a:t>(gevoel)</a:t>
            </a:r>
            <a:endParaRPr lang="nl-NL" sz="1000" dirty="0">
              <a:latin typeface="+mj-lt"/>
              <a:cs typeface="Arial" panose="020B0604020202020204" pitchFamily="34" charset="0"/>
            </a:endParaRPr>
          </a:p>
          <a:p>
            <a:pPr marL="742950" lvl="1" indent="-285750">
              <a:buFont typeface="Arial" panose="020B0604020202020204" pitchFamily="34" charset="0"/>
              <a:buChar char="•"/>
            </a:pPr>
            <a:r>
              <a:rPr lang="nl-NL" sz="1000" dirty="0">
                <a:latin typeface="+mj-lt"/>
                <a:cs typeface="Arial" panose="020B0604020202020204" pitchFamily="34" charset="0"/>
              </a:rPr>
              <a:t>Het is soms heel ingewikkeld om te vertellen wat je voelt </a:t>
            </a:r>
            <a:r>
              <a:rPr lang="nl-NL" sz="1000" i="1">
                <a:latin typeface="+mj-lt"/>
                <a:cs typeface="Arial" panose="020B0604020202020204" pitchFamily="34" charset="0"/>
              </a:rPr>
              <a:t>(emotie én gevoel).</a:t>
            </a:r>
            <a:endParaRPr lang="nl-NL" sz="1000" b="1" i="1" dirty="0">
              <a:latin typeface="+mj-lt"/>
              <a:cs typeface="Arial" panose="020B0604020202020204" pitchFamily="34" charset="0"/>
            </a:endParaRPr>
          </a:p>
          <a:p>
            <a:pPr marL="457200" lvl="1" indent="0">
              <a:buFont typeface="Arial" panose="020B0604020202020204" pitchFamily="34" charset="0"/>
              <a:buNone/>
            </a:pPr>
            <a:endParaRPr lang="nl-NL" sz="1000" dirty="0">
              <a:latin typeface="+mj-lt"/>
              <a:cs typeface="Arial" panose="020B0604020202020204" pitchFamily="34" charset="0"/>
            </a:endParaRPr>
          </a:p>
          <a:p>
            <a:pPr marL="0" lvl="0" indent="0">
              <a:buFont typeface="Arial" panose="020B0604020202020204" pitchFamily="34" charset="0"/>
              <a:buNone/>
            </a:pPr>
            <a:r>
              <a:rPr lang="nl-NL" sz="1000" dirty="0">
                <a:latin typeface="+mj-lt"/>
                <a:cs typeface="Arial" panose="020B0604020202020204" pitchFamily="34" charset="0"/>
              </a:rPr>
              <a:t>Weten de leerlingen nog meer kenmerken van emoties en/of gevoelens; voeg deze dan toe.</a:t>
            </a:r>
          </a:p>
          <a:p>
            <a:pPr marL="0" lvl="0" indent="0">
              <a:buFont typeface="Arial" panose="020B0604020202020204" pitchFamily="34" charset="0"/>
              <a:buNone/>
            </a:pPr>
            <a:endParaRPr lang="nl-NL" sz="1000" dirty="0">
              <a:latin typeface="+mj-lt"/>
              <a:cs typeface="Arial" panose="020B0604020202020204" pitchFamily="34" charset="0"/>
            </a:endParaRPr>
          </a:p>
          <a:p>
            <a:r>
              <a:rPr lang="nl-NL" sz="1000" b="1" dirty="0">
                <a:latin typeface="+mj-lt"/>
                <a:cs typeface="Arial" panose="020B0604020202020204" pitchFamily="34" charset="0"/>
              </a:rPr>
              <a:t>Tip:</a:t>
            </a:r>
            <a:r>
              <a:rPr lang="nl-NL" sz="1000" dirty="0">
                <a:latin typeface="+mj-lt"/>
                <a:cs typeface="Arial" panose="020B0604020202020204" pitchFamily="34" charset="0"/>
              </a:rPr>
              <a:t> Als een zin bij beide hoort, zet deze dan in beide lijsten!</a:t>
            </a:r>
          </a:p>
          <a:p>
            <a:endParaRPr lang="nl-NL" sz="1000" dirty="0">
              <a:latin typeface="+mj-lt"/>
              <a:cs typeface="Arial" panose="020B0604020202020204" pitchFamily="34" charset="0"/>
            </a:endParaRPr>
          </a:p>
          <a:p>
            <a:pPr indent="-171450"/>
            <a:endParaRPr lang="nl-NL" sz="1000" dirty="0">
              <a:latin typeface="+mj-lt"/>
              <a:cs typeface="Arial" panose="020B0604020202020204" pitchFamily="34" charset="0"/>
            </a:endParaRPr>
          </a:p>
          <a:p>
            <a:pPr indent="-171450"/>
            <a:r>
              <a:rPr lang="nl-NL" sz="1000" dirty="0">
                <a:latin typeface="+mj-lt"/>
                <a:cs typeface="Arial" panose="020B0604020202020204" pitchFamily="34" charset="0"/>
              </a:rPr>
              <a:t>Maak achteraf een foto of screenshot van deze bovenstaande lijst en als je ze gemaakt hebt ook van de woordwebben. Pak deze er op een later moment nog eens bij en bespreek het met je klas.</a:t>
            </a:r>
          </a:p>
          <a:p>
            <a:pPr indent="-171450"/>
            <a:endParaRPr lang="nl-NL" sz="1000" dirty="0">
              <a:latin typeface="+mj-lt"/>
              <a:cs typeface="Arial" panose="020B0604020202020204" pitchFamily="34" charset="0"/>
            </a:endParaRPr>
          </a:p>
        </p:txBody>
      </p:sp>
      <p:sp>
        <p:nvSpPr>
          <p:cNvPr id="4" name="Tijdelijke aanduiding voor dianummer 3">
            <a:extLst>
              <a:ext uri="{FF2B5EF4-FFF2-40B4-BE49-F238E27FC236}">
                <a16:creationId xmlns:a16="http://schemas.microsoft.com/office/drawing/2014/main" id="{FF885317-C66B-A6C5-12B4-B251FFE85E8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2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(boosheid, boos zijn, woede, kwaad zijn)</a:t>
            </a:r>
          </a:p>
          <a:p>
            <a:r>
              <a:rPr lang="nl-NL" sz="1000" dirty="0">
                <a:latin typeface="Aptos Display" panose="020B0004020202020204" pitchFamily="34" charset="0"/>
              </a:rPr>
              <a:t>Waarom denk je dat? (frons, mondhoeken omlaag, gebalde vuisten)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30643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(blijheid, vrolijkheid, blij zijn)</a:t>
            </a:r>
          </a:p>
          <a:p>
            <a:r>
              <a:rPr lang="nl-NL" sz="1000" dirty="0">
                <a:latin typeface="Aptos Display" panose="020B0004020202020204" pitchFamily="34" charset="0"/>
              </a:rPr>
              <a:t>Waarom denk je dat? (glimlach, mondhoeken omhoog, geen frons op het voorhoofd, ze ziet er ontspannen uit)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539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(angst, bang zijn, angstig)</a:t>
            </a:r>
          </a:p>
          <a:p>
            <a:r>
              <a:rPr lang="nl-NL" sz="1000" dirty="0">
                <a:latin typeface="Aptos Display" panose="020B0004020202020204" pitchFamily="34" charset="0"/>
              </a:rPr>
              <a:t>Waarom denk je dat? (wenkbrauwen zijn hoog, ogen zijn groot, hij maakt zich klein, handen bij elkaar)</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827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nl-NL" sz="1000" b="1" kern="0" dirty="0">
                <a:effectLst/>
                <a:latin typeface="Aptos Display" panose="020B0004020202020204" pitchFamily="34" charset="0"/>
                <a:ea typeface="Times New Roman" panose="02020603050405020304" pitchFamily="18" charset="0"/>
                <a:cs typeface="Arial"/>
              </a:rPr>
              <a:t>Introductie voor de leerlingen klassikaal</a:t>
            </a:r>
          </a:p>
          <a:p>
            <a:pPr>
              <a:lnSpc>
                <a:spcPct val="115000"/>
              </a:lnSpc>
              <a:spcAft>
                <a:spcPts val="1000"/>
              </a:spcAft>
            </a:pPr>
            <a:endParaRPr lang="nl-NL" sz="1000" b="1" kern="0" dirty="0">
              <a:effectLst/>
              <a:latin typeface="Aptos Display" panose="020B0004020202020204" pitchFamily="34" charset="0"/>
              <a:ea typeface="Times New Roman" panose="02020603050405020304" pitchFamily="18" charset="0"/>
              <a:cs typeface="Times New Roman" panose="02020603050405020304" pitchFamily="18" charset="0"/>
            </a:endParaRPr>
          </a:p>
          <a:p>
            <a:r>
              <a:rPr lang="nl-NL" sz="1000" dirty="0">
                <a:latin typeface="Aptos Display" panose="020B0004020202020204" pitchFamily="34" charset="0"/>
              </a:rPr>
              <a:t>Welke emotie zie je hier? (afkeer, walging)</a:t>
            </a:r>
          </a:p>
          <a:p>
            <a:r>
              <a:rPr lang="nl-NL" sz="1000" dirty="0">
                <a:latin typeface="Aptos Display" panose="020B0004020202020204" pitchFamily="34" charset="0"/>
              </a:rPr>
              <a:t>Waarom denk je dat? (frons, neus omhoog, mondhoeken naar beneden, hij ziet eruit alsof hij iets vies ziet, proeft of ruikt)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949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650714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2018042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287014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618144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531503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13681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666125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38543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2656787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10880053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39151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1167088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777668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41600856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723709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863430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0424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415132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837382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88171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223235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865427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9-3-2025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19847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9-3-2025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35493701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Ik en de ander</a:t>
            </a:r>
          </a:p>
          <a:p>
            <a:pPr algn="ctr"/>
            <a:endParaRPr lang="nl-NL" sz="2000" cap="none" dirty="0">
              <a:solidFill>
                <a:schemeClr val="bg1"/>
              </a:solidFill>
            </a:endParaRPr>
          </a:p>
          <a:p>
            <a:pPr algn="ctr"/>
            <a:r>
              <a:rPr lang="nl-NL" sz="2000" cap="none" dirty="0">
                <a:solidFill>
                  <a:schemeClr val="bg1"/>
                </a:solidFill>
              </a:rPr>
              <a:t>Les 1</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1028" name="Picture 4" descr="Thumbnail Image Een illustratie van leerlingen (tieners) op een schoolplein. Een groepje van 3 leerlingen staat wat verderop op het schoolplein en lacht. Een meisje staat een stuk verderop in haar eentje en kijkt onzeker. Het meisje is onzeker omdat ze niet weet waar de andere leerlingen het over hebben. Misschien gaat het wel over haar? (maar de leerlingen in het groepje hebben gewoon lol, ze lachen haar niet uit). De leerlingen dragen schooltassen.">
            <a:extLst>
              <a:ext uri="{FF2B5EF4-FFF2-40B4-BE49-F238E27FC236}">
                <a16:creationId xmlns:a16="http://schemas.microsoft.com/office/drawing/2014/main" id="{B11F5D5B-7C7E-AF8E-6D35-F07F1DF51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87038" y="1466490"/>
            <a:ext cx="3925019" cy="3925019"/>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Opdracht: de 6 basisemoties</a:t>
            </a:r>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pic>
        <p:nvPicPr>
          <p:cNvPr id="6146" name="Picture 2" descr="Thumbnail Image Een afbeelding van een tienermeisje dat verrast is. Alsof haar iets verbaast.">
            <a:extLst>
              <a:ext uri="{FF2B5EF4-FFF2-40B4-BE49-F238E27FC236}">
                <a16:creationId xmlns:a16="http://schemas.microsoft.com/office/drawing/2014/main" id="{AE248D59-3B9F-E11D-FD85-922ABB350B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6251"/>
            <a:ext cx="4617720" cy="461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80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Opdracht: de 6 basisemoties</a:t>
            </a:r>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pic>
        <p:nvPicPr>
          <p:cNvPr id="7170" name="Picture 2" descr="Thumbnail Image Een tienerjongen die verdrietig is">
            <a:extLst>
              <a:ext uri="{FF2B5EF4-FFF2-40B4-BE49-F238E27FC236}">
                <a16:creationId xmlns:a16="http://schemas.microsoft.com/office/drawing/2014/main" id="{B25DC95A-1DC5-FA55-1EC2-517B2D05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90688"/>
            <a:ext cx="4480560" cy="448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137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1768928" y="2242457"/>
            <a:ext cx="3731849" cy="2373086"/>
          </a:xfrm>
        </p:spPr>
        <p:txBody>
          <a:bodyPr anchor="ctr">
            <a:normAutofit/>
          </a:bodyPr>
          <a:lstStyle/>
          <a:p>
            <a:r>
              <a:rPr lang="nl-NL" i="0" dirty="0"/>
              <a:t>Zelf ervaren</a:t>
            </a:r>
          </a:p>
        </p:txBody>
      </p:sp>
      <p:pic>
        <p:nvPicPr>
          <p:cNvPr id="8194" name="Picture 2" descr="Thumbnail Image A teenage girl and a teenage boy standing opposite each other. The teenage girl is holding an A4 sheet of paper in her hand. She is showing the emotion of surprise. The teenage boy is also showing the emotion of surprise.">
            <a:extLst>
              <a:ext uri="{FF2B5EF4-FFF2-40B4-BE49-F238E27FC236}">
                <a16:creationId xmlns:a16="http://schemas.microsoft.com/office/drawing/2014/main" id="{693D6280-808C-520C-92D7-DD9EAF61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4974" y="1066800"/>
            <a:ext cx="5311140" cy="5311140"/>
          </a:xfrm>
          <a:prstGeom prst="flowChartAlternateProcess">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67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D2FC60A-B4F2-C5A4-3B30-51D5EAB24607}"/>
              </a:ext>
            </a:extLst>
          </p:cNvPr>
          <p:cNvSpPr txBox="1">
            <a:spLocks/>
          </p:cNvSpPr>
          <p:nvPr/>
        </p:nvSpPr>
        <p:spPr>
          <a:xfrm>
            <a:off x="41910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bg1"/>
                </a:solidFill>
                <a:latin typeface="+mj-lt"/>
                <a:ea typeface="+mj-ea"/>
                <a:cs typeface="+mj-cs"/>
              </a:defRPr>
            </a:lvl1pPr>
          </a:lstStyle>
          <a:p>
            <a:pPr>
              <a:spcAft>
                <a:spcPts val="600"/>
              </a:spcAft>
            </a:pPr>
            <a:r>
              <a:rPr lang="nl-NL" i="1" kern="1200" dirty="0">
                <a:solidFill>
                  <a:schemeClr val="tx1"/>
                </a:solidFill>
                <a:latin typeface="+mj-lt"/>
                <a:ea typeface="+mj-ea"/>
                <a:cs typeface="+mj-cs"/>
              </a:rPr>
              <a:t>Opdracht: emoties nadoen en herkennen</a:t>
            </a:r>
          </a:p>
        </p:txBody>
      </p:sp>
      <p:pic>
        <p:nvPicPr>
          <p:cNvPr id="8194" name="Picture 2" descr="Thumbnail Image A teenage girl and a teenage boy standing opposite each other. The teenage girl is holding an A4 sheet of paper in her hand. She is showing the emotion of surprise. The teenage boy is also showing the emotion of surprise.">
            <a:extLst>
              <a:ext uri="{FF2B5EF4-FFF2-40B4-BE49-F238E27FC236}">
                <a16:creationId xmlns:a16="http://schemas.microsoft.com/office/drawing/2014/main" id="{693D6280-808C-520C-92D7-DD9EAF61B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 b="15738"/>
          <a:stretch/>
        </p:blipFill>
        <p:spPr bwMode="auto">
          <a:xfrm>
            <a:off x="730608" y="2172546"/>
            <a:ext cx="3798277" cy="3200400"/>
          </a:xfrm>
          <a:prstGeom prst="flowChartAlternateProcess">
            <a:avLst/>
          </a:prstGeom>
          <a:solidFill>
            <a:srgbClr val="FFFFFF"/>
          </a:solidFill>
        </p:spPr>
      </p:pic>
      <p:sp>
        <p:nvSpPr>
          <p:cNvPr id="3" name="Titel 1">
            <a:extLst>
              <a:ext uri="{FF2B5EF4-FFF2-40B4-BE49-F238E27FC236}">
                <a16:creationId xmlns:a16="http://schemas.microsoft.com/office/drawing/2014/main" id="{470B8722-D5DB-695B-D9AD-25A4B2D9F6C5}"/>
              </a:ext>
            </a:extLst>
          </p:cNvPr>
          <p:cNvSpPr txBox="1">
            <a:spLocks/>
          </p:cNvSpPr>
          <p:nvPr/>
        </p:nvSpPr>
        <p:spPr>
          <a:xfrm>
            <a:off x="4840393" y="1198597"/>
            <a:ext cx="6932507" cy="5532120"/>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marL="228600" indent="-228600">
              <a:spcBef>
                <a:spcPts val="1000"/>
              </a:spcBef>
              <a:buFont typeface="Arial" panose="020B0604020202020204" pitchFamily="34" charset="0"/>
              <a:buChar char="•"/>
            </a:pPr>
            <a:r>
              <a:rPr lang="nl-NL" sz="2400" i="0" dirty="0">
                <a:latin typeface="+mn-lt"/>
                <a:ea typeface="+mn-ea"/>
                <a:cs typeface="+mn-cs"/>
              </a:rPr>
              <a:t>Maak tweetallen.</a:t>
            </a:r>
          </a:p>
          <a:p>
            <a:pPr>
              <a:spcBef>
                <a:spcPts val="1000"/>
              </a:spcBef>
            </a:pPr>
            <a:r>
              <a:rPr lang="nl-NL" sz="2400" b="1" i="0" dirty="0">
                <a:latin typeface="+mn-lt"/>
                <a:ea typeface="+mn-ea"/>
                <a:cs typeface="+mn-cs"/>
              </a:rPr>
              <a:t>  Leerling 1:</a:t>
            </a:r>
          </a:p>
          <a:p>
            <a:pPr marL="228600" indent="-228600">
              <a:spcBef>
                <a:spcPts val="1000"/>
              </a:spcBef>
              <a:buFont typeface="Arial" panose="020B0604020202020204" pitchFamily="34" charset="0"/>
              <a:buChar char="•"/>
            </a:pPr>
            <a:r>
              <a:rPr lang="nl-NL" sz="2400" i="0" dirty="0">
                <a:latin typeface="+mn-lt"/>
                <a:ea typeface="+mn-ea"/>
                <a:cs typeface="+mn-cs"/>
              </a:rPr>
              <a:t>Trek een kaartje.</a:t>
            </a:r>
          </a:p>
          <a:p>
            <a:pPr marL="228600" indent="-228600">
              <a:spcBef>
                <a:spcPts val="1000"/>
              </a:spcBef>
              <a:buFont typeface="Arial" panose="020B0604020202020204" pitchFamily="34" charset="0"/>
              <a:buChar char="•"/>
            </a:pPr>
            <a:r>
              <a:rPr lang="nl-NL" sz="2400" i="0" dirty="0">
                <a:latin typeface="+mn-lt"/>
                <a:ea typeface="+mn-ea"/>
                <a:cs typeface="+mn-cs"/>
              </a:rPr>
              <a:t>Beeld de emotie op het kaartje uit met je gezicht en lichaam.</a:t>
            </a:r>
          </a:p>
          <a:p>
            <a:pPr marL="228600" indent="-228600">
              <a:spcBef>
                <a:spcPts val="1000"/>
              </a:spcBef>
              <a:buFont typeface="Arial" panose="020B0604020202020204" pitchFamily="34" charset="0"/>
              <a:buChar char="•"/>
            </a:pPr>
            <a:endParaRPr lang="nl-NL" sz="2400" i="0" dirty="0">
              <a:latin typeface="+mn-lt"/>
              <a:ea typeface="+mn-ea"/>
              <a:cs typeface="+mn-cs"/>
            </a:endParaRPr>
          </a:p>
          <a:p>
            <a:pPr>
              <a:spcBef>
                <a:spcPts val="1000"/>
              </a:spcBef>
            </a:pPr>
            <a:r>
              <a:rPr lang="nl-NL" sz="2400" b="1" i="0" dirty="0">
                <a:latin typeface="+mn-lt"/>
                <a:ea typeface="+mn-ea"/>
                <a:cs typeface="+mn-cs"/>
              </a:rPr>
              <a:t>  Leerling 2:</a:t>
            </a:r>
          </a:p>
          <a:p>
            <a:pPr marL="228600" indent="-228600">
              <a:spcBef>
                <a:spcPts val="1000"/>
              </a:spcBef>
              <a:buFont typeface="Arial" panose="020B0604020202020204" pitchFamily="34" charset="0"/>
              <a:buChar char="•"/>
            </a:pPr>
            <a:r>
              <a:rPr lang="nl-NL" sz="2400" i="0" dirty="0">
                <a:latin typeface="+mn-lt"/>
                <a:ea typeface="+mn-ea"/>
                <a:cs typeface="+mn-cs"/>
              </a:rPr>
              <a:t>Doe de emotie na met jouw gezicht en lichaam.</a:t>
            </a:r>
          </a:p>
          <a:p>
            <a:pPr marL="228600" indent="-228600">
              <a:spcBef>
                <a:spcPts val="1000"/>
              </a:spcBef>
              <a:buFont typeface="Arial" panose="020B0604020202020204" pitchFamily="34" charset="0"/>
              <a:buChar char="•"/>
            </a:pPr>
            <a:r>
              <a:rPr lang="nl-NL" sz="2400" i="0" dirty="0">
                <a:latin typeface="+mn-lt"/>
                <a:ea typeface="+mn-ea"/>
                <a:cs typeface="+mn-cs"/>
              </a:rPr>
              <a:t>Raad de emotie.</a:t>
            </a:r>
          </a:p>
          <a:p>
            <a:pPr marL="228600" indent="-228600">
              <a:spcBef>
                <a:spcPts val="1000"/>
              </a:spcBef>
              <a:buFont typeface="Arial" panose="020B0604020202020204" pitchFamily="34" charset="0"/>
              <a:buChar char="•"/>
            </a:pPr>
            <a:endParaRPr lang="nl-NL" sz="2400" i="0" dirty="0">
              <a:latin typeface="+mn-lt"/>
              <a:ea typeface="+mn-ea"/>
              <a:cs typeface="+mn-cs"/>
            </a:endParaRPr>
          </a:p>
          <a:p>
            <a:pPr marL="228600" indent="-228600">
              <a:spcBef>
                <a:spcPts val="1000"/>
              </a:spcBef>
              <a:buFont typeface="Arial" panose="020B0604020202020204" pitchFamily="34" charset="0"/>
              <a:buChar char="•"/>
            </a:pPr>
            <a:r>
              <a:rPr lang="nl-NL" sz="2400" i="0" dirty="0">
                <a:latin typeface="+mn-lt"/>
                <a:ea typeface="+mn-ea"/>
                <a:cs typeface="+mn-cs"/>
              </a:rPr>
              <a:t>Klopte het?</a:t>
            </a:r>
          </a:p>
          <a:p>
            <a:pPr marL="228600" indent="-228600">
              <a:spcBef>
                <a:spcPts val="1000"/>
              </a:spcBef>
              <a:buFont typeface="Arial" panose="020B0604020202020204" pitchFamily="34" charset="0"/>
              <a:buChar char="•"/>
            </a:pPr>
            <a:r>
              <a:rPr lang="nl-NL" sz="2400" i="0" dirty="0">
                <a:latin typeface="+mn-lt"/>
                <a:ea typeface="+mn-ea"/>
                <a:cs typeface="+mn-cs"/>
              </a:rPr>
              <a:t>Wissel dan om.</a:t>
            </a:r>
          </a:p>
        </p:txBody>
      </p:sp>
    </p:spTree>
    <p:extLst>
      <p:ext uri="{BB962C8B-B14F-4D97-AF65-F5344CB8AC3E}">
        <p14:creationId xmlns:p14="http://schemas.microsoft.com/office/powerpoint/2010/main" val="280656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1" presetClass="exit" presetSubtype="0" fill="hold"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fade">
                                      <p:cBhvr>
                                        <p:cTn id="54" dur="1000"/>
                                        <p:tgtEl>
                                          <p:spTgt spid="3">
                                            <p:txEl>
                                              <p:pRg st="9" end="9"/>
                                            </p:txEl>
                                          </p:spTgt>
                                        </p:tgtEl>
                                      </p:cBhvr>
                                    </p:animEffect>
                                    <p:anim calcmode="lin" valueType="num">
                                      <p:cBhvr>
                                        <p:cTn id="5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57" fill="hold">
                            <p:stCondLst>
                              <p:cond delay="1000"/>
                            </p:stCondLst>
                            <p:childTnLst>
                              <p:par>
                                <p:cTn id="58" presetID="42" presetClass="entr" presetSubtype="0" fill="hold" nodeType="after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D2FC60A-B4F2-C5A4-3B30-51D5EAB24607}"/>
              </a:ext>
            </a:extLst>
          </p:cNvPr>
          <p:cNvSpPr txBox="1">
            <a:spLocks/>
          </p:cNvSpPr>
          <p:nvPr/>
        </p:nvSpPr>
        <p:spPr>
          <a:xfrm>
            <a:off x="419100" y="0"/>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bg1"/>
                </a:solidFill>
                <a:latin typeface="+mj-lt"/>
                <a:ea typeface="+mj-ea"/>
                <a:cs typeface="+mj-cs"/>
              </a:defRPr>
            </a:lvl1pPr>
          </a:lstStyle>
          <a:p>
            <a:pPr>
              <a:spcAft>
                <a:spcPts val="600"/>
              </a:spcAft>
            </a:pPr>
            <a:r>
              <a:rPr lang="nl-NL" b="1" i="0" kern="1200" dirty="0">
                <a:solidFill>
                  <a:schemeClr val="tx1"/>
                </a:solidFill>
                <a:latin typeface="+mj-lt"/>
                <a:ea typeface="+mj-ea"/>
                <a:cs typeface="+mj-cs"/>
              </a:rPr>
              <a:t>Opdracht: emotiedagboek</a:t>
            </a:r>
          </a:p>
        </p:txBody>
      </p:sp>
      <p:sp>
        <p:nvSpPr>
          <p:cNvPr id="3" name="Titel 1">
            <a:extLst>
              <a:ext uri="{FF2B5EF4-FFF2-40B4-BE49-F238E27FC236}">
                <a16:creationId xmlns:a16="http://schemas.microsoft.com/office/drawing/2014/main" id="{470B8722-D5DB-695B-D9AD-25A4B2D9F6C5}"/>
              </a:ext>
            </a:extLst>
          </p:cNvPr>
          <p:cNvSpPr txBox="1">
            <a:spLocks/>
          </p:cNvSpPr>
          <p:nvPr/>
        </p:nvSpPr>
        <p:spPr>
          <a:xfrm>
            <a:off x="509519" y="1914426"/>
            <a:ext cx="6887688" cy="2640181"/>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a:spcBef>
                <a:spcPts val="1000"/>
              </a:spcBef>
            </a:pPr>
            <a:r>
              <a:rPr lang="nl-NL" sz="2800" b="1" i="0" dirty="0">
                <a:latin typeface="+mn-lt"/>
                <a:ea typeface="+mn-ea"/>
                <a:cs typeface="+mn-cs"/>
              </a:rPr>
              <a:t>Dit doe je zelfstandig:</a:t>
            </a:r>
          </a:p>
          <a:p>
            <a:pPr marL="228600" indent="-228600">
              <a:spcBef>
                <a:spcPts val="1000"/>
              </a:spcBef>
              <a:buFont typeface="Arial" panose="020B0604020202020204" pitchFamily="34" charset="0"/>
              <a:buChar char="•"/>
            </a:pPr>
            <a:r>
              <a:rPr lang="nl-NL" sz="2800" i="0" dirty="0">
                <a:latin typeface="+mn-lt"/>
                <a:ea typeface="+mn-ea"/>
                <a:cs typeface="+mn-cs"/>
              </a:rPr>
              <a:t>Vul jouw emotie-dagboek in.</a:t>
            </a:r>
          </a:p>
          <a:p>
            <a:pPr marL="228600" indent="-228600">
              <a:spcBef>
                <a:spcPts val="1000"/>
              </a:spcBef>
              <a:buFont typeface="Arial" panose="020B0604020202020204" pitchFamily="34" charset="0"/>
              <a:buChar char="•"/>
            </a:pPr>
            <a:r>
              <a:rPr lang="nl-NL" sz="2800" i="0" dirty="0">
                <a:latin typeface="+mn-lt"/>
                <a:ea typeface="+mn-ea"/>
                <a:cs typeface="+mn-cs"/>
              </a:rPr>
              <a:t>Vul in hoe jij je vandaag of gisteren voelde.</a:t>
            </a:r>
          </a:p>
          <a:p>
            <a:pPr marL="228600" indent="-228600">
              <a:spcBef>
                <a:spcPts val="1000"/>
              </a:spcBef>
              <a:buFont typeface="Arial" panose="020B0604020202020204" pitchFamily="34" charset="0"/>
              <a:buChar char="•"/>
            </a:pPr>
            <a:endParaRPr lang="nl-NL" sz="2800" i="0" dirty="0">
              <a:latin typeface="+mn-lt"/>
              <a:ea typeface="+mn-ea"/>
              <a:cs typeface="+mn-cs"/>
            </a:endParaRPr>
          </a:p>
          <a:p>
            <a:pPr>
              <a:spcBef>
                <a:spcPts val="1000"/>
              </a:spcBef>
            </a:pPr>
            <a:r>
              <a:rPr lang="nl-NL" sz="2800" b="1" i="0" dirty="0">
                <a:latin typeface="+mn-lt"/>
                <a:ea typeface="+mn-ea"/>
                <a:cs typeface="+mn-cs"/>
              </a:rPr>
              <a:t>Bespreek daarna in groepjes:</a:t>
            </a:r>
          </a:p>
          <a:p>
            <a:pPr marL="228600" indent="-228600">
              <a:spcBef>
                <a:spcPts val="1000"/>
              </a:spcBef>
              <a:buFont typeface="Arial" panose="020B0604020202020204" pitchFamily="34" charset="0"/>
              <a:buChar char="•"/>
            </a:pPr>
            <a:r>
              <a:rPr lang="nl-NL" sz="2800" i="0" dirty="0">
                <a:latin typeface="+mn-lt"/>
                <a:ea typeface="+mn-ea"/>
                <a:cs typeface="+mn-cs"/>
              </a:rPr>
              <a:t>Hoe komt het dat je deze emoties voelde?</a:t>
            </a:r>
          </a:p>
          <a:p>
            <a:pPr marL="228600" indent="-228600">
              <a:spcBef>
                <a:spcPts val="1000"/>
              </a:spcBef>
              <a:buFont typeface="Arial" panose="020B0604020202020204" pitchFamily="34" charset="0"/>
              <a:buChar char="•"/>
            </a:pPr>
            <a:r>
              <a:rPr lang="nl-NL" sz="2800" i="0" dirty="0">
                <a:latin typeface="+mn-lt"/>
                <a:ea typeface="+mn-ea"/>
                <a:cs typeface="+mn-cs"/>
              </a:rPr>
              <a:t>Wat valt jouw op over jouw emoties tijdens de dag?</a:t>
            </a:r>
          </a:p>
        </p:txBody>
      </p:sp>
      <p:pic>
        <p:nvPicPr>
          <p:cNvPr id="5" name="Afbeelding 4">
            <a:extLst>
              <a:ext uri="{FF2B5EF4-FFF2-40B4-BE49-F238E27FC236}">
                <a16:creationId xmlns:a16="http://schemas.microsoft.com/office/drawing/2014/main" id="{F82A32C2-B804-AB02-E310-57297B50BA62}"/>
              </a:ext>
            </a:extLst>
          </p:cNvPr>
          <p:cNvPicPr>
            <a:picLocks noChangeAspect="1"/>
          </p:cNvPicPr>
          <p:nvPr/>
        </p:nvPicPr>
        <p:blipFill>
          <a:blip r:embed="rId3"/>
          <a:stretch>
            <a:fillRect/>
          </a:stretch>
        </p:blipFill>
        <p:spPr>
          <a:xfrm>
            <a:off x="7487626" y="861239"/>
            <a:ext cx="4285274" cy="5697226"/>
          </a:xfrm>
          <a:prstGeom prst="rect">
            <a:avLst/>
          </a:prstGeom>
        </p:spPr>
      </p:pic>
    </p:spTree>
    <p:extLst>
      <p:ext uri="{BB962C8B-B14F-4D97-AF65-F5344CB8AC3E}">
        <p14:creationId xmlns:p14="http://schemas.microsoft.com/office/powerpoint/2010/main" val="64616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D2FC60A-B4F2-C5A4-3B30-51D5EAB24607}"/>
              </a:ext>
            </a:extLst>
          </p:cNvPr>
          <p:cNvSpPr txBox="1">
            <a:spLocks/>
          </p:cNvSpPr>
          <p:nvPr/>
        </p:nvSpPr>
        <p:spPr>
          <a:xfrm>
            <a:off x="596878" y="271641"/>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bg1"/>
                </a:solidFill>
                <a:latin typeface="+mj-lt"/>
                <a:ea typeface="+mj-ea"/>
                <a:cs typeface="+mj-cs"/>
              </a:defRPr>
            </a:lvl1pPr>
          </a:lstStyle>
          <a:p>
            <a:pPr>
              <a:spcAft>
                <a:spcPts val="600"/>
              </a:spcAft>
            </a:pPr>
            <a:r>
              <a:rPr lang="nl-NL" b="1" i="0" dirty="0">
                <a:solidFill>
                  <a:schemeClr val="tx1"/>
                </a:solidFill>
              </a:rPr>
              <a:t>Nabespreken</a:t>
            </a:r>
            <a:r>
              <a:rPr lang="nl-NL" b="1" i="0" kern="1200" dirty="0">
                <a:solidFill>
                  <a:schemeClr val="tx1"/>
                </a:solidFill>
                <a:latin typeface="+mj-lt"/>
                <a:ea typeface="+mj-ea"/>
                <a:cs typeface="+mj-cs"/>
              </a:rPr>
              <a:t>: emotiedagboek</a:t>
            </a:r>
          </a:p>
        </p:txBody>
      </p:sp>
      <p:sp>
        <p:nvSpPr>
          <p:cNvPr id="3" name="Titel 1">
            <a:extLst>
              <a:ext uri="{FF2B5EF4-FFF2-40B4-BE49-F238E27FC236}">
                <a16:creationId xmlns:a16="http://schemas.microsoft.com/office/drawing/2014/main" id="{470B8722-D5DB-695B-D9AD-25A4B2D9F6C5}"/>
              </a:ext>
            </a:extLst>
          </p:cNvPr>
          <p:cNvSpPr txBox="1">
            <a:spLocks/>
          </p:cNvSpPr>
          <p:nvPr/>
        </p:nvSpPr>
        <p:spPr>
          <a:xfrm>
            <a:off x="791632" y="1981656"/>
            <a:ext cx="7160235" cy="6053391"/>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algn="l"/>
            <a:endParaRPr lang="nl-NL" sz="2400" b="1" i="0" dirty="0">
              <a:solidFill>
                <a:srgbClr val="000000"/>
              </a:solidFill>
              <a:effectLst/>
              <a:latin typeface="+mn-lt"/>
            </a:endParaRPr>
          </a:p>
          <a:p>
            <a:pPr marL="171450" indent="-171450" algn="l">
              <a:buFont typeface="Arial" panose="020B0604020202020204" pitchFamily="34" charset="0"/>
              <a:buChar char="•"/>
            </a:pPr>
            <a:r>
              <a:rPr lang="nl-NL" sz="2400" b="0" i="0" dirty="0">
                <a:solidFill>
                  <a:srgbClr val="000000"/>
                </a:solidFill>
                <a:effectLst/>
                <a:latin typeface="+mn-lt"/>
              </a:rPr>
              <a:t>Hoe voel jij je tijdens de dag? </a:t>
            </a:r>
          </a:p>
          <a:p>
            <a:pPr marL="171450" indent="-171450" algn="l">
              <a:buFont typeface="Arial" panose="020B0604020202020204" pitchFamily="34" charset="0"/>
              <a:buChar char="•"/>
            </a:pPr>
            <a:endParaRPr lang="nl-NL" sz="2400" b="0" i="0" dirty="0">
              <a:solidFill>
                <a:srgbClr val="000000"/>
              </a:solidFill>
              <a:effectLst/>
              <a:latin typeface="+mn-lt"/>
            </a:endParaRPr>
          </a:p>
          <a:p>
            <a:pPr marL="171450" indent="-171450" algn="l">
              <a:buFont typeface="Arial" panose="020B0604020202020204" pitchFamily="34" charset="0"/>
              <a:buChar char="•"/>
            </a:pPr>
            <a:r>
              <a:rPr lang="nl-NL" sz="2400" b="0" i="0" dirty="0">
                <a:solidFill>
                  <a:srgbClr val="000000"/>
                </a:solidFill>
                <a:effectLst/>
                <a:latin typeface="+mn-lt"/>
              </a:rPr>
              <a:t>Heb je ontdekt waarom je deze emoties hebt?</a:t>
            </a:r>
          </a:p>
          <a:p>
            <a:pPr marL="171450" indent="-171450" algn="l">
              <a:buFont typeface="Arial" panose="020B0604020202020204" pitchFamily="34" charset="0"/>
              <a:buChar char="•"/>
            </a:pPr>
            <a:endParaRPr lang="nl-NL" sz="2400" b="0" i="0" dirty="0">
              <a:solidFill>
                <a:srgbClr val="000000"/>
              </a:solidFill>
              <a:effectLst/>
              <a:latin typeface="+mn-lt"/>
            </a:endParaRPr>
          </a:p>
          <a:p>
            <a:pPr marL="171450" indent="-171450" algn="l">
              <a:buFont typeface="Arial" panose="020B0604020202020204" pitchFamily="34" charset="0"/>
              <a:buChar char="•"/>
            </a:pPr>
            <a:r>
              <a:rPr lang="nl-NL" sz="2400" b="0" i="0" dirty="0">
                <a:solidFill>
                  <a:srgbClr val="000000"/>
                </a:solidFill>
                <a:effectLst/>
                <a:latin typeface="+mn-lt"/>
              </a:rPr>
              <a:t>Veranderen je emoties tijdens de dag?</a:t>
            </a:r>
          </a:p>
          <a:p>
            <a:pPr marL="171450" indent="-171450" algn="l">
              <a:buFont typeface="Arial" panose="020B0604020202020204" pitchFamily="34" charset="0"/>
              <a:buChar char="•"/>
            </a:pPr>
            <a:endParaRPr lang="nl-NL" sz="2400" b="0" i="0" dirty="0">
              <a:solidFill>
                <a:srgbClr val="000000"/>
              </a:solidFill>
              <a:effectLst/>
              <a:latin typeface="+mn-lt"/>
            </a:endParaRPr>
          </a:p>
          <a:p>
            <a:pPr marL="171450" indent="-171450" algn="l">
              <a:buFont typeface="Arial" panose="020B0604020202020204" pitchFamily="34" charset="0"/>
              <a:buChar char="•"/>
            </a:pPr>
            <a:r>
              <a:rPr lang="nl-NL" sz="2400" b="0" i="0" dirty="0">
                <a:solidFill>
                  <a:srgbClr val="000000"/>
                </a:solidFill>
                <a:effectLst/>
                <a:latin typeface="+mn-lt"/>
              </a:rPr>
              <a:t>Op welke momenten voel jij je het fijnst?</a:t>
            </a:r>
          </a:p>
          <a:p>
            <a:pPr marL="171450" indent="-171450" algn="l">
              <a:buFont typeface="Arial" panose="020B0604020202020204" pitchFamily="34" charset="0"/>
              <a:buChar char="•"/>
            </a:pPr>
            <a:endParaRPr lang="nl-NL" sz="2400" b="0" i="0" dirty="0">
              <a:solidFill>
                <a:srgbClr val="000000"/>
              </a:solidFill>
              <a:effectLst/>
              <a:latin typeface="+mn-lt"/>
            </a:endParaRPr>
          </a:p>
          <a:p>
            <a:pPr marL="171450" indent="-171450" algn="l">
              <a:buFont typeface="Arial" panose="020B0604020202020204" pitchFamily="34" charset="0"/>
              <a:buChar char="•"/>
            </a:pPr>
            <a:r>
              <a:rPr lang="nl-NL" sz="2400" b="0" i="0" dirty="0">
                <a:solidFill>
                  <a:srgbClr val="000000"/>
                </a:solidFill>
                <a:effectLst/>
                <a:latin typeface="+mn-lt"/>
              </a:rPr>
              <a:t>Wat helpt jou om met moeilijke emoties om te gaan?</a:t>
            </a:r>
          </a:p>
          <a:p>
            <a:pPr>
              <a:spcBef>
                <a:spcPts val="1000"/>
              </a:spcBef>
            </a:pPr>
            <a:endParaRPr lang="nl-NL" sz="2400" i="0" dirty="0">
              <a:latin typeface="+mn-lt"/>
              <a:ea typeface="+mn-ea"/>
              <a:cs typeface="+mn-cs"/>
            </a:endParaRPr>
          </a:p>
        </p:txBody>
      </p:sp>
      <p:pic>
        <p:nvPicPr>
          <p:cNvPr id="7" name="Picture 2">
            <a:extLst>
              <a:ext uri="{FF2B5EF4-FFF2-40B4-BE49-F238E27FC236}">
                <a16:creationId xmlns:a16="http://schemas.microsoft.com/office/drawing/2014/main" id="{DD42EBDC-7DD7-4723-9717-A214D1A9D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3342" y="1597204"/>
            <a:ext cx="4157336" cy="3411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9680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1000"/>
                                        <p:tgtEl>
                                          <p:spTgt spid="3">
                                            <p:txEl>
                                              <p:pRg st="7" end="7"/>
                                            </p:txEl>
                                          </p:spTgt>
                                        </p:tgtEl>
                                      </p:cBhvr>
                                    </p:animEffect>
                                    <p:anim calcmode="lin" valueType="num">
                                      <p:cBhvr>
                                        <p:cTn id="2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3D2FC60A-B4F2-C5A4-3B30-51D5EAB24607}"/>
              </a:ext>
            </a:extLst>
          </p:cNvPr>
          <p:cNvSpPr txBox="1">
            <a:spLocks/>
          </p:cNvSpPr>
          <p:nvPr/>
        </p:nvSpPr>
        <p:spPr>
          <a:xfrm>
            <a:off x="419100" y="252915"/>
            <a:ext cx="11353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i="1" kern="1200">
                <a:solidFill>
                  <a:schemeClr val="bg1"/>
                </a:solidFill>
                <a:latin typeface="+mj-lt"/>
                <a:ea typeface="+mj-ea"/>
                <a:cs typeface="+mj-cs"/>
              </a:defRPr>
            </a:lvl1pPr>
          </a:lstStyle>
          <a:p>
            <a:pPr>
              <a:spcAft>
                <a:spcPts val="600"/>
              </a:spcAft>
            </a:pPr>
            <a:r>
              <a:rPr lang="nl-NL" b="1" i="0" kern="1200" dirty="0">
                <a:solidFill>
                  <a:schemeClr val="tx1"/>
                </a:solidFill>
                <a:latin typeface="+mj-lt"/>
                <a:ea typeface="+mj-ea"/>
                <a:cs typeface="+mj-cs"/>
              </a:rPr>
              <a:t>Nabespreken: emotiedagboek</a:t>
            </a:r>
          </a:p>
        </p:txBody>
      </p:sp>
      <p:sp>
        <p:nvSpPr>
          <p:cNvPr id="3" name="Titel 1">
            <a:extLst>
              <a:ext uri="{FF2B5EF4-FFF2-40B4-BE49-F238E27FC236}">
                <a16:creationId xmlns:a16="http://schemas.microsoft.com/office/drawing/2014/main" id="{470B8722-D5DB-695B-D9AD-25A4B2D9F6C5}"/>
              </a:ext>
            </a:extLst>
          </p:cNvPr>
          <p:cNvSpPr txBox="1">
            <a:spLocks/>
          </p:cNvSpPr>
          <p:nvPr/>
        </p:nvSpPr>
        <p:spPr>
          <a:xfrm>
            <a:off x="4957236" y="1713944"/>
            <a:ext cx="7085126" cy="5532120"/>
          </a:xfrm>
          <a:prstGeom prst="rect">
            <a:avLst/>
          </a:prstGeom>
        </p:spPr>
        <p:txBody>
          <a:bodyPr vert="horz" lIns="91440" tIns="45720" rIns="91440" bIns="45720" rtlCol="0">
            <a:noAutofit/>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pPr marL="228600" indent="-228600">
              <a:spcBef>
                <a:spcPts val="1000"/>
              </a:spcBef>
              <a:buFont typeface="Arial" panose="020B0604020202020204" pitchFamily="34" charset="0"/>
              <a:buChar char="•"/>
            </a:pPr>
            <a:r>
              <a:rPr lang="nl-NL" sz="2800" i="0" dirty="0">
                <a:latin typeface="+mn-lt"/>
                <a:ea typeface="+mn-ea"/>
                <a:cs typeface="+mn-cs"/>
              </a:rPr>
              <a:t>Welk moment van de dag had je de fijnste emotie?</a:t>
            </a:r>
          </a:p>
          <a:p>
            <a:pPr>
              <a:spcBef>
                <a:spcPts val="1000"/>
              </a:spcBef>
            </a:pPr>
            <a:endParaRPr lang="nl-NL" sz="2800" i="0" dirty="0">
              <a:latin typeface="+mn-lt"/>
              <a:ea typeface="+mn-ea"/>
              <a:cs typeface="+mn-cs"/>
            </a:endParaRPr>
          </a:p>
          <a:p>
            <a:pPr marL="228600" indent="-228600">
              <a:spcBef>
                <a:spcPts val="1000"/>
              </a:spcBef>
              <a:buFont typeface="Arial" panose="020B0604020202020204" pitchFamily="34" charset="0"/>
              <a:buChar char="•"/>
            </a:pPr>
            <a:r>
              <a:rPr lang="nl-NL" sz="2800" i="0" dirty="0">
                <a:latin typeface="+mn-lt"/>
                <a:ea typeface="+mn-ea"/>
                <a:cs typeface="+mn-cs"/>
              </a:rPr>
              <a:t>Hoe kwam dat?</a:t>
            </a:r>
          </a:p>
          <a:p>
            <a:pPr marL="228600" indent="-228600">
              <a:spcBef>
                <a:spcPts val="1000"/>
              </a:spcBef>
              <a:buFont typeface="Arial" panose="020B0604020202020204" pitchFamily="34" charset="0"/>
              <a:buChar char="•"/>
            </a:pPr>
            <a:endParaRPr lang="nl-NL" sz="2800" i="0" dirty="0">
              <a:latin typeface="+mn-lt"/>
              <a:ea typeface="+mn-ea"/>
              <a:cs typeface="+mn-cs"/>
            </a:endParaRPr>
          </a:p>
          <a:p>
            <a:pPr marL="228600" indent="-228600">
              <a:spcBef>
                <a:spcPts val="1000"/>
              </a:spcBef>
              <a:buFont typeface="Arial" panose="020B0604020202020204" pitchFamily="34" charset="0"/>
              <a:buChar char="•"/>
            </a:pPr>
            <a:r>
              <a:rPr lang="nl-NL" sz="2800" i="0" dirty="0">
                <a:latin typeface="+mn-lt"/>
                <a:ea typeface="+mn-ea"/>
                <a:cs typeface="+mn-cs"/>
              </a:rPr>
              <a:t>Veranderen jouw emoties tijdens de dag?</a:t>
            </a:r>
          </a:p>
          <a:p>
            <a:pPr>
              <a:spcBef>
                <a:spcPts val="1000"/>
              </a:spcBef>
            </a:pPr>
            <a:endParaRPr lang="nl-NL" sz="2800" i="0" dirty="0">
              <a:latin typeface="+mn-lt"/>
              <a:ea typeface="+mn-ea"/>
              <a:cs typeface="+mn-cs"/>
            </a:endParaRPr>
          </a:p>
          <a:p>
            <a:pPr marL="228600" indent="-228600">
              <a:spcBef>
                <a:spcPts val="1000"/>
              </a:spcBef>
              <a:buFont typeface="Arial" panose="020B0604020202020204" pitchFamily="34" charset="0"/>
              <a:buChar char="•"/>
            </a:pPr>
            <a:r>
              <a:rPr lang="nl-NL" sz="2800" i="0" dirty="0">
                <a:latin typeface="+mn-lt"/>
                <a:ea typeface="+mn-ea"/>
                <a:cs typeface="+mn-cs"/>
              </a:rPr>
              <a:t>Wat helpt jou om met moeilijke emoties om te gaan?</a:t>
            </a:r>
          </a:p>
        </p:txBody>
      </p:sp>
      <p:pic>
        <p:nvPicPr>
          <p:cNvPr id="6" name="Afbeelding 5">
            <a:extLst>
              <a:ext uri="{FF2B5EF4-FFF2-40B4-BE49-F238E27FC236}">
                <a16:creationId xmlns:a16="http://schemas.microsoft.com/office/drawing/2014/main" id="{8E915492-41F9-BA56-0A10-F32660012474}"/>
              </a:ext>
            </a:extLst>
          </p:cNvPr>
          <p:cNvPicPr>
            <a:picLocks noChangeAspect="1"/>
          </p:cNvPicPr>
          <p:nvPr/>
        </p:nvPicPr>
        <p:blipFill rotWithShape="1">
          <a:blip r:embed="rId3"/>
          <a:srcRect l="1684" t="14426" r="-1684" b="5565"/>
          <a:stretch/>
        </p:blipFill>
        <p:spPr>
          <a:xfrm>
            <a:off x="252846" y="5070613"/>
            <a:ext cx="4204309" cy="1060570"/>
          </a:xfrm>
          <a:prstGeom prst="rect">
            <a:avLst/>
          </a:prstGeom>
        </p:spPr>
      </p:pic>
      <p:pic>
        <p:nvPicPr>
          <p:cNvPr id="8194" name="Picture 2">
            <a:extLst>
              <a:ext uri="{FF2B5EF4-FFF2-40B4-BE49-F238E27FC236}">
                <a16:creationId xmlns:a16="http://schemas.microsoft.com/office/drawing/2014/main" id="{2E8B5D15-7F18-229B-971C-89A941DF9B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46" y="1925211"/>
            <a:ext cx="3833459" cy="314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473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Hoe is het gegaan?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677656"/>
          </a:xfrm>
          <a:prstGeom prst="rect">
            <a:avLst/>
          </a:prstGeom>
          <a:noFill/>
        </p:spPr>
        <p:txBody>
          <a:bodyPr wrap="square" lIns="91440" tIns="45720" rIns="91440" bIns="45720" rtlCol="0" anchor="t">
            <a:spAutoFit/>
          </a:bodyPr>
          <a:lstStyle/>
          <a:p>
            <a:pPr marL="342900" indent="-342900">
              <a:buFont typeface="Wingdings" panose="05000000000000000000" pitchFamily="2" charset="2"/>
              <a:buChar char="ü"/>
              <a:defRPr/>
            </a:pPr>
            <a:r>
              <a:rPr lang="nl-NL" sz="2400" dirty="0">
                <a:solidFill>
                  <a:prstClr val="black"/>
                </a:solidFill>
              </a:rPr>
              <a:t>Weet ik nu het verschil tussen emoties en gevoelens?</a:t>
            </a:r>
          </a:p>
          <a:p>
            <a:pPr marL="342900" indent="-342900">
              <a:buFont typeface="Wingdings" panose="05000000000000000000" pitchFamily="2" charset="2"/>
              <a:buChar char="ü"/>
              <a:defRPr/>
            </a:pPr>
            <a:endParaRPr lang="nl-NL" sz="2400" dirty="0">
              <a:solidFill>
                <a:prstClr val="black"/>
              </a:solidFill>
            </a:endParaRPr>
          </a:p>
          <a:p>
            <a:pPr marL="342900" indent="-342900">
              <a:buFont typeface="Wingdings" panose="05000000000000000000" pitchFamily="2" charset="2"/>
              <a:buChar char="ü"/>
              <a:defRPr/>
            </a:pPr>
            <a:r>
              <a:rPr lang="nl-NL" sz="2400" dirty="0">
                <a:solidFill>
                  <a:prstClr val="black"/>
                </a:solidFill>
              </a:rPr>
              <a:t>Weet ik nu welke 6 basis-emoties er zijn?</a:t>
            </a:r>
          </a:p>
          <a:p>
            <a:pPr lvl="0">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Heb ik gemerkt dat ik verschillende emoties ik op een dag kan hebben en weet ik nu waarom deze veranderen?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43080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Nog even dit…</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pPr marL="342900" lvl="0" indent="-342900">
              <a:buFont typeface="Wingdings" panose="05000000000000000000" pitchFamily="2" charset="2"/>
              <a:buChar char="ü"/>
              <a:defRPr/>
            </a:pPr>
            <a:r>
              <a:rPr lang="nl-NL" sz="2400" dirty="0">
                <a:solidFill>
                  <a:prstClr val="black"/>
                </a:solidFill>
              </a:rPr>
              <a:t>Ik heb geleerd dat ik soms iets anders in iemands houding of gezicht zie dan een ander ziet.</a:t>
            </a: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endParaRPr lang="nl-NL" sz="2400" dirty="0">
              <a:solidFill>
                <a:prstClr val="black"/>
              </a:solidFill>
            </a:endParaRPr>
          </a:p>
          <a:p>
            <a:pPr marL="342900" lvl="0" indent="-342900">
              <a:buFont typeface="Wingdings" panose="05000000000000000000" pitchFamily="2" charset="2"/>
              <a:buChar char="ü"/>
              <a:defRPr/>
            </a:pPr>
            <a:r>
              <a:rPr lang="nl-NL" sz="2400" dirty="0">
                <a:solidFill>
                  <a:prstClr val="black"/>
                </a:solidFill>
              </a:rPr>
              <a:t>Ik weet waarom ik moet vragen of ik iemands gedachten en gevoelens goed begrijp.</a:t>
            </a:r>
            <a:endParaRPr kumimoji="0" lang="nl-NL" sz="2400" b="0" i="0" u="none" strike="noStrike" kern="1200" cap="none" spc="0" normalizeH="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1729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7191103" y="2018270"/>
            <a:ext cx="3346268" cy="3346268"/>
          </a:xfrm>
          <a:prstGeom prst="flowChartConnector">
            <a:avLst/>
          </a:prstGeom>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Thumbnail Image Een illustratie van leerlingen (tieners) op een schoolplein. Een groepje van 3 leerlingen staat wat verderop op het schoolplein en lacht. Een meisje staat een stuk verderop in haar eentje en kijkt onzeker. Het meisje is onzeker omdat ze niet weet waar de andere leerlingen het over hebben. Misschien gaat het wel over haar? (maar de leerlingen in het groepje hebben gewoon lol, ze lachen haar niet uit). De leerlingen dragen schooltassen.">
            <a:extLst>
              <a:ext uri="{FF2B5EF4-FFF2-40B4-BE49-F238E27FC236}">
                <a16:creationId xmlns:a16="http://schemas.microsoft.com/office/drawing/2014/main" id="{FD004434-54BB-0266-6942-FF7D87EA8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31354"/>
          <a:stretch/>
        </p:blipFill>
        <p:spPr bwMode="auto">
          <a:xfrm>
            <a:off x="20" y="10"/>
            <a:ext cx="6105116" cy="419099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a:solidFill>
            <a:srgbClr val="FFFFFF"/>
          </a:solidFill>
        </p:spPr>
      </p:pic>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6739128" y="365760"/>
            <a:ext cx="4617720" cy="1546167"/>
          </a:xfrm>
        </p:spPr>
        <p:txBody>
          <a:bodyPr vert="horz" lIns="91440" tIns="45720" rIns="91440" bIns="45720" rtlCol="0" anchor="b">
            <a:normAutofit/>
          </a:bodyPr>
          <a:lstStyle/>
          <a:p>
            <a:r>
              <a:rPr lang="nl-NL" i="0" kern="1200" dirty="0">
                <a:latin typeface="+mj-lt"/>
                <a:ea typeface="+mj-ea"/>
                <a:cs typeface="+mj-cs"/>
              </a:rPr>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6739128" y="3127247"/>
            <a:ext cx="4617720" cy="3148861"/>
          </a:xfrm>
          <a:prstGeom prst="rect">
            <a:avLst/>
          </a:prstGeom>
        </p:spPr>
        <p:txBody>
          <a:bodyPr vert="horz" lIns="91440" tIns="45720" rIns="91440" bIns="45720" rtlCol="0">
            <a:normAutofit/>
          </a:bodyPr>
          <a:lstStyle/>
          <a:p>
            <a:pPr>
              <a:spcBef>
                <a:spcPts val="1000"/>
              </a:spcBef>
              <a:buFont typeface="Arial" panose="020B0604020202020204" pitchFamily="34" charset="0"/>
              <a:defRPr/>
            </a:pPr>
            <a:r>
              <a:rPr lang="nl-NL" dirty="0"/>
              <a:t>Ik weet het verschil tussen emoties en gevoelens.</a:t>
            </a:r>
          </a:p>
          <a:p>
            <a:pPr>
              <a:spcBef>
                <a:spcPts val="1000"/>
              </a:spcBef>
              <a:buFont typeface="Arial" panose="020B0604020202020204" pitchFamily="34" charset="0"/>
              <a:defRPr/>
            </a:pPr>
            <a:endParaRPr lang="nl-NL" dirty="0"/>
          </a:p>
          <a:p>
            <a:pPr>
              <a:spcBef>
                <a:spcPts val="1000"/>
              </a:spcBef>
              <a:buFont typeface="Arial" panose="020B0604020202020204" pitchFamily="34" charset="0"/>
              <a:defRPr/>
            </a:pPr>
            <a:r>
              <a:rPr lang="nl-NL" dirty="0"/>
              <a:t>Ik ken de 6 basisemoties.</a:t>
            </a:r>
          </a:p>
          <a:p>
            <a:pPr>
              <a:spcBef>
                <a:spcPts val="1000"/>
              </a:spcBef>
              <a:buFont typeface="Arial" panose="020B0604020202020204" pitchFamily="34" charset="0"/>
              <a:defRPr/>
            </a:pPr>
            <a:endParaRPr lang="nl-NL" dirty="0"/>
          </a:p>
          <a:p>
            <a:pPr>
              <a:spcBef>
                <a:spcPts val="1000"/>
              </a:spcBef>
              <a:buFont typeface="Arial" panose="020B0604020202020204" pitchFamily="34" charset="0"/>
              <a:defRPr/>
            </a:pPr>
            <a:r>
              <a:rPr lang="nl-NL" dirty="0"/>
              <a:t>Ik weet welke emoties ik op een dag heb en waarom de emoties kunnen veranderen.</a:t>
            </a:r>
            <a:endParaRPr kumimoji="0" lang="nl-NL" b="0" i="0" u="none" strike="noStrike" cap="none" spc="0" normalizeH="0" baseline="0" dirty="0">
              <a:ln>
                <a:noFill/>
              </a:ln>
              <a:effectLst/>
              <a:uLnTx/>
              <a:uFillTx/>
            </a:endParaRPr>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Tijdelijke aanduiding voor afbeelding 18">
            <a:extLst>
              <a:ext uri="{FF2B5EF4-FFF2-40B4-BE49-F238E27FC236}">
                <a16:creationId xmlns:a16="http://schemas.microsoft.com/office/drawing/2014/main" id="{15D1C194-1C51-254C-AA98-5427E97ECDAD}"/>
              </a:ext>
            </a:extLst>
          </p:cNvPr>
          <p:cNvPicPr>
            <a:picLocks noGrp="1" noChangeAspect="1"/>
          </p:cNvPicPr>
          <p:nvPr>
            <p:ph type="pic" sz="quarter" idx="15"/>
          </p:nvPr>
        </p:nvPicPr>
        <p:blipFill>
          <a:blip r:embed="rId3"/>
          <a:srcRect t="7015" b="7015"/>
          <a:stretch/>
        </p:blipFill>
        <p:spPr>
          <a:xfrm>
            <a:off x="-244549" y="55431"/>
            <a:ext cx="4297901" cy="3141308"/>
          </a:xfrm>
        </p:spPr>
      </p:pic>
      <p:sp>
        <p:nvSpPr>
          <p:cNvPr id="4" name="Titel 3">
            <a:extLst>
              <a:ext uri="{FF2B5EF4-FFF2-40B4-BE49-F238E27FC236}">
                <a16:creationId xmlns:a16="http://schemas.microsoft.com/office/drawing/2014/main" id="{383C77CA-365D-330D-C431-5E11AE558FEF}"/>
              </a:ext>
            </a:extLst>
          </p:cNvPr>
          <p:cNvSpPr>
            <a:spLocks noGrp="1"/>
          </p:cNvSpPr>
          <p:nvPr>
            <p:ph type="title"/>
          </p:nvPr>
        </p:nvSpPr>
        <p:spPr>
          <a:xfrm>
            <a:off x="678110" y="707379"/>
            <a:ext cx="3200400" cy="2103436"/>
          </a:xfrm>
        </p:spPr>
        <p:txBody>
          <a:bodyPr>
            <a:normAutofit/>
          </a:bodyPr>
          <a:lstStyle/>
          <a:p>
            <a:pPr algn="ctr"/>
            <a:r>
              <a:rPr lang="nl-NL" sz="3200" i="0" dirty="0">
                <a:solidFill>
                  <a:schemeClr val="bg1"/>
                </a:solidFill>
              </a:rPr>
              <a:t>Emoties </a:t>
            </a:r>
            <a:br>
              <a:rPr lang="nl-NL" sz="3200" i="0" dirty="0">
                <a:solidFill>
                  <a:schemeClr val="bg1"/>
                </a:solidFill>
              </a:rPr>
            </a:br>
            <a:r>
              <a:rPr lang="nl-NL" sz="3200" i="0" dirty="0">
                <a:solidFill>
                  <a:schemeClr val="bg1"/>
                </a:solidFill>
              </a:rPr>
              <a:t>en </a:t>
            </a:r>
            <a:br>
              <a:rPr lang="nl-NL" sz="3200" i="0" dirty="0">
                <a:solidFill>
                  <a:schemeClr val="bg1"/>
                </a:solidFill>
              </a:rPr>
            </a:br>
            <a:r>
              <a:rPr lang="nl-NL" sz="3200" i="0" dirty="0">
                <a:solidFill>
                  <a:schemeClr val="bg1"/>
                </a:solidFill>
              </a:rPr>
              <a:t>gevoelens</a:t>
            </a:r>
          </a:p>
        </p:txBody>
      </p:sp>
      <p:sp>
        <p:nvSpPr>
          <p:cNvPr id="8" name="Tijdelijke aanduiding voor inhoud 2">
            <a:extLst>
              <a:ext uri="{FF2B5EF4-FFF2-40B4-BE49-F238E27FC236}">
                <a16:creationId xmlns:a16="http://schemas.microsoft.com/office/drawing/2014/main" id="{C0B14438-A71E-41DD-A3C7-B815F9CBD3DF}"/>
              </a:ext>
            </a:extLst>
          </p:cNvPr>
          <p:cNvSpPr txBox="1">
            <a:spLocks/>
          </p:cNvSpPr>
          <p:nvPr/>
        </p:nvSpPr>
        <p:spPr>
          <a:xfrm>
            <a:off x="5361453" y="4563360"/>
            <a:ext cx="5554393" cy="1733135"/>
          </a:xfrm>
          <a:prstGeom prst="rect">
            <a:avLst/>
          </a:prstGeom>
        </p:spPr>
        <p:txBody>
          <a:bodyPr vert="horz" lIns="91440" tIns="45720" rIns="91440" bIns="45720" rtlCol="0" anchor="ctr">
            <a:normAutofit/>
          </a:bodyPr>
          <a:lstStyle>
            <a:lvl1pPr marL="228600" indent="-228600" algn="ctr" defTabSz="914400" rtl="0" eaLnBrk="1" latinLnBrk="0" hangingPunct="1">
              <a:lnSpc>
                <a:spcPct val="10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2400" dirty="0">
                <a:solidFill>
                  <a:prstClr val="black"/>
                </a:solidFill>
                <a:latin typeface="Mangal Pro"/>
              </a:rPr>
              <a:t>Wat zijn emoties?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nl-NL" sz="2400" i="0" u="none" strike="noStrike" kern="1200" cap="none" spc="0" normalizeH="0" baseline="0" noProof="0" dirty="0">
                <a:ln>
                  <a:noFill/>
                </a:ln>
                <a:solidFill>
                  <a:prstClr val="black"/>
                </a:solidFill>
                <a:effectLst/>
                <a:uLnTx/>
                <a:uFillTx/>
                <a:latin typeface="Mangal Pro"/>
              </a:rPr>
              <a:t>Wat zijn gevoelens?</a:t>
            </a: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nl-NL" sz="2400" dirty="0">
                <a:solidFill>
                  <a:prstClr val="black"/>
                </a:solidFill>
                <a:latin typeface="Mangal Pro"/>
              </a:rPr>
              <a:t>Wat is ook alweer het verschil?</a:t>
            </a:r>
            <a:endParaRPr kumimoji="0" lang="nl-NL" sz="2800" i="0" u="none" strike="noStrike" kern="1200" cap="none" spc="0" normalizeH="0" baseline="0" noProof="0" dirty="0">
              <a:ln>
                <a:noFill/>
              </a:ln>
              <a:solidFill>
                <a:prstClr val="black"/>
              </a:solidFill>
              <a:effectLst/>
              <a:uLnTx/>
              <a:uFillTx/>
              <a:latin typeface="Mangal Pro"/>
            </a:endParaRPr>
          </a:p>
          <a:p>
            <a:pPr marL="285750" marR="0" lvl="0" indent="-28575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endParaRPr kumimoji="0" lang="nl-NL" sz="2800" i="0" u="none" strike="noStrike" kern="1200" cap="none" spc="0" normalizeH="0" baseline="0" noProof="0" dirty="0">
              <a:ln>
                <a:noFill/>
              </a:ln>
              <a:solidFill>
                <a:prstClr val="black"/>
              </a:solidFill>
              <a:effectLst/>
              <a:uLnTx/>
              <a:uFillTx/>
              <a:latin typeface="Mangal Pro"/>
            </a:endParaRPr>
          </a:p>
        </p:txBody>
      </p:sp>
      <p:pic>
        <p:nvPicPr>
          <p:cNvPr id="9218" name="Picture 2">
            <a:extLst>
              <a:ext uri="{FF2B5EF4-FFF2-40B4-BE49-F238E27FC236}">
                <a16:creationId xmlns:a16="http://schemas.microsoft.com/office/drawing/2014/main" id="{B818833B-4F68-3551-CE46-02183D2168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9499" y="318730"/>
            <a:ext cx="4816280" cy="3951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8302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999C1A-EC3F-7DE7-5F6E-B9B1D65023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4437D03-9665-FAEB-87CC-201CF6E30D0D}"/>
              </a:ext>
            </a:extLst>
          </p:cNvPr>
          <p:cNvSpPr>
            <a:spLocks noGrp="1"/>
          </p:cNvSpPr>
          <p:nvPr>
            <p:ph type="title"/>
          </p:nvPr>
        </p:nvSpPr>
        <p:spPr>
          <a:xfrm>
            <a:off x="524933" y="1625"/>
            <a:ext cx="11338203" cy="1325563"/>
          </a:xfrm>
        </p:spPr>
        <p:txBody>
          <a:bodyPr>
            <a:normAutofit fontScale="90000"/>
          </a:bodyPr>
          <a:lstStyle/>
          <a:p>
            <a:r>
              <a:rPr lang="nl-NL" b="1" i="0" dirty="0"/>
              <a:t>Opdracht</a:t>
            </a:r>
            <a:r>
              <a:rPr lang="nl-NL" sz="4400" b="1" i="0" dirty="0"/>
              <a:t>: </a:t>
            </a:r>
            <a:br>
              <a:rPr lang="nl-NL" sz="4400" b="1" i="0" dirty="0"/>
            </a:br>
            <a:r>
              <a:rPr lang="nl-NL" sz="3600" i="0" dirty="0"/>
              <a:t>wat hoort bij emoties en wat hoort bij gevoelens?</a:t>
            </a:r>
            <a:endParaRPr lang="nl-NL" sz="4400" dirty="0"/>
          </a:p>
        </p:txBody>
      </p:sp>
      <p:sp>
        <p:nvSpPr>
          <p:cNvPr id="4" name="Rechthoek: afgeronde hoeken 3">
            <a:extLst>
              <a:ext uri="{FF2B5EF4-FFF2-40B4-BE49-F238E27FC236}">
                <a16:creationId xmlns:a16="http://schemas.microsoft.com/office/drawing/2014/main" id="{92DC0D72-6011-0C2E-C19D-639BE4D24FAE}"/>
              </a:ext>
            </a:extLst>
          </p:cNvPr>
          <p:cNvSpPr/>
          <p:nvPr/>
        </p:nvSpPr>
        <p:spPr>
          <a:xfrm>
            <a:off x="410633" y="1883191"/>
            <a:ext cx="3348344" cy="4802187"/>
          </a:xfrm>
          <a:custGeom>
            <a:avLst/>
            <a:gdLst>
              <a:gd name="connsiteX0" fmla="*/ 0 w 3348344"/>
              <a:gd name="connsiteY0" fmla="*/ 558068 h 4802187"/>
              <a:gd name="connsiteX1" fmla="*/ 558068 w 3348344"/>
              <a:gd name="connsiteY1" fmla="*/ 0 h 4802187"/>
              <a:gd name="connsiteX2" fmla="*/ 1160764 w 3348344"/>
              <a:gd name="connsiteY2" fmla="*/ 0 h 4802187"/>
              <a:gd name="connsiteX3" fmla="*/ 1763460 w 3348344"/>
              <a:gd name="connsiteY3" fmla="*/ 0 h 4802187"/>
              <a:gd name="connsiteX4" fmla="*/ 2299190 w 3348344"/>
              <a:gd name="connsiteY4" fmla="*/ 0 h 4802187"/>
              <a:gd name="connsiteX5" fmla="*/ 2790276 w 3348344"/>
              <a:gd name="connsiteY5" fmla="*/ 0 h 4802187"/>
              <a:gd name="connsiteX6" fmla="*/ 3348344 w 3348344"/>
              <a:gd name="connsiteY6" fmla="*/ 558068 h 4802187"/>
              <a:gd name="connsiteX7" fmla="*/ 3348344 w 3348344"/>
              <a:gd name="connsiteY7" fmla="*/ 1209270 h 4802187"/>
              <a:gd name="connsiteX8" fmla="*/ 3348344 w 3348344"/>
              <a:gd name="connsiteY8" fmla="*/ 1823612 h 4802187"/>
              <a:gd name="connsiteX9" fmla="*/ 3348344 w 3348344"/>
              <a:gd name="connsiteY9" fmla="*/ 2401094 h 4802187"/>
              <a:gd name="connsiteX10" fmla="*/ 3348344 w 3348344"/>
              <a:gd name="connsiteY10" fmla="*/ 3015435 h 4802187"/>
              <a:gd name="connsiteX11" fmla="*/ 3348344 w 3348344"/>
              <a:gd name="connsiteY11" fmla="*/ 3592917 h 4802187"/>
              <a:gd name="connsiteX12" fmla="*/ 3348344 w 3348344"/>
              <a:gd name="connsiteY12" fmla="*/ 4244119 h 4802187"/>
              <a:gd name="connsiteX13" fmla="*/ 2790276 w 3348344"/>
              <a:gd name="connsiteY13" fmla="*/ 4802187 h 4802187"/>
              <a:gd name="connsiteX14" fmla="*/ 2209902 w 3348344"/>
              <a:gd name="connsiteY14" fmla="*/ 4802187 h 4802187"/>
              <a:gd name="connsiteX15" fmla="*/ 1674172 w 3348344"/>
              <a:gd name="connsiteY15" fmla="*/ 4802187 h 4802187"/>
              <a:gd name="connsiteX16" fmla="*/ 1071476 w 3348344"/>
              <a:gd name="connsiteY16" fmla="*/ 4802187 h 4802187"/>
              <a:gd name="connsiteX17" fmla="*/ 558068 w 3348344"/>
              <a:gd name="connsiteY17" fmla="*/ 4802187 h 4802187"/>
              <a:gd name="connsiteX18" fmla="*/ 0 w 3348344"/>
              <a:gd name="connsiteY18" fmla="*/ 4244119 h 4802187"/>
              <a:gd name="connsiteX19" fmla="*/ 0 w 3348344"/>
              <a:gd name="connsiteY19" fmla="*/ 3592917 h 4802187"/>
              <a:gd name="connsiteX20" fmla="*/ 0 w 3348344"/>
              <a:gd name="connsiteY20" fmla="*/ 3015435 h 4802187"/>
              <a:gd name="connsiteX21" fmla="*/ 0 w 3348344"/>
              <a:gd name="connsiteY21" fmla="*/ 2327372 h 4802187"/>
              <a:gd name="connsiteX22" fmla="*/ 0 w 3348344"/>
              <a:gd name="connsiteY22" fmla="*/ 1749891 h 4802187"/>
              <a:gd name="connsiteX23" fmla="*/ 0 w 3348344"/>
              <a:gd name="connsiteY23" fmla="*/ 1135549 h 4802187"/>
              <a:gd name="connsiteX24" fmla="*/ 0 w 3348344"/>
              <a:gd name="connsiteY24" fmla="*/ 558068 h 480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48344" h="4802187" fill="none" extrusionOk="0">
                <a:moveTo>
                  <a:pt x="0" y="558068"/>
                </a:moveTo>
                <a:cubicBezTo>
                  <a:pt x="-41360" y="240620"/>
                  <a:pt x="217114" y="62831"/>
                  <a:pt x="558068" y="0"/>
                </a:cubicBezTo>
                <a:cubicBezTo>
                  <a:pt x="827388" y="23765"/>
                  <a:pt x="1010925" y="15083"/>
                  <a:pt x="1160764" y="0"/>
                </a:cubicBezTo>
                <a:cubicBezTo>
                  <a:pt x="1310603" y="-15083"/>
                  <a:pt x="1465613" y="12011"/>
                  <a:pt x="1763460" y="0"/>
                </a:cubicBezTo>
                <a:cubicBezTo>
                  <a:pt x="2061307" y="-12011"/>
                  <a:pt x="2182386" y="4367"/>
                  <a:pt x="2299190" y="0"/>
                </a:cubicBezTo>
                <a:cubicBezTo>
                  <a:pt x="2415994" y="-4367"/>
                  <a:pt x="2560083" y="-197"/>
                  <a:pt x="2790276" y="0"/>
                </a:cubicBezTo>
                <a:cubicBezTo>
                  <a:pt x="3128085" y="64517"/>
                  <a:pt x="3320682" y="219520"/>
                  <a:pt x="3348344" y="558068"/>
                </a:cubicBezTo>
                <a:cubicBezTo>
                  <a:pt x="3360832" y="821762"/>
                  <a:pt x="3379516" y="1034965"/>
                  <a:pt x="3348344" y="1209270"/>
                </a:cubicBezTo>
                <a:cubicBezTo>
                  <a:pt x="3317172" y="1383575"/>
                  <a:pt x="3362686" y="1562866"/>
                  <a:pt x="3348344" y="1823612"/>
                </a:cubicBezTo>
                <a:cubicBezTo>
                  <a:pt x="3334002" y="2084358"/>
                  <a:pt x="3376917" y="2139665"/>
                  <a:pt x="3348344" y="2401094"/>
                </a:cubicBezTo>
                <a:cubicBezTo>
                  <a:pt x="3319771" y="2662523"/>
                  <a:pt x="3369032" y="2826216"/>
                  <a:pt x="3348344" y="3015435"/>
                </a:cubicBezTo>
                <a:cubicBezTo>
                  <a:pt x="3327656" y="3204654"/>
                  <a:pt x="3339343" y="3331592"/>
                  <a:pt x="3348344" y="3592917"/>
                </a:cubicBezTo>
                <a:cubicBezTo>
                  <a:pt x="3357345" y="3854242"/>
                  <a:pt x="3364205" y="3989886"/>
                  <a:pt x="3348344" y="4244119"/>
                </a:cubicBezTo>
                <a:cubicBezTo>
                  <a:pt x="3352511" y="4482960"/>
                  <a:pt x="3146622" y="4757085"/>
                  <a:pt x="2790276" y="4802187"/>
                </a:cubicBezTo>
                <a:cubicBezTo>
                  <a:pt x="2524807" y="4798658"/>
                  <a:pt x="2327786" y="4810648"/>
                  <a:pt x="2209902" y="4802187"/>
                </a:cubicBezTo>
                <a:cubicBezTo>
                  <a:pt x="2092018" y="4793726"/>
                  <a:pt x="1889165" y="4808649"/>
                  <a:pt x="1674172" y="4802187"/>
                </a:cubicBezTo>
                <a:cubicBezTo>
                  <a:pt x="1459179" y="4795726"/>
                  <a:pt x="1250190" y="4819573"/>
                  <a:pt x="1071476" y="4802187"/>
                </a:cubicBezTo>
                <a:cubicBezTo>
                  <a:pt x="892762" y="4784801"/>
                  <a:pt x="782893" y="4809117"/>
                  <a:pt x="558068" y="4802187"/>
                </a:cubicBezTo>
                <a:cubicBezTo>
                  <a:pt x="286257" y="4806592"/>
                  <a:pt x="-15164" y="4561312"/>
                  <a:pt x="0" y="4244119"/>
                </a:cubicBezTo>
                <a:cubicBezTo>
                  <a:pt x="31159" y="4042957"/>
                  <a:pt x="-27472" y="3817109"/>
                  <a:pt x="0" y="3592917"/>
                </a:cubicBezTo>
                <a:cubicBezTo>
                  <a:pt x="27472" y="3368725"/>
                  <a:pt x="7326" y="3224990"/>
                  <a:pt x="0" y="3015435"/>
                </a:cubicBezTo>
                <a:cubicBezTo>
                  <a:pt x="-7326" y="2805880"/>
                  <a:pt x="6763" y="2609169"/>
                  <a:pt x="0" y="2327372"/>
                </a:cubicBezTo>
                <a:cubicBezTo>
                  <a:pt x="-6763" y="2045575"/>
                  <a:pt x="23602" y="1954297"/>
                  <a:pt x="0" y="1749891"/>
                </a:cubicBezTo>
                <a:cubicBezTo>
                  <a:pt x="-23602" y="1545485"/>
                  <a:pt x="14896" y="1311143"/>
                  <a:pt x="0" y="1135549"/>
                </a:cubicBezTo>
                <a:cubicBezTo>
                  <a:pt x="-14896" y="959955"/>
                  <a:pt x="14233" y="741273"/>
                  <a:pt x="0" y="558068"/>
                </a:cubicBezTo>
                <a:close/>
              </a:path>
              <a:path w="3348344" h="4802187" stroke="0" extrusionOk="0">
                <a:moveTo>
                  <a:pt x="0" y="558068"/>
                </a:moveTo>
                <a:cubicBezTo>
                  <a:pt x="-9071" y="262665"/>
                  <a:pt x="287266" y="-8501"/>
                  <a:pt x="558068" y="0"/>
                </a:cubicBezTo>
                <a:cubicBezTo>
                  <a:pt x="764148" y="-20466"/>
                  <a:pt x="828704" y="-25240"/>
                  <a:pt x="1071476" y="0"/>
                </a:cubicBezTo>
                <a:cubicBezTo>
                  <a:pt x="1314248" y="25240"/>
                  <a:pt x="1393658" y="-22700"/>
                  <a:pt x="1607206" y="0"/>
                </a:cubicBezTo>
                <a:cubicBezTo>
                  <a:pt x="1820754" y="22700"/>
                  <a:pt x="2060844" y="-29464"/>
                  <a:pt x="2209902" y="0"/>
                </a:cubicBezTo>
                <a:cubicBezTo>
                  <a:pt x="2358960" y="29464"/>
                  <a:pt x="2540829" y="19238"/>
                  <a:pt x="2790276" y="0"/>
                </a:cubicBezTo>
                <a:cubicBezTo>
                  <a:pt x="3120636" y="-37876"/>
                  <a:pt x="3367260" y="203631"/>
                  <a:pt x="3348344" y="558068"/>
                </a:cubicBezTo>
                <a:cubicBezTo>
                  <a:pt x="3344577" y="813632"/>
                  <a:pt x="3330305" y="884983"/>
                  <a:pt x="3348344" y="1135549"/>
                </a:cubicBezTo>
                <a:cubicBezTo>
                  <a:pt x="3366383" y="1386115"/>
                  <a:pt x="3367389" y="1492194"/>
                  <a:pt x="3348344" y="1639310"/>
                </a:cubicBezTo>
                <a:cubicBezTo>
                  <a:pt x="3329299" y="1786426"/>
                  <a:pt x="3368763" y="1997580"/>
                  <a:pt x="3348344" y="2290512"/>
                </a:cubicBezTo>
                <a:cubicBezTo>
                  <a:pt x="3327925" y="2583444"/>
                  <a:pt x="3330533" y="2706175"/>
                  <a:pt x="3348344" y="2867993"/>
                </a:cubicBezTo>
                <a:cubicBezTo>
                  <a:pt x="3366155" y="3029811"/>
                  <a:pt x="3353621" y="3236602"/>
                  <a:pt x="3348344" y="3482335"/>
                </a:cubicBezTo>
                <a:cubicBezTo>
                  <a:pt x="3343067" y="3728068"/>
                  <a:pt x="3361406" y="3943861"/>
                  <a:pt x="3348344" y="4244119"/>
                </a:cubicBezTo>
                <a:cubicBezTo>
                  <a:pt x="3354122" y="4547081"/>
                  <a:pt x="3076900" y="4858916"/>
                  <a:pt x="2790276" y="4802187"/>
                </a:cubicBezTo>
                <a:cubicBezTo>
                  <a:pt x="2608181" y="4815525"/>
                  <a:pt x="2455990" y="4787960"/>
                  <a:pt x="2254546" y="4802187"/>
                </a:cubicBezTo>
                <a:cubicBezTo>
                  <a:pt x="2053102" y="4816415"/>
                  <a:pt x="1908326" y="4815658"/>
                  <a:pt x="1674172" y="4802187"/>
                </a:cubicBezTo>
                <a:cubicBezTo>
                  <a:pt x="1440018" y="4788716"/>
                  <a:pt x="1259313" y="4816044"/>
                  <a:pt x="1071476" y="4802187"/>
                </a:cubicBezTo>
                <a:cubicBezTo>
                  <a:pt x="883639" y="4788330"/>
                  <a:pt x="676974" y="4781501"/>
                  <a:pt x="558068" y="4802187"/>
                </a:cubicBezTo>
                <a:cubicBezTo>
                  <a:pt x="240999" y="4815981"/>
                  <a:pt x="-21179" y="4497646"/>
                  <a:pt x="0" y="4244119"/>
                </a:cubicBezTo>
                <a:cubicBezTo>
                  <a:pt x="-22648" y="4033710"/>
                  <a:pt x="-19215" y="3872107"/>
                  <a:pt x="0" y="3740359"/>
                </a:cubicBezTo>
                <a:cubicBezTo>
                  <a:pt x="19215" y="3608611"/>
                  <a:pt x="24352" y="3418440"/>
                  <a:pt x="0" y="3126017"/>
                </a:cubicBezTo>
                <a:cubicBezTo>
                  <a:pt x="-24352" y="2833594"/>
                  <a:pt x="-3219" y="2801926"/>
                  <a:pt x="0" y="2622257"/>
                </a:cubicBezTo>
                <a:cubicBezTo>
                  <a:pt x="3219" y="2442588"/>
                  <a:pt x="-9213" y="2202393"/>
                  <a:pt x="0" y="1934194"/>
                </a:cubicBezTo>
                <a:cubicBezTo>
                  <a:pt x="9213" y="1665995"/>
                  <a:pt x="-10822" y="1610394"/>
                  <a:pt x="0" y="1393573"/>
                </a:cubicBezTo>
                <a:cubicBezTo>
                  <a:pt x="10822" y="1176752"/>
                  <a:pt x="40881" y="835655"/>
                  <a:pt x="0" y="558068"/>
                </a:cubicBezTo>
                <a:close/>
              </a:path>
            </a:pathLst>
          </a:custGeom>
          <a:solidFill>
            <a:schemeClr val="bg1"/>
          </a:solidFill>
          <a:ln w="38100">
            <a:solidFill>
              <a:schemeClr val="tx1"/>
            </a:solidFill>
            <a:extLst>
              <a:ext uri="{C807C97D-BFC1-408E-A445-0C87EB9F89A2}">
                <ask:lineSketchStyleProps xmlns:ask="http://schemas.microsoft.com/office/drawing/2018/sketchyshapes" sd="1789614929">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sng" strike="noStrike" kern="1200" cap="none" spc="0" normalizeH="0" baseline="0" noProof="0" dirty="0">
                <a:ln>
                  <a:noFill/>
                </a:ln>
                <a:solidFill>
                  <a:prstClr val="black"/>
                </a:solidFill>
                <a:effectLst/>
                <a:uLnTx/>
                <a:uFillTx/>
                <a:latin typeface="Mangal Pro"/>
                <a:ea typeface="+mn-ea"/>
                <a:cs typeface="+mn-cs"/>
              </a:rPr>
              <a:t>Emotie</a:t>
            </a:r>
          </a:p>
        </p:txBody>
      </p:sp>
      <p:sp>
        <p:nvSpPr>
          <p:cNvPr id="5" name="Rechthoek: afgeronde hoeken 4">
            <a:extLst>
              <a:ext uri="{FF2B5EF4-FFF2-40B4-BE49-F238E27FC236}">
                <a16:creationId xmlns:a16="http://schemas.microsoft.com/office/drawing/2014/main" id="{658DA8CD-2424-8C92-C9FB-BC1F31C40AEC}"/>
              </a:ext>
            </a:extLst>
          </p:cNvPr>
          <p:cNvSpPr/>
          <p:nvPr/>
        </p:nvSpPr>
        <p:spPr>
          <a:xfrm>
            <a:off x="8488169" y="1883191"/>
            <a:ext cx="3348344" cy="4802187"/>
          </a:xfrm>
          <a:custGeom>
            <a:avLst/>
            <a:gdLst>
              <a:gd name="connsiteX0" fmla="*/ 0 w 3348344"/>
              <a:gd name="connsiteY0" fmla="*/ 558068 h 4802187"/>
              <a:gd name="connsiteX1" fmla="*/ 558068 w 3348344"/>
              <a:gd name="connsiteY1" fmla="*/ 0 h 4802187"/>
              <a:gd name="connsiteX2" fmla="*/ 1116120 w 3348344"/>
              <a:gd name="connsiteY2" fmla="*/ 0 h 4802187"/>
              <a:gd name="connsiteX3" fmla="*/ 1651850 w 3348344"/>
              <a:gd name="connsiteY3" fmla="*/ 0 h 4802187"/>
              <a:gd name="connsiteX4" fmla="*/ 2142936 w 3348344"/>
              <a:gd name="connsiteY4" fmla="*/ 0 h 4802187"/>
              <a:gd name="connsiteX5" fmla="*/ 2790276 w 3348344"/>
              <a:gd name="connsiteY5" fmla="*/ 0 h 4802187"/>
              <a:gd name="connsiteX6" fmla="*/ 3348344 w 3348344"/>
              <a:gd name="connsiteY6" fmla="*/ 558068 h 4802187"/>
              <a:gd name="connsiteX7" fmla="*/ 3348344 w 3348344"/>
              <a:gd name="connsiteY7" fmla="*/ 974065 h 4802187"/>
              <a:gd name="connsiteX8" fmla="*/ 3348344 w 3348344"/>
              <a:gd name="connsiteY8" fmla="*/ 1463783 h 4802187"/>
              <a:gd name="connsiteX9" fmla="*/ 3348344 w 3348344"/>
              <a:gd name="connsiteY9" fmla="*/ 1990362 h 4802187"/>
              <a:gd name="connsiteX10" fmla="*/ 3348344 w 3348344"/>
              <a:gd name="connsiteY10" fmla="*/ 2480080 h 4802187"/>
              <a:gd name="connsiteX11" fmla="*/ 3348344 w 3348344"/>
              <a:gd name="connsiteY11" fmla="*/ 3080380 h 4802187"/>
              <a:gd name="connsiteX12" fmla="*/ 3348344 w 3348344"/>
              <a:gd name="connsiteY12" fmla="*/ 3533238 h 4802187"/>
              <a:gd name="connsiteX13" fmla="*/ 3348344 w 3348344"/>
              <a:gd name="connsiteY13" fmla="*/ 4244119 h 4802187"/>
              <a:gd name="connsiteX14" fmla="*/ 2790276 w 3348344"/>
              <a:gd name="connsiteY14" fmla="*/ 4802187 h 4802187"/>
              <a:gd name="connsiteX15" fmla="*/ 2254546 w 3348344"/>
              <a:gd name="connsiteY15" fmla="*/ 4802187 h 4802187"/>
              <a:gd name="connsiteX16" fmla="*/ 1718816 w 3348344"/>
              <a:gd name="connsiteY16" fmla="*/ 4802187 h 4802187"/>
              <a:gd name="connsiteX17" fmla="*/ 1183086 w 3348344"/>
              <a:gd name="connsiteY17" fmla="*/ 4802187 h 4802187"/>
              <a:gd name="connsiteX18" fmla="*/ 558068 w 3348344"/>
              <a:gd name="connsiteY18" fmla="*/ 4802187 h 4802187"/>
              <a:gd name="connsiteX19" fmla="*/ 0 w 3348344"/>
              <a:gd name="connsiteY19" fmla="*/ 4244119 h 4802187"/>
              <a:gd name="connsiteX20" fmla="*/ 0 w 3348344"/>
              <a:gd name="connsiteY20" fmla="*/ 3680680 h 4802187"/>
              <a:gd name="connsiteX21" fmla="*/ 0 w 3348344"/>
              <a:gd name="connsiteY21" fmla="*/ 3190962 h 4802187"/>
              <a:gd name="connsiteX22" fmla="*/ 0 w 3348344"/>
              <a:gd name="connsiteY22" fmla="*/ 2664383 h 4802187"/>
              <a:gd name="connsiteX23" fmla="*/ 0 w 3348344"/>
              <a:gd name="connsiteY23" fmla="*/ 2248386 h 4802187"/>
              <a:gd name="connsiteX24" fmla="*/ 0 w 3348344"/>
              <a:gd name="connsiteY24" fmla="*/ 1832388 h 4802187"/>
              <a:gd name="connsiteX25" fmla="*/ 0 w 3348344"/>
              <a:gd name="connsiteY25" fmla="*/ 1232089 h 4802187"/>
              <a:gd name="connsiteX26" fmla="*/ 0 w 3348344"/>
              <a:gd name="connsiteY26" fmla="*/ 558068 h 480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48344" h="4802187" fill="none" extrusionOk="0">
                <a:moveTo>
                  <a:pt x="0" y="558068"/>
                </a:moveTo>
                <a:cubicBezTo>
                  <a:pt x="49629" y="180081"/>
                  <a:pt x="267257" y="6035"/>
                  <a:pt x="558068" y="0"/>
                </a:cubicBezTo>
                <a:cubicBezTo>
                  <a:pt x="796957" y="-10139"/>
                  <a:pt x="913536" y="34785"/>
                  <a:pt x="1116120" y="0"/>
                </a:cubicBezTo>
                <a:cubicBezTo>
                  <a:pt x="1318704" y="-34785"/>
                  <a:pt x="1535046" y="20438"/>
                  <a:pt x="1651850" y="0"/>
                </a:cubicBezTo>
                <a:cubicBezTo>
                  <a:pt x="1768654" y="-20438"/>
                  <a:pt x="1912743" y="4714"/>
                  <a:pt x="2142936" y="0"/>
                </a:cubicBezTo>
                <a:cubicBezTo>
                  <a:pt x="2373129" y="-4714"/>
                  <a:pt x="2551951" y="76855"/>
                  <a:pt x="2790276" y="0"/>
                </a:cubicBezTo>
                <a:cubicBezTo>
                  <a:pt x="3082081" y="62697"/>
                  <a:pt x="3361214" y="255451"/>
                  <a:pt x="3348344" y="558068"/>
                </a:cubicBezTo>
                <a:cubicBezTo>
                  <a:pt x="3390683" y="719655"/>
                  <a:pt x="3325090" y="841178"/>
                  <a:pt x="3348344" y="974065"/>
                </a:cubicBezTo>
                <a:cubicBezTo>
                  <a:pt x="3371598" y="1106952"/>
                  <a:pt x="3333792" y="1300147"/>
                  <a:pt x="3348344" y="1463783"/>
                </a:cubicBezTo>
                <a:cubicBezTo>
                  <a:pt x="3362896" y="1627419"/>
                  <a:pt x="3309852" y="1809020"/>
                  <a:pt x="3348344" y="1990362"/>
                </a:cubicBezTo>
                <a:cubicBezTo>
                  <a:pt x="3386836" y="2171704"/>
                  <a:pt x="3321888" y="2259001"/>
                  <a:pt x="3348344" y="2480080"/>
                </a:cubicBezTo>
                <a:cubicBezTo>
                  <a:pt x="3374800" y="2701159"/>
                  <a:pt x="3297083" y="2857535"/>
                  <a:pt x="3348344" y="3080380"/>
                </a:cubicBezTo>
                <a:cubicBezTo>
                  <a:pt x="3399605" y="3303225"/>
                  <a:pt x="3295969" y="3341220"/>
                  <a:pt x="3348344" y="3533238"/>
                </a:cubicBezTo>
                <a:cubicBezTo>
                  <a:pt x="3400719" y="3725256"/>
                  <a:pt x="3284591" y="4035442"/>
                  <a:pt x="3348344" y="4244119"/>
                </a:cubicBezTo>
                <a:cubicBezTo>
                  <a:pt x="3357352" y="4509815"/>
                  <a:pt x="3114250" y="4880778"/>
                  <a:pt x="2790276" y="4802187"/>
                </a:cubicBezTo>
                <a:cubicBezTo>
                  <a:pt x="2630434" y="4850426"/>
                  <a:pt x="2363378" y="4782907"/>
                  <a:pt x="2254546" y="4802187"/>
                </a:cubicBezTo>
                <a:cubicBezTo>
                  <a:pt x="2145714" y="4821467"/>
                  <a:pt x="1861030" y="4792279"/>
                  <a:pt x="1718816" y="4802187"/>
                </a:cubicBezTo>
                <a:cubicBezTo>
                  <a:pt x="1576602" y="4812095"/>
                  <a:pt x="1365266" y="4801155"/>
                  <a:pt x="1183086" y="4802187"/>
                </a:cubicBezTo>
                <a:cubicBezTo>
                  <a:pt x="1000906" y="4803219"/>
                  <a:pt x="812671" y="4756553"/>
                  <a:pt x="558068" y="4802187"/>
                </a:cubicBezTo>
                <a:cubicBezTo>
                  <a:pt x="234436" y="4862207"/>
                  <a:pt x="11468" y="4478784"/>
                  <a:pt x="0" y="4244119"/>
                </a:cubicBezTo>
                <a:cubicBezTo>
                  <a:pt x="-15757" y="4011461"/>
                  <a:pt x="55341" y="3860743"/>
                  <a:pt x="0" y="3680680"/>
                </a:cubicBezTo>
                <a:cubicBezTo>
                  <a:pt x="-55341" y="3500617"/>
                  <a:pt x="50156" y="3376042"/>
                  <a:pt x="0" y="3190962"/>
                </a:cubicBezTo>
                <a:cubicBezTo>
                  <a:pt x="-50156" y="3005882"/>
                  <a:pt x="46531" y="2877945"/>
                  <a:pt x="0" y="2664383"/>
                </a:cubicBezTo>
                <a:cubicBezTo>
                  <a:pt x="-46531" y="2450821"/>
                  <a:pt x="37402" y="2360392"/>
                  <a:pt x="0" y="2248386"/>
                </a:cubicBezTo>
                <a:cubicBezTo>
                  <a:pt x="-37402" y="2136380"/>
                  <a:pt x="30446" y="2000030"/>
                  <a:pt x="0" y="1832388"/>
                </a:cubicBezTo>
                <a:cubicBezTo>
                  <a:pt x="-30446" y="1664746"/>
                  <a:pt x="37986" y="1372077"/>
                  <a:pt x="0" y="1232089"/>
                </a:cubicBezTo>
                <a:cubicBezTo>
                  <a:pt x="-37986" y="1092101"/>
                  <a:pt x="31141" y="789238"/>
                  <a:pt x="0" y="558068"/>
                </a:cubicBezTo>
                <a:close/>
              </a:path>
              <a:path w="3348344" h="4802187" stroke="0" extrusionOk="0">
                <a:moveTo>
                  <a:pt x="0" y="558068"/>
                </a:moveTo>
                <a:cubicBezTo>
                  <a:pt x="-23372" y="282860"/>
                  <a:pt x="262445" y="-2861"/>
                  <a:pt x="558068" y="0"/>
                </a:cubicBezTo>
                <a:cubicBezTo>
                  <a:pt x="764148" y="-56404"/>
                  <a:pt x="828704" y="10699"/>
                  <a:pt x="1071476" y="0"/>
                </a:cubicBezTo>
                <a:cubicBezTo>
                  <a:pt x="1314248" y="-10699"/>
                  <a:pt x="1393658" y="4087"/>
                  <a:pt x="1607206" y="0"/>
                </a:cubicBezTo>
                <a:cubicBezTo>
                  <a:pt x="1820754" y="-4087"/>
                  <a:pt x="2060844" y="670"/>
                  <a:pt x="2209902" y="0"/>
                </a:cubicBezTo>
                <a:cubicBezTo>
                  <a:pt x="2358960" y="-670"/>
                  <a:pt x="2540829" y="1827"/>
                  <a:pt x="2790276" y="0"/>
                </a:cubicBezTo>
                <a:cubicBezTo>
                  <a:pt x="3134143" y="-60974"/>
                  <a:pt x="3366230" y="206149"/>
                  <a:pt x="3348344" y="558068"/>
                </a:cubicBezTo>
                <a:cubicBezTo>
                  <a:pt x="3355491" y="774999"/>
                  <a:pt x="3338383" y="943955"/>
                  <a:pt x="3348344" y="1047786"/>
                </a:cubicBezTo>
                <a:cubicBezTo>
                  <a:pt x="3358305" y="1151617"/>
                  <a:pt x="3317295" y="1284282"/>
                  <a:pt x="3348344" y="1463783"/>
                </a:cubicBezTo>
                <a:cubicBezTo>
                  <a:pt x="3379393" y="1643284"/>
                  <a:pt x="3281327" y="1820866"/>
                  <a:pt x="3348344" y="2027223"/>
                </a:cubicBezTo>
                <a:cubicBezTo>
                  <a:pt x="3415361" y="2233580"/>
                  <a:pt x="3322077" y="2329704"/>
                  <a:pt x="3348344" y="2516941"/>
                </a:cubicBezTo>
                <a:cubicBezTo>
                  <a:pt x="3374611" y="2704178"/>
                  <a:pt x="3291927" y="2838718"/>
                  <a:pt x="3348344" y="3043520"/>
                </a:cubicBezTo>
                <a:cubicBezTo>
                  <a:pt x="3404761" y="3248322"/>
                  <a:pt x="3308976" y="3320423"/>
                  <a:pt x="3348344" y="3459517"/>
                </a:cubicBezTo>
                <a:cubicBezTo>
                  <a:pt x="3387712" y="3598611"/>
                  <a:pt x="3324152" y="3997647"/>
                  <a:pt x="3348344" y="4244119"/>
                </a:cubicBezTo>
                <a:cubicBezTo>
                  <a:pt x="3335224" y="4532544"/>
                  <a:pt x="3108199" y="4806832"/>
                  <a:pt x="2790276" y="4802187"/>
                </a:cubicBezTo>
                <a:cubicBezTo>
                  <a:pt x="2627482" y="4803911"/>
                  <a:pt x="2338367" y="4736400"/>
                  <a:pt x="2187580" y="4802187"/>
                </a:cubicBezTo>
                <a:cubicBezTo>
                  <a:pt x="2036793" y="4867974"/>
                  <a:pt x="1772721" y="4785909"/>
                  <a:pt x="1584884" y="4802187"/>
                </a:cubicBezTo>
                <a:cubicBezTo>
                  <a:pt x="1397047" y="4818465"/>
                  <a:pt x="769384" y="4704490"/>
                  <a:pt x="558068" y="4802187"/>
                </a:cubicBezTo>
                <a:cubicBezTo>
                  <a:pt x="208063" y="4867273"/>
                  <a:pt x="-24196" y="4489855"/>
                  <a:pt x="0" y="4244119"/>
                </a:cubicBezTo>
                <a:cubicBezTo>
                  <a:pt x="-17649" y="4107912"/>
                  <a:pt x="31999" y="4016177"/>
                  <a:pt x="0" y="3828122"/>
                </a:cubicBezTo>
                <a:cubicBezTo>
                  <a:pt x="-31999" y="3640067"/>
                  <a:pt x="31407" y="3473963"/>
                  <a:pt x="0" y="3301543"/>
                </a:cubicBezTo>
                <a:cubicBezTo>
                  <a:pt x="-31407" y="3129123"/>
                  <a:pt x="15543" y="2990597"/>
                  <a:pt x="0" y="2885546"/>
                </a:cubicBezTo>
                <a:cubicBezTo>
                  <a:pt x="-15543" y="2780495"/>
                  <a:pt x="59710" y="2438435"/>
                  <a:pt x="0" y="2285246"/>
                </a:cubicBezTo>
                <a:cubicBezTo>
                  <a:pt x="-59710" y="2132057"/>
                  <a:pt x="24497" y="2013019"/>
                  <a:pt x="0" y="1832388"/>
                </a:cubicBezTo>
                <a:cubicBezTo>
                  <a:pt x="-24497" y="1651757"/>
                  <a:pt x="20915" y="1574453"/>
                  <a:pt x="0" y="1416391"/>
                </a:cubicBezTo>
                <a:cubicBezTo>
                  <a:pt x="-20915" y="1258329"/>
                  <a:pt x="9083" y="779347"/>
                  <a:pt x="0" y="558068"/>
                </a:cubicBezTo>
                <a:close/>
              </a:path>
            </a:pathLst>
          </a:custGeom>
          <a:solidFill>
            <a:schemeClr val="bg1"/>
          </a:solidFill>
          <a:ln w="38100">
            <a:solidFill>
              <a:schemeClr val="tx1"/>
            </a:solidFill>
            <a:extLst>
              <a:ext uri="{C807C97D-BFC1-408E-A445-0C87EB9F89A2}">
                <ask:lineSketchStyleProps xmlns:ask="http://schemas.microsoft.com/office/drawing/2018/sketchyshapes" sd="1789614929">
                  <a:prstGeom prst="roundRect">
                    <a:avLst/>
                  </a:prstGeom>
                  <ask:type>
                    <ask:lineSketchScribbl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sng" strike="noStrike" kern="1200" cap="none" spc="0" normalizeH="0" baseline="0" noProof="0" dirty="0">
                <a:ln>
                  <a:noFill/>
                </a:ln>
                <a:solidFill>
                  <a:prstClr val="black"/>
                </a:solidFill>
                <a:effectLst/>
                <a:uLnTx/>
                <a:uFillTx/>
                <a:latin typeface="Mangal Pro"/>
                <a:ea typeface="+mn-ea"/>
                <a:cs typeface="+mn-cs"/>
              </a:rPr>
              <a:t>Gevoel</a:t>
            </a:r>
          </a:p>
        </p:txBody>
      </p:sp>
      <p:sp>
        <p:nvSpPr>
          <p:cNvPr id="6" name="Bijschrift: pijl-links/-rechts 5">
            <a:extLst>
              <a:ext uri="{FF2B5EF4-FFF2-40B4-BE49-F238E27FC236}">
                <a16:creationId xmlns:a16="http://schemas.microsoft.com/office/drawing/2014/main" id="{A4EDFA09-A445-33D5-03FF-990A0F5DEBE2}"/>
              </a:ext>
            </a:extLst>
          </p:cNvPr>
          <p:cNvSpPr/>
          <p:nvPr/>
        </p:nvSpPr>
        <p:spPr>
          <a:xfrm>
            <a:off x="3696101" y="1190847"/>
            <a:ext cx="5047849" cy="5580256"/>
          </a:xfrm>
          <a:custGeom>
            <a:avLst/>
            <a:gdLst>
              <a:gd name="connsiteX0" fmla="*/ 0 w 5047849"/>
              <a:gd name="connsiteY0" fmla="*/ 2790128 h 5580256"/>
              <a:gd name="connsiteX1" fmla="*/ 252392 w 5047849"/>
              <a:gd name="connsiteY1" fmla="*/ 2437839 h 5580256"/>
              <a:gd name="connsiteX2" fmla="*/ 252392 w 5047849"/>
              <a:gd name="connsiteY2" fmla="*/ 2552475 h 5580256"/>
              <a:gd name="connsiteX3" fmla="*/ 450546 w 5047849"/>
              <a:gd name="connsiteY3" fmla="*/ 2552475 h 5580256"/>
              <a:gd name="connsiteX4" fmla="*/ 450546 w 5047849"/>
              <a:gd name="connsiteY4" fmla="*/ 0 h 5580256"/>
              <a:gd name="connsiteX5" fmla="*/ 4597303 w 5047849"/>
              <a:gd name="connsiteY5" fmla="*/ 0 h 5580256"/>
              <a:gd name="connsiteX6" fmla="*/ 4597303 w 5047849"/>
              <a:gd name="connsiteY6" fmla="*/ 2552475 h 5580256"/>
              <a:gd name="connsiteX7" fmla="*/ 4795457 w 5047849"/>
              <a:gd name="connsiteY7" fmla="*/ 2552475 h 5580256"/>
              <a:gd name="connsiteX8" fmla="*/ 4795457 w 5047849"/>
              <a:gd name="connsiteY8" fmla="*/ 2437839 h 5580256"/>
              <a:gd name="connsiteX9" fmla="*/ 5047849 w 5047849"/>
              <a:gd name="connsiteY9" fmla="*/ 2790128 h 5580256"/>
              <a:gd name="connsiteX10" fmla="*/ 4795457 w 5047849"/>
              <a:gd name="connsiteY10" fmla="*/ 3142417 h 5580256"/>
              <a:gd name="connsiteX11" fmla="*/ 4795457 w 5047849"/>
              <a:gd name="connsiteY11" fmla="*/ 3027781 h 5580256"/>
              <a:gd name="connsiteX12" fmla="*/ 4597303 w 5047849"/>
              <a:gd name="connsiteY12" fmla="*/ 3027781 h 5580256"/>
              <a:gd name="connsiteX13" fmla="*/ 4597303 w 5047849"/>
              <a:gd name="connsiteY13" fmla="*/ 5580256 h 5580256"/>
              <a:gd name="connsiteX14" fmla="*/ 450546 w 5047849"/>
              <a:gd name="connsiteY14" fmla="*/ 5580256 h 5580256"/>
              <a:gd name="connsiteX15" fmla="*/ 450546 w 5047849"/>
              <a:gd name="connsiteY15" fmla="*/ 3027781 h 5580256"/>
              <a:gd name="connsiteX16" fmla="*/ 252392 w 5047849"/>
              <a:gd name="connsiteY16" fmla="*/ 3027781 h 5580256"/>
              <a:gd name="connsiteX17" fmla="*/ 252392 w 5047849"/>
              <a:gd name="connsiteY17" fmla="*/ 3142417 h 5580256"/>
              <a:gd name="connsiteX18" fmla="*/ 0 w 5047849"/>
              <a:gd name="connsiteY18" fmla="*/ 2790128 h 55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47849" h="5580256" fill="none" extrusionOk="0">
                <a:moveTo>
                  <a:pt x="0" y="2790128"/>
                </a:moveTo>
                <a:cubicBezTo>
                  <a:pt x="41546" y="2730606"/>
                  <a:pt x="181777" y="2496908"/>
                  <a:pt x="252392" y="2437839"/>
                </a:cubicBezTo>
                <a:cubicBezTo>
                  <a:pt x="250421" y="2461956"/>
                  <a:pt x="257290" y="2508329"/>
                  <a:pt x="252392" y="2552475"/>
                </a:cubicBezTo>
                <a:cubicBezTo>
                  <a:pt x="326854" y="2541085"/>
                  <a:pt x="355388" y="2553982"/>
                  <a:pt x="450546" y="2552475"/>
                </a:cubicBezTo>
                <a:cubicBezTo>
                  <a:pt x="602884" y="1348348"/>
                  <a:pt x="315927" y="392154"/>
                  <a:pt x="450546" y="0"/>
                </a:cubicBezTo>
                <a:cubicBezTo>
                  <a:pt x="2124971" y="35570"/>
                  <a:pt x="3873130" y="102014"/>
                  <a:pt x="4597303" y="0"/>
                </a:cubicBezTo>
                <a:cubicBezTo>
                  <a:pt x="4660326" y="999173"/>
                  <a:pt x="4680479" y="1381889"/>
                  <a:pt x="4597303" y="2552475"/>
                </a:cubicBezTo>
                <a:cubicBezTo>
                  <a:pt x="4691581" y="2559963"/>
                  <a:pt x="4773334" y="2545089"/>
                  <a:pt x="4795457" y="2552475"/>
                </a:cubicBezTo>
                <a:cubicBezTo>
                  <a:pt x="4796140" y="2524511"/>
                  <a:pt x="4792567" y="2468422"/>
                  <a:pt x="4795457" y="2437839"/>
                </a:cubicBezTo>
                <a:cubicBezTo>
                  <a:pt x="4852802" y="2494759"/>
                  <a:pt x="5015986" y="2726401"/>
                  <a:pt x="5047849" y="2790128"/>
                </a:cubicBezTo>
                <a:cubicBezTo>
                  <a:pt x="4963937" y="2922897"/>
                  <a:pt x="4795421" y="3084823"/>
                  <a:pt x="4795457" y="3142417"/>
                </a:cubicBezTo>
                <a:cubicBezTo>
                  <a:pt x="4786866" y="3105343"/>
                  <a:pt x="4796140" y="3068423"/>
                  <a:pt x="4795457" y="3027781"/>
                </a:cubicBezTo>
                <a:cubicBezTo>
                  <a:pt x="4766847" y="3015974"/>
                  <a:pt x="4626269" y="3031283"/>
                  <a:pt x="4597303" y="3027781"/>
                </a:cubicBezTo>
                <a:cubicBezTo>
                  <a:pt x="4687391" y="3356662"/>
                  <a:pt x="4429745" y="4605651"/>
                  <a:pt x="4597303" y="5580256"/>
                </a:cubicBezTo>
                <a:cubicBezTo>
                  <a:pt x="2781960" y="5639670"/>
                  <a:pt x="2307556" y="5488455"/>
                  <a:pt x="450546" y="5580256"/>
                </a:cubicBezTo>
                <a:cubicBezTo>
                  <a:pt x="326846" y="4428205"/>
                  <a:pt x="339471" y="4261323"/>
                  <a:pt x="450546" y="3027781"/>
                </a:cubicBezTo>
                <a:cubicBezTo>
                  <a:pt x="392398" y="3043044"/>
                  <a:pt x="281026" y="3018371"/>
                  <a:pt x="252392" y="3027781"/>
                </a:cubicBezTo>
                <a:cubicBezTo>
                  <a:pt x="257725" y="3052993"/>
                  <a:pt x="249742" y="3120092"/>
                  <a:pt x="252392" y="3142417"/>
                </a:cubicBezTo>
                <a:cubicBezTo>
                  <a:pt x="179833" y="3031484"/>
                  <a:pt x="89926" y="2894834"/>
                  <a:pt x="0" y="2790128"/>
                </a:cubicBezTo>
                <a:close/>
              </a:path>
              <a:path w="5047849" h="5580256" stroke="0" extrusionOk="0">
                <a:moveTo>
                  <a:pt x="0" y="2790128"/>
                </a:moveTo>
                <a:cubicBezTo>
                  <a:pt x="35505" y="2739651"/>
                  <a:pt x="206719" y="2524104"/>
                  <a:pt x="252392" y="2437839"/>
                </a:cubicBezTo>
                <a:cubicBezTo>
                  <a:pt x="256793" y="2483329"/>
                  <a:pt x="262123" y="2508513"/>
                  <a:pt x="252392" y="2552475"/>
                </a:cubicBezTo>
                <a:cubicBezTo>
                  <a:pt x="276687" y="2551452"/>
                  <a:pt x="386760" y="2546025"/>
                  <a:pt x="450546" y="2552475"/>
                </a:cubicBezTo>
                <a:cubicBezTo>
                  <a:pt x="524751" y="1601305"/>
                  <a:pt x="390865" y="1164016"/>
                  <a:pt x="450546" y="0"/>
                </a:cubicBezTo>
                <a:cubicBezTo>
                  <a:pt x="2190245" y="32725"/>
                  <a:pt x="3830067" y="102349"/>
                  <a:pt x="4597303" y="0"/>
                </a:cubicBezTo>
                <a:cubicBezTo>
                  <a:pt x="4764781" y="967641"/>
                  <a:pt x="4514331" y="1284581"/>
                  <a:pt x="4597303" y="2552475"/>
                </a:cubicBezTo>
                <a:cubicBezTo>
                  <a:pt x="4631918" y="2547959"/>
                  <a:pt x="4721006" y="2534707"/>
                  <a:pt x="4795457" y="2552475"/>
                </a:cubicBezTo>
                <a:cubicBezTo>
                  <a:pt x="4796124" y="2529038"/>
                  <a:pt x="4788021" y="2468673"/>
                  <a:pt x="4795457" y="2437839"/>
                </a:cubicBezTo>
                <a:cubicBezTo>
                  <a:pt x="4906230" y="2584954"/>
                  <a:pt x="4986261" y="2736015"/>
                  <a:pt x="5047849" y="2790128"/>
                </a:cubicBezTo>
                <a:cubicBezTo>
                  <a:pt x="4968064" y="2938952"/>
                  <a:pt x="4828400" y="3102614"/>
                  <a:pt x="4795457" y="3142417"/>
                </a:cubicBezTo>
                <a:cubicBezTo>
                  <a:pt x="4786800" y="3116828"/>
                  <a:pt x="4793455" y="3084742"/>
                  <a:pt x="4795457" y="3027781"/>
                </a:cubicBezTo>
                <a:cubicBezTo>
                  <a:pt x="4764609" y="3022991"/>
                  <a:pt x="4637107" y="3040646"/>
                  <a:pt x="4597303" y="3027781"/>
                </a:cubicBezTo>
                <a:cubicBezTo>
                  <a:pt x="4585120" y="4137764"/>
                  <a:pt x="4578854" y="5261271"/>
                  <a:pt x="4597303" y="5580256"/>
                </a:cubicBezTo>
                <a:cubicBezTo>
                  <a:pt x="4134945" y="5650412"/>
                  <a:pt x="2293455" y="5681562"/>
                  <a:pt x="450546" y="5580256"/>
                </a:cubicBezTo>
                <a:cubicBezTo>
                  <a:pt x="513232" y="4855265"/>
                  <a:pt x="292825" y="3291358"/>
                  <a:pt x="450546" y="3027781"/>
                </a:cubicBezTo>
                <a:cubicBezTo>
                  <a:pt x="353061" y="3021481"/>
                  <a:pt x="319303" y="3042988"/>
                  <a:pt x="252392" y="3027781"/>
                </a:cubicBezTo>
                <a:cubicBezTo>
                  <a:pt x="252930" y="3045159"/>
                  <a:pt x="252079" y="3116968"/>
                  <a:pt x="252392" y="3142417"/>
                </a:cubicBezTo>
                <a:cubicBezTo>
                  <a:pt x="153489" y="2998939"/>
                  <a:pt x="147859" y="2930826"/>
                  <a:pt x="0" y="2790128"/>
                </a:cubicBezTo>
                <a:close/>
              </a:path>
            </a:pathLst>
          </a:custGeom>
          <a:solidFill>
            <a:srgbClr val="E1F2D6"/>
          </a:solidFill>
          <a:ln w="38100">
            <a:solidFill>
              <a:schemeClr val="tx1"/>
            </a:solidFill>
            <a:extLst>
              <a:ext uri="{C807C97D-BFC1-408E-A445-0C87EB9F89A2}">
                <ask:lineSketchStyleProps xmlns:ask="http://schemas.microsoft.com/office/drawing/2018/sketchyshapes" sd="3090693139">
                  <a:prstGeom prst="leftRightArrowCallout">
                    <a:avLst>
                      <a:gd name="adj1" fmla="val 9416"/>
                      <a:gd name="adj2" fmla="val 6979"/>
                      <a:gd name="adj3" fmla="val 5000"/>
                      <a:gd name="adj4" fmla="val 8214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Je voelt het meestal in je lichaam</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Je kunt er rustiger over nadenken</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ontstaat heel snel</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duurt langere tijd</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Je voelt het niet altijd een reactie in je lichaam</a:t>
            </a:r>
          </a:p>
          <a:p>
            <a:pPr marL="177800" lvl="1">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defTabSz="179388">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kan heel sterk zijn</a:t>
            </a:r>
          </a:p>
          <a:p>
            <a:pPr marL="360363" lvl="1" indent="-182563" defTabSz="179388">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is een reactie die vanzelf komt</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is moeilijk om het snel te stoppen</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Als je het voelt kun je het meestal wel remmen en aan iets anders denken</a:t>
            </a:r>
          </a:p>
          <a:p>
            <a:pPr marL="360363" lvl="1" indent="-182563">
              <a:buFont typeface="Arial" panose="020B0604020202020204" pitchFamily="34" charset="0"/>
              <a:buChar char="•"/>
              <a:defRPr/>
            </a:pPr>
            <a:endParaRPr lang="nl-NL" sz="1600" dirty="0">
              <a:solidFill>
                <a:prstClr val="black"/>
              </a:solidFill>
              <a:latin typeface="Arial" panose="020B0604020202020204" pitchFamily="34" charset="0"/>
              <a:cs typeface="Arial" panose="020B0604020202020204" pitchFamily="34" charset="0"/>
            </a:endParaRPr>
          </a:p>
          <a:p>
            <a:pPr marL="360363" lvl="1" indent="-182563">
              <a:buFont typeface="Arial" panose="020B0604020202020204" pitchFamily="34" charset="0"/>
              <a:buChar char="•"/>
              <a:defRPr/>
            </a:pPr>
            <a:r>
              <a:rPr lang="nl-NL" sz="1600" dirty="0">
                <a:solidFill>
                  <a:prstClr val="black"/>
                </a:solidFill>
                <a:latin typeface="Arial" panose="020B0604020202020204" pitchFamily="34" charset="0"/>
                <a:cs typeface="Arial" panose="020B0604020202020204" pitchFamily="34" charset="0"/>
              </a:rPr>
              <a:t>Het is soms ingewikkeld om te vertellen wat je voelt</a:t>
            </a:r>
            <a:endParaRPr lang="nl-NL" sz="1600" dirty="0">
              <a:solidFill>
                <a:prstClr val="black"/>
              </a:solidFill>
            </a:endParaRPr>
          </a:p>
        </p:txBody>
      </p:sp>
    </p:spTree>
    <p:extLst>
      <p:ext uri="{BB962C8B-B14F-4D97-AF65-F5344CB8AC3E}">
        <p14:creationId xmlns:p14="http://schemas.microsoft.com/office/powerpoint/2010/main" val="15372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1000"/>
                                        <p:tgtEl>
                                          <p:spTgt spid="6">
                                            <p:txEl>
                                              <p:pRg st="0" end="0"/>
                                            </p:txEl>
                                          </p:spTgt>
                                        </p:tgtEl>
                                      </p:cBhvr>
                                    </p:animEffect>
                                    <p:anim calcmode="lin" valueType="num">
                                      <p:cBhvr>
                                        <p:cTn id="2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6" end="6"/>
                                            </p:txEl>
                                          </p:spTgt>
                                        </p:tgtEl>
                                        <p:attrNameLst>
                                          <p:attrName>style.visibility</p:attrName>
                                        </p:attrNameLst>
                                      </p:cBhvr>
                                      <p:to>
                                        <p:strVal val="visible"/>
                                      </p:to>
                                    </p:set>
                                    <p:animEffect transition="in" filter="fade">
                                      <p:cBhvr>
                                        <p:cTn id="47" dur="1000"/>
                                        <p:tgtEl>
                                          <p:spTgt spid="6">
                                            <p:txEl>
                                              <p:pRg st="6" end="6"/>
                                            </p:txEl>
                                          </p:spTgt>
                                        </p:tgtEl>
                                      </p:cBhvr>
                                    </p:animEffect>
                                    <p:anim calcmode="lin" valueType="num">
                                      <p:cBhvr>
                                        <p:cTn id="4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8" end="8"/>
                                            </p:txEl>
                                          </p:spTgt>
                                        </p:tgtEl>
                                        <p:attrNameLst>
                                          <p:attrName>style.visibility</p:attrName>
                                        </p:attrNameLst>
                                      </p:cBhvr>
                                      <p:to>
                                        <p:strVal val="visible"/>
                                      </p:to>
                                    </p:set>
                                    <p:animEffect transition="in" filter="fade">
                                      <p:cBhvr>
                                        <p:cTn id="54" dur="1000"/>
                                        <p:tgtEl>
                                          <p:spTgt spid="6">
                                            <p:txEl>
                                              <p:pRg st="8" end="8"/>
                                            </p:txEl>
                                          </p:spTgt>
                                        </p:tgtEl>
                                      </p:cBhvr>
                                    </p:animEffect>
                                    <p:anim calcmode="lin" valueType="num">
                                      <p:cBhvr>
                                        <p:cTn id="55"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10" end="10"/>
                                            </p:txEl>
                                          </p:spTgt>
                                        </p:tgtEl>
                                        <p:attrNameLst>
                                          <p:attrName>style.visibility</p:attrName>
                                        </p:attrNameLst>
                                      </p:cBhvr>
                                      <p:to>
                                        <p:strVal val="visible"/>
                                      </p:to>
                                    </p:set>
                                    <p:animEffect transition="in" filter="fade">
                                      <p:cBhvr>
                                        <p:cTn id="61" dur="1000"/>
                                        <p:tgtEl>
                                          <p:spTgt spid="6">
                                            <p:txEl>
                                              <p:pRg st="10" end="10"/>
                                            </p:txEl>
                                          </p:spTgt>
                                        </p:tgtEl>
                                      </p:cBhvr>
                                    </p:animEffect>
                                    <p:anim calcmode="lin" valueType="num">
                                      <p:cBhvr>
                                        <p:cTn id="6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12" end="12"/>
                                            </p:txEl>
                                          </p:spTgt>
                                        </p:tgtEl>
                                        <p:attrNameLst>
                                          <p:attrName>style.visibility</p:attrName>
                                        </p:attrNameLst>
                                      </p:cBhvr>
                                      <p:to>
                                        <p:strVal val="visible"/>
                                      </p:to>
                                    </p:set>
                                    <p:animEffect transition="in" filter="fade">
                                      <p:cBhvr>
                                        <p:cTn id="68" dur="1000"/>
                                        <p:tgtEl>
                                          <p:spTgt spid="6">
                                            <p:txEl>
                                              <p:pRg st="12" end="12"/>
                                            </p:txEl>
                                          </p:spTgt>
                                        </p:tgtEl>
                                      </p:cBhvr>
                                    </p:animEffect>
                                    <p:anim calcmode="lin" valueType="num">
                                      <p:cBhvr>
                                        <p:cTn id="69"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14" end="14"/>
                                            </p:txEl>
                                          </p:spTgt>
                                        </p:tgtEl>
                                        <p:attrNameLst>
                                          <p:attrName>style.visibility</p:attrName>
                                        </p:attrNameLst>
                                      </p:cBhvr>
                                      <p:to>
                                        <p:strVal val="visible"/>
                                      </p:to>
                                    </p:set>
                                    <p:animEffect transition="in" filter="fade">
                                      <p:cBhvr>
                                        <p:cTn id="75" dur="1000"/>
                                        <p:tgtEl>
                                          <p:spTgt spid="6">
                                            <p:txEl>
                                              <p:pRg st="14" end="14"/>
                                            </p:txEl>
                                          </p:spTgt>
                                        </p:tgtEl>
                                      </p:cBhvr>
                                    </p:animEffect>
                                    <p:anim calcmode="lin" valueType="num">
                                      <p:cBhvr>
                                        <p:cTn id="76"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16" end="16"/>
                                            </p:txEl>
                                          </p:spTgt>
                                        </p:tgtEl>
                                        <p:attrNameLst>
                                          <p:attrName>style.visibility</p:attrName>
                                        </p:attrNameLst>
                                      </p:cBhvr>
                                      <p:to>
                                        <p:strVal val="visible"/>
                                      </p:to>
                                    </p:set>
                                    <p:animEffect transition="in" filter="fade">
                                      <p:cBhvr>
                                        <p:cTn id="82" dur="1000"/>
                                        <p:tgtEl>
                                          <p:spTgt spid="6">
                                            <p:txEl>
                                              <p:pRg st="16" end="16"/>
                                            </p:txEl>
                                          </p:spTgt>
                                        </p:tgtEl>
                                      </p:cBhvr>
                                    </p:animEffect>
                                    <p:anim calcmode="lin" valueType="num">
                                      <p:cBhvr>
                                        <p:cTn id="83"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18" end="18"/>
                                            </p:txEl>
                                          </p:spTgt>
                                        </p:tgtEl>
                                        <p:attrNameLst>
                                          <p:attrName>style.visibility</p:attrName>
                                        </p:attrNameLst>
                                      </p:cBhvr>
                                      <p:to>
                                        <p:strVal val="visible"/>
                                      </p:to>
                                    </p:set>
                                    <p:animEffect transition="in" filter="fade">
                                      <p:cBhvr>
                                        <p:cTn id="89" dur="1000"/>
                                        <p:tgtEl>
                                          <p:spTgt spid="6">
                                            <p:txEl>
                                              <p:pRg st="18" end="18"/>
                                            </p:txEl>
                                          </p:spTgt>
                                        </p:tgtEl>
                                      </p:cBhvr>
                                    </p:animEffect>
                                    <p:anim calcmode="lin" valueType="num">
                                      <p:cBhvr>
                                        <p:cTn id="90" dur="1000" fill="hold"/>
                                        <p:tgtEl>
                                          <p:spTgt spid="6">
                                            <p:txEl>
                                              <p:pRg st="18" end="18"/>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a:t>Opdracht: de 6 basisemoties</a:t>
            </a:r>
            <a:endParaRPr lang="nl-NL" b="1" i="0" dirty="0"/>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pic>
        <p:nvPicPr>
          <p:cNvPr id="2050" name="Picture 2" descr="Thumbnail Image Een realistische illustratie (foto) van een boze tiener. Je ziet het hele lichaam van de tiener. Laat de emotie boosheid duidelijker zien. De tiener is niet bejaard.">
            <a:extLst>
              <a:ext uri="{FF2B5EF4-FFF2-40B4-BE49-F238E27FC236}">
                <a16:creationId xmlns:a16="http://schemas.microsoft.com/office/drawing/2014/main" id="{C4127DF4-D564-5DEE-3F58-E7EAF6A9CD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903412"/>
            <a:ext cx="4504372" cy="4504372"/>
          </a:xfrm>
          <a:prstGeom prst="rect">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spTree>
    <p:extLst>
      <p:ext uri="{BB962C8B-B14F-4D97-AF65-F5344CB8AC3E}">
        <p14:creationId xmlns:p14="http://schemas.microsoft.com/office/powerpoint/2010/main" val="304917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Opdracht: de 6 basisemoties</a:t>
            </a:r>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pic>
        <p:nvPicPr>
          <p:cNvPr id="3074" name="Picture 2" descr="Thumbnail Image Een fotorealistische illustratie van een blijer tiener meisje. Je ziet het gezicht en bovenlichaam.">
            <a:extLst>
              <a:ext uri="{FF2B5EF4-FFF2-40B4-BE49-F238E27FC236}">
                <a16:creationId xmlns:a16="http://schemas.microsoft.com/office/drawing/2014/main" id="{5C185591-0D09-03FD-6EB2-D96D811231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06575"/>
            <a:ext cx="46863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02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Opdracht: de 6 basisemoties</a:t>
            </a:r>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pic>
        <p:nvPicPr>
          <p:cNvPr id="4098" name="Picture 2" descr="Thumbnail Image Een angstige tienerjongen van kleur. Je ziet zijn hele lichaam.">
            <a:extLst>
              <a:ext uri="{FF2B5EF4-FFF2-40B4-BE49-F238E27FC236}">
                <a16:creationId xmlns:a16="http://schemas.microsoft.com/office/drawing/2014/main" id="{CCB1ABBE-617E-A3A9-3441-6438ACA64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660" y="1903412"/>
            <a:ext cx="4663440" cy="4663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146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Opdracht: de 6 basisemoties</a:t>
            </a:r>
          </a:p>
        </p:txBody>
      </p:sp>
      <p:sp>
        <p:nvSpPr>
          <p:cNvPr id="4" name="Rectangle 1">
            <a:extLst>
              <a:ext uri="{FF2B5EF4-FFF2-40B4-BE49-F238E27FC236}">
                <a16:creationId xmlns:a16="http://schemas.microsoft.com/office/drawing/2014/main" id="{F3BFEE3B-620B-E468-7D3D-6E8E7BE8F48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6" name="Rectangle 4">
            <a:extLst>
              <a:ext uri="{FF2B5EF4-FFF2-40B4-BE49-F238E27FC236}">
                <a16:creationId xmlns:a16="http://schemas.microsoft.com/office/drawing/2014/main" id="{FAB2D564-F277-796E-2C31-C3B3BE279B13}"/>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black"/>
              </a:solidFill>
              <a:effectLst/>
              <a:uLnTx/>
              <a:uFillTx/>
              <a:latin typeface="Mangal Pro"/>
              <a:ea typeface="+mn-ea"/>
              <a:cs typeface="+mn-cs"/>
            </a:endParaRPr>
          </a:p>
        </p:txBody>
      </p:sp>
      <p:sp>
        <p:nvSpPr>
          <p:cNvPr id="8" name="Titel 1">
            <a:extLst>
              <a:ext uri="{FF2B5EF4-FFF2-40B4-BE49-F238E27FC236}">
                <a16:creationId xmlns:a16="http://schemas.microsoft.com/office/drawing/2014/main" id="{D1D7B9BA-FCBC-DF3D-96CD-9B80DF4C964C}"/>
              </a:ext>
            </a:extLst>
          </p:cNvPr>
          <p:cNvSpPr txBox="1">
            <a:spLocks/>
          </p:cNvSpPr>
          <p:nvPr/>
        </p:nvSpPr>
        <p:spPr>
          <a:xfrm>
            <a:off x="6096000" y="3402330"/>
            <a:ext cx="5928360" cy="1325563"/>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000" i="1" kern="1200">
                <a:solidFill>
                  <a:schemeClr val="tx1"/>
                </a:solidFill>
                <a:latin typeface="+mj-lt"/>
                <a:ea typeface="+mj-ea"/>
                <a:cs typeface="+mj-cs"/>
              </a:defRPr>
            </a:lvl1pPr>
          </a:lstStyle>
          <a:p>
            <a:r>
              <a:rPr lang="nl-NL" i="0" dirty="0">
                <a:latin typeface="+mn-lt"/>
              </a:rPr>
              <a:t>Welke emotie zie je hier?</a:t>
            </a:r>
          </a:p>
          <a:p>
            <a:r>
              <a:rPr lang="nl-NL" i="0" dirty="0">
                <a:latin typeface="+mn-lt"/>
              </a:rPr>
              <a:t> </a:t>
            </a:r>
          </a:p>
          <a:p>
            <a:r>
              <a:rPr lang="nl-NL" i="0" dirty="0">
                <a:latin typeface="+mn-lt"/>
              </a:rPr>
              <a:t>Waarom denk je dat?</a:t>
            </a:r>
          </a:p>
        </p:txBody>
      </p:sp>
      <p:pic>
        <p:nvPicPr>
          <p:cNvPr id="5122" name="Picture 2" descr="Thumbnail Image Een fotorealistisch plaatje van een tienerjongen die emotie afkeer laat zien.">
            <a:extLst>
              <a:ext uri="{FF2B5EF4-FFF2-40B4-BE49-F238E27FC236}">
                <a16:creationId xmlns:a16="http://schemas.microsoft.com/office/drawing/2014/main" id="{48E1AA46-A3B2-28FF-4658-CD1D4FAD8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57375"/>
            <a:ext cx="4549140" cy="454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293785"/>
      </p:ext>
    </p:extLst>
  </p:cSld>
  <p:clrMapOvr>
    <a:masterClrMapping/>
  </p:clrMapOvr>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E37BF8-E69F-499E-B68B-5781EB81F87B}">
  <ds:schemaRefs>
    <ds:schemaRef ds:uri="http://schemas.openxmlformats.org/package/2006/metadata/core-properties"/>
    <ds:schemaRef ds:uri="fcc10157-42f8-46e8-83f5-1d9ac4b0055d"/>
    <ds:schemaRef ds:uri="http://schemas.microsoft.com/office/2006/metadata/properties"/>
    <ds:schemaRef ds:uri="698eef58-bb61-42e2-b548-e1d1f250d219"/>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http://purl.org/dc/terms/"/>
  </ds:schemaRefs>
</ds:datastoreItem>
</file>

<file path=customXml/itemProps2.xml><?xml version="1.0" encoding="utf-8"?>
<ds:datastoreItem xmlns:ds="http://schemas.openxmlformats.org/officeDocument/2006/customXml" ds:itemID="{5C9748C0-CF13-4693-B9B0-2140EB668D2C}">
  <ds:schemaRefs>
    <ds:schemaRef ds:uri="http://schemas.microsoft.com/sharepoint/v3/contenttype/forms"/>
  </ds:schemaRefs>
</ds:datastoreItem>
</file>

<file path=customXml/itemProps3.xml><?xml version="1.0" encoding="utf-8"?>
<ds:datastoreItem xmlns:ds="http://schemas.openxmlformats.org/officeDocument/2006/customXml" ds:itemID="{83C6891F-8857-4982-8789-FF3E5B4177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3634</TotalTime>
  <Words>2759</Words>
  <Application>Microsoft Office PowerPoint</Application>
  <PresentationFormat>Breedbeeld</PresentationFormat>
  <Paragraphs>299</Paragraphs>
  <Slides>18</Slides>
  <Notes>18</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18</vt:i4>
      </vt:variant>
    </vt:vector>
  </HeadingPairs>
  <TitlesOfParts>
    <vt:vector size="26" baseType="lpstr">
      <vt:lpstr>Aptos</vt:lpstr>
      <vt:lpstr>Aptos Display</vt:lpstr>
      <vt:lpstr>Arial</vt:lpstr>
      <vt:lpstr>BaseNine</vt:lpstr>
      <vt:lpstr>Calibri</vt:lpstr>
      <vt:lpstr>Mangal Pro</vt:lpstr>
      <vt:lpstr>Wingdings</vt:lpstr>
      <vt:lpstr>1_Thema PE TOS VSO</vt:lpstr>
      <vt:lpstr>Psycho-educatie</vt:lpstr>
      <vt:lpstr>Vorige les</vt:lpstr>
      <vt:lpstr>Lesdoelen</vt:lpstr>
      <vt:lpstr>Emoties  en  gevoelens</vt:lpstr>
      <vt:lpstr>Opdracht:  wat hoort bij emoties en wat hoort bij gevoelens?</vt:lpstr>
      <vt:lpstr>Opdracht: de 6 basisemoties</vt:lpstr>
      <vt:lpstr>Opdracht: de 6 basisemoties</vt:lpstr>
      <vt:lpstr>Opdracht: de 6 basisemoties</vt:lpstr>
      <vt:lpstr>Opdracht: de 6 basisemoties</vt:lpstr>
      <vt:lpstr>Opdracht: de 6 basisemoties</vt:lpstr>
      <vt:lpstr>Opdracht: de 6 basisemoties</vt:lpstr>
      <vt:lpstr>Zelf ervaren</vt:lpstr>
      <vt:lpstr>PowerPoint-presentatie</vt:lpstr>
      <vt:lpstr>PowerPoint-presentatie</vt:lpstr>
      <vt:lpstr>PowerPoint-presentatie</vt:lpstr>
      <vt:lpstr>PowerPoint-presentatie</vt:lpstr>
      <vt:lpstr>Hoe is het gegaan?</vt:lpstr>
      <vt:lpstr>Nog even 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Wagenaar, Iris</dc:creator>
  <cp:lastModifiedBy>Tineke Post- Ilbrink</cp:lastModifiedBy>
  <cp:revision>6</cp:revision>
  <dcterms:created xsi:type="dcterms:W3CDTF">2025-01-27T13:46:57Z</dcterms:created>
  <dcterms:modified xsi:type="dcterms:W3CDTF">2025-03-09T19:20:32Z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