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F_53428C1C.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87" r:id="rId5"/>
    <p:sldId id="279" r:id="rId6"/>
    <p:sldId id="616" r:id="rId7"/>
    <p:sldId id="619" r:id="rId8"/>
    <p:sldId id="620" r:id="rId9"/>
    <p:sldId id="621" r:id="rId10"/>
    <p:sldId id="625" r:id="rId11"/>
    <p:sldId id="622" r:id="rId12"/>
    <p:sldId id="626" r:id="rId13"/>
    <p:sldId id="623" r:id="rId14"/>
    <p:sldId id="627" r:id="rId15"/>
    <p:sldId id="624" r:id="rId16"/>
    <p:sldId id="614" r:id="rId17"/>
    <p:sldId id="628" r:id="rId18"/>
    <p:sldId id="61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my5tTh+2zi+bMmY41vf3A==" hashData="tBlwPxuviiIm8MnItBIFG0JshsMDHNQEKHNcnhzKHykjxud8KX702v9pcpjpRQmEFtrpeDHSpGvsBMcwIsBnL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C48B1A-2ECF-9257-8D7E-D0AB08745C41}" name="Tineke Post- Ilbrink" initials="PST" userId="Tineke Post- Ilbrink" providerId="None"/>
  <p188:author id="{1A84CCB9-9977-0525-71F4-430A37A39733}" name="Wagenaar, Iris" initials="" userId="S::I.Wagenaar@kentalis.nl::59c3b2ec-a552-4c51-a88e-a1becbc2a6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BD216-84C0-42D0-BDAF-0FF80A1B8E40}" v="96" dt="2025-03-12T14:17:01.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61538" autoAdjust="0"/>
  </p:normalViewPr>
  <p:slideViewPr>
    <p:cSldViewPr snapToGrid="0">
      <p:cViewPr varScale="1">
        <p:scale>
          <a:sx n="36" d="100"/>
          <a:sy n="36" d="100"/>
        </p:scale>
        <p:origin x="9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Ilbrink, Tineke" userId="acaedabe-b12f-42d1-8517-780bc8ea15c4" providerId="ADAL" clId="{4D8BD216-84C0-42D0-BDAF-0FF80A1B8E40}"/>
    <pc:docChg chg="undo custSel addSld modSld">
      <pc:chgData name="Post-Ilbrink, Tineke" userId="acaedabe-b12f-42d1-8517-780bc8ea15c4" providerId="ADAL" clId="{4D8BD216-84C0-42D0-BDAF-0FF80A1B8E40}" dt="2025-03-12T14:35:32.917" v="223"/>
      <pc:docMkLst>
        <pc:docMk/>
      </pc:docMkLst>
      <pc:sldChg chg="modNotesTx">
        <pc:chgData name="Post-Ilbrink, Tineke" userId="acaedabe-b12f-42d1-8517-780bc8ea15c4" providerId="ADAL" clId="{4D8BD216-84C0-42D0-BDAF-0FF80A1B8E40}" dt="2025-03-12T14:09:16.534" v="16" actId="2711"/>
        <pc:sldMkLst>
          <pc:docMk/>
          <pc:sldMk cId="1526408900" sldId="279"/>
        </pc:sldMkLst>
      </pc:sldChg>
      <pc:sldChg chg="modNotesTx">
        <pc:chgData name="Post-Ilbrink, Tineke" userId="acaedabe-b12f-42d1-8517-780bc8ea15c4" providerId="ADAL" clId="{4D8BD216-84C0-42D0-BDAF-0FF80A1B8E40}" dt="2025-03-12T14:35:32.917" v="223"/>
        <pc:sldMkLst>
          <pc:docMk/>
          <pc:sldMk cId="1396870172" sldId="287"/>
        </pc:sldMkLst>
      </pc:sldChg>
      <pc:sldChg chg="modSp mod modNotesTx">
        <pc:chgData name="Post-Ilbrink, Tineke" userId="acaedabe-b12f-42d1-8517-780bc8ea15c4" providerId="ADAL" clId="{4D8BD216-84C0-42D0-BDAF-0FF80A1B8E40}" dt="2025-03-12T14:16:38.015" v="143" actId="255"/>
        <pc:sldMkLst>
          <pc:docMk/>
          <pc:sldMk cId="1484670052" sldId="614"/>
        </pc:sldMkLst>
        <pc:spChg chg="mod">
          <ac:chgData name="Post-Ilbrink, Tineke" userId="acaedabe-b12f-42d1-8517-780bc8ea15c4" providerId="ADAL" clId="{4D8BD216-84C0-42D0-BDAF-0FF80A1B8E40}" dt="2025-03-12T14:16:28.430" v="140" actId="1076"/>
          <ac:spMkLst>
            <pc:docMk/>
            <pc:sldMk cId="1484670052" sldId="614"/>
            <ac:spMk id="3" creationId="{5DD59592-78D9-61F7-3468-39F5CA2FB674}"/>
          </ac:spMkLst>
        </pc:spChg>
      </pc:sldChg>
      <pc:sldChg chg="modSp mod">
        <pc:chgData name="Post-Ilbrink, Tineke" userId="acaedabe-b12f-42d1-8517-780bc8ea15c4" providerId="ADAL" clId="{4D8BD216-84C0-42D0-BDAF-0FF80A1B8E40}" dt="2025-03-12T14:17:01.687" v="172" actId="20577"/>
        <pc:sldMkLst>
          <pc:docMk/>
          <pc:sldMk cId="163004578" sldId="615"/>
        </pc:sldMkLst>
        <pc:spChg chg="mod">
          <ac:chgData name="Post-Ilbrink, Tineke" userId="acaedabe-b12f-42d1-8517-780bc8ea15c4" providerId="ADAL" clId="{4D8BD216-84C0-42D0-BDAF-0FF80A1B8E40}" dt="2025-03-12T14:16:45.617" v="162" actId="113"/>
          <ac:spMkLst>
            <pc:docMk/>
            <pc:sldMk cId="163004578" sldId="615"/>
            <ac:spMk id="2" creationId="{D1B42F23-29A3-8DE8-BFD5-7B43529941AF}"/>
          </ac:spMkLst>
        </pc:spChg>
        <pc:spChg chg="mod">
          <ac:chgData name="Post-Ilbrink, Tineke" userId="acaedabe-b12f-42d1-8517-780bc8ea15c4" providerId="ADAL" clId="{4D8BD216-84C0-42D0-BDAF-0FF80A1B8E40}" dt="2025-03-12T14:17:01.687" v="172" actId="20577"/>
          <ac:spMkLst>
            <pc:docMk/>
            <pc:sldMk cId="163004578" sldId="615"/>
            <ac:spMk id="7" creationId="{328FF7A0-0354-4E32-4DE7-BAF4C8939DB7}"/>
          </ac:spMkLst>
        </pc:spChg>
      </pc:sldChg>
      <pc:sldChg chg="modSp mod modAnim">
        <pc:chgData name="Post-Ilbrink, Tineke" userId="acaedabe-b12f-42d1-8517-780bc8ea15c4" providerId="ADAL" clId="{4D8BD216-84C0-42D0-BDAF-0FF80A1B8E40}" dt="2025-03-12T14:09:58.528" v="55" actId="20577"/>
        <pc:sldMkLst>
          <pc:docMk/>
          <pc:sldMk cId="1390866064" sldId="616"/>
        </pc:sldMkLst>
        <pc:spChg chg="mod">
          <ac:chgData name="Post-Ilbrink, Tineke" userId="acaedabe-b12f-42d1-8517-780bc8ea15c4" providerId="ADAL" clId="{4D8BD216-84C0-42D0-BDAF-0FF80A1B8E40}" dt="2025-03-12T14:09:26.756" v="28" actId="113"/>
          <ac:spMkLst>
            <pc:docMk/>
            <pc:sldMk cId="1390866064" sldId="616"/>
            <ac:spMk id="2" creationId="{D1B42F23-29A3-8DE8-BFD5-7B43529941AF}"/>
          </ac:spMkLst>
        </pc:spChg>
        <pc:spChg chg="mod">
          <ac:chgData name="Post-Ilbrink, Tineke" userId="acaedabe-b12f-42d1-8517-780bc8ea15c4" providerId="ADAL" clId="{4D8BD216-84C0-42D0-BDAF-0FF80A1B8E40}" dt="2025-03-12T14:09:58.528" v="55" actId="20577"/>
          <ac:spMkLst>
            <pc:docMk/>
            <pc:sldMk cId="1390866064" sldId="616"/>
            <ac:spMk id="7" creationId="{328FF7A0-0354-4E32-4DE7-BAF4C8939DB7}"/>
          </ac:spMkLst>
        </pc:spChg>
      </pc:sldChg>
      <pc:sldChg chg="modNotesTx">
        <pc:chgData name="Post-Ilbrink, Tineke" userId="acaedabe-b12f-42d1-8517-780bc8ea15c4" providerId="ADAL" clId="{4D8BD216-84C0-42D0-BDAF-0FF80A1B8E40}" dt="2025-03-12T14:10:16.714" v="57" actId="255"/>
        <pc:sldMkLst>
          <pc:docMk/>
          <pc:sldMk cId="727778776" sldId="619"/>
        </pc:sldMkLst>
      </pc:sldChg>
      <pc:sldChg chg="modNotesTx">
        <pc:chgData name="Post-Ilbrink, Tineke" userId="acaedabe-b12f-42d1-8517-780bc8ea15c4" providerId="ADAL" clId="{4D8BD216-84C0-42D0-BDAF-0FF80A1B8E40}" dt="2025-03-12T14:10:26.845" v="59" actId="255"/>
        <pc:sldMkLst>
          <pc:docMk/>
          <pc:sldMk cId="3537954750" sldId="620"/>
        </pc:sldMkLst>
      </pc:sldChg>
      <pc:sldChg chg="modNotesTx">
        <pc:chgData name="Post-Ilbrink, Tineke" userId="acaedabe-b12f-42d1-8517-780bc8ea15c4" providerId="ADAL" clId="{4D8BD216-84C0-42D0-BDAF-0FF80A1B8E40}" dt="2025-03-12T14:10:33.553" v="61" actId="255"/>
        <pc:sldMkLst>
          <pc:docMk/>
          <pc:sldMk cId="1416700861" sldId="621"/>
        </pc:sldMkLst>
      </pc:sldChg>
      <pc:sldChg chg="modSp mod modAnim modNotesTx">
        <pc:chgData name="Post-Ilbrink, Tineke" userId="acaedabe-b12f-42d1-8517-780bc8ea15c4" providerId="ADAL" clId="{4D8BD216-84C0-42D0-BDAF-0FF80A1B8E40}" dt="2025-03-12T14:12:55.874" v="97"/>
        <pc:sldMkLst>
          <pc:docMk/>
          <pc:sldMk cId="4282703097" sldId="622"/>
        </pc:sldMkLst>
        <pc:spChg chg="mod">
          <ac:chgData name="Post-Ilbrink, Tineke" userId="acaedabe-b12f-42d1-8517-780bc8ea15c4" providerId="ADAL" clId="{4D8BD216-84C0-42D0-BDAF-0FF80A1B8E40}" dt="2025-03-12T14:11:45.062" v="71" actId="113"/>
          <ac:spMkLst>
            <pc:docMk/>
            <pc:sldMk cId="4282703097" sldId="622"/>
            <ac:spMk id="2" creationId="{D1B42F23-29A3-8DE8-BFD5-7B43529941AF}"/>
          </ac:spMkLst>
        </pc:spChg>
        <pc:spChg chg="mod">
          <ac:chgData name="Post-Ilbrink, Tineke" userId="acaedabe-b12f-42d1-8517-780bc8ea15c4" providerId="ADAL" clId="{4D8BD216-84C0-42D0-BDAF-0FF80A1B8E40}" dt="2025-03-12T14:11:26.274" v="69" actId="20577"/>
          <ac:spMkLst>
            <pc:docMk/>
            <pc:sldMk cId="4282703097" sldId="622"/>
            <ac:spMk id="5" creationId="{73C6A86E-FF2D-4D57-60FD-26981097CE7D}"/>
          </ac:spMkLst>
        </pc:spChg>
      </pc:sldChg>
      <pc:sldChg chg="modSp mod modAnim modNotesTx">
        <pc:chgData name="Post-Ilbrink, Tineke" userId="acaedabe-b12f-42d1-8517-780bc8ea15c4" providerId="ADAL" clId="{4D8BD216-84C0-42D0-BDAF-0FF80A1B8E40}" dt="2025-03-12T14:14:59.774" v="126" actId="255"/>
        <pc:sldMkLst>
          <pc:docMk/>
          <pc:sldMk cId="4132269759" sldId="623"/>
        </pc:sldMkLst>
        <pc:spChg chg="mod">
          <ac:chgData name="Post-Ilbrink, Tineke" userId="acaedabe-b12f-42d1-8517-780bc8ea15c4" providerId="ADAL" clId="{4D8BD216-84C0-42D0-BDAF-0FF80A1B8E40}" dt="2025-03-12T14:13:25.954" v="102" actId="20577"/>
          <ac:spMkLst>
            <pc:docMk/>
            <pc:sldMk cId="4132269759" sldId="623"/>
            <ac:spMk id="3" creationId="{5355A97C-53C6-3184-8759-7FF4BCAF7A81}"/>
          </ac:spMkLst>
        </pc:spChg>
        <pc:picChg chg="mod">
          <ac:chgData name="Post-Ilbrink, Tineke" userId="acaedabe-b12f-42d1-8517-780bc8ea15c4" providerId="ADAL" clId="{4D8BD216-84C0-42D0-BDAF-0FF80A1B8E40}" dt="2025-03-12T14:13:16.335" v="101" actId="1076"/>
          <ac:picMkLst>
            <pc:docMk/>
            <pc:sldMk cId="4132269759" sldId="623"/>
            <ac:picMk id="4098" creationId="{9C5549BC-1AF0-2350-1F0C-3A064A70828E}"/>
          </ac:picMkLst>
        </pc:picChg>
      </pc:sldChg>
      <pc:sldChg chg="modSp mod modAnim modNotesTx">
        <pc:chgData name="Post-Ilbrink, Tineke" userId="acaedabe-b12f-42d1-8517-780bc8ea15c4" providerId="ADAL" clId="{4D8BD216-84C0-42D0-BDAF-0FF80A1B8E40}" dt="2025-03-12T14:14:50.642" v="123" actId="255"/>
        <pc:sldMkLst>
          <pc:docMk/>
          <pc:sldMk cId="2889783321" sldId="624"/>
        </pc:sldMkLst>
        <pc:spChg chg="mod">
          <ac:chgData name="Post-Ilbrink, Tineke" userId="acaedabe-b12f-42d1-8517-780bc8ea15c4" providerId="ADAL" clId="{4D8BD216-84C0-42D0-BDAF-0FF80A1B8E40}" dt="2025-03-12T14:14:42.003" v="121" actId="27636"/>
          <ac:spMkLst>
            <pc:docMk/>
            <pc:sldMk cId="2889783321" sldId="624"/>
            <ac:spMk id="3" creationId="{5355A97C-53C6-3184-8759-7FF4BCAF7A81}"/>
          </ac:spMkLst>
        </pc:spChg>
      </pc:sldChg>
      <pc:sldChg chg="modNotesTx">
        <pc:chgData name="Post-Ilbrink, Tineke" userId="acaedabe-b12f-42d1-8517-780bc8ea15c4" providerId="ADAL" clId="{4D8BD216-84C0-42D0-BDAF-0FF80A1B8E40}" dt="2025-03-12T14:10:47.806" v="63" actId="255"/>
        <pc:sldMkLst>
          <pc:docMk/>
          <pc:sldMk cId="1086997194" sldId="625"/>
        </pc:sldMkLst>
      </pc:sldChg>
      <pc:sldChg chg="modSp add modAnim modNotesTx">
        <pc:chgData name="Post-Ilbrink, Tineke" userId="acaedabe-b12f-42d1-8517-780bc8ea15c4" providerId="ADAL" clId="{4D8BD216-84C0-42D0-BDAF-0FF80A1B8E40}" dt="2025-03-12T14:12:35.729" v="93" actId="6549"/>
        <pc:sldMkLst>
          <pc:docMk/>
          <pc:sldMk cId="2987459926" sldId="626"/>
        </pc:sldMkLst>
        <pc:spChg chg="mod">
          <ac:chgData name="Post-Ilbrink, Tineke" userId="acaedabe-b12f-42d1-8517-780bc8ea15c4" providerId="ADAL" clId="{4D8BD216-84C0-42D0-BDAF-0FF80A1B8E40}" dt="2025-03-12T14:12:27.385" v="92" actId="20577"/>
          <ac:spMkLst>
            <pc:docMk/>
            <pc:sldMk cId="2987459926" sldId="626"/>
            <ac:spMk id="5" creationId="{5B90640B-9743-8566-5929-E7757820B164}"/>
          </ac:spMkLst>
        </pc:spChg>
      </pc:sldChg>
      <pc:sldChg chg="modSp add mod modAnim modNotesTx">
        <pc:chgData name="Post-Ilbrink, Tineke" userId="acaedabe-b12f-42d1-8517-780bc8ea15c4" providerId="ADAL" clId="{4D8BD216-84C0-42D0-BDAF-0FF80A1B8E40}" dt="2025-03-12T14:14:54.492" v="124" actId="6549"/>
        <pc:sldMkLst>
          <pc:docMk/>
          <pc:sldMk cId="1219437360" sldId="627"/>
        </pc:sldMkLst>
        <pc:spChg chg="mod">
          <ac:chgData name="Post-Ilbrink, Tineke" userId="acaedabe-b12f-42d1-8517-780bc8ea15c4" providerId="ADAL" clId="{4D8BD216-84C0-42D0-BDAF-0FF80A1B8E40}" dt="2025-03-12T14:13:59.989" v="110" actId="27636"/>
          <ac:spMkLst>
            <pc:docMk/>
            <pc:sldMk cId="1219437360" sldId="627"/>
            <ac:spMk id="3" creationId="{DBC24FC5-213F-C46C-38C4-5DAA47E81937}"/>
          </ac:spMkLst>
        </pc:spChg>
        <pc:picChg chg="mod">
          <ac:chgData name="Post-Ilbrink, Tineke" userId="acaedabe-b12f-42d1-8517-780bc8ea15c4" providerId="ADAL" clId="{4D8BD216-84C0-42D0-BDAF-0FF80A1B8E40}" dt="2025-03-12T14:14:11.280" v="113" actId="1076"/>
          <ac:picMkLst>
            <pc:docMk/>
            <pc:sldMk cId="1219437360" sldId="627"/>
            <ac:picMk id="4098" creationId="{5F0BFB5D-EC00-7812-70A5-F87341CB0724}"/>
          </ac:picMkLst>
        </pc:picChg>
      </pc:sldChg>
      <pc:sldChg chg="modSp add modAnim modNotesTx">
        <pc:chgData name="Post-Ilbrink, Tineke" userId="acaedabe-b12f-42d1-8517-780bc8ea15c4" providerId="ADAL" clId="{4D8BD216-84C0-42D0-BDAF-0FF80A1B8E40}" dt="2025-03-12T14:16:32.984" v="141" actId="6549"/>
        <pc:sldMkLst>
          <pc:docMk/>
          <pc:sldMk cId="1701298089" sldId="628"/>
        </pc:sldMkLst>
        <pc:spChg chg="mod">
          <ac:chgData name="Post-Ilbrink, Tineke" userId="acaedabe-b12f-42d1-8517-780bc8ea15c4" providerId="ADAL" clId="{4D8BD216-84C0-42D0-BDAF-0FF80A1B8E40}" dt="2025-03-12T14:16:09.078" v="139" actId="255"/>
          <ac:spMkLst>
            <pc:docMk/>
            <pc:sldMk cId="1701298089" sldId="628"/>
            <ac:spMk id="3" creationId="{A715A487-BFA9-24C9-ECD9-2C9062C4D34F}"/>
          </ac:spMkLst>
        </pc:spChg>
      </pc:sldChg>
    </pc:docChg>
  </pc:docChgLst>
  <pc:docChgLst>
    <pc:chgData name="Wagenaar, Iris" userId="59c3b2ec-a552-4c51-a88e-a1becbc2a657" providerId="ADAL" clId="{3D98599C-A743-4751-A6E8-F0B6309512E4}"/>
    <pc:docChg chg="undo custSel addSld delSld modSld">
      <pc:chgData name="Wagenaar, Iris" userId="59c3b2ec-a552-4c51-a88e-a1becbc2a657" providerId="ADAL" clId="{3D98599C-A743-4751-A6E8-F0B6309512E4}" dt="2025-02-21T12:24:59.536" v="11756"/>
      <pc:docMkLst>
        <pc:docMk/>
      </pc:docMkLst>
      <pc:sldChg chg="modSp mod">
        <pc:chgData name="Wagenaar, Iris" userId="59c3b2ec-a552-4c51-a88e-a1becbc2a657" providerId="ADAL" clId="{3D98599C-A743-4751-A6E8-F0B6309512E4}" dt="2025-02-14T21:53:39.381" v="9155" actId="1076"/>
        <pc:sldMkLst>
          <pc:docMk/>
          <pc:sldMk cId="1526408900" sldId="279"/>
        </pc:sldMkLst>
        <pc:spChg chg="mod">
          <ac:chgData name="Wagenaar, Iris" userId="59c3b2ec-a552-4c51-a88e-a1becbc2a657" providerId="ADAL" clId="{3D98599C-A743-4751-A6E8-F0B6309512E4}" dt="2025-02-14T21:53:24.659" v="9151" actId="14100"/>
          <ac:spMkLst>
            <pc:docMk/>
            <pc:sldMk cId="1526408900" sldId="279"/>
            <ac:spMk id="3" creationId="{D65BDCB2-ECDA-F2BA-70D2-75C0092C3CA4}"/>
          </ac:spMkLst>
        </pc:spChg>
        <pc:picChg chg="mod">
          <ac:chgData name="Wagenaar, Iris" userId="59c3b2ec-a552-4c51-a88e-a1becbc2a657" providerId="ADAL" clId="{3D98599C-A743-4751-A6E8-F0B6309512E4}" dt="2025-02-14T21:53:34.221" v="9153" actId="1076"/>
          <ac:picMkLst>
            <pc:docMk/>
            <pc:sldMk cId="1526408900" sldId="279"/>
            <ac:picMk id="5" creationId="{0A33BC65-8B26-EBC8-7E53-5ABFC602DF8A}"/>
          </ac:picMkLst>
        </pc:picChg>
        <pc:picChg chg="mod">
          <ac:chgData name="Wagenaar, Iris" userId="59c3b2ec-a552-4c51-a88e-a1becbc2a657" providerId="ADAL" clId="{3D98599C-A743-4751-A6E8-F0B6309512E4}" dt="2025-02-14T21:53:39.381" v="9155" actId="1076"/>
          <ac:picMkLst>
            <pc:docMk/>
            <pc:sldMk cId="1526408900" sldId="279"/>
            <ac:picMk id="6" creationId="{2A7A93DF-7F7C-D5E9-3C3B-FECFD93AB399}"/>
          </ac:picMkLst>
        </pc:picChg>
      </pc:sldChg>
      <pc:sldChg chg="del">
        <pc:chgData name="Wagenaar, Iris" userId="59c3b2ec-a552-4c51-a88e-a1becbc2a657" providerId="ADAL" clId="{3D98599C-A743-4751-A6E8-F0B6309512E4}" dt="2025-02-14T21:05:14.850" v="8420" actId="47"/>
        <pc:sldMkLst>
          <pc:docMk/>
          <pc:sldMk cId="3992049645" sldId="280"/>
        </pc:sldMkLst>
      </pc:sldChg>
      <pc:sldChg chg="modSp mod modNotesTx">
        <pc:chgData name="Wagenaar, Iris" userId="59c3b2ec-a552-4c51-a88e-a1becbc2a657" providerId="ADAL" clId="{3D98599C-A743-4751-A6E8-F0B6309512E4}" dt="2025-02-14T21:46:01.534" v="9027" actId="20577"/>
        <pc:sldMkLst>
          <pc:docMk/>
          <pc:sldMk cId="1396870172" sldId="287"/>
        </pc:sldMkLst>
        <pc:spChg chg="mod">
          <ac:chgData name="Wagenaar, Iris" userId="59c3b2ec-a552-4c51-a88e-a1becbc2a657" providerId="ADAL" clId="{3D98599C-A743-4751-A6E8-F0B6309512E4}" dt="2025-02-14T21:46:01.534" v="9027" actId="20577"/>
          <ac:spMkLst>
            <pc:docMk/>
            <pc:sldMk cId="1396870172" sldId="287"/>
            <ac:spMk id="3" creationId="{8BE607BF-7B9A-A063-DEF2-1C3C9757DA71}"/>
          </ac:spMkLst>
        </pc:spChg>
      </pc:sldChg>
      <pc:sldChg chg="del">
        <pc:chgData name="Wagenaar, Iris" userId="59c3b2ec-a552-4c51-a88e-a1becbc2a657" providerId="ADAL" clId="{3D98599C-A743-4751-A6E8-F0B6309512E4}" dt="2025-02-14T21:05:13.966" v="8419" actId="47"/>
        <pc:sldMkLst>
          <pc:docMk/>
          <pc:sldMk cId="1728298718" sldId="609"/>
        </pc:sldMkLst>
      </pc:sldChg>
      <pc:sldChg chg="del">
        <pc:chgData name="Wagenaar, Iris" userId="59c3b2ec-a552-4c51-a88e-a1becbc2a657" providerId="ADAL" clId="{3D98599C-A743-4751-A6E8-F0B6309512E4}" dt="2025-02-14T21:05:15.441" v="8421" actId="47"/>
        <pc:sldMkLst>
          <pc:docMk/>
          <pc:sldMk cId="2711563027" sldId="610"/>
        </pc:sldMkLst>
      </pc:sldChg>
      <pc:sldChg chg="addSp delSp modSp mod modAnim modNotesTx">
        <pc:chgData name="Wagenaar, Iris" userId="59c3b2ec-a552-4c51-a88e-a1becbc2a657" providerId="ADAL" clId="{3D98599C-A743-4751-A6E8-F0B6309512E4}" dt="2025-02-14T21:52:01.690" v="9144" actId="1076"/>
        <pc:sldMkLst>
          <pc:docMk/>
          <pc:sldMk cId="1484670052" sldId="614"/>
        </pc:sldMkLst>
        <pc:spChg chg="mod">
          <ac:chgData name="Wagenaar, Iris" userId="59c3b2ec-a552-4c51-a88e-a1becbc2a657" providerId="ADAL" clId="{3D98599C-A743-4751-A6E8-F0B6309512E4}" dt="2025-02-14T21:05:53.815" v="8447" actId="20577"/>
          <ac:spMkLst>
            <pc:docMk/>
            <pc:sldMk cId="1484670052" sldId="614"/>
            <ac:spMk id="2" creationId="{55C08253-0A70-2AF8-5FA4-2D938D7D1F2B}"/>
          </ac:spMkLst>
        </pc:spChg>
        <pc:spChg chg="mod">
          <ac:chgData name="Wagenaar, Iris" userId="59c3b2ec-a552-4c51-a88e-a1becbc2a657" providerId="ADAL" clId="{3D98599C-A743-4751-A6E8-F0B6309512E4}" dt="2025-02-14T21:51:51.638" v="9143" actId="1076"/>
          <ac:spMkLst>
            <pc:docMk/>
            <pc:sldMk cId="1484670052" sldId="614"/>
            <ac:spMk id="3" creationId="{5DD59592-78D9-61F7-3468-39F5CA2FB674}"/>
          </ac:spMkLst>
        </pc:spChg>
        <pc:spChg chg="add">
          <ac:chgData name="Wagenaar, Iris" userId="59c3b2ec-a552-4c51-a88e-a1becbc2a657" providerId="ADAL" clId="{3D98599C-A743-4751-A6E8-F0B6309512E4}" dt="2025-02-14T21:47:21.227" v="9083"/>
          <ac:spMkLst>
            <pc:docMk/>
            <pc:sldMk cId="1484670052" sldId="614"/>
            <ac:spMk id="4" creationId="{4882430F-D81E-D9EB-02BE-FACAA1A85845}"/>
          </ac:spMkLst>
        </pc:spChg>
        <pc:spChg chg="add mod">
          <ac:chgData name="Wagenaar, Iris" userId="59c3b2ec-a552-4c51-a88e-a1becbc2a657" providerId="ADAL" clId="{3D98599C-A743-4751-A6E8-F0B6309512E4}" dt="2025-02-14T21:47:22.890" v="9084"/>
          <ac:spMkLst>
            <pc:docMk/>
            <pc:sldMk cId="1484670052" sldId="614"/>
            <ac:spMk id="6" creationId="{1E9BD464-CA3D-8A8C-B870-F147C9F989B2}"/>
          </ac:spMkLst>
        </pc:spChg>
        <pc:spChg chg="add mod">
          <ac:chgData name="Wagenaar, Iris" userId="59c3b2ec-a552-4c51-a88e-a1becbc2a657" providerId="ADAL" clId="{3D98599C-A743-4751-A6E8-F0B6309512E4}" dt="2025-02-14T21:47:25.658" v="9085"/>
          <ac:spMkLst>
            <pc:docMk/>
            <pc:sldMk cId="1484670052" sldId="614"/>
            <ac:spMk id="7" creationId="{1466AE7E-DE60-AFB1-81C1-B109DD72377E}"/>
          </ac:spMkLst>
        </pc:spChg>
        <pc:spChg chg="add mod">
          <ac:chgData name="Wagenaar, Iris" userId="59c3b2ec-a552-4c51-a88e-a1becbc2a657" providerId="ADAL" clId="{3D98599C-A743-4751-A6E8-F0B6309512E4}" dt="2025-02-14T21:47:27.899" v="9086"/>
          <ac:spMkLst>
            <pc:docMk/>
            <pc:sldMk cId="1484670052" sldId="614"/>
            <ac:spMk id="8" creationId="{4868267A-095E-533E-59DC-A9EB29C575B0}"/>
          </ac:spMkLst>
        </pc:spChg>
        <pc:picChg chg="add mod">
          <ac:chgData name="Wagenaar, Iris" userId="59c3b2ec-a552-4c51-a88e-a1becbc2a657" providerId="ADAL" clId="{3D98599C-A743-4751-A6E8-F0B6309512E4}" dt="2025-02-14T21:52:01.690" v="9144" actId="1076"/>
          <ac:picMkLst>
            <pc:docMk/>
            <pc:sldMk cId="1484670052" sldId="614"/>
            <ac:picMk id="11" creationId="{5BB09E99-896D-DE66-B502-4ACA95212B4E}"/>
          </ac:picMkLst>
        </pc:picChg>
      </pc:sldChg>
      <pc:sldChg chg="modSp mod modAnim">
        <pc:chgData name="Wagenaar, Iris" userId="59c3b2ec-a552-4c51-a88e-a1becbc2a657" providerId="ADAL" clId="{3D98599C-A743-4751-A6E8-F0B6309512E4}" dt="2025-02-21T12:00:57.794" v="11258" actId="12"/>
        <pc:sldMkLst>
          <pc:docMk/>
          <pc:sldMk cId="163004578" sldId="615"/>
        </pc:sldMkLst>
        <pc:spChg chg="mod">
          <ac:chgData name="Wagenaar, Iris" userId="59c3b2ec-a552-4c51-a88e-a1becbc2a657" providerId="ADAL" clId="{3D98599C-A743-4751-A6E8-F0B6309512E4}" dt="2025-02-21T12:00:57.794" v="11258" actId="12"/>
          <ac:spMkLst>
            <pc:docMk/>
            <pc:sldMk cId="163004578" sldId="615"/>
            <ac:spMk id="7" creationId="{328FF7A0-0354-4E32-4DE7-BAF4C8939DB7}"/>
          </ac:spMkLst>
        </pc:spChg>
      </pc:sldChg>
      <pc:sldChg chg="modSp mod modAnim">
        <pc:chgData name="Wagenaar, Iris" userId="59c3b2ec-a552-4c51-a88e-a1becbc2a657" providerId="ADAL" clId="{3D98599C-A743-4751-A6E8-F0B6309512E4}" dt="2025-02-21T11:59:11.617" v="11210" actId="20577"/>
        <pc:sldMkLst>
          <pc:docMk/>
          <pc:sldMk cId="1390866064" sldId="616"/>
        </pc:sldMkLst>
        <pc:spChg chg="mod">
          <ac:chgData name="Wagenaar, Iris" userId="59c3b2ec-a552-4c51-a88e-a1becbc2a657" providerId="ADAL" clId="{3D98599C-A743-4751-A6E8-F0B6309512E4}" dt="2025-02-21T11:59:11.617" v="11210" actId="20577"/>
          <ac:spMkLst>
            <pc:docMk/>
            <pc:sldMk cId="1390866064" sldId="616"/>
            <ac:spMk id="7" creationId="{328FF7A0-0354-4E32-4DE7-BAF4C8939DB7}"/>
          </ac:spMkLst>
        </pc:spChg>
      </pc:sldChg>
      <pc:sldChg chg="del">
        <pc:chgData name="Wagenaar, Iris" userId="59c3b2ec-a552-4c51-a88e-a1becbc2a657" providerId="ADAL" clId="{3D98599C-A743-4751-A6E8-F0B6309512E4}" dt="2025-02-14T21:05:16.468" v="8422" actId="47"/>
        <pc:sldMkLst>
          <pc:docMk/>
          <pc:sldMk cId="2090314556" sldId="617"/>
        </pc:sldMkLst>
      </pc:sldChg>
      <pc:sldChg chg="del">
        <pc:chgData name="Wagenaar, Iris" userId="59c3b2ec-a552-4c51-a88e-a1becbc2a657" providerId="ADAL" clId="{3D98599C-A743-4751-A6E8-F0B6309512E4}" dt="2025-02-14T21:05:17.466" v="8423" actId="47"/>
        <pc:sldMkLst>
          <pc:docMk/>
          <pc:sldMk cId="2395256698" sldId="618"/>
        </pc:sldMkLst>
      </pc:sldChg>
      <pc:sldChg chg="addSp delSp modSp mod modNotesTx">
        <pc:chgData name="Wagenaar, Iris" userId="59c3b2ec-a552-4c51-a88e-a1becbc2a657" providerId="ADAL" clId="{3D98599C-A743-4751-A6E8-F0B6309512E4}" dt="2025-02-14T21:53:46.794" v="9161" actId="1035"/>
        <pc:sldMkLst>
          <pc:docMk/>
          <pc:sldMk cId="727778776" sldId="619"/>
        </pc:sldMkLst>
        <pc:spChg chg="mod">
          <ac:chgData name="Wagenaar, Iris" userId="59c3b2ec-a552-4c51-a88e-a1becbc2a657" providerId="ADAL" clId="{3D98599C-A743-4751-A6E8-F0B6309512E4}" dt="2025-02-14T20:47:59.452" v="7705" actId="113"/>
          <ac:spMkLst>
            <pc:docMk/>
            <pc:sldMk cId="727778776" sldId="619"/>
            <ac:spMk id="2" creationId="{D1B42F23-29A3-8DE8-BFD5-7B43529941AF}"/>
          </ac:spMkLst>
        </pc:spChg>
        <pc:spChg chg="mod">
          <ac:chgData name="Wagenaar, Iris" userId="59c3b2ec-a552-4c51-a88e-a1becbc2a657" providerId="ADAL" clId="{3D98599C-A743-4751-A6E8-F0B6309512E4}" dt="2025-02-14T19:59:00.862" v="3026" actId="14100"/>
          <ac:spMkLst>
            <pc:docMk/>
            <pc:sldMk cId="727778776" sldId="619"/>
            <ac:spMk id="4" creationId="{EC237C69-9B8C-6E22-A5EF-4C750FF189A5}"/>
          </ac:spMkLst>
        </pc:spChg>
        <pc:picChg chg="add mod">
          <ac:chgData name="Wagenaar, Iris" userId="59c3b2ec-a552-4c51-a88e-a1becbc2a657" providerId="ADAL" clId="{3D98599C-A743-4751-A6E8-F0B6309512E4}" dt="2025-02-14T21:53:46.794" v="9161" actId="1035"/>
          <ac:picMkLst>
            <pc:docMk/>
            <pc:sldMk cId="727778776" sldId="619"/>
            <ac:picMk id="2050" creationId="{91DBFBD9-4F60-BB6A-2B31-E4193F11ABD7}"/>
          </ac:picMkLst>
        </pc:picChg>
      </pc:sldChg>
      <pc:sldChg chg="addSp delSp modSp add mod modNotesTx">
        <pc:chgData name="Wagenaar, Iris" userId="59c3b2ec-a552-4c51-a88e-a1becbc2a657" providerId="ADAL" clId="{3D98599C-A743-4751-A6E8-F0B6309512E4}" dt="2025-02-14T20:48:05.333" v="7707" actId="113"/>
        <pc:sldMkLst>
          <pc:docMk/>
          <pc:sldMk cId="3537954750" sldId="620"/>
        </pc:sldMkLst>
        <pc:spChg chg="mod">
          <ac:chgData name="Wagenaar, Iris" userId="59c3b2ec-a552-4c51-a88e-a1becbc2a657" providerId="ADAL" clId="{3D98599C-A743-4751-A6E8-F0B6309512E4}" dt="2025-02-14T20:48:05.333" v="7707" actId="113"/>
          <ac:spMkLst>
            <pc:docMk/>
            <pc:sldMk cId="3537954750" sldId="620"/>
            <ac:spMk id="2" creationId="{D1B42F23-29A3-8DE8-BFD5-7B43529941AF}"/>
          </ac:spMkLst>
        </pc:spChg>
        <pc:spChg chg="mod">
          <ac:chgData name="Wagenaar, Iris" userId="59c3b2ec-a552-4c51-a88e-a1becbc2a657" providerId="ADAL" clId="{3D98599C-A743-4751-A6E8-F0B6309512E4}" dt="2025-02-14T19:58:54.504" v="3024" actId="1076"/>
          <ac:spMkLst>
            <pc:docMk/>
            <pc:sldMk cId="3537954750" sldId="620"/>
            <ac:spMk id="4" creationId="{EC237C69-9B8C-6E22-A5EF-4C750FF189A5}"/>
          </ac:spMkLst>
        </pc:spChg>
        <pc:picChg chg="add mod">
          <ac:chgData name="Wagenaar, Iris" userId="59c3b2ec-a552-4c51-a88e-a1becbc2a657" providerId="ADAL" clId="{3D98599C-A743-4751-A6E8-F0B6309512E4}" dt="2025-02-14T19:58:56.094" v="3025" actId="1076"/>
          <ac:picMkLst>
            <pc:docMk/>
            <pc:sldMk cId="3537954750" sldId="620"/>
            <ac:picMk id="3074" creationId="{30337968-686E-D72D-CB6B-464E3F27A475}"/>
          </ac:picMkLst>
        </pc:picChg>
      </pc:sldChg>
      <pc:sldChg chg="addSp delSp modSp add mod modAnim modNotesTx">
        <pc:chgData name="Wagenaar, Iris" userId="59c3b2ec-a552-4c51-a88e-a1becbc2a657" providerId="ADAL" clId="{3D98599C-A743-4751-A6E8-F0B6309512E4}" dt="2025-02-21T12:00:21.894" v="11255" actId="20577"/>
        <pc:sldMkLst>
          <pc:docMk/>
          <pc:sldMk cId="1416700861" sldId="621"/>
        </pc:sldMkLst>
        <pc:spChg chg="mod">
          <ac:chgData name="Wagenaar, Iris" userId="59c3b2ec-a552-4c51-a88e-a1becbc2a657" providerId="ADAL" clId="{3D98599C-A743-4751-A6E8-F0B6309512E4}" dt="2025-02-14T19:38:53.690" v="2024" actId="20577"/>
          <ac:spMkLst>
            <pc:docMk/>
            <pc:sldMk cId="1416700861" sldId="621"/>
            <ac:spMk id="2" creationId="{D1B42F23-29A3-8DE8-BFD5-7B43529941AF}"/>
          </ac:spMkLst>
        </pc:spChg>
        <pc:spChg chg="add mod">
          <ac:chgData name="Wagenaar, Iris" userId="59c3b2ec-a552-4c51-a88e-a1becbc2a657" providerId="ADAL" clId="{3D98599C-A743-4751-A6E8-F0B6309512E4}" dt="2025-02-21T11:59:56.132" v="11243" actId="1076"/>
          <ac:spMkLst>
            <pc:docMk/>
            <pc:sldMk cId="1416700861" sldId="621"/>
            <ac:spMk id="3" creationId="{F0C8D140-FDAB-4BF0-2553-D40E2F7F0141}"/>
          </ac:spMkLst>
        </pc:spChg>
        <pc:spChg chg="add mod">
          <ac:chgData name="Wagenaar, Iris" userId="59c3b2ec-a552-4c51-a88e-a1becbc2a657" providerId="ADAL" clId="{3D98599C-A743-4751-A6E8-F0B6309512E4}" dt="2025-02-21T11:59:31.070" v="11224" actId="20577"/>
          <ac:spMkLst>
            <pc:docMk/>
            <pc:sldMk cId="1416700861" sldId="621"/>
            <ac:spMk id="5" creationId="{73C6A86E-FF2D-4D57-60FD-26981097CE7D}"/>
          </ac:spMkLst>
        </pc:spChg>
        <pc:spChg chg="add mod">
          <ac:chgData name="Wagenaar, Iris" userId="59c3b2ec-a552-4c51-a88e-a1becbc2a657" providerId="ADAL" clId="{3D98599C-A743-4751-A6E8-F0B6309512E4}" dt="2025-02-21T12:00:00.470" v="11244" actId="1076"/>
          <ac:spMkLst>
            <pc:docMk/>
            <pc:sldMk cId="1416700861" sldId="621"/>
            <ac:spMk id="6" creationId="{C59963A8-5034-B646-57D9-9529E0F13DEE}"/>
          </ac:spMkLst>
        </pc:spChg>
        <pc:picChg chg="add mod">
          <ac:chgData name="Wagenaar, Iris" userId="59c3b2ec-a552-4c51-a88e-a1becbc2a657" providerId="ADAL" clId="{3D98599C-A743-4751-A6E8-F0B6309512E4}" dt="2025-02-14T19:43:31.835" v="2096" actId="11530"/>
          <ac:picMkLst>
            <pc:docMk/>
            <pc:sldMk cId="1416700861" sldId="621"/>
            <ac:picMk id="1026" creationId="{418EE392-9DE0-4F23-A9B0-2A49F39C1DB0}"/>
          </ac:picMkLst>
        </pc:picChg>
      </pc:sldChg>
      <pc:sldChg chg="delSp modSp add mod delAnim modAnim modNotesTx">
        <pc:chgData name="Wagenaar, Iris" userId="59c3b2ec-a552-4c51-a88e-a1becbc2a657" providerId="ADAL" clId="{3D98599C-A743-4751-A6E8-F0B6309512E4}" dt="2025-02-14T21:46:45.750" v="9082" actId="20577"/>
        <pc:sldMkLst>
          <pc:docMk/>
          <pc:sldMk cId="4282703097" sldId="622"/>
        </pc:sldMkLst>
        <pc:spChg chg="mod">
          <ac:chgData name="Wagenaar, Iris" userId="59c3b2ec-a552-4c51-a88e-a1becbc2a657" providerId="ADAL" clId="{3D98599C-A743-4751-A6E8-F0B6309512E4}" dt="2025-02-14T20:30:14.672" v="6895" actId="20577"/>
          <ac:spMkLst>
            <pc:docMk/>
            <pc:sldMk cId="4282703097" sldId="622"/>
            <ac:spMk id="2" creationId="{D1B42F23-29A3-8DE8-BFD5-7B43529941AF}"/>
          </ac:spMkLst>
        </pc:spChg>
        <pc:spChg chg="mod">
          <ac:chgData name="Wagenaar, Iris" userId="59c3b2ec-a552-4c51-a88e-a1becbc2a657" providerId="ADAL" clId="{3D98599C-A743-4751-A6E8-F0B6309512E4}" dt="2025-02-14T20:29:28.891" v="6801" actId="1076"/>
          <ac:spMkLst>
            <pc:docMk/>
            <pc:sldMk cId="4282703097" sldId="622"/>
            <ac:spMk id="5" creationId="{73C6A86E-FF2D-4D57-60FD-26981097CE7D}"/>
          </ac:spMkLst>
        </pc:spChg>
        <pc:picChg chg="mod">
          <ac:chgData name="Wagenaar, Iris" userId="59c3b2ec-a552-4c51-a88e-a1becbc2a657" providerId="ADAL" clId="{3D98599C-A743-4751-A6E8-F0B6309512E4}" dt="2025-02-14T20:44:07.906" v="7596" actId="1076"/>
          <ac:picMkLst>
            <pc:docMk/>
            <pc:sldMk cId="4282703097" sldId="622"/>
            <ac:picMk id="1026" creationId="{418EE392-9DE0-4F23-A9B0-2A49F39C1DB0}"/>
          </ac:picMkLst>
        </pc:picChg>
      </pc:sldChg>
      <pc:sldChg chg="addSp modSp new mod modAnim modNotesTx">
        <pc:chgData name="Wagenaar, Iris" userId="59c3b2ec-a552-4c51-a88e-a1becbc2a657" providerId="ADAL" clId="{3D98599C-A743-4751-A6E8-F0B6309512E4}" dt="2025-02-21T12:24:59.536" v="11756"/>
        <pc:sldMkLst>
          <pc:docMk/>
          <pc:sldMk cId="4132269759" sldId="623"/>
        </pc:sldMkLst>
        <pc:spChg chg="mod">
          <ac:chgData name="Wagenaar, Iris" userId="59c3b2ec-a552-4c51-a88e-a1becbc2a657" providerId="ADAL" clId="{3D98599C-A743-4751-A6E8-F0B6309512E4}" dt="2025-02-14T20:33:14.189" v="7154" actId="20577"/>
          <ac:spMkLst>
            <pc:docMk/>
            <pc:sldMk cId="4132269759" sldId="623"/>
            <ac:spMk id="2" creationId="{46505897-510F-E4FA-56A0-DADF97E1CE11}"/>
          </ac:spMkLst>
        </pc:spChg>
        <pc:spChg chg="mod">
          <ac:chgData name="Wagenaar, Iris" userId="59c3b2ec-a552-4c51-a88e-a1becbc2a657" providerId="ADAL" clId="{3D98599C-A743-4751-A6E8-F0B6309512E4}" dt="2025-02-14T20:47:34.891" v="7700" actId="1076"/>
          <ac:spMkLst>
            <pc:docMk/>
            <pc:sldMk cId="4132269759" sldId="623"/>
            <ac:spMk id="3" creationId="{5355A97C-53C6-3184-8759-7FF4BCAF7A81}"/>
          </ac:spMkLst>
        </pc:spChg>
        <pc:picChg chg="add mod">
          <ac:chgData name="Wagenaar, Iris" userId="59c3b2ec-a552-4c51-a88e-a1becbc2a657" providerId="ADAL" clId="{3D98599C-A743-4751-A6E8-F0B6309512E4}" dt="2025-02-14T21:04:35.219" v="8416" actId="1076"/>
          <ac:picMkLst>
            <pc:docMk/>
            <pc:sldMk cId="4132269759" sldId="623"/>
            <ac:picMk id="4098" creationId="{9C5549BC-1AF0-2350-1F0C-3A064A70828E}"/>
          </ac:picMkLst>
        </pc:picChg>
      </pc:sldChg>
      <pc:sldChg chg="addSp delSp modSp add mod modNotesTx">
        <pc:chgData name="Wagenaar, Iris" userId="59c3b2ec-a552-4c51-a88e-a1becbc2a657" providerId="ADAL" clId="{3D98599C-A743-4751-A6E8-F0B6309512E4}" dt="2025-02-14T21:04:49.906" v="8418" actId="20577"/>
        <pc:sldMkLst>
          <pc:docMk/>
          <pc:sldMk cId="2889783321" sldId="624"/>
        </pc:sldMkLst>
        <pc:spChg chg="mod">
          <ac:chgData name="Wagenaar, Iris" userId="59c3b2ec-a552-4c51-a88e-a1becbc2a657" providerId="ADAL" clId="{3D98599C-A743-4751-A6E8-F0B6309512E4}" dt="2025-02-14T20:50:04.675" v="7839" actId="20577"/>
          <ac:spMkLst>
            <pc:docMk/>
            <pc:sldMk cId="2889783321" sldId="624"/>
            <ac:spMk id="2" creationId="{46505897-510F-E4FA-56A0-DADF97E1CE11}"/>
          </ac:spMkLst>
        </pc:spChg>
        <pc:spChg chg="mod">
          <ac:chgData name="Wagenaar, Iris" userId="59c3b2ec-a552-4c51-a88e-a1becbc2a657" providerId="ADAL" clId="{3D98599C-A743-4751-A6E8-F0B6309512E4}" dt="2025-02-14T21:04:12.640" v="8413" actId="1076"/>
          <ac:spMkLst>
            <pc:docMk/>
            <pc:sldMk cId="2889783321" sldId="624"/>
            <ac:spMk id="3" creationId="{5355A97C-53C6-3184-8759-7FF4BCAF7A81}"/>
          </ac:spMkLst>
        </pc:spChg>
        <pc:picChg chg="add mod">
          <ac:chgData name="Wagenaar, Iris" userId="59c3b2ec-a552-4c51-a88e-a1becbc2a657" providerId="ADAL" clId="{3D98599C-A743-4751-A6E8-F0B6309512E4}" dt="2025-02-14T21:04:14.969" v="8414" actId="1076"/>
          <ac:picMkLst>
            <pc:docMk/>
            <pc:sldMk cId="2889783321" sldId="624"/>
            <ac:picMk id="5122" creationId="{286873BE-0E70-D1A9-9EAD-F7F4CC7A78F8}"/>
          </ac:picMkLst>
        </pc:picChg>
      </pc:sldChg>
      <pc:sldChg chg="addSp delSp modSp add mod delAnim modAnim modNotesTx">
        <pc:chgData name="Wagenaar, Iris" userId="59c3b2ec-a552-4c51-a88e-a1becbc2a657" providerId="ADAL" clId="{3D98599C-A743-4751-A6E8-F0B6309512E4}" dt="2025-02-21T11:58:12.144" v="11183"/>
        <pc:sldMkLst>
          <pc:docMk/>
          <pc:sldMk cId="1086997194" sldId="625"/>
        </pc:sldMkLst>
        <pc:spChg chg="add mod">
          <ac:chgData name="Wagenaar, Iris" userId="59c3b2ec-a552-4c51-a88e-a1becbc2a657" providerId="ADAL" clId="{3D98599C-A743-4751-A6E8-F0B6309512E4}" dt="2025-02-21T11:57:14.912" v="11178" actId="20577"/>
          <ac:spMkLst>
            <pc:docMk/>
            <pc:sldMk cId="1086997194" sldId="625"/>
            <ac:spMk id="4" creationId="{E430E0DC-A824-8D25-20D0-38C69025AD13}"/>
          </ac:spMkLst>
        </pc:spChg>
        <pc:picChg chg="mod">
          <ac:chgData name="Wagenaar, Iris" userId="59c3b2ec-a552-4c51-a88e-a1becbc2a657" providerId="ADAL" clId="{3D98599C-A743-4751-A6E8-F0B6309512E4}" dt="2025-02-21T11:57:20.286" v="11179" actId="1076"/>
          <ac:picMkLst>
            <pc:docMk/>
            <pc:sldMk cId="1086997194" sldId="625"/>
            <ac:picMk id="1026" creationId="{418EE392-9DE0-4F23-A9B0-2A49F39C1DB0}"/>
          </ac:picMkLst>
        </pc:picChg>
      </pc:sldChg>
    </pc:docChg>
  </pc:docChgLst>
</pc:chgInfo>
</file>

<file path=ppt/comments/modernComment_11F_53428C1C.xml><?xml version="1.0" encoding="utf-8"?>
<p188:cmLst xmlns:a="http://schemas.openxmlformats.org/drawingml/2006/main" xmlns:r="http://schemas.openxmlformats.org/officeDocument/2006/relationships" xmlns:p188="http://schemas.microsoft.com/office/powerpoint/2018/8/main">
  <p188:cm id="{960A9F93-BB1A-45D3-8251-F1328B574F2F}" authorId="{32C48B1A-2ECF-9257-8D7E-D0AB08745C41}" created="2025-03-12T14:32:43.610" startDate="2025-03-12T14:32:43.610" dueDate="2025-03-12T14:32:43.610" assignedTo="{1A84CCB9-9977-0525-71F4-430A37A39733}" title="@Wagenaar, Iris ik kan dit werkblad niet vinden ">
    <pc:sldMkLst xmlns:pc="http://schemas.microsoft.com/office/powerpoint/2013/main/command">
      <pc:docMk/>
      <pc:sldMk cId="1396870172" sldId="287"/>
    </pc:sldMkLst>
    <p188:txBody>
      <a:bodyPr/>
      <a:lstStyle/>
      <a:p>
        <a:r>
          <a:rPr lang="nl-NL"/>
          <a:t>[@Wagenaar, Iris] ik kan dit werkblad niet vinden
</a:t>
        </a:r>
      </a:p>
    </p188:txBody>
    <p188:extLst>
      <p:ext xmlns:p="http://schemas.openxmlformats.org/presentationml/2006/main" uri="{5BB2D875-25FF-4072-B9AC-8F64D62656EB}">
        <p228:taskDetails xmlns:p228="http://schemas.microsoft.com/office/powerpoint/2022/08/main">
          <p228:history>
            <p228:event time="2025-03-12T14:32:43.610" id="{852FE43C-F0F7-4709-BFB1-1EF8F4ACA654}">
              <p228:atrbtn authorId="{32C48B1A-2ECF-9257-8D7E-D0AB08745C41}"/>
              <p228:anchr>
                <p228:comment id="{960A9F93-BB1A-45D3-8251-F1328B574F2F}"/>
              </p228:anchr>
              <p228:add/>
            </p228:event>
            <p228:event time="2025-03-12T14:32:43.610" id="{C50A6BAC-0BB1-41FB-BAB0-87BFD753D74A}">
              <p228:atrbtn authorId="{32C48B1A-2ECF-9257-8D7E-D0AB08745C41}"/>
              <p228:anchr>
                <p228:comment id="{960A9F93-BB1A-45D3-8251-F1328B574F2F}"/>
              </p228:anchr>
              <p228:asgn authorId="{1A84CCB9-9977-0525-71F4-430A37A39733}"/>
            </p228:event>
            <p228:event time="2025-03-12T14:32:43.610" id="{BA60BD91-53B9-4033-B2A9-0B1AFACEEF3C}">
              <p228:atrbtn authorId="{32C48B1A-2ECF-9257-8D7E-D0AB08745C41}"/>
              <p228:anchr>
                <p228:comment id="{960A9F93-BB1A-45D3-8251-F1328B574F2F}"/>
              </p228:anchr>
              <p228:title val="@Wagenaar, Iris ik kan dit werkblad niet vinden "/>
            </p228:event>
            <p228:event time="2025-03-12T14:32:43.610" id="{AA105966-93F9-41F8-9B51-30000C2044CA}">
              <p228:atrbtn authorId="{32C48B1A-2ECF-9257-8D7E-D0AB08745C41}"/>
              <p228:anchr>
                <p228:comment id="{960A9F93-BB1A-45D3-8251-F1328B574F2F}"/>
              </p228:anchr>
              <p228:date stDt="2025-03-12T14:32:43.610" endDt="2025-03-12T14:32:43.61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5F8FA-ED46-4D45-87AB-1B053964B941}" type="datetimeFigureOut">
              <a:rPr lang="nl-NL" smtClean="0"/>
              <a:t>12-3-2025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1288-9E8D-4B14-8B7A-7F2A483267EC}" type="slidenum">
              <a:rPr lang="nl-NL" smtClean="0"/>
              <a:t>‹nr.›</a:t>
            </a:fld>
            <a:endParaRPr lang="nl-NL"/>
          </a:p>
        </p:txBody>
      </p:sp>
    </p:spTree>
    <p:extLst>
      <p:ext uri="{BB962C8B-B14F-4D97-AF65-F5344CB8AC3E}">
        <p14:creationId xmlns:p14="http://schemas.microsoft.com/office/powerpoint/2010/main" val="193626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Benodigde materialen: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rPr>
              <a:t>Kaartjes - </a:t>
            </a:r>
            <a:r>
              <a:rPr lang="nl-NL" sz="1000" b="0" i="0" dirty="0">
                <a:solidFill>
                  <a:srgbClr val="D2D0CE"/>
                </a:solidFill>
                <a:effectLst/>
                <a:latin typeface="Aptos Display" panose="020B0004020202020204" pitchFamily="34" charset="0"/>
              </a:rPr>
              <a:t>situaties op staan waarin iemand een bepaalde emotie voelt.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b="0" i="0">
                <a:solidFill>
                  <a:srgbClr val="D2D0CE"/>
                </a:solidFill>
                <a:effectLst/>
                <a:latin typeface="Aptos Display" panose="020B0004020202020204" pitchFamily="34" charset="0"/>
              </a:rPr>
              <a:t>Emoties - Emotiedagboek situatie - deel 1, 3</a:t>
            </a:r>
            <a:endParaRPr lang="nl-NL" sz="1000" b="0" i="0" dirty="0">
              <a:solidFill>
                <a:srgbClr val="D2D0CE"/>
              </a:solidFill>
              <a:effectLst/>
              <a:latin typeface="Aptos Display"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rPr>
              <a:t>Emoties - Invulblad Emoties thuis bespreken - deel 3</a:t>
            </a:r>
          </a:p>
          <a:p>
            <a:pPr marL="0" indent="0">
              <a:buFont typeface="Wingdings" panose="05000000000000000000" pitchFamily="2" charset="2"/>
              <a:buNone/>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Voorbereiding:</a:t>
            </a:r>
          </a:p>
          <a:p>
            <a:pPr marL="171450" indent="-171450">
              <a:buFont typeface="Wingdings" panose="05000000000000000000" pitchFamily="2" charset="2"/>
              <a:buChar char="ü"/>
            </a:pPr>
            <a:r>
              <a:rPr lang="nl-NL" sz="1000" dirty="0">
                <a:latin typeface="Aptos Display" panose="020B0004020202020204" pitchFamily="34" charset="0"/>
              </a:rPr>
              <a:t>Lees de notities bij deze les goed door.</a:t>
            </a:r>
          </a:p>
          <a:p>
            <a:pPr marL="171450" indent="-171450">
              <a:buFont typeface="Wingdings" panose="05000000000000000000" pitchFamily="2" charset="2"/>
              <a:buChar char="ü"/>
            </a:pPr>
            <a:r>
              <a:rPr lang="nl-NL" sz="1000" dirty="0">
                <a:latin typeface="Aptos Display" panose="020B0004020202020204" pitchFamily="34" charset="0"/>
              </a:rPr>
              <a:t>Verzamel de benodigde materialen op tijd. </a:t>
            </a: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NB. </a:t>
            </a:r>
            <a:r>
              <a:rPr lang="nl-NL" sz="1000" b="0" dirty="0">
                <a:latin typeface="Aptos Display" panose="020B0004020202020204" pitchFamily="34" charset="0"/>
              </a:rPr>
              <a:t>Afhankelijk van je groep kunnen deze lessen mogelijk meer tijd in beslag nemen dan een lesuur. Kijk vooraf goed naar de lessen en schat in voor jouw groep op of je een les in 1 lesuur kunt geven, of dat je hier meer lesuren voor nodig hebt. In de notities wordt aangegeven wat logische punten zijn om een les af te breken en in tweeën te delen. </a:t>
            </a:r>
          </a:p>
          <a:p>
            <a:endParaRPr lang="nl-NL" sz="1000" dirty="0">
              <a:latin typeface="Aptos Display" panose="020B0004020202020204" pitchFamily="34" charset="0"/>
            </a:endParaRPr>
          </a:p>
          <a:p>
            <a:r>
              <a:rPr lang="nl-NL" sz="1000" b="1" dirty="0">
                <a:latin typeface="Aptos Display" panose="020B0004020202020204" pitchFamily="34" charset="0"/>
              </a:rPr>
              <a:t>Achtergrondinformatie voor de docent:</a:t>
            </a:r>
          </a:p>
          <a:p>
            <a:r>
              <a:rPr lang="nl-NL" sz="1000" dirty="0">
                <a:latin typeface="Aptos Display" panose="020B0004020202020204" pitchFamily="34" charset="0"/>
              </a:rPr>
              <a:t>Emoties spelen een belangrijke rol in het dagelijks leven. Ze beïnvloeden hoe we ons voelen, hoe we reageren op situaties en hoe we met anderen omgaan. </a:t>
            </a:r>
          </a:p>
          <a:p>
            <a:r>
              <a:rPr lang="nl-NL" sz="1000" dirty="0">
                <a:latin typeface="Aptos Display" panose="020B0004020202020204" pitchFamily="34" charset="0"/>
              </a:rPr>
              <a:t>In deze eerste les maken leerlingen kennis met de zes basisemoties: </a:t>
            </a:r>
            <a:r>
              <a:rPr lang="nl-NL" sz="1000" b="1" dirty="0">
                <a:latin typeface="Aptos Display" panose="020B0004020202020204" pitchFamily="34" charset="0"/>
              </a:rPr>
              <a:t>boosheid, angst, verdriet, blijdschap, walging/afkeer en verrassing</a:t>
            </a:r>
            <a:r>
              <a:rPr lang="nl-NL" sz="1000" dirty="0">
                <a:latin typeface="Aptos Display" panose="020B0004020202020204" pitchFamily="34" charset="0"/>
              </a:rPr>
              <a:t>. </a:t>
            </a:r>
          </a:p>
          <a:p>
            <a:r>
              <a:rPr lang="nl-NL" sz="1000" dirty="0">
                <a:latin typeface="Aptos Display" panose="020B0004020202020204" pitchFamily="34" charset="0"/>
              </a:rPr>
              <a:t>Door deze emoties te herkennen en te benoemen, leren leerlingen beter begrijpen wat ze voelen en hoe ze daarmee om kunnen gaan.</a:t>
            </a:r>
          </a:p>
          <a:p>
            <a:endParaRPr lang="nl-NL" sz="1000" dirty="0">
              <a:latin typeface="Aptos Display" panose="020B0004020202020204" pitchFamily="34" charset="0"/>
            </a:endParaRPr>
          </a:p>
          <a:p>
            <a:r>
              <a:rPr lang="nl-NL" sz="1000" dirty="0">
                <a:latin typeface="Aptos Display" panose="020B0004020202020204" pitchFamily="34" charset="0"/>
              </a:rPr>
              <a:t>Voor jongeren met TOS kan het soms lastig zijn om hun emoties te herkennen en onder woorden te brengen. Daarom is het belangrijk om hen op een </a:t>
            </a:r>
            <a:r>
              <a:rPr lang="nl-NL" sz="1000" dirty="0" err="1">
                <a:latin typeface="Aptos Display" panose="020B0004020202020204" pitchFamily="34" charset="0"/>
              </a:rPr>
              <a:t>explicite</a:t>
            </a:r>
            <a:r>
              <a:rPr lang="nl-NL" sz="1000" dirty="0">
                <a:latin typeface="Aptos Display" panose="020B0004020202020204" pitchFamily="34" charset="0"/>
              </a:rPr>
              <a:t> en interactieve manier ‘kennis te laten maken’ met emoties. In deze les wordt gebruikgemaakt van beelden, groepsgesprekken en een spel om emoties beter te begrijpen.</a:t>
            </a:r>
          </a:p>
          <a:p>
            <a:endParaRPr lang="nl-NL" sz="1000" dirty="0">
              <a:latin typeface="Aptos Display" panose="020B0004020202020204" pitchFamily="34" charset="0"/>
            </a:endParaRPr>
          </a:p>
          <a:p>
            <a:r>
              <a:rPr lang="nl-NL" sz="1000" dirty="0">
                <a:latin typeface="Aptos Display" panose="020B0004020202020204" pitchFamily="34" charset="0"/>
              </a:rPr>
              <a:t>Het herkennen van emoties bij zichzelf en anderen helpt de jongeren bij het ontwikkelen van sociale vaardigheden. Dit zorgt voor betere communicatie en voorkomt misverstanden in hun interacties. Door ervaringen te delen en over emoties te praten, leren leerlingen dat emoties normaal zijn en dat iedereen ze op verschillende momenten ervaart.</a:t>
            </a:r>
          </a:p>
          <a:p>
            <a:endParaRPr lang="nl-NL" sz="1000" dirty="0">
              <a:latin typeface="Aptos Display" panose="020B0004020202020204" pitchFamily="34" charset="0"/>
            </a:endParaRPr>
          </a:p>
          <a:p>
            <a:r>
              <a:rPr lang="nl-NL" sz="1000" dirty="0">
                <a:latin typeface="Aptos Display" panose="020B0004020202020204" pitchFamily="34" charset="0"/>
              </a:rPr>
              <a:t>Naast de activiteiten in de les is er een oefening voor thuis, waarbij leerlingen een dagboek bijhouden over hun emoties. Dit helpt hen bewuster om te gaan met wat ze voelen en reflecteren op hoe ze met emoties omgaan. In de volgende les kunnen ze een ervaring delen, zodat er verder kan worden ingegaan op hoe emoties invloed hebben op hun gedrag en relaties.</a:t>
            </a:r>
          </a:p>
          <a:p>
            <a:endParaRPr lang="nl-NL" sz="1000" dirty="0">
              <a:latin typeface="Aptos Display" panose="020B0004020202020204" pitchFamily="34" charset="0"/>
            </a:endParaRPr>
          </a:p>
          <a:p>
            <a:r>
              <a:rPr lang="nl-NL" sz="1000" dirty="0">
                <a:latin typeface="Aptos Display" panose="020B0004020202020204" pitchFamily="34" charset="0"/>
              </a:rPr>
              <a:t>Deze lessen leggen de basis voor een beter begrip van emoties en draagt bij aan de emotionele ontwikkeling van leerlingen. Door een veilige en open sfeer te creëren, moedig je leerlingen aan om hun gevoelens te uiten en van elkaar te leren.</a:t>
            </a:r>
          </a:p>
          <a:p>
            <a:endParaRPr lang="nl-NL" sz="1000" dirty="0">
              <a:latin typeface="Aptos Display" panose="020B0004020202020204" pitchFamily="34" charset="0"/>
            </a:endParaRPr>
          </a:p>
          <a:p>
            <a:pPr>
              <a:spcBef>
                <a:spcPts val="200"/>
              </a:spcBef>
              <a:spcAft>
                <a:spcPts val="200"/>
              </a:spcAft>
            </a:pPr>
            <a:r>
              <a:rPr lang="nl-NL" sz="1000" b="1" dirty="0">
                <a:effectLst/>
                <a:latin typeface="Aptos Display" panose="020B0004020202020204" pitchFamily="34" charset="0"/>
                <a:ea typeface="Times New Roman" panose="02020603050405020304" pitchFamily="18" charset="0"/>
              </a:rPr>
              <a:t>Les 3: Emoties en Communicatie</a:t>
            </a:r>
            <a:endParaRPr lang="nl-NL" sz="1000" dirty="0">
              <a:effectLst/>
              <a:latin typeface="Aptos Display" panose="020B0004020202020204" pitchFamily="34" charset="0"/>
              <a:ea typeface="Times New Roman" panose="02020603050405020304" pitchFamily="18" charset="0"/>
            </a:endParaRPr>
          </a:p>
          <a:p>
            <a:pPr>
              <a:spcBef>
                <a:spcPts val="200"/>
              </a:spcBef>
              <a:spcAft>
                <a:spcPts val="200"/>
              </a:spcAft>
            </a:pPr>
            <a:r>
              <a:rPr lang="nl-NL" sz="1000" b="1" dirty="0">
                <a:effectLst/>
                <a:latin typeface="Aptos Display" panose="020B0004020202020204" pitchFamily="34" charset="0"/>
                <a:ea typeface="Times New Roman" panose="02020603050405020304" pitchFamily="18" charset="0"/>
              </a:rPr>
              <a:t>Activiteiten:</a:t>
            </a:r>
            <a:endParaRPr lang="nl-NL" sz="1000" dirty="0">
              <a:effectLst/>
              <a:latin typeface="Aptos Display" panose="020B0004020202020204" pitchFamily="34" charset="0"/>
              <a:ea typeface="Times New Roman" panose="02020603050405020304" pitchFamily="18" charset="0"/>
            </a:endParaRPr>
          </a:p>
          <a:p>
            <a:pPr marL="342900" lvl="0" indent="-342900">
              <a:spcBef>
                <a:spcPts val="200"/>
              </a:spcBef>
              <a:spcAft>
                <a:spcPts val="200"/>
              </a:spcAft>
              <a:buFont typeface="+mj-lt"/>
              <a:buAutoNum type="arabicPeriod"/>
              <a:tabLst>
                <a:tab pos="457200" algn="l"/>
              </a:tabLst>
            </a:pPr>
            <a:r>
              <a:rPr lang="nl-NL" sz="1000" b="1" dirty="0">
                <a:effectLst/>
                <a:latin typeface="Aptos Display" panose="020B0004020202020204" pitchFamily="34" charset="0"/>
                <a:ea typeface="Times New Roman" panose="02020603050405020304" pitchFamily="18" charset="0"/>
              </a:rPr>
              <a:t>Introductie (10 minuten):</a:t>
            </a:r>
            <a:r>
              <a:rPr lang="nl-NL" sz="1000" dirty="0">
                <a:effectLst/>
                <a:latin typeface="Aptos Display" panose="020B0004020202020204" pitchFamily="34" charset="0"/>
                <a:ea typeface="Times New Roman" panose="02020603050405020304" pitchFamily="18" charset="0"/>
              </a:rPr>
              <a:t> De mentor en logopedist bespreken hoe TOS invloed kan hebben op het uiten van emoties en hoe belangrijk het is om emoties te delen.</a:t>
            </a:r>
          </a:p>
          <a:p>
            <a:pPr marL="342900" lvl="0" indent="-342900">
              <a:spcBef>
                <a:spcPts val="200"/>
              </a:spcBef>
              <a:spcAft>
                <a:spcPts val="200"/>
              </a:spcAft>
              <a:buFont typeface="+mj-lt"/>
              <a:buAutoNum type="arabicPeriod"/>
              <a:tabLst>
                <a:tab pos="457200" algn="l"/>
              </a:tabLst>
            </a:pPr>
            <a:r>
              <a:rPr lang="nl-NL" sz="1000" b="1" dirty="0" err="1">
                <a:effectLst/>
                <a:latin typeface="Aptos Display" panose="020B0004020202020204" pitchFamily="34" charset="0"/>
                <a:ea typeface="Times New Roman" panose="02020603050405020304" pitchFamily="18" charset="0"/>
              </a:rPr>
              <a:t>Psycho</a:t>
            </a:r>
            <a:r>
              <a:rPr lang="nl-NL" sz="1000" b="1" dirty="0">
                <a:effectLst/>
                <a:latin typeface="Aptos Display" panose="020B0004020202020204" pitchFamily="34" charset="0"/>
                <a:ea typeface="Times New Roman" panose="02020603050405020304" pitchFamily="18" charset="0"/>
              </a:rPr>
              <a:t>-educatie (20 minuten):</a:t>
            </a:r>
            <a:r>
              <a:rPr lang="nl-NL" sz="1000" dirty="0">
                <a:effectLst/>
                <a:latin typeface="Aptos Display" panose="020B0004020202020204" pitchFamily="34" charset="0"/>
                <a:ea typeface="Times New Roman" panose="02020603050405020304" pitchFamily="18" charset="0"/>
              </a:rPr>
              <a:t> Leerlingen krijgen uitleg over TOS en hoe dit hun communicatie beïnvloedt. Ze leren het verschil tussen emoties die door TOS komen en persoonlijke emoties.</a:t>
            </a:r>
          </a:p>
          <a:p>
            <a:pPr marL="342900" lvl="0" indent="-342900">
              <a:spcBef>
                <a:spcPts val="200"/>
              </a:spcBef>
              <a:spcAft>
                <a:spcPts val="200"/>
              </a:spcAft>
              <a:buFont typeface="+mj-lt"/>
              <a:buAutoNum type="arabicPeriod"/>
              <a:tabLst>
                <a:tab pos="457200" algn="l"/>
              </a:tabLst>
            </a:pPr>
            <a:r>
              <a:rPr lang="nl-NL" sz="1000" b="1" dirty="0">
                <a:effectLst/>
                <a:latin typeface="Aptos Display" panose="020B0004020202020204" pitchFamily="34" charset="0"/>
                <a:ea typeface="Times New Roman" panose="02020603050405020304" pitchFamily="18" charset="0"/>
              </a:rPr>
              <a:t>Emoties Delen (20 minuten):</a:t>
            </a:r>
            <a:r>
              <a:rPr lang="nl-NL" sz="1000" dirty="0">
                <a:effectLst/>
                <a:latin typeface="Aptos Display" panose="020B0004020202020204" pitchFamily="34" charset="0"/>
                <a:ea typeface="Times New Roman" panose="02020603050405020304" pitchFamily="18" charset="0"/>
              </a:rPr>
              <a:t> In groepjes van 2-4 oefenen leerlingen met het uiten van hun emoties door middel van korte gesprekken en rollenspellen. Ze krijgen feedback van de mentor en logopedist.</a:t>
            </a:r>
          </a:p>
          <a:p>
            <a:pPr>
              <a:spcBef>
                <a:spcPts val="200"/>
              </a:spcBef>
              <a:spcAft>
                <a:spcPts val="200"/>
              </a:spcAft>
            </a:pPr>
            <a:endParaRPr lang="nl-NL" sz="1000" b="1" dirty="0">
              <a:effectLst/>
              <a:latin typeface="Aptos Display" panose="020B0004020202020204" pitchFamily="34" charset="0"/>
              <a:ea typeface="Times New Roman" panose="02020603050405020304" pitchFamily="18" charset="0"/>
            </a:endParaRPr>
          </a:p>
          <a:p>
            <a:pPr>
              <a:spcBef>
                <a:spcPts val="200"/>
              </a:spcBef>
              <a:spcAft>
                <a:spcPts val="200"/>
              </a:spcAft>
            </a:pPr>
            <a:r>
              <a:rPr lang="nl-NL" sz="1000" b="1" dirty="0">
                <a:effectLst/>
                <a:latin typeface="Aptos Display" panose="020B0004020202020204" pitchFamily="34" charset="0"/>
                <a:ea typeface="Times New Roman" panose="02020603050405020304" pitchFamily="18" charset="0"/>
              </a:rPr>
              <a:t>Oefening voor thuis:</a:t>
            </a:r>
            <a:r>
              <a:rPr lang="nl-NL" sz="1000" dirty="0">
                <a:effectLst/>
                <a:latin typeface="Aptos Display" panose="020B0004020202020204" pitchFamily="34" charset="0"/>
                <a:ea typeface="Times New Roman" panose="02020603050405020304" pitchFamily="18" charset="0"/>
              </a:rPr>
              <a:t> Vraag leerlingen om met een ouder of verzorger te praten over een emotie die ze deze week hebben gevoeld en hoe ze deze hebben geuit.</a:t>
            </a:r>
          </a:p>
          <a:p>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De leerlingen leren in deze les:</a:t>
            </a:r>
          </a:p>
          <a:p>
            <a:pPr>
              <a:spcBef>
                <a:spcPts val="200"/>
              </a:spcBef>
              <a:spcAft>
                <a:spcPts val="200"/>
              </a:spcAft>
            </a:pPr>
            <a:r>
              <a:rPr lang="nl-NL" sz="1000" dirty="0">
                <a:effectLst/>
                <a:latin typeface="Aptos Display" panose="020B0004020202020204" pitchFamily="34" charset="0"/>
                <a:ea typeface="Times New Roman" panose="02020603050405020304" pitchFamily="18" charset="0"/>
              </a:rPr>
              <a:t>Hoe ze hun emoties kunnen uiten en hoe ze kunnen herkennen welke emoties passend zijn en wanneer de emoties ons proberen te waarschuwen maar dit te sterk doen.</a:t>
            </a:r>
          </a:p>
          <a:p>
            <a:pPr algn="l"/>
            <a:endParaRPr lang="nl-NL" sz="1000" b="1" i="0" dirty="0">
              <a:solidFill>
                <a:srgbClr val="D2D0CE"/>
              </a:solidFill>
              <a:effectLst/>
              <a:latin typeface="Aptos Display" panose="020B0004020202020204" pitchFamily="34" charset="0"/>
            </a:endParaRPr>
          </a:p>
          <a:p>
            <a:r>
              <a:rPr lang="nl-NL" sz="1000" dirty="0">
                <a:latin typeface="Aptos Display" panose="020B0004020202020204" pitchFamily="34" charset="0"/>
              </a:rPr>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4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Voor de docent</a:t>
            </a:r>
          </a:p>
          <a:p>
            <a:r>
              <a:rPr lang="nl-NL" sz="1000" b="0" dirty="0">
                <a:latin typeface="Aptos Display" panose="020B0004020202020204" pitchFamily="34" charset="0"/>
              </a:rPr>
              <a:t>Bespreek met de leerlingen wat actief luisteren inhoudt. Zie dia. </a:t>
            </a:r>
            <a:br>
              <a:rPr lang="nl-NL" sz="1000" b="0" dirty="0">
                <a:latin typeface="Aptos Display" panose="020B0004020202020204" pitchFamily="34" charset="0"/>
              </a:rPr>
            </a:br>
            <a:r>
              <a:rPr lang="nl-NL" sz="1000" b="0" dirty="0">
                <a:latin typeface="Aptos Display" panose="020B0004020202020204" pitchFamily="34" charset="0"/>
              </a:rPr>
              <a:t>Geef een paar voorbeelden en doe het voor door bij je collega (mentor of logopedist) te benoemen wat je ziet en te checken wat je collega voelt. Doe het daarna voor met een leerling. </a:t>
            </a:r>
          </a:p>
          <a:p>
            <a:endParaRPr lang="nl-NL" sz="1000" b="0" dirty="0">
              <a:latin typeface="Aptos Display" panose="020B0004020202020204" pitchFamily="34" charset="0"/>
            </a:endParaRPr>
          </a:p>
          <a:p>
            <a:r>
              <a:rPr lang="nl-NL" sz="1000" b="0" dirty="0">
                <a:latin typeface="Aptos Display" panose="020B0004020202020204" pitchFamily="34" charset="0"/>
              </a:rPr>
              <a:t>Loop rond en check waar er bijsturing nodig is. </a:t>
            </a:r>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10</a:t>
            </a:fld>
            <a:endParaRPr lang="nl-NL"/>
          </a:p>
        </p:txBody>
      </p:sp>
    </p:spTree>
    <p:extLst>
      <p:ext uri="{BB962C8B-B14F-4D97-AF65-F5344CB8AC3E}">
        <p14:creationId xmlns:p14="http://schemas.microsoft.com/office/powerpoint/2010/main" val="127372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B45EE-B588-BB12-3C91-5AC416FE7C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9082A6-2EDD-BC91-8A85-328E037758E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37FD71A-DEFB-A6FB-5921-673573ED85EC}"/>
              </a:ext>
            </a:extLst>
          </p:cNvPr>
          <p:cNvSpPr>
            <a:spLocks noGrp="1"/>
          </p:cNvSpPr>
          <p:nvPr>
            <p:ph type="body" idx="1"/>
          </p:nvPr>
        </p:nvSpPr>
        <p:spPr/>
        <p:txBody>
          <a:bodyPr/>
          <a:lstStyle/>
          <a:p>
            <a:endParaRPr lang="nl-NL" b="0" dirty="0"/>
          </a:p>
        </p:txBody>
      </p:sp>
      <p:sp>
        <p:nvSpPr>
          <p:cNvPr id="4" name="Tijdelijke aanduiding voor dianummer 3">
            <a:extLst>
              <a:ext uri="{FF2B5EF4-FFF2-40B4-BE49-F238E27FC236}">
                <a16:creationId xmlns:a16="http://schemas.microsoft.com/office/drawing/2014/main" id="{A5873A4B-5605-4AB4-E167-725739527001}"/>
              </a:ext>
            </a:extLst>
          </p:cNvPr>
          <p:cNvSpPr>
            <a:spLocks noGrp="1"/>
          </p:cNvSpPr>
          <p:nvPr>
            <p:ph type="sldNum" sz="quarter" idx="5"/>
          </p:nvPr>
        </p:nvSpPr>
        <p:spPr/>
        <p:txBody>
          <a:bodyPr/>
          <a:lstStyle/>
          <a:p>
            <a:fld id="{C6081288-9E8D-4B14-8B7A-7F2A483267EC}" type="slidenum">
              <a:rPr lang="nl-NL" smtClean="0"/>
              <a:t>11</a:t>
            </a:fld>
            <a:endParaRPr lang="nl-NL"/>
          </a:p>
        </p:txBody>
      </p:sp>
    </p:spTree>
    <p:extLst>
      <p:ext uri="{BB962C8B-B14F-4D97-AF65-F5344CB8AC3E}">
        <p14:creationId xmlns:p14="http://schemas.microsoft.com/office/powerpoint/2010/main" val="2943767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effectLst/>
                <a:latin typeface="Aptos Display" panose="020B0004020202020204" pitchFamily="34" charset="0"/>
                <a:ea typeface="Times New Roman" panose="02020603050405020304" pitchFamily="18" charset="0"/>
              </a:rPr>
              <a:t>Voor de docent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effectLst/>
                <a:latin typeface="Aptos Display" panose="020B0004020202020204" pitchFamily="34" charset="0"/>
                <a:ea typeface="Times New Roman" panose="02020603050405020304" pitchFamily="18" charset="0"/>
              </a:rPr>
              <a:t>Bespreek als groep wat goed ging en wat verbeterd kan worden, en geef tips voor het uiten van emoties op handige en duidelijke manieren. Bijvoorbeeld als je boos bent en je doet alleen je armen over elkaar en je zucht, is dat niet handig. Mensen weten dan niet goed wat je bedoelt en wat je wilt. Het is dan handiger om te vertellen dat je je boos voelt.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effectLst/>
                <a:latin typeface="Aptos Display" panose="020B0004020202020204" pitchFamily="34" charset="0"/>
                <a:ea typeface="Times New Roman" panose="02020603050405020304" pitchFamily="18" charset="0"/>
              </a:rPr>
              <a:t>Actief luisteren is handig.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effectLst/>
                <a:latin typeface="Aptos Display" panose="020B0004020202020204" pitchFamily="34" charset="0"/>
                <a:ea typeface="Times New Roman" panose="02020603050405020304" pitchFamily="18" charset="0"/>
              </a:rPr>
              <a:t>Zo laat je anderen zien dat je echt naar ze luistert en serieus neemt.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effectLst/>
                <a:latin typeface="Aptos Display" panose="020B0004020202020204" pitchFamily="34" charset="0"/>
                <a:ea typeface="Times New Roman" panose="02020603050405020304" pitchFamily="18" charset="0"/>
              </a:rPr>
              <a:t>Ook is het een kans om te checken of je de ander begrijpt.</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12</a:t>
            </a:fld>
            <a:endParaRPr lang="nl-NL"/>
          </a:p>
        </p:txBody>
      </p:sp>
    </p:spTree>
    <p:extLst>
      <p:ext uri="{BB962C8B-B14F-4D97-AF65-F5344CB8AC3E}">
        <p14:creationId xmlns:p14="http://schemas.microsoft.com/office/powerpoint/2010/main" val="428712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200"/>
              </a:spcBef>
              <a:spcAft>
                <a:spcPts val="200"/>
              </a:spcAft>
            </a:pPr>
            <a:r>
              <a:rPr lang="nl-NL" sz="1000" b="1" dirty="0">
                <a:effectLst/>
                <a:latin typeface="Aptos Display" panose="020B0004020202020204" pitchFamily="34" charset="0"/>
                <a:ea typeface="+mn-ea"/>
              </a:rPr>
              <a:t>Voor de docent</a:t>
            </a:r>
          </a:p>
          <a:p>
            <a:pPr>
              <a:spcBef>
                <a:spcPts val="200"/>
              </a:spcBef>
              <a:spcAft>
                <a:spcPts val="200"/>
              </a:spcAft>
            </a:pPr>
            <a:endParaRPr lang="nl-NL" sz="1000" b="1" dirty="0">
              <a:effectLst/>
              <a:latin typeface="Aptos Display" panose="020B0004020202020204" pitchFamily="34" charset="0"/>
              <a:ea typeface="+mn-ea"/>
            </a:endParaRPr>
          </a:p>
          <a:p>
            <a:pPr>
              <a:spcBef>
                <a:spcPts val="200"/>
              </a:spcBef>
              <a:spcAft>
                <a:spcPts val="200"/>
              </a:spcAft>
            </a:pPr>
            <a:r>
              <a:rPr lang="nl-NL" sz="1000" b="1" dirty="0">
                <a:effectLst/>
                <a:latin typeface="Aptos Display" panose="020B0004020202020204" pitchFamily="34" charset="0"/>
                <a:ea typeface="Times New Roman" panose="02020603050405020304" pitchFamily="18" charset="0"/>
              </a:rPr>
              <a:t>Oefening voor thuis:</a:t>
            </a:r>
            <a:endParaRPr lang="nl-NL" sz="1000" dirty="0">
              <a:effectLst/>
              <a:latin typeface="Aptos Display" panose="020B0004020202020204" pitchFamily="34" charset="0"/>
              <a:ea typeface="Times New Roman" panose="02020603050405020304" pitchFamily="18" charset="0"/>
            </a:endParaRPr>
          </a:p>
          <a:p>
            <a:pPr marL="342900" lvl="0" indent="-342900">
              <a:spcBef>
                <a:spcPts val="200"/>
              </a:spcBef>
              <a:spcAft>
                <a:spcPts val="200"/>
              </a:spcAft>
              <a:buSzPts val="1000"/>
              <a:buFont typeface="Symbol" panose="05050102010706020507" pitchFamily="18" charset="2"/>
              <a:buChar char=""/>
              <a:tabLst>
                <a:tab pos="457200" algn="l"/>
              </a:tabLst>
            </a:pPr>
            <a:r>
              <a:rPr lang="nl-NL" sz="1000" b="1" dirty="0">
                <a:effectLst/>
                <a:latin typeface="Aptos Display" panose="020B0004020202020204" pitchFamily="34" charset="0"/>
                <a:ea typeface="Times New Roman" panose="02020603050405020304" pitchFamily="18" charset="0"/>
              </a:rPr>
              <a:t>Doel:</a:t>
            </a:r>
            <a:r>
              <a:rPr lang="nl-NL" sz="1000" dirty="0">
                <a:effectLst/>
                <a:latin typeface="Aptos Display" panose="020B0004020202020204" pitchFamily="34" charset="0"/>
                <a:ea typeface="Times New Roman" panose="02020603050405020304" pitchFamily="18" charset="0"/>
              </a:rPr>
              <a:t> Continuïteit van het leren en betrokkenheid van ouders/verzorgers.</a:t>
            </a:r>
          </a:p>
          <a:p>
            <a:pPr marL="342900" lvl="0" indent="-342900">
              <a:spcBef>
                <a:spcPts val="200"/>
              </a:spcBef>
              <a:spcAft>
                <a:spcPts val="200"/>
              </a:spcAft>
              <a:buSzPts val="1000"/>
              <a:buFont typeface="Symbol" panose="05050102010706020507" pitchFamily="18" charset="2"/>
              <a:buChar char=""/>
              <a:tabLst>
                <a:tab pos="457200" algn="l"/>
              </a:tabLst>
            </a:pPr>
            <a:r>
              <a:rPr lang="nl-NL" sz="1000" b="1" dirty="0">
                <a:effectLst/>
                <a:latin typeface="Aptos Display" panose="020B0004020202020204" pitchFamily="34" charset="0"/>
                <a:ea typeface="Times New Roman" panose="02020603050405020304" pitchFamily="18" charset="0"/>
              </a:rPr>
              <a:t>Uitvoering:</a:t>
            </a:r>
            <a:endParaRPr lang="nl-NL" sz="1000" dirty="0">
              <a:effectLst/>
              <a:latin typeface="Aptos Display" panose="020B0004020202020204" pitchFamily="34" charset="0"/>
              <a:ea typeface="Times New Roman" panose="02020603050405020304" pitchFamily="18" charset="0"/>
            </a:endParaRPr>
          </a:p>
          <a:p>
            <a:pPr marL="742950" lvl="1" indent="-285750">
              <a:spcBef>
                <a:spcPts val="200"/>
              </a:spcBef>
              <a:spcAft>
                <a:spcPts val="200"/>
              </a:spcAft>
              <a:buSzPts val="1000"/>
              <a:buFont typeface="Courier New" panose="02070309020205020404" pitchFamily="49" charset="0"/>
              <a:buChar char="o"/>
              <a:tabLst>
                <a:tab pos="914400" algn="l"/>
              </a:tabLst>
            </a:pPr>
            <a:r>
              <a:rPr lang="nl-NL" sz="1000" dirty="0">
                <a:effectLst/>
                <a:latin typeface="Aptos Display" panose="020B0004020202020204" pitchFamily="34" charset="0"/>
                <a:ea typeface="Times New Roman" panose="02020603050405020304" pitchFamily="18" charset="0"/>
                <a:cs typeface="Times New Roman" panose="02020603050405020304" pitchFamily="18" charset="0"/>
              </a:rPr>
              <a:t>Vraag de leerlingen om gedurende de week een emotie die ze hebben gevoeld te bespreken met een ouder of verzorger.</a:t>
            </a:r>
          </a:p>
          <a:p>
            <a:pPr marL="742950" lvl="1" indent="-285750">
              <a:spcBef>
                <a:spcPts val="200"/>
              </a:spcBef>
              <a:spcAft>
                <a:spcPts val="200"/>
              </a:spcAft>
              <a:buSzPts val="1000"/>
              <a:buFont typeface="Courier New" panose="02070309020205020404" pitchFamily="49" charset="0"/>
              <a:buChar char="o"/>
              <a:tabLst>
                <a:tab pos="914400" algn="l"/>
              </a:tabLst>
            </a:pPr>
            <a:r>
              <a:rPr lang="nl-NL" sz="1000" dirty="0">
                <a:effectLst/>
                <a:latin typeface="Aptos Display" panose="020B0004020202020204" pitchFamily="34" charset="0"/>
                <a:ea typeface="Times New Roman" panose="02020603050405020304" pitchFamily="18" charset="0"/>
                <a:cs typeface="Times New Roman" panose="02020603050405020304" pitchFamily="18" charset="0"/>
              </a:rPr>
              <a:t>Laat ze nadenken over hoe ze deze emotie hebben geuit en of ze zich begrepen voelden.</a:t>
            </a:r>
          </a:p>
          <a:p>
            <a:pPr marL="742950" lvl="1" indent="-285750">
              <a:spcBef>
                <a:spcPts val="200"/>
              </a:spcBef>
              <a:spcAft>
                <a:spcPts val="200"/>
              </a:spcAft>
              <a:buSzPts val="1000"/>
              <a:buFont typeface="Courier New" panose="02070309020205020404" pitchFamily="49" charset="0"/>
              <a:buChar char="o"/>
              <a:tabLst>
                <a:tab pos="914400" algn="l"/>
              </a:tabLst>
            </a:pPr>
            <a:r>
              <a:rPr lang="nl-NL" sz="1000" dirty="0">
                <a:effectLst/>
                <a:latin typeface="Aptos Display" panose="020B0004020202020204" pitchFamily="34" charset="0"/>
                <a:ea typeface="Times New Roman" panose="02020603050405020304" pitchFamily="18" charset="0"/>
                <a:cs typeface="Times New Roman" panose="02020603050405020304" pitchFamily="18" charset="0"/>
              </a:rPr>
              <a:t>Moedig ouders/verzorgers aan om actief te luisteren en hun eigen ervaringen te delen om een open en ondersteunend gesprek te bevorderen.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13</a:t>
            </a:fld>
            <a:endParaRPr lang="nl-NL"/>
          </a:p>
        </p:txBody>
      </p:sp>
    </p:spTree>
    <p:extLst>
      <p:ext uri="{BB962C8B-B14F-4D97-AF65-F5344CB8AC3E}">
        <p14:creationId xmlns:p14="http://schemas.microsoft.com/office/powerpoint/2010/main" val="321577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399A-C887-21ED-047A-4CF2BE87C7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68D390-4B4A-9A89-A335-18247AD7765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12759E8-0986-C010-4BE2-1A49D589469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E317771-5DD8-6ED3-B4B6-65418B2C0424}"/>
              </a:ext>
            </a:extLst>
          </p:cNvPr>
          <p:cNvSpPr>
            <a:spLocks noGrp="1"/>
          </p:cNvSpPr>
          <p:nvPr>
            <p:ph type="sldNum" sz="quarter" idx="5"/>
          </p:nvPr>
        </p:nvSpPr>
        <p:spPr/>
        <p:txBody>
          <a:bodyPr/>
          <a:lstStyle/>
          <a:p>
            <a:fld id="{C6081288-9E8D-4B14-8B7A-7F2A483267EC}" type="slidenum">
              <a:rPr lang="nl-NL" smtClean="0"/>
              <a:t>14</a:t>
            </a:fld>
            <a:endParaRPr lang="nl-NL"/>
          </a:p>
        </p:txBody>
      </p:sp>
    </p:spTree>
    <p:extLst>
      <p:ext uri="{BB962C8B-B14F-4D97-AF65-F5344CB8AC3E}">
        <p14:creationId xmlns:p14="http://schemas.microsoft.com/office/powerpoint/2010/main" val="178357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1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Kijk met de klas terug op het huiswerk: emotiedagboek. Wat viel er op bij het invullen? Zijn er bepaalde emoties die je in je lijf hebt gevoeld? Voelde je sommige emoties nog in verschillende plekken in je lijf?</a:t>
            </a:r>
          </a:p>
          <a:p>
            <a:r>
              <a:rPr lang="nl-NL" sz="1000" dirty="0">
                <a:latin typeface="Aptos Display" panose="020B0004020202020204" pitchFamily="34" charset="0"/>
              </a:rPr>
              <a:t>Wat viel je op? Op welke momenten merkte je de emoties goed in je lichaam?</a:t>
            </a:r>
          </a:p>
          <a:p>
            <a:r>
              <a:rPr lang="nl-NL" sz="1000" dirty="0">
                <a:latin typeface="Aptos Display" panose="020B0004020202020204" pitchFamily="34" charset="0"/>
              </a:rPr>
              <a:t>Hoe komt dat denk je?</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73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leerlingen</a:t>
            </a:r>
          </a:p>
          <a:p>
            <a:pPr marL="0" indent="0">
              <a:buFontTx/>
              <a:buNone/>
            </a:pPr>
            <a:r>
              <a:rPr lang="nl-NL" sz="1000" b="0" i="0" dirty="0">
                <a:solidFill>
                  <a:srgbClr val="D2D0CE"/>
                </a:solidFill>
                <a:effectLst/>
                <a:latin typeface="Aptos Display" panose="020B0004020202020204" pitchFamily="34" charset="0"/>
              </a:rPr>
              <a:t>Emoties kun je voelen. Ze kunnen je bijvoorbeeld blij of boos laten voelen. Iedereen heeft emoties, en ze helpen ons om te begrijpen hoe we ons voelen en hoe we met anderen en situaties omgaan. Maar emoties vertellen kan soms lastig zijn.</a:t>
            </a:r>
          </a:p>
          <a:p>
            <a:pPr marL="0" indent="0">
              <a:buFontTx/>
              <a:buNone/>
            </a:pPr>
            <a:r>
              <a:rPr lang="nl-NL" sz="1000" b="0" i="0" dirty="0">
                <a:solidFill>
                  <a:srgbClr val="D2D0CE"/>
                </a:solidFill>
                <a:effectLst/>
                <a:latin typeface="Aptos Display" panose="020B0004020202020204" pitchFamily="34" charset="0"/>
              </a:rPr>
              <a:t>Waarom is het soms lastig om emoties te vertellen?</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1" i="0" dirty="0">
                <a:solidFill>
                  <a:srgbClr val="D2D0CE"/>
                </a:solidFill>
                <a:effectLst/>
                <a:latin typeface="Aptos Display" panose="020B0004020202020204" pitchFamily="34" charset="0"/>
              </a:rPr>
              <a:t>Voor de docent</a:t>
            </a:r>
          </a:p>
          <a:p>
            <a:pPr marL="0" indent="0">
              <a:buFontTx/>
              <a:buNone/>
            </a:pPr>
            <a:r>
              <a:rPr lang="nl-NL" sz="1000" b="0" i="0" dirty="0">
                <a:solidFill>
                  <a:srgbClr val="D2D0CE"/>
                </a:solidFill>
                <a:effectLst/>
                <a:latin typeface="Aptos Display" panose="020B0004020202020204" pitchFamily="34" charset="0"/>
              </a:rPr>
              <a:t>Maak met de leerlingen een woordwolk: waarom kan het soms lastig zijn om emoties te vertellen?</a:t>
            </a:r>
          </a:p>
          <a:p>
            <a:pPr marL="0" indent="0">
              <a:buFontTx/>
              <a:buNone/>
            </a:pPr>
            <a:r>
              <a:rPr lang="nl-NL" sz="1000" b="0" i="0" dirty="0">
                <a:solidFill>
                  <a:srgbClr val="D2D0CE"/>
                </a:solidFill>
                <a:effectLst/>
                <a:latin typeface="Aptos Display" panose="020B0004020202020204" pitchFamily="34" charset="0"/>
              </a:rPr>
              <a:t>Sommige redenen kunnen direct met TOS te maken hebben, daar hoef je nog niet op in te gaan maar onthoud de voorbeelden wel voor later in de les. </a:t>
            </a:r>
          </a:p>
          <a:p>
            <a:pPr marL="0" indent="0">
              <a:buFontTx/>
              <a:buNone/>
            </a:pPr>
            <a:r>
              <a:rPr lang="nl-NL" sz="1000" b="0" i="0" dirty="0">
                <a:solidFill>
                  <a:srgbClr val="D2D0CE"/>
                </a:solidFill>
                <a:effectLst/>
                <a:latin typeface="Aptos Display" panose="020B0004020202020204" pitchFamily="34" charset="0"/>
              </a:rPr>
              <a:t>Zie de suggesties hieronder.</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0" i="0" dirty="0">
                <a:solidFill>
                  <a:srgbClr val="D2D0CE"/>
                </a:solidFill>
                <a:effectLst/>
                <a:latin typeface="Aptos Display" panose="020B0004020202020204" pitchFamily="34" charset="0"/>
              </a:rPr>
              <a:t>Suggesties:</a:t>
            </a:r>
          </a:p>
          <a:p>
            <a:pPr marL="171450" indent="-171450">
              <a:buFontTx/>
              <a:buChar char="-"/>
            </a:pPr>
            <a:r>
              <a:rPr lang="nl-NL" sz="1000" b="0" i="0" dirty="0">
                <a:solidFill>
                  <a:srgbClr val="D2D0CE"/>
                </a:solidFill>
                <a:effectLst/>
                <a:latin typeface="Aptos Display" panose="020B0004020202020204" pitchFamily="34" charset="0"/>
              </a:rPr>
              <a:t>Ik kan niet de juiste woorden vinden om mijn emoties te vertellen (mogelijk TOS).</a:t>
            </a:r>
          </a:p>
          <a:p>
            <a:pPr marL="171450" indent="-171450">
              <a:buFontTx/>
              <a:buChar char="-"/>
            </a:pPr>
            <a:r>
              <a:rPr lang="nl-NL" sz="1000" b="0" i="0" dirty="0">
                <a:solidFill>
                  <a:srgbClr val="D2D0CE"/>
                </a:solidFill>
                <a:effectLst/>
                <a:latin typeface="Aptos Display" panose="020B0004020202020204" pitchFamily="34" charset="0"/>
              </a:rPr>
              <a:t>Ik vind het sowieso moeilijk om te vertellen wat ik wil zeggen (mogelijk TOS).</a:t>
            </a:r>
          </a:p>
          <a:p>
            <a:pPr marL="171450" indent="-171450">
              <a:buFontTx/>
              <a:buChar char="-"/>
            </a:pPr>
            <a:r>
              <a:rPr lang="nl-NL" sz="1000" b="0" i="0" dirty="0">
                <a:solidFill>
                  <a:srgbClr val="D2D0CE"/>
                </a:solidFill>
                <a:effectLst/>
                <a:latin typeface="Aptos Display" panose="020B0004020202020204" pitchFamily="34" charset="0"/>
              </a:rPr>
              <a:t>Ik weet niet altijd goed welke emotie ik voel (mogelijk TOS).</a:t>
            </a:r>
          </a:p>
          <a:p>
            <a:pPr marL="171450" indent="-171450">
              <a:buFontTx/>
              <a:buChar char="-"/>
            </a:pPr>
            <a:r>
              <a:rPr lang="nl-NL" sz="1000" b="0" i="0" dirty="0">
                <a:solidFill>
                  <a:srgbClr val="D2D0CE"/>
                </a:solidFill>
                <a:effectLst/>
                <a:latin typeface="Aptos Display" panose="020B0004020202020204" pitchFamily="34" charset="0"/>
              </a:rPr>
              <a:t>Ik wil niet dat anderen me uitlachen/raar vinden als ik over mijn emoties praat.</a:t>
            </a:r>
          </a:p>
          <a:p>
            <a:pPr marL="171450" indent="-171450">
              <a:buFontTx/>
              <a:buChar char="-"/>
            </a:pPr>
            <a:r>
              <a:rPr lang="nl-NL" sz="1000" b="0" i="0" dirty="0">
                <a:solidFill>
                  <a:srgbClr val="D2D0CE"/>
                </a:solidFill>
                <a:effectLst/>
                <a:latin typeface="Aptos Display" panose="020B0004020202020204" pitchFamily="34" charset="0"/>
              </a:rPr>
              <a:t>Ik vind mijn eigen emoties privé. Die vertel ik niet aan iedereen.</a:t>
            </a:r>
          </a:p>
          <a:p>
            <a:pPr marL="171450" indent="-171450">
              <a:buFontTx/>
              <a:buChar char="-"/>
            </a:pPr>
            <a:r>
              <a:rPr lang="nl-NL" sz="1000" b="0" i="0" dirty="0">
                <a:solidFill>
                  <a:srgbClr val="D2D0CE"/>
                </a:solidFill>
                <a:effectLst/>
                <a:latin typeface="Aptos Display" panose="020B0004020202020204" pitchFamily="34" charset="0"/>
              </a:rPr>
              <a:t>Ik vertrouw niet iedereen dus vertel ik mijn emoties niet zo maar.</a:t>
            </a:r>
          </a:p>
          <a:p>
            <a:pPr marL="171450" indent="-171450">
              <a:buFontTx/>
              <a:buChar char="-"/>
            </a:pPr>
            <a:r>
              <a:rPr lang="nl-NL" sz="1000" b="0" i="0" dirty="0">
                <a:solidFill>
                  <a:srgbClr val="D2D0CE"/>
                </a:solidFill>
                <a:effectLst/>
                <a:latin typeface="Aptos Display" panose="020B0004020202020204" pitchFamily="34" charset="0"/>
              </a:rPr>
              <a:t>Ik heb soms niet door dat ik een emotie voel. Daar kom ik pas achteraf achter (mogelijk TOS).</a:t>
            </a:r>
          </a:p>
          <a:p>
            <a:pPr marL="171450" indent="-171450">
              <a:buFontTx/>
              <a:buChar char="-"/>
            </a:pPr>
            <a:r>
              <a:rPr lang="nl-NL" sz="1000" b="0" i="0" dirty="0">
                <a:solidFill>
                  <a:srgbClr val="D2D0CE"/>
                </a:solidFill>
                <a:effectLst/>
                <a:latin typeface="Aptos Display" panose="020B0004020202020204" pitchFamily="34" charset="0"/>
              </a:rPr>
              <a:t>Ik heb soms een emotie die heel snel gaat. Ik heb dan geen tijd om ze te vertellen (mogelijk TOS).</a:t>
            </a:r>
          </a:p>
          <a:p>
            <a:pPr marL="171450" indent="-171450">
              <a:buFontTx/>
              <a:buChar char="-"/>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26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leerlingen</a:t>
            </a:r>
          </a:p>
          <a:p>
            <a:pPr marL="0" indent="0">
              <a:buFontTx/>
              <a:buNone/>
            </a:pPr>
            <a:r>
              <a:rPr lang="nl-NL" sz="1000" b="0" i="0" dirty="0">
                <a:solidFill>
                  <a:srgbClr val="D2D0CE"/>
                </a:solidFill>
                <a:effectLst/>
                <a:latin typeface="Aptos Display" panose="020B0004020202020204" pitchFamily="34" charset="0"/>
              </a:rPr>
              <a:t>We weten nu dat praten over emoties soms best lastig is. Het hoeft ook niet altijd. En niet met iedereen. Je kiest zelf met wie je praat over je emoties. Praten over je emoties kan wel belangrijk zijn. Waarom is dat zo, denk je?</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1" i="0" dirty="0">
                <a:solidFill>
                  <a:srgbClr val="D2D0CE"/>
                </a:solidFill>
                <a:effectLst/>
                <a:latin typeface="Aptos Display" panose="020B0004020202020204" pitchFamily="34" charset="0"/>
              </a:rPr>
              <a:t>Voor de docent</a:t>
            </a:r>
          </a:p>
          <a:p>
            <a:pPr marL="0" indent="0">
              <a:buFontTx/>
              <a:buNone/>
            </a:pPr>
            <a:r>
              <a:rPr lang="nl-NL" sz="1000" b="0" i="0" dirty="0">
                <a:solidFill>
                  <a:srgbClr val="D2D0CE"/>
                </a:solidFill>
                <a:effectLst/>
                <a:latin typeface="Aptos Display" panose="020B0004020202020204" pitchFamily="34" charset="0"/>
              </a:rPr>
              <a:t>Maak met de leerlingen een woordwolk: waarom is praten over je emoties belangrijk/ of kan dit belangrijk zijn?</a:t>
            </a:r>
          </a:p>
          <a:p>
            <a:pPr marL="0" indent="0">
              <a:buFontTx/>
              <a:buNone/>
            </a:pPr>
            <a:r>
              <a:rPr lang="nl-NL" sz="1000" b="0" i="0" dirty="0">
                <a:solidFill>
                  <a:srgbClr val="D2D0CE"/>
                </a:solidFill>
                <a:effectLst/>
                <a:latin typeface="Aptos Display" panose="020B0004020202020204" pitchFamily="34" charset="0"/>
              </a:rPr>
              <a:t>Geef zelf een voorbeeld dat je zelf hebt meegemaakt. Dit maakt het persoonlijker, levendiger en meer herkenbaar.</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0" i="0" dirty="0">
                <a:solidFill>
                  <a:srgbClr val="D2D0CE"/>
                </a:solidFill>
                <a:effectLst/>
                <a:latin typeface="Aptos Display" panose="020B0004020202020204" pitchFamily="34" charset="0"/>
              </a:rPr>
              <a:t>Suggesties:</a:t>
            </a:r>
          </a:p>
          <a:p>
            <a:pPr marL="171450" indent="-171450">
              <a:buFontTx/>
              <a:buChar char="-"/>
            </a:pPr>
            <a:r>
              <a:rPr lang="nl-NL" sz="1000" b="0" i="0" dirty="0">
                <a:solidFill>
                  <a:srgbClr val="D2D0CE"/>
                </a:solidFill>
                <a:effectLst/>
                <a:latin typeface="Aptos Display" panose="020B0004020202020204" pitchFamily="34" charset="0"/>
              </a:rPr>
              <a:t>Als we praten over emoties kan het ons opluchten.</a:t>
            </a:r>
          </a:p>
          <a:p>
            <a:pPr marL="171450" indent="-171450">
              <a:buFontTx/>
              <a:buChar char="-"/>
            </a:pPr>
            <a:r>
              <a:rPr lang="nl-NL" sz="1000" b="0" i="0" dirty="0">
                <a:solidFill>
                  <a:srgbClr val="D2D0CE"/>
                </a:solidFill>
                <a:effectLst/>
                <a:latin typeface="Aptos Display" panose="020B0004020202020204" pitchFamily="34" charset="0"/>
              </a:rPr>
              <a:t>Als we praten over emoties kunnen we elkaar beter begrijpen; bijvoorbeeld waarom iemand doet wat hij doet.</a:t>
            </a:r>
          </a:p>
          <a:p>
            <a:pPr marL="171450" indent="-171450">
              <a:buFontTx/>
              <a:buChar char="-"/>
            </a:pPr>
            <a:r>
              <a:rPr lang="nl-NL" sz="1000" b="0" i="0" dirty="0">
                <a:solidFill>
                  <a:srgbClr val="D2D0CE"/>
                </a:solidFill>
                <a:effectLst/>
                <a:latin typeface="Aptos Display" panose="020B0004020202020204" pitchFamily="34" charset="0"/>
              </a:rPr>
              <a:t>Als we praten over emoties kunnen we elkaar helpen; bijvoorbeeld iemand troosten die verdrietig is, of iemand helpen rustig te worden die boos.</a:t>
            </a:r>
          </a:p>
          <a:p>
            <a:pPr marL="171450" indent="-171450">
              <a:buFontTx/>
              <a:buChar char="-"/>
            </a:pPr>
            <a:endParaRPr lang="nl-NL" sz="1000" b="0" i="0" dirty="0">
              <a:solidFill>
                <a:srgbClr val="D2D0CE"/>
              </a:solidFill>
              <a:effectLst/>
              <a:latin typeface="Aptos Display" panose="020B0004020202020204" pitchFamily="34" charset="0"/>
            </a:endParaRPr>
          </a:p>
          <a:p>
            <a:pPr marL="0" indent="0">
              <a:buFontTx/>
              <a:buNone/>
            </a:pPr>
            <a:r>
              <a:rPr lang="nl-NL" sz="1000" b="0" i="0" dirty="0">
                <a:solidFill>
                  <a:srgbClr val="D2D0CE"/>
                </a:solidFill>
                <a:effectLst/>
                <a:latin typeface="Aptos Display" panose="020B0004020202020204" pitchFamily="34" charset="0"/>
              </a:rPr>
              <a:t>Vraag leerlingen om hun eigen ervaringen te delen.</a:t>
            </a:r>
          </a:p>
          <a:p>
            <a:pPr marL="0" indent="0">
              <a:buFontTx/>
              <a:buNone/>
            </a:pPr>
            <a:r>
              <a:rPr lang="nl-NL" sz="1000" b="0" i="0" dirty="0">
                <a:solidFill>
                  <a:srgbClr val="D2D0CE"/>
                </a:solidFill>
                <a:effectLst/>
                <a:latin typeface="Aptos Display" panose="020B0004020202020204" pitchFamily="34" charset="0"/>
              </a:rPr>
              <a:t>Moedig vragen van de leerlingen aan.</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endParaRPr lang="nl-NL" sz="1000" b="0" i="0" dirty="0">
              <a:solidFill>
                <a:srgbClr val="D2D0CE"/>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41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leerlingen</a:t>
            </a:r>
          </a:p>
          <a:p>
            <a:pPr marL="0" indent="0">
              <a:buFontTx/>
              <a:buNone/>
            </a:pPr>
            <a:r>
              <a:rPr lang="nl-NL" sz="1000" b="0" i="0" dirty="0">
                <a:solidFill>
                  <a:srgbClr val="D2D0CE"/>
                </a:solidFill>
                <a:effectLst/>
                <a:latin typeface="Aptos Display" panose="020B0004020202020204" pitchFamily="34" charset="0"/>
              </a:rPr>
              <a:t>We weten dat praten over emoties goed kan helpen en dat het belangrijk is.</a:t>
            </a:r>
          </a:p>
          <a:p>
            <a:pPr marL="0" indent="0">
              <a:buFontTx/>
              <a:buNone/>
            </a:pPr>
            <a:r>
              <a:rPr lang="nl-NL" sz="1000" b="0" i="0" dirty="0">
                <a:solidFill>
                  <a:srgbClr val="D2D0CE"/>
                </a:solidFill>
                <a:effectLst/>
                <a:latin typeface="Aptos Display" panose="020B0004020202020204" pitchFamily="34" charset="0"/>
              </a:rPr>
              <a:t>Maar….. zeggen wat je voelt kan soms lastig zijn. </a:t>
            </a:r>
          </a:p>
          <a:p>
            <a:pPr marL="0" indent="0">
              <a:buFontTx/>
              <a:buNone/>
            </a:pPr>
            <a:r>
              <a:rPr lang="nl-NL" sz="1000" b="0" i="0" dirty="0">
                <a:solidFill>
                  <a:srgbClr val="D2D0CE"/>
                </a:solidFill>
                <a:effectLst/>
                <a:latin typeface="Aptos Display" panose="020B0004020202020204" pitchFamily="34" charset="0"/>
              </a:rPr>
              <a:t>Als dingen niet goed lukken, kun je je soms sneller heftige emoties voelen.</a:t>
            </a:r>
          </a:p>
          <a:p>
            <a:pPr marL="0" indent="0">
              <a:buFontTx/>
              <a:buNone/>
            </a:pPr>
            <a:r>
              <a:rPr lang="nl-NL" sz="1000" b="0" i="0" dirty="0">
                <a:solidFill>
                  <a:srgbClr val="D2D0CE"/>
                </a:solidFill>
                <a:effectLst/>
                <a:latin typeface="Aptos Display" panose="020B0004020202020204" pitchFamily="34" charset="0"/>
              </a:rPr>
              <a:t>Hoe komt dat denk je?</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1" i="0" dirty="0">
                <a:solidFill>
                  <a:srgbClr val="D2D0CE"/>
                </a:solidFill>
                <a:effectLst/>
                <a:latin typeface="Aptos Display" panose="020B0004020202020204" pitchFamily="34" charset="0"/>
              </a:rPr>
              <a:t>Voor de docent</a:t>
            </a:r>
          </a:p>
          <a:p>
            <a:pPr marL="0" indent="0">
              <a:buFontTx/>
              <a:buNone/>
            </a:pPr>
            <a:r>
              <a:rPr lang="nl-NL" sz="1000" b="0" i="0" dirty="0">
                <a:solidFill>
                  <a:srgbClr val="D2D0CE"/>
                </a:solidFill>
                <a:effectLst/>
                <a:latin typeface="Aptos Display" panose="020B0004020202020204" pitchFamily="34" charset="0"/>
              </a:rPr>
              <a:t>Begeleid het gesprek en schrijf mee op het bord.</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0" i="0" u="sng" dirty="0">
                <a:solidFill>
                  <a:srgbClr val="D2D0CE"/>
                </a:solidFill>
                <a:effectLst/>
                <a:latin typeface="Aptos Display" panose="020B0004020202020204" pitchFamily="34" charset="0"/>
              </a:rPr>
              <a:t>Suggesties:</a:t>
            </a:r>
          </a:p>
          <a:p>
            <a:pPr marL="0" indent="0">
              <a:buFontTx/>
              <a:buNone/>
            </a:pPr>
            <a:r>
              <a:rPr lang="nl-NL" sz="1000" b="0" i="0" dirty="0">
                <a:solidFill>
                  <a:srgbClr val="D2D0CE"/>
                </a:solidFill>
                <a:effectLst/>
                <a:latin typeface="Aptos Display" panose="020B0004020202020204" pitchFamily="34" charset="0"/>
              </a:rPr>
              <a:t>Zeggen wat je voelt kan soms lastig zijn omdat:</a:t>
            </a:r>
          </a:p>
          <a:p>
            <a:pPr marL="171450" indent="-171450">
              <a:buFontTx/>
              <a:buChar char="-"/>
            </a:pPr>
            <a:r>
              <a:rPr lang="nl-NL" sz="1000" b="0" i="0" dirty="0">
                <a:solidFill>
                  <a:srgbClr val="D2D0CE"/>
                </a:solidFill>
                <a:effectLst/>
                <a:latin typeface="Aptos Display" panose="020B0004020202020204" pitchFamily="34" charset="0"/>
              </a:rPr>
              <a:t>Je niet alle woorden voor emoties en gevoelens kent (bijv. door TOS)</a:t>
            </a:r>
          </a:p>
          <a:p>
            <a:pPr marL="171450" indent="-171450">
              <a:buFontTx/>
              <a:buChar char="-"/>
            </a:pPr>
            <a:r>
              <a:rPr lang="nl-NL" sz="1000" b="0" i="0" dirty="0">
                <a:solidFill>
                  <a:srgbClr val="D2D0CE"/>
                </a:solidFill>
                <a:effectLst/>
                <a:latin typeface="Aptos Display" panose="020B0004020202020204" pitchFamily="34" charset="0"/>
              </a:rPr>
              <a:t>Je niet goed kan herinneren wat de woorden en gevoelen zijn van emoties op het moment dat je ze voelt (bijv. door TOS)</a:t>
            </a:r>
          </a:p>
          <a:p>
            <a:pPr marL="171450" indent="-171450">
              <a:buFontTx/>
              <a:buChar char="-"/>
            </a:pPr>
            <a:r>
              <a:rPr lang="nl-NL" sz="1000" b="0" i="0" dirty="0">
                <a:solidFill>
                  <a:srgbClr val="D2D0CE"/>
                </a:solidFill>
                <a:effectLst/>
                <a:latin typeface="Aptos Display" panose="020B0004020202020204" pitchFamily="34" charset="0"/>
              </a:rPr>
              <a:t>Je soms niet eens in de gaten hebt dat je een emotie voelt; daarom is letten op wat je voelt in je lichaam zo belangrijk.</a:t>
            </a:r>
          </a:p>
          <a:p>
            <a:pPr marL="171450" indent="-171450">
              <a:buFontTx/>
              <a:buChar char="-"/>
            </a:pPr>
            <a:r>
              <a:rPr lang="nl-NL" sz="1000" b="0" i="0" dirty="0">
                <a:solidFill>
                  <a:srgbClr val="D2D0CE"/>
                </a:solidFill>
                <a:effectLst/>
                <a:latin typeface="Aptos Display" panose="020B0004020202020204" pitchFamily="34" charset="0"/>
              </a:rPr>
              <a:t>Je soms heel veel tegelijk voelt en het daarom extra moeilijk is om het duidelijk uit te leggen aan een ander (bijv. door TOS)</a:t>
            </a:r>
          </a:p>
          <a:p>
            <a:pPr marL="171450" indent="-171450">
              <a:buFontTx/>
              <a:buChar char="-"/>
            </a:pPr>
            <a:endParaRPr lang="nl-NL" sz="1000" b="0" i="0" dirty="0">
              <a:solidFill>
                <a:srgbClr val="D2D0CE"/>
              </a:solidFill>
              <a:effectLst/>
              <a:latin typeface="Aptos Display" panose="020B0004020202020204" pitchFamily="34" charset="0"/>
            </a:endParaRPr>
          </a:p>
          <a:p>
            <a:pPr marL="0" indent="0">
              <a:buFontTx/>
              <a:buNone/>
            </a:pPr>
            <a:r>
              <a:rPr lang="nl-NL" sz="1000" b="0" i="0" dirty="0">
                <a:solidFill>
                  <a:srgbClr val="D2D0CE"/>
                </a:solidFill>
                <a:effectLst/>
                <a:latin typeface="Aptos Display" panose="020B0004020202020204" pitchFamily="34" charset="0"/>
              </a:rPr>
              <a:t>Als dingen niet goed lukken, kun je je soms sneller heftige emoties voelen:</a:t>
            </a:r>
          </a:p>
          <a:p>
            <a:pPr marL="171450" indent="-171450">
              <a:buFontTx/>
              <a:buChar char="-"/>
            </a:pPr>
            <a:r>
              <a:rPr lang="nl-NL" sz="1000" b="0" i="0" dirty="0">
                <a:solidFill>
                  <a:srgbClr val="D2D0CE"/>
                </a:solidFill>
                <a:effectLst/>
                <a:latin typeface="Aptos Display" panose="020B0004020202020204" pitchFamily="34" charset="0"/>
              </a:rPr>
              <a:t>Door frustraties (boosheid, verdriet, angst) die je voelt omdat je last hebt van je TOS.</a:t>
            </a:r>
          </a:p>
          <a:p>
            <a:pPr marL="171450" indent="-171450">
              <a:buFontTx/>
              <a:buChar char="-"/>
            </a:pPr>
            <a:r>
              <a:rPr lang="nl-NL" sz="1000" b="0" i="0" dirty="0">
                <a:solidFill>
                  <a:srgbClr val="D2D0CE"/>
                </a:solidFill>
                <a:effectLst/>
                <a:latin typeface="Aptos Display" panose="020B0004020202020204" pitchFamily="34" charset="0"/>
              </a:rPr>
              <a:t>Omdat je situaties niet altijd met woorden kan oplossen.</a:t>
            </a:r>
          </a:p>
          <a:p>
            <a:pPr marL="171450" indent="-171450">
              <a:buFontTx/>
              <a:buChar char="-"/>
            </a:pPr>
            <a:r>
              <a:rPr lang="nl-NL" sz="1000" b="0" i="0" dirty="0">
                <a:solidFill>
                  <a:srgbClr val="D2D0CE"/>
                </a:solidFill>
                <a:effectLst/>
                <a:latin typeface="Aptos Display" panose="020B0004020202020204" pitchFamily="34" charset="0"/>
              </a:rPr>
              <a:t>Omdat je je soms alleen voelt.</a:t>
            </a:r>
          </a:p>
          <a:p>
            <a:pPr marL="171450" indent="-171450">
              <a:buFontTx/>
              <a:buChar char="-"/>
            </a:pPr>
            <a:r>
              <a:rPr lang="nl-NL" sz="1000" b="0" i="0" dirty="0">
                <a:solidFill>
                  <a:srgbClr val="D2D0CE"/>
                </a:solidFill>
                <a:effectLst/>
                <a:latin typeface="Aptos Display" panose="020B0004020202020204" pitchFamily="34" charset="0"/>
              </a:rPr>
              <a:t>Omdat je je soms voelt alsof niemand je begrijpt.</a:t>
            </a:r>
          </a:p>
          <a:p>
            <a:pPr marL="171450" indent="-171450">
              <a:buFontTx/>
              <a:buChar char="-"/>
            </a:pPr>
            <a:r>
              <a:rPr lang="nl-NL" sz="1000" b="0" i="0" dirty="0">
                <a:solidFill>
                  <a:srgbClr val="D2D0CE"/>
                </a:solidFill>
                <a:effectLst/>
                <a:latin typeface="Aptos Display" panose="020B0004020202020204" pitchFamily="34" charset="0"/>
              </a:rPr>
              <a:t>Omdat je HEEL blij kunt zijn als iets eindelijk wél lukt dat je heel lang moeilijk vond.</a:t>
            </a:r>
          </a:p>
          <a:p>
            <a:pPr marL="171450" indent="-171450">
              <a:buFontTx/>
              <a:buChar char="-"/>
            </a:pPr>
            <a:r>
              <a:rPr lang="nl-NL" sz="1000" b="0" i="0" dirty="0">
                <a:solidFill>
                  <a:srgbClr val="D2D0CE"/>
                </a:solidFill>
                <a:effectLst/>
                <a:latin typeface="Aptos Display" panose="020B0004020202020204" pitchFamily="34" charset="0"/>
              </a:rPr>
              <a:t>Omdat je anderen niet altijd goed begrijpt. Bijvoorbeeld omdat je denkt dat iemand iets lelijks zegt (maar achteraf blijkt dat niet te kloppen).</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0" i="0" dirty="0">
                <a:solidFill>
                  <a:srgbClr val="D2D0CE"/>
                </a:solidFill>
                <a:effectLst/>
                <a:latin typeface="Aptos Display" panose="020B0004020202020204" pitchFamily="34" charset="0"/>
              </a:rPr>
              <a:t>Vraag leerlingen om hun eigen ervaringen te delen en voorbeelden te geven.</a:t>
            </a:r>
          </a:p>
          <a:p>
            <a:pPr marL="0" indent="0">
              <a:buFontTx/>
              <a:buNone/>
            </a:pPr>
            <a:r>
              <a:rPr lang="nl-NL" sz="1000" b="0" i="0" dirty="0">
                <a:solidFill>
                  <a:srgbClr val="D2D0CE"/>
                </a:solidFill>
                <a:effectLst/>
                <a:latin typeface="Aptos Display" panose="020B0004020202020204" pitchFamily="34" charset="0"/>
              </a:rPr>
              <a:t>Moedig vragen van de leerlingen aan.</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endParaRPr lang="nl-NL" sz="1000" b="0" i="0" dirty="0">
              <a:solidFill>
                <a:srgbClr val="D2D0CE"/>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92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leerlingen</a:t>
            </a:r>
          </a:p>
          <a:p>
            <a:pPr marL="0" indent="0">
              <a:buFontTx/>
              <a:buNone/>
            </a:pPr>
            <a:r>
              <a:rPr lang="nl-NL" sz="1000" b="0" i="0" dirty="0">
                <a:solidFill>
                  <a:srgbClr val="D2D0CE"/>
                </a:solidFill>
                <a:effectLst/>
                <a:latin typeface="Aptos Display" panose="020B0004020202020204" pitchFamily="34" charset="0"/>
              </a:rPr>
              <a:t>Als we het samenvatten:</a:t>
            </a:r>
            <a:br>
              <a:rPr lang="nl-NL" sz="1000" b="0" i="0" dirty="0">
                <a:solidFill>
                  <a:srgbClr val="D2D0CE"/>
                </a:solidFill>
                <a:effectLst/>
                <a:latin typeface="Aptos Display" panose="020B0004020202020204" pitchFamily="34" charset="0"/>
              </a:rPr>
            </a:br>
            <a:r>
              <a:rPr lang="nl-NL" sz="1000" dirty="0">
                <a:latin typeface="Aptos Display" panose="020B0004020202020204" pitchFamily="34" charset="0"/>
              </a:rPr>
              <a:t>Met TOS is het soms lastig om precies te zeggen hoe je je voelt. </a:t>
            </a:r>
          </a:p>
          <a:p>
            <a:pPr marL="0" indent="0">
              <a:buFontTx/>
              <a:buNone/>
            </a:pPr>
            <a:r>
              <a:rPr lang="nl-NL" sz="1000" dirty="0">
                <a:latin typeface="Aptos Display" panose="020B0004020202020204" pitchFamily="34" charset="0"/>
              </a:rPr>
              <a:t>Dat kan frustrerend zijn. </a:t>
            </a:r>
          </a:p>
          <a:p>
            <a:pPr marL="0" indent="0">
              <a:buFontTx/>
              <a:buNone/>
            </a:pPr>
            <a:r>
              <a:rPr lang="nl-NL" sz="1000" dirty="0">
                <a:latin typeface="Aptos Display" panose="020B0004020202020204" pitchFamily="34" charset="0"/>
              </a:rPr>
              <a:t>Als praten moeilijk gaat, kun je sneller boos of verdrietig worden. </a:t>
            </a:r>
          </a:p>
          <a:p>
            <a:pPr marL="0" indent="0">
              <a:buFontTx/>
              <a:buNone/>
            </a:pPr>
            <a:r>
              <a:rPr lang="nl-NL" sz="1000" dirty="0">
                <a:latin typeface="Aptos Display" panose="020B0004020202020204" pitchFamily="34" charset="0"/>
              </a:rPr>
              <a:t>Logisch toch? </a:t>
            </a:r>
            <a:endParaRPr lang="nl-NL" sz="1000" b="0" i="0" dirty="0">
              <a:solidFill>
                <a:srgbClr val="D2D0CE"/>
              </a:solidFill>
              <a:effectLst/>
              <a:latin typeface="Aptos Display" panose="020B0004020202020204" pitchFamily="34" charset="0"/>
            </a:endParaRPr>
          </a:p>
          <a:p>
            <a:pPr marL="0" indent="0">
              <a:buFontTx/>
              <a:buNone/>
            </a:pPr>
            <a:endParaRPr lang="nl-NL" sz="1000" b="0" i="0" dirty="0">
              <a:solidFill>
                <a:srgbClr val="D2D0CE"/>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6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leerlingen</a:t>
            </a:r>
          </a:p>
          <a:p>
            <a:pPr marL="0" indent="0">
              <a:buFontTx/>
              <a:buNone/>
            </a:pPr>
            <a:r>
              <a:rPr lang="nl-NL" sz="1000" b="0" i="0" dirty="0">
                <a:solidFill>
                  <a:srgbClr val="D2D0CE"/>
                </a:solidFill>
                <a:effectLst/>
                <a:latin typeface="Aptos Display" panose="020B0004020202020204" pitchFamily="34" charset="0"/>
              </a:rPr>
              <a:t>Bij het uiten van emoties hoort ook het ontvangen van feedback. En actief luisteren.</a:t>
            </a:r>
          </a:p>
          <a:p>
            <a:pPr marL="0" indent="0">
              <a:buFontTx/>
              <a:buNone/>
            </a:pPr>
            <a:r>
              <a:rPr lang="nl-NL" sz="1000" b="0" i="0" dirty="0">
                <a:solidFill>
                  <a:srgbClr val="D2D0CE"/>
                </a:solidFill>
                <a:effectLst/>
                <a:latin typeface="Aptos Display" panose="020B0004020202020204" pitchFamily="34" charset="0"/>
              </a:rPr>
              <a:t>We gaan een opdracht doen.</a:t>
            </a:r>
          </a:p>
          <a:p>
            <a:pPr marL="0" indent="0">
              <a:buFontTx/>
              <a:buNone/>
            </a:pPr>
            <a:r>
              <a:rPr lang="nl-NL" sz="1000" b="0" i="0" dirty="0">
                <a:solidFill>
                  <a:srgbClr val="D2D0CE"/>
                </a:solidFill>
                <a:effectLst/>
                <a:latin typeface="Aptos Display" panose="020B0004020202020204" pitchFamily="34" charset="0"/>
              </a:rPr>
              <a:t>We maken groepjes van 2 tot 4 leerlingen. </a:t>
            </a:r>
          </a:p>
          <a:p>
            <a:pPr marL="0" indent="0">
              <a:buFontTx/>
              <a:buNone/>
            </a:pPr>
            <a:r>
              <a:rPr lang="nl-NL" sz="1000" b="0" i="0" dirty="0">
                <a:solidFill>
                  <a:srgbClr val="D2D0CE"/>
                </a:solidFill>
                <a:effectLst/>
                <a:latin typeface="Aptos Display" panose="020B0004020202020204" pitchFamily="34" charset="0"/>
              </a:rPr>
              <a:t>Elk groepje krijgt weer een setje kaartjes waar situaties op staan waarin iemand een bepaalde emotie voelt. Een persoon beeld uit wat er op het kaartje staat. </a:t>
            </a:r>
          </a:p>
          <a:p>
            <a:pPr marL="0" indent="0">
              <a:buFontTx/>
              <a:buNone/>
            </a:pPr>
            <a:r>
              <a:rPr lang="nl-NL" sz="1000" b="0" i="0" dirty="0">
                <a:solidFill>
                  <a:srgbClr val="D2D0CE"/>
                </a:solidFill>
                <a:effectLst/>
                <a:latin typeface="Aptos Display" panose="020B0004020202020204" pitchFamily="34" charset="0"/>
              </a:rPr>
              <a:t>Laat de persoon de emotie op een handige manier zien?</a:t>
            </a:r>
          </a:p>
          <a:p>
            <a:pPr marL="0" indent="0">
              <a:buFontTx/>
              <a:buNone/>
            </a:pPr>
            <a:r>
              <a:rPr lang="nl-NL" sz="1000" b="0" i="0" dirty="0">
                <a:solidFill>
                  <a:srgbClr val="D2D0CE"/>
                </a:solidFill>
                <a:effectLst/>
                <a:latin typeface="Aptos Display" panose="020B0004020202020204" pitchFamily="34" charset="0"/>
              </a:rPr>
              <a:t>Stel de persoon vragen om erachter te komen wat er aan de hand is.</a:t>
            </a:r>
          </a:p>
          <a:p>
            <a:pPr marL="0" indent="0">
              <a:buFontTx/>
              <a:buNone/>
            </a:pPr>
            <a:r>
              <a:rPr lang="nl-NL" sz="1000" b="0" i="0" dirty="0">
                <a:solidFill>
                  <a:srgbClr val="D2D0CE"/>
                </a:solidFill>
                <a:effectLst/>
                <a:latin typeface="Aptos Display" panose="020B0004020202020204" pitchFamily="34" charset="0"/>
              </a:rPr>
              <a:t>Luister actief: herhaal wat de persoon heeft gezegd.</a:t>
            </a:r>
          </a:p>
          <a:p>
            <a:pPr marL="0" indent="0">
              <a:buFontTx/>
              <a:buNone/>
            </a:pPr>
            <a:r>
              <a:rPr lang="nl-NL" sz="1000" b="0" i="0" dirty="0">
                <a:solidFill>
                  <a:srgbClr val="D2D0CE"/>
                </a:solidFill>
                <a:effectLst/>
                <a:latin typeface="Aptos Display" panose="020B0004020202020204" pitchFamily="34" charset="0"/>
              </a:rPr>
              <a:t>De docent en logopedist lopen rond en geven feedback op:</a:t>
            </a:r>
          </a:p>
          <a:p>
            <a:pPr marL="171450" indent="-171450">
              <a:buFont typeface="Arial" panose="020B0604020202020204" pitchFamily="34" charset="0"/>
              <a:buChar char="•"/>
            </a:pPr>
            <a:r>
              <a:rPr lang="nl-NL" sz="1000" b="0" i="0" dirty="0">
                <a:solidFill>
                  <a:srgbClr val="D2D0CE"/>
                </a:solidFill>
                <a:effectLst/>
                <a:latin typeface="Aptos Display" panose="020B0004020202020204" pitchFamily="34" charset="0"/>
              </a:rPr>
              <a:t>De manier waarop de persoon de emotie laat zien</a:t>
            </a:r>
          </a:p>
          <a:p>
            <a:pPr marL="171450" indent="-171450">
              <a:buFont typeface="Arial" panose="020B0604020202020204" pitchFamily="34" charset="0"/>
              <a:buChar char="•"/>
            </a:pPr>
            <a:r>
              <a:rPr lang="nl-NL" sz="1000" b="0" i="0" dirty="0">
                <a:solidFill>
                  <a:srgbClr val="D2D0CE"/>
                </a:solidFill>
                <a:effectLst/>
                <a:latin typeface="Aptos Display" panose="020B0004020202020204" pitchFamily="34" charset="0"/>
              </a:rPr>
              <a:t>Hoe duidelijk de communicatie is</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1" i="0" dirty="0">
                <a:solidFill>
                  <a:srgbClr val="D2D0CE"/>
                </a:solidFill>
                <a:effectLst/>
                <a:latin typeface="Aptos Display" panose="020B0004020202020204" pitchFamily="34" charset="0"/>
              </a:rPr>
              <a:t>Voor de docent</a:t>
            </a:r>
          </a:p>
          <a:p>
            <a:pPr marL="0" lvl="0" indent="0">
              <a:spcBef>
                <a:spcPts val="200"/>
              </a:spcBef>
              <a:spcAft>
                <a:spcPts val="200"/>
              </a:spcAft>
              <a:buFont typeface="+mj-lt"/>
              <a:buNone/>
              <a:tabLst>
                <a:tab pos="457200" algn="l"/>
              </a:tabLst>
            </a:pPr>
            <a:r>
              <a:rPr lang="nl-NL" sz="1000" b="1" dirty="0">
                <a:effectLst/>
                <a:latin typeface="Aptos Display" panose="020B0004020202020204" pitchFamily="34" charset="0"/>
                <a:ea typeface="Times New Roman" panose="02020603050405020304" pitchFamily="18" charset="0"/>
              </a:rPr>
              <a:t>Emoties delen </a:t>
            </a:r>
          </a:p>
          <a:p>
            <a:pPr marL="0" lvl="0" indent="0">
              <a:spcBef>
                <a:spcPts val="200"/>
              </a:spcBef>
              <a:spcAft>
                <a:spcPts val="200"/>
              </a:spcAft>
              <a:buFont typeface="+mj-lt"/>
              <a:buNone/>
              <a:tabLst>
                <a:tab pos="457200" algn="l"/>
              </a:tabLst>
            </a:pPr>
            <a:r>
              <a:rPr lang="nl-NL" sz="1000" b="1" dirty="0">
                <a:effectLst/>
                <a:latin typeface="Aptos Display" panose="020B0004020202020204" pitchFamily="34" charset="0"/>
                <a:ea typeface="Times New Roman" panose="02020603050405020304" pitchFamily="18" charset="0"/>
                <a:cs typeface="Times New Roman" panose="02020603050405020304" pitchFamily="18" charset="0"/>
              </a:rPr>
              <a:t>Doel:</a:t>
            </a:r>
            <a:r>
              <a:rPr lang="nl-NL" sz="1000" dirty="0">
                <a:effectLst/>
                <a:latin typeface="Aptos Display" panose="020B0004020202020204" pitchFamily="34" charset="0"/>
                <a:ea typeface="Times New Roman" panose="02020603050405020304" pitchFamily="18" charset="0"/>
                <a:cs typeface="Times New Roman" panose="02020603050405020304" pitchFamily="18" charset="0"/>
              </a:rPr>
              <a:t> Oefenen met het uiten van emoties en het ontvangen van feedback.</a:t>
            </a:r>
          </a:p>
          <a:p>
            <a:pPr marL="0" lvl="0" indent="0">
              <a:spcBef>
                <a:spcPts val="200"/>
              </a:spcBef>
              <a:spcAft>
                <a:spcPts val="200"/>
              </a:spcAft>
              <a:buSzPts val="1000"/>
              <a:buFont typeface="Courier New" panose="02070309020205020404" pitchFamily="49" charset="0"/>
              <a:buNone/>
              <a:tabLst>
                <a:tab pos="914400" algn="l"/>
              </a:tabLst>
            </a:pPr>
            <a:r>
              <a:rPr lang="nl-NL" sz="1000" b="1" dirty="0">
                <a:effectLst/>
                <a:latin typeface="Aptos Display" panose="020B0004020202020204" pitchFamily="34" charset="0"/>
                <a:ea typeface="Times New Roman" panose="02020603050405020304" pitchFamily="18" charset="0"/>
                <a:cs typeface="Times New Roman" panose="02020603050405020304" pitchFamily="18" charset="0"/>
              </a:rPr>
              <a:t>Uitvoering:</a:t>
            </a:r>
            <a:endParaRPr lang="nl-NL" sz="1000" dirty="0">
              <a:effectLst/>
              <a:latin typeface="Aptos Display" panose="020B0004020202020204" pitchFamily="34" charset="0"/>
              <a:ea typeface="Times New Roman" panose="02020603050405020304" pitchFamily="18" charset="0"/>
              <a:cs typeface="Times New Roman" panose="02020603050405020304" pitchFamily="18" charset="0"/>
            </a:endParaRPr>
          </a:p>
          <a:p>
            <a:pPr marL="228600" lvl="0" indent="-228600">
              <a:spcBef>
                <a:spcPts val="200"/>
              </a:spcBef>
              <a:spcAft>
                <a:spcPts val="200"/>
              </a:spcAft>
              <a:buSzPts val="1000"/>
              <a:buFont typeface="Arial" panose="020B0604020202020204" pitchFamily="34" charset="0"/>
              <a:buChar char="•"/>
              <a:tabLst>
                <a:tab pos="1371600" algn="l"/>
              </a:tabLst>
            </a:pPr>
            <a:r>
              <a:rPr lang="nl-NL" sz="1000" dirty="0">
                <a:effectLst/>
                <a:latin typeface="Aptos Display" panose="020B0004020202020204" pitchFamily="34" charset="0"/>
                <a:ea typeface="Times New Roman" panose="02020603050405020304" pitchFamily="18" charset="0"/>
              </a:rPr>
              <a:t>De logopedist doen eerst klassikaal een situatie voor. Een persoon trekt een kaartje en beeldt de situatie uit. De persoon die de situatie uitbeeldt, voelt een emotie. Vaak wordt de emotie niet duidelijk of niet handig geuit. De ander stelt vragen om te achterhalen wat er aan de hand is. Welke emotie de persoon voelt en waarom. Doe dit door actief te luisteren; herhaal wat de ander heeft gezegd “</a:t>
            </a:r>
            <a:r>
              <a:rPr lang="nl-NL" sz="1000" i="1" dirty="0">
                <a:effectLst/>
                <a:latin typeface="Aptos Display" panose="020B0004020202020204" pitchFamily="34" charset="0"/>
                <a:ea typeface="Times New Roman" panose="02020603050405020304" pitchFamily="18" charset="0"/>
              </a:rPr>
              <a:t>Oh, je vindt dat het niet eerlijk is wat de docent doet. Nu ben je boos. Klopt dat?”. </a:t>
            </a:r>
            <a:r>
              <a:rPr lang="nl-NL" sz="1000" dirty="0">
                <a:effectLst/>
                <a:latin typeface="Aptos Display" panose="020B0004020202020204" pitchFamily="34" charset="0"/>
                <a:ea typeface="Times New Roman" panose="02020603050405020304" pitchFamily="18" charset="0"/>
              </a:rPr>
              <a:t>De ander geeft antwoord. Stop dan het rollenspel en bespreek samen na. Was de manier waarop de emotie werd getoond handig?</a:t>
            </a:r>
          </a:p>
          <a:p>
            <a:pPr marL="228600" lvl="0" indent="-228600">
              <a:spcBef>
                <a:spcPts val="200"/>
              </a:spcBef>
              <a:spcAft>
                <a:spcPts val="200"/>
              </a:spcAft>
              <a:buSzPts val="1000"/>
              <a:buFont typeface="Arial" panose="020B0604020202020204" pitchFamily="34" charset="0"/>
              <a:buChar char="•"/>
              <a:tabLst>
                <a:tab pos="1371600" algn="l"/>
              </a:tabLst>
            </a:pPr>
            <a:r>
              <a:rPr lang="nl-NL" sz="1000" dirty="0">
                <a:effectLst/>
                <a:latin typeface="Aptos Display" panose="020B0004020202020204" pitchFamily="34" charset="0"/>
                <a:ea typeface="Times New Roman" panose="02020603050405020304" pitchFamily="18" charset="0"/>
              </a:rPr>
              <a:t>LET OP: op de volgende dia staat extra uitleg over actief luisteren. Laat dit zien voor dat je de leerlingen laat starten.</a:t>
            </a:r>
          </a:p>
          <a:p>
            <a:pPr marL="228600" lvl="0" indent="-228600">
              <a:spcBef>
                <a:spcPts val="200"/>
              </a:spcBef>
              <a:spcAft>
                <a:spcPts val="200"/>
              </a:spcAft>
              <a:buSzPts val="1000"/>
              <a:buFont typeface="Arial" panose="020B0604020202020204" pitchFamily="34" charset="0"/>
              <a:buChar char="•"/>
              <a:tabLst>
                <a:tab pos="1371600" algn="l"/>
              </a:tabLst>
            </a:pPr>
            <a:r>
              <a:rPr lang="nl-NL" sz="1000" dirty="0">
                <a:effectLst/>
                <a:latin typeface="Aptos Display" panose="020B0004020202020204" pitchFamily="34" charset="0"/>
                <a:ea typeface="Times New Roman" panose="02020603050405020304" pitchFamily="18" charset="0"/>
              </a:rPr>
              <a:t>Voer de onderstaande stappen uit (zie ook de dia) en verdeel de klas in groepjes van 2-4 leerlingen.</a:t>
            </a:r>
          </a:p>
          <a:p>
            <a:pPr marL="685800" lvl="1" indent="-228600">
              <a:spcBef>
                <a:spcPts val="200"/>
              </a:spcBef>
              <a:spcAft>
                <a:spcPts val="200"/>
              </a:spcAft>
              <a:buSzPts val="1000"/>
              <a:buFont typeface="Courier New" panose="02070309020205020404" pitchFamily="49" charset="0"/>
              <a:buChar char="o"/>
              <a:tabLst>
                <a:tab pos="1371600" algn="l"/>
              </a:tabLst>
            </a:pPr>
            <a:r>
              <a:rPr lang="nl-NL" sz="1000" dirty="0">
                <a:effectLst/>
                <a:latin typeface="Aptos Display" panose="020B0004020202020204" pitchFamily="34" charset="0"/>
                <a:ea typeface="Times New Roman" panose="02020603050405020304" pitchFamily="18" charset="0"/>
              </a:rPr>
              <a:t>Geef elke groep een set kaartjes Emoties uitbeelden in situaties (bijv. blijheid, boosheid, verdriet).</a:t>
            </a:r>
          </a:p>
          <a:p>
            <a:pPr marL="685800" lvl="1" indent="-228600">
              <a:spcBef>
                <a:spcPts val="200"/>
              </a:spcBef>
              <a:spcAft>
                <a:spcPts val="200"/>
              </a:spcAft>
              <a:buSzPts val="1000"/>
              <a:buFont typeface="Courier New" panose="02070309020205020404" pitchFamily="49" charset="0"/>
              <a:buChar char="o"/>
              <a:tabLst>
                <a:tab pos="1371600" algn="l"/>
              </a:tabLst>
            </a:pPr>
            <a:r>
              <a:rPr lang="nl-NL" sz="1000" dirty="0">
                <a:effectLst/>
                <a:latin typeface="Aptos Display" panose="020B0004020202020204" pitchFamily="34" charset="0"/>
                <a:ea typeface="Times New Roman" panose="02020603050405020304" pitchFamily="18" charset="0"/>
              </a:rPr>
              <a:t>Laat de leerlingen een voor een kaartje trekken en laat ze de situatie spelen/uitbeelden die op het kaartje staat. De leerling die het kaartje trekt mag er dingen bij verzinnen.</a:t>
            </a:r>
          </a:p>
          <a:p>
            <a:pPr marL="685800" lvl="1" indent="-228600">
              <a:spcBef>
                <a:spcPts val="200"/>
              </a:spcBef>
              <a:spcAft>
                <a:spcPts val="200"/>
              </a:spcAft>
              <a:buSzPts val="1000"/>
              <a:buFont typeface="Courier New" panose="02070309020205020404" pitchFamily="49" charset="0"/>
              <a:buChar char="o"/>
              <a:tabLst>
                <a:tab pos="1371600" algn="l"/>
              </a:tabLst>
            </a:pPr>
            <a:r>
              <a:rPr lang="nl-NL" sz="1000" dirty="0">
                <a:effectLst/>
                <a:latin typeface="Aptos Display" panose="020B0004020202020204" pitchFamily="34" charset="0"/>
                <a:ea typeface="Times New Roman" panose="02020603050405020304" pitchFamily="18" charset="0"/>
              </a:rPr>
              <a:t>De andere leerlingen gaan het gesprek aan met de leerling die de situatie en emotie uitbeeldt. Dit doen ze in een rollenspel.</a:t>
            </a:r>
          </a:p>
          <a:p>
            <a:pPr marL="685800" lvl="1" indent="-228600">
              <a:spcBef>
                <a:spcPts val="200"/>
              </a:spcBef>
              <a:spcAft>
                <a:spcPts val="200"/>
              </a:spcAft>
              <a:buSzPts val="1000"/>
              <a:buFont typeface="Courier New" panose="02070309020205020404" pitchFamily="49" charset="0"/>
              <a:buChar char="o"/>
              <a:tabLst>
                <a:tab pos="1371600" algn="l"/>
              </a:tabLst>
            </a:pPr>
            <a:r>
              <a:rPr lang="nl-NL" sz="1000" dirty="0">
                <a:effectLst/>
                <a:latin typeface="Aptos Display" panose="020B0004020202020204" pitchFamily="34" charset="0"/>
                <a:ea typeface="Times New Roman" panose="02020603050405020304" pitchFamily="18" charset="0"/>
              </a:rPr>
              <a:t>De leerlingen stellen vragen aan de leerling die de emotie uitbeeldt om erachter te komen wat er aan de hand is.</a:t>
            </a:r>
          </a:p>
          <a:p>
            <a:pPr marL="685800" lvl="1" indent="-228600">
              <a:spcBef>
                <a:spcPts val="200"/>
              </a:spcBef>
              <a:spcAft>
                <a:spcPts val="200"/>
              </a:spcAft>
              <a:buSzPts val="1000"/>
              <a:buFont typeface="Courier New" panose="02070309020205020404" pitchFamily="49" charset="0"/>
              <a:buChar char="o"/>
              <a:tabLst>
                <a:tab pos="1371600" algn="l"/>
              </a:tabLst>
            </a:pPr>
            <a:r>
              <a:rPr lang="nl-NL" sz="1000" dirty="0">
                <a:effectLst/>
                <a:latin typeface="Aptos Display" panose="020B0004020202020204" pitchFamily="34" charset="0"/>
                <a:ea typeface="Times New Roman" panose="02020603050405020304" pitchFamily="18" charset="0"/>
              </a:rPr>
              <a:t>De leerlingen luisteren actief naar elkaar: ze herhalen de boodschap van de ander en checken of ze de ander goed begrijpen.</a:t>
            </a:r>
          </a:p>
          <a:p>
            <a:pPr marL="685800" lvl="1" indent="-228600">
              <a:spcBef>
                <a:spcPts val="200"/>
              </a:spcBef>
              <a:spcAft>
                <a:spcPts val="200"/>
              </a:spcAft>
              <a:buSzPts val="1000"/>
              <a:buFont typeface="Courier New" panose="02070309020205020404" pitchFamily="49" charset="0"/>
              <a:buChar char="o"/>
              <a:tabLst>
                <a:tab pos="1371600" algn="l"/>
              </a:tabLst>
            </a:pPr>
            <a:r>
              <a:rPr lang="nl-NL" sz="1000" dirty="0">
                <a:effectLst/>
                <a:latin typeface="Aptos Display" panose="020B0004020202020204" pitchFamily="34" charset="0"/>
                <a:ea typeface="Times New Roman" panose="02020603050405020304" pitchFamily="18" charset="0"/>
              </a:rPr>
              <a:t>De mentor en logopedist observeren en geven feedback op de manier waarop emoties worden geuit en hoe duidelijk de communicatie is.</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endParaRPr lang="nl-NL" sz="1000" b="0" i="0" dirty="0">
              <a:solidFill>
                <a:srgbClr val="D2D0CE"/>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82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539C0-6DE4-7304-523E-021967A45BB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1F7B86E-1F7E-CAEB-BB76-49B1CB5FE5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F3C0F7C-FB64-A95B-4D5C-94B696866167}"/>
              </a:ext>
            </a:extLst>
          </p:cNvPr>
          <p:cNvSpPr>
            <a:spLocks noGrp="1"/>
          </p:cNvSpPr>
          <p:nvPr>
            <p:ph type="body" idx="1"/>
          </p:nvPr>
        </p:nvSpPr>
        <p:spPr/>
        <p:txBody>
          <a:bodyPr/>
          <a:lstStyle/>
          <a:p>
            <a:pPr marL="0" indent="0">
              <a:buFontTx/>
              <a:buNone/>
            </a:pPr>
            <a:endParaRPr lang="nl-NL" b="0" i="0" dirty="0">
              <a:solidFill>
                <a:srgbClr val="D2D0CE"/>
              </a:solidFill>
              <a:effectLst/>
              <a:latin typeface="+mn-lt"/>
            </a:endParaRPr>
          </a:p>
        </p:txBody>
      </p:sp>
      <p:sp>
        <p:nvSpPr>
          <p:cNvPr id="4" name="Tijdelijke aanduiding voor dianummer 3">
            <a:extLst>
              <a:ext uri="{FF2B5EF4-FFF2-40B4-BE49-F238E27FC236}">
                <a16:creationId xmlns:a16="http://schemas.microsoft.com/office/drawing/2014/main" id="{69FB54FD-1F5E-5E34-64C3-E852720DF9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13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37136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64853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1294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66517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07819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025235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26167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27548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11303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1292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71461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42393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650526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86302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34500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20265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64501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03258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83078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65307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86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62688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51703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478648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1F_53428C1C.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3287704"/>
            <a:ext cx="4233673" cy="3508908"/>
          </a:xfrm>
        </p:spPr>
        <p:txBody>
          <a:bodyPr/>
          <a:lstStyle/>
          <a:p>
            <a:pPr algn="ctr"/>
            <a:r>
              <a:rPr lang="nl-NL" cap="none" dirty="0">
                <a:solidFill>
                  <a:schemeClr val="bg1"/>
                </a:solidFill>
              </a:rPr>
              <a:t>Emoties</a:t>
            </a:r>
          </a:p>
          <a:p>
            <a:pPr algn="ctr"/>
            <a:endParaRPr lang="nl-NL" sz="2000" cap="none" dirty="0">
              <a:solidFill>
                <a:schemeClr val="bg1"/>
              </a:solidFill>
            </a:endParaRPr>
          </a:p>
          <a:p>
            <a:pPr algn="ctr"/>
            <a:r>
              <a:rPr lang="nl-NL" sz="2000" cap="none" dirty="0">
                <a:solidFill>
                  <a:schemeClr val="bg1"/>
                </a:solidFill>
              </a:rPr>
              <a:t>Les 3 Emoties laten zien en begrijpen</a:t>
            </a:r>
            <a:endParaRPr lang="nl-NL" sz="2000" cap="none" dirty="0"/>
          </a:p>
        </p:txBody>
      </p:sp>
      <p:sp>
        <p:nvSpPr>
          <p:cNvPr id="6" name="Tijdelijke aanduiding voor inhoud 4">
            <a:extLst>
              <a:ext uri="{FF2B5EF4-FFF2-40B4-BE49-F238E27FC236}">
                <a16:creationId xmlns:a16="http://schemas.microsoft.com/office/drawing/2014/main" id="{46403FD5-8B8D-9BB3-0921-6C164C5396E0}"/>
              </a:ext>
            </a:extLst>
          </p:cNvPr>
          <p:cNvSpPr txBox="1">
            <a:spLocks/>
          </p:cNvSpPr>
          <p:nvPr/>
        </p:nvSpPr>
        <p:spPr>
          <a:xfrm>
            <a:off x="8087038" y="5042158"/>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4" name="Picture 2">
            <a:extLst>
              <a:ext uri="{FF2B5EF4-FFF2-40B4-BE49-F238E27FC236}">
                <a16:creationId xmlns:a16="http://schemas.microsoft.com/office/drawing/2014/main" id="{5FFC7BB0-FC8F-EFD1-013F-35ABE767F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844" y="2422901"/>
            <a:ext cx="5405278" cy="443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8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05897-510F-E4FA-56A0-DADF97E1CE11}"/>
              </a:ext>
            </a:extLst>
          </p:cNvPr>
          <p:cNvSpPr>
            <a:spLocks noGrp="1"/>
          </p:cNvSpPr>
          <p:nvPr>
            <p:ph type="title"/>
          </p:nvPr>
        </p:nvSpPr>
        <p:spPr/>
        <p:txBody>
          <a:bodyPr/>
          <a:lstStyle/>
          <a:p>
            <a:r>
              <a:rPr lang="nl-NL" i="0" dirty="0"/>
              <a:t>Actief luisteren</a:t>
            </a:r>
          </a:p>
        </p:txBody>
      </p:sp>
      <p:sp>
        <p:nvSpPr>
          <p:cNvPr id="3" name="Tijdelijke aanduiding voor inhoud 2">
            <a:extLst>
              <a:ext uri="{FF2B5EF4-FFF2-40B4-BE49-F238E27FC236}">
                <a16:creationId xmlns:a16="http://schemas.microsoft.com/office/drawing/2014/main" id="{5355A97C-53C6-3184-8759-7FF4BCAF7A81}"/>
              </a:ext>
            </a:extLst>
          </p:cNvPr>
          <p:cNvSpPr>
            <a:spLocks noGrp="1"/>
          </p:cNvSpPr>
          <p:nvPr>
            <p:ph idx="1"/>
          </p:nvPr>
        </p:nvSpPr>
        <p:spPr>
          <a:xfrm>
            <a:off x="753979" y="1830889"/>
            <a:ext cx="10515600" cy="4661986"/>
          </a:xfrm>
        </p:spPr>
        <p:txBody>
          <a:bodyPr>
            <a:normAutofit/>
          </a:bodyPr>
          <a:lstStyle/>
          <a:p>
            <a:pPr marL="0" indent="0">
              <a:buNone/>
            </a:pPr>
            <a:r>
              <a:rPr lang="nl-NL" dirty="0"/>
              <a:t>Herhaal je wat de ander zegt. </a:t>
            </a:r>
          </a:p>
          <a:p>
            <a:pPr marL="0" indent="0">
              <a:buNone/>
            </a:pPr>
            <a:r>
              <a:rPr lang="nl-NL" dirty="0"/>
              <a:t>Vertel wat je ziet of hoort bij de ander.</a:t>
            </a:r>
          </a:p>
          <a:p>
            <a:pPr marL="0" indent="0">
              <a:buNone/>
            </a:pPr>
            <a:endParaRPr lang="nl-NL" dirty="0"/>
          </a:p>
          <a:p>
            <a:r>
              <a:rPr lang="nl-NL" dirty="0"/>
              <a:t>Ik hoor dat je… Klopt dat?</a:t>
            </a:r>
          </a:p>
          <a:p>
            <a:r>
              <a:rPr lang="nl-NL" dirty="0"/>
              <a:t>Ik zie dat je… Klopt dat?</a:t>
            </a:r>
          </a:p>
          <a:p>
            <a:r>
              <a:rPr lang="nl-NL" dirty="0"/>
              <a:t>Je zegt dat je… Klopt dat?</a:t>
            </a:r>
          </a:p>
        </p:txBody>
      </p:sp>
      <p:pic>
        <p:nvPicPr>
          <p:cNvPr id="4098" name="Picture 2" descr="Thumbnail Image A photo of active listening. Two teenagers are talking to each other. They are sitting opposite each other. One teenager is angry and has their arms crossed. The other teenager is actively listening and trying to figure out what is going on. It is in a classroom because it is a role play during a lesson. There are more groups of two or three students in the classroom, but they are not very clear.">
            <a:extLst>
              <a:ext uri="{FF2B5EF4-FFF2-40B4-BE49-F238E27FC236}">
                <a16:creationId xmlns:a16="http://schemas.microsoft.com/office/drawing/2014/main" id="{9C5549BC-1AF0-2350-1F0C-3A064A708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415" y="1830889"/>
            <a:ext cx="4427621" cy="4427621"/>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6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72127-2AC9-FA2F-FB31-5ADE39D813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F3A595-4E88-F2ED-60C7-A475A1B3AF46}"/>
              </a:ext>
            </a:extLst>
          </p:cNvPr>
          <p:cNvSpPr>
            <a:spLocks noGrp="1"/>
          </p:cNvSpPr>
          <p:nvPr>
            <p:ph type="title"/>
          </p:nvPr>
        </p:nvSpPr>
        <p:spPr/>
        <p:txBody>
          <a:bodyPr/>
          <a:lstStyle/>
          <a:p>
            <a:r>
              <a:rPr lang="nl-NL" i="0" dirty="0"/>
              <a:t>Actief luisteren</a:t>
            </a:r>
          </a:p>
        </p:txBody>
      </p:sp>
      <p:sp>
        <p:nvSpPr>
          <p:cNvPr id="3" name="Tijdelijke aanduiding voor inhoud 2">
            <a:extLst>
              <a:ext uri="{FF2B5EF4-FFF2-40B4-BE49-F238E27FC236}">
                <a16:creationId xmlns:a16="http://schemas.microsoft.com/office/drawing/2014/main" id="{DBC24FC5-213F-C46C-38C4-5DAA47E81937}"/>
              </a:ext>
            </a:extLst>
          </p:cNvPr>
          <p:cNvSpPr>
            <a:spLocks noGrp="1"/>
          </p:cNvSpPr>
          <p:nvPr>
            <p:ph idx="1"/>
          </p:nvPr>
        </p:nvSpPr>
        <p:spPr>
          <a:xfrm>
            <a:off x="753979" y="1830889"/>
            <a:ext cx="10515600" cy="4661986"/>
          </a:xfrm>
        </p:spPr>
        <p:txBody>
          <a:bodyPr>
            <a:normAutofit/>
          </a:bodyPr>
          <a:lstStyle/>
          <a:p>
            <a:pPr marL="0" indent="0">
              <a:buNone/>
            </a:pPr>
            <a:r>
              <a:rPr lang="nl-NL" dirty="0"/>
              <a:t>Check altijd bij de ander of het klopt. </a:t>
            </a:r>
          </a:p>
          <a:p>
            <a:pPr marL="0" indent="0">
              <a:buNone/>
            </a:pPr>
            <a:r>
              <a:rPr lang="nl-NL" dirty="0"/>
              <a:t>Dit helpt want:</a:t>
            </a:r>
          </a:p>
          <a:p>
            <a:pPr marL="0" indent="0">
              <a:buNone/>
            </a:pPr>
            <a:endParaRPr lang="nl-NL" dirty="0"/>
          </a:p>
          <a:p>
            <a:r>
              <a:rPr lang="nl-NL" dirty="0"/>
              <a:t>Je begrijpt elkaar beter</a:t>
            </a:r>
          </a:p>
          <a:p>
            <a:r>
              <a:rPr lang="nl-NL" dirty="0"/>
              <a:t>De andere persoon voelt zich serieus genomen.</a:t>
            </a:r>
          </a:p>
        </p:txBody>
      </p:sp>
      <p:pic>
        <p:nvPicPr>
          <p:cNvPr id="4098" name="Picture 2" descr="Thumbnail Image A photo of active listening. Two teenagers are talking to each other. They are sitting opposite each other. One teenager is angry and has their arms crossed. The other teenager is actively listening and trying to figure out what is going on. It is in a classroom because it is a role play during a lesson. There are more groups of two or three students in the classroom, but they are not very clear.">
            <a:extLst>
              <a:ext uri="{FF2B5EF4-FFF2-40B4-BE49-F238E27FC236}">
                <a16:creationId xmlns:a16="http://schemas.microsoft.com/office/drawing/2014/main" id="{5F0BFB5D-EC00-7812-70A5-F87341CB0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768" y="0"/>
            <a:ext cx="4427621" cy="4427621"/>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43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05897-510F-E4FA-56A0-DADF97E1CE11}"/>
              </a:ext>
            </a:extLst>
          </p:cNvPr>
          <p:cNvSpPr>
            <a:spLocks noGrp="1"/>
          </p:cNvSpPr>
          <p:nvPr>
            <p:ph type="title"/>
          </p:nvPr>
        </p:nvSpPr>
        <p:spPr/>
        <p:txBody>
          <a:bodyPr/>
          <a:lstStyle/>
          <a:p>
            <a:r>
              <a:rPr lang="nl-NL" i="0" dirty="0"/>
              <a:t>Oefening nabespreken</a:t>
            </a:r>
          </a:p>
        </p:txBody>
      </p:sp>
      <p:sp>
        <p:nvSpPr>
          <p:cNvPr id="3" name="Tijdelijke aanduiding voor inhoud 2">
            <a:extLst>
              <a:ext uri="{FF2B5EF4-FFF2-40B4-BE49-F238E27FC236}">
                <a16:creationId xmlns:a16="http://schemas.microsoft.com/office/drawing/2014/main" id="{5355A97C-53C6-3184-8759-7FF4BCAF7A81}"/>
              </a:ext>
            </a:extLst>
          </p:cNvPr>
          <p:cNvSpPr>
            <a:spLocks noGrp="1"/>
          </p:cNvSpPr>
          <p:nvPr>
            <p:ph idx="1"/>
          </p:nvPr>
        </p:nvSpPr>
        <p:spPr>
          <a:xfrm>
            <a:off x="705853" y="1991310"/>
            <a:ext cx="5775158" cy="4661986"/>
          </a:xfrm>
        </p:spPr>
        <p:txBody>
          <a:bodyPr>
            <a:normAutofit fontScale="92500" lnSpcReduction="10000"/>
          </a:bodyPr>
          <a:lstStyle/>
          <a:p>
            <a:pPr>
              <a:buFont typeface="Wingdings" panose="05000000000000000000" pitchFamily="2" charset="2"/>
              <a:buChar char="ü"/>
            </a:pPr>
            <a:r>
              <a:rPr lang="nl-NL" sz="3200" dirty="0"/>
              <a:t>Wat ging er goed?</a:t>
            </a:r>
            <a:br>
              <a:rPr lang="nl-NL" sz="3200" dirty="0"/>
            </a:br>
            <a:endParaRPr lang="nl-NL" sz="3200" dirty="0"/>
          </a:p>
          <a:p>
            <a:pPr>
              <a:buFont typeface="Wingdings" panose="05000000000000000000" pitchFamily="2" charset="2"/>
              <a:buChar char="ü"/>
            </a:pPr>
            <a:r>
              <a:rPr lang="nl-NL" sz="3200" dirty="0"/>
              <a:t>Wat kon er beter?</a:t>
            </a:r>
            <a:br>
              <a:rPr lang="nl-NL" sz="3200" dirty="0"/>
            </a:br>
            <a:endParaRPr lang="nl-NL" sz="3200" dirty="0"/>
          </a:p>
          <a:p>
            <a:pPr>
              <a:buFont typeface="Wingdings" panose="05000000000000000000" pitchFamily="2" charset="2"/>
              <a:buChar char="ü"/>
            </a:pPr>
            <a:r>
              <a:rPr lang="nl-NL" sz="3200" dirty="0"/>
              <a:t>Welke tips heb je om emoties op een handige manier te laten zien?</a:t>
            </a:r>
            <a:br>
              <a:rPr lang="nl-NL" sz="3200" dirty="0"/>
            </a:br>
            <a:endParaRPr lang="nl-NL" sz="3200" dirty="0"/>
          </a:p>
          <a:p>
            <a:pPr>
              <a:buFont typeface="Wingdings" panose="05000000000000000000" pitchFamily="2" charset="2"/>
              <a:buChar char="ü"/>
            </a:pPr>
            <a:r>
              <a:rPr lang="nl-NL" sz="3200" dirty="0"/>
              <a:t>Hoe ging het actief luisteren?</a:t>
            </a:r>
          </a:p>
        </p:txBody>
      </p:sp>
      <p:pic>
        <p:nvPicPr>
          <p:cNvPr id="5122" name="Picture 2" descr="Thumbnail Image A photo of two teachers standing in front of the class, discussing an assignment with students. The teachers are in front of the smartboard, with an open, relaxed posture, looking cheerful and friendly. The students (teenagers) are sitting at their desks, with a few raising their hands. The scene is viewed from the back of the classroom, zoomed out a bit more.">
            <a:extLst>
              <a:ext uri="{FF2B5EF4-FFF2-40B4-BE49-F238E27FC236}">
                <a16:creationId xmlns:a16="http://schemas.microsoft.com/office/drawing/2014/main" id="{286873BE-0E70-D1A9-9EAD-F7F4CC7A7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011" y="1690688"/>
            <a:ext cx="4661987" cy="466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7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08253-0A70-2AF8-5FA4-2D938D7D1F2B}"/>
              </a:ext>
            </a:extLst>
          </p:cNvPr>
          <p:cNvSpPr>
            <a:spLocks noGrp="1"/>
          </p:cNvSpPr>
          <p:nvPr>
            <p:ph type="title"/>
          </p:nvPr>
        </p:nvSpPr>
        <p:spPr>
          <a:xfrm>
            <a:off x="741947" y="136525"/>
            <a:ext cx="10515600" cy="1325563"/>
          </a:xfrm>
        </p:spPr>
        <p:txBody>
          <a:bodyPr/>
          <a:lstStyle/>
          <a:p>
            <a:r>
              <a:rPr lang="nl-NL" i="0" dirty="0"/>
              <a:t>Huiswerk: emoties laten zien thuis</a:t>
            </a:r>
          </a:p>
        </p:txBody>
      </p:sp>
      <p:sp>
        <p:nvSpPr>
          <p:cNvPr id="3" name="Tijdelijke aanduiding voor inhoud 2">
            <a:extLst>
              <a:ext uri="{FF2B5EF4-FFF2-40B4-BE49-F238E27FC236}">
                <a16:creationId xmlns:a16="http://schemas.microsoft.com/office/drawing/2014/main" id="{5DD59592-78D9-61F7-3468-39F5CA2FB674}"/>
              </a:ext>
            </a:extLst>
          </p:cNvPr>
          <p:cNvSpPr>
            <a:spLocks noGrp="1"/>
          </p:cNvSpPr>
          <p:nvPr>
            <p:ph idx="1"/>
          </p:nvPr>
        </p:nvSpPr>
        <p:spPr>
          <a:xfrm>
            <a:off x="5498431" y="3275042"/>
            <a:ext cx="6501063" cy="4661025"/>
          </a:xfrm>
        </p:spPr>
        <p:txBody>
          <a:bodyPr>
            <a:noAutofit/>
          </a:bodyPr>
          <a:lstStyle/>
          <a:p>
            <a:r>
              <a:rPr lang="nl-NL" sz="2500" dirty="0"/>
              <a:t>Houd volgende week bij welke emoties je thuis voelt.</a:t>
            </a:r>
          </a:p>
        </p:txBody>
      </p:sp>
      <p:sp>
        <p:nvSpPr>
          <p:cNvPr id="4" name="Rectangle 1">
            <a:extLst>
              <a:ext uri="{FF2B5EF4-FFF2-40B4-BE49-F238E27FC236}">
                <a16:creationId xmlns:a16="http://schemas.microsoft.com/office/drawing/2014/main" id="{4882430F-D81E-D9EB-02BE-FACAA1A858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2">
            <a:extLst>
              <a:ext uri="{FF2B5EF4-FFF2-40B4-BE49-F238E27FC236}">
                <a16:creationId xmlns:a16="http://schemas.microsoft.com/office/drawing/2014/main" id="{1E9BD464-CA3D-8A8C-B870-F147C9F989B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3">
            <a:extLst>
              <a:ext uri="{FF2B5EF4-FFF2-40B4-BE49-F238E27FC236}">
                <a16:creationId xmlns:a16="http://schemas.microsoft.com/office/drawing/2014/main" id="{1466AE7E-DE60-AFB1-81C1-B109DD72377E}"/>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8" name="Rectangle 4">
            <a:extLst>
              <a:ext uri="{FF2B5EF4-FFF2-40B4-BE49-F238E27FC236}">
                <a16:creationId xmlns:a16="http://schemas.microsoft.com/office/drawing/2014/main" id="{4868267A-095E-533E-59DC-A9EB29C575B0}"/>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1" name="Afbeelding 10">
            <a:extLst>
              <a:ext uri="{FF2B5EF4-FFF2-40B4-BE49-F238E27FC236}">
                <a16:creationId xmlns:a16="http://schemas.microsoft.com/office/drawing/2014/main" id="{5BB09E99-896D-DE66-B502-4ACA95212B4E}"/>
              </a:ext>
            </a:extLst>
          </p:cNvPr>
          <p:cNvPicPr>
            <a:picLocks noChangeAspect="1"/>
          </p:cNvPicPr>
          <p:nvPr/>
        </p:nvPicPr>
        <p:blipFill>
          <a:blip r:embed="rId3"/>
          <a:stretch>
            <a:fillRect/>
          </a:stretch>
        </p:blipFill>
        <p:spPr>
          <a:xfrm>
            <a:off x="457200" y="2004602"/>
            <a:ext cx="4515480" cy="3600953"/>
          </a:xfrm>
          <a:prstGeom prst="rect">
            <a:avLst/>
          </a:prstGeom>
        </p:spPr>
      </p:pic>
    </p:spTree>
    <p:extLst>
      <p:ext uri="{BB962C8B-B14F-4D97-AF65-F5344CB8AC3E}">
        <p14:creationId xmlns:p14="http://schemas.microsoft.com/office/powerpoint/2010/main" val="148467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77175-223E-22E6-BBBC-6A0792D495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D82DA0-BA19-484B-5408-256CFE4F1559}"/>
              </a:ext>
            </a:extLst>
          </p:cNvPr>
          <p:cNvSpPr>
            <a:spLocks noGrp="1"/>
          </p:cNvSpPr>
          <p:nvPr>
            <p:ph type="title"/>
          </p:nvPr>
        </p:nvSpPr>
        <p:spPr>
          <a:xfrm>
            <a:off x="741947" y="136525"/>
            <a:ext cx="10515600" cy="1325563"/>
          </a:xfrm>
        </p:spPr>
        <p:txBody>
          <a:bodyPr/>
          <a:lstStyle/>
          <a:p>
            <a:r>
              <a:rPr lang="nl-NL" i="0" dirty="0"/>
              <a:t>Huiswerk: emoties laten zien thuis</a:t>
            </a:r>
          </a:p>
        </p:txBody>
      </p:sp>
      <p:sp>
        <p:nvSpPr>
          <p:cNvPr id="3" name="Tijdelijke aanduiding voor inhoud 2">
            <a:extLst>
              <a:ext uri="{FF2B5EF4-FFF2-40B4-BE49-F238E27FC236}">
                <a16:creationId xmlns:a16="http://schemas.microsoft.com/office/drawing/2014/main" id="{A715A487-BFA9-24C9-ECD9-2C9062C4D34F}"/>
              </a:ext>
            </a:extLst>
          </p:cNvPr>
          <p:cNvSpPr>
            <a:spLocks noGrp="1"/>
          </p:cNvSpPr>
          <p:nvPr>
            <p:ph idx="1"/>
          </p:nvPr>
        </p:nvSpPr>
        <p:spPr>
          <a:xfrm>
            <a:off x="5041231" y="1315723"/>
            <a:ext cx="6501063" cy="4661025"/>
          </a:xfrm>
        </p:spPr>
        <p:txBody>
          <a:bodyPr>
            <a:noAutofit/>
          </a:bodyPr>
          <a:lstStyle/>
          <a:p>
            <a:r>
              <a:rPr lang="nl-NL" sz="2500" dirty="0"/>
              <a:t>Bespreek met een volwassene bij jou thuis: </a:t>
            </a:r>
            <a:r>
              <a:rPr lang="nl-NL" sz="2500" b="1" dirty="0"/>
              <a:t>hoe heb je je emoties laten zien?</a:t>
            </a:r>
          </a:p>
          <a:p>
            <a:endParaRPr lang="nl-NL" sz="2500" dirty="0"/>
          </a:p>
          <a:p>
            <a:pPr>
              <a:buFont typeface="Wingdings" panose="05000000000000000000" pitchFamily="2" charset="2"/>
              <a:buChar char="Ø"/>
            </a:pPr>
            <a:r>
              <a:rPr lang="nl-NL" sz="2000" dirty="0"/>
              <a:t>Was het duidelijk voor de ander hoe je je voelde?</a:t>
            </a:r>
          </a:p>
          <a:p>
            <a:pPr>
              <a:buFont typeface="Wingdings" panose="05000000000000000000" pitchFamily="2" charset="2"/>
              <a:buChar char="Ø"/>
            </a:pPr>
            <a:endParaRPr lang="nl-NL" sz="2000" dirty="0"/>
          </a:p>
          <a:p>
            <a:pPr>
              <a:buFont typeface="Wingdings" panose="05000000000000000000" pitchFamily="2" charset="2"/>
              <a:buChar char="Ø"/>
            </a:pPr>
            <a:r>
              <a:rPr lang="nl-NL" sz="2000" dirty="0"/>
              <a:t>Hebben de volwassenen thuis goed naar je geluisterd?</a:t>
            </a:r>
          </a:p>
          <a:p>
            <a:pPr>
              <a:buFont typeface="Wingdings" panose="05000000000000000000" pitchFamily="2" charset="2"/>
              <a:buChar char="Ø"/>
            </a:pPr>
            <a:endParaRPr lang="nl-NL" sz="2000" dirty="0"/>
          </a:p>
          <a:p>
            <a:pPr>
              <a:buFont typeface="Wingdings" panose="05000000000000000000" pitchFamily="2" charset="2"/>
              <a:buChar char="Ø"/>
            </a:pPr>
            <a:r>
              <a:rPr lang="nl-NL" sz="2000" dirty="0"/>
              <a:t>Voelde je je begrepen?</a:t>
            </a:r>
          </a:p>
          <a:p>
            <a:pPr>
              <a:buFont typeface="Wingdings" panose="05000000000000000000" pitchFamily="2" charset="2"/>
              <a:buChar char="Ø"/>
            </a:pPr>
            <a:endParaRPr lang="nl-NL" sz="2000" dirty="0"/>
          </a:p>
          <a:p>
            <a:pPr>
              <a:buFont typeface="Wingdings" panose="05000000000000000000" pitchFamily="2" charset="2"/>
              <a:buChar char="Ø"/>
            </a:pPr>
            <a:r>
              <a:rPr lang="nl-NL" sz="2000" dirty="0"/>
              <a:t>Hoe voelden de volwassenen bij jou thuis zich deze week?</a:t>
            </a:r>
          </a:p>
        </p:txBody>
      </p:sp>
      <p:sp>
        <p:nvSpPr>
          <p:cNvPr id="4" name="Rectangle 1">
            <a:extLst>
              <a:ext uri="{FF2B5EF4-FFF2-40B4-BE49-F238E27FC236}">
                <a16:creationId xmlns:a16="http://schemas.microsoft.com/office/drawing/2014/main" id="{ED068589-5A22-77EC-AE8C-13131048DEE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2">
            <a:extLst>
              <a:ext uri="{FF2B5EF4-FFF2-40B4-BE49-F238E27FC236}">
                <a16:creationId xmlns:a16="http://schemas.microsoft.com/office/drawing/2014/main" id="{7539D3B1-A97D-78D5-E467-D1DC4828F12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3">
            <a:extLst>
              <a:ext uri="{FF2B5EF4-FFF2-40B4-BE49-F238E27FC236}">
                <a16:creationId xmlns:a16="http://schemas.microsoft.com/office/drawing/2014/main" id="{076B114B-DD8A-D8B0-C89A-572896E6F4FD}"/>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8" name="Rectangle 4">
            <a:extLst>
              <a:ext uri="{FF2B5EF4-FFF2-40B4-BE49-F238E27FC236}">
                <a16:creationId xmlns:a16="http://schemas.microsoft.com/office/drawing/2014/main" id="{ABDD51EC-5A2F-01EE-DD32-BD86B049278E}"/>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1" name="Afbeelding 10">
            <a:extLst>
              <a:ext uri="{FF2B5EF4-FFF2-40B4-BE49-F238E27FC236}">
                <a16:creationId xmlns:a16="http://schemas.microsoft.com/office/drawing/2014/main" id="{DF3A7E44-28D9-4DC9-A3DC-6AED71F06380}"/>
              </a:ext>
            </a:extLst>
          </p:cNvPr>
          <p:cNvPicPr>
            <a:picLocks noChangeAspect="1"/>
          </p:cNvPicPr>
          <p:nvPr/>
        </p:nvPicPr>
        <p:blipFill>
          <a:blip r:embed="rId3"/>
          <a:stretch>
            <a:fillRect/>
          </a:stretch>
        </p:blipFill>
        <p:spPr>
          <a:xfrm>
            <a:off x="457200" y="2004602"/>
            <a:ext cx="4515480" cy="3600953"/>
          </a:xfrm>
          <a:prstGeom prst="rect">
            <a:avLst/>
          </a:prstGeom>
        </p:spPr>
      </p:pic>
    </p:spTree>
    <p:extLst>
      <p:ext uri="{BB962C8B-B14F-4D97-AF65-F5344CB8AC3E}">
        <p14:creationId xmlns:p14="http://schemas.microsoft.com/office/powerpoint/2010/main" val="170129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Hoe is het gegaan?</a:t>
            </a:r>
          </a:p>
        </p:txBody>
      </p:sp>
      <p:sp>
        <p:nvSpPr>
          <p:cNvPr id="7" name="Tekstvak 6">
            <a:extLst>
              <a:ext uri="{FF2B5EF4-FFF2-40B4-BE49-F238E27FC236}">
                <a16:creationId xmlns:a16="http://schemas.microsoft.com/office/drawing/2014/main" id="{328FF7A0-0354-4E32-4DE7-BAF4C8939DB7}"/>
              </a:ext>
            </a:extLst>
          </p:cNvPr>
          <p:cNvSpPr txBox="1"/>
          <p:nvPr/>
        </p:nvSpPr>
        <p:spPr>
          <a:xfrm>
            <a:off x="838200" y="2571980"/>
            <a:ext cx="11164910" cy="3785652"/>
          </a:xfrm>
          <a:prstGeom prst="rect">
            <a:avLst/>
          </a:prstGeom>
          <a:noFill/>
        </p:spPr>
        <p:txBody>
          <a:bodyPr wrap="square" lIns="91440" tIns="45720" rIns="91440" bIns="45720" rtlCol="0" anchor="t">
            <a:spAutoFit/>
          </a:bodyPr>
          <a:lstStyle/>
          <a:p>
            <a:pPr marL="342900" lvl="0" indent="-342900">
              <a:buFont typeface="Wingdings" panose="05000000000000000000" pitchFamily="2" charset="2"/>
              <a:buChar char="ü"/>
              <a:defRPr/>
            </a:pPr>
            <a:r>
              <a:rPr lang="nl-NL" sz="2400" dirty="0">
                <a:solidFill>
                  <a:prstClr val="black"/>
                </a:solidFill>
              </a:rPr>
              <a:t>Weet ik waarom het vertellen van mijn emoties belangrijk is?</a:t>
            </a:r>
          </a:p>
          <a:p>
            <a:pPr marL="342900" lvl="0" indent="-342900">
              <a:buFont typeface="Wingdings" panose="05000000000000000000" pitchFamily="2" charset="2"/>
              <a:buChar char="ü"/>
              <a:defRPr/>
            </a:pPr>
            <a:endParaRPr lang="nl-NL" sz="2400" dirty="0">
              <a:solidFill>
                <a:prstClr val="black"/>
              </a:solidFill>
            </a:endParaRPr>
          </a:p>
          <a:p>
            <a:pPr marL="342900" lvl="0" indent="-342900">
              <a:buFont typeface="Wingdings" panose="05000000000000000000" pitchFamily="2" charset="2"/>
              <a:buChar char="ü"/>
              <a:defRPr/>
            </a:pPr>
            <a:r>
              <a:rPr lang="nl-NL" sz="2400" dirty="0">
                <a:solidFill>
                  <a:prstClr val="black"/>
                </a:solidFill>
              </a:rPr>
              <a:t>Weet ik waarom het soms lastig is om te zeggen wat je voelt?</a:t>
            </a:r>
          </a:p>
          <a:p>
            <a:pPr marL="342900" lvl="0" indent="-342900">
              <a:buFont typeface="Wingdings" panose="05000000000000000000" pitchFamily="2" charset="2"/>
              <a:buChar char="ü"/>
              <a:defRPr/>
            </a:pPr>
            <a:endParaRPr lang="nl-NL" sz="2400" dirty="0">
              <a:solidFill>
                <a:prstClr val="black"/>
              </a:solidFill>
            </a:endParaRPr>
          </a:p>
          <a:p>
            <a:pPr marL="342900" lvl="0" indent="-342900">
              <a:buFont typeface="Wingdings" panose="05000000000000000000" pitchFamily="2" charset="2"/>
              <a:buChar char="ü"/>
              <a:defRPr/>
            </a:pPr>
            <a:r>
              <a:rPr lang="nl-NL" sz="2400" dirty="0">
                <a:solidFill>
                  <a:prstClr val="black"/>
                </a:solidFill>
              </a:rPr>
              <a:t>Weet ik waarom ik soms sneller heftige emoties voel als iets niet lukt?</a:t>
            </a:r>
          </a:p>
          <a:p>
            <a:pPr marL="342900" lvl="0" indent="-342900">
              <a:buFont typeface="Wingdings" panose="05000000000000000000" pitchFamily="2" charset="2"/>
              <a:buChar char="ü"/>
              <a:defRPr/>
            </a:pPr>
            <a:endParaRPr lang="nl-NL" sz="2400" dirty="0">
              <a:solidFill>
                <a:prstClr val="black"/>
              </a:solidFill>
            </a:endParaRPr>
          </a:p>
          <a:p>
            <a:pPr marL="342900" lvl="0" indent="-342900">
              <a:buFont typeface="Wingdings" panose="05000000000000000000" pitchFamily="2" charset="2"/>
              <a:buChar char="ü"/>
              <a:defRPr/>
            </a:pPr>
            <a:r>
              <a:rPr lang="nl-NL" sz="2400" dirty="0">
                <a:solidFill>
                  <a:prstClr val="black"/>
                </a:solidFill>
              </a:rPr>
              <a:t>Weet ik hoe ik mijn emoties handig kan laten zien?</a:t>
            </a:r>
          </a:p>
          <a:p>
            <a:pPr marL="342900" lvl="0" indent="-342900">
              <a:buFont typeface="Wingdings" panose="05000000000000000000" pitchFamily="2" charset="2"/>
              <a:buChar char="ü"/>
              <a:defRPr/>
            </a:pPr>
            <a:endParaRPr lang="nl-NL" sz="2400" dirty="0">
              <a:solidFill>
                <a:prstClr val="black"/>
              </a:solidFill>
            </a:endParaRPr>
          </a:p>
          <a:p>
            <a:pPr marL="342900" lvl="0" indent="-342900">
              <a:buFont typeface="Wingdings" panose="05000000000000000000" pitchFamily="2" charset="2"/>
              <a:buChar char="ü"/>
              <a:defRPr/>
            </a:pPr>
            <a:r>
              <a:rPr lang="nl-NL" sz="2400" dirty="0">
                <a:solidFill>
                  <a:prstClr val="black"/>
                </a:solidFill>
              </a:rPr>
              <a:t>Weet ik hoe ik actief kan luisteren naar anderen?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630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anim calcmode="lin" valueType="num">
                                      <p:cBhvr>
                                        <p:cTn id="3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dirty="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9538523" y="1774479"/>
            <a:ext cx="2125179" cy="829953"/>
          </a:xfrm>
        </p:spPr>
        <p:txBody>
          <a:body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2A7A93DF-7F7C-D5E9-3C3B-FECFD93AB399}"/>
              </a:ext>
            </a:extLst>
          </p:cNvPr>
          <p:cNvPicPr>
            <a:picLocks noChangeAspect="1"/>
          </p:cNvPicPr>
          <p:nvPr/>
        </p:nvPicPr>
        <p:blipFill>
          <a:blip r:embed="rId3"/>
          <a:stretch>
            <a:fillRect/>
          </a:stretch>
        </p:blipFill>
        <p:spPr>
          <a:xfrm flipH="1">
            <a:off x="9361249" y="2108878"/>
            <a:ext cx="2373086" cy="2373086"/>
          </a:xfrm>
          <a:prstGeom prst="flowChartConnector">
            <a:avLst/>
          </a:prstGeom>
          <a:effectLst/>
        </p:spPr>
      </p:pic>
      <p:pic>
        <p:nvPicPr>
          <p:cNvPr id="5" name="Afbeelding 4">
            <a:extLst>
              <a:ext uri="{FF2B5EF4-FFF2-40B4-BE49-F238E27FC236}">
                <a16:creationId xmlns:a16="http://schemas.microsoft.com/office/drawing/2014/main" id="{0A33BC65-8B26-EBC8-7E53-5ABFC602DF8A}"/>
              </a:ext>
            </a:extLst>
          </p:cNvPr>
          <p:cNvPicPr>
            <a:picLocks noChangeAspect="1"/>
          </p:cNvPicPr>
          <p:nvPr/>
        </p:nvPicPr>
        <p:blipFill>
          <a:blip r:embed="rId4"/>
          <a:stretch>
            <a:fillRect/>
          </a:stretch>
        </p:blipFill>
        <p:spPr>
          <a:xfrm>
            <a:off x="6619894" y="1774479"/>
            <a:ext cx="2374220" cy="3041884"/>
          </a:xfrm>
          <a:prstGeom prst="rect">
            <a:avLst/>
          </a:prstGeom>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Lesdoelen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838200" y="2274838"/>
            <a:ext cx="10744200"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leer waarom het vertellen van mijn emoties belangrijk</a:t>
            </a:r>
            <a:r>
              <a:rPr kumimoji="0" lang="nl-NL" sz="2400" b="0" i="0" u="none" strike="noStrike" kern="1200" cap="none" spc="0" normalizeH="0" noProof="0" dirty="0">
                <a:ln>
                  <a:noFill/>
                </a:ln>
                <a:solidFill>
                  <a:prstClr val="black"/>
                </a:solidFill>
                <a:effectLst/>
                <a:uLnTx/>
                <a:uFillTx/>
                <a:latin typeface="Mangal Pro"/>
                <a:ea typeface="+mn-ea"/>
                <a:cs typeface="+mn-cs"/>
              </a:rPr>
              <a: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noProof="0" dirty="0">
              <a:solidFill>
                <a:prstClr val="black"/>
              </a:solidFill>
              <a:latin typeface="Mangal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dirty="0">
                <a:ln>
                  <a:noFill/>
                </a:ln>
                <a:solidFill>
                  <a:prstClr val="black"/>
                </a:solidFill>
                <a:effectLst/>
                <a:uLnTx/>
                <a:uFillTx/>
                <a:latin typeface="Mangal Pro"/>
                <a:ea typeface="+mn-ea"/>
                <a:cs typeface="+mn-cs"/>
              </a:rPr>
              <a:t>Ik leer waarom </a:t>
            </a:r>
            <a:r>
              <a:rPr lang="nl-NL" sz="2400" dirty="0">
                <a:solidFill>
                  <a:prstClr val="black"/>
                </a:solidFill>
                <a:latin typeface="Mangal Pro"/>
              </a:rPr>
              <a:t>het soms lastig is om te zeggen wat je voelt.</a:t>
            </a:r>
            <a:endParaRPr kumimoji="0" lang="nl-NL" sz="2400" b="0" i="0" u="none" strike="noStrike" kern="1200" cap="none" spc="0" normalizeH="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lvl="0">
              <a:defRPr/>
            </a:pPr>
            <a:r>
              <a:rPr lang="nl-NL" sz="2400" dirty="0">
                <a:solidFill>
                  <a:prstClr val="black"/>
                </a:solidFill>
              </a:rPr>
              <a:t>Ik leer </a:t>
            </a:r>
            <a:r>
              <a:rPr lang="nl-NL" sz="2400" dirty="0">
                <a:solidFill>
                  <a:prstClr val="black"/>
                </a:solidFill>
                <a:latin typeface="Mangal Pro"/>
              </a:rPr>
              <a:t>waarom ik soms sneller heftige emoties voel als iets niet lukt.</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lvl="0">
              <a:defRPr/>
            </a:pPr>
            <a:r>
              <a:rPr lang="nl-NL" sz="2400" dirty="0">
                <a:solidFill>
                  <a:prstClr val="black"/>
                </a:solidFill>
              </a:rPr>
              <a:t>Ik leer </a:t>
            </a:r>
            <a:r>
              <a:rPr kumimoji="0" lang="nl-NL" sz="2400" b="0" i="0" u="none" strike="noStrike" kern="1200" cap="none" spc="0" normalizeH="0" noProof="0" dirty="0">
                <a:ln>
                  <a:noFill/>
                </a:ln>
                <a:solidFill>
                  <a:prstClr val="black"/>
                </a:solidFill>
                <a:effectLst/>
                <a:uLnTx/>
                <a:uFillTx/>
                <a:latin typeface="Mangal Pro"/>
                <a:ea typeface="+mn-ea"/>
                <a:cs typeface="+mn-cs"/>
              </a:rPr>
              <a:t>hoe ik mijn emoties handig kan laten zien.</a:t>
            </a:r>
          </a:p>
          <a:p>
            <a:pPr lvl="0">
              <a:defRPr/>
            </a:pPr>
            <a:endParaRPr kumimoji="0" lang="nl-NL" sz="2400" b="0" i="0" u="none" strike="noStrike" kern="1200" cap="none" spc="0" normalizeH="0" noProof="0" dirty="0">
              <a:ln>
                <a:noFill/>
              </a:ln>
              <a:solidFill>
                <a:prstClr val="black"/>
              </a:solidFill>
              <a:effectLst/>
              <a:uLnTx/>
              <a:uFillTx/>
              <a:latin typeface="Mangal Pro"/>
              <a:ea typeface="+mn-ea"/>
              <a:cs typeface="+mn-cs"/>
            </a:endParaRPr>
          </a:p>
          <a:p>
            <a:pPr lvl="0">
              <a:defRPr/>
            </a:pPr>
            <a:r>
              <a:rPr lang="nl-NL" sz="2400" dirty="0">
                <a:solidFill>
                  <a:prstClr val="black"/>
                </a:solidFill>
              </a:rPr>
              <a:t>Ik leer </a:t>
            </a:r>
            <a:r>
              <a:rPr kumimoji="0" lang="nl-NL" sz="2400" b="0" i="0" u="none" strike="noStrike" kern="1200" cap="none" spc="0" normalizeH="0" noProof="0" dirty="0">
                <a:ln>
                  <a:noFill/>
                </a:ln>
                <a:solidFill>
                  <a:prstClr val="black"/>
                </a:solidFill>
                <a:effectLst/>
                <a:uLnTx/>
                <a:uFillTx/>
                <a:latin typeface="Mangal Pro"/>
                <a:ea typeface="+mn-ea"/>
                <a:cs typeface="+mn-cs"/>
              </a:rPr>
              <a:t>hoe ik actief kan luisteren naar anderen.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3908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anim calcmode="lin" valueType="num">
                                      <p:cBhvr>
                                        <p:cTn id="3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lk 3">
            <a:extLst>
              <a:ext uri="{FF2B5EF4-FFF2-40B4-BE49-F238E27FC236}">
                <a16:creationId xmlns:a16="http://schemas.microsoft.com/office/drawing/2014/main" id="{EC237C69-9B8C-6E22-A5EF-4C750FF189A5}"/>
              </a:ext>
            </a:extLst>
          </p:cNvPr>
          <p:cNvSpPr/>
          <p:nvPr/>
        </p:nvSpPr>
        <p:spPr>
          <a:xfrm rot="397019">
            <a:off x="2515893" y="1312515"/>
            <a:ext cx="7374312" cy="5447897"/>
          </a:xfrm>
          <a:prstGeom prst="cloud">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144379" y="0"/>
            <a:ext cx="12047621" cy="1325563"/>
          </a:xfrm>
        </p:spPr>
        <p:txBody>
          <a:bodyPr>
            <a:normAutofit/>
          </a:bodyPr>
          <a:lstStyle/>
          <a:p>
            <a:r>
              <a:rPr lang="nl-NL" sz="3600" i="0" dirty="0"/>
              <a:t>Waarom kan praten over emoties moeilijk zijn?</a:t>
            </a:r>
          </a:p>
        </p:txBody>
      </p:sp>
      <p:pic>
        <p:nvPicPr>
          <p:cNvPr id="2050" name="Picture 2" descr="Thumbnail Image A playful and softer image symbolizing the difficulty of expressing emotions, showing clearer blockades">
            <a:extLst>
              <a:ext uri="{FF2B5EF4-FFF2-40B4-BE49-F238E27FC236}">
                <a16:creationId xmlns:a16="http://schemas.microsoft.com/office/drawing/2014/main" id="{91DBFBD9-4F60-BB6A-2B31-E4193F11A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138" y="2111234"/>
            <a:ext cx="3741822" cy="3741822"/>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7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lk 3">
            <a:extLst>
              <a:ext uri="{FF2B5EF4-FFF2-40B4-BE49-F238E27FC236}">
                <a16:creationId xmlns:a16="http://schemas.microsoft.com/office/drawing/2014/main" id="{EC237C69-9B8C-6E22-A5EF-4C750FF189A5}"/>
              </a:ext>
            </a:extLst>
          </p:cNvPr>
          <p:cNvSpPr/>
          <p:nvPr/>
        </p:nvSpPr>
        <p:spPr>
          <a:xfrm rot="397019">
            <a:off x="2474980" y="1274067"/>
            <a:ext cx="7647101" cy="5389891"/>
          </a:xfrm>
          <a:prstGeom prst="cloud">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405062" y="99043"/>
            <a:ext cx="11786938" cy="1325563"/>
          </a:xfrm>
        </p:spPr>
        <p:txBody>
          <a:bodyPr>
            <a:normAutofit/>
          </a:bodyPr>
          <a:lstStyle/>
          <a:p>
            <a:r>
              <a:rPr lang="nl-NL" sz="3900" i="0" dirty="0"/>
              <a:t>Waarom is praten over emoties belangrijk?</a:t>
            </a:r>
          </a:p>
        </p:txBody>
      </p:sp>
      <p:pic>
        <p:nvPicPr>
          <p:cNvPr id="3074" name="Picture 2" descr="Thumbnail Image An image symbolizing the importance of talking about emotions, showing connections between people, and using many colors">
            <a:extLst>
              <a:ext uri="{FF2B5EF4-FFF2-40B4-BE49-F238E27FC236}">
                <a16:creationId xmlns:a16="http://schemas.microsoft.com/office/drawing/2014/main" id="{30337968-686E-D72D-CB6B-464E3F27A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287" y="2030185"/>
            <a:ext cx="3877653" cy="3877653"/>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95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26167" y="346300"/>
            <a:ext cx="10976811" cy="1325563"/>
          </a:xfrm>
        </p:spPr>
        <p:txBody>
          <a:bodyPr/>
          <a:lstStyle/>
          <a:p>
            <a:r>
              <a:rPr lang="nl-NL" i="0" dirty="0"/>
              <a:t>TOS en emoties: hoe zit dat?</a:t>
            </a:r>
          </a:p>
        </p:txBody>
      </p:sp>
      <p:pic>
        <p:nvPicPr>
          <p:cNvPr id="1026" name="Picture 2" descr="Thumbnail Image A colorful and symbolic image representing a teenager with TOS, showing that emotions can be more intense due to TOS.">
            <a:extLst>
              <a:ext uri="{FF2B5EF4-FFF2-40B4-BE49-F238E27FC236}">
                <a16:creationId xmlns:a16="http://schemas.microsoft.com/office/drawing/2014/main" id="{418EE392-9DE0-4F23-A9B0-2A49F39C1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926" y="1443263"/>
            <a:ext cx="4900863" cy="4900863"/>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3C6A86E-FF2D-4D57-60FD-26981097CE7D}"/>
              </a:ext>
            </a:extLst>
          </p:cNvPr>
          <p:cNvSpPr txBox="1"/>
          <p:nvPr/>
        </p:nvSpPr>
        <p:spPr>
          <a:xfrm>
            <a:off x="553450" y="2124177"/>
            <a:ext cx="2574759"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Zeggen wat je </a:t>
            </a:r>
            <a:r>
              <a:rPr kumimoji="0" lang="nl-NL" sz="2400" b="0" i="0" u="none" strike="noStrike" kern="1200" cap="none" spc="0" normalizeH="0" noProof="0" dirty="0">
                <a:ln>
                  <a:noFill/>
                </a:ln>
                <a:solidFill>
                  <a:prstClr val="black"/>
                </a:solidFill>
                <a:effectLst/>
                <a:uLnTx/>
                <a:uFillTx/>
                <a:latin typeface="Mangal Pro"/>
                <a:ea typeface="+mn-ea"/>
                <a:cs typeface="+mn-cs"/>
              </a:rPr>
              <a:t>voelt kan soms lastig zijn.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6" name="Tekstvak 5">
            <a:extLst>
              <a:ext uri="{FF2B5EF4-FFF2-40B4-BE49-F238E27FC236}">
                <a16:creationId xmlns:a16="http://schemas.microsoft.com/office/drawing/2014/main" id="{C59963A8-5034-B646-57D9-9529E0F13DEE}"/>
              </a:ext>
            </a:extLst>
          </p:cNvPr>
          <p:cNvSpPr txBox="1"/>
          <p:nvPr/>
        </p:nvSpPr>
        <p:spPr>
          <a:xfrm>
            <a:off x="8901362" y="3293529"/>
            <a:ext cx="2302042"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Hoe komt dat denk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3" name="Tekstvak 2">
            <a:extLst>
              <a:ext uri="{FF2B5EF4-FFF2-40B4-BE49-F238E27FC236}">
                <a16:creationId xmlns:a16="http://schemas.microsoft.com/office/drawing/2014/main" id="{F0C8D140-FDAB-4BF0-2553-D40E2F7F0141}"/>
              </a:ext>
            </a:extLst>
          </p:cNvPr>
          <p:cNvSpPr txBox="1"/>
          <p:nvPr/>
        </p:nvSpPr>
        <p:spPr>
          <a:xfrm>
            <a:off x="553450" y="3808643"/>
            <a:ext cx="2574759"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noProof="0" dirty="0">
                <a:solidFill>
                  <a:prstClr val="black"/>
                </a:solidFill>
                <a:latin typeface="Mangal Pro"/>
              </a:rPr>
              <a:t>Als dingen niet </a:t>
            </a:r>
            <a:r>
              <a:rPr lang="nl-NL" sz="2400" dirty="0">
                <a:solidFill>
                  <a:prstClr val="black"/>
                </a:solidFill>
                <a:latin typeface="Mangal Pro"/>
              </a:rPr>
              <a:t>goed lukken, </a:t>
            </a:r>
            <a:r>
              <a:rPr kumimoji="0" lang="nl-NL" sz="2400" b="0" i="0" u="none" strike="noStrike" kern="1200" cap="none" spc="0" normalizeH="0" baseline="0" noProof="0" dirty="0">
                <a:ln>
                  <a:noFill/>
                </a:ln>
                <a:solidFill>
                  <a:prstClr val="black"/>
                </a:solidFill>
                <a:effectLst/>
                <a:uLnTx/>
                <a:uFillTx/>
                <a:latin typeface="Mangal Pro"/>
                <a:ea typeface="+mn-ea"/>
                <a:cs typeface="+mn-cs"/>
              </a:rPr>
              <a:t>kun je je soms sneller heftige emoties </a:t>
            </a:r>
            <a:r>
              <a:rPr kumimoji="0" lang="nl-NL" sz="2400" b="0" i="0" u="none" strike="noStrike" kern="1200" cap="none" spc="0" normalizeH="0" noProof="0" dirty="0">
                <a:ln>
                  <a:noFill/>
                </a:ln>
                <a:solidFill>
                  <a:prstClr val="black"/>
                </a:solidFill>
                <a:effectLst/>
                <a:uLnTx/>
                <a:uFillTx/>
                <a:latin typeface="Mangal Pro"/>
                <a:ea typeface="+mn-ea"/>
                <a:cs typeface="+mn-cs"/>
              </a:rPr>
              <a:t>voelen.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41670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26167" y="346300"/>
            <a:ext cx="10976811" cy="1325563"/>
          </a:xfrm>
        </p:spPr>
        <p:txBody>
          <a:bodyPr/>
          <a:lstStyle/>
          <a:p>
            <a:r>
              <a:rPr lang="nl-NL" i="0" dirty="0"/>
              <a:t>TOS en emoties: hoe zit dat?</a:t>
            </a:r>
          </a:p>
        </p:txBody>
      </p:sp>
      <p:pic>
        <p:nvPicPr>
          <p:cNvPr id="1026" name="Picture 2">
            <a:extLst>
              <a:ext uri="{FF2B5EF4-FFF2-40B4-BE49-F238E27FC236}">
                <a16:creationId xmlns:a16="http://schemas.microsoft.com/office/drawing/2014/main" id="{418EE392-9DE0-4F23-A9B0-2A49F39C1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 r="6"/>
          <a:stretch/>
        </p:blipFill>
        <p:spPr bwMode="auto">
          <a:xfrm>
            <a:off x="826167" y="1464676"/>
            <a:ext cx="4636169" cy="463669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430E0DC-A824-8D25-20D0-38C69025AD13}"/>
              </a:ext>
            </a:extLst>
          </p:cNvPr>
          <p:cNvSpPr txBox="1"/>
          <p:nvPr/>
        </p:nvSpPr>
        <p:spPr>
          <a:xfrm>
            <a:off x="5743976" y="1944710"/>
            <a:ext cx="5962919" cy="3970318"/>
          </a:xfrm>
          <a:prstGeom prst="rect">
            <a:avLst/>
          </a:prstGeom>
          <a:noFill/>
        </p:spPr>
        <p:txBody>
          <a:bodyPr wrap="square" rtlCol="0">
            <a:spAutoFit/>
          </a:bodyPr>
          <a:lstStyle/>
          <a:p>
            <a:r>
              <a:rPr lang="nl-NL" sz="2800" dirty="0"/>
              <a:t>Met TOS is het soms lastig om precies te zeggen hoe je je voelt. </a:t>
            </a:r>
          </a:p>
          <a:p>
            <a:endParaRPr lang="nl-NL" sz="2800" dirty="0"/>
          </a:p>
          <a:p>
            <a:r>
              <a:rPr lang="nl-NL" sz="2800" dirty="0"/>
              <a:t>Dat kan frustrerend zijn. </a:t>
            </a:r>
          </a:p>
          <a:p>
            <a:endParaRPr lang="nl-NL" sz="2800" dirty="0"/>
          </a:p>
          <a:p>
            <a:r>
              <a:rPr lang="nl-NL" sz="2800" dirty="0"/>
              <a:t>Als praten moeilijk gaat, kun je sneller boos of verdrietig worden. </a:t>
            </a:r>
          </a:p>
          <a:p>
            <a:endParaRPr lang="nl-NL" sz="2800" dirty="0"/>
          </a:p>
          <a:p>
            <a:r>
              <a:rPr lang="nl-NL" sz="2800" dirty="0"/>
              <a:t>Logisch toch? </a:t>
            </a:r>
          </a:p>
        </p:txBody>
      </p:sp>
    </p:spTree>
    <p:extLst>
      <p:ext uri="{BB962C8B-B14F-4D97-AF65-F5344CB8AC3E}">
        <p14:creationId xmlns:p14="http://schemas.microsoft.com/office/powerpoint/2010/main" val="108699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213953"/>
            <a:ext cx="10976811" cy="1325563"/>
          </a:xfrm>
        </p:spPr>
        <p:txBody>
          <a:bodyPr>
            <a:normAutofit/>
          </a:bodyPr>
          <a:lstStyle/>
          <a:p>
            <a:r>
              <a:rPr lang="nl-NL" b="1" i="0" dirty="0"/>
              <a:t>Oefening: emoties laten zien, actief luisteren en feedback ontvangen</a:t>
            </a:r>
          </a:p>
        </p:txBody>
      </p:sp>
      <p:pic>
        <p:nvPicPr>
          <p:cNvPr id="1026" name="Picture 2">
            <a:extLst>
              <a:ext uri="{FF2B5EF4-FFF2-40B4-BE49-F238E27FC236}">
                <a16:creationId xmlns:a16="http://schemas.microsoft.com/office/drawing/2014/main" id="{418EE392-9DE0-4F23-A9B0-2A49F39C1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18947" y="2069431"/>
            <a:ext cx="3865621" cy="386562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3C6A86E-FF2D-4D57-60FD-26981097CE7D}"/>
              </a:ext>
            </a:extLst>
          </p:cNvPr>
          <p:cNvSpPr txBox="1"/>
          <p:nvPr/>
        </p:nvSpPr>
        <p:spPr>
          <a:xfrm>
            <a:off x="838200" y="1916064"/>
            <a:ext cx="6380747" cy="3785652"/>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nl-NL" sz="2400" b="1" baseline="0" dirty="0">
                <a:solidFill>
                  <a:prstClr val="black"/>
                </a:solidFill>
                <a:latin typeface="Mangal Pro"/>
              </a:rPr>
              <a:t>Opdracht in groepjes:</a:t>
            </a:r>
          </a:p>
          <a:p>
            <a:pPr marR="0" lvl="0" algn="l" defTabSz="914400" rtl="0" eaLnBrk="1" fontAlgn="auto" latinLnBrk="0" hangingPunct="1">
              <a:lnSpc>
                <a:spcPct val="100000"/>
              </a:lnSpc>
              <a:spcBef>
                <a:spcPts val="0"/>
              </a:spcBef>
              <a:spcAft>
                <a:spcPts val="0"/>
              </a:spcAft>
              <a:buClrTx/>
              <a:buSzTx/>
              <a:tabLst/>
              <a:defRPr/>
            </a:pPr>
            <a:endParaRPr lang="nl-NL" sz="2400" b="1" baseline="0" dirty="0">
              <a:solidFill>
                <a:prstClr val="black"/>
              </a:solidFill>
              <a:latin typeface="Mangal Pro"/>
            </a:endParaRPr>
          </a:p>
          <a:p>
            <a:pPr marL="457200" lvl="0" indent="-457200">
              <a:buFont typeface="+mj-lt"/>
              <a:buAutoNum type="arabicPeriod"/>
              <a:defRPr/>
            </a:pPr>
            <a:r>
              <a:rPr lang="nl-NL" sz="2400" dirty="0">
                <a:solidFill>
                  <a:prstClr val="black"/>
                </a:solidFill>
              </a:rPr>
              <a:t>Trek om de beurt een kaartje.</a:t>
            </a:r>
            <a:br>
              <a:rPr lang="nl-NL" sz="2400" dirty="0">
                <a:solidFill>
                  <a:prstClr val="black"/>
                </a:solidFill>
              </a:rPr>
            </a:br>
            <a:endParaRPr lang="nl-NL" sz="2400" dirty="0">
              <a:solidFill>
                <a:prstClr val="black"/>
              </a:solidFill>
            </a:endParaRPr>
          </a:p>
          <a:p>
            <a:pPr marL="457200" lvl="0" indent="-457200">
              <a:buFont typeface="+mj-lt"/>
              <a:buAutoNum type="arabicPeriod"/>
              <a:defRPr/>
            </a:pPr>
            <a:r>
              <a:rPr lang="nl-NL" sz="2400" dirty="0">
                <a:solidFill>
                  <a:prstClr val="black"/>
                </a:solidFill>
              </a:rPr>
              <a:t>Speel de situatie op het kaartje na. Je mag zelf dingen erbij verzinnen, zoals waarom je zo doet en wat je voelt.</a:t>
            </a:r>
            <a:br>
              <a:rPr lang="nl-NL" sz="2400" dirty="0">
                <a:solidFill>
                  <a:prstClr val="black"/>
                </a:solidFill>
              </a:rPr>
            </a:br>
            <a:endParaRPr lang="nl-NL" sz="2400" dirty="0">
              <a:solidFill>
                <a:prstClr val="black"/>
              </a:solidFill>
            </a:endParaRPr>
          </a:p>
          <a:p>
            <a:pPr marL="457200" lvl="0" indent="-457200">
              <a:buFont typeface="+mj-lt"/>
              <a:buAutoNum type="arabicPeriod"/>
              <a:defRPr/>
            </a:pPr>
            <a:r>
              <a:rPr lang="nl-NL" sz="2400" dirty="0">
                <a:solidFill>
                  <a:prstClr val="black"/>
                </a:solidFill>
              </a:rPr>
              <a:t>De anderen vragen wat er aan de hand is.</a:t>
            </a:r>
          </a:p>
        </p:txBody>
      </p:sp>
    </p:spTree>
    <p:extLst>
      <p:ext uri="{BB962C8B-B14F-4D97-AF65-F5344CB8AC3E}">
        <p14:creationId xmlns:p14="http://schemas.microsoft.com/office/powerpoint/2010/main" val="428270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C65EF-2939-7E93-3934-41BAA7DE02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8C72D3-2B67-8C99-6895-083952F47055}"/>
              </a:ext>
            </a:extLst>
          </p:cNvPr>
          <p:cNvSpPr>
            <a:spLocks noGrp="1"/>
          </p:cNvSpPr>
          <p:nvPr>
            <p:ph type="title"/>
          </p:nvPr>
        </p:nvSpPr>
        <p:spPr>
          <a:xfrm>
            <a:off x="838200" y="213953"/>
            <a:ext cx="10976811" cy="1325563"/>
          </a:xfrm>
        </p:spPr>
        <p:txBody>
          <a:bodyPr>
            <a:normAutofit/>
          </a:bodyPr>
          <a:lstStyle/>
          <a:p>
            <a:r>
              <a:rPr lang="nl-NL" i="0" dirty="0"/>
              <a:t>Oefening: emoties laten zien, actief luisteren en feedback ontvangen</a:t>
            </a:r>
          </a:p>
        </p:txBody>
      </p:sp>
      <p:pic>
        <p:nvPicPr>
          <p:cNvPr id="1026" name="Picture 2">
            <a:extLst>
              <a:ext uri="{FF2B5EF4-FFF2-40B4-BE49-F238E27FC236}">
                <a16:creationId xmlns:a16="http://schemas.microsoft.com/office/drawing/2014/main" id="{D5264019-4B9B-1C0D-978D-7BF96C860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18947" y="2069431"/>
            <a:ext cx="3865621" cy="386562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B90640B-9743-8566-5929-E7757820B164}"/>
              </a:ext>
            </a:extLst>
          </p:cNvPr>
          <p:cNvSpPr txBox="1"/>
          <p:nvPr/>
        </p:nvSpPr>
        <p:spPr>
          <a:xfrm>
            <a:off x="838200" y="1916064"/>
            <a:ext cx="6380747" cy="3785652"/>
          </a:xfrm>
          <a:prstGeom prst="rect">
            <a:avLst/>
          </a:prstGeom>
          <a:noFill/>
        </p:spPr>
        <p:txBody>
          <a:bodyPr wrap="square" lIns="91440" tIns="45720" rIns="91440" bIns="45720" rtlCol="0" anchor="t">
            <a:spAutoFit/>
          </a:bodyPr>
          <a:lstStyle/>
          <a:p>
            <a:pPr marL="457200" lvl="0" indent="-457200">
              <a:buFont typeface="+mj-lt"/>
              <a:buAutoNum type="arabicPeriod"/>
              <a:defRPr/>
            </a:pPr>
            <a:r>
              <a:rPr lang="nl-NL" sz="2400" dirty="0">
                <a:solidFill>
                  <a:prstClr val="black"/>
                </a:solidFill>
              </a:rPr>
              <a:t>Luister goed: herhaal wat de ander heeft gezegd.</a:t>
            </a:r>
          </a:p>
          <a:p>
            <a:pPr marL="457200" lvl="0" indent="-457200">
              <a:buFont typeface="+mj-lt"/>
              <a:buAutoNum type="arabicPeriod"/>
              <a:defRPr/>
            </a:pPr>
            <a:endParaRPr lang="nl-NL" sz="2400" dirty="0">
              <a:solidFill>
                <a:prstClr val="black"/>
              </a:solidFill>
            </a:endParaRPr>
          </a:p>
          <a:p>
            <a:pPr marL="457200" lvl="0" indent="-457200">
              <a:buFont typeface="+mj-lt"/>
              <a:buAutoNum type="arabicPeriod"/>
              <a:defRPr/>
            </a:pPr>
            <a:r>
              <a:rPr lang="nl-NL" sz="2400" dirty="0">
                <a:solidFill>
                  <a:prstClr val="black"/>
                </a:solidFill>
              </a:rPr>
              <a:t>Begrijpen jullie elkaar?</a:t>
            </a:r>
          </a:p>
          <a:p>
            <a:pPr marL="457200" lvl="0" indent="-457200">
              <a:buFont typeface="+mj-lt"/>
              <a:buAutoNum type="arabicPeriod"/>
              <a:defRPr/>
            </a:pPr>
            <a:endParaRPr lang="nl-NL" sz="2400" dirty="0">
              <a:solidFill>
                <a:prstClr val="black"/>
              </a:solidFill>
            </a:endParaRPr>
          </a:p>
          <a:p>
            <a:pPr marL="457200" lvl="0" indent="-457200">
              <a:buFont typeface="+mj-lt"/>
              <a:buAutoNum type="arabicPeriod"/>
              <a:defRPr/>
            </a:pPr>
            <a:r>
              <a:rPr lang="nl-NL" sz="2400" dirty="0">
                <a:solidFill>
                  <a:prstClr val="black"/>
                </a:solidFill>
              </a:rPr>
              <a:t>Stop het spelen. </a:t>
            </a:r>
          </a:p>
          <a:p>
            <a:pPr marL="457200" lvl="0" indent="-457200">
              <a:buFont typeface="+mj-lt"/>
              <a:buAutoNum type="arabicPeriod"/>
              <a:defRPr/>
            </a:pPr>
            <a:endParaRPr lang="nl-NL" sz="2400" dirty="0">
              <a:solidFill>
                <a:prstClr val="black"/>
              </a:solidFill>
            </a:endParaRPr>
          </a:p>
          <a:p>
            <a:pPr marL="457200" lvl="0" indent="-457200">
              <a:buFont typeface="+mj-lt"/>
              <a:buAutoNum type="arabicPeriod"/>
              <a:defRPr/>
            </a:pPr>
            <a:r>
              <a:rPr lang="nl-NL" sz="2400" dirty="0">
                <a:solidFill>
                  <a:prstClr val="black"/>
                </a:solidFill>
              </a:rPr>
              <a:t>Bespreek samen: was de manier waarop de emotie werd getoond handig?</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2987459926"/>
      </p:ext>
    </p:extLst>
  </p:cSld>
  <p:clrMapOvr>
    <a:masterClrMapping/>
  </p:clrMapOvr>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1EE2C5-D21D-4623-92D0-415825464580}">
  <ds:schemaRefs>
    <ds:schemaRef ds:uri="http://schemas.microsoft.com/sharepoint/v3/contenttype/forms"/>
  </ds:schemaRefs>
</ds:datastoreItem>
</file>

<file path=customXml/itemProps2.xml><?xml version="1.0" encoding="utf-8"?>
<ds:datastoreItem xmlns:ds="http://schemas.openxmlformats.org/officeDocument/2006/customXml" ds:itemID="{9322CB32-ED3E-4D53-A4D6-AF6F09C76EBB}">
  <ds:schemaRefs>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fcc10157-42f8-46e8-83f5-1d9ac4b0055d"/>
    <ds:schemaRef ds:uri="http://www.w3.org/XML/1998/namespace"/>
    <ds:schemaRef ds:uri="http://schemas.openxmlformats.org/package/2006/metadata/core-properties"/>
    <ds:schemaRef ds:uri="698eef58-bb61-42e2-b548-e1d1f250d219"/>
    <ds:schemaRef ds:uri="http://schemas.microsoft.com/office/2006/metadata/properties"/>
  </ds:schemaRefs>
</ds:datastoreItem>
</file>

<file path=customXml/itemProps3.xml><?xml version="1.0" encoding="utf-8"?>
<ds:datastoreItem xmlns:ds="http://schemas.openxmlformats.org/officeDocument/2006/customXml" ds:itemID="{FC038DE4-DC57-4E32-B79D-53D4755F7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734</TotalTime>
  <Words>2685</Words>
  <Application>Microsoft Office PowerPoint</Application>
  <PresentationFormat>Breedbeeld</PresentationFormat>
  <Paragraphs>243</Paragraphs>
  <Slides>15</Slides>
  <Notes>15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15</vt:i4>
      </vt:variant>
    </vt:vector>
  </HeadingPairs>
  <TitlesOfParts>
    <vt:vector size="25" baseType="lpstr">
      <vt:lpstr>Aptos</vt:lpstr>
      <vt:lpstr>Aptos Display</vt:lpstr>
      <vt:lpstr>Arial</vt:lpstr>
      <vt:lpstr>BaseNine</vt:lpstr>
      <vt:lpstr>Calibri</vt:lpstr>
      <vt:lpstr>Courier New</vt:lpstr>
      <vt:lpstr>Mangal Pro</vt:lpstr>
      <vt:lpstr>Symbol</vt:lpstr>
      <vt:lpstr>Wingdings</vt:lpstr>
      <vt:lpstr>1_Thema PE TOS VSO</vt:lpstr>
      <vt:lpstr>Psycho-educatie</vt:lpstr>
      <vt:lpstr>Vorige les</vt:lpstr>
      <vt:lpstr>Lesdoelen</vt:lpstr>
      <vt:lpstr>Waarom kan praten over emoties moeilijk zijn?</vt:lpstr>
      <vt:lpstr>Waarom is praten over emoties belangrijk?</vt:lpstr>
      <vt:lpstr>TOS en emoties: hoe zit dat?</vt:lpstr>
      <vt:lpstr>TOS en emoties: hoe zit dat?</vt:lpstr>
      <vt:lpstr>Oefening: emoties laten zien, actief luisteren en feedback ontvangen</vt:lpstr>
      <vt:lpstr>Oefening: emoties laten zien, actief luisteren en feedback ontvangen</vt:lpstr>
      <vt:lpstr>Actief luisteren</vt:lpstr>
      <vt:lpstr>Actief luisteren</vt:lpstr>
      <vt:lpstr>Oefening nabespreken</vt:lpstr>
      <vt:lpstr>Huiswerk: emoties laten zien thuis</vt:lpstr>
      <vt:lpstr>Huiswerk: emoties laten zien thuis</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Iris</dc:creator>
  <cp:lastModifiedBy>Tineke Post- Ilbrink</cp:lastModifiedBy>
  <cp:revision>22</cp:revision>
  <dcterms:created xsi:type="dcterms:W3CDTF">2025-02-07T15:06:42Z</dcterms:created>
  <dcterms:modified xsi:type="dcterms:W3CDTF">2025-03-12T14:35:39Z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