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87" r:id="rId5"/>
    <p:sldId id="279" r:id="rId6"/>
    <p:sldId id="616" r:id="rId7"/>
    <p:sldId id="609" r:id="rId8"/>
    <p:sldId id="280" r:id="rId9"/>
    <p:sldId id="610" r:id="rId10"/>
    <p:sldId id="617" r:id="rId11"/>
    <p:sldId id="618" r:id="rId12"/>
    <p:sldId id="619" r:id="rId13"/>
    <p:sldId id="614" r:id="rId14"/>
    <p:sldId id="615"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9zA/2BnLWYnlM5/AVa8tg==" hashData="bpKk7SABcVRGT7v1Q9k0nFXA7jnFHuDPzCFD6BaqT27wa3x8OzhD31U2vqgN7ox1uOSevGWHV9oN74lHG76Ea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1A4FD-1553-4733-83F2-920E84AA3764}" v="80" dt="2025-03-12T14:00:26.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53561" autoAdjust="0"/>
  </p:normalViewPr>
  <p:slideViewPr>
    <p:cSldViewPr snapToGrid="0">
      <p:cViewPr varScale="1">
        <p:scale>
          <a:sx n="30" d="100"/>
          <a:sy n="30" d="100"/>
        </p:scale>
        <p:origin x="1948" y="3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Ilbrink, Tineke" userId="acaedabe-b12f-42d1-8517-780bc8ea15c4" providerId="ADAL" clId="{72DF0234-6743-426A-8D71-65A286507A03}"/>
    <pc:docChg chg="modSld">
      <pc:chgData name="Post-Ilbrink, Tineke" userId="acaedabe-b12f-42d1-8517-780bc8ea15c4" providerId="ADAL" clId="{72DF0234-6743-426A-8D71-65A286507A03}" dt="2025-03-12T14:30:04.390" v="65" actId="20577"/>
      <pc:docMkLst>
        <pc:docMk/>
      </pc:docMkLst>
      <pc:sldChg chg="modNotesTx">
        <pc:chgData name="Post-Ilbrink, Tineke" userId="acaedabe-b12f-42d1-8517-780bc8ea15c4" providerId="ADAL" clId="{72DF0234-6743-426A-8D71-65A286507A03}" dt="2025-03-12T14:30:04.390" v="65" actId="20577"/>
        <pc:sldMkLst>
          <pc:docMk/>
          <pc:sldMk cId="1396870172" sldId="287"/>
        </pc:sldMkLst>
      </pc:sldChg>
    </pc:docChg>
  </pc:docChgLst>
  <pc:docChgLst>
    <pc:chgData name="Wagenaar, Iris" userId="59c3b2ec-a552-4c51-a88e-a1becbc2a657" providerId="ADAL" clId="{A9F83FFB-272B-4CA2-98A1-A9ED2DC9169C}"/>
    <pc:docChg chg="modSld">
      <pc:chgData name="Wagenaar, Iris" userId="59c3b2ec-a552-4c51-a88e-a1becbc2a657" providerId="ADAL" clId="{A9F83FFB-272B-4CA2-98A1-A9ED2DC9169C}" dt="2025-02-14T20:12:40.410" v="82" actId="20577"/>
      <pc:docMkLst>
        <pc:docMk/>
      </pc:docMkLst>
      <pc:sldChg chg="modNotesTx">
        <pc:chgData name="Wagenaar, Iris" userId="59c3b2ec-a552-4c51-a88e-a1becbc2a657" providerId="ADAL" clId="{A9F83FFB-272B-4CA2-98A1-A9ED2DC9169C}" dt="2025-02-14T20:12:40.410" v="82" actId="20577"/>
        <pc:sldMkLst>
          <pc:docMk/>
          <pc:sldMk cId="1396870172" sldId="287"/>
        </pc:sldMkLst>
      </pc:sldChg>
      <pc:sldChg chg="modNotesTx">
        <pc:chgData name="Wagenaar, Iris" userId="59c3b2ec-a552-4c51-a88e-a1becbc2a657" providerId="ADAL" clId="{A9F83FFB-272B-4CA2-98A1-A9ED2DC9169C}" dt="2025-02-14T20:12:02.937" v="41" actId="20577"/>
        <pc:sldMkLst>
          <pc:docMk/>
          <pc:sldMk cId="2395256698" sldId="618"/>
        </pc:sldMkLst>
      </pc:sldChg>
    </pc:docChg>
  </pc:docChgLst>
  <pc:docChgLst>
    <pc:chgData name="Post-Ilbrink, Tineke" userId="acaedabe-b12f-42d1-8517-780bc8ea15c4" providerId="ADAL" clId="{98C1A4FD-1553-4733-83F2-920E84AA3764}"/>
    <pc:docChg chg="custSel addSld modSld">
      <pc:chgData name="Post-Ilbrink, Tineke" userId="acaedabe-b12f-42d1-8517-780bc8ea15c4" providerId="ADAL" clId="{98C1A4FD-1553-4733-83F2-920E84AA3764}" dt="2025-03-12T14:00:37.739" v="154" actId="114"/>
      <pc:docMkLst>
        <pc:docMk/>
      </pc:docMkLst>
      <pc:sldChg chg="modNotesTx">
        <pc:chgData name="Post-Ilbrink, Tineke" userId="acaedabe-b12f-42d1-8517-780bc8ea15c4" providerId="ADAL" clId="{98C1A4FD-1553-4733-83F2-920E84AA3764}" dt="2025-03-12T13:54:22.647" v="20" actId="2711"/>
        <pc:sldMkLst>
          <pc:docMk/>
          <pc:sldMk cId="1526408900" sldId="279"/>
        </pc:sldMkLst>
      </pc:sldChg>
      <pc:sldChg chg="modSp modNotesTx">
        <pc:chgData name="Post-Ilbrink, Tineke" userId="acaedabe-b12f-42d1-8517-780bc8ea15c4" providerId="ADAL" clId="{98C1A4FD-1553-4733-83F2-920E84AA3764}" dt="2025-03-12T13:56:12.998" v="92" actId="255"/>
        <pc:sldMkLst>
          <pc:docMk/>
          <pc:sldMk cId="3992049645" sldId="280"/>
        </pc:sldMkLst>
        <pc:spChg chg="mod">
          <ac:chgData name="Post-Ilbrink, Tineke" userId="acaedabe-b12f-42d1-8517-780bc8ea15c4" providerId="ADAL" clId="{98C1A4FD-1553-4733-83F2-920E84AA3764}" dt="2025-03-12T13:56:00.946" v="90" actId="20577"/>
          <ac:spMkLst>
            <pc:docMk/>
            <pc:sldMk cId="3992049645" sldId="280"/>
            <ac:spMk id="7" creationId="{328FF7A0-0354-4E32-4DE7-BAF4C8939DB7}"/>
          </ac:spMkLst>
        </pc:spChg>
      </pc:sldChg>
      <pc:sldChg chg="modNotesTx">
        <pc:chgData name="Post-Ilbrink, Tineke" userId="acaedabe-b12f-42d1-8517-780bc8ea15c4" providerId="ADAL" clId="{98C1A4FD-1553-4733-83F2-920E84AA3764}" dt="2025-03-12T13:54:13.605" v="19" actId="6549"/>
        <pc:sldMkLst>
          <pc:docMk/>
          <pc:sldMk cId="1396870172" sldId="287"/>
        </pc:sldMkLst>
      </pc:sldChg>
      <pc:sldChg chg="modSp mod modNotesTx">
        <pc:chgData name="Post-Ilbrink, Tineke" userId="acaedabe-b12f-42d1-8517-780bc8ea15c4" providerId="ADAL" clId="{98C1A4FD-1553-4733-83F2-920E84AA3764}" dt="2025-03-12T13:55:39.870" v="85" actId="6549"/>
        <pc:sldMkLst>
          <pc:docMk/>
          <pc:sldMk cId="1728298718" sldId="609"/>
        </pc:sldMkLst>
        <pc:spChg chg="mod">
          <ac:chgData name="Post-Ilbrink, Tineke" userId="acaedabe-b12f-42d1-8517-780bc8ea15c4" providerId="ADAL" clId="{98C1A4FD-1553-4733-83F2-920E84AA3764}" dt="2025-03-12T13:55:34.490" v="84" actId="1076"/>
          <ac:spMkLst>
            <pc:docMk/>
            <pc:sldMk cId="1728298718" sldId="609"/>
            <ac:spMk id="2" creationId="{D0ED739C-DBDE-481E-05C1-B726DAC5D088}"/>
          </ac:spMkLst>
        </pc:spChg>
      </pc:sldChg>
      <pc:sldChg chg="modSp mod modAnim modNotesTx">
        <pc:chgData name="Post-Ilbrink, Tineke" userId="acaedabe-b12f-42d1-8517-780bc8ea15c4" providerId="ADAL" clId="{98C1A4FD-1553-4733-83F2-920E84AA3764}" dt="2025-03-12T13:57:20.297" v="101" actId="255"/>
        <pc:sldMkLst>
          <pc:docMk/>
          <pc:sldMk cId="2711563027" sldId="610"/>
        </pc:sldMkLst>
        <pc:spChg chg="mod">
          <ac:chgData name="Post-Ilbrink, Tineke" userId="acaedabe-b12f-42d1-8517-780bc8ea15c4" providerId="ADAL" clId="{98C1A4FD-1553-4733-83F2-920E84AA3764}" dt="2025-03-12T13:56:20.372" v="93" actId="113"/>
          <ac:spMkLst>
            <pc:docMk/>
            <pc:sldMk cId="2711563027" sldId="610"/>
            <ac:spMk id="2" creationId="{D1B42F23-29A3-8DE8-BFD5-7B43529941AF}"/>
          </ac:spMkLst>
        </pc:spChg>
        <pc:spChg chg="mod">
          <ac:chgData name="Post-Ilbrink, Tineke" userId="acaedabe-b12f-42d1-8517-780bc8ea15c4" providerId="ADAL" clId="{98C1A4FD-1553-4733-83F2-920E84AA3764}" dt="2025-03-12T13:56:54.691" v="96" actId="1076"/>
          <ac:spMkLst>
            <pc:docMk/>
            <pc:sldMk cId="2711563027" sldId="610"/>
            <ac:spMk id="8" creationId="{DF94CB9E-86D6-9AE6-9742-772EBA120E4E}"/>
          </ac:spMkLst>
        </pc:spChg>
        <pc:picChg chg="mod">
          <ac:chgData name="Post-Ilbrink, Tineke" userId="acaedabe-b12f-42d1-8517-780bc8ea15c4" providerId="ADAL" clId="{98C1A4FD-1553-4733-83F2-920E84AA3764}" dt="2025-03-12T13:56:54.691" v="96" actId="1076"/>
          <ac:picMkLst>
            <pc:docMk/>
            <pc:sldMk cId="2711563027" sldId="610"/>
            <ac:picMk id="3078" creationId="{5A76D8DB-7692-5AA9-4A15-B80F2A3D6143}"/>
          </ac:picMkLst>
        </pc:picChg>
      </pc:sldChg>
      <pc:sldChg chg="modSp mod">
        <pc:chgData name="Post-Ilbrink, Tineke" userId="acaedabe-b12f-42d1-8517-780bc8ea15c4" providerId="ADAL" clId="{98C1A4FD-1553-4733-83F2-920E84AA3764}" dt="2025-03-12T13:59:53.251" v="131" actId="20577"/>
        <pc:sldMkLst>
          <pc:docMk/>
          <pc:sldMk cId="1484670052" sldId="614"/>
        </pc:sldMkLst>
        <pc:spChg chg="mod">
          <ac:chgData name="Post-Ilbrink, Tineke" userId="acaedabe-b12f-42d1-8517-780bc8ea15c4" providerId="ADAL" clId="{98C1A4FD-1553-4733-83F2-920E84AA3764}" dt="2025-03-12T13:59:53.251" v="131" actId="20577"/>
          <ac:spMkLst>
            <pc:docMk/>
            <pc:sldMk cId="1484670052" sldId="614"/>
            <ac:spMk id="3" creationId="{5DD59592-78D9-61F7-3468-39F5CA2FB674}"/>
          </ac:spMkLst>
        </pc:spChg>
      </pc:sldChg>
      <pc:sldChg chg="addSp modSp mod modClrScheme chgLayout">
        <pc:chgData name="Post-Ilbrink, Tineke" userId="acaedabe-b12f-42d1-8517-780bc8ea15c4" providerId="ADAL" clId="{98C1A4FD-1553-4733-83F2-920E84AA3764}" dt="2025-03-12T14:00:37.739" v="154" actId="114"/>
        <pc:sldMkLst>
          <pc:docMk/>
          <pc:sldMk cId="163004578" sldId="615"/>
        </pc:sldMkLst>
        <pc:spChg chg="mod">
          <ac:chgData name="Post-Ilbrink, Tineke" userId="acaedabe-b12f-42d1-8517-780bc8ea15c4" providerId="ADAL" clId="{98C1A4FD-1553-4733-83F2-920E84AA3764}" dt="2025-03-12T14:00:37.739" v="154" actId="114"/>
          <ac:spMkLst>
            <pc:docMk/>
            <pc:sldMk cId="163004578" sldId="615"/>
            <ac:spMk id="2" creationId="{D1B42F23-29A3-8DE8-BFD5-7B43529941AF}"/>
          </ac:spMkLst>
        </pc:spChg>
        <pc:spChg chg="mod">
          <ac:chgData name="Post-Ilbrink, Tineke" userId="acaedabe-b12f-42d1-8517-780bc8ea15c4" providerId="ADAL" clId="{98C1A4FD-1553-4733-83F2-920E84AA3764}" dt="2025-03-12T14:00:35.141" v="153" actId="1076"/>
          <ac:spMkLst>
            <pc:docMk/>
            <pc:sldMk cId="163004578" sldId="615"/>
            <ac:spMk id="7" creationId="{328FF7A0-0354-4E32-4DE7-BAF4C8939DB7}"/>
          </ac:spMkLst>
        </pc:spChg>
        <pc:picChg chg="add mod">
          <ac:chgData name="Post-Ilbrink, Tineke" userId="acaedabe-b12f-42d1-8517-780bc8ea15c4" providerId="ADAL" clId="{98C1A4FD-1553-4733-83F2-920E84AA3764}" dt="2025-03-12T14:00:30.401" v="152" actId="26606"/>
          <ac:picMkLst>
            <pc:docMk/>
            <pc:sldMk cId="163004578" sldId="615"/>
            <ac:picMk id="3" creationId="{AF99284E-5E1A-C46F-4DDB-B6C30EC7183D}"/>
          </ac:picMkLst>
        </pc:picChg>
      </pc:sldChg>
      <pc:sldChg chg="modSp mod modAnim">
        <pc:chgData name="Post-Ilbrink, Tineke" userId="acaedabe-b12f-42d1-8517-780bc8ea15c4" providerId="ADAL" clId="{98C1A4FD-1553-4733-83F2-920E84AA3764}" dt="2025-03-12T13:55:18.203" v="80" actId="20577"/>
        <pc:sldMkLst>
          <pc:docMk/>
          <pc:sldMk cId="1390866064" sldId="616"/>
        </pc:sldMkLst>
        <pc:spChg chg="mod">
          <ac:chgData name="Post-Ilbrink, Tineke" userId="acaedabe-b12f-42d1-8517-780bc8ea15c4" providerId="ADAL" clId="{98C1A4FD-1553-4733-83F2-920E84AA3764}" dt="2025-03-12T13:54:29.806" v="30" actId="113"/>
          <ac:spMkLst>
            <pc:docMk/>
            <pc:sldMk cId="1390866064" sldId="616"/>
            <ac:spMk id="2" creationId="{D1B42F23-29A3-8DE8-BFD5-7B43529941AF}"/>
          </ac:spMkLst>
        </pc:spChg>
        <pc:spChg chg="mod">
          <ac:chgData name="Post-Ilbrink, Tineke" userId="acaedabe-b12f-42d1-8517-780bc8ea15c4" providerId="ADAL" clId="{98C1A4FD-1553-4733-83F2-920E84AA3764}" dt="2025-03-12T13:55:18.203" v="80" actId="20577"/>
          <ac:spMkLst>
            <pc:docMk/>
            <pc:sldMk cId="1390866064" sldId="616"/>
            <ac:spMk id="7" creationId="{328FF7A0-0354-4E32-4DE7-BAF4C8939DB7}"/>
          </ac:spMkLst>
        </pc:spChg>
      </pc:sldChg>
      <pc:sldChg chg="modSp mod modNotesTx">
        <pc:chgData name="Post-Ilbrink, Tineke" userId="acaedabe-b12f-42d1-8517-780bc8ea15c4" providerId="ADAL" clId="{98C1A4FD-1553-4733-83F2-920E84AA3764}" dt="2025-03-12T13:58:05.359" v="106" actId="255"/>
        <pc:sldMkLst>
          <pc:docMk/>
          <pc:sldMk cId="2090314556" sldId="617"/>
        </pc:sldMkLst>
        <pc:spChg chg="mod">
          <ac:chgData name="Post-Ilbrink, Tineke" userId="acaedabe-b12f-42d1-8517-780bc8ea15c4" providerId="ADAL" clId="{98C1A4FD-1553-4733-83F2-920E84AA3764}" dt="2025-03-12T13:57:41.810" v="103" actId="1076"/>
          <ac:spMkLst>
            <pc:docMk/>
            <pc:sldMk cId="2090314556" sldId="617"/>
            <ac:spMk id="10" creationId="{B6CE0F74-CDCC-C1F6-C2B9-0927C0D7AC05}"/>
          </ac:spMkLst>
        </pc:spChg>
        <pc:picChg chg="mod">
          <ac:chgData name="Post-Ilbrink, Tineke" userId="acaedabe-b12f-42d1-8517-780bc8ea15c4" providerId="ADAL" clId="{98C1A4FD-1553-4733-83F2-920E84AA3764}" dt="2025-03-12T13:57:58.169" v="104" actId="1076"/>
          <ac:picMkLst>
            <pc:docMk/>
            <pc:sldMk cId="2090314556" sldId="617"/>
            <ac:picMk id="9" creationId="{59C568A6-73B7-CA0E-69DD-6E9ADF8ACAED}"/>
          </ac:picMkLst>
        </pc:picChg>
      </pc:sldChg>
      <pc:sldChg chg="modSp mod modAnim modNotesTx">
        <pc:chgData name="Post-Ilbrink, Tineke" userId="acaedabe-b12f-42d1-8517-780bc8ea15c4" providerId="ADAL" clId="{98C1A4FD-1553-4733-83F2-920E84AA3764}" dt="2025-03-12T13:59:17.714" v="116" actId="1076"/>
        <pc:sldMkLst>
          <pc:docMk/>
          <pc:sldMk cId="2395256698" sldId="618"/>
        </pc:sldMkLst>
        <pc:spChg chg="mod">
          <ac:chgData name="Post-Ilbrink, Tineke" userId="acaedabe-b12f-42d1-8517-780bc8ea15c4" providerId="ADAL" clId="{98C1A4FD-1553-4733-83F2-920E84AA3764}" dt="2025-03-12T13:59:17.714" v="116" actId="1076"/>
          <ac:spMkLst>
            <pc:docMk/>
            <pc:sldMk cId="2395256698" sldId="618"/>
            <ac:spMk id="10" creationId="{B6CE0F74-CDCC-C1F6-C2B9-0927C0D7AC05}"/>
          </ac:spMkLst>
        </pc:spChg>
      </pc:sldChg>
      <pc:sldChg chg="modSp add modAnim modNotesTx">
        <pc:chgData name="Post-Ilbrink, Tineke" userId="acaedabe-b12f-42d1-8517-780bc8ea15c4" providerId="ADAL" clId="{98C1A4FD-1553-4733-83F2-920E84AA3764}" dt="2025-03-12T13:59:08.548" v="114" actId="2710"/>
        <pc:sldMkLst>
          <pc:docMk/>
          <pc:sldMk cId="150824071" sldId="619"/>
        </pc:sldMkLst>
        <pc:spChg chg="mod">
          <ac:chgData name="Post-Ilbrink, Tineke" userId="acaedabe-b12f-42d1-8517-780bc8ea15c4" providerId="ADAL" clId="{98C1A4FD-1553-4733-83F2-920E84AA3764}" dt="2025-03-12T13:59:08.548" v="114" actId="2710"/>
          <ac:spMkLst>
            <pc:docMk/>
            <pc:sldMk cId="150824071" sldId="619"/>
            <ac:spMk id="10" creationId="{DF27E577-1445-096B-B105-85574414A0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5F8FA-ED46-4D45-87AB-1B053964B941}" type="datetimeFigureOut">
              <a:rPr lang="nl-NL" smtClean="0"/>
              <a:t>12-3-2025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1288-9E8D-4B14-8B7A-7F2A483267EC}" type="slidenum">
              <a:rPr lang="nl-NL" smtClean="0"/>
              <a:t>‹nr.›</a:t>
            </a:fld>
            <a:endParaRPr lang="nl-NL"/>
          </a:p>
        </p:txBody>
      </p:sp>
    </p:spTree>
    <p:extLst>
      <p:ext uri="{BB962C8B-B14F-4D97-AF65-F5344CB8AC3E}">
        <p14:creationId xmlns:p14="http://schemas.microsoft.com/office/powerpoint/2010/main" val="193626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Benodigde materialen:</a:t>
            </a:r>
          </a:p>
          <a:p>
            <a:pPr marL="171450" indent="-171450">
              <a:buFont typeface="Wingdings" panose="05000000000000000000" pitchFamily="2" charset="2"/>
              <a:buChar char="ü"/>
            </a:pPr>
            <a:r>
              <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rPr>
              <a:t>Werkblad Silhouet lichaam – verschillende soorten (man, vrouw</a:t>
            </a:r>
            <a:r>
              <a:rPr kumimoji="0" lang="nl-NL" sz="1000" b="0" i="0" u="none" strike="noStrike" kern="1200" cap="none" spc="0" normalizeH="0" noProof="0">
                <a:ln>
                  <a:noFill/>
                </a:ln>
                <a:solidFill>
                  <a:prstClr val="black"/>
                </a:solidFill>
                <a:effectLst/>
                <a:uLnTx/>
                <a:uFillTx/>
                <a:latin typeface="Aptos Display" panose="020B0004020202020204" pitchFamily="34" charset="0"/>
                <a:ea typeface="+mn-ea"/>
                <a:cs typeface="Times New Roman" panose="02020603050405020304" pitchFamily="18" charset="0"/>
              </a:rPr>
              <a:t>, neutraal)</a:t>
            </a: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pPr marL="171450" indent="-171450">
              <a:buFont typeface="Wingdings" panose="05000000000000000000" pitchFamily="2" charset="2"/>
              <a:buChar char="ü"/>
            </a:pPr>
            <a:r>
              <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rPr>
              <a:t>Kleurpotloden en stiften in de kleuren rood, geel, groen, paars, blauw, turquoise </a:t>
            </a:r>
          </a:p>
          <a:p>
            <a:pPr marL="171450" indent="-171450">
              <a:buFont typeface="Wingdings" panose="05000000000000000000" pitchFamily="2" charset="2"/>
              <a:buChar char="ü"/>
            </a:pPr>
            <a:r>
              <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rPr>
              <a:t>Kaartjes Emoties uitbeelden in situaties</a:t>
            </a:r>
          </a:p>
          <a:p>
            <a:pPr marL="171450" indent="-171450">
              <a:buFont typeface="Wingdings" panose="05000000000000000000" pitchFamily="2" charset="2"/>
              <a:buChar char="ü"/>
            </a:pPr>
            <a:r>
              <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rPr>
              <a:t>Emotiedagboek</a:t>
            </a:r>
          </a:p>
          <a:p>
            <a:pPr marL="171450" indent="-171450">
              <a:buFont typeface="Wingdings" panose="05000000000000000000" pitchFamily="2" charset="2"/>
              <a:buChar char="ü"/>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Voorbereiding:</a:t>
            </a:r>
          </a:p>
          <a:p>
            <a:pPr marL="171450" indent="-171450">
              <a:buFont typeface="Wingdings" panose="05000000000000000000" pitchFamily="2" charset="2"/>
              <a:buChar char="ü"/>
            </a:pPr>
            <a:r>
              <a:rPr lang="nl-NL" sz="1000" dirty="0">
                <a:latin typeface="Aptos Display" panose="020B0004020202020204" pitchFamily="34" charset="0"/>
              </a:rPr>
              <a:t>Lees de notities bij deze les goed door.</a:t>
            </a:r>
          </a:p>
          <a:p>
            <a:pPr marL="171450" indent="-171450">
              <a:buFont typeface="Wingdings" panose="05000000000000000000" pitchFamily="2" charset="2"/>
              <a:buChar char="ü"/>
            </a:pPr>
            <a:r>
              <a:rPr lang="nl-NL" sz="1000" dirty="0">
                <a:latin typeface="Aptos Display" panose="020B0004020202020204" pitchFamily="34" charset="0"/>
              </a:rPr>
              <a:t>Verzamel de benodigde materialen op tijd. </a:t>
            </a: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NB. </a:t>
            </a:r>
            <a:r>
              <a:rPr lang="nl-NL" sz="1000" b="0" dirty="0">
                <a:latin typeface="Aptos Display" panose="020B0004020202020204" pitchFamily="34" charset="0"/>
              </a:rPr>
              <a:t>Afhankelijk van je groep kunnen deze lessen mogelijk meer tijd in beslag nemen dan een lesuur. Kijk vooraf goed naar de lessen en schat in voor jouw groep op of je een les in 1 lesuur kunt geven, of dat je hier meer lesuren voor nodig hebt. In de notities wordt aangegeven wat logische punten zijn om een les af te breken en in tweeën te delen. </a:t>
            </a:r>
          </a:p>
          <a:p>
            <a:endParaRPr lang="nl-NL" sz="1000" dirty="0">
              <a:latin typeface="Aptos Display" panose="020B0004020202020204" pitchFamily="34" charset="0"/>
            </a:endParaRPr>
          </a:p>
          <a:p>
            <a:r>
              <a:rPr lang="nl-NL" sz="1000" b="1" dirty="0">
                <a:latin typeface="Aptos Display" panose="020B0004020202020204" pitchFamily="34" charset="0"/>
              </a:rPr>
              <a:t>Achtergrondinformatie voor de docent:</a:t>
            </a:r>
          </a:p>
          <a:p>
            <a:r>
              <a:rPr lang="nl-NL" sz="1000" dirty="0">
                <a:latin typeface="Aptos Display" panose="020B0004020202020204" pitchFamily="34" charset="0"/>
              </a:rPr>
              <a:t>Emoties spelen een belangrijke rol in het dagelijks leven. Ze beïnvloeden hoe we ons voelen, hoe we reageren op situaties en hoe we met anderen omgaan. </a:t>
            </a:r>
          </a:p>
          <a:p>
            <a:r>
              <a:rPr lang="nl-NL" sz="1000" dirty="0">
                <a:latin typeface="Aptos Display" panose="020B0004020202020204" pitchFamily="34" charset="0"/>
              </a:rPr>
              <a:t>In deze eerste les maken leerlingen kennis met de zes basisemoties: </a:t>
            </a:r>
            <a:r>
              <a:rPr lang="nl-NL" sz="1000" b="1" dirty="0">
                <a:latin typeface="Aptos Display" panose="020B0004020202020204" pitchFamily="34" charset="0"/>
              </a:rPr>
              <a:t>boosheid, angst, verdriet, blijdschap, walging/afkeer en verrassing</a:t>
            </a:r>
            <a:r>
              <a:rPr lang="nl-NL" sz="1000" dirty="0">
                <a:latin typeface="Aptos Display" panose="020B0004020202020204" pitchFamily="34" charset="0"/>
              </a:rPr>
              <a:t>. </a:t>
            </a:r>
          </a:p>
          <a:p>
            <a:r>
              <a:rPr lang="nl-NL" sz="1000" dirty="0">
                <a:latin typeface="Aptos Display" panose="020B0004020202020204" pitchFamily="34" charset="0"/>
              </a:rPr>
              <a:t>Door deze emoties te herkennen en te benoemen, leren leerlingen beter begrijpen wat ze voelen en hoe ze daarmee om kunnen gaan.</a:t>
            </a:r>
          </a:p>
          <a:p>
            <a:endParaRPr lang="nl-NL" sz="1000" dirty="0">
              <a:latin typeface="Aptos Display" panose="020B0004020202020204" pitchFamily="34" charset="0"/>
            </a:endParaRPr>
          </a:p>
          <a:p>
            <a:r>
              <a:rPr lang="nl-NL" sz="1000" dirty="0">
                <a:latin typeface="Aptos Display" panose="020B0004020202020204" pitchFamily="34" charset="0"/>
              </a:rPr>
              <a:t>Voor jongeren met TOS kan het soms lastig zijn om hun emoties te herkennen en onder woorden te brengen. Daarom is het belangrijk om hen op een </a:t>
            </a:r>
            <a:r>
              <a:rPr lang="nl-NL" sz="1000" dirty="0" err="1">
                <a:latin typeface="Aptos Display" panose="020B0004020202020204" pitchFamily="34" charset="0"/>
              </a:rPr>
              <a:t>explicite</a:t>
            </a:r>
            <a:r>
              <a:rPr lang="nl-NL" sz="1000" dirty="0">
                <a:latin typeface="Aptos Display" panose="020B0004020202020204" pitchFamily="34" charset="0"/>
              </a:rPr>
              <a:t> en interactieve manier ‘kennis te laten maken’ met emoties. In deze les wordt gebruikgemaakt van beelden, groepsgesprekken en een spel om emoties beter te begrijpen.</a:t>
            </a:r>
          </a:p>
          <a:p>
            <a:endParaRPr lang="nl-NL" sz="1000" dirty="0">
              <a:latin typeface="Aptos Display" panose="020B0004020202020204" pitchFamily="34" charset="0"/>
            </a:endParaRPr>
          </a:p>
          <a:p>
            <a:r>
              <a:rPr lang="nl-NL" sz="1000" dirty="0">
                <a:latin typeface="Aptos Display" panose="020B0004020202020204" pitchFamily="34" charset="0"/>
              </a:rPr>
              <a:t>Het herkennen van emoties bij zichzelf en anderen helpt de jongeren bij het ontwikkelen van sociale vaardigheden. Dit zorgt voor betere communicatie en voorkomt misverstanden in hun interacties. Door ervaringen te delen en over emoties te praten, leren leerlingen dat emoties normaal zijn en dat iedereen ze op verschillende momenten ervaart.</a:t>
            </a:r>
          </a:p>
          <a:p>
            <a:endParaRPr lang="nl-NL" sz="1000" dirty="0">
              <a:latin typeface="Aptos Display" panose="020B0004020202020204" pitchFamily="34" charset="0"/>
            </a:endParaRPr>
          </a:p>
          <a:p>
            <a:r>
              <a:rPr lang="nl-NL" sz="1000" dirty="0">
                <a:latin typeface="Aptos Display" panose="020B0004020202020204" pitchFamily="34" charset="0"/>
              </a:rPr>
              <a:t>Naast de activiteiten in de les is er een oefening voor thuis, waarbij leerlingen een dagboek bijhouden over hun emoties. Dit helpt hen bewuster om te gaan met wat ze voelen en reflecteren op hoe ze met emoties omgaan. In de volgende les kunnen ze een ervaring delen, zodat er verder kan worden ingegaan op hoe emoties invloed hebben op hun gedrag en relaties.</a:t>
            </a:r>
          </a:p>
          <a:p>
            <a:endParaRPr lang="nl-NL" sz="1000" dirty="0">
              <a:latin typeface="Aptos Display" panose="020B0004020202020204" pitchFamily="34" charset="0"/>
            </a:endParaRPr>
          </a:p>
          <a:p>
            <a:r>
              <a:rPr lang="nl-NL" sz="1000" dirty="0">
                <a:latin typeface="Aptos Display" panose="020B0004020202020204" pitchFamily="34" charset="0"/>
              </a:rPr>
              <a:t>Deze lessen leggen de basis voor een beter begrip van emoties en draagt bij aan de emotionele ontwikkeling van leerlingen. Door een veilige en open sfeer te creëren, moedig je leerlingen aan om hun gevoelens te uiten en van elkaar te leren.</a:t>
            </a:r>
          </a:p>
          <a:p>
            <a:endParaRPr lang="nl-NL" sz="1000" dirty="0">
              <a:latin typeface="Aptos Display" panose="020B0004020202020204" pitchFamily="34" charset="0"/>
            </a:endParaRPr>
          </a:p>
          <a:p>
            <a:pPr>
              <a:spcBef>
                <a:spcPts val="200"/>
              </a:spcBef>
              <a:spcAft>
                <a:spcPts val="200"/>
              </a:spcAft>
            </a:pPr>
            <a:r>
              <a:rPr lang="nl-NL" sz="1000" b="1" dirty="0">
                <a:effectLst/>
                <a:latin typeface="Aptos Display" panose="020B0004020202020204" pitchFamily="34" charset="0"/>
                <a:ea typeface="Times New Roman" panose="02020603050405020304" pitchFamily="18" charset="0"/>
              </a:rPr>
              <a:t>Les 2: Emoties en het lichaam</a:t>
            </a:r>
            <a:endParaRPr lang="nl-NL" sz="1000" dirty="0">
              <a:effectLst/>
              <a:latin typeface="Aptos Display" panose="020B0004020202020204" pitchFamily="34" charset="0"/>
              <a:ea typeface="Times New Roman" panose="02020603050405020304" pitchFamily="18" charset="0"/>
            </a:endParaRPr>
          </a:p>
          <a:p>
            <a:pPr>
              <a:spcBef>
                <a:spcPts val="200"/>
              </a:spcBef>
              <a:spcAft>
                <a:spcPts val="200"/>
              </a:spcAft>
            </a:pPr>
            <a:r>
              <a:rPr lang="nl-NL" sz="1000" b="1" dirty="0">
                <a:effectLst/>
                <a:latin typeface="Aptos Display" panose="020B0004020202020204" pitchFamily="34" charset="0"/>
                <a:ea typeface="Times New Roman" panose="02020603050405020304" pitchFamily="18" charset="0"/>
              </a:rPr>
              <a:t>Activiteiten:</a:t>
            </a:r>
            <a:endParaRPr lang="nl-NL" sz="1000" dirty="0">
              <a:effectLst/>
              <a:latin typeface="Aptos Display" panose="020B0004020202020204" pitchFamily="34" charset="0"/>
              <a:ea typeface="Times New Roman" panose="02020603050405020304" pitchFamily="18" charset="0"/>
            </a:endParaRPr>
          </a:p>
          <a:p>
            <a:pPr marL="342900" lvl="0" indent="-342900">
              <a:spcBef>
                <a:spcPts val="200"/>
              </a:spcBef>
              <a:spcAft>
                <a:spcPts val="200"/>
              </a:spcAft>
              <a:buFont typeface="+mj-lt"/>
              <a:buAutoNum type="arabicPeriod"/>
              <a:tabLst>
                <a:tab pos="457200" algn="l"/>
              </a:tabLst>
            </a:pPr>
            <a:r>
              <a:rPr lang="nl-NL" sz="1000" b="1" dirty="0">
                <a:effectLst/>
                <a:latin typeface="Aptos Display" panose="020B0004020202020204" pitchFamily="34" charset="0"/>
                <a:ea typeface="Times New Roman" panose="02020603050405020304" pitchFamily="18" charset="0"/>
              </a:rPr>
              <a:t>Introductie (10 minuten):</a:t>
            </a:r>
            <a:r>
              <a:rPr lang="nl-NL" sz="1000" dirty="0">
                <a:effectLst/>
                <a:latin typeface="Aptos Display" panose="020B0004020202020204" pitchFamily="34" charset="0"/>
                <a:ea typeface="Times New Roman" panose="02020603050405020304" pitchFamily="18" charset="0"/>
              </a:rPr>
              <a:t> De mentor en logopedist bespreken hoe emoties niet alleen in je hoofd, maar ook in je lichaam voelbaar zijn. Ze geven voorbeelden (bijv. vlinders in je buik bij blijdschap).</a:t>
            </a:r>
          </a:p>
          <a:p>
            <a:pPr marL="342900" lvl="0" indent="-342900">
              <a:spcBef>
                <a:spcPts val="200"/>
              </a:spcBef>
              <a:spcAft>
                <a:spcPts val="200"/>
              </a:spcAft>
              <a:buFont typeface="+mj-lt"/>
              <a:buAutoNum type="arabicPeriod"/>
              <a:tabLst>
                <a:tab pos="457200" algn="l"/>
              </a:tabLst>
            </a:pPr>
            <a:r>
              <a:rPr lang="nl-NL" sz="1000" b="1" dirty="0">
                <a:effectLst/>
                <a:latin typeface="Aptos Display" panose="020B0004020202020204" pitchFamily="34" charset="0"/>
                <a:ea typeface="Times New Roman" panose="02020603050405020304" pitchFamily="18" charset="0"/>
              </a:rPr>
              <a:t>Lichaamskaart (20 minuten):</a:t>
            </a:r>
            <a:r>
              <a:rPr lang="nl-NL" sz="1000" dirty="0">
                <a:effectLst/>
                <a:latin typeface="Aptos Display" panose="020B0004020202020204" pitchFamily="34" charset="0"/>
                <a:ea typeface="Times New Roman" panose="02020603050405020304" pitchFamily="18" charset="0"/>
              </a:rPr>
              <a:t> Leerlingen krijgen een silhouet van een lichaam en kleuren in waar ze verschillende emoties voelen (bijv. rood voor boosheid in de vuisten, blauw voor verdriet in de borst).</a:t>
            </a:r>
          </a:p>
          <a:p>
            <a:pPr marL="342900" lvl="0" indent="-342900">
              <a:spcBef>
                <a:spcPts val="200"/>
              </a:spcBef>
              <a:spcAft>
                <a:spcPts val="200"/>
              </a:spcAft>
              <a:buFont typeface="+mj-lt"/>
              <a:buAutoNum type="arabicPeriod"/>
              <a:tabLst>
                <a:tab pos="457200" algn="l"/>
              </a:tabLst>
            </a:pPr>
            <a:r>
              <a:rPr lang="nl-NL" sz="1000" b="1" dirty="0">
                <a:effectLst/>
                <a:latin typeface="Aptos Display" panose="020B0004020202020204" pitchFamily="34" charset="0"/>
                <a:ea typeface="Times New Roman" panose="02020603050405020304" pitchFamily="18" charset="0"/>
              </a:rPr>
              <a:t>Rollenspellen (20 minuten):</a:t>
            </a:r>
            <a:r>
              <a:rPr lang="nl-NL" sz="1000" dirty="0">
                <a:effectLst/>
                <a:latin typeface="Aptos Display" panose="020B0004020202020204" pitchFamily="34" charset="0"/>
                <a:ea typeface="Times New Roman" panose="02020603050405020304" pitchFamily="18" charset="0"/>
              </a:rPr>
              <a:t> In groepjes van 2-4 spelen leerlingen korte scènes waarin ze een emotie uitbeelden en bespreken waar ze deze emotie in hun lichaam voelen.</a:t>
            </a:r>
          </a:p>
          <a:p>
            <a:pPr marL="342900" lvl="0" indent="-342900">
              <a:spcBef>
                <a:spcPts val="200"/>
              </a:spcBef>
              <a:spcAft>
                <a:spcPts val="200"/>
              </a:spcAft>
              <a:buFont typeface="+mj-lt"/>
              <a:buAutoNum type="arabicPeriod"/>
              <a:tabLst>
                <a:tab pos="457200" algn="l"/>
              </a:tabLst>
            </a:pPr>
            <a:endParaRPr lang="nl-NL" sz="1000" dirty="0">
              <a:effectLst/>
              <a:latin typeface="Aptos Display" panose="020B0004020202020204" pitchFamily="34" charset="0"/>
              <a:ea typeface="Times New Roman" panose="02020603050405020304" pitchFamily="18" charset="0"/>
            </a:endParaRPr>
          </a:p>
          <a:p>
            <a:pPr>
              <a:spcBef>
                <a:spcPts val="200"/>
              </a:spcBef>
              <a:spcAft>
                <a:spcPts val="200"/>
              </a:spcAft>
            </a:pPr>
            <a:r>
              <a:rPr lang="nl-NL" sz="1000" b="1" dirty="0">
                <a:effectLst/>
                <a:latin typeface="Aptos Display" panose="020B0004020202020204" pitchFamily="34" charset="0"/>
                <a:ea typeface="Times New Roman" panose="02020603050405020304" pitchFamily="18" charset="0"/>
              </a:rPr>
              <a:t>Oefening voor thuis:</a:t>
            </a:r>
            <a:r>
              <a:rPr lang="nl-NL" sz="1000" dirty="0">
                <a:effectLst/>
                <a:latin typeface="Aptos Display" panose="020B0004020202020204" pitchFamily="34" charset="0"/>
                <a:ea typeface="Times New Roman" panose="02020603050405020304" pitchFamily="18" charset="0"/>
              </a:rPr>
              <a:t> Vraag leerlingen om bij te houden waar ze emoties in hun lichaam voelen en dit te bespreken met een ouder of verzorger.</a:t>
            </a:r>
          </a:p>
          <a:p>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De leerlingen leren in deze les: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effectLst/>
                <a:latin typeface="Aptos Display" panose="020B0004020202020204" pitchFamily="34" charset="0"/>
                <a:ea typeface="Times New Roman" panose="02020603050405020304" pitchFamily="18" charset="0"/>
              </a:rPr>
              <a:t>Leerlingen leren waar in hun lichaam ze emoties kunnen voelen.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4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10</a:t>
            </a:fld>
            <a:endParaRPr lang="nl-NL"/>
          </a:p>
        </p:txBody>
      </p:sp>
    </p:spTree>
    <p:extLst>
      <p:ext uri="{BB962C8B-B14F-4D97-AF65-F5344CB8AC3E}">
        <p14:creationId xmlns:p14="http://schemas.microsoft.com/office/powerpoint/2010/main" val="321577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1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Kijk met de klas terug op het huiswerk: emotiedagboek. Wat viel er op bij het invullen? Zijn er bepaalde emoties die steeds in dezelfde situaties terugkomen?</a:t>
            </a:r>
          </a:p>
          <a:p>
            <a:r>
              <a:rPr lang="nl-NL" sz="1000" dirty="0">
                <a:latin typeface="Aptos Display" panose="020B0004020202020204" pitchFamily="34" charset="0"/>
              </a:rPr>
              <a:t>Maakt het tijdstip nog iets uit voor je emoties? Voel je je het best in de ochtend, middag of avond?</a:t>
            </a:r>
          </a:p>
          <a:p>
            <a:r>
              <a:rPr lang="nl-NL" sz="1000" dirty="0">
                <a:latin typeface="Aptos Display" panose="020B0004020202020204" pitchFamily="34" charset="0"/>
              </a:rPr>
              <a:t>Hoe komt dat denk je?</a:t>
            </a:r>
          </a:p>
          <a:p>
            <a:endParaRPr lang="nl-NL" sz="1000" dirty="0">
              <a:latin typeface="Aptos Display" panose="020B0004020202020204" pitchFamily="34" charset="0"/>
            </a:endParaRPr>
          </a:p>
          <a:p>
            <a:r>
              <a:rPr lang="nl-NL" sz="1000" dirty="0">
                <a:latin typeface="Aptos Display" panose="020B0004020202020204" pitchFamily="34" charset="0"/>
              </a:rPr>
              <a:t>Kijk met de klas even terug op het thema grenzen aangeven. Wat is er blijven hangen?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73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4</a:t>
            </a:fld>
            <a:endParaRPr lang="nl-NL"/>
          </a:p>
        </p:txBody>
      </p:sp>
    </p:spTree>
    <p:extLst>
      <p:ext uri="{BB962C8B-B14F-4D97-AF65-F5344CB8AC3E}">
        <p14:creationId xmlns:p14="http://schemas.microsoft.com/office/powerpoint/2010/main" val="104079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dirty="0">
                <a:latin typeface="Aptos Display" panose="020B0004020202020204" pitchFamily="34" charset="0"/>
              </a:rPr>
              <a:t>Voor de leerlingen</a:t>
            </a:r>
            <a:endParaRPr lang="nl-NL" sz="1000" b="0" dirty="0">
              <a:latin typeface="Aptos Display" panose="020B0004020202020204" pitchFamily="34" charset="0"/>
            </a:endParaRPr>
          </a:p>
          <a:p>
            <a:pPr marL="0" indent="0">
              <a:buFontTx/>
              <a:buNone/>
            </a:pPr>
            <a:r>
              <a:rPr lang="nl-NL" sz="1000" b="0" dirty="0">
                <a:latin typeface="Aptos Display" panose="020B0004020202020204" pitchFamily="34" charset="0"/>
              </a:rPr>
              <a:t>In het thema Grenzen aangeven hebben we naar verschillende plaatjes gekeken waar eten op stond.</a:t>
            </a:r>
          </a:p>
          <a:p>
            <a:pPr marL="0" indent="0">
              <a:buFontTx/>
              <a:buNone/>
            </a:pPr>
            <a:r>
              <a:rPr lang="nl-NL" sz="1000" b="0" dirty="0">
                <a:latin typeface="Aptos Display" panose="020B0004020202020204" pitchFamily="34" charset="0"/>
              </a:rPr>
              <a:t>We hebben toen geoefend met voelen in ons lijf. Bij elk plaatje vroeg je jezelf af “Waar voel ik dit in mijn lijf?</a:t>
            </a:r>
          </a:p>
          <a:p>
            <a:pPr marL="0" indent="0">
              <a:buFontTx/>
              <a:buNone/>
            </a:pPr>
            <a:r>
              <a:rPr lang="nl-NL" sz="1000" b="0" dirty="0">
                <a:latin typeface="Aptos Display" panose="020B0004020202020204" pitchFamily="34" charset="0"/>
              </a:rPr>
              <a:t>Dat gaan we vandaag ook doen met emoties.</a:t>
            </a:r>
            <a:endParaRPr lang="nl-NL" sz="1000" b="1"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7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docent</a:t>
            </a:r>
          </a:p>
          <a:p>
            <a:endParaRPr lang="nl-NL" sz="1000" dirty="0">
              <a:effectLst/>
              <a:latin typeface="Aptos Display" panose="020B0004020202020204" pitchFamily="34" charset="0"/>
            </a:endParaRPr>
          </a:p>
          <a:p>
            <a:pPr marL="742950" lvl="1" indent="-285750">
              <a:spcBef>
                <a:spcPts val="200"/>
              </a:spcBef>
              <a:spcAft>
                <a:spcPts val="200"/>
              </a:spcAft>
              <a:buSzPts val="1000"/>
              <a:buFont typeface="Courier New" panose="02070309020205020404" pitchFamily="49" charset="0"/>
              <a:buChar char="o"/>
              <a:tabLst>
                <a:tab pos="914400" algn="l"/>
              </a:tabLst>
            </a:pPr>
            <a:r>
              <a:rPr lang="nl-NL" sz="1000" b="1" dirty="0">
                <a:effectLst/>
                <a:latin typeface="Aptos Display" panose="020B0004020202020204" pitchFamily="34" charset="0"/>
                <a:ea typeface="Times New Roman" panose="02020603050405020304" pitchFamily="18" charset="0"/>
                <a:cs typeface="Times New Roman" panose="02020603050405020304" pitchFamily="18" charset="0"/>
              </a:rPr>
              <a:t>Uitvoering:</a:t>
            </a:r>
            <a:endParaRPr lang="nl-NL" sz="1000" dirty="0">
              <a:effectLst/>
              <a:latin typeface="Aptos Display" panose="020B0004020202020204" pitchFamily="34" charset="0"/>
              <a:ea typeface="Times New Roman" panose="02020603050405020304" pitchFamily="18" charset="0"/>
              <a:cs typeface="Times New Roman" panose="02020603050405020304" pitchFamily="18" charset="0"/>
            </a:endParaRP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De docent en logopedist beginnen met een korte uitleg over hoe emoties niet alleen mentaal, maar ook fysiek voelbaar zijn.</a:t>
            </a: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Ze geven concrete voorbeelden, zoals “vlinders in je buik” bij blijdschap, “een knoop in je maag” bij angst, of “een brok in je keel” bij verdriet.</a:t>
            </a: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Nodig leerlingen uit om voorbeelden te delen van momenten waarop ze emoties fysiek hebben gevoeld.</a:t>
            </a:r>
          </a:p>
          <a:p>
            <a:pPr marL="0" indent="0">
              <a:buFontTx/>
              <a:buNone/>
            </a:pPr>
            <a:endParaRPr lang="nl-NL" sz="1000" b="1" i="0" dirty="0">
              <a:solidFill>
                <a:srgbClr val="D2D0CE"/>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26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docent</a:t>
            </a:r>
          </a:p>
          <a:p>
            <a:endParaRPr lang="nl-NL" sz="1000" dirty="0">
              <a:effectLst/>
              <a:latin typeface="Aptos Display" panose="020B0004020202020204" pitchFamily="34" charset="0"/>
            </a:endParaRPr>
          </a:p>
          <a:p>
            <a:pPr marL="742950" lvl="1" indent="-285750">
              <a:spcBef>
                <a:spcPts val="200"/>
              </a:spcBef>
              <a:spcAft>
                <a:spcPts val="200"/>
              </a:spcAft>
              <a:buSzPts val="1000"/>
              <a:buFont typeface="Courier New" panose="02070309020205020404" pitchFamily="49" charset="0"/>
              <a:buChar char="o"/>
              <a:tabLst>
                <a:tab pos="914400" algn="l"/>
              </a:tabLst>
            </a:pPr>
            <a:r>
              <a:rPr lang="nl-NL" sz="1000" b="1" dirty="0">
                <a:effectLst/>
                <a:latin typeface="Aptos Display" panose="020B0004020202020204" pitchFamily="34" charset="0"/>
                <a:ea typeface="Times New Roman" panose="02020603050405020304" pitchFamily="18" charset="0"/>
                <a:cs typeface="Times New Roman" panose="02020603050405020304" pitchFamily="18" charset="0"/>
              </a:rPr>
              <a:t>Doel:</a:t>
            </a:r>
            <a:r>
              <a:rPr lang="nl-NL" sz="1000" dirty="0">
                <a:effectLst/>
                <a:latin typeface="Aptos Display" panose="020B0004020202020204" pitchFamily="34" charset="0"/>
                <a:ea typeface="Times New Roman" panose="02020603050405020304" pitchFamily="18" charset="0"/>
                <a:cs typeface="Times New Roman" panose="02020603050405020304" pitchFamily="18" charset="0"/>
              </a:rPr>
              <a:t> Bewustwording van waar emoties in het lijf worden gevoeld.</a:t>
            </a:r>
          </a:p>
          <a:p>
            <a:pPr marL="742950" lvl="1" indent="-285750">
              <a:spcBef>
                <a:spcPts val="200"/>
              </a:spcBef>
              <a:spcAft>
                <a:spcPts val="200"/>
              </a:spcAft>
              <a:buSzPts val="1000"/>
              <a:buFont typeface="Courier New" panose="02070309020205020404" pitchFamily="49" charset="0"/>
              <a:buChar char="o"/>
              <a:tabLst>
                <a:tab pos="914400" algn="l"/>
              </a:tabLst>
            </a:pPr>
            <a:r>
              <a:rPr lang="nl-NL" sz="1000" b="1" dirty="0">
                <a:effectLst/>
                <a:latin typeface="Aptos Display" panose="020B0004020202020204" pitchFamily="34" charset="0"/>
                <a:ea typeface="Times New Roman" panose="02020603050405020304" pitchFamily="18" charset="0"/>
                <a:cs typeface="Times New Roman" panose="02020603050405020304" pitchFamily="18" charset="0"/>
              </a:rPr>
              <a:t>Uitvoering:</a:t>
            </a:r>
            <a:endParaRPr lang="nl-NL" sz="1000" dirty="0">
              <a:effectLst/>
              <a:latin typeface="Aptos Display" panose="020B0004020202020204" pitchFamily="34" charset="0"/>
              <a:ea typeface="Times New Roman" panose="02020603050405020304" pitchFamily="18" charset="0"/>
              <a:cs typeface="Times New Roman" panose="02020603050405020304" pitchFamily="18" charset="0"/>
            </a:endParaRP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Geef elke leerling een silhouet van een lijf op papier.</a:t>
            </a: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Leg uit dat ze verschillende kleuren kunnen gebruiken om aan te geven waar ze bepaalde emoties voelen. Bijvoorbeeld:</a:t>
            </a:r>
          </a:p>
          <a:p>
            <a:pPr marL="1600200" lvl="3" indent="-228600">
              <a:spcBef>
                <a:spcPts val="200"/>
              </a:spcBef>
              <a:spcAft>
                <a:spcPts val="200"/>
              </a:spcAft>
              <a:buSzPts val="1000"/>
              <a:buFont typeface="Wingdings" panose="05000000000000000000" pitchFamily="2" charset="2"/>
              <a:buChar char=""/>
              <a:tabLst>
                <a:tab pos="1828800" algn="l"/>
              </a:tabLst>
            </a:pPr>
            <a:r>
              <a:rPr lang="nl-NL" sz="1000" dirty="0">
                <a:effectLst/>
                <a:latin typeface="Aptos Display" panose="020B0004020202020204" pitchFamily="34" charset="0"/>
                <a:ea typeface="Times New Roman" panose="02020603050405020304" pitchFamily="18" charset="0"/>
              </a:rPr>
              <a:t>Rood voor boosheid (bijv. in de vuisten of het hoofd).</a:t>
            </a:r>
          </a:p>
          <a:p>
            <a:pPr marL="1600200" lvl="3" indent="-228600">
              <a:spcBef>
                <a:spcPts val="200"/>
              </a:spcBef>
              <a:spcAft>
                <a:spcPts val="200"/>
              </a:spcAft>
              <a:buSzPts val="1000"/>
              <a:buFont typeface="Wingdings" panose="05000000000000000000" pitchFamily="2" charset="2"/>
              <a:buChar char=""/>
              <a:tabLst>
                <a:tab pos="1828800" algn="l"/>
              </a:tabLst>
            </a:pPr>
            <a:r>
              <a:rPr lang="nl-NL" sz="1000" dirty="0">
                <a:effectLst/>
                <a:latin typeface="Aptos Display" panose="020B0004020202020204" pitchFamily="34" charset="0"/>
                <a:ea typeface="Times New Roman" panose="02020603050405020304" pitchFamily="18" charset="0"/>
              </a:rPr>
              <a:t>Blauw voor verdriet (bijv. in de borst of ogen).</a:t>
            </a:r>
          </a:p>
          <a:p>
            <a:pPr marL="1600200" lvl="3" indent="-228600">
              <a:spcBef>
                <a:spcPts val="200"/>
              </a:spcBef>
              <a:spcAft>
                <a:spcPts val="200"/>
              </a:spcAft>
              <a:buSzPts val="1000"/>
              <a:buFont typeface="Wingdings" panose="05000000000000000000" pitchFamily="2" charset="2"/>
              <a:buChar char=""/>
              <a:tabLst>
                <a:tab pos="1828800" algn="l"/>
              </a:tabLst>
            </a:pPr>
            <a:r>
              <a:rPr lang="nl-NL" sz="1000" dirty="0">
                <a:effectLst/>
                <a:latin typeface="Aptos Display" panose="020B0004020202020204" pitchFamily="34" charset="0"/>
                <a:ea typeface="Times New Roman" panose="02020603050405020304" pitchFamily="18" charset="0"/>
              </a:rPr>
              <a:t>Geel voor blijdschap (bijv. in de buik of het hart).</a:t>
            </a:r>
          </a:p>
          <a:p>
            <a:pPr marL="1600200" lvl="3" indent="-228600">
              <a:spcBef>
                <a:spcPts val="200"/>
              </a:spcBef>
              <a:spcAft>
                <a:spcPts val="200"/>
              </a:spcAft>
              <a:buSzPts val="1000"/>
              <a:buFont typeface="Wingdings" panose="05000000000000000000" pitchFamily="2" charset="2"/>
              <a:buChar char=""/>
              <a:tabLst>
                <a:tab pos="1828800" algn="l"/>
              </a:tabLst>
            </a:pPr>
            <a:r>
              <a:rPr lang="nl-NL" sz="1000" dirty="0">
                <a:effectLst/>
                <a:latin typeface="Aptos Display" panose="020B0004020202020204" pitchFamily="34" charset="0"/>
                <a:ea typeface="Times New Roman" panose="02020603050405020304" pitchFamily="18" charset="0"/>
              </a:rPr>
              <a:t>Groen voor walging (bijv. in de maag of keel)</a:t>
            </a:r>
          </a:p>
          <a:p>
            <a:pPr marL="1600200" lvl="3" indent="-228600">
              <a:spcBef>
                <a:spcPts val="200"/>
              </a:spcBef>
              <a:spcAft>
                <a:spcPts val="200"/>
              </a:spcAft>
              <a:buSzPts val="1000"/>
              <a:buFont typeface="Wingdings" panose="05000000000000000000" pitchFamily="2" charset="2"/>
              <a:buChar char=""/>
              <a:tabLst>
                <a:tab pos="1828800" algn="l"/>
              </a:tabLst>
            </a:pPr>
            <a:r>
              <a:rPr lang="nl-NL" sz="1000" dirty="0">
                <a:effectLst/>
                <a:latin typeface="Aptos Display" panose="020B0004020202020204" pitchFamily="34" charset="0"/>
                <a:ea typeface="Times New Roman" panose="02020603050405020304" pitchFamily="18" charset="0"/>
              </a:rPr>
              <a:t>Turquoise voor verrassing (bijv. in de nek of borst)</a:t>
            </a:r>
          </a:p>
          <a:p>
            <a:pPr marL="1600200" lvl="3" indent="-228600">
              <a:spcBef>
                <a:spcPts val="200"/>
              </a:spcBef>
              <a:spcAft>
                <a:spcPts val="200"/>
              </a:spcAft>
              <a:buSzPts val="1000"/>
              <a:buFont typeface="Wingdings" panose="05000000000000000000" pitchFamily="2" charset="2"/>
              <a:buChar char=""/>
              <a:tabLst>
                <a:tab pos="1828800" algn="l"/>
              </a:tabLst>
            </a:pPr>
            <a:r>
              <a:rPr lang="nl-NL" sz="1000" dirty="0">
                <a:effectLst/>
                <a:latin typeface="Aptos Display" panose="020B0004020202020204" pitchFamily="34" charset="0"/>
                <a:ea typeface="Times New Roman" panose="02020603050405020304" pitchFamily="18" charset="0"/>
              </a:rPr>
              <a:t>Paars voor angst (bijv. in de buik of in de handpalmen)</a:t>
            </a: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Laat de leerlingen nadenken over recente ervaringen en waar ze die emoties in hun lijf voelden.</a:t>
            </a: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Bespreek de resultaten in kleine groepjes of klassikaal, waarbij leerlingen hun lichaamskaarten kunnen delen en vergelijken.</a:t>
            </a:r>
          </a:p>
          <a:p>
            <a:pPr marL="0" indent="0">
              <a:buFontTx/>
              <a:buNone/>
            </a:pPr>
            <a:endParaRPr lang="nl-NL" sz="1000" b="1" i="0" dirty="0">
              <a:solidFill>
                <a:srgbClr val="D2D0CE"/>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7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docent</a:t>
            </a:r>
            <a:endParaRPr lang="nl-NL" sz="1000" dirty="0">
              <a:effectLst/>
              <a:latin typeface="Aptos Display" panose="020B0004020202020204" pitchFamily="34" charset="0"/>
            </a:endParaRPr>
          </a:p>
          <a:p>
            <a:pPr marL="0" lvl="0" indent="0">
              <a:spcBef>
                <a:spcPts val="200"/>
              </a:spcBef>
              <a:spcAft>
                <a:spcPts val="200"/>
              </a:spcAft>
              <a:buFont typeface="+mj-lt"/>
              <a:buNone/>
              <a:tabLst>
                <a:tab pos="457200" algn="l"/>
              </a:tabLst>
            </a:pPr>
            <a:r>
              <a:rPr lang="nl-NL" sz="1000" b="1" dirty="0">
                <a:effectLst/>
                <a:latin typeface="Aptos Display" panose="020B0004020202020204" pitchFamily="34" charset="0"/>
                <a:ea typeface="Times New Roman" panose="02020603050405020304" pitchFamily="18" charset="0"/>
              </a:rPr>
              <a:t>Rollenspellen:</a:t>
            </a:r>
            <a:endParaRPr lang="nl-NL" sz="1000" dirty="0">
              <a:effectLst/>
              <a:latin typeface="Aptos Display" panose="020B0004020202020204" pitchFamily="34" charset="0"/>
              <a:ea typeface="Times New Roman" panose="02020603050405020304" pitchFamily="18" charset="0"/>
            </a:endParaRPr>
          </a:p>
          <a:p>
            <a:pPr marL="742950" lvl="1" indent="-285750">
              <a:spcBef>
                <a:spcPts val="200"/>
              </a:spcBef>
              <a:spcAft>
                <a:spcPts val="200"/>
              </a:spcAft>
              <a:buSzPts val="1000"/>
              <a:buFont typeface="Courier New" panose="02070309020205020404" pitchFamily="49" charset="0"/>
              <a:buChar char="o"/>
              <a:tabLst>
                <a:tab pos="914400" algn="l"/>
              </a:tabLst>
            </a:pPr>
            <a:r>
              <a:rPr lang="nl-NL" sz="1000" b="1" dirty="0">
                <a:effectLst/>
                <a:latin typeface="Aptos Display" panose="020B0004020202020204" pitchFamily="34" charset="0"/>
                <a:ea typeface="Times New Roman" panose="02020603050405020304" pitchFamily="18" charset="0"/>
                <a:cs typeface="Times New Roman" panose="02020603050405020304" pitchFamily="18" charset="0"/>
              </a:rPr>
              <a:t>Doel:</a:t>
            </a:r>
            <a:r>
              <a:rPr lang="nl-NL" sz="1000" dirty="0">
                <a:effectLst/>
                <a:latin typeface="Aptos Display" panose="020B0004020202020204" pitchFamily="34" charset="0"/>
                <a:ea typeface="Times New Roman" panose="02020603050405020304" pitchFamily="18" charset="0"/>
                <a:cs typeface="Times New Roman" panose="02020603050405020304" pitchFamily="18" charset="0"/>
              </a:rPr>
              <a:t> Inzicht krijgen in de fysieke uitdrukking van emoties door middel van acteren en emoties naspelen.</a:t>
            </a:r>
          </a:p>
          <a:p>
            <a:pPr marL="742950" lvl="1" indent="-285750">
              <a:spcBef>
                <a:spcPts val="200"/>
              </a:spcBef>
              <a:spcAft>
                <a:spcPts val="200"/>
              </a:spcAft>
              <a:buSzPts val="1000"/>
              <a:buFont typeface="Courier New" panose="02070309020205020404" pitchFamily="49" charset="0"/>
              <a:buChar char="o"/>
              <a:tabLst>
                <a:tab pos="914400" algn="l"/>
              </a:tabLst>
            </a:pPr>
            <a:r>
              <a:rPr lang="nl-NL" sz="1000" b="1" dirty="0">
                <a:effectLst/>
                <a:latin typeface="Aptos Display" panose="020B0004020202020204" pitchFamily="34" charset="0"/>
                <a:ea typeface="Times New Roman" panose="02020603050405020304" pitchFamily="18" charset="0"/>
                <a:cs typeface="Times New Roman" panose="02020603050405020304" pitchFamily="18" charset="0"/>
              </a:rPr>
              <a:t>Uitvoering:</a:t>
            </a:r>
            <a:endParaRPr lang="nl-NL" sz="1000" dirty="0">
              <a:effectLst/>
              <a:latin typeface="Aptos Display" panose="020B0004020202020204" pitchFamily="34" charset="0"/>
              <a:ea typeface="Times New Roman" panose="02020603050405020304" pitchFamily="18" charset="0"/>
              <a:cs typeface="Times New Roman" panose="02020603050405020304" pitchFamily="18" charset="0"/>
            </a:endParaRP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Verdeel de klas in groepjes van 2-4 leerlingen.</a:t>
            </a: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Geef elke groep een set kaartjes met een situatie waarin een bepaalde emotie centraal staat (bijv. een ruzie, een verrassing, een verdrietig moment).</a:t>
            </a: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Laat één leerling de emotie uitbeelden zonder woorden te gebruiken, terwijl de anderen raden welke emotie het is en bespreken waar ze denken dat deze emotie in het lichaam wordt gevoeld.</a:t>
            </a:r>
          </a:p>
          <a:p>
            <a:pPr marL="1143000" lvl="2" indent="-228600">
              <a:spcBef>
                <a:spcPts val="200"/>
              </a:spcBef>
              <a:spcAft>
                <a:spcPts val="200"/>
              </a:spcAft>
              <a:buSzPts val="1000"/>
              <a:buFont typeface="Wingdings" panose="05000000000000000000" pitchFamily="2" charset="2"/>
              <a:buChar char=""/>
              <a:tabLst>
                <a:tab pos="1371600" algn="l"/>
              </a:tabLst>
            </a:pPr>
            <a:r>
              <a:rPr lang="nl-NL" sz="1000" dirty="0">
                <a:effectLst/>
                <a:latin typeface="Aptos Display" panose="020B0004020202020204" pitchFamily="34" charset="0"/>
                <a:ea typeface="Times New Roman" panose="02020603050405020304" pitchFamily="18" charset="0"/>
              </a:rPr>
              <a:t>Wissel de rollen zodat iedereen een kans krijgt om een emotie uit te beelden en te raden.</a:t>
            </a:r>
          </a:p>
          <a:p>
            <a:pPr marL="0" indent="0">
              <a:buFontTx/>
              <a:buNone/>
            </a:pPr>
            <a:endParaRPr lang="nl-NL" sz="1000" b="1" i="0" dirty="0">
              <a:solidFill>
                <a:srgbClr val="D2D0CE"/>
              </a:solidFill>
              <a:effectLst/>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78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1CB7E-8DBC-9591-FD97-CDDA73A563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65EA52-2906-D164-FC6F-BF88AA1C6D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7067546-FA09-903C-EC6D-A771DD1A9117}"/>
              </a:ext>
            </a:extLst>
          </p:cNvPr>
          <p:cNvSpPr>
            <a:spLocks noGrp="1"/>
          </p:cNvSpPr>
          <p:nvPr>
            <p:ph type="body" idx="1"/>
          </p:nvPr>
        </p:nvSpPr>
        <p:spPr/>
        <p:txBody>
          <a:bodyPr/>
          <a:lstStyle/>
          <a:p>
            <a:pPr marL="0" indent="0">
              <a:buFontTx/>
              <a:buNone/>
            </a:pPr>
            <a:endParaRPr lang="nl-NL" b="1" i="0" dirty="0">
              <a:solidFill>
                <a:srgbClr val="D2D0CE"/>
              </a:solidFill>
              <a:effectLst/>
              <a:latin typeface="-apple-system"/>
            </a:endParaRPr>
          </a:p>
        </p:txBody>
      </p:sp>
      <p:sp>
        <p:nvSpPr>
          <p:cNvPr id="4" name="Tijdelijke aanduiding voor dianummer 3">
            <a:extLst>
              <a:ext uri="{FF2B5EF4-FFF2-40B4-BE49-F238E27FC236}">
                <a16:creationId xmlns:a16="http://schemas.microsoft.com/office/drawing/2014/main" id="{0FDCDCB2-2B69-F85D-60AA-5C89CC29A6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661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37136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64853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1294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66517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07819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025235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26167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27548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11303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1292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71461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42393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650526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86302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34500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20265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64501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03258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83078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65307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86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62688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12-3-2025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51703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12-3-2025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478648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3287704"/>
            <a:ext cx="4233673" cy="3508908"/>
          </a:xfrm>
        </p:spPr>
        <p:txBody>
          <a:bodyPr/>
          <a:lstStyle/>
          <a:p>
            <a:pPr algn="ctr"/>
            <a:r>
              <a:rPr lang="nl-NL" cap="none" dirty="0">
                <a:solidFill>
                  <a:schemeClr val="bg1"/>
                </a:solidFill>
              </a:rPr>
              <a:t>Emoties</a:t>
            </a:r>
          </a:p>
          <a:p>
            <a:pPr algn="ctr"/>
            <a:endParaRPr lang="nl-NL" sz="2000" cap="none" dirty="0">
              <a:solidFill>
                <a:schemeClr val="bg1"/>
              </a:solidFill>
            </a:endParaRPr>
          </a:p>
          <a:p>
            <a:pPr algn="ctr"/>
            <a:r>
              <a:rPr lang="nl-NL" sz="2000" cap="none" dirty="0">
                <a:solidFill>
                  <a:schemeClr val="bg1"/>
                </a:solidFill>
              </a:rPr>
              <a:t>Les 2 Emoties voelen in je lijf</a:t>
            </a:r>
            <a:endParaRPr lang="nl-NL" sz="2000" cap="none" dirty="0"/>
          </a:p>
        </p:txBody>
      </p:sp>
      <p:sp>
        <p:nvSpPr>
          <p:cNvPr id="6" name="Tijdelijke aanduiding voor inhoud 4">
            <a:extLst>
              <a:ext uri="{FF2B5EF4-FFF2-40B4-BE49-F238E27FC236}">
                <a16:creationId xmlns:a16="http://schemas.microsoft.com/office/drawing/2014/main" id="{46403FD5-8B8D-9BB3-0921-6C164C5396E0}"/>
              </a:ext>
            </a:extLst>
          </p:cNvPr>
          <p:cNvSpPr txBox="1">
            <a:spLocks/>
          </p:cNvSpPr>
          <p:nvPr/>
        </p:nvSpPr>
        <p:spPr>
          <a:xfrm>
            <a:off x="8087038" y="5042158"/>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4" name="Picture 2">
            <a:extLst>
              <a:ext uri="{FF2B5EF4-FFF2-40B4-BE49-F238E27FC236}">
                <a16:creationId xmlns:a16="http://schemas.microsoft.com/office/drawing/2014/main" id="{5FFC7BB0-FC8F-EFD1-013F-35ABE767F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844" y="2422901"/>
            <a:ext cx="5405278" cy="443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8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08253-0A70-2AF8-5FA4-2D938D7D1F2B}"/>
              </a:ext>
            </a:extLst>
          </p:cNvPr>
          <p:cNvSpPr>
            <a:spLocks noGrp="1"/>
          </p:cNvSpPr>
          <p:nvPr>
            <p:ph type="title"/>
          </p:nvPr>
        </p:nvSpPr>
        <p:spPr>
          <a:xfrm>
            <a:off x="741947" y="136525"/>
            <a:ext cx="10515600" cy="1325563"/>
          </a:xfrm>
        </p:spPr>
        <p:txBody>
          <a:bodyPr/>
          <a:lstStyle/>
          <a:p>
            <a:r>
              <a:rPr lang="nl-NL" i="0" dirty="0"/>
              <a:t>Huiswerk: emotiedagboek</a:t>
            </a:r>
          </a:p>
        </p:txBody>
      </p:sp>
      <p:sp>
        <p:nvSpPr>
          <p:cNvPr id="3" name="Tijdelijke aanduiding voor inhoud 2">
            <a:extLst>
              <a:ext uri="{FF2B5EF4-FFF2-40B4-BE49-F238E27FC236}">
                <a16:creationId xmlns:a16="http://schemas.microsoft.com/office/drawing/2014/main" id="{5DD59592-78D9-61F7-3468-39F5CA2FB674}"/>
              </a:ext>
            </a:extLst>
          </p:cNvPr>
          <p:cNvSpPr>
            <a:spLocks noGrp="1"/>
          </p:cNvSpPr>
          <p:nvPr>
            <p:ph idx="1"/>
          </p:nvPr>
        </p:nvSpPr>
        <p:spPr>
          <a:xfrm>
            <a:off x="657726" y="2268019"/>
            <a:ext cx="6501063" cy="4160520"/>
          </a:xfrm>
        </p:spPr>
        <p:txBody>
          <a:bodyPr>
            <a:normAutofit lnSpcReduction="10000"/>
          </a:bodyPr>
          <a:lstStyle/>
          <a:p>
            <a:pPr>
              <a:lnSpc>
                <a:spcPct val="150000"/>
              </a:lnSpc>
            </a:pPr>
            <a:r>
              <a:rPr lang="nl-NL" sz="2200" dirty="0"/>
              <a:t>Houd komende week bij waar je emoties in je lijf voelt.</a:t>
            </a:r>
            <a:br>
              <a:rPr lang="nl-NL" sz="2200" dirty="0"/>
            </a:br>
            <a:endParaRPr lang="nl-NL" sz="2200" dirty="0"/>
          </a:p>
          <a:p>
            <a:pPr>
              <a:lnSpc>
                <a:spcPct val="150000"/>
              </a:lnSpc>
            </a:pPr>
            <a:r>
              <a:rPr lang="nl-NL" sz="2200" dirty="0"/>
              <a:t>Bespreek dit met je vader, moeder of een andere volwassene.</a:t>
            </a:r>
            <a:br>
              <a:rPr lang="nl-NL" sz="2200" dirty="0"/>
            </a:br>
            <a:endParaRPr lang="nl-NL" sz="2200" dirty="0"/>
          </a:p>
          <a:p>
            <a:pPr>
              <a:lnSpc>
                <a:spcPct val="150000"/>
              </a:lnSpc>
            </a:pPr>
            <a:r>
              <a:rPr lang="nl-NL" sz="2200" dirty="0"/>
              <a:t>Waar voelen jouw ouders of de volwassene emoties in hun lijf?</a:t>
            </a:r>
          </a:p>
        </p:txBody>
      </p:sp>
      <p:pic>
        <p:nvPicPr>
          <p:cNvPr id="5" name="Afbeelding 4">
            <a:extLst>
              <a:ext uri="{FF2B5EF4-FFF2-40B4-BE49-F238E27FC236}">
                <a16:creationId xmlns:a16="http://schemas.microsoft.com/office/drawing/2014/main" id="{8C6B96D2-A4C7-E0E2-EEC3-76A961BC53E7}"/>
              </a:ext>
            </a:extLst>
          </p:cNvPr>
          <p:cNvPicPr>
            <a:picLocks noChangeAspect="1"/>
          </p:cNvPicPr>
          <p:nvPr/>
        </p:nvPicPr>
        <p:blipFill>
          <a:blip r:embed="rId3"/>
          <a:stretch>
            <a:fillRect/>
          </a:stretch>
        </p:blipFill>
        <p:spPr>
          <a:xfrm>
            <a:off x="7146757" y="1100128"/>
            <a:ext cx="4387517" cy="5621347"/>
          </a:xfrm>
          <a:prstGeom prst="rect">
            <a:avLst/>
          </a:prstGeom>
        </p:spPr>
      </p:pic>
    </p:spTree>
    <p:extLst>
      <p:ext uri="{BB962C8B-B14F-4D97-AF65-F5344CB8AC3E}">
        <p14:creationId xmlns:p14="http://schemas.microsoft.com/office/powerpoint/2010/main" val="148467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nl-NL" b="1" i="0" kern="1200" dirty="0">
                <a:latin typeface="+mj-lt"/>
                <a:ea typeface="+mj-ea"/>
                <a:cs typeface="+mj-cs"/>
              </a:rPr>
              <a:t>Hoe is het gegaan?</a:t>
            </a:r>
          </a:p>
        </p:txBody>
      </p:sp>
      <p:sp>
        <p:nvSpPr>
          <p:cNvPr id="7" name="Tekstvak 6">
            <a:extLst>
              <a:ext uri="{FF2B5EF4-FFF2-40B4-BE49-F238E27FC236}">
                <a16:creationId xmlns:a16="http://schemas.microsoft.com/office/drawing/2014/main" id="{328FF7A0-0354-4E32-4DE7-BAF4C8939DB7}"/>
              </a:ext>
            </a:extLst>
          </p:cNvPr>
          <p:cNvSpPr txBox="1"/>
          <p:nvPr/>
        </p:nvSpPr>
        <p:spPr>
          <a:xfrm>
            <a:off x="838200" y="2763628"/>
            <a:ext cx="4937760" cy="4160520"/>
          </a:xfrm>
          <a:prstGeom prst="rect">
            <a:avLst/>
          </a:prstGeom>
        </p:spPr>
        <p:txBody>
          <a:bodyPr vert="horz" lIns="91440" tIns="45720" rIns="91440" bIns="45720" rtlCol="0">
            <a:normAutofit/>
          </a:bodyPr>
          <a:lstStyle/>
          <a:p>
            <a:pPr marL="228600" lvl="0" indent="-228600">
              <a:spcBef>
                <a:spcPts val="1000"/>
              </a:spcBef>
              <a:buFont typeface="Arial" panose="020B0604020202020204" pitchFamily="34" charset="0"/>
              <a:buChar char="•"/>
              <a:defRPr/>
            </a:pPr>
            <a:r>
              <a:rPr lang="nl-NL" sz="2800" dirty="0"/>
              <a:t>Weet ik dat ik emoties kan voelen in mijn lijf.</a:t>
            </a:r>
          </a:p>
          <a:p>
            <a:pPr marL="228600" lvl="0" indent="-228600">
              <a:spcBef>
                <a:spcPts val="1000"/>
              </a:spcBef>
              <a:buFont typeface="Arial" panose="020B0604020202020204" pitchFamily="34" charset="0"/>
              <a:buChar char="•"/>
              <a:defRPr/>
            </a:pPr>
            <a:endParaRPr lang="nl-NL" sz="2800" dirty="0"/>
          </a:p>
          <a:p>
            <a:pPr marL="228600" lvl="0" indent="-228600">
              <a:spcBef>
                <a:spcPts val="1000"/>
              </a:spcBef>
              <a:buFont typeface="Arial" panose="020B0604020202020204" pitchFamily="34" charset="0"/>
              <a:buChar char="•"/>
              <a:defRPr/>
            </a:pPr>
            <a:r>
              <a:rPr lang="nl-NL" sz="2800" dirty="0"/>
              <a:t>Weet ik waar ik de 6 basisemoties voel in mijn lijf.</a:t>
            </a:r>
          </a:p>
          <a:p>
            <a:pPr marL="228600" marR="0" lvl="0" indent="-228600" fontAlgn="auto">
              <a:spcBef>
                <a:spcPts val="1000"/>
              </a:spcBef>
              <a:spcAft>
                <a:spcPts val="0"/>
              </a:spcAft>
              <a:buClrTx/>
              <a:buSzTx/>
              <a:buFont typeface="Arial" panose="020B0604020202020204" pitchFamily="34" charset="0"/>
              <a:buChar char="•"/>
              <a:tabLst/>
              <a:defRPr/>
            </a:pPr>
            <a:endParaRPr kumimoji="0" lang="nl-NL" sz="2800" b="0" i="0" u="none" strike="noStrike" cap="none" spc="0" normalizeH="0" baseline="0" dirty="0">
              <a:ln>
                <a:noFill/>
              </a:ln>
              <a:effectLst/>
              <a:uLnTx/>
              <a:uFillTx/>
            </a:endParaRPr>
          </a:p>
        </p:txBody>
      </p:sp>
      <p:pic>
        <p:nvPicPr>
          <p:cNvPr id="3" name="Afbeelding 2">
            <a:extLst>
              <a:ext uri="{FF2B5EF4-FFF2-40B4-BE49-F238E27FC236}">
                <a16:creationId xmlns:a16="http://schemas.microsoft.com/office/drawing/2014/main" id="{AF99284E-5E1A-C46F-4DDB-B6C30EC7183D}"/>
              </a:ext>
            </a:extLst>
          </p:cNvPr>
          <p:cNvPicPr>
            <a:picLocks noChangeAspect="1"/>
          </p:cNvPicPr>
          <p:nvPr/>
        </p:nvPicPr>
        <p:blipFill>
          <a:blip r:embed="rId3"/>
          <a:stretch>
            <a:fillRect/>
          </a:stretch>
        </p:blipFill>
        <p:spPr>
          <a:xfrm>
            <a:off x="7265365" y="2011680"/>
            <a:ext cx="3245205" cy="4160520"/>
          </a:xfrm>
          <a:prstGeom prst="rect">
            <a:avLst/>
          </a:prstGeom>
          <a:noFill/>
        </p:spPr>
      </p:pic>
    </p:spTree>
    <p:extLst>
      <p:ext uri="{BB962C8B-B14F-4D97-AF65-F5344CB8AC3E}">
        <p14:creationId xmlns:p14="http://schemas.microsoft.com/office/powerpoint/2010/main" val="1630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9018477" y="945753"/>
            <a:ext cx="2125179" cy="2105277"/>
          </a:xfrm>
        </p:spPr>
        <p:txBody>
          <a:body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2A7A93DF-7F7C-D5E9-3C3B-FECFD93AB399}"/>
              </a:ext>
            </a:extLst>
          </p:cNvPr>
          <p:cNvPicPr>
            <a:picLocks noChangeAspect="1"/>
          </p:cNvPicPr>
          <p:nvPr/>
        </p:nvPicPr>
        <p:blipFill>
          <a:blip r:embed="rId3"/>
          <a:stretch>
            <a:fillRect/>
          </a:stretch>
        </p:blipFill>
        <p:spPr>
          <a:xfrm flipH="1">
            <a:off x="9038379" y="1908939"/>
            <a:ext cx="2105277" cy="2105277"/>
          </a:xfrm>
          <a:prstGeom prst="flowChartConnector">
            <a:avLst/>
          </a:prstGeom>
          <a:effectLst/>
        </p:spPr>
      </p:pic>
      <p:pic>
        <p:nvPicPr>
          <p:cNvPr id="4" name="Afbeelding 3">
            <a:extLst>
              <a:ext uri="{FF2B5EF4-FFF2-40B4-BE49-F238E27FC236}">
                <a16:creationId xmlns:a16="http://schemas.microsoft.com/office/drawing/2014/main" id="{AEF40A99-17CA-01D6-A974-AFEAC2083535}"/>
              </a:ext>
            </a:extLst>
          </p:cNvPr>
          <p:cNvPicPr>
            <a:picLocks noChangeAspect="1"/>
          </p:cNvPicPr>
          <p:nvPr/>
        </p:nvPicPr>
        <p:blipFill>
          <a:blip r:embed="rId4"/>
          <a:stretch>
            <a:fillRect/>
          </a:stretch>
        </p:blipFill>
        <p:spPr>
          <a:xfrm>
            <a:off x="6438717" y="1530626"/>
            <a:ext cx="2569809" cy="3292475"/>
          </a:xfrm>
          <a:prstGeom prst="rect">
            <a:avLst/>
          </a:prstGeom>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Lesdoelen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838200" y="2274838"/>
            <a:ext cx="10235534" cy="19389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Mangal Pro"/>
              </a:rPr>
              <a:t>Ik leer</a:t>
            </a:r>
            <a:r>
              <a:rPr kumimoji="0" lang="nl-NL" sz="2400" b="0" i="0" u="none" strike="noStrike" kern="1200" cap="none" spc="0" normalizeH="0" baseline="0" noProof="0" dirty="0">
                <a:ln>
                  <a:noFill/>
                </a:ln>
                <a:solidFill>
                  <a:prstClr val="black"/>
                </a:solidFill>
                <a:effectLst/>
                <a:uLnTx/>
                <a:uFillTx/>
                <a:latin typeface="Mangal Pro"/>
                <a:ea typeface="+mn-ea"/>
                <a:cs typeface="+mn-cs"/>
              </a:rPr>
              <a:t> dat ik emoties kan voelen in mijn lijf.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Mangal Pro"/>
              </a:rPr>
              <a:t>Ik oefen waar ik de 6 basisemoties voel in mijn lijf.</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3908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3D273-477C-68AC-52D8-CCD1A8F276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ED739C-DBDE-481E-05C1-B726DAC5D088}"/>
              </a:ext>
            </a:extLst>
          </p:cNvPr>
          <p:cNvSpPr>
            <a:spLocks noGrp="1"/>
          </p:cNvSpPr>
          <p:nvPr>
            <p:ph type="title"/>
          </p:nvPr>
        </p:nvSpPr>
        <p:spPr>
          <a:xfrm>
            <a:off x="3039707" y="1972073"/>
            <a:ext cx="6112586" cy="3394015"/>
          </a:xfrm>
        </p:spPr>
        <p:txBody>
          <a:bodyPr>
            <a:noAutofit/>
          </a:bodyPr>
          <a:lstStyle/>
          <a:p>
            <a:pPr>
              <a:lnSpc>
                <a:spcPct val="114000"/>
              </a:lnSpc>
            </a:pPr>
            <a:r>
              <a:rPr lang="nl-NL" sz="3000" dirty="0"/>
              <a:t>“Je grenzen aangeven lijkt op een superheldenpak.</a:t>
            </a:r>
            <a:br>
              <a:rPr lang="nl-NL" sz="3000" dirty="0"/>
            </a:br>
            <a:br>
              <a:rPr lang="nl-NL" sz="3000" dirty="0"/>
            </a:br>
            <a:r>
              <a:rPr lang="nl-NL" sz="3000" dirty="0"/>
              <a:t>Het beschermt je en het maakt je sterk.”</a:t>
            </a:r>
          </a:p>
        </p:txBody>
      </p:sp>
      <p:sp>
        <p:nvSpPr>
          <p:cNvPr id="3" name="Tijdelijke aanduiding voor inhoud 2">
            <a:extLst>
              <a:ext uri="{FF2B5EF4-FFF2-40B4-BE49-F238E27FC236}">
                <a16:creationId xmlns:a16="http://schemas.microsoft.com/office/drawing/2014/main" id="{9990FF04-4CA7-1227-D04D-C25866B8F002}"/>
              </a:ext>
            </a:extLst>
          </p:cNvPr>
          <p:cNvSpPr txBox="1">
            <a:spLocks/>
          </p:cNvSpPr>
          <p:nvPr/>
        </p:nvSpPr>
        <p:spPr>
          <a:xfrm>
            <a:off x="4295275" y="204537"/>
            <a:ext cx="3477900" cy="251745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2400" kern="1200">
                <a:solidFill>
                  <a:schemeClr val="bg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nl-NL" dirty="0">
              <a:solidFill>
                <a:schemeClr val="tx1"/>
              </a:solidFill>
            </a:endParaRPr>
          </a:p>
          <a:p>
            <a:pPr marL="285750" indent="-285750">
              <a:buFont typeface="Arial" panose="020B0604020202020204" pitchFamily="34" charset="0"/>
              <a:buChar char="•"/>
            </a:pPr>
            <a:endParaRPr lang="nl-NL" dirty="0">
              <a:solidFill>
                <a:schemeClr val="tx1"/>
              </a:solidFill>
            </a:endParaRPr>
          </a:p>
        </p:txBody>
      </p:sp>
    </p:spTree>
    <p:extLst>
      <p:ext uri="{BB962C8B-B14F-4D97-AF65-F5344CB8AC3E}">
        <p14:creationId xmlns:p14="http://schemas.microsoft.com/office/powerpoint/2010/main" val="172829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dirty="0"/>
              <a:t>Waar voel je het in je lichaam?</a:t>
            </a:r>
          </a:p>
        </p:txBody>
      </p:sp>
      <p:sp>
        <p:nvSpPr>
          <p:cNvPr id="7" name="Tekstvak 6">
            <a:extLst>
              <a:ext uri="{FF2B5EF4-FFF2-40B4-BE49-F238E27FC236}">
                <a16:creationId xmlns:a16="http://schemas.microsoft.com/office/drawing/2014/main" id="{328FF7A0-0354-4E32-4DE7-BAF4C8939DB7}"/>
              </a:ext>
            </a:extLst>
          </p:cNvPr>
          <p:cNvSpPr txBox="1"/>
          <p:nvPr/>
        </p:nvSpPr>
        <p:spPr>
          <a:xfrm>
            <a:off x="914399" y="1766541"/>
            <a:ext cx="10644809"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noProof="0" dirty="0">
                <a:solidFill>
                  <a:prstClr val="black"/>
                </a:solidFill>
                <a:latin typeface="Mangal Pro"/>
              </a:rPr>
              <a:t>Bij het thema Grenzen aangeven hebben geoefend met </a:t>
            </a:r>
            <a:br>
              <a:rPr lang="nl-NL" sz="2400" noProof="0" dirty="0">
                <a:solidFill>
                  <a:prstClr val="black"/>
                </a:solidFill>
                <a:latin typeface="Mangal Pro"/>
              </a:rPr>
            </a:br>
            <a:r>
              <a:rPr lang="nl-NL" sz="2400" noProof="0" dirty="0">
                <a:solidFill>
                  <a:prstClr val="black"/>
                </a:solidFill>
                <a:latin typeface="Mangal Pro"/>
              </a:rPr>
              <a:t>“Waar voel ik dit in mijn lijf?”</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5" name="Afbeelding 4">
            <a:extLst>
              <a:ext uri="{FF2B5EF4-FFF2-40B4-BE49-F238E27FC236}">
                <a16:creationId xmlns:a16="http://schemas.microsoft.com/office/drawing/2014/main" id="{ED297EB3-B382-4EA8-73B0-90EA24FF366E}"/>
              </a:ext>
            </a:extLst>
          </p:cNvPr>
          <p:cNvPicPr>
            <a:picLocks noChangeAspect="1"/>
          </p:cNvPicPr>
          <p:nvPr/>
        </p:nvPicPr>
        <p:blipFill>
          <a:blip r:embed="rId3"/>
          <a:stretch>
            <a:fillRect/>
          </a:stretch>
        </p:blipFill>
        <p:spPr>
          <a:xfrm>
            <a:off x="526773" y="2753139"/>
            <a:ext cx="5952494" cy="3200400"/>
          </a:xfrm>
          <a:prstGeom prst="rect">
            <a:avLst/>
          </a:prstGeom>
        </p:spPr>
      </p:pic>
      <p:pic>
        <p:nvPicPr>
          <p:cNvPr id="4" name="Afbeelding 3">
            <a:extLst>
              <a:ext uri="{FF2B5EF4-FFF2-40B4-BE49-F238E27FC236}">
                <a16:creationId xmlns:a16="http://schemas.microsoft.com/office/drawing/2014/main" id="{02D2D548-C205-8A72-E0F0-DCA02DDAB2E2}"/>
              </a:ext>
            </a:extLst>
          </p:cNvPr>
          <p:cNvPicPr>
            <a:picLocks noChangeAspect="1"/>
          </p:cNvPicPr>
          <p:nvPr/>
        </p:nvPicPr>
        <p:blipFill>
          <a:blip r:embed="rId4"/>
          <a:stretch>
            <a:fillRect/>
          </a:stretch>
        </p:blipFill>
        <p:spPr>
          <a:xfrm>
            <a:off x="6450376" y="2966870"/>
            <a:ext cx="5508507" cy="2668617"/>
          </a:xfrm>
          <a:prstGeom prst="rect">
            <a:avLst/>
          </a:prstGeom>
        </p:spPr>
      </p:pic>
      <p:sp>
        <p:nvSpPr>
          <p:cNvPr id="6" name="Tekstvak 5">
            <a:extLst>
              <a:ext uri="{FF2B5EF4-FFF2-40B4-BE49-F238E27FC236}">
                <a16:creationId xmlns:a16="http://schemas.microsoft.com/office/drawing/2014/main" id="{1CE0F08E-8CDA-6FC8-E3E4-CF2AA50E04BF}"/>
              </a:ext>
            </a:extLst>
          </p:cNvPr>
          <p:cNvSpPr txBox="1"/>
          <p:nvPr/>
        </p:nvSpPr>
        <p:spPr>
          <a:xfrm>
            <a:off x="1156862" y="6184993"/>
            <a:ext cx="1064480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noProof="0" dirty="0">
                <a:solidFill>
                  <a:prstClr val="black"/>
                </a:solidFill>
                <a:latin typeface="Mangal Pro"/>
              </a:rPr>
              <a:t>Vandaag ontdekken we waar we emoties in ons lichaam voelen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39920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184652"/>
            <a:ext cx="10515600" cy="1325563"/>
          </a:xfrm>
        </p:spPr>
        <p:txBody>
          <a:bodyPr/>
          <a:lstStyle/>
          <a:p>
            <a:r>
              <a:rPr lang="nl-NL" b="1" i="0" dirty="0"/>
              <a:t>Emoties voelen in je lijf</a:t>
            </a:r>
          </a:p>
        </p:txBody>
      </p:sp>
      <p:pic>
        <p:nvPicPr>
          <p:cNvPr id="3074" name="Picture 2" descr="Thumbnail Image lijntekening van vlinders in je buik met een blijere persoon">
            <a:extLst>
              <a:ext uri="{FF2B5EF4-FFF2-40B4-BE49-F238E27FC236}">
                <a16:creationId xmlns:a16="http://schemas.microsoft.com/office/drawing/2014/main" id="{526AA816-7D15-46BF-9FCD-BEDA42E2B5A8}"/>
              </a:ext>
            </a:extLst>
          </p:cNvPr>
          <p:cNvPicPr>
            <a:picLocks noChangeAspect="1" noChangeArrowheads="1"/>
          </p:cNvPicPr>
          <p:nvPr/>
        </p:nvPicPr>
        <p:blipFill>
          <a:blip r:embed="rId3">
            <a:clrChange>
              <a:clrFrom>
                <a:srgbClr val="F4F5F0"/>
              </a:clrFrom>
              <a:clrTo>
                <a:srgbClr val="F4F5F0">
                  <a:alpha val="0"/>
                </a:srgbClr>
              </a:clrTo>
            </a:clrChange>
            <a:extLst>
              <a:ext uri="{28A0092B-C50C-407E-A947-70E740481C1C}">
                <a14:useLocalDpi xmlns:a14="http://schemas.microsoft.com/office/drawing/2010/main" val="0"/>
              </a:ext>
            </a:extLst>
          </a:blip>
          <a:srcRect/>
          <a:stretch>
            <a:fillRect/>
          </a:stretch>
        </p:blipFill>
        <p:spPr bwMode="auto">
          <a:xfrm>
            <a:off x="812811" y="1849965"/>
            <a:ext cx="3175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umbnail Image lijntekening van een knoop in de maag van iemand die bang is">
            <a:extLst>
              <a:ext uri="{FF2B5EF4-FFF2-40B4-BE49-F238E27FC236}">
                <a16:creationId xmlns:a16="http://schemas.microsoft.com/office/drawing/2014/main" id="{7E56C8C8-D245-E31B-9C0B-1D4A582E82EA}"/>
              </a:ext>
            </a:extLst>
          </p:cNvPr>
          <p:cNvPicPr>
            <a:picLocks noChangeAspect="1" noChangeArrowheads="1"/>
          </p:cNvPicPr>
          <p:nvPr/>
        </p:nvPicPr>
        <p:blipFill>
          <a:blip r:embed="rId4">
            <a:clrChange>
              <a:clrFrom>
                <a:srgbClr val="F4F5F0"/>
              </a:clrFrom>
              <a:clrTo>
                <a:srgbClr val="F4F5F0">
                  <a:alpha val="0"/>
                </a:srgbClr>
              </a:clrTo>
            </a:clrChange>
            <a:extLst>
              <a:ext uri="{28A0092B-C50C-407E-A947-70E740481C1C}">
                <a14:useLocalDpi xmlns:a14="http://schemas.microsoft.com/office/drawing/2010/main" val="0"/>
              </a:ext>
            </a:extLst>
          </a:blip>
          <a:srcRect/>
          <a:stretch>
            <a:fillRect/>
          </a:stretch>
        </p:blipFill>
        <p:spPr bwMode="auto">
          <a:xfrm>
            <a:off x="4393681" y="1841500"/>
            <a:ext cx="31750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umbnail Image lijntekening van een persoon die een brok in de keel heeft van iemand die verdrietig is, met de brok zichtbaar als propje">
            <a:extLst>
              <a:ext uri="{FF2B5EF4-FFF2-40B4-BE49-F238E27FC236}">
                <a16:creationId xmlns:a16="http://schemas.microsoft.com/office/drawing/2014/main" id="{5A76D8DB-7692-5AA9-4A15-B80F2A3D6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551" y="15113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64C7A6C-AB11-3C99-C173-5B004FFA5DB1}"/>
              </a:ext>
            </a:extLst>
          </p:cNvPr>
          <p:cNvSpPr txBox="1"/>
          <p:nvPr/>
        </p:nvSpPr>
        <p:spPr>
          <a:xfrm>
            <a:off x="812811" y="5141580"/>
            <a:ext cx="3175000"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Vlinders in</a:t>
            </a:r>
            <a:r>
              <a:rPr kumimoji="0" lang="nl-NL" sz="2400" b="0" i="0" u="none" strike="noStrike" kern="1200" cap="none" spc="0" normalizeH="0" noProof="0" dirty="0">
                <a:ln>
                  <a:noFill/>
                </a:ln>
                <a:solidFill>
                  <a:prstClr val="black"/>
                </a:solidFill>
                <a:effectLst/>
                <a:uLnTx/>
                <a:uFillTx/>
                <a:latin typeface="Mangal Pro"/>
                <a:ea typeface="+mn-ea"/>
                <a:cs typeface="+mn-cs"/>
              </a:rPr>
              <a:t> je buik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Mangal Pro"/>
              </a:rPr>
              <a:t>      Blijdschap</a:t>
            </a:r>
            <a:r>
              <a:rPr kumimoji="0" lang="nl-NL" sz="2400" b="0" i="0" u="none" strike="noStrike" kern="1200" cap="none" spc="0" normalizeH="0" noProof="0" dirty="0">
                <a:ln>
                  <a:noFill/>
                </a:ln>
                <a:solidFill>
                  <a:prstClr val="black"/>
                </a:solidFill>
                <a:effectLst/>
                <a:uLnTx/>
                <a:uFillTx/>
                <a:latin typeface="Mangal Pro"/>
                <a:ea typeface="+mn-ea"/>
                <a:cs typeface="+mn-cs"/>
              </a:rPr>
              <a:t>	</a:t>
            </a:r>
          </a:p>
        </p:txBody>
      </p:sp>
      <p:sp>
        <p:nvSpPr>
          <p:cNvPr id="6" name="Tekstvak 5">
            <a:extLst>
              <a:ext uri="{FF2B5EF4-FFF2-40B4-BE49-F238E27FC236}">
                <a16:creationId xmlns:a16="http://schemas.microsoft.com/office/drawing/2014/main" id="{FEFDF3BD-FC5D-8A12-9390-42D240C9F924}"/>
              </a:ext>
            </a:extLst>
          </p:cNvPr>
          <p:cNvSpPr txBox="1"/>
          <p:nvPr/>
        </p:nvSpPr>
        <p:spPr>
          <a:xfrm>
            <a:off x="4627521" y="5146541"/>
            <a:ext cx="3085623"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noProof="0" dirty="0">
                <a:ln>
                  <a:noFill/>
                </a:ln>
                <a:solidFill>
                  <a:prstClr val="black"/>
                </a:solidFill>
                <a:effectLst/>
                <a:uLnTx/>
                <a:uFillTx/>
                <a:latin typeface="Mangal Pro"/>
                <a:ea typeface="+mn-ea"/>
                <a:cs typeface="+mn-cs"/>
              </a:rPr>
              <a:t>Knoop in je maag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Mangal Pro"/>
              </a:rPr>
              <a:t>        Angst</a:t>
            </a:r>
            <a:endParaRPr kumimoji="0" lang="nl-NL" sz="2400" b="0" i="0" u="none" strike="noStrike" kern="1200" cap="none" spc="0" normalizeH="0" noProof="0" dirty="0">
              <a:ln>
                <a:noFill/>
              </a:ln>
              <a:solidFill>
                <a:prstClr val="black"/>
              </a:solidFill>
              <a:effectLst/>
              <a:uLnTx/>
              <a:uFillTx/>
              <a:latin typeface="Mangal Pro"/>
              <a:ea typeface="+mn-ea"/>
              <a:cs typeface="+mn-cs"/>
            </a:endParaRPr>
          </a:p>
        </p:txBody>
      </p:sp>
      <p:sp>
        <p:nvSpPr>
          <p:cNvPr id="8" name="Tekstvak 7">
            <a:extLst>
              <a:ext uri="{FF2B5EF4-FFF2-40B4-BE49-F238E27FC236}">
                <a16:creationId xmlns:a16="http://schemas.microsoft.com/office/drawing/2014/main" id="{DF94CB9E-86D6-9AE6-9742-772EBA120E4E}"/>
              </a:ext>
            </a:extLst>
          </p:cNvPr>
          <p:cNvSpPr txBox="1"/>
          <p:nvPr/>
        </p:nvSpPr>
        <p:spPr>
          <a:xfrm>
            <a:off x="8315671" y="5141580"/>
            <a:ext cx="2746759"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noProof="0" dirty="0">
                <a:ln>
                  <a:noFill/>
                </a:ln>
                <a:solidFill>
                  <a:prstClr val="black"/>
                </a:solidFill>
                <a:effectLst/>
                <a:uLnTx/>
                <a:uFillTx/>
                <a:latin typeface="Mangal Pro"/>
                <a:ea typeface="+mn-ea"/>
                <a:cs typeface="+mn-cs"/>
              </a:rPr>
              <a:t>Brok in je keel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Mangal Pro"/>
              </a:rPr>
              <a:t>     Verdriet</a:t>
            </a:r>
            <a:endParaRPr kumimoji="0" lang="nl-NL" sz="2400" b="0" i="0" u="none" strike="noStrike" kern="1200" cap="none" spc="0" normalizeH="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27115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1000"/>
                                        <p:tgtEl>
                                          <p:spTgt spid="3076"/>
                                        </p:tgtEl>
                                      </p:cBhvr>
                                    </p:animEffect>
                                    <p:anim calcmode="lin" valueType="num">
                                      <p:cBhvr>
                                        <p:cTn id="25" dur="1000" fill="hold"/>
                                        <p:tgtEl>
                                          <p:spTgt spid="3076"/>
                                        </p:tgtEl>
                                        <p:attrNameLst>
                                          <p:attrName>ppt_x</p:attrName>
                                        </p:attrNameLst>
                                      </p:cBhvr>
                                      <p:tavLst>
                                        <p:tav tm="0">
                                          <p:val>
                                            <p:strVal val="#ppt_x"/>
                                          </p:val>
                                        </p:tav>
                                        <p:tav tm="100000">
                                          <p:val>
                                            <p:strVal val="#ppt_x"/>
                                          </p:val>
                                        </p:tav>
                                      </p:tavLst>
                                    </p:anim>
                                    <p:anim calcmode="lin" valueType="num">
                                      <p:cBhvr>
                                        <p:cTn id="2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078"/>
                                        </p:tgtEl>
                                        <p:attrNameLst>
                                          <p:attrName>style.visibility</p:attrName>
                                        </p:attrNameLst>
                                      </p:cBhvr>
                                      <p:to>
                                        <p:strVal val="visible"/>
                                      </p:to>
                                    </p:set>
                                    <p:animEffect transition="in" filter="fade">
                                      <p:cBhvr>
                                        <p:cTn id="36" dur="1000"/>
                                        <p:tgtEl>
                                          <p:spTgt spid="3078"/>
                                        </p:tgtEl>
                                      </p:cBhvr>
                                    </p:animEffect>
                                    <p:anim calcmode="lin" valueType="num">
                                      <p:cBhvr>
                                        <p:cTn id="37" dur="1000" fill="hold"/>
                                        <p:tgtEl>
                                          <p:spTgt spid="3078"/>
                                        </p:tgtEl>
                                        <p:attrNameLst>
                                          <p:attrName>ppt_x</p:attrName>
                                        </p:attrNameLst>
                                      </p:cBhvr>
                                      <p:tavLst>
                                        <p:tav tm="0">
                                          <p:val>
                                            <p:strVal val="#ppt_x"/>
                                          </p:val>
                                        </p:tav>
                                        <p:tav tm="100000">
                                          <p:val>
                                            <p:strVal val="#ppt_x"/>
                                          </p:val>
                                        </p:tav>
                                      </p:tavLst>
                                    </p:anim>
                                    <p:anim calcmode="lin" valueType="num">
                                      <p:cBhvr>
                                        <p:cTn id="38"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184652"/>
            <a:ext cx="10515600" cy="1325563"/>
          </a:xfrm>
        </p:spPr>
        <p:txBody>
          <a:bodyPr/>
          <a:lstStyle/>
          <a:p>
            <a:r>
              <a:rPr lang="nl-NL" i="0" dirty="0"/>
              <a:t>Emoties voelen in je lijf</a:t>
            </a:r>
          </a:p>
        </p:txBody>
      </p:sp>
      <p:pic>
        <p:nvPicPr>
          <p:cNvPr id="9" name="Afbeelding 8">
            <a:extLst>
              <a:ext uri="{FF2B5EF4-FFF2-40B4-BE49-F238E27FC236}">
                <a16:creationId xmlns:a16="http://schemas.microsoft.com/office/drawing/2014/main" id="{59C568A6-73B7-CA0E-69DD-6E9ADF8ACAED}"/>
              </a:ext>
            </a:extLst>
          </p:cNvPr>
          <p:cNvPicPr>
            <a:picLocks noChangeAspect="1"/>
          </p:cNvPicPr>
          <p:nvPr/>
        </p:nvPicPr>
        <p:blipFill>
          <a:blip r:embed="rId3"/>
          <a:stretch>
            <a:fillRect/>
          </a:stretch>
        </p:blipFill>
        <p:spPr>
          <a:xfrm>
            <a:off x="7328625" y="1064790"/>
            <a:ext cx="4025175" cy="5163133"/>
          </a:xfrm>
          <a:prstGeom prst="rect">
            <a:avLst/>
          </a:prstGeom>
        </p:spPr>
      </p:pic>
      <p:sp>
        <p:nvSpPr>
          <p:cNvPr id="10" name="Tekstvak 9">
            <a:extLst>
              <a:ext uri="{FF2B5EF4-FFF2-40B4-BE49-F238E27FC236}">
                <a16:creationId xmlns:a16="http://schemas.microsoft.com/office/drawing/2014/main" id="{B6CE0F74-CDCC-C1F6-C2B9-0927C0D7AC05}"/>
              </a:ext>
            </a:extLst>
          </p:cNvPr>
          <p:cNvSpPr txBox="1"/>
          <p:nvPr/>
        </p:nvSpPr>
        <p:spPr>
          <a:xfrm>
            <a:off x="838200" y="2010369"/>
            <a:ext cx="6075822" cy="397031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2400" dirty="0">
                <a:solidFill>
                  <a:prstClr val="black"/>
                </a:solidFill>
                <a:latin typeface="Mangal Pro"/>
              </a:rPr>
              <a:t>Vul het werkblad in</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Waar</a:t>
            </a:r>
            <a:r>
              <a:rPr kumimoji="0" lang="nl-NL" sz="2400" b="0" i="0" u="none" strike="noStrike" kern="1200" cap="none" spc="0" normalizeH="0" noProof="0" dirty="0">
                <a:ln>
                  <a:noFill/>
                </a:ln>
                <a:solidFill>
                  <a:prstClr val="black"/>
                </a:solidFill>
                <a:effectLst/>
                <a:uLnTx/>
                <a:uFillTx/>
                <a:latin typeface="Mangal Pro"/>
                <a:ea typeface="+mn-ea"/>
                <a:cs typeface="+mn-cs"/>
              </a:rPr>
              <a:t> voel jij emoties in je lijf?</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2400" baseline="0" dirty="0">
                <a:solidFill>
                  <a:prstClr val="black"/>
                </a:solidFill>
                <a:latin typeface="Mangal Pro"/>
              </a:rPr>
              <a:t>Elke</a:t>
            </a:r>
            <a:r>
              <a:rPr lang="nl-NL" sz="2400" dirty="0">
                <a:solidFill>
                  <a:prstClr val="black"/>
                </a:solidFill>
                <a:latin typeface="Mangal Pro"/>
              </a:rPr>
              <a:t> emotie heeft een kleur</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2400" dirty="0">
                <a:solidFill>
                  <a:prstClr val="black"/>
                </a:solidFill>
                <a:latin typeface="Mangal Pro"/>
              </a:rPr>
              <a:t>Kleur de plekken op het lijf waar jij emoties voelt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Is het bij jou hetzelfde</a:t>
            </a:r>
            <a:r>
              <a:rPr kumimoji="0" lang="nl-NL" sz="2400" b="0" i="0" u="none" strike="noStrike" kern="1200" cap="none" spc="0" normalizeH="0" noProof="0" dirty="0">
                <a:ln>
                  <a:noFill/>
                </a:ln>
                <a:solidFill>
                  <a:prstClr val="black"/>
                </a:solidFill>
                <a:effectLst/>
                <a:uLnTx/>
                <a:uFillTx/>
                <a:latin typeface="Mangal Pro"/>
                <a:ea typeface="+mn-ea"/>
                <a:cs typeface="+mn-cs"/>
              </a:rPr>
              <a:t> als bij anderen?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209031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184652"/>
            <a:ext cx="10515600" cy="1325563"/>
          </a:xfrm>
        </p:spPr>
        <p:txBody>
          <a:bodyPr/>
          <a:lstStyle/>
          <a:p>
            <a:r>
              <a:rPr lang="nl-NL" i="0" dirty="0"/>
              <a:t>Emoties naspelen</a:t>
            </a:r>
          </a:p>
        </p:txBody>
      </p:sp>
      <p:sp>
        <p:nvSpPr>
          <p:cNvPr id="10" name="Tekstvak 9">
            <a:extLst>
              <a:ext uri="{FF2B5EF4-FFF2-40B4-BE49-F238E27FC236}">
                <a16:creationId xmlns:a16="http://schemas.microsoft.com/office/drawing/2014/main" id="{B6CE0F74-CDCC-C1F6-C2B9-0927C0D7AC05}"/>
              </a:ext>
            </a:extLst>
          </p:cNvPr>
          <p:cNvSpPr txBox="1"/>
          <p:nvPr/>
        </p:nvSpPr>
        <p:spPr>
          <a:xfrm>
            <a:off x="1057447" y="2496970"/>
            <a:ext cx="6320589" cy="2862322"/>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2400" dirty="0">
                <a:solidFill>
                  <a:prstClr val="black"/>
                </a:solidFill>
                <a:latin typeface="Mangal Pro"/>
              </a:rPr>
              <a:t>Je krijgt een opdracht in groepjes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Elk groepje krijgt kaartjes</a:t>
            </a:r>
            <a:endParaRPr kumimoji="0" lang="nl-NL" sz="2400" b="0" i="0" u="none" strike="noStrike" kern="1200" cap="none" spc="0" normalizeH="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2400" baseline="0" dirty="0">
                <a:solidFill>
                  <a:prstClr val="black"/>
                </a:solidFill>
                <a:latin typeface="Mangal Pro"/>
              </a:rPr>
              <a:t>Op elk</a:t>
            </a:r>
            <a:r>
              <a:rPr lang="nl-NL" sz="2400" dirty="0">
                <a:solidFill>
                  <a:prstClr val="black"/>
                </a:solidFill>
                <a:latin typeface="Mangal Pro"/>
              </a:rPr>
              <a:t> kaartje staat een situatie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2400" dirty="0">
                <a:solidFill>
                  <a:prstClr val="black"/>
                </a:solidFill>
                <a:latin typeface="Mangal Pro"/>
              </a:rPr>
              <a:t>Een persoon trekt een kaartje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2400" dirty="0">
                <a:solidFill>
                  <a:prstClr val="black"/>
                </a:solidFill>
                <a:latin typeface="Mangal Pro"/>
              </a:rPr>
              <a:t>Deze persoon speelt de situatie na</a:t>
            </a:r>
          </a:p>
        </p:txBody>
      </p:sp>
      <p:pic>
        <p:nvPicPr>
          <p:cNvPr id="4" name="Afbeelding 3">
            <a:extLst>
              <a:ext uri="{FF2B5EF4-FFF2-40B4-BE49-F238E27FC236}">
                <a16:creationId xmlns:a16="http://schemas.microsoft.com/office/drawing/2014/main" id="{632B6DBB-6304-CF4F-C40A-56E7291B4E2E}"/>
              </a:ext>
            </a:extLst>
          </p:cNvPr>
          <p:cNvPicPr>
            <a:picLocks noChangeAspect="1"/>
          </p:cNvPicPr>
          <p:nvPr/>
        </p:nvPicPr>
        <p:blipFill>
          <a:blip r:embed="rId3"/>
          <a:stretch>
            <a:fillRect/>
          </a:stretch>
        </p:blipFill>
        <p:spPr>
          <a:xfrm>
            <a:off x="8220053" y="1660000"/>
            <a:ext cx="3133747" cy="4536263"/>
          </a:xfrm>
          <a:prstGeom prst="rect">
            <a:avLst/>
          </a:prstGeom>
        </p:spPr>
      </p:pic>
    </p:spTree>
    <p:extLst>
      <p:ext uri="{BB962C8B-B14F-4D97-AF65-F5344CB8AC3E}">
        <p14:creationId xmlns:p14="http://schemas.microsoft.com/office/powerpoint/2010/main" val="239525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D99FA-BB0E-361D-A5FB-1FA68AADE6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7296F7-13AB-1C00-F8EA-B9A0E1FAEF7A}"/>
              </a:ext>
            </a:extLst>
          </p:cNvPr>
          <p:cNvSpPr>
            <a:spLocks noGrp="1"/>
          </p:cNvSpPr>
          <p:nvPr>
            <p:ph type="title"/>
          </p:nvPr>
        </p:nvSpPr>
        <p:spPr>
          <a:xfrm>
            <a:off x="838200" y="184652"/>
            <a:ext cx="10515600" cy="1325563"/>
          </a:xfrm>
        </p:spPr>
        <p:txBody>
          <a:bodyPr/>
          <a:lstStyle/>
          <a:p>
            <a:r>
              <a:rPr lang="nl-NL" i="0" dirty="0"/>
              <a:t>Emoties naspelen</a:t>
            </a:r>
          </a:p>
        </p:txBody>
      </p:sp>
      <p:sp>
        <p:nvSpPr>
          <p:cNvPr id="10" name="Tekstvak 9">
            <a:extLst>
              <a:ext uri="{FF2B5EF4-FFF2-40B4-BE49-F238E27FC236}">
                <a16:creationId xmlns:a16="http://schemas.microsoft.com/office/drawing/2014/main" id="{DF27E577-1445-096B-B105-85574414A096}"/>
              </a:ext>
            </a:extLst>
          </p:cNvPr>
          <p:cNvSpPr txBox="1"/>
          <p:nvPr/>
        </p:nvSpPr>
        <p:spPr>
          <a:xfrm>
            <a:off x="1232545" y="1660000"/>
            <a:ext cx="6320589" cy="4524315"/>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Welke emotie voelt deze persoon?</a:t>
            </a:r>
            <a:endParaRPr kumimoji="0" lang="nl-NL" sz="2400" b="0" i="0" u="none" strike="noStrike" kern="1200" cap="none" spc="0" normalizeH="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2400" noProof="0" dirty="0">
                <a:solidFill>
                  <a:prstClr val="black"/>
                </a:solidFill>
                <a:latin typeface="Mangal Pro"/>
              </a:rPr>
              <a:t>Waar kan je dit in je lichaam voelen?</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dirty="0">
                <a:ln>
                  <a:noFill/>
                </a:ln>
                <a:solidFill>
                  <a:prstClr val="black"/>
                </a:solidFill>
                <a:effectLst/>
                <a:uLnTx/>
                <a:uFillTx/>
                <a:latin typeface="Mangal Pro"/>
                <a:ea typeface="+mn-ea"/>
                <a:cs typeface="+mn-cs"/>
              </a:rPr>
              <a:t>Hoe</a:t>
            </a:r>
            <a:r>
              <a:rPr kumimoji="0" lang="nl-NL" sz="2400" b="0" i="0" u="none" strike="noStrike" kern="1200" cap="none" spc="0" normalizeH="0" dirty="0">
                <a:ln>
                  <a:noFill/>
                </a:ln>
                <a:solidFill>
                  <a:prstClr val="black"/>
                </a:solidFill>
                <a:effectLst/>
                <a:uLnTx/>
                <a:uFillTx/>
                <a:latin typeface="Mangal Pro"/>
                <a:ea typeface="+mn-ea"/>
                <a:cs typeface="+mn-cs"/>
              </a:rPr>
              <a:t> weet zeker dat deze persoon de emotie voelt?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Zorg</a:t>
            </a:r>
            <a:r>
              <a:rPr kumimoji="0" lang="nl-NL" sz="2400" b="0" i="0" u="none" strike="noStrike" kern="1200" cap="none" spc="0" normalizeH="0" noProof="0" dirty="0">
                <a:ln>
                  <a:noFill/>
                </a:ln>
                <a:solidFill>
                  <a:prstClr val="black"/>
                </a:solidFill>
                <a:effectLst/>
                <a:uLnTx/>
                <a:uFillTx/>
                <a:latin typeface="Mangal Pro"/>
                <a:ea typeface="+mn-ea"/>
                <a:cs typeface="+mn-cs"/>
              </a:rPr>
              <a:t> dat iedereen aan de beurt komt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nl-NL" sz="2400" baseline="0" dirty="0">
              <a:solidFill>
                <a:prstClr val="black"/>
              </a:solidFill>
              <a:latin typeface="Mangal Pro"/>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noProof="0" dirty="0">
                <a:ln>
                  <a:noFill/>
                </a:ln>
                <a:solidFill>
                  <a:prstClr val="black"/>
                </a:solidFill>
                <a:effectLst/>
                <a:uLnTx/>
                <a:uFillTx/>
                <a:latin typeface="Mangal Pro"/>
                <a:ea typeface="+mn-ea"/>
                <a:cs typeface="+mn-cs"/>
              </a:rPr>
              <a:t>Let op! De kleuren op de kaartjes hebben niets met de emoties te maken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4" name="Afbeelding 3">
            <a:extLst>
              <a:ext uri="{FF2B5EF4-FFF2-40B4-BE49-F238E27FC236}">
                <a16:creationId xmlns:a16="http://schemas.microsoft.com/office/drawing/2014/main" id="{E8741F39-441E-57A4-7C91-ED5F5783B94B}"/>
              </a:ext>
            </a:extLst>
          </p:cNvPr>
          <p:cNvPicPr>
            <a:picLocks noChangeAspect="1"/>
          </p:cNvPicPr>
          <p:nvPr/>
        </p:nvPicPr>
        <p:blipFill>
          <a:blip r:embed="rId3"/>
          <a:stretch>
            <a:fillRect/>
          </a:stretch>
        </p:blipFill>
        <p:spPr>
          <a:xfrm>
            <a:off x="8220053" y="1660000"/>
            <a:ext cx="3133747" cy="4536263"/>
          </a:xfrm>
          <a:prstGeom prst="rect">
            <a:avLst/>
          </a:prstGeom>
        </p:spPr>
      </p:pic>
    </p:spTree>
    <p:extLst>
      <p:ext uri="{BB962C8B-B14F-4D97-AF65-F5344CB8AC3E}">
        <p14:creationId xmlns:p14="http://schemas.microsoft.com/office/powerpoint/2010/main" val="15082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1000"/>
                                        <p:tgtEl>
                                          <p:spTgt spid="10">
                                            <p:txEl>
                                              <p:pRg st="5" end="5"/>
                                            </p:txEl>
                                          </p:spTgt>
                                        </p:tgtEl>
                                      </p:cBhvr>
                                    </p:animEffect>
                                    <p:anim calcmode="lin" valueType="num">
                                      <p:cBhvr>
                                        <p:cTn id="3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4CA3DB-D62B-4D74-ADF5-55599AD23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CC712D-B20F-4B52-87F3-6F1E7CE6CD9D}">
  <ds:schemaRefs>
    <ds:schemaRef ds:uri="http://schemas.microsoft.com/office/2006/metadata/properties"/>
    <ds:schemaRef ds:uri="http://purl.org/dc/dcmitype/"/>
    <ds:schemaRef ds:uri="http://schemas.microsoft.com/office/infopath/2007/PartnerControls"/>
    <ds:schemaRef ds:uri="http://purl.org/dc/terms/"/>
    <ds:schemaRef ds:uri="fcc10157-42f8-46e8-83f5-1d9ac4b0055d"/>
    <ds:schemaRef ds:uri="http://schemas.microsoft.com/office/2006/documentManagement/types"/>
    <ds:schemaRef ds:uri="698eef58-bb61-42e2-b548-e1d1f250d219"/>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E06E192D-8586-4D33-B988-542AEE4F6F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539</TotalTime>
  <Words>1398</Words>
  <Application>Microsoft Office PowerPoint</Application>
  <PresentationFormat>Breedbeeld</PresentationFormat>
  <Paragraphs>132</Paragraphs>
  <Slides>11</Slides>
  <Notes>11</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11</vt:i4>
      </vt:variant>
    </vt:vector>
  </HeadingPairs>
  <TitlesOfParts>
    <vt:vector size="21" baseType="lpstr">
      <vt:lpstr>-apple-system</vt:lpstr>
      <vt:lpstr>Aptos</vt:lpstr>
      <vt:lpstr>Aptos Display</vt:lpstr>
      <vt:lpstr>Arial</vt:lpstr>
      <vt:lpstr>BaseNine</vt:lpstr>
      <vt:lpstr>Calibri</vt:lpstr>
      <vt:lpstr>Courier New</vt:lpstr>
      <vt:lpstr>Mangal Pro</vt:lpstr>
      <vt:lpstr>Wingdings</vt:lpstr>
      <vt:lpstr>1_Thema PE TOS VSO</vt:lpstr>
      <vt:lpstr>Psycho-educatie</vt:lpstr>
      <vt:lpstr>Vorige les</vt:lpstr>
      <vt:lpstr>Lesdoelen</vt:lpstr>
      <vt:lpstr>“Je grenzen aangeven lijkt op een superheldenpak.  Het beschermt je en het maakt je sterk.”</vt:lpstr>
      <vt:lpstr>Waar voel je het in je lichaam?</vt:lpstr>
      <vt:lpstr>Emoties voelen in je lijf</vt:lpstr>
      <vt:lpstr>Emoties voelen in je lijf</vt:lpstr>
      <vt:lpstr>Emoties naspelen</vt:lpstr>
      <vt:lpstr>Emoties naspelen</vt:lpstr>
      <vt:lpstr>Huiswerk: emotiedagboek</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Iris</dc:creator>
  <cp:lastModifiedBy>Tineke Post- Ilbrink</cp:lastModifiedBy>
  <cp:revision>20</cp:revision>
  <dcterms:created xsi:type="dcterms:W3CDTF">2025-02-07T15:06:42Z</dcterms:created>
  <dcterms:modified xsi:type="dcterms:W3CDTF">2025-03-12T14:30:38Z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