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4"/>
  </p:sldMasterIdLst>
  <p:notesMasterIdLst>
    <p:notesMasterId r:id="rId16"/>
  </p:notesMasterIdLst>
  <p:sldIdLst>
    <p:sldId id="256" r:id="rId5"/>
    <p:sldId id="279" r:id="rId6"/>
    <p:sldId id="272" r:id="rId7"/>
    <p:sldId id="265" r:id="rId8"/>
    <p:sldId id="274" r:id="rId9"/>
    <p:sldId id="513" r:id="rId10"/>
    <p:sldId id="270" r:id="rId11"/>
    <p:sldId id="514" r:id="rId12"/>
    <p:sldId id="515" r:id="rId13"/>
    <p:sldId id="516" r:id="rId14"/>
    <p:sldId id="273" r:id="rId15"/>
  </p:sldIdLst>
  <p:sldSz cx="12192000" cy="6858000"/>
  <p:notesSz cx="6858000" cy="9144000"/>
  <p:embeddedFontLst>
    <p:embeddedFont>
      <p:font typeface="BaseNine" pitchFamily="2" charset="0"/>
      <p:regular r:id="rId17"/>
    </p:embeddedFont>
    <p:embeddedFont>
      <p:font typeface="Mangal Pro" panose="00000500000000000000" pitchFamily="2" charset="0"/>
      <p:regular r:id="rId18"/>
      <p:bold r:id="rId19"/>
    </p:embeddedFont>
  </p:embeddedFontLst>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1YirkuEWswbXi5jhEW5qQ==" hashData="pUlUfSRKu4yWdggzMVs5KtNBvEX26ClX+it6Hd2UTZsqoplEQhybESmDnvDFfaP1SfQM1OxI6uZdsZoTEBCVR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 id="{323EF36D-F1BE-FD5B-A365-3723A6B7BFD6}" name="Post, T. (Tineke)" initials="PT(" userId="S::t.post@hethooghuis.nl::3bc886b5-731d-4cf3-a443-abb8640b0b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2C98F-65C1-4069-9C58-B8DC51A0B4B4}" v="51" dt="2023-08-29T20:48:58.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208" autoAdjust="0"/>
  </p:normalViewPr>
  <p:slideViewPr>
    <p:cSldViewPr snapToGrid="0">
      <p:cViewPr varScale="1">
        <p:scale>
          <a:sx n="43" d="100"/>
          <a:sy n="43" d="100"/>
        </p:scale>
        <p:origin x="844" y="44"/>
      </p:cViewPr>
      <p:guideLst/>
    </p:cSldViewPr>
  </p:slideViewPr>
  <p:notesTextViewPr>
    <p:cViewPr>
      <p:scale>
        <a:sx n="1" d="1"/>
        <a:sy n="1" d="1"/>
      </p:scale>
      <p:origin x="0" y="-3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aij, A.P. (Allyson)" userId="cc5c0e6b-a3fd-4108-b505-71aedd644dd2" providerId="ADAL" clId="{77F8593F-9A00-4FE0-B97F-C3D1F49AF6AC}"/>
    <pc:docChg chg="custSel addSld modSld">
      <pc:chgData name="Makaaij, A.P. (Allyson)" userId="cc5c0e6b-a3fd-4108-b505-71aedd644dd2" providerId="ADAL" clId="{77F8593F-9A00-4FE0-B97F-C3D1F49AF6AC}" dt="2023-10-11T07:11:32.650" v="5095"/>
      <pc:docMkLst>
        <pc:docMk/>
      </pc:docMkLst>
      <pc:sldChg chg="modSp mod modNotesTx">
        <pc:chgData name="Makaaij, A.P. (Allyson)" userId="cc5c0e6b-a3fd-4108-b505-71aedd644dd2" providerId="ADAL" clId="{77F8593F-9A00-4FE0-B97F-C3D1F49AF6AC}" dt="2023-10-11T07:07:45.297" v="4478" actId="20577"/>
        <pc:sldMkLst>
          <pc:docMk/>
          <pc:sldMk cId="3426663280" sldId="256"/>
        </pc:sldMkLst>
      </pc:sldChg>
      <pc:sldChg chg="modSp mod modNotesTx">
        <pc:chgData name="Makaaij, A.P. (Allyson)" userId="cc5c0e6b-a3fd-4108-b505-71aedd644dd2" providerId="ADAL" clId="{77F8593F-9A00-4FE0-B97F-C3D1F49AF6AC}" dt="2023-10-04T14:39:36.292" v="2330" actId="20577"/>
        <pc:sldMkLst>
          <pc:docMk/>
          <pc:sldMk cId="4171897288" sldId="258"/>
        </pc:sldMkLst>
      </pc:sldChg>
      <pc:sldChg chg="modSp mod modNotesTx">
        <pc:chgData name="Makaaij, A.P. (Allyson)" userId="cc5c0e6b-a3fd-4108-b505-71aedd644dd2" providerId="ADAL" clId="{77F8593F-9A00-4FE0-B97F-C3D1F49AF6AC}" dt="2023-10-11T07:11:03.800" v="5091" actId="20577"/>
        <pc:sldMkLst>
          <pc:docMk/>
          <pc:sldMk cId="1210385669" sldId="265"/>
        </pc:sldMkLst>
      </pc:sldChg>
      <pc:sldChg chg="modSp mod modNotesTx">
        <pc:chgData name="Makaaij, A.P. (Allyson)" userId="cc5c0e6b-a3fd-4108-b505-71aedd644dd2" providerId="ADAL" clId="{77F8593F-9A00-4FE0-B97F-C3D1F49AF6AC}" dt="2023-10-11T07:11:32.650" v="5095"/>
        <pc:sldMkLst>
          <pc:docMk/>
          <pc:sldMk cId="4225691920" sldId="270"/>
        </pc:sldMkLst>
      </pc:sldChg>
      <pc:sldChg chg="modSp mod modNotesTx">
        <pc:chgData name="Makaaij, A.P. (Allyson)" userId="cc5c0e6b-a3fd-4108-b505-71aedd644dd2" providerId="ADAL" clId="{77F8593F-9A00-4FE0-B97F-C3D1F49AF6AC}" dt="2023-10-11T07:08:40.681" v="4534" actId="20577"/>
        <pc:sldMkLst>
          <pc:docMk/>
          <pc:sldMk cId="3211076375" sldId="272"/>
        </pc:sldMkLst>
      </pc:sldChg>
      <pc:sldChg chg="modSp mod modNotesTx">
        <pc:chgData name="Makaaij, A.P. (Allyson)" userId="cc5c0e6b-a3fd-4108-b505-71aedd644dd2" providerId="ADAL" clId="{77F8593F-9A00-4FE0-B97F-C3D1F49AF6AC}" dt="2023-10-04T14:38:29.077" v="2193" actId="20577"/>
        <pc:sldMkLst>
          <pc:docMk/>
          <pc:sldMk cId="1011932723" sldId="273"/>
        </pc:sldMkLst>
      </pc:sldChg>
      <pc:sldChg chg="modSp mod modNotesTx">
        <pc:chgData name="Makaaij, A.P. (Allyson)" userId="cc5c0e6b-a3fd-4108-b505-71aedd644dd2" providerId="ADAL" clId="{77F8593F-9A00-4FE0-B97F-C3D1F49AF6AC}" dt="2023-10-11T07:11:27.562" v="5094"/>
        <pc:sldMkLst>
          <pc:docMk/>
          <pc:sldMk cId="3796867191" sldId="274"/>
        </pc:sldMkLst>
      </pc:sldChg>
      <pc:sldChg chg="modSp mod modNotesTx">
        <pc:chgData name="Makaaij, A.P. (Allyson)" userId="cc5c0e6b-a3fd-4108-b505-71aedd644dd2" providerId="ADAL" clId="{77F8593F-9A00-4FE0-B97F-C3D1F49AF6AC}" dt="2023-10-11T07:11:22.294" v="5092"/>
        <pc:sldMkLst>
          <pc:docMk/>
          <pc:sldMk cId="2900802645" sldId="513"/>
        </pc:sldMkLst>
      </pc:sldChg>
      <pc:sldChg chg="addSp modSp new mod modNotesTx">
        <pc:chgData name="Makaaij, A.P. (Allyson)" userId="cc5c0e6b-a3fd-4108-b505-71aedd644dd2" providerId="ADAL" clId="{77F8593F-9A00-4FE0-B97F-C3D1F49AF6AC}" dt="2023-10-04T14:38:53.297" v="2194"/>
        <pc:sldMkLst>
          <pc:docMk/>
          <pc:sldMk cId="172556171" sldId="514"/>
        </pc:sldMkLst>
      </pc:sldChg>
      <pc:sldChg chg="modSp new mod modNotesTx">
        <pc:chgData name="Makaaij, A.P. (Allyson)" userId="cc5c0e6b-a3fd-4108-b505-71aedd644dd2" providerId="ADAL" clId="{77F8593F-9A00-4FE0-B97F-C3D1F49AF6AC}" dt="2023-10-04T14:52:04.178" v="4327" actId="20577"/>
        <pc:sldMkLst>
          <pc:docMk/>
          <pc:sldMk cId="1250147325" sldId="515"/>
        </pc:sldMkLst>
      </pc:sldChg>
      <pc:sldChg chg="modSp add mod modNotesTx">
        <pc:chgData name="Makaaij, A.P. (Allyson)" userId="cc5c0e6b-a3fd-4108-b505-71aedd644dd2" providerId="ADAL" clId="{77F8593F-9A00-4FE0-B97F-C3D1F49AF6AC}" dt="2023-10-04T14:52:12.178" v="4328"/>
        <pc:sldMkLst>
          <pc:docMk/>
          <pc:sldMk cId="4214721616" sldId="516"/>
        </pc:sldMkLst>
      </pc:sldChg>
    </pc:docChg>
  </pc:docChgLst>
  <pc:docChgLst>
    <pc:chgData name="Post, T. (Tineke)" userId="3bc886b5-731d-4cf3-a443-abb8640b0b78" providerId="ADAL" clId="{CAE2C98F-65C1-4069-9C58-B8DC51A0B4B4}"/>
    <pc:docChg chg="undo custSel addSld delSld modSld">
      <pc:chgData name="Post, T. (Tineke)" userId="3bc886b5-731d-4cf3-a443-abb8640b0b78" providerId="ADAL" clId="{CAE2C98F-65C1-4069-9C58-B8DC51A0B4B4}" dt="2023-08-29T20:49:10.404" v="95" actId="47"/>
      <pc:docMkLst>
        <pc:docMk/>
      </pc:docMkLst>
      <pc:sldChg chg="addSp modSp mod">
        <pc:chgData name="Post, T. (Tineke)" userId="3bc886b5-731d-4cf3-a443-abb8640b0b78" providerId="ADAL" clId="{CAE2C98F-65C1-4069-9C58-B8DC51A0B4B4}" dt="2023-08-29T20:45:31.736" v="7" actId="1076"/>
        <pc:sldMkLst>
          <pc:docMk/>
          <pc:sldMk cId="3426663280" sldId="256"/>
        </pc:sldMkLst>
      </pc:sldChg>
      <pc:sldChg chg="addSp delSp modSp del mod">
        <pc:chgData name="Post, T. (Tineke)" userId="3bc886b5-731d-4cf3-a443-abb8640b0b78" providerId="ADAL" clId="{CAE2C98F-65C1-4069-9C58-B8DC51A0B4B4}" dt="2023-08-29T20:47:18.845" v="74" actId="47"/>
        <pc:sldMkLst>
          <pc:docMk/>
          <pc:sldMk cId="2847173046" sldId="257"/>
        </pc:sldMkLst>
      </pc:sldChg>
      <pc:sldChg chg="modSp mod">
        <pc:chgData name="Post, T. (Tineke)" userId="3bc886b5-731d-4cf3-a443-abb8640b0b78" providerId="ADAL" clId="{CAE2C98F-65C1-4069-9C58-B8DC51A0B4B4}" dt="2023-08-29T20:45:48.856" v="11" actId="2711"/>
        <pc:sldMkLst>
          <pc:docMk/>
          <pc:sldMk cId="4171897288" sldId="258"/>
        </pc:sldMkLst>
      </pc:sldChg>
      <pc:sldChg chg="modSp mod modAnim modNotesTx">
        <pc:chgData name="Post, T. (Tineke)" userId="3bc886b5-731d-4cf3-a443-abb8640b0b78" providerId="ADAL" clId="{CAE2C98F-65C1-4069-9C58-B8DC51A0B4B4}" dt="2023-08-29T20:48:30.542" v="92" actId="20577"/>
        <pc:sldMkLst>
          <pc:docMk/>
          <pc:sldMk cId="1210385669" sldId="265"/>
        </pc:sldMkLst>
      </pc:sldChg>
      <pc:sldChg chg="delSp del mod">
        <pc:chgData name="Post, T. (Tineke)" userId="3bc886b5-731d-4cf3-a443-abb8640b0b78" providerId="ADAL" clId="{CAE2C98F-65C1-4069-9C58-B8DC51A0B4B4}" dt="2023-08-29T20:49:10.404" v="95" actId="47"/>
        <pc:sldMkLst>
          <pc:docMk/>
          <pc:sldMk cId="1356083973" sldId="271"/>
        </pc:sldMkLst>
      </pc:sldChg>
      <pc:sldChg chg="modSp add modAnim">
        <pc:chgData name="Post, T. (Tineke)" userId="3bc886b5-731d-4cf3-a443-abb8640b0b78" providerId="ADAL" clId="{CAE2C98F-65C1-4069-9C58-B8DC51A0B4B4}" dt="2023-08-29T20:47:11.033" v="73" actId="20577"/>
        <pc:sldMkLst>
          <pc:docMk/>
          <pc:sldMk cId="3211076375" sldId="272"/>
        </pc:sldMkLst>
      </pc:sldChg>
      <pc:sldChg chg="add">
        <pc:chgData name="Post, T. (Tineke)" userId="3bc886b5-731d-4cf3-a443-abb8640b0b78" providerId="ADAL" clId="{CAE2C98F-65C1-4069-9C58-B8DC51A0B4B4}" dt="2023-08-29T20:48:58.405" v="94"/>
        <pc:sldMkLst>
          <pc:docMk/>
          <pc:sldMk cId="1011932723" sldId="273"/>
        </pc:sldMkLst>
      </pc:sldChg>
    </pc:docChg>
  </pc:docChgLst>
  <pc:docChgLst>
    <pc:chgData name="Post, T. (Tineke)" userId="3bc886b5-731d-4cf3-a443-abb8640b0b78" providerId="ADAL" clId="{3E9B47DF-AC4A-4BB6-A67F-4E9DFA1C131D}"/>
    <pc:docChg chg="undo custSel delSld modSld sldOrd">
      <pc:chgData name="Post, T. (Tineke)" userId="3bc886b5-731d-4cf3-a443-abb8640b0b78" providerId="ADAL" clId="{3E9B47DF-AC4A-4BB6-A67F-4E9DFA1C131D}" dt="2023-06-20T09:41:30.293" v="81"/>
      <pc:docMkLst>
        <pc:docMk/>
      </pc:docMkLst>
      <pc:sldChg chg="modSp mod modNotesTx">
        <pc:chgData name="Post, T. (Tineke)" userId="3bc886b5-731d-4cf3-a443-abb8640b0b78" providerId="ADAL" clId="{3E9B47DF-AC4A-4BB6-A67F-4E9DFA1C131D}" dt="2023-06-20T09:41:22.489" v="80" actId="6549"/>
        <pc:sldMkLst>
          <pc:docMk/>
          <pc:sldMk cId="3426663280" sldId="256"/>
        </pc:sldMkLst>
      </pc:sldChg>
      <pc:sldChg chg="addSp delSp modSp mod modClrScheme delAnim modAnim setClrOvrMap chgLayout">
        <pc:chgData name="Post, T. (Tineke)" userId="3bc886b5-731d-4cf3-a443-abb8640b0b78" providerId="ADAL" clId="{3E9B47DF-AC4A-4BB6-A67F-4E9DFA1C131D}" dt="2023-06-20T09:39:03.649" v="54"/>
        <pc:sldMkLst>
          <pc:docMk/>
          <pc:sldMk cId="4171897288" sldId="258"/>
        </pc:sldMkLst>
      </pc:sldChg>
      <pc:sldChg chg="del">
        <pc:chgData name="Post, T. (Tineke)" userId="3bc886b5-731d-4cf3-a443-abb8640b0b78" providerId="ADAL" clId="{3E9B47DF-AC4A-4BB6-A67F-4E9DFA1C131D}" dt="2023-06-20T09:39:12.654" v="55" actId="47"/>
        <pc:sldMkLst>
          <pc:docMk/>
          <pc:sldMk cId="2487781493" sldId="263"/>
        </pc:sldMkLst>
      </pc:sldChg>
      <pc:sldChg chg="ord modNotesTx">
        <pc:chgData name="Post, T. (Tineke)" userId="3bc886b5-731d-4cf3-a443-abb8640b0b78" providerId="ADAL" clId="{3E9B47DF-AC4A-4BB6-A67F-4E9DFA1C131D}" dt="2023-06-20T09:41:30.293" v="81"/>
        <pc:sldMkLst>
          <pc:docMk/>
          <pc:sldMk cId="1210385669" sldId="265"/>
        </pc:sldMkLst>
      </pc:sldChg>
      <pc:sldChg chg="del modNotesTx">
        <pc:chgData name="Post, T. (Tineke)" userId="3bc886b5-731d-4cf3-a443-abb8640b0b78" providerId="ADAL" clId="{3E9B47DF-AC4A-4BB6-A67F-4E9DFA1C131D}" dt="2023-06-20T09:39:42.347" v="60" actId="47"/>
        <pc:sldMkLst>
          <pc:docMk/>
          <pc:sldMk cId="1609207386" sldId="268"/>
        </pc:sldMkLst>
      </pc:sldChg>
      <pc:sldChg chg="del modNotesTx">
        <pc:chgData name="Post, T. (Tineke)" userId="3bc886b5-731d-4cf3-a443-abb8640b0b78" providerId="ADAL" clId="{3E9B47DF-AC4A-4BB6-A67F-4E9DFA1C131D}" dt="2023-06-20T09:40:00.509" v="61" actId="47"/>
        <pc:sldMkLst>
          <pc:docMk/>
          <pc:sldMk cId="1319465703" sldId="269"/>
        </pc:sldMkLst>
      </pc:sldChg>
      <pc:sldChg chg="addSp delSp modSp mod modClrScheme chgLayout">
        <pc:chgData name="Post, T. (Tineke)" userId="3bc886b5-731d-4cf3-a443-abb8640b0b78" providerId="ADAL" clId="{3E9B47DF-AC4A-4BB6-A67F-4E9DFA1C131D}" dt="2023-06-20T09:40:51.699" v="74" actId="478"/>
        <pc:sldMkLst>
          <pc:docMk/>
          <pc:sldMk cId="4225691920" sldId="270"/>
        </pc:sldMkLst>
      </pc:sldChg>
    </pc:docChg>
  </pc:docChgLst>
  <pc:docChgLst>
    <pc:chgData name="Post, T. (Tineke)" userId="3bc886b5-731d-4cf3-a443-abb8640b0b78" providerId="ADAL" clId="{353495F6-C0CB-4782-BCDB-17B446CBE54D}"/>
    <pc:docChg chg="undo custSel addSld delSld modSld">
      <pc:chgData name="Post, T. (Tineke)" userId="3bc886b5-731d-4cf3-a443-abb8640b0b78" providerId="ADAL" clId="{353495F6-C0CB-4782-BCDB-17B446CBE54D}" dt="2023-10-04T07:12:24.567" v="102" actId="113"/>
      <pc:docMkLst>
        <pc:docMk/>
      </pc:docMkLst>
      <pc:sldChg chg="addSp delSp del mod">
        <pc:chgData name="Post, T. (Tineke)" userId="3bc886b5-731d-4cf3-a443-abb8640b0b78" providerId="ADAL" clId="{353495F6-C0CB-4782-BCDB-17B446CBE54D}" dt="2023-10-04T07:08:37.263" v="4" actId="47"/>
        <pc:sldMkLst>
          <pc:docMk/>
          <pc:sldMk cId="1124900392" sldId="264"/>
        </pc:sldMkLst>
      </pc:sldChg>
      <pc:sldChg chg="del">
        <pc:chgData name="Post, T. (Tineke)" userId="3bc886b5-731d-4cf3-a443-abb8640b0b78" providerId="ADAL" clId="{353495F6-C0CB-4782-BCDB-17B446CBE54D}" dt="2023-10-04T07:08:38.119" v="5" actId="47"/>
        <pc:sldMkLst>
          <pc:docMk/>
          <pc:sldMk cId="3242601163" sldId="266"/>
        </pc:sldMkLst>
      </pc:sldChg>
      <pc:sldChg chg="addSp delSp modSp mod">
        <pc:chgData name="Post, T. (Tineke)" userId="3bc886b5-731d-4cf3-a443-abb8640b0b78" providerId="ADAL" clId="{353495F6-C0CB-4782-BCDB-17B446CBE54D}" dt="2023-10-04T07:12:04.364" v="99" actId="114"/>
        <pc:sldMkLst>
          <pc:docMk/>
          <pc:sldMk cId="4225691920" sldId="270"/>
        </pc:sldMkLst>
      </pc:sldChg>
      <pc:sldChg chg="modSp mod">
        <pc:chgData name="Post, T. (Tineke)" userId="3bc886b5-731d-4cf3-a443-abb8640b0b78" providerId="ADAL" clId="{353495F6-C0CB-4782-BCDB-17B446CBE54D}" dt="2023-10-04T07:12:24.567" v="102" actId="113"/>
        <pc:sldMkLst>
          <pc:docMk/>
          <pc:sldMk cId="1011932723" sldId="273"/>
        </pc:sldMkLst>
      </pc:sldChg>
      <pc:sldChg chg="modSp add mod">
        <pc:chgData name="Post, T. (Tineke)" userId="3bc886b5-731d-4cf3-a443-abb8640b0b78" providerId="ADAL" clId="{353495F6-C0CB-4782-BCDB-17B446CBE54D}" dt="2023-10-04T07:12:12.486" v="101" actId="113"/>
        <pc:sldMkLst>
          <pc:docMk/>
          <pc:sldMk cId="3796867191" sldId="274"/>
        </pc:sldMkLst>
      </pc:sldChg>
      <pc:sldChg chg="modSp add mod">
        <pc:chgData name="Post, T. (Tineke)" userId="3bc886b5-731d-4cf3-a443-abb8640b0b78" providerId="ADAL" clId="{353495F6-C0CB-4782-BCDB-17B446CBE54D}" dt="2023-10-04T07:12:09.865" v="100" actId="113"/>
        <pc:sldMkLst>
          <pc:docMk/>
          <pc:sldMk cId="2900802645" sldId="513"/>
        </pc:sldMkLst>
      </pc:sldChg>
    </pc:docChg>
  </pc:docChgLst>
  <pc:docChgLst>
    <pc:chgData name="Post-Ilbrink, Tineke" userId="acaedabe-b12f-42d1-8517-780bc8ea15c4" providerId="ADAL" clId="{F0148D8A-761A-4055-88CC-07411DDAD055}"/>
    <pc:docChg chg="addSld delSld modSld">
      <pc:chgData name="Post-Ilbrink, Tineke" userId="acaedabe-b12f-42d1-8517-780bc8ea15c4" providerId="ADAL" clId="{F0148D8A-761A-4055-88CC-07411DDAD055}" dt="2025-02-12T09:07:04.156" v="174" actId="113"/>
      <pc:docMkLst>
        <pc:docMk/>
      </pc:docMkLst>
      <pc:sldChg chg="modNotesTx">
        <pc:chgData name="Post-Ilbrink, Tineke" userId="acaedabe-b12f-42d1-8517-780bc8ea15c4" providerId="ADAL" clId="{F0148D8A-761A-4055-88CC-07411DDAD055}" dt="2025-02-12T09:05:04.316" v="140" actId="255"/>
        <pc:sldMkLst>
          <pc:docMk/>
          <pc:sldMk cId="3426663280" sldId="256"/>
        </pc:sldMkLst>
      </pc:sldChg>
      <pc:sldChg chg="del">
        <pc:chgData name="Post-Ilbrink, Tineke" userId="acaedabe-b12f-42d1-8517-780bc8ea15c4" providerId="ADAL" clId="{F0148D8A-761A-4055-88CC-07411DDAD055}" dt="2025-02-12T08:56:10.754" v="1" actId="47"/>
        <pc:sldMkLst>
          <pc:docMk/>
          <pc:sldMk cId="4171897288" sldId="258"/>
        </pc:sldMkLst>
      </pc:sldChg>
      <pc:sldChg chg="modSp modNotesTx">
        <pc:chgData name="Post-Ilbrink, Tineke" userId="acaedabe-b12f-42d1-8517-780bc8ea15c4" providerId="ADAL" clId="{F0148D8A-761A-4055-88CC-07411DDAD055}" dt="2025-02-12T09:06:17.097" v="160" actId="113"/>
        <pc:sldMkLst>
          <pc:docMk/>
          <pc:sldMk cId="1210385669" sldId="265"/>
        </pc:sldMkLst>
        <pc:spChg chg="mod">
          <ac:chgData name="Post-Ilbrink, Tineke" userId="acaedabe-b12f-42d1-8517-780bc8ea15c4" providerId="ADAL" clId="{F0148D8A-761A-4055-88CC-07411DDAD055}" dt="2025-02-12T09:06:17.097" v="160" actId="113"/>
          <ac:spMkLst>
            <pc:docMk/>
            <pc:sldMk cId="1210385669" sldId="265"/>
            <ac:spMk id="2" creationId="{AE10B8BB-A7E8-4CE5-9378-A882D6E4CE96}"/>
          </ac:spMkLst>
        </pc:spChg>
        <pc:spChg chg="mod">
          <ac:chgData name="Post-Ilbrink, Tineke" userId="acaedabe-b12f-42d1-8517-780bc8ea15c4" providerId="ADAL" clId="{F0148D8A-761A-4055-88CC-07411DDAD055}" dt="2025-02-12T09:03:22.923" v="36" actId="20577"/>
          <ac:spMkLst>
            <pc:docMk/>
            <pc:sldMk cId="1210385669" sldId="265"/>
            <ac:spMk id="3" creationId="{5BBCEA34-411F-46BE-AC9F-B7A0B1C3AB4E}"/>
          </ac:spMkLst>
        </pc:spChg>
      </pc:sldChg>
      <pc:sldChg chg="modSp mod modNotesTx">
        <pc:chgData name="Post-Ilbrink, Tineke" userId="acaedabe-b12f-42d1-8517-780bc8ea15c4" providerId="ADAL" clId="{F0148D8A-761A-4055-88CC-07411DDAD055}" dt="2025-02-12T09:06:07.801" v="157" actId="113"/>
        <pc:sldMkLst>
          <pc:docMk/>
          <pc:sldMk cId="4225691920" sldId="270"/>
        </pc:sldMkLst>
        <pc:spChg chg="mod">
          <ac:chgData name="Post-Ilbrink, Tineke" userId="acaedabe-b12f-42d1-8517-780bc8ea15c4" providerId="ADAL" clId="{F0148D8A-761A-4055-88CC-07411DDAD055}" dt="2025-02-12T09:06:07.801" v="157" actId="113"/>
          <ac:spMkLst>
            <pc:docMk/>
            <pc:sldMk cId="4225691920" sldId="270"/>
            <ac:spMk id="2" creationId="{859D5486-900A-407D-B330-4E523148E5B1}"/>
          </ac:spMkLst>
        </pc:spChg>
      </pc:sldChg>
      <pc:sldChg chg="modSp mod modAnim modNotesTx">
        <pc:chgData name="Post-Ilbrink, Tineke" userId="acaedabe-b12f-42d1-8517-780bc8ea15c4" providerId="ADAL" clId="{F0148D8A-761A-4055-88CC-07411DDAD055}" dt="2025-02-12T09:05:18.393" v="143" actId="121"/>
        <pc:sldMkLst>
          <pc:docMk/>
          <pc:sldMk cId="3211076375" sldId="272"/>
        </pc:sldMkLst>
        <pc:spChg chg="mod">
          <ac:chgData name="Post-Ilbrink, Tineke" userId="acaedabe-b12f-42d1-8517-780bc8ea15c4" providerId="ADAL" clId="{F0148D8A-761A-4055-88CC-07411DDAD055}" dt="2025-02-12T09:03:02.532" v="20" actId="113"/>
          <ac:spMkLst>
            <pc:docMk/>
            <pc:sldMk cId="3211076375" sldId="272"/>
            <ac:spMk id="5" creationId="{0BD34E20-6A0D-86E3-859B-97923AE497B1}"/>
          </ac:spMkLst>
        </pc:spChg>
        <pc:spChg chg="mod">
          <ac:chgData name="Post-Ilbrink, Tineke" userId="acaedabe-b12f-42d1-8517-780bc8ea15c4" providerId="ADAL" clId="{F0148D8A-761A-4055-88CC-07411DDAD055}" dt="2025-02-12T09:04:50.634" v="138" actId="6549"/>
          <ac:spMkLst>
            <pc:docMk/>
            <pc:sldMk cId="3211076375" sldId="272"/>
            <ac:spMk id="7" creationId="{DA9F1D87-EC38-F38E-7890-59B9B31D134D}"/>
          </ac:spMkLst>
        </pc:spChg>
      </pc:sldChg>
      <pc:sldChg chg="modSp mod modNotesTx">
        <pc:chgData name="Post-Ilbrink, Tineke" userId="acaedabe-b12f-42d1-8517-780bc8ea15c4" providerId="ADAL" clId="{F0148D8A-761A-4055-88CC-07411DDAD055}" dt="2025-02-12T09:07:04.156" v="174" actId="113"/>
        <pc:sldMkLst>
          <pc:docMk/>
          <pc:sldMk cId="1011932723" sldId="273"/>
        </pc:sldMkLst>
        <pc:spChg chg="mod">
          <ac:chgData name="Post-Ilbrink, Tineke" userId="acaedabe-b12f-42d1-8517-780bc8ea15c4" providerId="ADAL" clId="{F0148D8A-761A-4055-88CC-07411DDAD055}" dt="2025-02-12T09:04:41.803" v="137" actId="113"/>
          <ac:spMkLst>
            <pc:docMk/>
            <pc:sldMk cId="1011932723" sldId="273"/>
            <ac:spMk id="5" creationId="{0BD34E20-6A0D-86E3-859B-97923AE497B1}"/>
          </ac:spMkLst>
        </pc:spChg>
      </pc:sldChg>
      <pc:sldChg chg="modSp mod modNotesTx">
        <pc:chgData name="Post-Ilbrink, Tineke" userId="acaedabe-b12f-42d1-8517-780bc8ea15c4" providerId="ADAL" clId="{F0148D8A-761A-4055-88CC-07411DDAD055}" dt="2025-02-12T09:06:12.620" v="159" actId="113"/>
        <pc:sldMkLst>
          <pc:docMk/>
          <pc:sldMk cId="3796867191" sldId="274"/>
        </pc:sldMkLst>
        <pc:spChg chg="mod">
          <ac:chgData name="Post-Ilbrink, Tineke" userId="acaedabe-b12f-42d1-8517-780bc8ea15c4" providerId="ADAL" clId="{F0148D8A-761A-4055-88CC-07411DDAD055}" dt="2025-02-12T09:06:12.620" v="159" actId="113"/>
          <ac:spMkLst>
            <pc:docMk/>
            <pc:sldMk cId="3796867191" sldId="274"/>
            <ac:spMk id="2" creationId="{859D5486-900A-407D-B330-4E523148E5B1}"/>
          </ac:spMkLst>
        </pc:spChg>
      </pc:sldChg>
      <pc:sldChg chg="add">
        <pc:chgData name="Post-Ilbrink, Tineke" userId="acaedabe-b12f-42d1-8517-780bc8ea15c4" providerId="ADAL" clId="{F0148D8A-761A-4055-88CC-07411DDAD055}" dt="2025-02-12T08:56:02.470" v="0"/>
        <pc:sldMkLst>
          <pc:docMk/>
          <pc:sldMk cId="1526408900" sldId="279"/>
        </pc:sldMkLst>
      </pc:sldChg>
      <pc:sldChg chg="modSp mod modNotesTx">
        <pc:chgData name="Post-Ilbrink, Tineke" userId="acaedabe-b12f-42d1-8517-780bc8ea15c4" providerId="ADAL" clId="{F0148D8A-761A-4055-88CC-07411DDAD055}" dt="2025-02-12T09:06:10.371" v="158" actId="113"/>
        <pc:sldMkLst>
          <pc:docMk/>
          <pc:sldMk cId="2900802645" sldId="513"/>
        </pc:sldMkLst>
        <pc:spChg chg="mod">
          <ac:chgData name="Post-Ilbrink, Tineke" userId="acaedabe-b12f-42d1-8517-780bc8ea15c4" providerId="ADAL" clId="{F0148D8A-761A-4055-88CC-07411DDAD055}" dt="2025-02-12T09:06:10.371" v="158" actId="113"/>
          <ac:spMkLst>
            <pc:docMk/>
            <pc:sldMk cId="2900802645" sldId="513"/>
            <ac:spMk id="2" creationId="{859D5486-900A-407D-B330-4E523148E5B1}"/>
          </ac:spMkLst>
        </pc:spChg>
      </pc:sldChg>
      <pc:sldChg chg="modSp mod modNotesTx">
        <pc:chgData name="Post-Ilbrink, Tineke" userId="acaedabe-b12f-42d1-8517-780bc8ea15c4" providerId="ADAL" clId="{F0148D8A-761A-4055-88CC-07411DDAD055}" dt="2025-02-12T09:06:05.277" v="156" actId="113"/>
        <pc:sldMkLst>
          <pc:docMk/>
          <pc:sldMk cId="172556171" sldId="514"/>
        </pc:sldMkLst>
        <pc:spChg chg="mod">
          <ac:chgData name="Post-Ilbrink, Tineke" userId="acaedabe-b12f-42d1-8517-780bc8ea15c4" providerId="ADAL" clId="{F0148D8A-761A-4055-88CC-07411DDAD055}" dt="2025-02-12T09:06:05.277" v="156" actId="113"/>
          <ac:spMkLst>
            <pc:docMk/>
            <pc:sldMk cId="172556171" sldId="514"/>
            <ac:spMk id="2" creationId="{455BDB40-FDEB-3F97-5B0C-0BD5DB8DCACA}"/>
          </ac:spMkLst>
        </pc:spChg>
      </pc:sldChg>
      <pc:sldChg chg="modSp mod modNotesTx">
        <pc:chgData name="Post-Ilbrink, Tineke" userId="acaedabe-b12f-42d1-8517-780bc8ea15c4" providerId="ADAL" clId="{F0148D8A-761A-4055-88CC-07411DDAD055}" dt="2025-02-12T09:06:38.583" v="164" actId="255"/>
        <pc:sldMkLst>
          <pc:docMk/>
          <pc:sldMk cId="1250147325" sldId="515"/>
        </pc:sldMkLst>
        <pc:spChg chg="mod">
          <ac:chgData name="Post-Ilbrink, Tineke" userId="acaedabe-b12f-42d1-8517-780bc8ea15c4" providerId="ADAL" clId="{F0148D8A-761A-4055-88CC-07411DDAD055}" dt="2025-02-12T09:06:22.823" v="161" actId="113"/>
          <ac:spMkLst>
            <pc:docMk/>
            <pc:sldMk cId="1250147325" sldId="515"/>
            <ac:spMk id="2" creationId="{99FF7487-B7D2-815B-0346-9E6B40209261}"/>
          </ac:spMkLst>
        </pc:spChg>
      </pc:sldChg>
      <pc:sldChg chg="modSp mod modNotesTx">
        <pc:chgData name="Post-Ilbrink, Tineke" userId="acaedabe-b12f-42d1-8517-780bc8ea15c4" providerId="ADAL" clId="{F0148D8A-761A-4055-88CC-07411DDAD055}" dt="2025-02-12T09:06:45.028" v="166" actId="255"/>
        <pc:sldMkLst>
          <pc:docMk/>
          <pc:sldMk cId="4214721616" sldId="516"/>
        </pc:sldMkLst>
        <pc:spChg chg="mod">
          <ac:chgData name="Post-Ilbrink, Tineke" userId="acaedabe-b12f-42d1-8517-780bc8ea15c4" providerId="ADAL" clId="{F0148D8A-761A-4055-88CC-07411DDAD055}" dt="2025-02-12T09:06:26.332" v="162" actId="113"/>
          <ac:spMkLst>
            <pc:docMk/>
            <pc:sldMk cId="4214721616" sldId="516"/>
            <ac:spMk id="2" creationId="{99FF7487-B7D2-815B-0346-9E6B402092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4228-1523-4D3C-B012-CC30723F3857}" type="datetimeFigureOut">
              <a:rPr lang="nl-NL" smtClean="0"/>
              <a:t>12-2-2025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C9735-87BD-4855-820D-FEEAC5B40845}" type="slidenum">
              <a:rPr lang="nl-NL" smtClean="0"/>
              <a:t>‹nr.›</a:t>
            </a:fld>
            <a:endParaRPr lang="nl-NL"/>
          </a:p>
        </p:txBody>
      </p:sp>
    </p:spTree>
    <p:extLst>
      <p:ext uri="{BB962C8B-B14F-4D97-AF65-F5344CB8AC3E}">
        <p14:creationId xmlns:p14="http://schemas.microsoft.com/office/powerpoint/2010/main" val="84504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Materialen:</a:t>
            </a:r>
          </a:p>
          <a:p>
            <a:pPr marL="171450" indent="-171450">
              <a:buFont typeface="Arial" panose="020B0604020202020204" pitchFamily="34" charset="0"/>
              <a:buChar char="•"/>
            </a:pPr>
            <a:r>
              <a:rPr lang="nl-NL" sz="1000" dirty="0">
                <a:latin typeface="Aptos Display" panose="020B0004020202020204" pitchFamily="34" charset="0"/>
              </a:rPr>
              <a:t>Werkblad: 03.B - Poster Spin in het Web (A3-formaat is voor leerlingen wellicht het fijnst)</a:t>
            </a:r>
          </a:p>
          <a:p>
            <a:pPr marL="171450" indent="-171450">
              <a:buFont typeface="Arial" panose="020B0604020202020204" pitchFamily="34" charset="0"/>
              <a:buChar char="•"/>
            </a:pPr>
            <a:r>
              <a:rPr lang="nl-NL" sz="1000" dirty="0">
                <a:latin typeface="Aptos Display" panose="020B0004020202020204" pitchFamily="34" charset="0"/>
              </a:rPr>
              <a:t>Indien beschikbaar: foto’s van de ‘Spin in het Web’-oefening van vorige les </a:t>
            </a:r>
          </a:p>
          <a:p>
            <a:pPr marL="0" indent="0">
              <a:buFont typeface="Arial" panose="020B0604020202020204" pitchFamily="34" charset="0"/>
              <a:buNone/>
            </a:pPr>
            <a:endParaRPr lang="nl-NL" sz="1000" dirty="0">
              <a:latin typeface="Aptos Display" panose="020B0004020202020204" pitchFamily="34" charset="0"/>
            </a:endParaRPr>
          </a:p>
          <a:p>
            <a:pPr marL="0" indent="0">
              <a:buFont typeface="Arial" panose="020B0604020202020204" pitchFamily="34" charset="0"/>
              <a:buNone/>
            </a:pPr>
            <a:r>
              <a:rPr lang="nl-NL" sz="1000" b="1" dirty="0">
                <a:latin typeface="Aptos Display" panose="020B0004020202020204" pitchFamily="34" charset="0"/>
              </a:rPr>
              <a:t>Voorbereiding: </a:t>
            </a:r>
          </a:p>
          <a:p>
            <a:pPr marL="171450" indent="-171450">
              <a:buFontTx/>
              <a:buChar char="-"/>
            </a:pPr>
            <a:r>
              <a:rPr lang="nl-NL" sz="1000" dirty="0">
                <a:latin typeface="Aptos Display" panose="020B0004020202020204" pitchFamily="34" charset="0"/>
              </a:rPr>
              <a:t>Lees de </a:t>
            </a:r>
            <a:r>
              <a:rPr lang="nl-NL" sz="1000" dirty="0" err="1">
                <a:latin typeface="Aptos Display" panose="020B0004020202020204" pitchFamily="34" charset="0"/>
              </a:rPr>
              <a:t>powerpoint</a:t>
            </a:r>
            <a:r>
              <a:rPr lang="nl-NL" sz="1000" dirty="0">
                <a:latin typeface="Aptos Display" panose="020B0004020202020204" pitchFamily="34" charset="0"/>
              </a:rPr>
              <a:t> en de uitleg in de notities van tevoren goed door </a:t>
            </a:r>
          </a:p>
          <a:p>
            <a:pPr marL="171450" indent="-171450">
              <a:buFontTx/>
              <a:buChar char="-"/>
            </a:pPr>
            <a:r>
              <a:rPr lang="nl-NL" sz="1000" dirty="0">
                <a:latin typeface="Aptos Display" panose="020B0004020202020204" pitchFamily="34" charset="0"/>
              </a:rPr>
              <a:t>Zorg dat leerlingen (indien je deze hebt gemaakt) bij hun foto’s van de vorige les kunnen</a:t>
            </a:r>
          </a:p>
          <a:p>
            <a:pPr marL="0" indent="0">
              <a:buFont typeface="Arial" panose="020B0604020202020204" pitchFamily="34" charset="0"/>
              <a:buNone/>
            </a:pPr>
            <a:endParaRPr lang="nl-NL" sz="1000" dirty="0">
              <a:latin typeface="Aptos Display" panose="020B0004020202020204" pitchFamily="34" charset="0"/>
            </a:endParaRPr>
          </a:p>
          <a:p>
            <a:r>
              <a:rPr lang="nl-NL" sz="1000" b="1" dirty="0">
                <a:latin typeface="Aptos Display" panose="020B0004020202020204" pitchFamily="34" charset="0"/>
              </a:rPr>
              <a:t>Introductie van de les voor de docent</a:t>
            </a:r>
            <a:endParaRPr lang="nl-NL" sz="1000" dirty="0">
              <a:latin typeface="Aptos Display" panose="020B0004020202020204" pitchFamily="34" charset="0"/>
            </a:endParaRPr>
          </a:p>
          <a:p>
            <a:r>
              <a:rPr lang="nl-NL" sz="1000" dirty="0">
                <a:latin typeface="Aptos Display" panose="020B0004020202020204" pitchFamily="34" charset="0"/>
              </a:rPr>
              <a:t>Deze les bouwt voort op de vorige les. Vorige keer hebben de leerlingen al nagedacht over zichzelf met de oefening ‘Spin in het Web’. Dat was een eerste kennismaking met het onderwerp.</a:t>
            </a:r>
          </a:p>
          <a:p>
            <a:endParaRPr lang="nl-NL" sz="1000" dirty="0">
              <a:latin typeface="Aptos Display" panose="020B0004020202020204" pitchFamily="34" charset="0"/>
            </a:endParaRPr>
          </a:p>
          <a:p>
            <a:r>
              <a:rPr lang="nl-NL" sz="1000" dirty="0">
                <a:latin typeface="Aptos Display" panose="020B0004020202020204" pitchFamily="34" charset="0"/>
              </a:rPr>
              <a:t>In die les volgden we de stappen van het EDI-model: </a:t>
            </a:r>
            <a:r>
              <a:rPr lang="nl-NL" sz="1000" b="0" dirty="0">
                <a:latin typeface="Aptos Display" panose="020B0004020202020204" pitchFamily="34" charset="0"/>
              </a:rPr>
              <a:t>ophalen van voorkennis, uitleg en samen oefenen</a:t>
            </a:r>
            <a:r>
              <a:rPr lang="nl-NL" sz="1000" dirty="0">
                <a:latin typeface="Aptos Display" panose="020B0004020202020204" pitchFamily="34" charset="0"/>
              </a:rPr>
              <a:t>. Nu gaan de leerlingen zelfstandig aan de slag. Ze werken uit wat ze in de vorige les hebben gedaan, door hun gedachten op een werkblad op te schrijven. Daarna vertellen ze elkaar over wat ze hebben ingevuld. Zo leren ze niet alleen meer over zichzelf, maar ook over elkaar.</a:t>
            </a:r>
          </a:p>
          <a:p>
            <a:pPr marL="0" indent="0">
              <a:buFont typeface="Arial" panose="020B0604020202020204" pitchFamily="34" charset="0"/>
              <a:buNone/>
            </a:pPr>
            <a:endParaRPr lang="nl-NL" sz="1000" dirty="0">
              <a:latin typeface="Aptos Display" panose="020B0004020202020204" pitchFamily="34" charset="0"/>
            </a:endParaRPr>
          </a:p>
          <a:p>
            <a:pPr marL="0" indent="0">
              <a:buFont typeface="Arial" panose="020B0604020202020204" pitchFamily="34" charset="0"/>
              <a:buNone/>
            </a:pPr>
            <a:r>
              <a:rPr lang="nl-NL" sz="1000" b="1" dirty="0">
                <a:latin typeface="Aptos Display" panose="020B0004020202020204" pitchFamily="34" charset="0"/>
              </a:rPr>
              <a:t>De leerlingen denken deze les na over:</a:t>
            </a:r>
          </a:p>
          <a:p>
            <a:pPr marL="171450" indent="-171450">
              <a:buFontTx/>
              <a:buChar char="-"/>
            </a:pPr>
            <a:r>
              <a:rPr lang="nl-NL" sz="1000" dirty="0">
                <a:latin typeface="Aptos Display" panose="020B0004020202020204" pitchFamily="34" charset="0"/>
              </a:rPr>
              <a:t>Wie ben ik? </a:t>
            </a:r>
          </a:p>
          <a:p>
            <a:pPr marL="171450" indent="-171450">
              <a:buFontTx/>
              <a:buChar char="-"/>
            </a:pPr>
            <a:r>
              <a:rPr lang="nl-NL" sz="1000" dirty="0">
                <a:latin typeface="Aptos Display" panose="020B0004020202020204" pitchFamily="34" charset="0"/>
              </a:rPr>
              <a:t>Wat weet ik al over wie ik ben? </a:t>
            </a:r>
          </a:p>
          <a:p>
            <a:pPr marL="171450" indent="-171450">
              <a:buFontTx/>
              <a:buChar char="-"/>
            </a:pPr>
            <a:r>
              <a:rPr lang="nl-NL" sz="1000" dirty="0">
                <a:latin typeface="Aptos Display" panose="020B0004020202020204" pitchFamily="34" charset="0"/>
              </a:rPr>
              <a:t>Hoe vertel ik aan een ander over wie ik ben?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Gebruik deze dia bijvoorbeeld om leerlingen hulpzinnen aan te reiken die ze kunnen gebruiken tijdens het vertellen over zichzelf. </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10</a:t>
            </a:fld>
            <a:endParaRPr lang="nl-NL"/>
          </a:p>
        </p:txBody>
      </p:sp>
    </p:spTree>
    <p:extLst>
      <p:ext uri="{BB962C8B-B14F-4D97-AF65-F5344CB8AC3E}">
        <p14:creationId xmlns:p14="http://schemas.microsoft.com/office/powerpoint/2010/main" val="55513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 kort na met de leerlingen. Ga dit keer vooral in op de beleving van de leerlingen.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Denk daarbij aan de volgende vragen: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Hoe vond je het om deze opdracht te doen?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Weet je al veel over jezelf? Of weinig?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Hoe vind je het om aan anderen over jezelf te vertellen? Makkelijk? Moeilijk? Spannend of niet?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Heb je het gevoel dat je jezelf goed kent?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Wat zou je nog meer over jezelf willen leren? </a:t>
            </a:r>
          </a:p>
          <a:p>
            <a:pPr algn="l"/>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cs typeface="Arial" panose="020B0604020202020204" pitchFamily="34" charset="0"/>
              </a:rPr>
              <a:t>Kijk met de klas kort terug op de vorige les. </a:t>
            </a:r>
          </a:p>
          <a:p>
            <a:endParaRPr lang="nl-NL" sz="1000" dirty="0">
              <a:latin typeface="Aptos Display" panose="020B00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Artificial Intelligence</a:t>
            </a:r>
          </a:p>
          <a:p>
            <a:endParaRPr lang="nl-NL" sz="1000" dirty="0">
              <a:latin typeface="Aptos Display" panose="020B00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deze doelen met de leerlingen. </a:t>
            </a:r>
          </a:p>
          <a:p>
            <a:pPr algn="l"/>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Deel werkblad: 03.B - Poster Spin in het Web uit</a:t>
            </a:r>
          </a:p>
          <a:p>
            <a:r>
              <a:rPr lang="nl-NL" sz="1000" dirty="0">
                <a:latin typeface="Aptos Display" panose="020B0004020202020204" pitchFamily="34" charset="0"/>
              </a:rPr>
              <a:t>Leg uit dat de leerlingen bij alle bollen iets over zichzelf in gaan vullen. </a:t>
            </a:r>
            <a:br>
              <a:rPr lang="nl-NL" sz="1000" dirty="0">
                <a:latin typeface="Aptos Display" panose="020B0004020202020204" pitchFamily="34" charset="0"/>
              </a:rPr>
            </a:br>
            <a:r>
              <a:rPr lang="nl-NL" sz="1000" dirty="0">
                <a:latin typeface="Aptos Display" panose="020B0004020202020204" pitchFamily="34" charset="0"/>
              </a:rPr>
              <a:t>Wanneer de leerlingen een foto hebben gemaakt van de vorige les (Spin in het web – deel 1), laat hen die foto gebruiken bij het invullen van de poster. </a:t>
            </a:r>
          </a:p>
          <a:p>
            <a:endParaRPr lang="nl-NL" sz="1000" dirty="0">
              <a:latin typeface="Aptos Display" panose="020B0004020202020204" pitchFamily="34" charset="0"/>
            </a:endParaRPr>
          </a:p>
          <a:p>
            <a:r>
              <a:rPr lang="nl-NL" sz="1000" dirty="0">
                <a:latin typeface="Aptos Display" panose="020B0004020202020204" pitchFamily="34" charset="0"/>
              </a:rPr>
              <a:t>LET OP: Het is wellicht helpend voor de leerlingen om dia 7 open te hebben staan terwijl zij bezig zijn met het invullen van de poster.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4</a:t>
            </a:fld>
            <a:endParaRPr lang="nl-NL"/>
          </a:p>
        </p:txBody>
      </p:sp>
    </p:spTree>
    <p:extLst>
      <p:ext uri="{BB962C8B-B14F-4D97-AF65-F5344CB8AC3E}">
        <p14:creationId xmlns:p14="http://schemas.microsoft.com/office/powerpoint/2010/main" val="251940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Gebruik deze dia bij het eventueel toelichten van de betekenis van de bollen wanneer nodig. Denk aan het herhalen van de woorden van de leerling in de cue-zin als de leerling het nog moeilijk vindt om een goede zin te formuleren. </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5</a:t>
            </a:fld>
            <a:endParaRPr lang="nl-NL"/>
          </a:p>
        </p:txBody>
      </p:sp>
    </p:spTree>
    <p:extLst>
      <p:ext uri="{BB962C8B-B14F-4D97-AF65-F5344CB8AC3E}">
        <p14:creationId xmlns:p14="http://schemas.microsoft.com/office/powerpoint/2010/main" val="46080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6</a:t>
            </a:fld>
            <a:endParaRPr lang="nl-NL"/>
          </a:p>
        </p:txBody>
      </p:sp>
    </p:spTree>
    <p:extLst>
      <p:ext uri="{BB962C8B-B14F-4D97-AF65-F5344CB8AC3E}">
        <p14:creationId xmlns:p14="http://schemas.microsoft.com/office/powerpoint/2010/main" val="301029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Laat deze dia op het bord staan als de leerlingen het werkblad gaan maken.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7</a:t>
            </a:fld>
            <a:endParaRPr lang="nl-NL"/>
          </a:p>
        </p:txBody>
      </p:sp>
    </p:spTree>
    <p:extLst>
      <p:ext uri="{BB962C8B-B14F-4D97-AF65-F5344CB8AC3E}">
        <p14:creationId xmlns:p14="http://schemas.microsoft.com/office/powerpoint/2010/main" val="54924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Geef de leerlingen aan het eind van deze les de ruimte om aan elkaar te vertellen over hun poster. </a:t>
            </a:r>
          </a:p>
          <a:p>
            <a:endParaRPr lang="nl-NL" sz="1000" dirty="0">
              <a:latin typeface="Aptos Display" panose="020B0004020202020204" pitchFamily="34" charset="0"/>
            </a:endParaRPr>
          </a:p>
          <a:p>
            <a:r>
              <a:rPr lang="nl-NL" sz="1000" dirty="0">
                <a:latin typeface="Aptos Display" panose="020B0004020202020204" pitchFamily="34" charset="0"/>
              </a:rPr>
              <a:t>Kies een werkvorm die past bij wat je leerlingen op dat moment nodig hebben. </a:t>
            </a:r>
          </a:p>
          <a:p>
            <a:r>
              <a:rPr lang="nl-NL" sz="1000" dirty="0">
                <a:latin typeface="Aptos Display" panose="020B0004020202020204" pitchFamily="34" charset="0"/>
              </a:rPr>
              <a:t>	Optie 1. Laat leerlingen in tweetallen elkaar iets vertellen over hun poster. </a:t>
            </a:r>
          </a:p>
          <a:p>
            <a:r>
              <a:rPr lang="nl-NL" sz="1000" dirty="0">
                <a:latin typeface="Aptos Display" panose="020B0004020202020204" pitchFamily="34" charset="0"/>
              </a:rPr>
              <a:t>	Optie 2. Laat leerlingen in tafelgroepjes iets vertellen over hun poster. </a:t>
            </a:r>
          </a:p>
          <a:p>
            <a:r>
              <a:rPr lang="nl-NL" sz="1000" dirty="0">
                <a:latin typeface="Aptos Display" panose="020B0004020202020204" pitchFamily="34" charset="0"/>
              </a:rPr>
              <a:t>	Optie 3. Laat leerlingen klassikaal iets vertellen over hun poster </a:t>
            </a:r>
          </a:p>
          <a:p>
            <a:r>
              <a:rPr lang="nl-NL" sz="1000" dirty="0">
                <a:latin typeface="Aptos Display" panose="020B0004020202020204" pitchFamily="34" charset="0"/>
              </a:rPr>
              <a:t>	Optie 4. Kies een andere werkvorm</a:t>
            </a:r>
            <a:br>
              <a:rPr lang="nl-NL" sz="1000" dirty="0">
                <a:latin typeface="Aptos Display" panose="020B0004020202020204" pitchFamily="34" charset="0"/>
              </a:rPr>
            </a:br>
            <a:br>
              <a:rPr lang="nl-NL" sz="1000" dirty="0">
                <a:latin typeface="Aptos Display" panose="020B0004020202020204" pitchFamily="34" charset="0"/>
              </a:rPr>
            </a:br>
            <a:r>
              <a:rPr lang="nl-NL" sz="1000" dirty="0">
                <a:latin typeface="Aptos Display" panose="020B0004020202020204" pitchFamily="34" charset="0"/>
              </a:rPr>
              <a:t>Dit zorgt dat leerlingen nog meer gelegenheid krijgen om te oefenen met het gebruiken van de cue-zinnen en het helpt ook met het steeds beter iets kunnen vertellen over jezelf (dit is bijv. handig bij jezelf voorstellen aan een ander). </a:t>
            </a:r>
          </a:p>
          <a:p>
            <a:endParaRPr lang="nl-NL" sz="1000" dirty="0">
              <a:latin typeface="Aptos Display" panose="020B0004020202020204" pitchFamily="34" charset="0"/>
            </a:endParaRPr>
          </a:p>
          <a:p>
            <a:r>
              <a:rPr lang="nl-NL" sz="1000" i="1" dirty="0">
                <a:latin typeface="Aptos Display" panose="020B0004020202020204" pitchFamily="34" charset="0"/>
              </a:rPr>
              <a:t>Te weinig tijd? </a:t>
            </a:r>
          </a:p>
          <a:p>
            <a:pPr marL="171450" indent="-171450">
              <a:buFontTx/>
              <a:buChar char="-"/>
            </a:pPr>
            <a:r>
              <a:rPr lang="nl-NL" sz="1000" dirty="0">
                <a:latin typeface="Aptos Display" panose="020B0004020202020204" pitchFamily="34" charset="0"/>
              </a:rPr>
              <a:t>Is het een optie om dit te doen tijdens een CV-les? </a:t>
            </a:r>
          </a:p>
          <a:p>
            <a:pPr marL="171450" indent="-171450">
              <a:buFontTx/>
              <a:buChar char="-"/>
            </a:pPr>
            <a:r>
              <a:rPr lang="nl-NL" sz="1000" dirty="0">
                <a:latin typeface="Aptos Display" panose="020B0004020202020204" pitchFamily="34" charset="0"/>
              </a:rPr>
              <a:t>Is het een optie om hier de tijd voor te nemen tijdens een les Nederlands of tijdens een mentoruur?</a:t>
            </a:r>
          </a:p>
          <a:p>
            <a:pPr marL="171450" indent="-171450">
              <a:buFontTx/>
              <a:buChar char="-"/>
            </a:pPr>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marL="0" indent="0">
              <a:buFontTx/>
              <a:buNone/>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8</a:t>
            </a:fld>
            <a:endParaRPr lang="nl-NL"/>
          </a:p>
        </p:txBody>
      </p:sp>
    </p:spTree>
    <p:extLst>
      <p:ext uri="{BB962C8B-B14F-4D97-AF65-F5344CB8AC3E}">
        <p14:creationId xmlns:p14="http://schemas.microsoft.com/office/powerpoint/2010/main" val="99650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Gebruik deze dia bijvoorbeeld om leerlingen hulpzinnen aan te reiken die ze kunnen gebruiken tijdens het vertellen over zichzelf.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9</a:t>
            </a:fld>
            <a:endParaRPr lang="nl-NL"/>
          </a:p>
        </p:txBody>
      </p:sp>
    </p:spTree>
    <p:extLst>
      <p:ext uri="{BB962C8B-B14F-4D97-AF65-F5344CB8AC3E}">
        <p14:creationId xmlns:p14="http://schemas.microsoft.com/office/powerpoint/2010/main" val="200581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10844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427248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15992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067123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116785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3441736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277042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39338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4304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52393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910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950463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912960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243288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584063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7539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70403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73113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158805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16129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6EBE0ECB-FE28-4253-8CC1-5BF3CDD3CEE1}"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9840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268875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E73D59B0-70F8-4E39-B225-88352124282B}"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6EBE0ECB-FE28-4253-8CC1-5BF3CDD3CEE1}" type="slidenum">
              <a:rPr lang="nl-NL" smtClean="0"/>
              <a:t>‹nr.›</a:t>
            </a:fld>
            <a:endParaRPr lang="nl-NL"/>
          </a:p>
        </p:txBody>
      </p:sp>
    </p:spTree>
    <p:extLst>
      <p:ext uri="{BB962C8B-B14F-4D97-AF65-F5344CB8AC3E}">
        <p14:creationId xmlns:p14="http://schemas.microsoft.com/office/powerpoint/2010/main" val="42144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D59B0-70F8-4E39-B225-88352124282B}"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E0ECB-FE28-4253-8CC1-5BF3CDD3CEE1}" type="slidenum">
              <a:rPr lang="nl-NL" smtClean="0"/>
              <a:t>‹nr.›</a:t>
            </a:fld>
            <a:endParaRPr lang="nl-NL"/>
          </a:p>
        </p:txBody>
      </p:sp>
    </p:spTree>
    <p:extLst>
      <p:ext uri="{BB962C8B-B14F-4D97-AF65-F5344CB8AC3E}">
        <p14:creationId xmlns:p14="http://schemas.microsoft.com/office/powerpoint/2010/main" val="4703627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932688" y="1673352"/>
            <a:ext cx="5982462" cy="3511296"/>
          </a:xfrm>
        </p:spPr>
        <p:txBody>
          <a:bodyPr/>
          <a:lstStyle/>
          <a:p>
            <a:r>
              <a:rPr lang="nl-NL"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064595" y="1188771"/>
            <a:ext cx="3776306" cy="3508908"/>
          </a:xfrm>
        </p:spPr>
        <p:txBody>
          <a:bodyPr>
            <a:normAutofit/>
          </a:bodyPr>
          <a:lstStyle/>
          <a:p>
            <a:r>
              <a:rPr lang="nl-NL" sz="3600" b="1" cap="none" dirty="0">
                <a:latin typeface="Mangal Pro" panose="00000500000000000000" pitchFamily="2" charset="0"/>
              </a:rPr>
              <a:t>Spin in het Web</a:t>
            </a:r>
          </a:p>
          <a:p>
            <a:r>
              <a:rPr lang="nl-NL" sz="2000" cap="none" dirty="0">
                <a:latin typeface="Mangal Pro" panose="00000500000000000000" pitchFamily="2" charset="0"/>
              </a:rPr>
              <a:t>Deel 2</a:t>
            </a:r>
          </a:p>
        </p:txBody>
      </p:sp>
      <p:pic>
        <p:nvPicPr>
          <p:cNvPr id="4" name="Tijdelijke aanduiding voor inhoud 3">
            <a:extLst>
              <a:ext uri="{FF2B5EF4-FFF2-40B4-BE49-F238E27FC236}">
                <a16:creationId xmlns:a16="http://schemas.microsoft.com/office/drawing/2014/main" id="{04169152-C81B-892D-4C44-1BB8D63F7D9D}"/>
              </a:ext>
            </a:extLst>
          </p:cNvPr>
          <p:cNvPicPr>
            <a:picLocks noChangeAspect="1"/>
          </p:cNvPicPr>
          <p:nvPr/>
        </p:nvPicPr>
        <p:blipFill>
          <a:blip r:embed="rId3">
            <a:alphaModFix amt="20000"/>
          </a:blip>
          <a:stretch>
            <a:fillRect/>
          </a:stretch>
        </p:blipFill>
        <p:spPr>
          <a:xfrm>
            <a:off x="8442048" y="3742727"/>
            <a:ext cx="2646662" cy="2620195"/>
          </a:xfrm>
          <a:prstGeom prst="rect">
            <a:avLst/>
          </a:prstGeom>
          <a:noFill/>
        </p:spPr>
      </p:pic>
    </p:spTree>
    <p:extLst>
      <p:ext uri="{BB962C8B-B14F-4D97-AF65-F5344CB8AC3E}">
        <p14:creationId xmlns:p14="http://schemas.microsoft.com/office/powerpoint/2010/main" val="342666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F7487-B7D2-815B-0346-9E6B40209261}"/>
              </a:ext>
            </a:extLst>
          </p:cNvPr>
          <p:cNvSpPr>
            <a:spLocks noGrp="1"/>
          </p:cNvSpPr>
          <p:nvPr>
            <p:ph type="title"/>
          </p:nvPr>
        </p:nvSpPr>
        <p:spPr/>
        <p:txBody>
          <a:bodyPr/>
          <a:lstStyle/>
          <a:p>
            <a:r>
              <a:rPr lang="nl-NL" b="1" i="0" dirty="0"/>
              <a:t>Hoe vertel ik over mezelf? </a:t>
            </a:r>
          </a:p>
        </p:txBody>
      </p:sp>
      <p:sp>
        <p:nvSpPr>
          <p:cNvPr id="3" name="Tijdelijke aanduiding voor inhoud 2">
            <a:extLst>
              <a:ext uri="{FF2B5EF4-FFF2-40B4-BE49-F238E27FC236}">
                <a16:creationId xmlns:a16="http://schemas.microsoft.com/office/drawing/2014/main" id="{2E62CF40-3F6A-3E62-19D5-96CE4D6F0320}"/>
              </a:ext>
            </a:extLst>
          </p:cNvPr>
          <p:cNvSpPr>
            <a:spLocks noGrp="1"/>
          </p:cNvSpPr>
          <p:nvPr>
            <p:ph idx="1"/>
          </p:nvPr>
        </p:nvSpPr>
        <p:spPr>
          <a:xfrm>
            <a:off x="289367" y="1608881"/>
            <a:ext cx="11064433" cy="4563319"/>
          </a:xfrm>
        </p:spPr>
        <p:txBody>
          <a:bodyPr>
            <a:normAutofit lnSpcReduction="10000"/>
          </a:bodyPr>
          <a:lstStyle/>
          <a:p>
            <a:pPr>
              <a:lnSpc>
                <a:spcPct val="200000"/>
              </a:lnSpc>
            </a:pPr>
            <a:r>
              <a:rPr lang="nl-NL" dirty="0"/>
              <a:t>Wat je </a:t>
            </a:r>
            <a:r>
              <a:rPr lang="nl-NL" b="1" dirty="0"/>
              <a:t>moeilijk</a:t>
            </a:r>
            <a:r>
              <a:rPr lang="nl-NL" dirty="0"/>
              <a:t> vindt 			</a:t>
            </a:r>
            <a:r>
              <a:rPr lang="nl-NL" i="1" dirty="0"/>
              <a:t>Ik vind … moeilijk </a:t>
            </a:r>
          </a:p>
          <a:p>
            <a:pPr>
              <a:lnSpc>
                <a:spcPct val="200000"/>
              </a:lnSpc>
            </a:pPr>
            <a:r>
              <a:rPr lang="nl-NL" dirty="0"/>
              <a:t>Wat je </a:t>
            </a:r>
            <a:r>
              <a:rPr lang="nl-NL" b="1" dirty="0"/>
              <a:t>spannend</a:t>
            </a:r>
            <a:r>
              <a:rPr lang="nl-NL" dirty="0"/>
              <a:t> vindt			</a:t>
            </a:r>
            <a:r>
              <a:rPr lang="nl-NL" i="1" dirty="0"/>
              <a:t>Ik vind … spannend</a:t>
            </a:r>
          </a:p>
          <a:p>
            <a:pPr>
              <a:lnSpc>
                <a:spcPct val="200000"/>
              </a:lnSpc>
            </a:pPr>
            <a:r>
              <a:rPr lang="nl-NL" dirty="0"/>
              <a:t>Wat je </a:t>
            </a:r>
            <a:r>
              <a:rPr lang="nl-NL" b="1" dirty="0"/>
              <a:t>niet leuk </a:t>
            </a:r>
            <a:r>
              <a:rPr lang="nl-NL" dirty="0"/>
              <a:t>vindt	</a:t>
            </a:r>
            <a:r>
              <a:rPr lang="nl-NL" i="1" dirty="0"/>
              <a:t>		Ik vind … niet leuk</a:t>
            </a:r>
            <a:br>
              <a:rPr lang="nl-NL" i="1" dirty="0"/>
            </a:br>
            <a:r>
              <a:rPr lang="nl-NL" i="1" dirty="0"/>
              <a:t>							Ik hou niet van … </a:t>
            </a:r>
          </a:p>
          <a:p>
            <a:pPr>
              <a:lnSpc>
                <a:spcPct val="200000"/>
              </a:lnSpc>
            </a:pPr>
            <a:r>
              <a:rPr lang="nl-NL" dirty="0"/>
              <a:t>Wat je </a:t>
            </a:r>
            <a:r>
              <a:rPr lang="nl-NL" b="1" dirty="0"/>
              <a:t>niet leuk</a:t>
            </a:r>
            <a:r>
              <a:rPr lang="nl-NL" dirty="0"/>
              <a:t> vindt </a:t>
            </a:r>
            <a:r>
              <a:rPr lang="nl-NL" b="1" dirty="0"/>
              <a:t>aan jezelf</a:t>
            </a:r>
            <a:r>
              <a:rPr lang="nl-NL" i="1" dirty="0"/>
              <a:t>	Ik ben … </a:t>
            </a:r>
          </a:p>
          <a:p>
            <a:pPr marL="0" indent="0">
              <a:buNone/>
            </a:pPr>
            <a:endParaRPr lang="nl-NL" dirty="0"/>
          </a:p>
          <a:p>
            <a:endParaRPr lang="nl-NL" dirty="0"/>
          </a:p>
        </p:txBody>
      </p:sp>
    </p:spTree>
    <p:extLst>
      <p:ext uri="{BB962C8B-B14F-4D97-AF65-F5344CB8AC3E}">
        <p14:creationId xmlns:p14="http://schemas.microsoft.com/office/powerpoint/2010/main" val="421472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32778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nagedacht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verteld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een ander</a:t>
            </a:r>
            <a:r>
              <a:rPr kumimoji="0" lang="nl-NL" sz="2300" b="0" i="0" u="none" strike="noStrike" kern="1200" cap="none" spc="0" normalizeH="0" noProof="0" dirty="0">
                <a:ln>
                  <a:noFill/>
                </a:ln>
                <a:solidFill>
                  <a:prstClr val="black"/>
                </a:solidFill>
                <a:effectLst/>
                <a:uLnTx/>
                <a:uFillTx/>
                <a:latin typeface="Mangal Pro"/>
                <a:ea typeface="+mn-ea"/>
                <a:cs typeface="+mn-cs"/>
              </a:rPr>
              <a:t> geholpen bij de opdracht</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Afbeelding 2" descr="Vrouw in informele kleding met hand op heup">
            <a:extLst>
              <a:ext uri="{FF2B5EF4-FFF2-40B4-BE49-F238E27FC236}">
                <a16:creationId xmlns:a16="http://schemas.microsoft.com/office/drawing/2014/main" id="{24D8B8BD-4EC1-A938-F918-539B9603FED4}"/>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1013254" y="4957594"/>
            <a:ext cx="3392140" cy="1900406"/>
          </a:xfrm>
          <a:prstGeom prst="rect">
            <a:avLst/>
          </a:prstGeom>
        </p:spPr>
      </p:pic>
      <p:pic>
        <p:nvPicPr>
          <p:cNvPr id="4" name="Afbeelding 3" descr="Duim omhoog Handy">
            <a:extLst>
              <a:ext uri="{FF2B5EF4-FFF2-40B4-BE49-F238E27FC236}">
                <a16:creationId xmlns:a16="http://schemas.microsoft.com/office/drawing/2014/main" id="{EAF7EE04-DA76-2663-276D-1A6A2795676A}"/>
              </a:ext>
            </a:extLst>
          </p:cNvPr>
          <p:cNvPicPr>
            <a:picLocks noChangeAspect="1"/>
          </p:cNvPicPr>
          <p:nvPr/>
        </p:nvPicPr>
        <p:blipFill>
          <a:blip r:embed="rId4">
            <a:duotone>
              <a:prstClr val="black"/>
              <a:srgbClr val="92D050">
                <a:tint val="45000"/>
                <a:satMod val="400000"/>
              </a:srgbClr>
            </a:duotone>
          </a:blip>
          <a:srcRect/>
          <a:stretch/>
        </p:blipFill>
        <p:spPr>
          <a:xfrm>
            <a:off x="0" y="2529000"/>
            <a:ext cx="1800000" cy="1800000"/>
          </a:xfrm>
          <a:prstGeom prst="rect">
            <a:avLst/>
          </a:prstGeom>
        </p:spPr>
      </p:pic>
      <p:pic>
        <p:nvPicPr>
          <p:cNvPr id="6" name="Afbeelding 5" descr="Duim omhoog Handy aangepast">
            <a:extLst>
              <a:ext uri="{FF2B5EF4-FFF2-40B4-BE49-F238E27FC236}">
                <a16:creationId xmlns:a16="http://schemas.microsoft.com/office/drawing/2014/main" id="{A73D397D-45E7-15E9-81B3-7564E6E2DD6A}"/>
              </a:ext>
            </a:extLst>
          </p:cNvPr>
          <p:cNvPicPr>
            <a:picLocks noChangeAspect="1"/>
          </p:cNvPicPr>
          <p:nvPr/>
        </p:nvPicPr>
        <p:blipFill>
          <a:blip r:embed="rId4">
            <a:duotone>
              <a:prstClr val="black"/>
              <a:srgbClr val="FFC000">
                <a:tint val="45000"/>
                <a:satMod val="400000"/>
              </a:srgbClr>
            </a:duotone>
          </a:blip>
          <a:srcRect/>
          <a:stretch/>
        </p:blipFill>
        <p:spPr>
          <a:xfrm rot="5400000">
            <a:off x="1892092" y="2703091"/>
            <a:ext cx="1800000" cy="1800000"/>
          </a:xfrm>
          <a:prstGeom prst="rect">
            <a:avLst/>
          </a:prstGeom>
        </p:spPr>
      </p:pic>
      <p:pic>
        <p:nvPicPr>
          <p:cNvPr id="9" name="Afbeelding 8" descr="Duim omhoog Handy">
            <a:extLst>
              <a:ext uri="{FF2B5EF4-FFF2-40B4-BE49-F238E27FC236}">
                <a16:creationId xmlns:a16="http://schemas.microsoft.com/office/drawing/2014/main" id="{09A7128C-2F23-F7BF-0C9F-5C87F0276A6F}"/>
              </a:ext>
            </a:extLst>
          </p:cNvPr>
          <p:cNvPicPr>
            <a:picLocks noChangeAspect="1"/>
          </p:cNvPicPr>
          <p:nvPr/>
        </p:nvPicPr>
        <p:blipFill>
          <a:blip r:embed="rId4">
            <a:duotone>
              <a:prstClr val="black"/>
              <a:srgbClr val="FF0000">
                <a:tint val="45000"/>
                <a:satMod val="400000"/>
              </a:srgbClr>
            </a:duotone>
          </a:blip>
          <a:srcRect/>
          <a:stretch/>
        </p:blipFill>
        <p:spPr>
          <a:xfrm rot="10800000" flipH="1">
            <a:off x="3618741" y="2930343"/>
            <a:ext cx="1800000" cy="1800000"/>
          </a:xfrm>
          <a:prstGeom prst="rect">
            <a:avLst/>
          </a:prstGeom>
        </p:spPr>
      </p:pic>
    </p:spTree>
    <p:extLst>
      <p:ext uri="{BB962C8B-B14F-4D97-AF65-F5344CB8AC3E}">
        <p14:creationId xmlns:p14="http://schemas.microsoft.com/office/powerpoint/2010/main" val="10119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93169" y="445968"/>
            <a:ext cx="3411820" cy="1863306"/>
          </a:xfrm>
        </p:spPr>
        <p:txBody>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6" name="Tijdelijke aanduiding voor inhoud 2">
            <a:extLst>
              <a:ext uri="{FF2B5EF4-FFF2-40B4-BE49-F238E27FC236}">
                <a16:creationId xmlns:a16="http://schemas.microsoft.com/office/drawing/2014/main" id="{5E7532DE-EFE5-1B45-B03E-B5EF2A12ECD6}"/>
              </a:ext>
            </a:extLst>
          </p:cNvPr>
          <p:cNvSpPr txBox="1">
            <a:spLocks/>
          </p:cNvSpPr>
          <p:nvPr/>
        </p:nvSpPr>
        <p:spPr>
          <a:xfrm>
            <a:off x="7801647" y="965631"/>
            <a:ext cx="2125179" cy="210527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57290C31-995F-79A1-7111-DD67FE240B13}"/>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221599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8" name="Afbeelding 7" descr="Vrouw in informele kleding met hand op heup">
            <a:extLst>
              <a:ext uri="{FF2B5EF4-FFF2-40B4-BE49-F238E27FC236}">
                <a16:creationId xmlns:a16="http://schemas.microsoft.com/office/drawing/2014/main" id="{589B0254-2C42-B4DE-333D-40C55A044C21}"/>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909457" y="4957594"/>
            <a:ext cx="3392140" cy="1900406"/>
          </a:xfrm>
          <a:prstGeom prst="rect">
            <a:avLst/>
          </a:prstGeom>
        </p:spPr>
      </p:pic>
      <p:pic>
        <p:nvPicPr>
          <p:cNvPr id="2" name="Tijdelijke aanduiding voor inhoud 3">
            <a:extLst>
              <a:ext uri="{FF2B5EF4-FFF2-40B4-BE49-F238E27FC236}">
                <a16:creationId xmlns:a16="http://schemas.microsoft.com/office/drawing/2014/main" id="{E465C20C-D7DF-4309-B340-BC37787A7FD1}"/>
              </a:ext>
            </a:extLst>
          </p:cNvPr>
          <p:cNvPicPr>
            <a:picLocks noChangeAspect="1"/>
          </p:cNvPicPr>
          <p:nvPr/>
        </p:nvPicPr>
        <p:blipFill>
          <a:blip r:embed="rId4"/>
          <a:stretch>
            <a:fillRect/>
          </a:stretch>
        </p:blipFill>
        <p:spPr>
          <a:xfrm>
            <a:off x="1048575" y="1732766"/>
            <a:ext cx="3113903" cy="3082764"/>
          </a:xfrm>
          <a:prstGeom prst="rect">
            <a:avLst/>
          </a:prstGeom>
          <a:noFill/>
        </p:spPr>
      </p:pic>
    </p:spTree>
    <p:extLst>
      <p:ext uri="{BB962C8B-B14F-4D97-AF65-F5344CB8AC3E}">
        <p14:creationId xmlns:p14="http://schemas.microsoft.com/office/powerpoint/2010/main" val="32110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0B8BB-A7E8-4CE5-9378-A882D6E4CE96}"/>
              </a:ext>
            </a:extLst>
          </p:cNvPr>
          <p:cNvSpPr>
            <a:spLocks noGrp="1"/>
          </p:cNvSpPr>
          <p:nvPr>
            <p:ph type="title"/>
          </p:nvPr>
        </p:nvSpPr>
        <p:spPr>
          <a:xfrm>
            <a:off x="839788" y="640080"/>
            <a:ext cx="4102602" cy="972152"/>
          </a:xfrm>
        </p:spPr>
        <p:txBody>
          <a:bodyPr anchor="b">
            <a:noAutofit/>
          </a:bodyPr>
          <a:lstStyle/>
          <a:p>
            <a:r>
              <a:rPr lang="nl-NL" sz="3600" b="1" i="0" dirty="0">
                <a:latin typeface="BaseNine" pitchFamily="2" charset="0"/>
              </a:rPr>
              <a:t>Opdracht</a:t>
            </a:r>
            <a:r>
              <a:rPr lang="nl-NL" sz="3600" i="0" dirty="0">
                <a:latin typeface="BaseNine" pitchFamily="2" charset="0"/>
              </a:rPr>
              <a:t>: Poster</a:t>
            </a:r>
          </a:p>
        </p:txBody>
      </p:sp>
      <p:pic>
        <p:nvPicPr>
          <p:cNvPr id="4" name="Tijdelijke aanduiding voor inhoud 3" descr="Afbeelding met tekst, schermopname, cirkel, Lettertype&#10;&#10;Automatisch gegenereerde beschrijving">
            <a:extLst>
              <a:ext uri="{FF2B5EF4-FFF2-40B4-BE49-F238E27FC236}">
                <a16:creationId xmlns:a16="http://schemas.microsoft.com/office/drawing/2014/main" id="{1C2E2BD0-EA23-74C3-F806-4C289E4F3E1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36894" y="660399"/>
            <a:ext cx="5641367" cy="5584953"/>
          </a:xfrm>
          <a:prstGeom prst="rect">
            <a:avLst/>
          </a:prstGeom>
          <a:noFill/>
        </p:spPr>
      </p:pic>
      <p:sp>
        <p:nvSpPr>
          <p:cNvPr id="3" name="Tijdelijke aanduiding voor inhoud 2">
            <a:extLst>
              <a:ext uri="{FF2B5EF4-FFF2-40B4-BE49-F238E27FC236}">
                <a16:creationId xmlns:a16="http://schemas.microsoft.com/office/drawing/2014/main" id="{5BBCEA34-411F-46BE-AC9F-B7A0B1C3AB4E}"/>
              </a:ext>
            </a:extLst>
          </p:cNvPr>
          <p:cNvSpPr>
            <a:spLocks noGrp="1"/>
          </p:cNvSpPr>
          <p:nvPr>
            <p:ph type="body" sz="half" idx="2"/>
          </p:nvPr>
        </p:nvSpPr>
        <p:spPr>
          <a:xfrm>
            <a:off x="839788" y="2286000"/>
            <a:ext cx="3886200" cy="3959352"/>
          </a:xfrm>
        </p:spPr>
        <p:txBody>
          <a:bodyPr>
            <a:normAutofit/>
          </a:bodyPr>
          <a:lstStyle/>
          <a:p>
            <a:r>
              <a:rPr lang="nl-NL" sz="2000" dirty="0">
                <a:latin typeface="Mangal Pro" panose="00000500000000000000" pitchFamily="2" charset="0"/>
              </a:rPr>
              <a:t>Maak het werkblad</a:t>
            </a:r>
            <a:br>
              <a:rPr lang="nl-NL" sz="2000" dirty="0">
                <a:latin typeface="Mangal Pro" panose="00000500000000000000" pitchFamily="2" charset="0"/>
              </a:rPr>
            </a:br>
            <a:r>
              <a:rPr lang="nl-NL" sz="2000" dirty="0">
                <a:latin typeface="Mangal Pro" panose="00000500000000000000" pitchFamily="2" charset="0"/>
              </a:rPr>
              <a:t> </a:t>
            </a:r>
            <a:r>
              <a:rPr lang="nl-NL" sz="2000" b="1" dirty="0">
                <a:latin typeface="Mangal Pro" panose="00000500000000000000" pitchFamily="2" charset="0"/>
              </a:rPr>
              <a:t>‘Spin in het web’</a:t>
            </a:r>
          </a:p>
          <a:p>
            <a:pPr marL="0" indent="0">
              <a:buNone/>
            </a:pPr>
            <a:endParaRPr lang="nl-NL" sz="2000" dirty="0">
              <a:latin typeface="Mangal Pro" panose="00000500000000000000" pitchFamily="2" charset="0"/>
            </a:endParaRPr>
          </a:p>
          <a:p>
            <a:r>
              <a:rPr lang="nl-NL" sz="2000" dirty="0">
                <a:latin typeface="Mangal Pro" panose="00000500000000000000" pitchFamily="2" charset="0"/>
              </a:rPr>
              <a:t>Vul bij elke bol iets in over jezelf</a:t>
            </a:r>
          </a:p>
          <a:p>
            <a:endParaRPr lang="nl-NL" sz="2000" dirty="0">
              <a:latin typeface="Mangal Pro" panose="00000500000000000000" pitchFamily="2" charset="0"/>
            </a:endParaRPr>
          </a:p>
          <a:p>
            <a:r>
              <a:rPr lang="nl-NL" sz="2000" dirty="0">
                <a:latin typeface="Mangal Pro" panose="00000500000000000000" pitchFamily="2" charset="0"/>
              </a:rPr>
              <a:t>Denk ook even terug aan wat je in de klas hebt gehoord.</a:t>
            </a:r>
          </a:p>
        </p:txBody>
      </p:sp>
    </p:spTree>
    <p:extLst>
      <p:ext uri="{BB962C8B-B14F-4D97-AF65-F5344CB8AC3E}">
        <p14:creationId xmlns:p14="http://schemas.microsoft.com/office/powerpoint/2010/main" val="12103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4"/>
            <a:ext cx="9295983" cy="1118700"/>
          </a:xfrm>
        </p:spPr>
        <p:txBody>
          <a:bodyPr>
            <a:normAutofit/>
          </a:bodyPr>
          <a:lstStyle/>
          <a:p>
            <a:r>
              <a:rPr lang="nl-NL" sz="3600" b="1" i="0" dirty="0">
                <a:latin typeface="BaseNine" pitchFamily="2" charset="0"/>
              </a:rPr>
              <a:t>Uitleg van de bollen </a:t>
            </a:r>
            <a:br>
              <a:rPr lang="nl-NL" sz="3200" b="1" dirty="0"/>
            </a:br>
            <a:endParaRPr lang="nl-NL" sz="3200" b="1"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nvGraphicFramePr>
        <p:xfrm>
          <a:off x="5560292" y="738402"/>
          <a:ext cx="6214742" cy="5460017"/>
        </p:xfrm>
        <a:graphic>
          <a:graphicData uri="http://schemas.openxmlformats.org/drawingml/2006/table">
            <a:tbl>
              <a:tblPr firstRow="1" bandRow="1">
                <a:tableStyleId>{5940675A-B579-460E-94D1-54222C63F5DA}</a:tableStyleId>
              </a:tblPr>
              <a:tblGrid>
                <a:gridCol w="2337655">
                  <a:extLst>
                    <a:ext uri="{9D8B030D-6E8A-4147-A177-3AD203B41FA5}">
                      <a16:colId xmlns:a16="http://schemas.microsoft.com/office/drawing/2014/main" val="3919040139"/>
                    </a:ext>
                  </a:extLst>
                </a:gridCol>
                <a:gridCol w="3877087">
                  <a:extLst>
                    <a:ext uri="{9D8B030D-6E8A-4147-A177-3AD203B41FA5}">
                      <a16:colId xmlns:a16="http://schemas.microsoft.com/office/drawing/2014/main" val="2765837936"/>
                    </a:ext>
                  </a:extLst>
                </a:gridCol>
              </a:tblGrid>
              <a:tr h="1395525">
                <a:tc>
                  <a:txBody>
                    <a:bodyPr/>
                    <a:lstStyle/>
                    <a:p>
                      <a:r>
                        <a:rPr lang="nl-NL" sz="1200" dirty="0"/>
                        <a:t>Ik ben</a:t>
                      </a:r>
                    </a:p>
                  </a:txBody>
                  <a:tcPr>
                    <a:solidFill>
                      <a:schemeClr val="accent2">
                        <a:lumMod val="20000"/>
                        <a:lumOff val="80000"/>
                      </a:schemeClr>
                    </a:solidFill>
                  </a:tcPr>
                </a:tc>
                <a:tc>
                  <a:txBody>
                    <a:bodyPr/>
                    <a:lstStyle/>
                    <a:p>
                      <a:r>
                        <a:rPr lang="nl-NL" sz="1200" dirty="0"/>
                        <a:t>Hoe je bent, wat je goed of fijn vindt aan jezelf. </a:t>
                      </a:r>
                    </a:p>
                    <a:p>
                      <a:endParaRPr lang="nl-NL" sz="1200" dirty="0"/>
                    </a:p>
                    <a:p>
                      <a:r>
                        <a:rPr lang="nl-NL" sz="1200" i="1" dirty="0"/>
                        <a:t>‘Ik ben…’</a:t>
                      </a:r>
                    </a:p>
                    <a:p>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481990">
                <a:tc>
                  <a:txBody>
                    <a:bodyPr/>
                    <a:lstStyle/>
                    <a:p>
                      <a:r>
                        <a:rPr lang="nl-NL" sz="1200" dirty="0"/>
                        <a:t>Leuk</a:t>
                      </a:r>
                    </a:p>
                  </a:txBody>
                  <a:tcPr>
                    <a:solidFill>
                      <a:srgbClr val="FFE4D9"/>
                    </a:solidFill>
                  </a:tcPr>
                </a:tc>
                <a:tc>
                  <a:txBody>
                    <a:bodyPr/>
                    <a:lstStyle/>
                    <a:p>
                      <a:r>
                        <a:rPr lang="nl-NL" sz="1200" dirty="0"/>
                        <a:t>Dingen die je leuk vindt </a:t>
                      </a:r>
                    </a:p>
                    <a:p>
                      <a:endParaRPr lang="nl-NL" sz="1200" dirty="0"/>
                    </a:p>
                    <a:p>
                      <a:r>
                        <a:rPr lang="nl-NL" sz="1200" i="1" dirty="0"/>
                        <a:t>‘Ik vind … leuk’</a:t>
                      </a:r>
                    </a:p>
                    <a:p>
                      <a:endParaRPr lang="nl-NL" sz="1200" dirty="0"/>
                    </a:p>
                    <a:p>
                      <a:r>
                        <a:rPr lang="nl-NL" sz="1200" i="1" dirty="0"/>
                        <a:t>‘Ik hou van …’</a:t>
                      </a:r>
                    </a:p>
                    <a:p>
                      <a:endParaRPr lang="nl-NL" sz="1200" dirty="0"/>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Ik kan goed </a:t>
                      </a:r>
                    </a:p>
                  </a:txBody>
                  <a:tcPr>
                    <a:solidFill>
                      <a:srgbClr val="E6D9FF"/>
                    </a:solidFill>
                  </a:tcPr>
                </a:tc>
                <a:tc>
                  <a:txBody>
                    <a:bodyPr/>
                    <a:lstStyle/>
                    <a:p>
                      <a:r>
                        <a:rPr lang="nl-NL" sz="1200" dirty="0"/>
                        <a:t>Dingen die je goed kan </a:t>
                      </a:r>
                    </a:p>
                    <a:p>
                      <a:endParaRPr lang="nl-NL" sz="1200" dirty="0"/>
                    </a:p>
                    <a:p>
                      <a:r>
                        <a:rPr lang="nl-NL" sz="1200" i="1" dirty="0"/>
                        <a:t>‘Ik kan goed …’</a:t>
                      </a:r>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Hobby’s</a:t>
                      </a:r>
                    </a:p>
                  </a:txBody>
                  <a:tcPr>
                    <a:solidFill>
                      <a:srgbClr val="FFCC99"/>
                    </a:solidFill>
                  </a:tcPr>
                </a:tc>
                <a:tc>
                  <a:txBody>
                    <a:bodyPr/>
                    <a:lstStyle/>
                    <a:p>
                      <a:r>
                        <a:rPr lang="nl-NL" sz="1200" dirty="0"/>
                        <a:t>Dingen die je leuk vindt om te doen in je vrije tijd.</a:t>
                      </a:r>
                    </a:p>
                    <a:p>
                      <a:endParaRPr lang="nl-NL" sz="1200" dirty="0"/>
                    </a:p>
                    <a:p>
                      <a:r>
                        <a:rPr lang="nl-NL" sz="1200" i="1" dirty="0"/>
                        <a:t>‘Mijn hobby is…’</a:t>
                      </a:r>
                    </a:p>
                    <a:p>
                      <a:endParaRPr lang="nl-NL" sz="1200" dirty="0"/>
                    </a:p>
                    <a:p>
                      <a:endParaRPr lang="nl-NL" sz="1200" dirty="0"/>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FD9558D1-AFE0-816A-929C-7671BB7BACCC}"/>
              </a:ext>
            </a:extLst>
          </p:cNvPr>
          <p:cNvSpPr txBox="1"/>
          <p:nvPr/>
        </p:nvSpPr>
        <p:spPr>
          <a:xfrm rot="20393615">
            <a:off x="412027" y="2625448"/>
            <a:ext cx="2245360" cy="369332"/>
          </a:xfrm>
          <a:prstGeom prst="rect">
            <a:avLst/>
          </a:prstGeom>
          <a:noFill/>
        </p:spPr>
        <p:txBody>
          <a:bodyPr wrap="square" rtlCol="0">
            <a:spAutoFit/>
          </a:bodyPr>
          <a:lstStyle/>
          <a:p>
            <a:r>
              <a:rPr lang="nl-NL" dirty="0"/>
              <a:t>Ik vind FIFA leuk</a:t>
            </a:r>
          </a:p>
        </p:txBody>
      </p:sp>
      <p:sp>
        <p:nvSpPr>
          <p:cNvPr id="6" name="Tekstvak 5">
            <a:extLst>
              <a:ext uri="{FF2B5EF4-FFF2-40B4-BE49-F238E27FC236}">
                <a16:creationId xmlns:a16="http://schemas.microsoft.com/office/drawing/2014/main" id="{1DFC8425-B322-17C2-745D-27133541DC34}"/>
              </a:ext>
            </a:extLst>
          </p:cNvPr>
          <p:cNvSpPr txBox="1"/>
          <p:nvPr/>
        </p:nvSpPr>
        <p:spPr>
          <a:xfrm rot="395814">
            <a:off x="1867082" y="3957567"/>
            <a:ext cx="2559839" cy="369332"/>
          </a:xfrm>
          <a:prstGeom prst="rect">
            <a:avLst/>
          </a:prstGeom>
          <a:noFill/>
        </p:spPr>
        <p:txBody>
          <a:bodyPr wrap="square" rtlCol="0">
            <a:spAutoFit/>
          </a:bodyPr>
          <a:lstStyle/>
          <a:p>
            <a:r>
              <a:rPr lang="nl-NL" dirty="0"/>
              <a:t>Ik kan goed rekenen</a:t>
            </a:r>
          </a:p>
        </p:txBody>
      </p:sp>
      <p:sp>
        <p:nvSpPr>
          <p:cNvPr id="7" name="Tekstvak 6">
            <a:extLst>
              <a:ext uri="{FF2B5EF4-FFF2-40B4-BE49-F238E27FC236}">
                <a16:creationId xmlns:a16="http://schemas.microsoft.com/office/drawing/2014/main" id="{5CB49610-9763-C68A-4EFF-6F8DB32E6A13}"/>
              </a:ext>
            </a:extLst>
          </p:cNvPr>
          <p:cNvSpPr txBox="1"/>
          <p:nvPr/>
        </p:nvSpPr>
        <p:spPr>
          <a:xfrm rot="412305">
            <a:off x="2635452" y="1459260"/>
            <a:ext cx="2245360" cy="369332"/>
          </a:xfrm>
          <a:prstGeom prst="rect">
            <a:avLst/>
          </a:prstGeom>
          <a:noFill/>
        </p:spPr>
        <p:txBody>
          <a:bodyPr wrap="square" rtlCol="0">
            <a:spAutoFit/>
          </a:bodyPr>
          <a:lstStyle/>
          <a:p>
            <a:r>
              <a:rPr lang="nl-NL" dirty="0"/>
              <a:t>Ik ben aardig </a:t>
            </a:r>
          </a:p>
        </p:txBody>
      </p:sp>
      <p:sp>
        <p:nvSpPr>
          <p:cNvPr id="8" name="Tekstvak 7">
            <a:extLst>
              <a:ext uri="{FF2B5EF4-FFF2-40B4-BE49-F238E27FC236}">
                <a16:creationId xmlns:a16="http://schemas.microsoft.com/office/drawing/2014/main" id="{2C393685-4A5C-B6E1-002E-3A7EB2A9A9AC}"/>
              </a:ext>
            </a:extLst>
          </p:cNvPr>
          <p:cNvSpPr txBox="1"/>
          <p:nvPr/>
        </p:nvSpPr>
        <p:spPr>
          <a:xfrm rot="21150283">
            <a:off x="430093" y="5506137"/>
            <a:ext cx="2565859" cy="369332"/>
          </a:xfrm>
          <a:prstGeom prst="rect">
            <a:avLst/>
          </a:prstGeom>
          <a:noFill/>
        </p:spPr>
        <p:txBody>
          <a:bodyPr wrap="square" rtlCol="0">
            <a:spAutoFit/>
          </a:bodyPr>
          <a:lstStyle/>
          <a:p>
            <a:r>
              <a:rPr lang="nl-NL" dirty="0"/>
              <a:t>Mijn hobby is voetbal</a:t>
            </a:r>
          </a:p>
        </p:txBody>
      </p:sp>
    </p:spTree>
    <p:extLst>
      <p:ext uri="{BB962C8B-B14F-4D97-AF65-F5344CB8AC3E}">
        <p14:creationId xmlns:p14="http://schemas.microsoft.com/office/powerpoint/2010/main" val="379686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4"/>
            <a:ext cx="9295983" cy="1308984"/>
          </a:xfrm>
        </p:spPr>
        <p:txBody>
          <a:bodyPr>
            <a:noAutofit/>
          </a:bodyPr>
          <a:lstStyle/>
          <a:p>
            <a:r>
              <a:rPr lang="nl-NL" sz="3600" b="1" i="0" dirty="0">
                <a:latin typeface="BaseNine" pitchFamily="2" charset="0"/>
              </a:rPr>
              <a:t>Uitleg van de bollen </a:t>
            </a:r>
            <a:br>
              <a:rPr lang="nl-NL" sz="3600" b="1" dirty="0"/>
            </a:br>
            <a:endParaRPr lang="nl-NL" sz="3600" b="1"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extLst>
              <p:ext uri="{D42A27DB-BD31-4B8C-83A1-F6EECF244321}">
                <p14:modId xmlns:p14="http://schemas.microsoft.com/office/powerpoint/2010/main" val="109968363"/>
              </p:ext>
            </p:extLst>
          </p:nvPr>
        </p:nvGraphicFramePr>
        <p:xfrm>
          <a:off x="5255585" y="1198320"/>
          <a:ext cx="6489987" cy="4993373"/>
        </p:xfrm>
        <a:graphic>
          <a:graphicData uri="http://schemas.openxmlformats.org/drawingml/2006/table">
            <a:tbl>
              <a:tblPr firstRow="1" bandRow="1">
                <a:tableStyleId>{5940675A-B579-460E-94D1-54222C63F5DA}</a:tableStyleId>
              </a:tblPr>
              <a:tblGrid>
                <a:gridCol w="2441188">
                  <a:extLst>
                    <a:ext uri="{9D8B030D-6E8A-4147-A177-3AD203B41FA5}">
                      <a16:colId xmlns:a16="http://schemas.microsoft.com/office/drawing/2014/main" val="3919040139"/>
                    </a:ext>
                  </a:extLst>
                </a:gridCol>
                <a:gridCol w="4048799">
                  <a:extLst>
                    <a:ext uri="{9D8B030D-6E8A-4147-A177-3AD203B41FA5}">
                      <a16:colId xmlns:a16="http://schemas.microsoft.com/office/drawing/2014/main" val="2765837936"/>
                    </a:ext>
                  </a:extLst>
                </a:gridCol>
              </a:tblGrid>
              <a:tr h="1151358">
                <a:tc>
                  <a:txBody>
                    <a:bodyPr/>
                    <a:lstStyle/>
                    <a:p>
                      <a:r>
                        <a:rPr lang="nl-NL" sz="1200" dirty="0"/>
                        <a:t>Niet leuk aan mezelf</a:t>
                      </a:r>
                    </a:p>
                  </a:txBody>
                  <a:tcPr>
                    <a:solidFill>
                      <a:schemeClr val="accent2">
                        <a:lumMod val="20000"/>
                        <a:lumOff val="80000"/>
                      </a:schemeClr>
                    </a:solidFill>
                  </a:tcPr>
                </a:tc>
                <a:tc>
                  <a:txBody>
                    <a:bodyPr/>
                    <a:lstStyle/>
                    <a:p>
                      <a:r>
                        <a:rPr lang="nl-NL" sz="1200" dirty="0"/>
                        <a:t>Hoe je bent, wat je niet goed of niet leuk vindt.</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‘Ik ben…’</a:t>
                      </a:r>
                    </a:p>
                    <a:p>
                      <a:br>
                        <a:rPr lang="nl-NL" sz="1200" dirty="0"/>
                      </a:b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59513">
                <a:tc>
                  <a:txBody>
                    <a:bodyPr/>
                    <a:lstStyle/>
                    <a:p>
                      <a:r>
                        <a:rPr lang="nl-NL" sz="1200" b="0" dirty="0"/>
                        <a:t>Niet leuk</a:t>
                      </a:r>
                    </a:p>
                  </a:txBody>
                  <a:tcPr>
                    <a:solidFill>
                      <a:srgbClr val="FFE4D9"/>
                    </a:solidFill>
                  </a:tcPr>
                </a:tc>
                <a:tc>
                  <a:txBody>
                    <a:bodyPr/>
                    <a:lstStyle/>
                    <a:p>
                      <a:r>
                        <a:rPr lang="nl-NL" sz="1200" b="0" i="0" dirty="0"/>
                        <a:t>Dingen die je niet leuk vindt </a:t>
                      </a:r>
                    </a:p>
                    <a:p>
                      <a:endParaRPr lang="nl-NL" sz="1200" dirty="0"/>
                    </a:p>
                    <a:p>
                      <a:r>
                        <a:rPr lang="nl-NL" sz="1200" i="1" dirty="0"/>
                        <a:t>‘Ik vind … niet leuk’</a:t>
                      </a:r>
                    </a:p>
                    <a:p>
                      <a:endParaRPr lang="nl-NL" sz="1200" i="1" dirty="0"/>
                    </a:p>
                    <a:p>
                      <a:r>
                        <a:rPr lang="nl-NL" sz="1200" i="1" dirty="0"/>
                        <a:t>‘Ik hou niet van …’</a:t>
                      </a:r>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Moeilijk</a:t>
                      </a:r>
                    </a:p>
                  </a:txBody>
                  <a:tcPr>
                    <a:solidFill>
                      <a:srgbClr val="E6D9FF"/>
                    </a:solidFill>
                  </a:tcPr>
                </a:tc>
                <a:tc>
                  <a:txBody>
                    <a:bodyPr/>
                    <a:lstStyle/>
                    <a:p>
                      <a:r>
                        <a:rPr lang="nl-NL" sz="1200" dirty="0"/>
                        <a:t>Dingen die je moeilijk vindt</a:t>
                      </a:r>
                    </a:p>
                    <a:p>
                      <a:endParaRPr lang="nl-NL" sz="1200" dirty="0"/>
                    </a:p>
                    <a:p>
                      <a:r>
                        <a:rPr lang="nl-NL" sz="1200" i="1" dirty="0"/>
                        <a:t>‘Ik vind … moeilijk’</a:t>
                      </a:r>
                    </a:p>
                    <a:p>
                      <a:endParaRPr lang="nl-NL" sz="1200" dirty="0"/>
                    </a:p>
                    <a:p>
                      <a:pPr marL="0" indent="0">
                        <a:buFontTx/>
                        <a:buNone/>
                      </a:pPr>
                      <a:endParaRPr lang="nl-NL" sz="1200" dirty="0"/>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Spannend</a:t>
                      </a:r>
                    </a:p>
                  </a:txBody>
                  <a:tcPr>
                    <a:solidFill>
                      <a:srgbClr val="FFCC99"/>
                    </a:solidFill>
                  </a:tcPr>
                </a:tc>
                <a:tc>
                  <a:txBody>
                    <a:bodyPr/>
                    <a:lstStyle/>
                    <a:p>
                      <a:r>
                        <a:rPr lang="nl-NL" sz="1200" dirty="0"/>
                        <a:t>Dingen die je spannend of eng vindt</a:t>
                      </a:r>
                    </a:p>
                    <a:p>
                      <a:endParaRPr lang="nl-NL" sz="1200" dirty="0"/>
                    </a:p>
                    <a:p>
                      <a:r>
                        <a:rPr lang="nl-NL" sz="1200" i="1" dirty="0"/>
                        <a:t>Ik vind … spannend </a:t>
                      </a:r>
                      <a:br>
                        <a:rPr lang="nl-NL" sz="1200" i="1" dirty="0"/>
                      </a:br>
                      <a:endParaRPr lang="nl-NL" sz="1200" i="1" dirty="0"/>
                    </a:p>
                    <a:p>
                      <a:r>
                        <a:rPr lang="nl-NL" sz="1200" i="1" dirty="0"/>
                        <a:t>‘Ik vind … eng’</a:t>
                      </a:r>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A278376A-73AA-9974-34E7-CEF66B3F2930}"/>
              </a:ext>
            </a:extLst>
          </p:cNvPr>
          <p:cNvSpPr txBox="1"/>
          <p:nvPr/>
        </p:nvSpPr>
        <p:spPr>
          <a:xfrm rot="20393615">
            <a:off x="231995" y="2796953"/>
            <a:ext cx="2798890" cy="369332"/>
          </a:xfrm>
          <a:prstGeom prst="rect">
            <a:avLst/>
          </a:prstGeom>
          <a:noFill/>
        </p:spPr>
        <p:txBody>
          <a:bodyPr wrap="square" rtlCol="0">
            <a:spAutoFit/>
          </a:bodyPr>
          <a:lstStyle/>
          <a:p>
            <a:r>
              <a:rPr lang="nl-NL" dirty="0"/>
              <a:t>Ik vind spelling niet leuk</a:t>
            </a:r>
          </a:p>
        </p:txBody>
      </p:sp>
      <p:sp>
        <p:nvSpPr>
          <p:cNvPr id="5" name="Tekstvak 4">
            <a:extLst>
              <a:ext uri="{FF2B5EF4-FFF2-40B4-BE49-F238E27FC236}">
                <a16:creationId xmlns:a16="http://schemas.microsoft.com/office/drawing/2014/main" id="{05BEA39A-D589-55B6-65BC-0836859B3844}"/>
              </a:ext>
            </a:extLst>
          </p:cNvPr>
          <p:cNvSpPr txBox="1"/>
          <p:nvPr/>
        </p:nvSpPr>
        <p:spPr>
          <a:xfrm rot="395814">
            <a:off x="1695621" y="3947685"/>
            <a:ext cx="2731870" cy="369332"/>
          </a:xfrm>
          <a:prstGeom prst="rect">
            <a:avLst/>
          </a:prstGeom>
          <a:noFill/>
        </p:spPr>
        <p:txBody>
          <a:bodyPr wrap="square" rtlCol="0">
            <a:spAutoFit/>
          </a:bodyPr>
          <a:lstStyle/>
          <a:p>
            <a:r>
              <a:rPr lang="nl-NL" dirty="0"/>
              <a:t>Ik vind rekenen moeilijk</a:t>
            </a:r>
          </a:p>
        </p:txBody>
      </p:sp>
      <p:sp>
        <p:nvSpPr>
          <p:cNvPr id="6" name="Tekstvak 5">
            <a:extLst>
              <a:ext uri="{FF2B5EF4-FFF2-40B4-BE49-F238E27FC236}">
                <a16:creationId xmlns:a16="http://schemas.microsoft.com/office/drawing/2014/main" id="{A40E5F33-4896-497F-7A94-6100606338A5}"/>
              </a:ext>
            </a:extLst>
          </p:cNvPr>
          <p:cNvSpPr txBox="1"/>
          <p:nvPr/>
        </p:nvSpPr>
        <p:spPr>
          <a:xfrm rot="412305">
            <a:off x="2635452" y="1459260"/>
            <a:ext cx="2245360" cy="369332"/>
          </a:xfrm>
          <a:prstGeom prst="rect">
            <a:avLst/>
          </a:prstGeom>
          <a:noFill/>
        </p:spPr>
        <p:txBody>
          <a:bodyPr wrap="square" rtlCol="0">
            <a:spAutoFit/>
          </a:bodyPr>
          <a:lstStyle/>
          <a:p>
            <a:r>
              <a:rPr lang="nl-NL" dirty="0"/>
              <a:t>Ik ben druk </a:t>
            </a:r>
          </a:p>
        </p:txBody>
      </p:sp>
      <p:sp>
        <p:nvSpPr>
          <p:cNvPr id="7" name="Tekstvak 6">
            <a:extLst>
              <a:ext uri="{FF2B5EF4-FFF2-40B4-BE49-F238E27FC236}">
                <a16:creationId xmlns:a16="http://schemas.microsoft.com/office/drawing/2014/main" id="{67F03633-B442-2323-59D9-9A06C3495F33}"/>
              </a:ext>
            </a:extLst>
          </p:cNvPr>
          <p:cNvSpPr txBox="1"/>
          <p:nvPr/>
        </p:nvSpPr>
        <p:spPr>
          <a:xfrm rot="21150283">
            <a:off x="482570" y="5191178"/>
            <a:ext cx="2565859" cy="369332"/>
          </a:xfrm>
          <a:prstGeom prst="rect">
            <a:avLst/>
          </a:prstGeom>
          <a:noFill/>
        </p:spPr>
        <p:txBody>
          <a:bodyPr wrap="square" rtlCol="0">
            <a:spAutoFit/>
          </a:bodyPr>
          <a:lstStyle/>
          <a:p>
            <a:r>
              <a:rPr lang="nl-NL" dirty="0"/>
              <a:t>Ik vind spinnen eng </a:t>
            </a:r>
          </a:p>
        </p:txBody>
      </p:sp>
    </p:spTree>
    <p:extLst>
      <p:ext uri="{BB962C8B-B14F-4D97-AF65-F5344CB8AC3E}">
        <p14:creationId xmlns:p14="http://schemas.microsoft.com/office/powerpoint/2010/main" val="290080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432681" y="369000"/>
            <a:ext cx="9295983" cy="1517990"/>
          </a:xfrm>
        </p:spPr>
        <p:txBody>
          <a:bodyPr>
            <a:normAutofit fontScale="90000"/>
          </a:bodyPr>
          <a:lstStyle/>
          <a:p>
            <a:r>
              <a:rPr lang="nl-NL" b="1" i="0" dirty="0"/>
              <a:t>Uitleg van de bollen </a:t>
            </a:r>
            <a:br>
              <a:rPr lang="nl-NL" sz="3600" b="1" i="0" dirty="0"/>
            </a:br>
            <a:br>
              <a:rPr lang="nl-NL" sz="3600" b="1" i="0" dirty="0"/>
            </a:br>
            <a:endParaRPr lang="nl-NL" sz="3600" b="1" i="0" dirty="0"/>
          </a:p>
        </p:txBody>
      </p:sp>
      <p:graphicFrame>
        <p:nvGraphicFramePr>
          <p:cNvPr id="6" name="Tabel 3">
            <a:extLst>
              <a:ext uri="{FF2B5EF4-FFF2-40B4-BE49-F238E27FC236}">
                <a16:creationId xmlns:a16="http://schemas.microsoft.com/office/drawing/2014/main" id="{180F51C2-74E0-9263-A8E1-9A4702109855}"/>
              </a:ext>
            </a:extLst>
          </p:cNvPr>
          <p:cNvGraphicFramePr>
            <a:graphicFrameLocks noGrp="1"/>
          </p:cNvGraphicFramePr>
          <p:nvPr>
            <p:extLst>
              <p:ext uri="{D42A27DB-BD31-4B8C-83A1-F6EECF244321}">
                <p14:modId xmlns:p14="http://schemas.microsoft.com/office/powerpoint/2010/main" val="3283861615"/>
              </p:ext>
            </p:extLst>
          </p:nvPr>
        </p:nvGraphicFramePr>
        <p:xfrm>
          <a:off x="6294023" y="1445919"/>
          <a:ext cx="5532219" cy="5030735"/>
        </p:xfrm>
        <a:graphic>
          <a:graphicData uri="http://schemas.openxmlformats.org/drawingml/2006/table">
            <a:tbl>
              <a:tblPr firstRow="1" bandRow="1">
                <a:tableStyleId>{5940675A-B579-460E-94D1-54222C63F5DA}</a:tableStyleId>
              </a:tblPr>
              <a:tblGrid>
                <a:gridCol w="2080926">
                  <a:extLst>
                    <a:ext uri="{9D8B030D-6E8A-4147-A177-3AD203B41FA5}">
                      <a16:colId xmlns:a16="http://schemas.microsoft.com/office/drawing/2014/main" val="3919040139"/>
                    </a:ext>
                  </a:extLst>
                </a:gridCol>
                <a:gridCol w="3451293">
                  <a:extLst>
                    <a:ext uri="{9D8B030D-6E8A-4147-A177-3AD203B41FA5}">
                      <a16:colId xmlns:a16="http://schemas.microsoft.com/office/drawing/2014/main" val="2765837936"/>
                    </a:ext>
                  </a:extLst>
                </a:gridCol>
              </a:tblGrid>
              <a:tr h="1151358">
                <a:tc>
                  <a:txBody>
                    <a:bodyPr/>
                    <a:lstStyle/>
                    <a:p>
                      <a:r>
                        <a:rPr lang="nl-NL" sz="1200" dirty="0"/>
                        <a:t>Niet leuk aan mezelf</a:t>
                      </a:r>
                    </a:p>
                  </a:txBody>
                  <a:tcPr>
                    <a:solidFill>
                      <a:schemeClr val="accent2">
                        <a:lumMod val="20000"/>
                        <a:lumOff val="80000"/>
                      </a:schemeClr>
                    </a:solidFill>
                  </a:tcPr>
                </a:tc>
                <a:tc>
                  <a:txBody>
                    <a:bodyPr/>
                    <a:lstStyle/>
                    <a:p>
                      <a:r>
                        <a:rPr lang="nl-NL" sz="1200" dirty="0"/>
                        <a:t>Hoe je bent, wat je niet goed of niet leuk vindt.</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‘Ik ben…’</a:t>
                      </a:r>
                    </a:p>
                    <a:p>
                      <a:br>
                        <a:rPr lang="nl-NL" sz="1200" dirty="0"/>
                      </a:b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59513">
                <a:tc>
                  <a:txBody>
                    <a:bodyPr/>
                    <a:lstStyle/>
                    <a:p>
                      <a:r>
                        <a:rPr lang="nl-NL" sz="1200" b="0" dirty="0"/>
                        <a:t>Niet leuk</a:t>
                      </a:r>
                    </a:p>
                  </a:txBody>
                  <a:tcPr>
                    <a:solidFill>
                      <a:srgbClr val="FFE4D9"/>
                    </a:solidFill>
                  </a:tcPr>
                </a:tc>
                <a:tc>
                  <a:txBody>
                    <a:bodyPr/>
                    <a:lstStyle/>
                    <a:p>
                      <a:r>
                        <a:rPr lang="nl-NL" sz="1200" b="0" i="0" dirty="0"/>
                        <a:t>Dingen die je niet leuk vindt </a:t>
                      </a:r>
                    </a:p>
                    <a:p>
                      <a:endParaRPr lang="nl-NL" sz="1200" dirty="0"/>
                    </a:p>
                    <a:p>
                      <a:r>
                        <a:rPr lang="nl-NL" sz="1200" i="1" dirty="0"/>
                        <a:t>‘Ik vind … niet leuk’</a:t>
                      </a:r>
                    </a:p>
                    <a:p>
                      <a:endParaRPr lang="nl-NL" sz="1200" i="1" dirty="0"/>
                    </a:p>
                    <a:p>
                      <a:r>
                        <a:rPr lang="nl-NL" sz="1200" i="1" dirty="0"/>
                        <a:t>‘Ik hou niet van …’</a:t>
                      </a:r>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Moeilijk</a:t>
                      </a:r>
                    </a:p>
                  </a:txBody>
                  <a:tcPr>
                    <a:solidFill>
                      <a:srgbClr val="E6D9FF"/>
                    </a:solidFill>
                  </a:tcPr>
                </a:tc>
                <a:tc>
                  <a:txBody>
                    <a:bodyPr/>
                    <a:lstStyle/>
                    <a:p>
                      <a:r>
                        <a:rPr lang="nl-NL" sz="1200" dirty="0"/>
                        <a:t>Dingen die je moeilijk vindt</a:t>
                      </a:r>
                    </a:p>
                    <a:p>
                      <a:endParaRPr lang="nl-NL" sz="1200" dirty="0"/>
                    </a:p>
                    <a:p>
                      <a:r>
                        <a:rPr lang="nl-NL" sz="1200" i="1" dirty="0"/>
                        <a:t>‘Ik vind … moeilijk’</a:t>
                      </a:r>
                    </a:p>
                    <a:p>
                      <a:endParaRPr lang="nl-NL" sz="1200" dirty="0"/>
                    </a:p>
                    <a:p>
                      <a:pPr marL="0" indent="0">
                        <a:buFontTx/>
                        <a:buNone/>
                      </a:pPr>
                      <a:endParaRPr lang="nl-NL" sz="1200" dirty="0"/>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Spannend</a:t>
                      </a:r>
                    </a:p>
                  </a:txBody>
                  <a:tcPr>
                    <a:solidFill>
                      <a:srgbClr val="FFCC99"/>
                    </a:solidFill>
                  </a:tcPr>
                </a:tc>
                <a:tc>
                  <a:txBody>
                    <a:bodyPr/>
                    <a:lstStyle/>
                    <a:p>
                      <a:r>
                        <a:rPr lang="nl-NL" sz="1200" dirty="0"/>
                        <a:t>Dingen die je spannend of eng vindt</a:t>
                      </a:r>
                    </a:p>
                    <a:p>
                      <a:endParaRPr lang="nl-NL" sz="1200" dirty="0"/>
                    </a:p>
                    <a:p>
                      <a:r>
                        <a:rPr lang="nl-NL" sz="1200" i="1" dirty="0"/>
                        <a:t>Ik vind … spannend </a:t>
                      </a:r>
                      <a:br>
                        <a:rPr lang="nl-NL" sz="1200" i="1" dirty="0"/>
                      </a:br>
                      <a:endParaRPr lang="nl-NL" sz="1200" i="1" dirty="0"/>
                    </a:p>
                    <a:p>
                      <a:r>
                        <a:rPr lang="nl-NL" sz="1200" i="1" dirty="0"/>
                        <a:t>‘Ik vind … eng’</a:t>
                      </a:r>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graphicFrame>
        <p:nvGraphicFramePr>
          <p:cNvPr id="7" name="Tabel 3">
            <a:extLst>
              <a:ext uri="{FF2B5EF4-FFF2-40B4-BE49-F238E27FC236}">
                <a16:creationId xmlns:a16="http://schemas.microsoft.com/office/drawing/2014/main" id="{E171E1A7-E270-A8DC-116F-D864E659AC8C}"/>
              </a:ext>
            </a:extLst>
          </p:cNvPr>
          <p:cNvGraphicFramePr>
            <a:graphicFrameLocks noGrp="1"/>
          </p:cNvGraphicFramePr>
          <p:nvPr>
            <p:extLst>
              <p:ext uri="{D42A27DB-BD31-4B8C-83A1-F6EECF244321}">
                <p14:modId xmlns:p14="http://schemas.microsoft.com/office/powerpoint/2010/main" val="3949392698"/>
              </p:ext>
            </p:extLst>
          </p:nvPr>
        </p:nvGraphicFramePr>
        <p:xfrm>
          <a:off x="365760" y="1457474"/>
          <a:ext cx="5532219" cy="5019180"/>
        </p:xfrm>
        <a:graphic>
          <a:graphicData uri="http://schemas.openxmlformats.org/drawingml/2006/table">
            <a:tbl>
              <a:tblPr firstRow="1" bandRow="1">
                <a:tableStyleId>{5940675A-B579-460E-94D1-54222C63F5DA}</a:tableStyleId>
              </a:tblPr>
              <a:tblGrid>
                <a:gridCol w="2080926">
                  <a:extLst>
                    <a:ext uri="{9D8B030D-6E8A-4147-A177-3AD203B41FA5}">
                      <a16:colId xmlns:a16="http://schemas.microsoft.com/office/drawing/2014/main" val="3919040139"/>
                    </a:ext>
                  </a:extLst>
                </a:gridCol>
                <a:gridCol w="3451293">
                  <a:extLst>
                    <a:ext uri="{9D8B030D-6E8A-4147-A177-3AD203B41FA5}">
                      <a16:colId xmlns:a16="http://schemas.microsoft.com/office/drawing/2014/main" val="2765837936"/>
                    </a:ext>
                  </a:extLst>
                </a:gridCol>
              </a:tblGrid>
              <a:tr h="1192488">
                <a:tc>
                  <a:txBody>
                    <a:bodyPr/>
                    <a:lstStyle/>
                    <a:p>
                      <a:r>
                        <a:rPr lang="nl-NL" sz="1200" dirty="0"/>
                        <a:t>Ik ben</a:t>
                      </a:r>
                    </a:p>
                  </a:txBody>
                  <a:tcPr>
                    <a:solidFill>
                      <a:schemeClr val="accent2">
                        <a:lumMod val="20000"/>
                        <a:lumOff val="80000"/>
                      </a:schemeClr>
                    </a:solidFill>
                  </a:tcPr>
                </a:tc>
                <a:tc>
                  <a:txBody>
                    <a:bodyPr/>
                    <a:lstStyle/>
                    <a:p>
                      <a:r>
                        <a:rPr lang="nl-NL" sz="1200" dirty="0"/>
                        <a:t>Hoe je bent, wat je goed of fijn vindt aan jezelf. </a:t>
                      </a:r>
                    </a:p>
                    <a:p>
                      <a:endParaRPr lang="nl-NL" sz="1200" dirty="0"/>
                    </a:p>
                    <a:p>
                      <a:r>
                        <a:rPr lang="nl-NL" sz="1200" i="1" dirty="0"/>
                        <a:t>‘Ik ben…’</a:t>
                      </a: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66372">
                <a:tc>
                  <a:txBody>
                    <a:bodyPr/>
                    <a:lstStyle/>
                    <a:p>
                      <a:r>
                        <a:rPr lang="nl-NL" sz="1200" dirty="0"/>
                        <a:t>Leuk</a:t>
                      </a:r>
                    </a:p>
                  </a:txBody>
                  <a:tcPr>
                    <a:solidFill>
                      <a:srgbClr val="FFE4D9"/>
                    </a:solidFill>
                  </a:tcPr>
                </a:tc>
                <a:tc>
                  <a:txBody>
                    <a:bodyPr/>
                    <a:lstStyle/>
                    <a:p>
                      <a:r>
                        <a:rPr lang="nl-NL" sz="1200" dirty="0"/>
                        <a:t>Dingen die je leuk vindt </a:t>
                      </a:r>
                    </a:p>
                    <a:p>
                      <a:endParaRPr lang="nl-NL" sz="1200" dirty="0"/>
                    </a:p>
                    <a:p>
                      <a:r>
                        <a:rPr lang="nl-NL" sz="1200" i="1" dirty="0"/>
                        <a:t>‘Ik vind … leuk’</a:t>
                      </a:r>
                    </a:p>
                    <a:p>
                      <a:endParaRPr lang="nl-NL" sz="1200" dirty="0"/>
                    </a:p>
                    <a:p>
                      <a:r>
                        <a:rPr lang="nl-NL" sz="1200" i="1" dirty="0"/>
                        <a:t>‘Ik hou van …’</a:t>
                      </a:r>
                    </a:p>
                    <a:p>
                      <a:endParaRPr lang="nl-NL" sz="1200" dirty="0"/>
                    </a:p>
                  </a:txBody>
                  <a:tcPr>
                    <a:solidFill>
                      <a:srgbClr val="FFE4D9"/>
                    </a:solidFill>
                  </a:tcPr>
                </a:tc>
                <a:extLst>
                  <a:ext uri="{0D108BD9-81ED-4DB2-BD59-A6C34878D82A}">
                    <a16:rowId xmlns:a16="http://schemas.microsoft.com/office/drawing/2014/main" val="1319365420"/>
                  </a:ext>
                </a:extLst>
              </a:tr>
              <a:tr h="1034730">
                <a:tc>
                  <a:txBody>
                    <a:bodyPr/>
                    <a:lstStyle/>
                    <a:p>
                      <a:r>
                        <a:rPr lang="nl-NL" sz="1200" dirty="0"/>
                        <a:t>Ik kan goed </a:t>
                      </a:r>
                    </a:p>
                  </a:txBody>
                  <a:tcPr>
                    <a:solidFill>
                      <a:srgbClr val="E6D9FF"/>
                    </a:solidFill>
                  </a:tcPr>
                </a:tc>
                <a:tc>
                  <a:txBody>
                    <a:bodyPr/>
                    <a:lstStyle/>
                    <a:p>
                      <a:r>
                        <a:rPr lang="nl-NL" sz="1200" dirty="0"/>
                        <a:t>Dingen die je goed kan </a:t>
                      </a:r>
                    </a:p>
                    <a:p>
                      <a:endParaRPr lang="nl-NL" sz="1200" dirty="0"/>
                    </a:p>
                    <a:p>
                      <a:r>
                        <a:rPr lang="nl-NL" sz="1200" i="1" dirty="0"/>
                        <a:t>‘Ik kan goed …’</a:t>
                      </a:r>
                    </a:p>
                    <a:p>
                      <a:endParaRPr lang="nl-NL" sz="1200" i="1" dirty="0"/>
                    </a:p>
                    <a:p>
                      <a:endParaRPr lang="nl-NL" sz="1200" i="1" dirty="0"/>
                    </a:p>
                    <a:p>
                      <a:endParaRPr lang="nl-NL" sz="1200" dirty="0"/>
                    </a:p>
                  </a:txBody>
                  <a:tcPr>
                    <a:solidFill>
                      <a:srgbClr val="E6D9FF"/>
                    </a:solidFill>
                  </a:tcPr>
                </a:tc>
                <a:extLst>
                  <a:ext uri="{0D108BD9-81ED-4DB2-BD59-A6C34878D82A}">
                    <a16:rowId xmlns:a16="http://schemas.microsoft.com/office/drawing/2014/main" val="4203972911"/>
                  </a:ext>
                </a:extLst>
              </a:tr>
              <a:tr h="1186410">
                <a:tc>
                  <a:txBody>
                    <a:bodyPr/>
                    <a:lstStyle/>
                    <a:p>
                      <a:r>
                        <a:rPr lang="nl-NL" sz="1200" dirty="0"/>
                        <a:t>Hobby’s</a:t>
                      </a:r>
                    </a:p>
                  </a:txBody>
                  <a:tcPr>
                    <a:solidFill>
                      <a:srgbClr val="FFCC99"/>
                    </a:solidFill>
                  </a:tcPr>
                </a:tc>
                <a:tc>
                  <a:txBody>
                    <a:bodyPr/>
                    <a:lstStyle/>
                    <a:p>
                      <a:r>
                        <a:rPr lang="nl-NL" sz="1200" dirty="0"/>
                        <a:t>Dingen die je leuk vindt om te doen in je vrije tijd.</a:t>
                      </a:r>
                    </a:p>
                    <a:p>
                      <a:endParaRPr lang="nl-NL" sz="1200" dirty="0"/>
                    </a:p>
                    <a:p>
                      <a:r>
                        <a:rPr lang="nl-NL" sz="1200" i="1" dirty="0"/>
                        <a:t>‘Mijn hobby is…’</a:t>
                      </a:r>
                    </a:p>
                    <a:p>
                      <a:endParaRPr lang="nl-NL" sz="1200" i="1" dirty="0"/>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Tree>
    <p:extLst>
      <p:ext uri="{BB962C8B-B14F-4D97-AF65-F5344CB8AC3E}">
        <p14:creationId xmlns:p14="http://schemas.microsoft.com/office/powerpoint/2010/main" val="422569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BDB40-FDEB-3F97-5B0C-0BD5DB8DCACA}"/>
              </a:ext>
            </a:extLst>
          </p:cNvPr>
          <p:cNvSpPr>
            <a:spLocks noGrp="1"/>
          </p:cNvSpPr>
          <p:nvPr>
            <p:ph type="title"/>
          </p:nvPr>
        </p:nvSpPr>
        <p:spPr/>
        <p:txBody>
          <a:bodyPr>
            <a:normAutofit/>
          </a:bodyPr>
          <a:lstStyle/>
          <a:p>
            <a:r>
              <a:rPr lang="nl-NL" sz="3600" b="1" i="0" dirty="0"/>
              <a:t>Samen delen</a:t>
            </a:r>
          </a:p>
        </p:txBody>
      </p:sp>
      <p:sp>
        <p:nvSpPr>
          <p:cNvPr id="3" name="Tijdelijke aanduiding voor inhoud 2">
            <a:extLst>
              <a:ext uri="{FF2B5EF4-FFF2-40B4-BE49-F238E27FC236}">
                <a16:creationId xmlns:a16="http://schemas.microsoft.com/office/drawing/2014/main" id="{56B9423C-1195-C57C-A97C-526466B7DC3B}"/>
              </a:ext>
            </a:extLst>
          </p:cNvPr>
          <p:cNvSpPr>
            <a:spLocks noGrp="1"/>
          </p:cNvSpPr>
          <p:nvPr>
            <p:ph idx="1"/>
          </p:nvPr>
        </p:nvSpPr>
        <p:spPr/>
        <p:txBody>
          <a:bodyPr/>
          <a:lstStyle/>
          <a:p>
            <a:pPr marL="0" indent="0">
              <a:buNone/>
            </a:pPr>
            <a:r>
              <a:rPr lang="nl-NL" dirty="0"/>
              <a:t>We hebben </a:t>
            </a:r>
            <a:r>
              <a:rPr lang="nl-NL" b="1" dirty="0"/>
              <a:t>posters</a:t>
            </a:r>
            <a:r>
              <a:rPr lang="nl-NL" dirty="0"/>
              <a:t> gemaakt.</a:t>
            </a:r>
          </a:p>
          <a:p>
            <a:pPr marL="0" indent="0">
              <a:buNone/>
            </a:pPr>
            <a:endParaRPr lang="nl-NL" dirty="0"/>
          </a:p>
          <a:p>
            <a:pPr marL="0" indent="0">
              <a:buNone/>
            </a:pPr>
            <a:r>
              <a:rPr lang="nl-NL" dirty="0"/>
              <a:t>Op de poster staat wat je al weet over </a:t>
            </a:r>
            <a:r>
              <a:rPr lang="nl-NL" b="1" dirty="0"/>
              <a:t>wie jij bent</a:t>
            </a:r>
            <a:r>
              <a:rPr lang="nl-NL" dirty="0"/>
              <a:t>. </a:t>
            </a:r>
          </a:p>
          <a:p>
            <a:pPr marL="0" indent="0">
              <a:buNone/>
            </a:pPr>
            <a:endParaRPr lang="nl-NL" dirty="0"/>
          </a:p>
          <a:p>
            <a:pPr marL="0" indent="0">
              <a:buNone/>
            </a:pPr>
            <a:r>
              <a:rPr lang="nl-NL" dirty="0"/>
              <a:t>Nu gaan we aan elkaar </a:t>
            </a:r>
            <a:r>
              <a:rPr lang="nl-NL" b="1" dirty="0"/>
              <a:t>vertellen</a:t>
            </a:r>
            <a:r>
              <a:rPr lang="nl-NL" dirty="0"/>
              <a:t> over onze posters.</a:t>
            </a:r>
          </a:p>
        </p:txBody>
      </p:sp>
      <p:pic>
        <p:nvPicPr>
          <p:cNvPr id="5" name="Afbeelding 4" descr="Jong meisje arm in de lucht">
            <a:extLst>
              <a:ext uri="{FF2B5EF4-FFF2-40B4-BE49-F238E27FC236}">
                <a16:creationId xmlns:a16="http://schemas.microsoft.com/office/drawing/2014/main" id="{A27B1ECA-8E37-91B3-6C06-F083A61F3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498238" y="2697480"/>
            <a:ext cx="1426100" cy="4000133"/>
          </a:xfrm>
          <a:prstGeom prst="rect">
            <a:avLst/>
          </a:prstGeom>
        </p:spPr>
      </p:pic>
    </p:spTree>
    <p:extLst>
      <p:ext uri="{BB962C8B-B14F-4D97-AF65-F5344CB8AC3E}">
        <p14:creationId xmlns:p14="http://schemas.microsoft.com/office/powerpoint/2010/main" val="1725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F7487-B7D2-815B-0346-9E6B40209261}"/>
              </a:ext>
            </a:extLst>
          </p:cNvPr>
          <p:cNvSpPr>
            <a:spLocks noGrp="1"/>
          </p:cNvSpPr>
          <p:nvPr>
            <p:ph type="title"/>
          </p:nvPr>
        </p:nvSpPr>
        <p:spPr/>
        <p:txBody>
          <a:bodyPr/>
          <a:lstStyle/>
          <a:p>
            <a:r>
              <a:rPr lang="nl-NL" b="1" i="0" dirty="0"/>
              <a:t>Hoe vertel ik over mezelf? </a:t>
            </a:r>
          </a:p>
        </p:txBody>
      </p:sp>
      <p:sp>
        <p:nvSpPr>
          <p:cNvPr id="3" name="Tijdelijke aanduiding voor inhoud 2">
            <a:extLst>
              <a:ext uri="{FF2B5EF4-FFF2-40B4-BE49-F238E27FC236}">
                <a16:creationId xmlns:a16="http://schemas.microsoft.com/office/drawing/2014/main" id="{2E62CF40-3F6A-3E62-19D5-96CE4D6F0320}"/>
              </a:ext>
            </a:extLst>
          </p:cNvPr>
          <p:cNvSpPr>
            <a:spLocks noGrp="1"/>
          </p:cNvSpPr>
          <p:nvPr>
            <p:ph idx="1"/>
          </p:nvPr>
        </p:nvSpPr>
        <p:spPr>
          <a:xfrm>
            <a:off x="289367" y="1608881"/>
            <a:ext cx="11064433" cy="4563319"/>
          </a:xfrm>
        </p:spPr>
        <p:txBody>
          <a:bodyPr>
            <a:normAutofit lnSpcReduction="10000"/>
          </a:bodyPr>
          <a:lstStyle/>
          <a:p>
            <a:pPr>
              <a:lnSpc>
                <a:spcPct val="150000"/>
              </a:lnSpc>
            </a:pPr>
            <a:r>
              <a:rPr lang="nl-NL" dirty="0"/>
              <a:t>Je </a:t>
            </a:r>
            <a:r>
              <a:rPr lang="nl-NL" b="1" dirty="0"/>
              <a:t>naam</a:t>
            </a:r>
            <a:r>
              <a:rPr lang="nl-NL" dirty="0"/>
              <a:t>					</a:t>
            </a:r>
            <a:r>
              <a:rPr lang="nl-NL" i="1" dirty="0"/>
              <a:t>Mijn naam is … </a:t>
            </a:r>
          </a:p>
          <a:p>
            <a:pPr>
              <a:lnSpc>
                <a:spcPct val="150000"/>
              </a:lnSpc>
            </a:pPr>
            <a:r>
              <a:rPr lang="nl-NL" dirty="0"/>
              <a:t>Je </a:t>
            </a:r>
            <a:r>
              <a:rPr lang="nl-NL" b="1" dirty="0"/>
              <a:t>leeftijd</a:t>
            </a:r>
            <a:r>
              <a:rPr lang="nl-NL" dirty="0"/>
              <a:t>				</a:t>
            </a:r>
            <a:r>
              <a:rPr lang="nl-NL" i="1" dirty="0"/>
              <a:t>Ik ben … jaar oud </a:t>
            </a:r>
          </a:p>
          <a:p>
            <a:pPr>
              <a:lnSpc>
                <a:spcPct val="150000"/>
              </a:lnSpc>
            </a:pPr>
            <a:r>
              <a:rPr lang="nl-NL" dirty="0"/>
              <a:t>Hoe je </a:t>
            </a:r>
            <a:r>
              <a:rPr lang="nl-NL" b="1" dirty="0"/>
              <a:t>bent</a:t>
            </a:r>
            <a:r>
              <a:rPr lang="nl-NL" dirty="0"/>
              <a:t>				</a:t>
            </a:r>
            <a:r>
              <a:rPr lang="nl-NL" i="1" dirty="0"/>
              <a:t>Ik ben … </a:t>
            </a:r>
          </a:p>
          <a:p>
            <a:pPr>
              <a:lnSpc>
                <a:spcPct val="150000"/>
              </a:lnSpc>
            </a:pPr>
            <a:r>
              <a:rPr lang="nl-NL" dirty="0"/>
              <a:t>Je </a:t>
            </a:r>
            <a:r>
              <a:rPr lang="nl-NL" b="1" dirty="0"/>
              <a:t>hobby’s</a:t>
            </a:r>
            <a:r>
              <a:rPr lang="nl-NL" dirty="0"/>
              <a:t>				</a:t>
            </a:r>
            <a:r>
              <a:rPr lang="nl-NL" i="1" dirty="0"/>
              <a:t>Mijn hobby’s zijn … </a:t>
            </a:r>
          </a:p>
          <a:p>
            <a:pPr>
              <a:lnSpc>
                <a:spcPct val="150000"/>
              </a:lnSpc>
            </a:pPr>
            <a:r>
              <a:rPr lang="nl-NL" dirty="0"/>
              <a:t>Wat je </a:t>
            </a:r>
            <a:r>
              <a:rPr lang="nl-NL" b="1" dirty="0"/>
              <a:t>goed kan</a:t>
            </a:r>
            <a:r>
              <a:rPr lang="nl-NL" dirty="0"/>
              <a:t>			</a:t>
            </a:r>
            <a:r>
              <a:rPr lang="nl-NL" i="1" dirty="0"/>
              <a:t>Ik kan goed … </a:t>
            </a:r>
          </a:p>
          <a:p>
            <a:pPr>
              <a:lnSpc>
                <a:spcPct val="150000"/>
              </a:lnSpc>
            </a:pPr>
            <a:r>
              <a:rPr lang="nl-NL" dirty="0"/>
              <a:t>Wat je </a:t>
            </a:r>
            <a:r>
              <a:rPr lang="nl-NL" b="1" dirty="0"/>
              <a:t>leuk</a:t>
            </a:r>
            <a:r>
              <a:rPr lang="nl-NL" dirty="0"/>
              <a:t> vindt 			</a:t>
            </a:r>
            <a:r>
              <a:rPr lang="nl-NL" i="1" dirty="0"/>
              <a:t>Ik vind … leuk </a:t>
            </a:r>
          </a:p>
          <a:p>
            <a:pPr marL="0" indent="0">
              <a:buNone/>
            </a:pPr>
            <a:endParaRPr lang="nl-NL" dirty="0"/>
          </a:p>
          <a:p>
            <a:endParaRPr lang="nl-NL" dirty="0"/>
          </a:p>
        </p:txBody>
      </p:sp>
    </p:spTree>
    <p:extLst>
      <p:ext uri="{BB962C8B-B14F-4D97-AF65-F5344CB8AC3E}">
        <p14:creationId xmlns:p14="http://schemas.microsoft.com/office/powerpoint/2010/main" val="1250147325"/>
      </p:ext>
    </p:extLst>
  </p:cSld>
  <p:clrMapOvr>
    <a:masterClrMapping/>
  </p:clrMapOvr>
</p:sld>
</file>

<file path=ppt/theme/theme1.xml><?xml version="1.0" encoding="utf-8"?>
<a:theme xmlns:a="http://schemas.openxmlformats.org/drawingml/2006/main" name="Thema PE TOS VSO">
  <a:themeElements>
    <a:clrScheme name="Kentalis Groen">
      <a:dk1>
        <a:sysClr val="windowText" lastClr="000000"/>
      </a:dk1>
      <a:lt1>
        <a:sysClr val="window" lastClr="FFFFFF"/>
      </a:lt1>
      <a:dk2>
        <a:srgbClr val="455F51"/>
      </a:dk2>
      <a:lt2>
        <a:srgbClr val="E2DFCC"/>
      </a:lt2>
      <a:accent1>
        <a:srgbClr val="66BB00"/>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DE0B6E-49E0-4C8D-897B-C036D686C64E}" vid="{33181919-5C26-47C1-8E25-441FC0F9311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4EC4B3-29C4-448A-9DC3-1FBB8C70475A}"/>
</file>

<file path=customXml/itemProps2.xml><?xml version="1.0" encoding="utf-8"?>
<ds:datastoreItem xmlns:ds="http://schemas.openxmlformats.org/officeDocument/2006/customXml" ds:itemID="{0B775628-D0D5-437A-B80B-176C0F35D5AB}">
  <ds:schemaRefs>
    <ds:schemaRef ds:uri="http://purl.org/dc/elements/1.1/"/>
    <ds:schemaRef ds:uri="http://purl.org/dc/terms/"/>
    <ds:schemaRef ds:uri="http://purl.org/dc/dcmitype/"/>
    <ds:schemaRef ds:uri="http://www.w3.org/XML/1998/namespace"/>
    <ds:schemaRef ds:uri="698eef58-bb61-42e2-b548-e1d1f250d219"/>
    <ds:schemaRef ds:uri="http://schemas.openxmlformats.org/package/2006/metadata/core-properties"/>
    <ds:schemaRef ds:uri="http://schemas.microsoft.com/office/2006/documentManagement/types"/>
    <ds:schemaRef ds:uri="http://schemas.microsoft.com/office/infopath/2007/PartnerControls"/>
    <ds:schemaRef ds:uri="fcc10157-42f8-46e8-83f5-1d9ac4b0055d"/>
    <ds:schemaRef ds:uri="http://schemas.microsoft.com/office/2006/metadata/properties"/>
  </ds:schemaRefs>
</ds:datastoreItem>
</file>

<file path=customXml/itemProps3.xml><?xml version="1.0" encoding="utf-8"?>
<ds:datastoreItem xmlns:ds="http://schemas.openxmlformats.org/officeDocument/2006/customXml" ds:itemID="{EC66549C-10E8-4B04-BB08-2479DD29B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304</TotalTime>
  <Words>1296</Words>
  <Application>Microsoft Office PowerPoint</Application>
  <PresentationFormat>Breedbeeld</PresentationFormat>
  <Paragraphs>202</Paragraphs>
  <Slides>11</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Mangal Pro</vt:lpstr>
      <vt:lpstr>Arial</vt:lpstr>
      <vt:lpstr>Aptos Display</vt:lpstr>
      <vt:lpstr>Calibri</vt:lpstr>
      <vt:lpstr>BaseNine</vt:lpstr>
      <vt:lpstr>Thema PE TOS VSO</vt:lpstr>
      <vt:lpstr>Psycho-Educatie</vt:lpstr>
      <vt:lpstr>Vorige les</vt:lpstr>
      <vt:lpstr>PowerPoint-presentatie</vt:lpstr>
      <vt:lpstr>Opdracht: Poster</vt:lpstr>
      <vt:lpstr>Uitleg van de bollen  </vt:lpstr>
      <vt:lpstr>Uitleg van de bollen  </vt:lpstr>
      <vt:lpstr>Uitleg van de bollen   </vt:lpstr>
      <vt:lpstr>Samen delen</vt:lpstr>
      <vt:lpstr>Hoe vertel ik over mezelf? </vt:lpstr>
      <vt:lpstr>Hoe vertel ik over mezelf?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Makaaij, A.P. (Allyson)</dc:creator>
  <cp:lastModifiedBy>Tineke Post- Ilbrink</cp:lastModifiedBy>
  <cp:revision>15</cp:revision>
  <dcterms:created xsi:type="dcterms:W3CDTF">2022-09-26T21:57:21Z</dcterms:created>
  <dcterms:modified xsi:type="dcterms:W3CDTF">2025-02-12T09:07:14Z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