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18"/>
  </p:notesMasterIdLst>
  <p:sldIdLst>
    <p:sldId id="257" r:id="rId6"/>
    <p:sldId id="279" r:id="rId7"/>
    <p:sldId id="514" r:id="rId8"/>
    <p:sldId id="502" r:id="rId9"/>
    <p:sldId id="503" r:id="rId10"/>
    <p:sldId id="504" r:id="rId11"/>
    <p:sldId id="272" r:id="rId12"/>
    <p:sldId id="263" r:id="rId13"/>
    <p:sldId id="268" r:id="rId14"/>
    <p:sldId id="264" r:id="rId15"/>
    <p:sldId id="513" r:id="rId16"/>
    <p:sldId id="273" r:id="rId17"/>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DJA2SD+HzA5cMLV/NVo1g==" hashData="VhjO84HDpt1NwDGmE9O0daFosM9s8ygt0WVFzPNJeIArOXamBEB5Hm6X8iwlRNOV8VBAsjtya/ZHajSQkXphjQ=="/>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D481F-0E69-EE85-E181-5240E6B122FE}" name="Makaaij, A.P. (Allyson)" initials="MA(" userId="S::a.makaaij@hethooghuis.nl::cc5c0e6b-a3fd-4108-b505-71aedd644dd2" providerId="AD"/>
  <p188:author id="{3A8CDD32-988E-DB5C-64A7-05BB43099DCB}" name="Tineke Post" initials="PST" userId="Tineke Post" providerId="None"/>
  <p188:author id="{323EF36D-F1BE-FD5B-A365-3723A6B7BFD6}" name="Post, T. (Tineke)" initials="PT(" userId="S::t.post@hethooghuis.nl::3bc886b5-731d-4cf3-a443-abb8640b0b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D9FF"/>
    <a:srgbClr val="D6C1FF"/>
    <a:srgbClr val="FFE4D9"/>
    <a:srgbClr val="FFD5AB"/>
    <a:srgbClr val="FFCCCC"/>
    <a:srgbClr val="FFCC99"/>
    <a:srgbClr val="C7E6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A9E0B-0FDB-422E-999A-80C63D441395}" v="48" dt="2023-06-20T10:38:59.55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32" autoAdjust="0"/>
  </p:normalViewPr>
  <p:slideViewPr>
    <p:cSldViewPr snapToGrid="0">
      <p:cViewPr varScale="1">
        <p:scale>
          <a:sx n="33" d="100"/>
          <a:sy n="33" d="100"/>
        </p:scale>
        <p:origin x="1856" y="40"/>
      </p:cViewPr>
      <p:guideLst/>
    </p:cSldViewPr>
  </p:slid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E6749106-C0F9-41D2-8710-1477A47AFBC2}"/>
    <pc:docChg chg="undo custSel addSld delSld modSld sldOrd">
      <pc:chgData name="Post, T. (Tineke)" userId="3bc886b5-731d-4cf3-a443-abb8640b0b78" providerId="ADAL" clId="{E6749106-C0F9-41D2-8710-1477A47AFBC2}" dt="2023-08-29T20:37:22.010" v="323" actId="14100"/>
      <pc:docMkLst>
        <pc:docMk/>
      </pc:docMkLst>
      <pc:sldChg chg="addSp modSp mod">
        <pc:chgData name="Post, T. (Tineke)" userId="3bc886b5-731d-4cf3-a443-abb8640b0b78" providerId="ADAL" clId="{E6749106-C0F9-41D2-8710-1477A47AFBC2}" dt="2023-08-29T20:23:43.798" v="16" actId="113"/>
        <pc:sldMkLst>
          <pc:docMk/>
          <pc:sldMk cId="3426663280" sldId="257"/>
        </pc:sldMkLst>
      </pc:sldChg>
      <pc:sldChg chg="addSp delSp modSp mod modClrScheme modAnim chgLayout">
        <pc:chgData name="Post, T. (Tineke)" userId="3bc886b5-731d-4cf3-a443-abb8640b0b78" providerId="ADAL" clId="{E6749106-C0F9-41D2-8710-1477A47AFBC2}" dt="2023-08-29T20:37:22.010" v="323" actId="14100"/>
        <pc:sldMkLst>
          <pc:docMk/>
          <pc:sldMk cId="4171897288" sldId="258"/>
        </pc:sldMkLst>
      </pc:sldChg>
      <pc:sldChg chg="modSp del mod delCm">
        <pc:chgData name="Post, T. (Tineke)" userId="3bc886b5-731d-4cf3-a443-abb8640b0b78" providerId="ADAL" clId="{E6749106-C0F9-41D2-8710-1477A47AFBC2}" dt="2023-08-29T20:30:53.192" v="187" actId="47"/>
        <pc:sldMkLst>
          <pc:docMk/>
          <pc:sldMk cId="2847173046" sldId="259"/>
        </pc:sldMkLst>
      </pc:sldChg>
      <pc:sldChg chg="modSp mod">
        <pc:chgData name="Post, T. (Tineke)" userId="3bc886b5-731d-4cf3-a443-abb8640b0b78" providerId="ADAL" clId="{E6749106-C0F9-41D2-8710-1477A47AFBC2}" dt="2023-08-29T20:33:31.884" v="209" actId="207"/>
        <pc:sldMkLst>
          <pc:docMk/>
          <pc:sldMk cId="2487781493" sldId="263"/>
        </pc:sldMkLst>
      </pc:sldChg>
      <pc:sldChg chg="del">
        <pc:chgData name="Post, T. (Tineke)" userId="3bc886b5-731d-4cf3-a443-abb8640b0b78" providerId="ADAL" clId="{E6749106-C0F9-41D2-8710-1477A47AFBC2}" dt="2023-08-29T20:36:42.357" v="319" actId="47"/>
        <pc:sldMkLst>
          <pc:docMk/>
          <pc:sldMk cId="1356083973" sldId="271"/>
        </pc:sldMkLst>
      </pc:sldChg>
      <pc:sldChg chg="addSp delSp modSp mod modAnim addCm modNotesTx">
        <pc:chgData name="Post, T. (Tineke)" userId="3bc886b5-731d-4cf3-a443-abb8640b0b78" providerId="ADAL" clId="{E6749106-C0F9-41D2-8710-1477A47AFBC2}" dt="2023-08-29T20:31:33.238" v="196" actId="1076"/>
        <pc:sldMkLst>
          <pc:docMk/>
          <pc:sldMk cId="3211076375" sldId="272"/>
        </pc:sldMkLst>
      </pc:sldChg>
      <pc:sldChg chg="addSp delSp modSp add mod ord modAnim">
        <pc:chgData name="Post, T. (Tineke)" userId="3bc886b5-731d-4cf3-a443-abb8640b0b78" providerId="ADAL" clId="{E6749106-C0F9-41D2-8710-1477A47AFBC2}" dt="2023-08-29T20:36:29.054" v="318"/>
        <pc:sldMkLst>
          <pc:docMk/>
          <pc:sldMk cId="1011932723" sldId="273"/>
        </pc:sldMkLst>
      </pc:sldChg>
    </pc:docChg>
  </pc:docChgLst>
  <pc:docChgLst>
    <pc:chgData name="Makaaij, A.P. (Allyson)" userId="cc5c0e6b-a3fd-4108-b505-71aedd644dd2" providerId="ADAL" clId="{3F63B7DA-4A05-4051-80D8-CDAEDCD7930D}"/>
    <pc:docChg chg="undo custSel addSld delSld modSld">
      <pc:chgData name="Makaaij, A.P. (Allyson)" userId="cc5c0e6b-a3fd-4108-b505-71aedd644dd2" providerId="ADAL" clId="{3F63B7DA-4A05-4051-80D8-CDAEDCD7930D}" dt="2023-10-11T07:29:32.648" v="13648" actId="20577"/>
      <pc:docMkLst>
        <pc:docMk/>
      </pc:docMkLst>
      <pc:sldChg chg="modNotesTx">
        <pc:chgData name="Makaaij, A.P. (Allyson)" userId="cc5c0e6b-a3fd-4108-b505-71aedd644dd2" providerId="ADAL" clId="{3F63B7DA-4A05-4051-80D8-CDAEDCD7930D}" dt="2023-10-11T07:29:32.648" v="13648" actId="20577"/>
        <pc:sldMkLst>
          <pc:docMk/>
          <pc:sldMk cId="3426663280" sldId="257"/>
        </pc:sldMkLst>
      </pc:sldChg>
      <pc:sldChg chg="addSp delSp modSp mod modAnim modNotesTx">
        <pc:chgData name="Makaaij, A.P. (Allyson)" userId="cc5c0e6b-a3fd-4108-b505-71aedd644dd2" providerId="ADAL" clId="{3F63B7DA-4A05-4051-80D8-CDAEDCD7930D}" dt="2023-09-28T10:21:32.325" v="5156" actId="20577"/>
        <pc:sldMkLst>
          <pc:docMk/>
          <pc:sldMk cId="4171897288" sldId="258"/>
        </pc:sldMkLst>
      </pc:sldChg>
      <pc:sldChg chg="addSp modSp mod modAnim addCm modCm modNotesTx">
        <pc:chgData name="Makaaij, A.P. (Allyson)" userId="cc5c0e6b-a3fd-4108-b505-71aedd644dd2" providerId="ADAL" clId="{3F63B7DA-4A05-4051-80D8-CDAEDCD7930D}" dt="2023-09-28T11:57:53.780" v="9308"/>
        <pc:sldMkLst>
          <pc:docMk/>
          <pc:sldMk cId="2487781493" sldId="263"/>
        </pc:sldMkLst>
      </pc:sldChg>
      <pc:sldChg chg="addSp delSp modSp mod modNotesTx">
        <pc:chgData name="Makaaij, A.P. (Allyson)" userId="cc5c0e6b-a3fd-4108-b505-71aedd644dd2" providerId="ADAL" clId="{3F63B7DA-4A05-4051-80D8-CDAEDCD7930D}" dt="2023-09-28T12:02:52.334" v="10153" actId="20577"/>
        <pc:sldMkLst>
          <pc:docMk/>
          <pc:sldMk cId="1124900392" sldId="264"/>
        </pc:sldMkLst>
      </pc:sldChg>
      <pc:sldChg chg="modSp del mod">
        <pc:chgData name="Makaaij, A.P. (Allyson)" userId="cc5c0e6b-a3fd-4108-b505-71aedd644dd2" providerId="ADAL" clId="{3F63B7DA-4A05-4051-80D8-CDAEDCD7930D}" dt="2023-09-28T10:19:51.992" v="4882" actId="47"/>
        <pc:sldMkLst>
          <pc:docMk/>
          <pc:sldMk cId="3242601163" sldId="266"/>
        </pc:sldMkLst>
      </pc:sldChg>
      <pc:sldChg chg="modNotesTx">
        <pc:chgData name="Makaaij, A.P. (Allyson)" userId="cc5c0e6b-a3fd-4108-b505-71aedd644dd2" providerId="ADAL" clId="{3F63B7DA-4A05-4051-80D8-CDAEDCD7930D}" dt="2023-10-04T13:26:06.978" v="13632" actId="20577"/>
        <pc:sldMkLst>
          <pc:docMk/>
          <pc:sldMk cId="1609207386" sldId="268"/>
        </pc:sldMkLst>
      </pc:sldChg>
      <pc:sldChg chg="del">
        <pc:chgData name="Makaaij, A.P. (Allyson)" userId="cc5c0e6b-a3fd-4108-b505-71aedd644dd2" providerId="ADAL" clId="{3F63B7DA-4A05-4051-80D8-CDAEDCD7930D}" dt="2023-09-28T11:58:37.776" v="9309" actId="47"/>
        <pc:sldMkLst>
          <pc:docMk/>
          <pc:sldMk cId="1319465703" sldId="269"/>
        </pc:sldMkLst>
      </pc:sldChg>
      <pc:sldChg chg="modSp mod delCm modNotesTx">
        <pc:chgData name="Makaaij, A.P. (Allyson)" userId="cc5c0e6b-a3fd-4108-b505-71aedd644dd2" providerId="ADAL" clId="{3F63B7DA-4A05-4051-80D8-CDAEDCD7930D}" dt="2023-10-04T13:03:05.362" v="10986" actId="20577"/>
        <pc:sldMkLst>
          <pc:docMk/>
          <pc:sldMk cId="3211076375" sldId="272"/>
        </pc:sldMkLst>
      </pc:sldChg>
      <pc:sldChg chg="modNotesTx">
        <pc:chgData name="Makaaij, A.P. (Allyson)" userId="cc5c0e6b-a3fd-4108-b505-71aedd644dd2" providerId="ADAL" clId="{3F63B7DA-4A05-4051-80D8-CDAEDCD7930D}" dt="2023-09-28T12:06:06.131" v="10981" actId="20577"/>
        <pc:sldMkLst>
          <pc:docMk/>
          <pc:sldMk cId="1011932723" sldId="273"/>
        </pc:sldMkLst>
      </pc:sldChg>
      <pc:sldChg chg="addSp delSp modSp add del mod delAnim">
        <pc:chgData name="Makaaij, A.P. (Allyson)" userId="cc5c0e6b-a3fd-4108-b505-71aedd644dd2" providerId="ADAL" clId="{3F63B7DA-4A05-4051-80D8-CDAEDCD7930D}" dt="2023-09-27T15:32:17.289" v="2303" actId="47"/>
        <pc:sldMkLst>
          <pc:docMk/>
          <pc:sldMk cId="3571653763" sldId="274"/>
        </pc:sldMkLst>
      </pc:sldChg>
      <pc:sldChg chg="modSp mod modNotesTx">
        <pc:chgData name="Makaaij, A.P. (Allyson)" userId="cc5c0e6b-a3fd-4108-b505-71aedd644dd2" providerId="ADAL" clId="{3F63B7DA-4A05-4051-80D8-CDAEDCD7930D}" dt="2023-09-27T15:34:42.783" v="2518" actId="113"/>
        <pc:sldMkLst>
          <pc:docMk/>
          <pc:sldMk cId="863498969" sldId="512"/>
        </pc:sldMkLst>
      </pc:sldChg>
      <pc:sldChg chg="addSp modSp add mod modNotesTx">
        <pc:chgData name="Makaaij, A.P. (Allyson)" userId="cc5c0e6b-a3fd-4108-b505-71aedd644dd2" providerId="ADAL" clId="{3F63B7DA-4A05-4051-80D8-CDAEDCD7930D}" dt="2023-09-28T12:04:57.980" v="10560" actId="114"/>
        <pc:sldMkLst>
          <pc:docMk/>
          <pc:sldMk cId="2900802645" sldId="513"/>
        </pc:sldMkLst>
      </pc:sldChg>
      <pc:sldChg chg="add del">
        <pc:chgData name="Makaaij, A.P. (Allyson)" userId="cc5c0e6b-a3fd-4108-b505-71aedd644dd2" providerId="ADAL" clId="{3F63B7DA-4A05-4051-80D8-CDAEDCD7930D}" dt="2023-09-28T10:13:49.130" v="4644"/>
        <pc:sldMkLst>
          <pc:docMk/>
          <pc:sldMk cId="2330504805" sldId="514"/>
        </pc:sldMkLst>
      </pc:sldChg>
    </pc:docChg>
  </pc:docChgLst>
  <pc:docChgLst>
    <pc:chgData name="Post-Ilbrink, Tineke" userId="acaedabe-b12f-42d1-8517-780bc8ea15c4" providerId="ADAL" clId="{D83A4A38-C357-4BB2-808C-FB5B9B5FB564}"/>
    <pc:docChg chg="undo custSel addSld delSld modSld sldOrd">
      <pc:chgData name="Post-Ilbrink, Tineke" userId="acaedabe-b12f-42d1-8517-780bc8ea15c4" providerId="ADAL" clId="{D83A4A38-C357-4BB2-808C-FB5B9B5FB564}" dt="2025-02-12T08:53:53.019" v="152" actId="255"/>
      <pc:docMkLst>
        <pc:docMk/>
      </pc:docMkLst>
      <pc:sldChg chg="modSp mod modNotesTx">
        <pc:chgData name="Post-Ilbrink, Tineke" userId="acaedabe-b12f-42d1-8517-780bc8ea15c4" providerId="ADAL" clId="{D83A4A38-C357-4BB2-808C-FB5B9B5FB564}" dt="2025-02-12T08:53:53.019" v="152" actId="255"/>
        <pc:sldMkLst>
          <pc:docMk/>
          <pc:sldMk cId="3426663280" sldId="257"/>
        </pc:sldMkLst>
        <pc:spChg chg="mod">
          <ac:chgData name="Post-Ilbrink, Tineke" userId="acaedabe-b12f-42d1-8517-780bc8ea15c4" providerId="ADAL" clId="{D83A4A38-C357-4BB2-808C-FB5B9B5FB564}" dt="2025-02-12T08:52:00.218" v="144" actId="20577"/>
          <ac:spMkLst>
            <pc:docMk/>
            <pc:sldMk cId="3426663280" sldId="257"/>
            <ac:spMk id="3" creationId="{1BD5D7FE-1109-4DAD-8621-554558F8F612}"/>
          </ac:spMkLst>
        </pc:spChg>
      </pc:sldChg>
      <pc:sldChg chg="add del">
        <pc:chgData name="Post-Ilbrink, Tineke" userId="acaedabe-b12f-42d1-8517-780bc8ea15c4" providerId="ADAL" clId="{D83A4A38-C357-4BB2-808C-FB5B9B5FB564}" dt="2025-02-12T08:47:30.967" v="20" actId="47"/>
        <pc:sldMkLst>
          <pc:docMk/>
          <pc:sldMk cId="4171897288" sldId="258"/>
        </pc:sldMkLst>
      </pc:sldChg>
      <pc:sldChg chg="modNotesTx">
        <pc:chgData name="Post-Ilbrink, Tineke" userId="acaedabe-b12f-42d1-8517-780bc8ea15c4" providerId="ADAL" clId="{D83A4A38-C357-4BB2-808C-FB5B9B5FB564}" dt="2025-02-12T08:49:48.670" v="105" actId="255"/>
        <pc:sldMkLst>
          <pc:docMk/>
          <pc:sldMk cId="2487781493" sldId="263"/>
        </pc:sldMkLst>
      </pc:sldChg>
      <pc:sldChg chg="modNotesTx">
        <pc:chgData name="Post-Ilbrink, Tineke" userId="acaedabe-b12f-42d1-8517-780bc8ea15c4" providerId="ADAL" clId="{D83A4A38-C357-4BB2-808C-FB5B9B5FB564}" dt="2025-02-12T08:50:03.653" v="111" actId="255"/>
        <pc:sldMkLst>
          <pc:docMk/>
          <pc:sldMk cId="1124900392" sldId="264"/>
        </pc:sldMkLst>
      </pc:sldChg>
      <pc:sldChg chg="modNotesTx">
        <pc:chgData name="Post-Ilbrink, Tineke" userId="acaedabe-b12f-42d1-8517-780bc8ea15c4" providerId="ADAL" clId="{D83A4A38-C357-4BB2-808C-FB5B9B5FB564}" dt="2025-02-12T08:49:57.761" v="109" actId="255"/>
        <pc:sldMkLst>
          <pc:docMk/>
          <pc:sldMk cId="1609207386" sldId="268"/>
        </pc:sldMkLst>
      </pc:sldChg>
      <pc:sldChg chg="modNotesTx">
        <pc:chgData name="Post-Ilbrink, Tineke" userId="acaedabe-b12f-42d1-8517-780bc8ea15c4" providerId="ADAL" clId="{D83A4A38-C357-4BB2-808C-FB5B9B5FB564}" dt="2025-02-12T08:49:37.980" v="103" actId="255"/>
        <pc:sldMkLst>
          <pc:docMk/>
          <pc:sldMk cId="3211076375" sldId="272"/>
        </pc:sldMkLst>
      </pc:sldChg>
      <pc:sldChg chg="modNotesTx">
        <pc:chgData name="Post-Ilbrink, Tineke" userId="acaedabe-b12f-42d1-8517-780bc8ea15c4" providerId="ADAL" clId="{D83A4A38-C357-4BB2-808C-FB5B9B5FB564}" dt="2025-02-12T08:50:20.290" v="116" actId="121"/>
        <pc:sldMkLst>
          <pc:docMk/>
          <pc:sldMk cId="1011932723" sldId="273"/>
        </pc:sldMkLst>
      </pc:sldChg>
      <pc:sldChg chg="add modNotesTx">
        <pc:chgData name="Post-Ilbrink, Tineke" userId="acaedabe-b12f-42d1-8517-780bc8ea15c4" providerId="ADAL" clId="{D83A4A38-C357-4BB2-808C-FB5B9B5FB564}" dt="2025-02-12T08:48:55.960" v="92" actId="2711"/>
        <pc:sldMkLst>
          <pc:docMk/>
          <pc:sldMk cId="1526408900" sldId="279"/>
        </pc:sldMkLst>
      </pc:sldChg>
      <pc:sldChg chg="modNotesTx">
        <pc:chgData name="Post-Ilbrink, Tineke" userId="acaedabe-b12f-42d1-8517-780bc8ea15c4" providerId="ADAL" clId="{D83A4A38-C357-4BB2-808C-FB5B9B5FB564}" dt="2025-02-12T08:49:11.886" v="97" actId="255"/>
        <pc:sldMkLst>
          <pc:docMk/>
          <pc:sldMk cId="3394914579" sldId="502"/>
        </pc:sldMkLst>
      </pc:sldChg>
      <pc:sldChg chg="modNotesTx">
        <pc:chgData name="Post-Ilbrink, Tineke" userId="acaedabe-b12f-42d1-8517-780bc8ea15c4" providerId="ADAL" clId="{D83A4A38-C357-4BB2-808C-FB5B9B5FB564}" dt="2025-02-12T08:49:18.188" v="99" actId="255"/>
        <pc:sldMkLst>
          <pc:docMk/>
          <pc:sldMk cId="2624753622" sldId="503"/>
        </pc:sldMkLst>
      </pc:sldChg>
      <pc:sldChg chg="modNotesTx">
        <pc:chgData name="Post-Ilbrink, Tineke" userId="acaedabe-b12f-42d1-8517-780bc8ea15c4" providerId="ADAL" clId="{D83A4A38-C357-4BB2-808C-FB5B9B5FB564}" dt="2025-02-12T08:49:26.932" v="101" actId="255"/>
        <pc:sldMkLst>
          <pc:docMk/>
          <pc:sldMk cId="2482373621" sldId="504"/>
        </pc:sldMkLst>
      </pc:sldChg>
      <pc:sldChg chg="modNotesTx">
        <pc:chgData name="Post-Ilbrink, Tineke" userId="acaedabe-b12f-42d1-8517-780bc8ea15c4" providerId="ADAL" clId="{D83A4A38-C357-4BB2-808C-FB5B9B5FB564}" dt="2025-02-12T08:50:08.783" v="113" actId="255"/>
        <pc:sldMkLst>
          <pc:docMk/>
          <pc:sldMk cId="2900802645" sldId="513"/>
        </pc:sldMkLst>
      </pc:sldChg>
      <pc:sldChg chg="addSp delSp modSp add mod ord modAnim modNotesTx">
        <pc:chgData name="Post-Ilbrink, Tineke" userId="acaedabe-b12f-42d1-8517-780bc8ea15c4" providerId="ADAL" clId="{D83A4A38-C357-4BB2-808C-FB5B9B5FB564}" dt="2025-02-12T08:49:05.994" v="95" actId="121"/>
        <pc:sldMkLst>
          <pc:docMk/>
          <pc:sldMk cId="1107357877" sldId="514"/>
        </pc:sldMkLst>
        <pc:spChg chg="mod">
          <ac:chgData name="Post-Ilbrink, Tineke" userId="acaedabe-b12f-42d1-8517-780bc8ea15c4" providerId="ADAL" clId="{D83A4A38-C357-4BB2-808C-FB5B9B5FB564}" dt="2025-02-12T08:48:32.807" v="90" actId="1076"/>
          <ac:spMkLst>
            <pc:docMk/>
            <pc:sldMk cId="1107357877" sldId="514"/>
            <ac:spMk id="5" creationId="{F2AE19B2-9207-3AC5-A192-719EB51F0176}"/>
          </ac:spMkLst>
        </pc:spChg>
        <pc:spChg chg="mod">
          <ac:chgData name="Post-Ilbrink, Tineke" userId="acaedabe-b12f-42d1-8517-780bc8ea15c4" providerId="ADAL" clId="{D83A4A38-C357-4BB2-808C-FB5B9B5FB564}" dt="2025-02-12T08:48:14.089" v="61" actId="6549"/>
          <ac:spMkLst>
            <pc:docMk/>
            <pc:sldMk cId="1107357877" sldId="514"/>
            <ac:spMk id="7" creationId="{B65785E3-EBDD-C46A-46E2-7696AA430375}"/>
          </ac:spMkLst>
        </pc:spChg>
        <pc:picChg chg="add mod">
          <ac:chgData name="Post-Ilbrink, Tineke" userId="acaedabe-b12f-42d1-8517-780bc8ea15c4" providerId="ADAL" clId="{D83A4A38-C357-4BB2-808C-FB5B9B5FB564}" dt="2025-02-12T08:48:40.344" v="91"/>
          <ac:picMkLst>
            <pc:docMk/>
            <pc:sldMk cId="1107357877" sldId="514"/>
            <ac:picMk id="2" creationId="{789B3944-D4AC-B006-CDCF-7F5260B7EF77}"/>
          </ac:picMkLst>
        </pc:picChg>
        <pc:picChg chg="del">
          <ac:chgData name="Post-Ilbrink, Tineke" userId="acaedabe-b12f-42d1-8517-780bc8ea15c4" providerId="ADAL" clId="{D83A4A38-C357-4BB2-808C-FB5B9B5FB564}" dt="2025-02-12T08:48:17.596" v="62" actId="478"/>
          <ac:picMkLst>
            <pc:docMk/>
            <pc:sldMk cId="1107357877" sldId="514"/>
            <ac:picMk id="4" creationId="{A50599DC-14CF-085C-CF6F-F9B3F7F5A40F}"/>
          </ac:picMkLst>
        </pc:picChg>
        <pc:picChg chg="del">
          <ac:chgData name="Post-Ilbrink, Tineke" userId="acaedabe-b12f-42d1-8517-780bc8ea15c4" providerId="ADAL" clId="{D83A4A38-C357-4BB2-808C-FB5B9B5FB564}" dt="2025-02-12T08:48:18.126" v="63" actId="478"/>
          <ac:picMkLst>
            <pc:docMk/>
            <pc:sldMk cId="1107357877" sldId="514"/>
            <ac:picMk id="6" creationId="{230EC1D5-45AF-013A-B4FC-2611EA8F22E7}"/>
          </ac:picMkLst>
        </pc:picChg>
        <pc:picChg chg="del">
          <ac:chgData name="Post-Ilbrink, Tineke" userId="acaedabe-b12f-42d1-8517-780bc8ea15c4" providerId="ADAL" clId="{D83A4A38-C357-4BB2-808C-FB5B9B5FB564}" dt="2025-02-12T08:48:19.206" v="64" actId="478"/>
          <ac:picMkLst>
            <pc:docMk/>
            <pc:sldMk cId="1107357877" sldId="514"/>
            <ac:picMk id="9" creationId="{C9AEF7A2-635D-1024-543B-54871C0A8D73}"/>
          </ac:picMkLst>
        </pc:picChg>
      </pc:sldChg>
    </pc:docChg>
  </pc:docChgLst>
  <pc:docChgLst>
    <pc:chgData name="Post, T. (Tineke)" userId="3bc886b5-731d-4cf3-a443-abb8640b0b78" providerId="ADAL" clId="{D0DA9E0B-0FDB-422E-999A-80C63D441395}"/>
    <pc:docChg chg="custSel delSld modSld">
      <pc:chgData name="Post, T. (Tineke)" userId="3bc886b5-731d-4cf3-a443-abb8640b0b78" providerId="ADAL" clId="{D0DA9E0B-0FDB-422E-999A-80C63D441395}" dt="2023-06-20T09:37:13.515" v="42" actId="6549"/>
      <pc:docMkLst>
        <pc:docMk/>
      </pc:docMkLst>
      <pc:sldChg chg="del">
        <pc:chgData name="Post, T. (Tineke)" userId="3bc886b5-731d-4cf3-a443-abb8640b0b78" providerId="ADAL" clId="{D0DA9E0B-0FDB-422E-999A-80C63D441395}" dt="2023-06-20T09:35:42.702" v="0" actId="47"/>
        <pc:sldMkLst>
          <pc:docMk/>
          <pc:sldMk cId="1597293367" sldId="256"/>
        </pc:sldMkLst>
      </pc:sldChg>
      <pc:sldChg chg="modSp mod modNotesTx">
        <pc:chgData name="Post, T. (Tineke)" userId="3bc886b5-731d-4cf3-a443-abb8640b0b78" providerId="ADAL" clId="{D0DA9E0B-0FDB-422E-999A-80C63D441395}" dt="2023-06-20T09:37:13.515" v="42" actId="6549"/>
        <pc:sldMkLst>
          <pc:docMk/>
          <pc:sldMk cId="3426663280" sldId="257"/>
        </pc:sldMkLst>
      </pc:sldChg>
      <pc:sldChg chg="del">
        <pc:chgData name="Post, T. (Tineke)" userId="3bc886b5-731d-4cf3-a443-abb8640b0b78" providerId="ADAL" clId="{D0DA9E0B-0FDB-422E-999A-80C63D441395}" dt="2023-06-20T09:36:56.045" v="39" actId="47"/>
        <pc:sldMkLst>
          <pc:docMk/>
          <pc:sldMk cId="1210385669" sldId="265"/>
        </pc:sldMkLst>
      </pc:sldChg>
      <pc:sldChg chg="del">
        <pc:chgData name="Post, T. (Tineke)" userId="3bc886b5-731d-4cf3-a443-abb8640b0b78" providerId="ADAL" clId="{D0DA9E0B-0FDB-422E-999A-80C63D441395}" dt="2023-06-20T09:36:56.045" v="39" actId="47"/>
        <pc:sldMkLst>
          <pc:docMk/>
          <pc:sldMk cId="4225691920" sldId="270"/>
        </pc:sldMkLst>
      </pc:sldChg>
    </pc:docChg>
  </pc:docChgLst>
  <pc:docChgLst>
    <pc:chgData name="Makaaij, A.P. (Allyson)" userId="cc5c0e6b-a3fd-4108-b505-71aedd644dd2" providerId="ADAL" clId="{54BB8852-5D58-4913-A412-3E0C2132CEBA}"/>
    <pc:docChg chg="custSel modSld">
      <pc:chgData name="Makaaij, A.P. (Allyson)" userId="cc5c0e6b-a3fd-4108-b505-71aedd644dd2" providerId="ADAL" clId="{54BB8852-5D58-4913-A412-3E0C2132CEBA}" dt="2023-06-22T16:42:10.473" v="350" actId="20577"/>
      <pc:docMkLst>
        <pc:docMk/>
      </pc:docMkLst>
      <pc:sldChg chg="modSp mod">
        <pc:chgData name="Makaaij, A.P. (Allyson)" userId="cc5c0e6b-a3fd-4108-b505-71aedd644dd2" providerId="ADAL" clId="{54BB8852-5D58-4913-A412-3E0C2132CEBA}" dt="2023-06-22T16:27:35.863" v="121" actId="2711"/>
        <pc:sldMkLst>
          <pc:docMk/>
          <pc:sldMk cId="3426663280" sldId="257"/>
        </pc:sldMkLst>
      </pc:sldChg>
      <pc:sldChg chg="delSp modSp mod delAnim modAnim">
        <pc:chgData name="Makaaij, A.P. (Allyson)" userId="cc5c0e6b-a3fd-4108-b505-71aedd644dd2" providerId="ADAL" clId="{54BB8852-5D58-4913-A412-3E0C2132CEBA}" dt="2023-06-22T16:29:30.128" v="181" actId="478"/>
        <pc:sldMkLst>
          <pc:docMk/>
          <pc:sldMk cId="4171897288" sldId="258"/>
        </pc:sldMkLst>
      </pc:sldChg>
      <pc:sldChg chg="modSp mod">
        <pc:chgData name="Makaaij, A.P. (Allyson)" userId="cc5c0e6b-a3fd-4108-b505-71aedd644dd2" providerId="ADAL" clId="{54BB8852-5D58-4913-A412-3E0C2132CEBA}" dt="2023-06-22T16:30:55.482" v="321" actId="20577"/>
        <pc:sldMkLst>
          <pc:docMk/>
          <pc:sldMk cId="2847173046" sldId="259"/>
        </pc:sldMkLst>
      </pc:sldChg>
      <pc:sldChg chg="modSp mod">
        <pc:chgData name="Makaaij, A.P. (Allyson)" userId="cc5c0e6b-a3fd-4108-b505-71aedd644dd2" providerId="ADAL" clId="{54BB8852-5D58-4913-A412-3E0C2132CEBA}" dt="2023-06-22T16:42:10.473" v="350" actId="20577"/>
        <pc:sldMkLst>
          <pc:docMk/>
          <pc:sldMk cId="2487781493" sldId="263"/>
        </pc:sldMkLst>
      </pc:sldChg>
    </pc:docChg>
  </pc:docChgLst>
  <pc:docChgLst>
    <pc:chgData name="Post, T. (Tineke)" userId="3bc886b5-731d-4cf3-a443-abb8640b0b78" providerId="ADAL" clId="{15885409-AE80-4464-B0F7-F7447E6967CA}"/>
    <pc:docChg chg="modSld">
      <pc:chgData name="Post, T. (Tineke)" userId="3bc886b5-731d-4cf3-a443-abb8640b0b78" providerId="ADAL" clId="{15885409-AE80-4464-B0F7-F7447E6967CA}" dt="2023-09-28T13:27:01.142" v="1"/>
      <pc:docMkLst>
        <pc:docMk/>
      </pc:docMkLst>
      <pc:sldChg chg="modSp">
        <pc:chgData name="Post, T. (Tineke)" userId="3bc886b5-731d-4cf3-a443-abb8640b0b78" providerId="ADAL" clId="{15885409-AE80-4464-B0F7-F7447E6967CA}" dt="2023-09-18T14:27:46.828" v="0" actId="6549"/>
        <pc:sldMkLst>
          <pc:docMk/>
          <pc:sldMk cId="4171897288" sldId="258"/>
        </pc:sldMkLst>
      </pc:sldChg>
      <pc:sldChg chg="modAnim">
        <pc:chgData name="Post, T. (Tineke)" userId="3bc886b5-731d-4cf3-a443-abb8640b0b78" providerId="ADAL" clId="{15885409-AE80-4464-B0F7-F7447E6967CA}" dt="2023-09-28T13:27:01.142" v="1"/>
        <pc:sldMkLst>
          <pc:docMk/>
          <pc:sldMk cId="2487781493" sldId="263"/>
        </pc:sldMkLst>
      </pc:sldChg>
    </pc:docChg>
  </pc:docChgLst>
  <pc:docChgLst>
    <pc:chgData name="Post, Tineke" userId="acaedabe-b12f-42d1-8517-780bc8ea15c4" providerId="ADAL" clId="{980B149E-4426-4342-A57A-D67A1345712F}"/>
    <pc:docChg chg="addSld delSld modSld sldOrd">
      <pc:chgData name="Post, Tineke" userId="acaedabe-b12f-42d1-8517-780bc8ea15c4" providerId="ADAL" clId="{980B149E-4426-4342-A57A-D67A1345712F}" dt="2024-09-26T08:43:53.316" v="25"/>
      <pc:docMkLst>
        <pc:docMk/>
      </pc:docMkLst>
      <pc:sldChg chg="ord">
        <pc:chgData name="Post, Tineke" userId="acaedabe-b12f-42d1-8517-780bc8ea15c4" providerId="ADAL" clId="{980B149E-4426-4342-A57A-D67A1345712F}" dt="2024-09-26T08:43:53.316" v="25"/>
        <pc:sldMkLst>
          <pc:docMk/>
          <pc:sldMk cId="3211076375" sldId="272"/>
        </pc:sldMkLst>
      </pc:sldChg>
      <pc:sldChg chg="add del setBg modNotesTx">
        <pc:chgData name="Post, Tineke" userId="acaedabe-b12f-42d1-8517-780bc8ea15c4" providerId="ADAL" clId="{980B149E-4426-4342-A57A-D67A1345712F}" dt="2024-09-26T08:43:06.435" v="23" actId="20577"/>
        <pc:sldMkLst>
          <pc:docMk/>
          <pc:sldMk cId="3394914579" sldId="502"/>
        </pc:sldMkLst>
      </pc:sldChg>
      <pc:sldChg chg="add del setBg">
        <pc:chgData name="Post, Tineke" userId="acaedabe-b12f-42d1-8517-780bc8ea15c4" providerId="ADAL" clId="{980B149E-4426-4342-A57A-D67A1345712F}" dt="2024-09-26T08:42:48.968" v="2"/>
        <pc:sldMkLst>
          <pc:docMk/>
          <pc:sldMk cId="2624753622" sldId="503"/>
        </pc:sldMkLst>
      </pc:sldChg>
      <pc:sldChg chg="add del">
        <pc:chgData name="Post, Tineke" userId="acaedabe-b12f-42d1-8517-780bc8ea15c4" providerId="ADAL" clId="{980B149E-4426-4342-A57A-D67A1345712F}" dt="2024-09-26T08:42:48.968" v="2"/>
        <pc:sldMkLst>
          <pc:docMk/>
          <pc:sldMk cId="2482373621" sldId="504"/>
        </pc:sldMkLst>
      </pc:sldChg>
      <pc:sldChg chg="del">
        <pc:chgData name="Post, Tineke" userId="acaedabe-b12f-42d1-8517-780bc8ea15c4" providerId="ADAL" clId="{980B149E-4426-4342-A57A-D67A1345712F}" dt="2024-09-26T08:42:43.058" v="0" actId="47"/>
        <pc:sldMkLst>
          <pc:docMk/>
          <pc:sldMk cId="863498969" sldId="5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1DDD2-19AB-4146-8EE7-8E8E44BFF855}" type="datetimeFigureOut">
              <a:rPr lang="nl-NL" smtClean="0"/>
              <a:t>12-2-2025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931FB-285D-45B5-82B2-1F35E5399576}" type="slidenum">
              <a:rPr lang="nl-NL" smtClean="0"/>
              <a:t>‹nr.›</a:t>
            </a:fld>
            <a:endParaRPr lang="nl-NL"/>
          </a:p>
        </p:txBody>
      </p:sp>
    </p:spTree>
    <p:extLst>
      <p:ext uri="{BB962C8B-B14F-4D97-AF65-F5344CB8AC3E}">
        <p14:creationId xmlns:p14="http://schemas.microsoft.com/office/powerpoint/2010/main" val="155292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endParaRPr lang="nl-NL" sz="1000" dirty="0">
              <a:latin typeface="Aptos Display" panose="020B0004020202020204" pitchFamily="34" charset="0"/>
            </a:endParaRPr>
          </a:p>
          <a:p>
            <a:pPr marL="171450" indent="-171450">
              <a:buFont typeface="Arial" panose="020B0604020202020204" pitchFamily="34" charset="0"/>
              <a:buChar char="•"/>
            </a:pPr>
            <a:r>
              <a:rPr lang="nl-NL" sz="1000" dirty="0">
                <a:latin typeface="Aptos Display" panose="020B0004020202020204" pitchFamily="34" charset="0"/>
              </a:rPr>
              <a:t>Uitgeknipte kaartjes &gt; werkblad: 03.A - A4-Kaarten Spin in het Web</a:t>
            </a:r>
          </a:p>
          <a:p>
            <a:pPr marL="171450" indent="-171450">
              <a:buFont typeface="Arial" panose="020B0604020202020204" pitchFamily="34" charset="0"/>
              <a:buChar char="•"/>
            </a:pPr>
            <a:r>
              <a:rPr lang="nl-NL" sz="1000" dirty="0">
                <a:latin typeface="Aptos Display" panose="020B0004020202020204" pitchFamily="34" charset="0"/>
              </a:rPr>
              <a:t>Stapel met ongeveer 15-20 strookjes per leerling (bijv. strookjes ter grootte van 1/3 van een A4tje, van tevoren gesneden met snijmachine)</a:t>
            </a:r>
          </a:p>
          <a:p>
            <a:pPr marL="171450" indent="-171450">
              <a:buFont typeface="Arial" panose="020B0604020202020204" pitchFamily="34" charset="0"/>
              <a:buChar char="•"/>
            </a:pPr>
            <a:r>
              <a:rPr lang="nl-NL" sz="1000" dirty="0">
                <a:latin typeface="Aptos Display" panose="020B0004020202020204" pitchFamily="34" charset="0"/>
              </a:rPr>
              <a:t>Bol wol</a:t>
            </a:r>
            <a:br>
              <a:rPr lang="nl-NL" sz="1000" dirty="0">
                <a:latin typeface="Aptos Display" panose="020B0004020202020204" pitchFamily="34" charset="0"/>
              </a:rPr>
            </a:b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Voorbereiding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Lees de introductie van de les van tevoren goed door.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Zorg dat het lokaal klaarstaat voor het begin van de les (tafels en stoelen aan de kant, open ruimte in het midden.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000" dirty="0">
              <a:latin typeface="Aptos Display"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LET OP: Je kunt er voor kiezen om de vorm van de oefening (zie dia 5, 6) zelf al klaar te leggen op de grond in het midden van het lokaal. Je kunt er ook voor kiezen om de materialen klaar te leggen op je bureau en de leerlingen de opdracht te geven om de vorm op de grond te leggen zoals die op het bord staat. Dan is het een opdracht waar de leerlingen oefenen met samenwerken.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000" dirty="0">
              <a:latin typeface="Aptos Display"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LET OP: om leerlingen zo actief en betrokken mogelijk te houden is het wel aan te raden om na de uitleg de klas op te splitsen (aanbeveling om max. 4 </a:t>
            </a:r>
            <a:r>
              <a:rPr lang="nl-NL" sz="1000" dirty="0" err="1">
                <a:latin typeface="Aptos Display" panose="020B0004020202020204" pitchFamily="34" charset="0"/>
              </a:rPr>
              <a:t>lln</a:t>
            </a:r>
            <a:r>
              <a:rPr lang="nl-NL" sz="1000" dirty="0">
                <a:latin typeface="Aptos Display" panose="020B0004020202020204" pitchFamily="34" charset="0"/>
              </a:rPr>
              <a:t> per groepje) en middels parallelle co-teaching de ervaringsoefening in twee groepjes aan te bieden. Hiervoor heb je dan </a:t>
            </a:r>
            <a:r>
              <a:rPr lang="nl-NL" sz="1000" i="1" dirty="0">
                <a:latin typeface="Aptos Display" panose="020B0004020202020204" pitchFamily="34" charset="0"/>
              </a:rPr>
              <a:t>dubbele materialen </a:t>
            </a:r>
            <a:r>
              <a:rPr lang="nl-NL" sz="1000" dirty="0">
                <a:latin typeface="Aptos Display" panose="020B0004020202020204" pitchFamily="34" charset="0"/>
              </a:rPr>
              <a:t>nodig.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000" dirty="0">
              <a:latin typeface="Aptos Display" panose="020B0004020202020204" pitchFamily="34" charset="0"/>
            </a:endParaRPr>
          </a:p>
          <a:p>
            <a:pPr marL="0" indent="0">
              <a:buFont typeface="Arial" panose="020B0604020202020204" pitchFamily="34" charset="0"/>
              <a:buNone/>
            </a:pPr>
            <a:endParaRPr lang="nl-NL" sz="1000" dirty="0">
              <a:latin typeface="Aptos Display" panose="020B0004020202020204" pitchFamily="34" charset="0"/>
            </a:endParaRPr>
          </a:p>
          <a:p>
            <a:r>
              <a:rPr lang="nl-NL" sz="1000" b="1" dirty="0">
                <a:latin typeface="Aptos Display" panose="020B0004020202020204" pitchFamily="34" charset="0"/>
              </a:rPr>
              <a:t>Introductie van de les voor de docent: </a:t>
            </a:r>
          </a:p>
          <a:p>
            <a:r>
              <a:rPr lang="nl-NL" sz="1000" dirty="0">
                <a:latin typeface="Aptos Display" panose="020B0004020202020204" pitchFamily="34" charset="0"/>
              </a:rPr>
              <a:t>In de vorige les hebben de leerlingen nagedacht over doelen die ze in hun leven hebben bereikt. Ook hebben ze geleerd wat </a:t>
            </a:r>
            <a:r>
              <a:rPr lang="nl-NL" sz="1000" dirty="0" err="1">
                <a:latin typeface="Aptos Display" panose="020B0004020202020204" pitchFamily="34" charset="0"/>
              </a:rPr>
              <a:t>psycho</a:t>
            </a:r>
            <a:r>
              <a:rPr lang="nl-NL" sz="1000" dirty="0">
                <a:latin typeface="Aptos Display" panose="020B0004020202020204" pitchFamily="34" charset="0"/>
              </a:rPr>
              <a:t>-educatie is en waarom dit belangrijk is. Kort gezegd betekent </a:t>
            </a:r>
            <a:r>
              <a:rPr lang="nl-NL" sz="1000" dirty="0" err="1">
                <a:latin typeface="Aptos Display" panose="020B0004020202020204" pitchFamily="34" charset="0"/>
              </a:rPr>
              <a:t>psycho</a:t>
            </a:r>
            <a:r>
              <a:rPr lang="nl-NL" sz="1000" dirty="0">
                <a:latin typeface="Aptos Display" panose="020B0004020202020204" pitchFamily="34" charset="0"/>
              </a:rPr>
              <a:t>-educatie dat je jezelf goed leert kennen. Iedereen heeft doelen in het leven, maar soms kom je hindernissen tegen die het lastiger maken om die doelen te bereiken. Jij bent de enige die altijd in jouw leven aanwezig is. Daarom ben jij de belangrijkste persoon om jezelf te helpen groeien en je doelen waar te maken. Daarvoor is het belangrijk om te weten wie je bent, wat je goed kunt en wat je lastig vindt.</a:t>
            </a:r>
          </a:p>
          <a:p>
            <a:endParaRPr lang="nl-NL" sz="1000" dirty="0">
              <a:latin typeface="Aptos Display" panose="020B0004020202020204" pitchFamily="34" charset="0"/>
            </a:endParaRPr>
          </a:p>
          <a:p>
            <a:r>
              <a:rPr lang="nl-NL" sz="1000" dirty="0">
                <a:latin typeface="Aptos Display" panose="020B0004020202020204" pitchFamily="34" charset="0"/>
              </a:rPr>
              <a:t>In deze les gaan we met een ervaringsoefening ontdekken: </a:t>
            </a:r>
            <a:r>
              <a:rPr lang="nl-NL" sz="1000" b="1" dirty="0">
                <a:latin typeface="Aptos Display" panose="020B0004020202020204" pitchFamily="34" charset="0"/>
              </a:rPr>
              <a:t>wat weet ik eigenlijk al over mezelf?</a:t>
            </a:r>
            <a:r>
              <a:rPr lang="nl-NL" sz="1000" dirty="0">
                <a:latin typeface="Aptos Display" panose="020B0004020202020204" pitchFamily="34" charset="0"/>
              </a:rPr>
              <a:t> Dit is een soort ‘nulmeting’ voor de </a:t>
            </a:r>
            <a:r>
              <a:rPr lang="nl-NL" sz="1000" dirty="0" err="1">
                <a:latin typeface="Aptos Display" panose="020B0004020202020204" pitchFamily="34" charset="0"/>
              </a:rPr>
              <a:t>psycho</a:t>
            </a:r>
            <a:r>
              <a:rPr lang="nl-NL" sz="1000" dirty="0">
                <a:latin typeface="Aptos Display" panose="020B0004020202020204" pitchFamily="34" charset="0"/>
              </a:rPr>
              <a:t>-educatie. De leerlingen denken na over wat ze leuk en minder leuk vinden, waar ze goed in zijn en wat ze moeilijk of spannend vinden. De oefening helpt hen om op een makkelijke en korte manier iets over zichzelf te vertellen. Door letterlijk in het midden van hun eigen ‘web’ te staan en te kijken naar wat er om hen heen ligt, ervaren ze dat al die eigenschappen en ervaringen bij hen horen. Dit helpt hen om zichzelf beter te begrijpen.</a:t>
            </a:r>
          </a:p>
          <a:p>
            <a:endParaRPr lang="nl-NL" sz="1000" b="0" dirty="0">
              <a:latin typeface="Aptos Display" panose="020B0004020202020204" pitchFamily="34" charset="0"/>
            </a:endParaRPr>
          </a:p>
          <a:p>
            <a:r>
              <a:rPr lang="nl-NL" sz="1000" b="1" dirty="0">
                <a:latin typeface="Aptos Display" panose="020B0004020202020204" pitchFamily="34" charset="0"/>
              </a:rPr>
              <a:t>Leerlingen denken in deze les na over: </a:t>
            </a:r>
          </a:p>
          <a:p>
            <a:pPr marL="171450" indent="-171450">
              <a:buFontTx/>
              <a:buChar char="-"/>
            </a:pPr>
            <a:r>
              <a:rPr lang="nl-NL" sz="1000" b="0" dirty="0">
                <a:latin typeface="Aptos Display" panose="020B0004020202020204" pitchFamily="34" charset="0"/>
              </a:rPr>
              <a:t>Wie ben ik eigenlijk? Wat weet ik eigenlijk over mezelf? </a:t>
            </a:r>
          </a:p>
          <a:p>
            <a:pPr marL="171450" indent="-171450">
              <a:buFontTx/>
              <a:buChar char="-"/>
            </a:pPr>
            <a:r>
              <a:rPr lang="nl-NL" sz="1000" b="0" dirty="0">
                <a:latin typeface="Aptos Display" panose="020B0004020202020204" pitchFamily="34" charset="0"/>
              </a:rPr>
              <a:t>Hoe vertel ik iets over mezelf? Wat vertel ik dan? </a:t>
            </a:r>
          </a:p>
          <a:p>
            <a:pPr marL="171450" indent="-171450">
              <a:buFontTx/>
              <a:buChar char="-"/>
            </a:pPr>
            <a:r>
              <a:rPr lang="nl-NL" sz="1000" b="0" dirty="0">
                <a:latin typeface="Aptos Display" panose="020B0004020202020204" pitchFamily="34" charset="0"/>
              </a:rPr>
              <a:t>Wat vind ik eigenlijk leuk aan mezelf? Wat zijn mijn interesses? Wat zijn mijn hobby’s? </a:t>
            </a:r>
          </a:p>
          <a:p>
            <a:pPr marL="171450" indent="-171450">
              <a:buFontTx/>
              <a:buChar char="-"/>
            </a:pPr>
            <a:r>
              <a:rPr lang="nl-NL" sz="1000" b="0" dirty="0">
                <a:latin typeface="Aptos Display" panose="020B0004020202020204" pitchFamily="34" charset="0"/>
              </a:rPr>
              <a:t>Wat vind ik eigenlijk minder leuk? Wat vind ik moeilijk? Wat vind ik spannend?</a:t>
            </a:r>
          </a:p>
          <a:p>
            <a:endParaRPr lang="nl-NL" sz="1000" b="1"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a:t>
            </a:fld>
            <a:endParaRPr lang="nl-NL"/>
          </a:p>
        </p:txBody>
      </p:sp>
    </p:spTree>
    <p:extLst>
      <p:ext uri="{BB962C8B-B14F-4D97-AF65-F5344CB8AC3E}">
        <p14:creationId xmlns:p14="http://schemas.microsoft.com/office/powerpoint/2010/main" val="334238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Bespreek met de leerlingen wat je bij de verschillende bollen over jezelf moet vertellen. Bij de uitleg in de tabel staat steeds cursief een cue-zin aangegeven. Het is goed om die te modellen en zo veel mogelijk te herhalen. Ook wanneer de leerling in één woord antwoord geeft, herhaal wat de leerling zegt a.d.h.v. een goede zin, bijvoorbeeld de cue. Als de leerling zegt ‘rekenen’ bij de paarse bol, herhaal dan: ‘Aha, dus jij zegt: ik kan goed rekenen. Fijn dat jij goed kan rekenen. Wat kun je het beste van rekenen?’.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10</a:t>
            </a:fld>
            <a:endParaRPr lang="nl-NL"/>
          </a:p>
        </p:txBody>
      </p:sp>
    </p:spTree>
    <p:extLst>
      <p:ext uri="{BB962C8B-B14F-4D97-AF65-F5344CB8AC3E}">
        <p14:creationId xmlns:p14="http://schemas.microsoft.com/office/powerpoint/2010/main" val="46080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Gebruik deze dia bij het eventueel toelichten van de betekenis van de bollen wanneer nodig. Denk aan het herhalen van de woorden van de leerling in de cue-zin als de leerling het nog moeilijk vindt om een goede zin te formuleren.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11</a:t>
            </a:fld>
            <a:endParaRPr lang="nl-NL"/>
          </a:p>
        </p:txBody>
      </p:sp>
    </p:spTree>
    <p:extLst>
      <p:ext uri="{BB962C8B-B14F-4D97-AF65-F5344CB8AC3E}">
        <p14:creationId xmlns:p14="http://schemas.microsoft.com/office/powerpoint/2010/main" val="301029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Evalueer de les en de doelen met de leerlingen. Wees positief, bekrachtig gewenst gedrag en geef veelvuldig procescomplimenten. Kijk ook naar wat er wellicht een volgende keer beter kan en richt je op constructieve feedback van jou naar de leerlingen en de leerlingen naar zichzelf. </a:t>
            </a:r>
          </a:p>
          <a:p>
            <a:pPr algn="l"/>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cs typeface="Arial" panose="020B0604020202020204" pitchFamily="34" charset="0"/>
              </a:rPr>
              <a:t>Kijk met de klas kort terug op de vorige les. </a:t>
            </a:r>
          </a:p>
          <a:p>
            <a:endParaRPr lang="nl-NL" sz="1000" dirty="0">
              <a:latin typeface="Aptos Display" panose="020B00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Artificial Intelligence</a:t>
            </a:r>
          </a:p>
          <a:p>
            <a:endParaRPr lang="nl-NL" sz="1000" dirty="0">
              <a:latin typeface="Aptos Display" panose="020B00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176EC-AD55-B4B7-CF75-4C57E2280E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A7DCE2-1AAF-7F29-70E7-329FAC82B4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DF4059-3EA1-3208-8B04-D0D3735FB3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lesdoelen. </a:t>
            </a:r>
          </a:p>
          <a:p>
            <a:pPr algn="l"/>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a:extLst>
              <a:ext uri="{FF2B5EF4-FFF2-40B4-BE49-F238E27FC236}">
                <a16:creationId xmlns:a16="http://schemas.microsoft.com/office/drawing/2014/main" id="{7FD984E9-1FB9-1C42-829C-DE105ADB5A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34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Deze informatie is vorige les ook aan bod gekomen bij de quiz, dus dit kun je snel nog even doorlopen. </a:t>
            </a:r>
          </a:p>
          <a:p>
            <a:endParaRPr lang="nl-NL" sz="1000" dirty="0">
              <a:latin typeface="Aptos Display" panose="020B0004020202020204" pitchFamily="34" charset="0"/>
            </a:endParaRPr>
          </a:p>
          <a:p>
            <a:endParaRPr lang="nl-NL" sz="1000" dirty="0">
              <a:latin typeface="Aptos Display" panose="020B0004020202020204" pitchFamily="34" charset="0"/>
            </a:endParaRPr>
          </a:p>
          <a:p>
            <a:pPr marL="0" indent="0">
              <a:buFontTx/>
              <a:buNone/>
            </a:pPr>
            <a:endParaRPr lang="nl-NL" sz="1000" i="0" dirty="0">
              <a:latin typeface="Aptos Display" panose="020B0004020202020204" pitchFamily="34" charset="0"/>
            </a:endParaRPr>
          </a:p>
          <a:p>
            <a:pPr marL="0" indent="0">
              <a:buFontTx/>
              <a:buNone/>
            </a:pPr>
            <a:endParaRPr lang="nl-NL" sz="1000" i="1" dirty="0">
              <a:latin typeface="Aptos Display" panose="020B0004020202020204" pitchFamily="34" charset="0"/>
            </a:endParaRPr>
          </a:p>
          <a:p>
            <a:pPr marL="0" indent="0" algn="r">
              <a:buFontTx/>
              <a:buNone/>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71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Deze informatie is ook aan bod gekomen bij de quiz, dus dit kun je snel nog even doorlopen. </a:t>
            </a:r>
          </a:p>
          <a:p>
            <a:endParaRPr lang="nl-NL" sz="1000" dirty="0">
              <a:latin typeface="Aptos Display" panose="020B0004020202020204" pitchFamily="34" charset="0"/>
            </a:endParaRPr>
          </a:p>
          <a:p>
            <a:endParaRPr lang="nl-NL" sz="1000" dirty="0">
              <a:latin typeface="Aptos Display" panose="020B0004020202020204" pitchFamily="34" charset="0"/>
            </a:endParaRPr>
          </a:p>
          <a:p>
            <a:pPr marL="0" indent="0">
              <a:buFontTx/>
              <a:buNone/>
            </a:pPr>
            <a:endParaRPr lang="nl-NL" sz="1000" i="0" dirty="0">
              <a:latin typeface="Aptos Display" panose="020B0004020202020204" pitchFamily="34" charset="0"/>
            </a:endParaRPr>
          </a:p>
          <a:p>
            <a:pPr marL="0" indent="0">
              <a:buFontTx/>
              <a:buNone/>
            </a:pPr>
            <a:endParaRPr lang="nl-NL" sz="1000" i="1" dirty="0">
              <a:latin typeface="Aptos Display" panose="020B0004020202020204" pitchFamily="34" charset="0"/>
            </a:endParaRPr>
          </a:p>
          <a:p>
            <a:pPr marL="0" indent="0" algn="r">
              <a:buFontTx/>
              <a:buNone/>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6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sz="1000" dirty="0">
                <a:latin typeface="Aptos Display" panose="020B0004020202020204" pitchFamily="34" charset="0"/>
              </a:rPr>
              <a:t>Benoem hier de regels en afspraken voor deze lessen. Bespreek of de leerlingen eventueel nog aanvullingen hebben. </a:t>
            </a:r>
          </a:p>
          <a:p>
            <a:pPr marL="0" lvl="0" indent="0" algn="l" rtl="0">
              <a:spcBef>
                <a:spcPts val="0"/>
              </a:spcBef>
              <a:spcAft>
                <a:spcPts val="0"/>
              </a:spcAft>
              <a:buNone/>
            </a:pPr>
            <a:br>
              <a:rPr lang="nl-NL" sz="1000" dirty="0">
                <a:latin typeface="Aptos Display" panose="020B0004020202020204" pitchFamily="34" charset="0"/>
              </a:rPr>
            </a:br>
            <a:r>
              <a:rPr lang="nl-NL" sz="1000" dirty="0">
                <a:latin typeface="Aptos Display" panose="020B0004020202020204" pitchFamily="34" charset="0"/>
              </a:rPr>
              <a:t>Begin vervolgens enthousiast en opgewekt aan het volgende onderdeel, bijvoorbeeld door te zeggen: </a:t>
            </a:r>
          </a:p>
          <a:p>
            <a:pPr marL="0" lvl="0" indent="0" algn="l" rtl="0">
              <a:spcBef>
                <a:spcPts val="0"/>
              </a:spcBef>
              <a:spcAft>
                <a:spcPts val="0"/>
              </a:spcAft>
              <a:buNone/>
            </a:pPr>
            <a:endParaRPr lang="nl-NL" sz="1000" dirty="0">
              <a:latin typeface="Aptos Display" panose="020B0004020202020204" pitchFamily="34" charset="0"/>
            </a:endParaRPr>
          </a:p>
          <a:p>
            <a:pPr marL="0" lvl="0" indent="0" algn="l" rtl="0">
              <a:spcBef>
                <a:spcPts val="0"/>
              </a:spcBef>
              <a:spcAft>
                <a:spcPts val="0"/>
              </a:spcAft>
              <a:buNone/>
            </a:pPr>
            <a:r>
              <a:rPr lang="nl-NL" sz="1000" i="1" dirty="0">
                <a:latin typeface="Aptos Display" panose="020B0004020202020204" pitchFamily="34" charset="0"/>
              </a:rPr>
              <a:t>Zo, wat fijn! We hebben deze afspraken nu met elkaar gemaakt. Dan weten we dat we hier allemaal mogen zijn zoals we zijn. Ik ben heel benieuwd om jullie nog wat beter te leren kennen! </a:t>
            </a:r>
            <a:br>
              <a:rPr lang="nl-NL" sz="1000" i="1" dirty="0">
                <a:latin typeface="Aptos Display" panose="020B0004020202020204" pitchFamily="34" charset="0"/>
              </a:rPr>
            </a:br>
            <a:r>
              <a:rPr lang="nl-NL" sz="1000" i="1" dirty="0">
                <a:latin typeface="Aptos Display" panose="020B0004020202020204" pitchFamily="34" charset="0"/>
              </a:rPr>
              <a:t>Laten we daar alvast een beetje mee beginnen. </a:t>
            </a:r>
          </a:p>
          <a:p>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640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Bij deze dia leg je uit dat jullie samen na gaan denken over wat je nu al weet over wie je bent. Leg uit dat het bij deze les ook belangrijk is om elkaar te helpen en goed naar elkaar te luisteren. </a:t>
            </a:r>
          </a:p>
          <a:p>
            <a:pPr algn="l"/>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Je kunt er voor kiezen om de vorm (zie dia 6) zelf alvast in het lokaal neer te leggen, zodat je sneller verder kan met de inhoud van de opdracht en er minder vrije situatie in de les is. Dan zeg je bij stap 1 &amp; 2 : hé, kijk, dit is al gedaan. </a:t>
            </a:r>
          </a:p>
          <a:p>
            <a:endParaRPr lang="nl-NL" sz="1000" dirty="0">
              <a:latin typeface="Aptos Display" panose="020B0004020202020204" pitchFamily="34" charset="0"/>
            </a:endParaRPr>
          </a:p>
          <a:p>
            <a:r>
              <a:rPr lang="nl-NL" sz="1000" dirty="0">
                <a:latin typeface="Aptos Display" panose="020B0004020202020204" pitchFamily="34" charset="0"/>
              </a:rPr>
              <a:t>Laat anders de leerlingen de eerste en tweede stap samenwerkend uitvoeren.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8</a:t>
            </a:fld>
            <a:endParaRPr lang="nl-NL"/>
          </a:p>
        </p:txBody>
      </p:sp>
    </p:spTree>
    <p:extLst>
      <p:ext uri="{BB962C8B-B14F-4D97-AF65-F5344CB8AC3E}">
        <p14:creationId xmlns:p14="http://schemas.microsoft.com/office/powerpoint/2010/main" val="411564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Praktisch: </a:t>
            </a:r>
          </a:p>
          <a:p>
            <a:pPr marL="171450" indent="-171450">
              <a:buFontTx/>
              <a:buChar char="-"/>
            </a:pPr>
            <a:r>
              <a:rPr lang="nl-NL" sz="1000" dirty="0">
                <a:latin typeface="Aptos Display" panose="020B0004020202020204" pitchFamily="34" charset="0"/>
              </a:rPr>
              <a:t>Laat deze dia op het bord staan tijdens de oefening.</a:t>
            </a:r>
          </a:p>
          <a:p>
            <a:pPr marL="171450" indent="-171450">
              <a:buFontTx/>
              <a:buChar char="-"/>
            </a:pPr>
            <a:r>
              <a:rPr lang="nl-NL" sz="1000" dirty="0">
                <a:latin typeface="Aptos Display" panose="020B0004020202020204" pitchFamily="34" charset="0"/>
              </a:rPr>
              <a:t>Het is fijn als iedere leerling de kans heeft om in het midden te kunnen staan (mits ze dit ook willen).</a:t>
            </a:r>
          </a:p>
          <a:p>
            <a:pPr marL="171450" indent="-171450">
              <a:buFontTx/>
              <a:buChar char="-"/>
            </a:pPr>
            <a:r>
              <a:rPr lang="nl-NL" sz="1000" dirty="0">
                <a:latin typeface="Aptos Display" panose="020B0004020202020204" pitchFamily="34" charset="0"/>
              </a:rPr>
              <a:t>Leerlingen die niet in het midden staan, kijken en denken actief mee. </a:t>
            </a:r>
            <a:br>
              <a:rPr lang="nl-NL" sz="1000" dirty="0">
                <a:latin typeface="Aptos Display" panose="020B0004020202020204" pitchFamily="34" charset="0"/>
              </a:rPr>
            </a:br>
            <a:endParaRPr lang="nl-NL" sz="1000" dirty="0">
              <a:latin typeface="Aptos Display" panose="020B0004020202020204" pitchFamily="34" charset="0"/>
            </a:endParaRPr>
          </a:p>
          <a:p>
            <a:r>
              <a:rPr lang="nl-NL" sz="1000" b="1" dirty="0">
                <a:latin typeface="Aptos Display" panose="020B0004020202020204" pitchFamily="34" charset="0"/>
              </a:rPr>
              <a:t>Uitleg</a:t>
            </a:r>
          </a:p>
          <a:p>
            <a:r>
              <a:rPr lang="nl-NL" sz="1000" u="sng" dirty="0">
                <a:latin typeface="Aptos Display" panose="020B0004020202020204" pitchFamily="34" charset="0"/>
              </a:rPr>
              <a:t>Stap 1. </a:t>
            </a:r>
            <a:br>
              <a:rPr lang="nl-NL" sz="1000" u="sng" dirty="0">
                <a:latin typeface="Aptos Display" panose="020B0004020202020204" pitchFamily="34" charset="0"/>
              </a:rPr>
            </a:br>
            <a:r>
              <a:rPr lang="nl-NL" sz="1000" dirty="0">
                <a:latin typeface="Aptos Display" panose="020B0004020202020204" pitchFamily="34" charset="0"/>
              </a:rPr>
              <a:t>Leg uit dat we één leerling kiezen. Die leerling gaat alvast in het midden van de vorm staan. Deze leerling gaat nadenken over wat hij/zij al over zichzelf weet. </a:t>
            </a:r>
            <a:br>
              <a:rPr lang="nl-NL" sz="1000" dirty="0">
                <a:latin typeface="Aptos Display" panose="020B0004020202020204" pitchFamily="34" charset="0"/>
              </a:rPr>
            </a:br>
            <a:r>
              <a:rPr lang="nl-NL" sz="1000" i="1" dirty="0">
                <a:latin typeface="Aptos Display" panose="020B0004020202020204" pitchFamily="34" charset="0"/>
              </a:rPr>
              <a:t>Optie 1: </a:t>
            </a:r>
            <a:r>
              <a:rPr lang="nl-NL" sz="1000" dirty="0">
                <a:latin typeface="Aptos Display" panose="020B0004020202020204" pitchFamily="34" charset="0"/>
              </a:rPr>
              <a:t>Laat de leerling beginnen bij de bol ‘ik kan goed’ en stel de vraag: ‘wat kan jij heel goed?’ en ga dan met de klok mee verder, dan behandel je de bollen ‘positief-negatief-positief’; dat werkt bemoedigend/helpt bij het je kwetsbaar durven opstellen. </a:t>
            </a:r>
            <a:br>
              <a:rPr lang="nl-NL" sz="1000" dirty="0">
                <a:latin typeface="Aptos Display" panose="020B0004020202020204" pitchFamily="34" charset="0"/>
              </a:rPr>
            </a:br>
            <a:r>
              <a:rPr lang="nl-NL" sz="1000" i="1" dirty="0">
                <a:latin typeface="Aptos Display" panose="020B0004020202020204" pitchFamily="34" charset="0"/>
              </a:rPr>
              <a:t>Optie 2: </a:t>
            </a:r>
            <a:r>
              <a:rPr lang="nl-NL" sz="1000" dirty="0">
                <a:latin typeface="Aptos Display" panose="020B0004020202020204" pitchFamily="34" charset="0"/>
              </a:rPr>
              <a:t>Laat de leerling beginnen bij de bol ‘ik kan goed’ en vervolgens zelf kiezen waar hij/zij mee verder gaat. Sommige leerlingen vinden dat fijner omdat ze voelen dat ze op bepaalde bollen makkelijker het antwoord weten.  </a:t>
            </a:r>
          </a:p>
          <a:p>
            <a:pPr marL="171450" indent="-171450">
              <a:buFontTx/>
              <a:buChar char="-"/>
            </a:pPr>
            <a:r>
              <a:rPr lang="nl-NL" sz="1000" dirty="0">
                <a:latin typeface="Aptos Display" panose="020B0004020202020204" pitchFamily="34" charset="0"/>
              </a:rPr>
              <a:t>Gebruik je eigen inschatting daarvoor.</a:t>
            </a:r>
          </a:p>
          <a:p>
            <a:pPr marL="0" indent="0">
              <a:buFontTx/>
              <a:buNone/>
            </a:pPr>
            <a:endParaRPr lang="nl-NL" sz="1000" dirty="0">
              <a:latin typeface="Aptos Display" panose="020B0004020202020204" pitchFamily="34" charset="0"/>
            </a:endParaRPr>
          </a:p>
          <a:p>
            <a:pPr marL="0" indent="0">
              <a:buFontTx/>
              <a:buNone/>
            </a:pPr>
            <a:r>
              <a:rPr lang="nl-NL" sz="1000" u="sng" dirty="0">
                <a:latin typeface="Aptos Display" panose="020B0004020202020204" pitchFamily="34" charset="0"/>
              </a:rPr>
              <a:t>Stap 2.  </a:t>
            </a:r>
          </a:p>
          <a:p>
            <a:pPr marL="0" indent="0">
              <a:buFontTx/>
              <a:buNone/>
            </a:pPr>
            <a:r>
              <a:rPr lang="nl-NL" sz="1000" dirty="0">
                <a:latin typeface="Aptos Display" panose="020B0004020202020204" pitchFamily="34" charset="0"/>
              </a:rPr>
              <a:t>De leerling noemt bij elke bol één of meer dingen die hij over zichzelf weet. </a:t>
            </a:r>
            <a:br>
              <a:rPr lang="nl-NL" sz="1000" dirty="0">
                <a:latin typeface="Aptos Display" panose="020B0004020202020204" pitchFamily="34" charset="0"/>
              </a:rPr>
            </a:br>
            <a:br>
              <a:rPr lang="nl-NL" sz="1000" dirty="0">
                <a:latin typeface="Aptos Display" panose="020B0004020202020204" pitchFamily="34" charset="0"/>
              </a:rPr>
            </a:br>
            <a:r>
              <a:rPr lang="nl-NL" sz="1000" u="sng" dirty="0">
                <a:latin typeface="Aptos Display" panose="020B0004020202020204" pitchFamily="34" charset="0"/>
              </a:rPr>
              <a:t>Stap 3. </a:t>
            </a:r>
            <a:br>
              <a:rPr lang="nl-NL" sz="1000" dirty="0">
                <a:latin typeface="Aptos Display" panose="020B0004020202020204" pitchFamily="34" charset="0"/>
              </a:rPr>
            </a:br>
            <a:r>
              <a:rPr lang="nl-NL" sz="1000" dirty="0">
                <a:latin typeface="Aptos Display" panose="020B0004020202020204" pitchFamily="34" charset="0"/>
              </a:rPr>
              <a:t>Wanneer de leerling bijv. bij ‘hobby’s’ zegt: ‘Mijn hobby is voetbal’ dan schrijft de docent/logopedist het woord ‘voetbal’ op een strookje en geeft het aan de leerling. De leerling legt het dan in het vak bij ‘Hobby’s’ neer. Zo ontstaat een soort levend woordveld om de leerling heen met wat de leerling over zichzelf weet. Let op dat je groot en duidelijk schrijft. Als de leerling het moeilijk vindt om dingen over zichzelf te vertellen, laat dan klasgenoten meedenken en meehelpen. Het is dan wel belangrijk om terug te vragen: klopt het wat de ander over jij vertelt? Vind jij dat ook?</a:t>
            </a:r>
            <a:br>
              <a:rPr lang="nl-NL" sz="1000" dirty="0">
                <a:latin typeface="Aptos Display" panose="020B0004020202020204" pitchFamily="34" charset="0"/>
              </a:rPr>
            </a:br>
            <a:br>
              <a:rPr lang="nl-NL" sz="1000" dirty="0">
                <a:latin typeface="Aptos Display" panose="020B0004020202020204" pitchFamily="34" charset="0"/>
              </a:rPr>
            </a:br>
            <a:r>
              <a:rPr lang="nl-NL" sz="1000" u="sng" dirty="0">
                <a:latin typeface="Aptos Display" panose="020B0004020202020204" pitchFamily="34" charset="0"/>
              </a:rPr>
              <a:t>Stap 4. </a:t>
            </a:r>
            <a:br>
              <a:rPr lang="nl-NL" sz="1000" dirty="0">
                <a:latin typeface="Aptos Display" panose="020B0004020202020204" pitchFamily="34" charset="0"/>
              </a:rPr>
            </a:br>
            <a:r>
              <a:rPr lang="nl-NL" sz="1000" dirty="0">
                <a:latin typeface="Aptos Display" panose="020B0004020202020204" pitchFamily="34" charset="0"/>
              </a:rPr>
              <a:t>Als de leerling klaar is kun je ervoor kiezen om de leerling een foto te laten maken van zijn woordveld (dat is ook handig voor de volgende les). </a:t>
            </a:r>
            <a:br>
              <a:rPr lang="nl-NL" sz="1000" dirty="0">
                <a:latin typeface="Aptos Display" panose="020B0004020202020204" pitchFamily="34" charset="0"/>
              </a:rPr>
            </a:br>
            <a:r>
              <a:rPr lang="nl-NL" sz="1000" dirty="0">
                <a:latin typeface="Aptos Display" panose="020B0004020202020204" pitchFamily="34" charset="0"/>
              </a:rPr>
              <a:t>Ga daarna door met de volgende leerling. </a:t>
            </a:r>
          </a:p>
          <a:p>
            <a:endParaRPr lang="nl-NL" sz="1000" dirty="0">
              <a:latin typeface="Aptos Display" panose="020B0004020202020204" pitchFamily="34" charset="0"/>
            </a:endParaRPr>
          </a:p>
          <a:p>
            <a:r>
              <a:rPr lang="nl-NL" sz="1000" b="1" dirty="0">
                <a:latin typeface="Aptos Display" panose="020B0004020202020204" pitchFamily="34" charset="0"/>
              </a:rPr>
              <a:t>LET OP: </a:t>
            </a:r>
            <a:r>
              <a:rPr lang="nl-NL" sz="1000" dirty="0">
                <a:latin typeface="Aptos Display" panose="020B0004020202020204" pitchFamily="34" charset="0"/>
              </a:rPr>
              <a:t>Als de </a:t>
            </a:r>
            <a:r>
              <a:rPr lang="nl-NL" sz="1000" b="1" dirty="0">
                <a:latin typeface="Aptos Display" panose="020B0004020202020204" pitchFamily="34" charset="0"/>
              </a:rPr>
              <a:t>leerling niet begrijpt wat hij/zij moet antwoorden </a:t>
            </a:r>
            <a:r>
              <a:rPr lang="nl-NL" sz="1000" dirty="0">
                <a:latin typeface="Aptos Display" panose="020B0004020202020204" pitchFamily="34" charset="0"/>
              </a:rPr>
              <a:t>bij een bol, gebruik dan dia 7 en 8 om het uit te leggen. We merken in de praktijk dat het fijner is om de bollen ‘on </a:t>
            </a:r>
            <a:r>
              <a:rPr lang="nl-NL" sz="1000" dirty="0" err="1">
                <a:latin typeface="Aptos Display" panose="020B0004020202020204" pitchFamily="34" charset="0"/>
              </a:rPr>
              <a:t>the</a:t>
            </a:r>
            <a:r>
              <a:rPr lang="nl-NL" sz="1000" dirty="0">
                <a:latin typeface="Aptos Display" panose="020B0004020202020204" pitchFamily="34" charset="0"/>
              </a:rPr>
              <a:t> go’ uit te leggen terwijl je start met de eerste leerling dan wanneer je eerst te lang aan het woord bent om alle bollen uit te leggen. Gebruik daarbij echter ook vooral je eigen inzicht, jullie kennen jullie eigen leerlingen het best! </a:t>
            </a:r>
          </a:p>
          <a:p>
            <a:endParaRPr lang="nl-NL" sz="1000" dirty="0">
              <a:latin typeface="Aptos Display" panose="020B0004020202020204" pitchFamily="34" charset="0"/>
            </a:endParaRPr>
          </a:p>
          <a:p>
            <a:r>
              <a:rPr lang="nl-NL" sz="1000" b="1" dirty="0">
                <a:latin typeface="Aptos Display" panose="020B0004020202020204" pitchFamily="34" charset="0"/>
              </a:rPr>
              <a:t>LET OP: </a:t>
            </a:r>
            <a:r>
              <a:rPr lang="nl-NL" sz="1000" dirty="0">
                <a:latin typeface="Aptos Display" panose="020B0004020202020204" pitchFamily="34" charset="0"/>
              </a:rPr>
              <a:t>Bij </a:t>
            </a:r>
            <a:r>
              <a:rPr lang="nl-NL" sz="1000" b="1" dirty="0">
                <a:latin typeface="Aptos Display" panose="020B0004020202020204" pitchFamily="34" charset="0"/>
              </a:rPr>
              <a:t>leerlingen die het te spannend vinden </a:t>
            </a:r>
            <a:r>
              <a:rPr lang="nl-NL" sz="1000" dirty="0">
                <a:latin typeface="Aptos Display" panose="020B0004020202020204" pitchFamily="34" charset="0"/>
              </a:rPr>
              <a:t>om in het midden te gaan staan en over zichzelf te vertellen, leg er niet te veel druk op. Laat die leerlingen vooral actief meedenken over klasgenoten. Je kunt er ook voor kiezen om voor deze leerling een laagdrempeliger doel te kiezen. Laat dan bijvoorbeeld de leerling in het midden staan en laat klasgenoten iets vertellen over wat ze van deze leerling weten (van de ‘positieve’ bollen!!) en vraag aan de leerling om verbaal of </a:t>
            </a:r>
            <a:r>
              <a:rPr lang="nl-NL" sz="1000" dirty="0" err="1">
                <a:latin typeface="Aptos Display" panose="020B0004020202020204" pitchFamily="34" charset="0"/>
              </a:rPr>
              <a:t>nonverbaal</a:t>
            </a:r>
            <a:r>
              <a:rPr lang="nl-NL" sz="1000" dirty="0">
                <a:latin typeface="Aptos Display" panose="020B0004020202020204" pitchFamily="34" charset="0"/>
              </a:rPr>
              <a:t> aan te geven of wat de klasgenoot over hem/haar zegt klopt. </a:t>
            </a: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9</a:t>
            </a:fld>
            <a:endParaRPr lang="nl-NL"/>
          </a:p>
        </p:txBody>
      </p:sp>
    </p:spTree>
    <p:extLst>
      <p:ext uri="{BB962C8B-B14F-4D97-AF65-F5344CB8AC3E}">
        <p14:creationId xmlns:p14="http://schemas.microsoft.com/office/powerpoint/2010/main" val="243485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8568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38312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42679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79920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139070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2314117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119570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307332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39456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721080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08342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70659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452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11732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321307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132772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399523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92428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2E7D95E5-050E-42CA-8728-1A1C55B6249B}"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546104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640385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718225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2E7D95E5-050E-42CA-8728-1A1C55B6249B}"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78663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863414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2E7D95E5-050E-42CA-8728-1A1C55B6249B}"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859542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3272866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0079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2E7D95E5-050E-42CA-8728-1A1C55B6249B}"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893194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498464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4053202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770898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182741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1741386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81B8D74A-22A8-489E-9D58-08474E03EFA0}"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2E7D95E5-050E-42CA-8728-1A1C55B6249B}" type="slidenum">
              <a:rPr lang="nl-NL" smtClean="0"/>
              <a:t>‹nr.›</a:t>
            </a:fld>
            <a:endParaRPr lang="nl-NL"/>
          </a:p>
        </p:txBody>
      </p:sp>
    </p:spTree>
    <p:extLst>
      <p:ext uri="{BB962C8B-B14F-4D97-AF65-F5344CB8AC3E}">
        <p14:creationId xmlns:p14="http://schemas.microsoft.com/office/powerpoint/2010/main" val="407190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97079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74315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685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E93DD94-8821-418D-9C85-560721C40DE0}"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88858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134552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6CBBC01B-0D0C-49F9-A162-5519E2EA508C}"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E93DD94-8821-418D-9C85-560721C40DE0}" type="slidenum">
              <a:rPr lang="nl-NL" smtClean="0"/>
              <a:t>‹nr.›</a:t>
            </a:fld>
            <a:endParaRPr lang="nl-NL"/>
          </a:p>
        </p:txBody>
      </p:sp>
    </p:spTree>
    <p:extLst>
      <p:ext uri="{BB962C8B-B14F-4D97-AF65-F5344CB8AC3E}">
        <p14:creationId xmlns:p14="http://schemas.microsoft.com/office/powerpoint/2010/main" val="288081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C01B-0D0C-49F9-A162-5519E2EA508C}"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3DD94-8821-418D-9C85-560721C40DE0}" type="slidenum">
              <a:rPr lang="nl-NL" smtClean="0"/>
              <a:t>‹nr.›</a:t>
            </a:fld>
            <a:endParaRPr lang="nl-NL"/>
          </a:p>
        </p:txBody>
      </p:sp>
    </p:spTree>
    <p:extLst>
      <p:ext uri="{BB962C8B-B14F-4D97-AF65-F5344CB8AC3E}">
        <p14:creationId xmlns:p14="http://schemas.microsoft.com/office/powerpoint/2010/main" val="3134372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8D74A-22A8-489E-9D58-08474E03EFA0}"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D95E5-050E-42CA-8728-1A1C55B6249B}" type="slidenum">
              <a:rPr lang="nl-NL" smtClean="0"/>
              <a:t>‹nr.›</a:t>
            </a:fld>
            <a:endParaRPr lang="nl-NL"/>
          </a:p>
        </p:txBody>
      </p:sp>
    </p:spTree>
    <p:extLst>
      <p:ext uri="{BB962C8B-B14F-4D97-AF65-F5344CB8AC3E}">
        <p14:creationId xmlns:p14="http://schemas.microsoft.com/office/powerpoint/2010/main" val="2347565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997A-27FD-4FD5-ADB2-033C97ACFF13}"/>
              </a:ext>
            </a:extLst>
          </p:cNvPr>
          <p:cNvSpPr>
            <a:spLocks noGrp="1"/>
          </p:cNvSpPr>
          <p:nvPr>
            <p:ph type="ctrTitle"/>
          </p:nvPr>
        </p:nvSpPr>
        <p:spPr>
          <a:xfrm>
            <a:off x="714974" y="1673352"/>
            <a:ext cx="6088598" cy="3511296"/>
          </a:xfrm>
        </p:spPr>
        <p:txBody>
          <a:bodyPr/>
          <a:lstStyle/>
          <a:p>
            <a:r>
              <a:rPr lang="nl-NL" b="1" i="0" dirty="0">
                <a:latin typeface="BaseNine" pitchFamily="2" charset="0"/>
              </a:rPr>
              <a:t>Psycho-Educatie</a:t>
            </a:r>
          </a:p>
        </p:txBody>
      </p:sp>
      <p:sp>
        <p:nvSpPr>
          <p:cNvPr id="3" name="Ondertitel 2">
            <a:extLst>
              <a:ext uri="{FF2B5EF4-FFF2-40B4-BE49-F238E27FC236}">
                <a16:creationId xmlns:a16="http://schemas.microsoft.com/office/drawing/2014/main" id="{1BD5D7FE-1109-4DAD-8621-554558F8F612}"/>
              </a:ext>
            </a:extLst>
          </p:cNvPr>
          <p:cNvSpPr>
            <a:spLocks noGrp="1"/>
          </p:cNvSpPr>
          <p:nvPr>
            <p:ph type="subTitle" idx="1"/>
          </p:nvPr>
        </p:nvSpPr>
        <p:spPr>
          <a:xfrm>
            <a:off x="8110727" y="1054060"/>
            <a:ext cx="3735283" cy="3508908"/>
          </a:xfrm>
        </p:spPr>
        <p:txBody>
          <a:bodyPr>
            <a:normAutofit/>
          </a:bodyPr>
          <a:lstStyle/>
          <a:p>
            <a:r>
              <a:rPr lang="nl-NL" sz="3600" b="1" cap="none" dirty="0">
                <a:latin typeface="Mangal Pro" panose="00000500000000000000" pitchFamily="2" charset="0"/>
              </a:rPr>
              <a:t>Wie ben ik</a:t>
            </a:r>
          </a:p>
          <a:p>
            <a:r>
              <a:rPr lang="nl-NL" sz="2000" cap="none" dirty="0">
                <a:latin typeface="Mangal Pro" panose="00000500000000000000" pitchFamily="2" charset="0"/>
              </a:rPr>
              <a:t>Spin in het web - Deel 1</a:t>
            </a:r>
          </a:p>
        </p:txBody>
      </p:sp>
      <p:pic>
        <p:nvPicPr>
          <p:cNvPr id="4" name="Tijdelijke aanduiding voor inhoud 3">
            <a:extLst>
              <a:ext uri="{FF2B5EF4-FFF2-40B4-BE49-F238E27FC236}">
                <a16:creationId xmlns:a16="http://schemas.microsoft.com/office/drawing/2014/main" id="{26824267-76E6-D4EF-1C63-DB1A8CF391FE}"/>
              </a:ext>
            </a:extLst>
          </p:cNvPr>
          <p:cNvPicPr>
            <a:picLocks noChangeAspect="1"/>
          </p:cNvPicPr>
          <p:nvPr/>
        </p:nvPicPr>
        <p:blipFill>
          <a:blip r:embed="rId3">
            <a:alphaModFix amt="20000"/>
          </a:blip>
          <a:stretch>
            <a:fillRect/>
          </a:stretch>
        </p:blipFill>
        <p:spPr>
          <a:xfrm>
            <a:off x="8442048" y="3742727"/>
            <a:ext cx="2646662" cy="2620195"/>
          </a:xfrm>
          <a:prstGeom prst="rect">
            <a:avLst/>
          </a:prstGeom>
          <a:noFill/>
        </p:spPr>
      </p:pic>
    </p:spTree>
    <p:extLst>
      <p:ext uri="{BB962C8B-B14F-4D97-AF65-F5344CB8AC3E}">
        <p14:creationId xmlns:p14="http://schemas.microsoft.com/office/powerpoint/2010/main" val="342666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119860" y="405093"/>
            <a:ext cx="9295983" cy="1403387"/>
          </a:xfrm>
        </p:spPr>
        <p:txBody>
          <a:bodyPr>
            <a:normAutofit fontScale="90000"/>
          </a:bodyPr>
          <a:lstStyle/>
          <a:p>
            <a:r>
              <a:rPr lang="nl-NL" sz="3200" i="0" dirty="0">
                <a:latin typeface="BaseNine" pitchFamily="2" charset="0"/>
              </a:rPr>
              <a:t>Uitleg van de bollen </a:t>
            </a:r>
            <a:br>
              <a:rPr lang="nl-NL" sz="3200" dirty="0"/>
            </a:br>
            <a:br>
              <a:rPr lang="nl-NL" sz="3200" dirty="0"/>
            </a:br>
            <a:endParaRPr lang="nl-NL" sz="3200" dirty="0"/>
          </a:p>
        </p:txBody>
      </p:sp>
      <p:graphicFrame>
        <p:nvGraphicFramePr>
          <p:cNvPr id="3" name="Tabel 3">
            <a:extLst>
              <a:ext uri="{FF2B5EF4-FFF2-40B4-BE49-F238E27FC236}">
                <a16:creationId xmlns:a16="http://schemas.microsoft.com/office/drawing/2014/main" id="{F7A27E52-3F95-905D-37C4-1E0CE0E26FC0}"/>
              </a:ext>
            </a:extLst>
          </p:cNvPr>
          <p:cNvGraphicFramePr>
            <a:graphicFrameLocks noGrp="1"/>
          </p:cNvGraphicFramePr>
          <p:nvPr>
            <p:extLst>
              <p:ext uri="{D42A27DB-BD31-4B8C-83A1-F6EECF244321}">
                <p14:modId xmlns:p14="http://schemas.microsoft.com/office/powerpoint/2010/main" val="1588400604"/>
              </p:ext>
            </p:extLst>
          </p:nvPr>
        </p:nvGraphicFramePr>
        <p:xfrm>
          <a:off x="5560292" y="738402"/>
          <a:ext cx="6214742" cy="5460017"/>
        </p:xfrm>
        <a:graphic>
          <a:graphicData uri="http://schemas.openxmlformats.org/drawingml/2006/table">
            <a:tbl>
              <a:tblPr firstRow="1" bandRow="1">
                <a:tableStyleId>{5940675A-B579-460E-94D1-54222C63F5DA}</a:tableStyleId>
              </a:tblPr>
              <a:tblGrid>
                <a:gridCol w="2337655">
                  <a:extLst>
                    <a:ext uri="{9D8B030D-6E8A-4147-A177-3AD203B41FA5}">
                      <a16:colId xmlns:a16="http://schemas.microsoft.com/office/drawing/2014/main" val="3919040139"/>
                    </a:ext>
                  </a:extLst>
                </a:gridCol>
                <a:gridCol w="3877087">
                  <a:extLst>
                    <a:ext uri="{9D8B030D-6E8A-4147-A177-3AD203B41FA5}">
                      <a16:colId xmlns:a16="http://schemas.microsoft.com/office/drawing/2014/main" val="2765837936"/>
                    </a:ext>
                  </a:extLst>
                </a:gridCol>
              </a:tblGrid>
              <a:tr h="1395525">
                <a:tc>
                  <a:txBody>
                    <a:bodyPr/>
                    <a:lstStyle/>
                    <a:p>
                      <a:r>
                        <a:rPr lang="nl-NL" sz="1200" dirty="0"/>
                        <a:t>Ik ben</a:t>
                      </a:r>
                    </a:p>
                  </a:txBody>
                  <a:tcPr>
                    <a:solidFill>
                      <a:schemeClr val="accent2">
                        <a:lumMod val="20000"/>
                        <a:lumOff val="80000"/>
                      </a:schemeClr>
                    </a:solidFill>
                  </a:tcPr>
                </a:tc>
                <a:tc>
                  <a:txBody>
                    <a:bodyPr/>
                    <a:lstStyle/>
                    <a:p>
                      <a:r>
                        <a:rPr lang="nl-NL" sz="1200" dirty="0"/>
                        <a:t>Hoe je bent, wat je goed of fijn vindt aan jezelf. </a:t>
                      </a:r>
                    </a:p>
                    <a:p>
                      <a:endParaRPr lang="nl-NL" sz="1200" dirty="0"/>
                    </a:p>
                    <a:p>
                      <a:r>
                        <a:rPr lang="nl-NL" sz="1200" i="1" dirty="0"/>
                        <a:t>‘Ik ben…’</a:t>
                      </a:r>
                    </a:p>
                    <a:p>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481990">
                <a:tc>
                  <a:txBody>
                    <a:bodyPr/>
                    <a:lstStyle/>
                    <a:p>
                      <a:r>
                        <a:rPr lang="nl-NL" sz="1200" dirty="0"/>
                        <a:t>Leuk</a:t>
                      </a:r>
                    </a:p>
                  </a:txBody>
                  <a:tcPr>
                    <a:solidFill>
                      <a:srgbClr val="FFE4D9"/>
                    </a:solidFill>
                  </a:tcPr>
                </a:tc>
                <a:tc>
                  <a:txBody>
                    <a:bodyPr/>
                    <a:lstStyle/>
                    <a:p>
                      <a:r>
                        <a:rPr lang="nl-NL" sz="1200" dirty="0"/>
                        <a:t>Dingen die je leuk vindt </a:t>
                      </a:r>
                    </a:p>
                    <a:p>
                      <a:endParaRPr lang="nl-NL" sz="1200" dirty="0"/>
                    </a:p>
                    <a:p>
                      <a:r>
                        <a:rPr lang="nl-NL" sz="1200" i="1" dirty="0"/>
                        <a:t>‘Ik vind … leuk’</a:t>
                      </a:r>
                    </a:p>
                    <a:p>
                      <a:endParaRPr lang="nl-NL" sz="1200" dirty="0"/>
                    </a:p>
                    <a:p>
                      <a:r>
                        <a:rPr lang="nl-NL" sz="1200" i="1" dirty="0"/>
                        <a:t>‘Ik hou van …’</a:t>
                      </a:r>
                    </a:p>
                    <a:p>
                      <a:endParaRPr lang="nl-NL" sz="1200" dirty="0"/>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Ik kan goed </a:t>
                      </a:r>
                    </a:p>
                  </a:txBody>
                  <a:tcPr>
                    <a:solidFill>
                      <a:srgbClr val="E6D9FF"/>
                    </a:solidFill>
                  </a:tcPr>
                </a:tc>
                <a:tc>
                  <a:txBody>
                    <a:bodyPr/>
                    <a:lstStyle/>
                    <a:p>
                      <a:r>
                        <a:rPr lang="nl-NL" sz="1200" dirty="0"/>
                        <a:t>Dingen die je goed kan </a:t>
                      </a:r>
                    </a:p>
                    <a:p>
                      <a:endParaRPr lang="nl-NL" sz="1200" dirty="0"/>
                    </a:p>
                    <a:p>
                      <a:r>
                        <a:rPr lang="nl-NL" sz="1200" i="1" dirty="0"/>
                        <a:t>‘Ik kan goed …’</a:t>
                      </a:r>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Hobby’s</a:t>
                      </a:r>
                    </a:p>
                  </a:txBody>
                  <a:tcPr>
                    <a:solidFill>
                      <a:srgbClr val="FFCC99"/>
                    </a:solidFill>
                  </a:tcPr>
                </a:tc>
                <a:tc>
                  <a:txBody>
                    <a:bodyPr/>
                    <a:lstStyle/>
                    <a:p>
                      <a:r>
                        <a:rPr lang="nl-NL" sz="1200" dirty="0"/>
                        <a:t>Dingen die je leuk vindt om te doen in je vrije tijd.</a:t>
                      </a:r>
                    </a:p>
                    <a:p>
                      <a:endParaRPr lang="nl-NL" sz="1200" dirty="0"/>
                    </a:p>
                    <a:p>
                      <a:r>
                        <a:rPr lang="nl-NL" sz="1200" i="1" dirty="0"/>
                        <a:t>‘Mijn hobby is…’</a:t>
                      </a:r>
                    </a:p>
                    <a:p>
                      <a:endParaRPr lang="nl-NL" sz="1200" dirty="0"/>
                    </a:p>
                    <a:p>
                      <a:endParaRPr lang="nl-NL" sz="1200" dirty="0"/>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
        <p:nvSpPr>
          <p:cNvPr id="4" name="Tekstvak 3">
            <a:extLst>
              <a:ext uri="{FF2B5EF4-FFF2-40B4-BE49-F238E27FC236}">
                <a16:creationId xmlns:a16="http://schemas.microsoft.com/office/drawing/2014/main" id="{FD9558D1-AFE0-816A-929C-7671BB7BACCC}"/>
              </a:ext>
            </a:extLst>
          </p:cNvPr>
          <p:cNvSpPr txBox="1"/>
          <p:nvPr/>
        </p:nvSpPr>
        <p:spPr>
          <a:xfrm rot="20393615">
            <a:off x="412027" y="2625448"/>
            <a:ext cx="2245360" cy="369332"/>
          </a:xfrm>
          <a:prstGeom prst="rect">
            <a:avLst/>
          </a:prstGeom>
          <a:noFill/>
        </p:spPr>
        <p:txBody>
          <a:bodyPr wrap="square" rtlCol="0">
            <a:spAutoFit/>
          </a:bodyPr>
          <a:lstStyle/>
          <a:p>
            <a:r>
              <a:rPr lang="nl-NL" dirty="0"/>
              <a:t>Ik vind FIFA leuk</a:t>
            </a:r>
          </a:p>
        </p:txBody>
      </p:sp>
      <p:sp>
        <p:nvSpPr>
          <p:cNvPr id="6" name="Tekstvak 5">
            <a:extLst>
              <a:ext uri="{FF2B5EF4-FFF2-40B4-BE49-F238E27FC236}">
                <a16:creationId xmlns:a16="http://schemas.microsoft.com/office/drawing/2014/main" id="{1DFC8425-B322-17C2-745D-27133541DC34}"/>
              </a:ext>
            </a:extLst>
          </p:cNvPr>
          <p:cNvSpPr txBox="1"/>
          <p:nvPr/>
        </p:nvSpPr>
        <p:spPr>
          <a:xfrm rot="395814">
            <a:off x="1867082" y="3957567"/>
            <a:ext cx="2559839" cy="369332"/>
          </a:xfrm>
          <a:prstGeom prst="rect">
            <a:avLst/>
          </a:prstGeom>
          <a:noFill/>
        </p:spPr>
        <p:txBody>
          <a:bodyPr wrap="square" rtlCol="0">
            <a:spAutoFit/>
          </a:bodyPr>
          <a:lstStyle/>
          <a:p>
            <a:r>
              <a:rPr lang="nl-NL" dirty="0"/>
              <a:t>Ik kan goed rekenen</a:t>
            </a:r>
          </a:p>
        </p:txBody>
      </p:sp>
      <p:sp>
        <p:nvSpPr>
          <p:cNvPr id="7" name="Tekstvak 6">
            <a:extLst>
              <a:ext uri="{FF2B5EF4-FFF2-40B4-BE49-F238E27FC236}">
                <a16:creationId xmlns:a16="http://schemas.microsoft.com/office/drawing/2014/main" id="{5CB49610-9763-C68A-4EFF-6F8DB32E6A13}"/>
              </a:ext>
            </a:extLst>
          </p:cNvPr>
          <p:cNvSpPr txBox="1"/>
          <p:nvPr/>
        </p:nvSpPr>
        <p:spPr>
          <a:xfrm rot="412305">
            <a:off x="2635452" y="1459260"/>
            <a:ext cx="2245360" cy="369332"/>
          </a:xfrm>
          <a:prstGeom prst="rect">
            <a:avLst/>
          </a:prstGeom>
          <a:noFill/>
        </p:spPr>
        <p:txBody>
          <a:bodyPr wrap="square" rtlCol="0">
            <a:spAutoFit/>
          </a:bodyPr>
          <a:lstStyle/>
          <a:p>
            <a:r>
              <a:rPr lang="nl-NL" dirty="0"/>
              <a:t>Ik ben aardig </a:t>
            </a:r>
          </a:p>
        </p:txBody>
      </p:sp>
      <p:sp>
        <p:nvSpPr>
          <p:cNvPr id="8" name="Tekstvak 7">
            <a:extLst>
              <a:ext uri="{FF2B5EF4-FFF2-40B4-BE49-F238E27FC236}">
                <a16:creationId xmlns:a16="http://schemas.microsoft.com/office/drawing/2014/main" id="{2C393685-4A5C-B6E1-002E-3A7EB2A9A9AC}"/>
              </a:ext>
            </a:extLst>
          </p:cNvPr>
          <p:cNvSpPr txBox="1"/>
          <p:nvPr/>
        </p:nvSpPr>
        <p:spPr>
          <a:xfrm rot="21150283">
            <a:off x="430093" y="5506137"/>
            <a:ext cx="2565859" cy="369332"/>
          </a:xfrm>
          <a:prstGeom prst="rect">
            <a:avLst/>
          </a:prstGeom>
          <a:noFill/>
        </p:spPr>
        <p:txBody>
          <a:bodyPr wrap="square" rtlCol="0">
            <a:spAutoFit/>
          </a:bodyPr>
          <a:lstStyle/>
          <a:p>
            <a:r>
              <a:rPr lang="nl-NL" dirty="0"/>
              <a:t>Mijn hobby is voetbal</a:t>
            </a:r>
          </a:p>
        </p:txBody>
      </p:sp>
    </p:spTree>
    <p:extLst>
      <p:ext uri="{BB962C8B-B14F-4D97-AF65-F5344CB8AC3E}">
        <p14:creationId xmlns:p14="http://schemas.microsoft.com/office/powerpoint/2010/main" val="112490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D5486-900A-407D-B330-4E523148E5B1}"/>
              </a:ext>
            </a:extLst>
          </p:cNvPr>
          <p:cNvSpPr>
            <a:spLocks noGrp="1"/>
          </p:cNvSpPr>
          <p:nvPr>
            <p:ph type="title"/>
          </p:nvPr>
        </p:nvSpPr>
        <p:spPr>
          <a:xfrm>
            <a:off x="119860" y="405094"/>
            <a:ext cx="9295983" cy="1308984"/>
          </a:xfrm>
        </p:spPr>
        <p:txBody>
          <a:bodyPr>
            <a:normAutofit fontScale="90000"/>
          </a:bodyPr>
          <a:lstStyle/>
          <a:p>
            <a:r>
              <a:rPr lang="nl-NL" sz="3200" i="0" dirty="0">
                <a:latin typeface="BaseNine" pitchFamily="2" charset="0"/>
              </a:rPr>
              <a:t>Uitleg van de bollen </a:t>
            </a:r>
            <a:br>
              <a:rPr lang="nl-NL" sz="3200" dirty="0"/>
            </a:br>
            <a:br>
              <a:rPr lang="nl-NL" sz="3200" dirty="0"/>
            </a:br>
            <a:endParaRPr lang="nl-NL" sz="3200" dirty="0"/>
          </a:p>
        </p:txBody>
      </p:sp>
      <p:graphicFrame>
        <p:nvGraphicFramePr>
          <p:cNvPr id="3" name="Tabel 3">
            <a:extLst>
              <a:ext uri="{FF2B5EF4-FFF2-40B4-BE49-F238E27FC236}">
                <a16:creationId xmlns:a16="http://schemas.microsoft.com/office/drawing/2014/main" id="{F7A27E52-3F95-905D-37C4-1E0CE0E26FC0}"/>
              </a:ext>
            </a:extLst>
          </p:cNvPr>
          <p:cNvGraphicFramePr>
            <a:graphicFrameLocks noGrp="1"/>
          </p:cNvGraphicFramePr>
          <p:nvPr>
            <p:extLst>
              <p:ext uri="{D42A27DB-BD31-4B8C-83A1-F6EECF244321}">
                <p14:modId xmlns:p14="http://schemas.microsoft.com/office/powerpoint/2010/main" val="1651600031"/>
              </p:ext>
            </p:extLst>
          </p:nvPr>
        </p:nvGraphicFramePr>
        <p:xfrm>
          <a:off x="4968240" y="932313"/>
          <a:ext cx="6908394" cy="4993373"/>
        </p:xfrm>
        <a:graphic>
          <a:graphicData uri="http://schemas.openxmlformats.org/drawingml/2006/table">
            <a:tbl>
              <a:tblPr firstRow="1" bandRow="1">
                <a:tableStyleId>{5940675A-B579-460E-94D1-54222C63F5DA}</a:tableStyleId>
              </a:tblPr>
              <a:tblGrid>
                <a:gridCol w="2598570">
                  <a:extLst>
                    <a:ext uri="{9D8B030D-6E8A-4147-A177-3AD203B41FA5}">
                      <a16:colId xmlns:a16="http://schemas.microsoft.com/office/drawing/2014/main" val="3919040139"/>
                    </a:ext>
                  </a:extLst>
                </a:gridCol>
                <a:gridCol w="4309824">
                  <a:extLst>
                    <a:ext uri="{9D8B030D-6E8A-4147-A177-3AD203B41FA5}">
                      <a16:colId xmlns:a16="http://schemas.microsoft.com/office/drawing/2014/main" val="2765837936"/>
                    </a:ext>
                  </a:extLst>
                </a:gridCol>
              </a:tblGrid>
              <a:tr h="1151358">
                <a:tc>
                  <a:txBody>
                    <a:bodyPr/>
                    <a:lstStyle/>
                    <a:p>
                      <a:r>
                        <a:rPr lang="nl-NL" sz="1200" dirty="0"/>
                        <a:t>Niet leuk aan mezelf</a:t>
                      </a:r>
                    </a:p>
                  </a:txBody>
                  <a:tcPr>
                    <a:solidFill>
                      <a:schemeClr val="accent2">
                        <a:lumMod val="20000"/>
                        <a:lumOff val="80000"/>
                      </a:schemeClr>
                    </a:solidFill>
                  </a:tcPr>
                </a:tc>
                <a:tc>
                  <a:txBody>
                    <a:bodyPr/>
                    <a:lstStyle/>
                    <a:p>
                      <a:r>
                        <a:rPr lang="nl-NL" sz="1200" dirty="0"/>
                        <a:t>Hoe je bent, wat je niet goed of niet leuk vindt.</a:t>
                      </a:r>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t>‘Ik ben…’</a:t>
                      </a:r>
                    </a:p>
                    <a:p>
                      <a:br>
                        <a:rPr lang="nl-NL" sz="1200" dirty="0"/>
                      </a:br>
                      <a:endParaRPr lang="nl-NL" sz="1200" dirty="0"/>
                    </a:p>
                  </a:txBody>
                  <a:tcPr>
                    <a:solidFill>
                      <a:schemeClr val="accent2">
                        <a:lumMod val="20000"/>
                        <a:lumOff val="80000"/>
                      </a:schemeClr>
                    </a:solidFill>
                  </a:tcPr>
                </a:tc>
                <a:extLst>
                  <a:ext uri="{0D108BD9-81ED-4DB2-BD59-A6C34878D82A}">
                    <a16:rowId xmlns:a16="http://schemas.microsoft.com/office/drawing/2014/main" val="3393543785"/>
                  </a:ext>
                </a:extLst>
              </a:tr>
              <a:tr h="1259513">
                <a:tc>
                  <a:txBody>
                    <a:bodyPr/>
                    <a:lstStyle/>
                    <a:p>
                      <a:r>
                        <a:rPr lang="nl-NL" sz="1200" b="0" dirty="0"/>
                        <a:t>Niet leuk</a:t>
                      </a:r>
                    </a:p>
                  </a:txBody>
                  <a:tcPr>
                    <a:solidFill>
                      <a:srgbClr val="FFE4D9"/>
                    </a:solidFill>
                  </a:tcPr>
                </a:tc>
                <a:tc>
                  <a:txBody>
                    <a:bodyPr/>
                    <a:lstStyle/>
                    <a:p>
                      <a:r>
                        <a:rPr lang="nl-NL" sz="1200" b="0" i="0" dirty="0"/>
                        <a:t>Dingen die je niet leuk vindt </a:t>
                      </a:r>
                    </a:p>
                    <a:p>
                      <a:endParaRPr lang="nl-NL" sz="1200" dirty="0"/>
                    </a:p>
                    <a:p>
                      <a:r>
                        <a:rPr lang="nl-NL" sz="1200" i="1" dirty="0"/>
                        <a:t>‘Ik vind … niet leuk’</a:t>
                      </a:r>
                    </a:p>
                    <a:p>
                      <a:endParaRPr lang="nl-NL" sz="1200" i="1" dirty="0"/>
                    </a:p>
                    <a:p>
                      <a:r>
                        <a:rPr lang="nl-NL" sz="1200" i="1" dirty="0"/>
                        <a:t>‘Ik hou niet van …’</a:t>
                      </a:r>
                    </a:p>
                  </a:txBody>
                  <a:tcPr>
                    <a:solidFill>
                      <a:srgbClr val="FFE4D9"/>
                    </a:solidFill>
                  </a:tcPr>
                </a:tc>
                <a:extLst>
                  <a:ext uri="{0D108BD9-81ED-4DB2-BD59-A6C34878D82A}">
                    <a16:rowId xmlns:a16="http://schemas.microsoft.com/office/drawing/2014/main" val="1319365420"/>
                  </a:ext>
                </a:extLst>
              </a:tr>
              <a:tr h="1210902">
                <a:tc>
                  <a:txBody>
                    <a:bodyPr/>
                    <a:lstStyle/>
                    <a:p>
                      <a:r>
                        <a:rPr lang="nl-NL" sz="1200" dirty="0"/>
                        <a:t>Moeilijk</a:t>
                      </a:r>
                    </a:p>
                  </a:txBody>
                  <a:tcPr>
                    <a:solidFill>
                      <a:srgbClr val="E6D9FF"/>
                    </a:solidFill>
                  </a:tcPr>
                </a:tc>
                <a:tc>
                  <a:txBody>
                    <a:bodyPr/>
                    <a:lstStyle/>
                    <a:p>
                      <a:r>
                        <a:rPr lang="nl-NL" sz="1200" dirty="0"/>
                        <a:t>Dingen die je moeilijk vindt</a:t>
                      </a:r>
                    </a:p>
                    <a:p>
                      <a:endParaRPr lang="nl-NL" sz="1200" dirty="0"/>
                    </a:p>
                    <a:p>
                      <a:r>
                        <a:rPr lang="nl-NL" sz="1200" i="1" dirty="0"/>
                        <a:t>‘Ik vind … moeilijk’</a:t>
                      </a:r>
                    </a:p>
                    <a:p>
                      <a:endParaRPr lang="nl-NL" sz="1200" dirty="0"/>
                    </a:p>
                    <a:p>
                      <a:pPr marL="0" indent="0">
                        <a:buFontTx/>
                        <a:buNone/>
                      </a:pPr>
                      <a:endParaRPr lang="nl-NL" sz="1200" dirty="0"/>
                    </a:p>
                    <a:p>
                      <a:pPr marL="0" indent="0">
                        <a:buFontTx/>
                        <a:buNone/>
                      </a:pPr>
                      <a:endParaRPr lang="nl-NL" sz="1200" dirty="0"/>
                    </a:p>
                  </a:txBody>
                  <a:tcPr>
                    <a:solidFill>
                      <a:srgbClr val="E6D9FF"/>
                    </a:solidFill>
                  </a:tcPr>
                </a:tc>
                <a:extLst>
                  <a:ext uri="{0D108BD9-81ED-4DB2-BD59-A6C34878D82A}">
                    <a16:rowId xmlns:a16="http://schemas.microsoft.com/office/drawing/2014/main" val="4203972911"/>
                  </a:ext>
                </a:extLst>
              </a:tr>
              <a:tr h="1210902">
                <a:tc>
                  <a:txBody>
                    <a:bodyPr/>
                    <a:lstStyle/>
                    <a:p>
                      <a:r>
                        <a:rPr lang="nl-NL" sz="1200" dirty="0"/>
                        <a:t>Spannend</a:t>
                      </a:r>
                    </a:p>
                  </a:txBody>
                  <a:tcPr>
                    <a:solidFill>
                      <a:srgbClr val="FFCC99"/>
                    </a:solidFill>
                  </a:tcPr>
                </a:tc>
                <a:tc>
                  <a:txBody>
                    <a:bodyPr/>
                    <a:lstStyle/>
                    <a:p>
                      <a:r>
                        <a:rPr lang="nl-NL" sz="1200" dirty="0"/>
                        <a:t>Dingen die je spannend of eng vindt</a:t>
                      </a:r>
                    </a:p>
                    <a:p>
                      <a:endParaRPr lang="nl-NL" sz="1200" dirty="0"/>
                    </a:p>
                    <a:p>
                      <a:r>
                        <a:rPr lang="nl-NL" sz="1200" i="1" dirty="0"/>
                        <a:t>Ik vind … spannend </a:t>
                      </a:r>
                      <a:br>
                        <a:rPr lang="nl-NL" sz="1200" i="1" dirty="0"/>
                      </a:br>
                      <a:endParaRPr lang="nl-NL" sz="1200" i="1" dirty="0"/>
                    </a:p>
                    <a:p>
                      <a:r>
                        <a:rPr lang="nl-NL" sz="1200" i="1" dirty="0"/>
                        <a:t>‘Ik vind … eng’</a:t>
                      </a:r>
                    </a:p>
                    <a:p>
                      <a:endParaRPr lang="nl-NL" sz="1200" dirty="0"/>
                    </a:p>
                    <a:p>
                      <a:endParaRPr lang="nl-NL" sz="1200" dirty="0"/>
                    </a:p>
                  </a:txBody>
                  <a:tcPr>
                    <a:solidFill>
                      <a:srgbClr val="FFCC99"/>
                    </a:solidFill>
                  </a:tcPr>
                </a:tc>
                <a:extLst>
                  <a:ext uri="{0D108BD9-81ED-4DB2-BD59-A6C34878D82A}">
                    <a16:rowId xmlns:a16="http://schemas.microsoft.com/office/drawing/2014/main" val="3393353278"/>
                  </a:ext>
                </a:extLst>
              </a:tr>
            </a:tbl>
          </a:graphicData>
        </a:graphic>
      </p:graphicFrame>
      <p:sp>
        <p:nvSpPr>
          <p:cNvPr id="4" name="Tekstvak 3">
            <a:extLst>
              <a:ext uri="{FF2B5EF4-FFF2-40B4-BE49-F238E27FC236}">
                <a16:creationId xmlns:a16="http://schemas.microsoft.com/office/drawing/2014/main" id="{A278376A-73AA-9974-34E7-CEF66B3F2930}"/>
              </a:ext>
            </a:extLst>
          </p:cNvPr>
          <p:cNvSpPr txBox="1"/>
          <p:nvPr/>
        </p:nvSpPr>
        <p:spPr>
          <a:xfrm rot="20393615">
            <a:off x="231995" y="2796953"/>
            <a:ext cx="2798890" cy="369332"/>
          </a:xfrm>
          <a:prstGeom prst="rect">
            <a:avLst/>
          </a:prstGeom>
          <a:noFill/>
        </p:spPr>
        <p:txBody>
          <a:bodyPr wrap="square" rtlCol="0">
            <a:spAutoFit/>
          </a:bodyPr>
          <a:lstStyle/>
          <a:p>
            <a:r>
              <a:rPr lang="nl-NL" dirty="0"/>
              <a:t>Ik vind spelling niet leuk</a:t>
            </a:r>
          </a:p>
        </p:txBody>
      </p:sp>
      <p:sp>
        <p:nvSpPr>
          <p:cNvPr id="5" name="Tekstvak 4">
            <a:extLst>
              <a:ext uri="{FF2B5EF4-FFF2-40B4-BE49-F238E27FC236}">
                <a16:creationId xmlns:a16="http://schemas.microsoft.com/office/drawing/2014/main" id="{05BEA39A-D589-55B6-65BC-0836859B3844}"/>
              </a:ext>
            </a:extLst>
          </p:cNvPr>
          <p:cNvSpPr txBox="1"/>
          <p:nvPr/>
        </p:nvSpPr>
        <p:spPr>
          <a:xfrm rot="395814">
            <a:off x="1695621" y="3947685"/>
            <a:ext cx="2731870" cy="369332"/>
          </a:xfrm>
          <a:prstGeom prst="rect">
            <a:avLst/>
          </a:prstGeom>
          <a:noFill/>
        </p:spPr>
        <p:txBody>
          <a:bodyPr wrap="square" rtlCol="0">
            <a:spAutoFit/>
          </a:bodyPr>
          <a:lstStyle/>
          <a:p>
            <a:r>
              <a:rPr lang="nl-NL" dirty="0"/>
              <a:t>Ik vind rekenen moeilijk</a:t>
            </a:r>
          </a:p>
        </p:txBody>
      </p:sp>
      <p:sp>
        <p:nvSpPr>
          <p:cNvPr id="6" name="Tekstvak 5">
            <a:extLst>
              <a:ext uri="{FF2B5EF4-FFF2-40B4-BE49-F238E27FC236}">
                <a16:creationId xmlns:a16="http://schemas.microsoft.com/office/drawing/2014/main" id="{A40E5F33-4896-497F-7A94-6100606338A5}"/>
              </a:ext>
            </a:extLst>
          </p:cNvPr>
          <p:cNvSpPr txBox="1"/>
          <p:nvPr/>
        </p:nvSpPr>
        <p:spPr>
          <a:xfrm rot="412305">
            <a:off x="2635452" y="1459260"/>
            <a:ext cx="2245360" cy="369332"/>
          </a:xfrm>
          <a:prstGeom prst="rect">
            <a:avLst/>
          </a:prstGeom>
          <a:noFill/>
        </p:spPr>
        <p:txBody>
          <a:bodyPr wrap="square" rtlCol="0">
            <a:spAutoFit/>
          </a:bodyPr>
          <a:lstStyle/>
          <a:p>
            <a:r>
              <a:rPr lang="nl-NL" dirty="0"/>
              <a:t>Ik ben druk </a:t>
            </a:r>
          </a:p>
        </p:txBody>
      </p:sp>
      <p:sp>
        <p:nvSpPr>
          <p:cNvPr id="7" name="Tekstvak 6">
            <a:extLst>
              <a:ext uri="{FF2B5EF4-FFF2-40B4-BE49-F238E27FC236}">
                <a16:creationId xmlns:a16="http://schemas.microsoft.com/office/drawing/2014/main" id="{67F03633-B442-2323-59D9-9A06C3495F33}"/>
              </a:ext>
            </a:extLst>
          </p:cNvPr>
          <p:cNvSpPr txBox="1"/>
          <p:nvPr/>
        </p:nvSpPr>
        <p:spPr>
          <a:xfrm rot="21150283">
            <a:off x="482570" y="5191178"/>
            <a:ext cx="2565859" cy="369332"/>
          </a:xfrm>
          <a:prstGeom prst="rect">
            <a:avLst/>
          </a:prstGeom>
          <a:noFill/>
        </p:spPr>
        <p:txBody>
          <a:bodyPr wrap="square" rtlCol="0">
            <a:spAutoFit/>
          </a:bodyPr>
          <a:lstStyle/>
          <a:p>
            <a:r>
              <a:rPr lang="nl-NL" dirty="0"/>
              <a:t>Ik vind spinnen eng </a:t>
            </a:r>
          </a:p>
        </p:txBody>
      </p:sp>
    </p:spTree>
    <p:extLst>
      <p:ext uri="{BB962C8B-B14F-4D97-AF65-F5344CB8AC3E}">
        <p14:creationId xmlns:p14="http://schemas.microsoft.com/office/powerpoint/2010/main" val="290080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2388488"/>
            <a:ext cx="6096000" cy="327782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nagedacht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verteld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heb een ander</a:t>
            </a:r>
            <a:r>
              <a:rPr kumimoji="0" lang="nl-NL" sz="2300" b="0" i="0" u="none" strike="noStrike" kern="1200" cap="none" spc="0" normalizeH="0" noProof="0" dirty="0">
                <a:ln>
                  <a:noFill/>
                </a:ln>
                <a:solidFill>
                  <a:prstClr val="black"/>
                </a:solidFill>
                <a:effectLst/>
                <a:uLnTx/>
                <a:uFillTx/>
                <a:latin typeface="Mangal Pro"/>
                <a:ea typeface="+mn-ea"/>
                <a:cs typeface="+mn-cs"/>
              </a:rPr>
              <a:t> geholpen bij de opdracht</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3" name="Afbeelding 2" descr="Vrouw in informele kleding met hand op heup">
            <a:extLst>
              <a:ext uri="{FF2B5EF4-FFF2-40B4-BE49-F238E27FC236}">
                <a16:creationId xmlns:a16="http://schemas.microsoft.com/office/drawing/2014/main" id="{24D8B8BD-4EC1-A938-F918-539B9603FED4}"/>
              </a:ext>
            </a:extLst>
          </p:cNvPr>
          <p:cNvPicPr>
            <a:picLocks noChangeAspect="1"/>
          </p:cNvPicPr>
          <p:nvPr/>
        </p:nvPicPr>
        <p:blipFill rotWithShape="1">
          <a:blip r:embed="rId3">
            <a:extLst>
              <a:ext uri="{28A0092B-C50C-407E-A947-70E740481C1C}">
                <a14:useLocalDpi xmlns:a14="http://schemas.microsoft.com/office/drawing/2010/main" val="0"/>
              </a:ext>
            </a:extLst>
          </a:blip>
          <a:srcRect b="66306"/>
          <a:stretch/>
        </p:blipFill>
        <p:spPr>
          <a:xfrm>
            <a:off x="1013254" y="4957594"/>
            <a:ext cx="3392140" cy="1900406"/>
          </a:xfrm>
          <a:prstGeom prst="rect">
            <a:avLst/>
          </a:prstGeom>
        </p:spPr>
      </p:pic>
      <p:pic>
        <p:nvPicPr>
          <p:cNvPr id="4" name="Afbeelding 3" descr="Duim omhoog Handy">
            <a:extLst>
              <a:ext uri="{FF2B5EF4-FFF2-40B4-BE49-F238E27FC236}">
                <a16:creationId xmlns:a16="http://schemas.microsoft.com/office/drawing/2014/main" id="{EAF7EE04-DA76-2663-276D-1A6A2795676A}"/>
              </a:ext>
            </a:extLst>
          </p:cNvPr>
          <p:cNvPicPr>
            <a:picLocks noChangeAspect="1"/>
          </p:cNvPicPr>
          <p:nvPr/>
        </p:nvPicPr>
        <p:blipFill>
          <a:blip r:embed="rId4">
            <a:duotone>
              <a:prstClr val="black"/>
              <a:srgbClr val="92D050">
                <a:tint val="45000"/>
                <a:satMod val="400000"/>
              </a:srgbClr>
            </a:duotone>
          </a:blip>
          <a:srcRect/>
          <a:stretch/>
        </p:blipFill>
        <p:spPr>
          <a:xfrm>
            <a:off x="0" y="2529000"/>
            <a:ext cx="1800000" cy="1800000"/>
          </a:xfrm>
          <a:prstGeom prst="rect">
            <a:avLst/>
          </a:prstGeom>
        </p:spPr>
      </p:pic>
      <p:pic>
        <p:nvPicPr>
          <p:cNvPr id="6" name="Afbeelding 5" descr="Duim omhoog Handy aangepast">
            <a:extLst>
              <a:ext uri="{FF2B5EF4-FFF2-40B4-BE49-F238E27FC236}">
                <a16:creationId xmlns:a16="http://schemas.microsoft.com/office/drawing/2014/main" id="{A73D397D-45E7-15E9-81B3-7564E6E2DD6A}"/>
              </a:ext>
            </a:extLst>
          </p:cNvPr>
          <p:cNvPicPr>
            <a:picLocks noChangeAspect="1"/>
          </p:cNvPicPr>
          <p:nvPr/>
        </p:nvPicPr>
        <p:blipFill>
          <a:blip r:embed="rId4">
            <a:duotone>
              <a:prstClr val="black"/>
              <a:srgbClr val="FFC000">
                <a:tint val="45000"/>
                <a:satMod val="400000"/>
              </a:srgbClr>
            </a:duotone>
          </a:blip>
          <a:srcRect/>
          <a:stretch/>
        </p:blipFill>
        <p:spPr>
          <a:xfrm rot="5400000">
            <a:off x="1892092" y="2703091"/>
            <a:ext cx="1800000" cy="1800000"/>
          </a:xfrm>
          <a:prstGeom prst="rect">
            <a:avLst/>
          </a:prstGeom>
        </p:spPr>
      </p:pic>
      <p:pic>
        <p:nvPicPr>
          <p:cNvPr id="9" name="Afbeelding 8" descr="Duim omhoog Handy">
            <a:extLst>
              <a:ext uri="{FF2B5EF4-FFF2-40B4-BE49-F238E27FC236}">
                <a16:creationId xmlns:a16="http://schemas.microsoft.com/office/drawing/2014/main" id="{09A7128C-2F23-F7BF-0C9F-5C87F0276A6F}"/>
              </a:ext>
            </a:extLst>
          </p:cNvPr>
          <p:cNvPicPr>
            <a:picLocks noChangeAspect="1"/>
          </p:cNvPicPr>
          <p:nvPr/>
        </p:nvPicPr>
        <p:blipFill>
          <a:blip r:embed="rId4">
            <a:duotone>
              <a:prstClr val="black"/>
              <a:srgbClr val="FF0000">
                <a:tint val="45000"/>
                <a:satMod val="400000"/>
              </a:srgbClr>
            </a:duotone>
          </a:blip>
          <a:srcRect/>
          <a:stretch/>
        </p:blipFill>
        <p:spPr>
          <a:xfrm rot="10800000" flipH="1">
            <a:off x="3618741" y="2930343"/>
            <a:ext cx="1800000" cy="1800000"/>
          </a:xfrm>
          <a:prstGeom prst="rect">
            <a:avLst/>
          </a:prstGeom>
        </p:spPr>
      </p:pic>
    </p:spTree>
    <p:extLst>
      <p:ext uri="{BB962C8B-B14F-4D97-AF65-F5344CB8AC3E}">
        <p14:creationId xmlns:p14="http://schemas.microsoft.com/office/powerpoint/2010/main" val="10119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93169" y="445968"/>
            <a:ext cx="3411820" cy="1863306"/>
          </a:xfrm>
        </p:spPr>
        <p:txBody>
          <a:bodyPr/>
          <a:lstStyle/>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
        <p:nvSpPr>
          <p:cNvPr id="6" name="Tijdelijke aanduiding voor inhoud 2">
            <a:extLst>
              <a:ext uri="{FF2B5EF4-FFF2-40B4-BE49-F238E27FC236}">
                <a16:creationId xmlns:a16="http://schemas.microsoft.com/office/drawing/2014/main" id="{5E7532DE-EFE5-1B45-B03E-B5EF2A12ECD6}"/>
              </a:ext>
            </a:extLst>
          </p:cNvPr>
          <p:cNvSpPr txBox="1">
            <a:spLocks/>
          </p:cNvSpPr>
          <p:nvPr/>
        </p:nvSpPr>
        <p:spPr>
          <a:xfrm>
            <a:off x="7801647" y="965631"/>
            <a:ext cx="2125179" cy="210527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57290C31-995F-79A1-7111-DD67FE240B13}"/>
              </a:ext>
            </a:extLst>
          </p:cNvPr>
          <p:cNvPicPr>
            <a:picLocks noChangeAspect="1"/>
          </p:cNvPicPr>
          <p:nvPr/>
        </p:nvPicPr>
        <p:blipFill>
          <a:blip r:embed="rId3"/>
          <a:stretch>
            <a:fillRect/>
          </a:stretch>
        </p:blipFill>
        <p:spPr>
          <a:xfrm flipH="1">
            <a:off x="7191103" y="2018270"/>
            <a:ext cx="3346268" cy="3346268"/>
          </a:xfrm>
          <a:prstGeom prst="rect">
            <a:avLst/>
          </a:prstGeom>
          <a:effectLst>
            <a:softEdge rad="127000"/>
          </a:effectLst>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48D9-1A7B-4FE9-A6E7-7FE54BCAD14D}"/>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F2AE19B2-9207-3AC5-A192-719EB51F0176}"/>
              </a:ext>
            </a:extLst>
          </p:cNvPr>
          <p:cNvSpPr txBox="1"/>
          <p:nvPr/>
        </p:nvSpPr>
        <p:spPr>
          <a:xfrm>
            <a:off x="1385885" y="1019546"/>
            <a:ext cx="26468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Lesdoelen</a:t>
            </a:r>
          </a:p>
        </p:txBody>
      </p:sp>
      <p:sp>
        <p:nvSpPr>
          <p:cNvPr id="7" name="Tekstvak 6">
            <a:extLst>
              <a:ext uri="{FF2B5EF4-FFF2-40B4-BE49-F238E27FC236}">
                <a16:creationId xmlns:a16="http://schemas.microsoft.com/office/drawing/2014/main" id="{B65785E3-EBDD-C46A-46E2-7696AA430375}"/>
              </a:ext>
            </a:extLst>
          </p:cNvPr>
          <p:cNvSpPr txBox="1"/>
          <p:nvPr/>
        </p:nvSpPr>
        <p:spPr>
          <a:xfrm>
            <a:off x="6096000" y="2388488"/>
            <a:ext cx="6096000" cy="186204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vertel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3" name="Afbeelding 2" descr="Vrouw in informele kleding met hand op heup">
            <a:extLst>
              <a:ext uri="{FF2B5EF4-FFF2-40B4-BE49-F238E27FC236}">
                <a16:creationId xmlns:a16="http://schemas.microsoft.com/office/drawing/2014/main" id="{B162243A-2B0D-618A-D6C2-7A6903CBD46A}"/>
              </a:ext>
            </a:extLst>
          </p:cNvPr>
          <p:cNvPicPr>
            <a:picLocks noChangeAspect="1"/>
          </p:cNvPicPr>
          <p:nvPr/>
        </p:nvPicPr>
        <p:blipFill rotWithShape="1">
          <a:blip r:embed="rId3">
            <a:extLst>
              <a:ext uri="{28A0092B-C50C-407E-A947-70E740481C1C}">
                <a14:useLocalDpi xmlns:a14="http://schemas.microsoft.com/office/drawing/2010/main" val="0"/>
              </a:ext>
            </a:extLst>
          </a:blip>
          <a:srcRect b="66306"/>
          <a:stretch/>
        </p:blipFill>
        <p:spPr>
          <a:xfrm>
            <a:off x="1013254" y="4957594"/>
            <a:ext cx="3392140" cy="1900406"/>
          </a:xfrm>
          <a:prstGeom prst="rect">
            <a:avLst/>
          </a:prstGeom>
        </p:spPr>
      </p:pic>
      <p:pic>
        <p:nvPicPr>
          <p:cNvPr id="2" name="Tijdelijke aanduiding voor inhoud 3">
            <a:extLst>
              <a:ext uri="{FF2B5EF4-FFF2-40B4-BE49-F238E27FC236}">
                <a16:creationId xmlns:a16="http://schemas.microsoft.com/office/drawing/2014/main" id="{789B3944-D4AC-B006-CDCF-7F5260B7EF77}"/>
              </a:ext>
            </a:extLst>
          </p:cNvPr>
          <p:cNvPicPr>
            <a:picLocks noChangeAspect="1"/>
          </p:cNvPicPr>
          <p:nvPr/>
        </p:nvPicPr>
        <p:blipFill>
          <a:blip r:embed="rId4"/>
          <a:stretch>
            <a:fillRect/>
          </a:stretch>
        </p:blipFill>
        <p:spPr>
          <a:xfrm>
            <a:off x="1048575" y="1732766"/>
            <a:ext cx="3113903" cy="3082764"/>
          </a:xfrm>
          <a:prstGeom prst="rect">
            <a:avLst/>
          </a:prstGeom>
          <a:noFill/>
        </p:spPr>
      </p:pic>
    </p:spTree>
    <p:extLst>
      <p:ext uri="{BB962C8B-B14F-4D97-AF65-F5344CB8AC3E}">
        <p14:creationId xmlns:p14="http://schemas.microsoft.com/office/powerpoint/2010/main" val="11073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572A9B2-B4CF-1CE1-67AF-871189F661D0}"/>
              </a:ext>
            </a:extLst>
          </p:cNvPr>
          <p:cNvSpPr txBox="1"/>
          <p:nvPr/>
        </p:nvSpPr>
        <p:spPr>
          <a:xfrm>
            <a:off x="518984" y="319904"/>
            <a:ext cx="885370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Waar leren we over in deze lessen?</a:t>
            </a:r>
          </a:p>
        </p:txBody>
      </p:sp>
      <p:sp>
        <p:nvSpPr>
          <p:cNvPr id="7" name="Rechthoek: met één afgeronde hoek 6">
            <a:extLst>
              <a:ext uri="{FF2B5EF4-FFF2-40B4-BE49-F238E27FC236}">
                <a16:creationId xmlns:a16="http://schemas.microsoft.com/office/drawing/2014/main" id="{1BC29205-C25F-0900-1D52-32EF97F05264}"/>
              </a:ext>
            </a:extLst>
          </p:cNvPr>
          <p:cNvSpPr/>
          <p:nvPr/>
        </p:nvSpPr>
        <p:spPr>
          <a:xfrm flipH="1">
            <a:off x="2424074" y="1334529"/>
            <a:ext cx="3398108" cy="2496065"/>
          </a:xfrm>
          <a:prstGeom prst="round1Rect">
            <a:avLst/>
          </a:prstGeom>
          <a:solidFill>
            <a:srgbClr val="E5F6DE"/>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8" name="Rechthoek: met één afgeronde hoek 7">
            <a:extLst>
              <a:ext uri="{FF2B5EF4-FFF2-40B4-BE49-F238E27FC236}">
                <a16:creationId xmlns:a16="http://schemas.microsoft.com/office/drawing/2014/main" id="{FB57DBFA-0013-C376-8D03-EBDFADD40150}"/>
              </a:ext>
            </a:extLst>
          </p:cNvPr>
          <p:cNvSpPr/>
          <p:nvPr/>
        </p:nvSpPr>
        <p:spPr>
          <a:xfrm>
            <a:off x="5974582" y="1334528"/>
            <a:ext cx="3398108" cy="2496065"/>
          </a:xfrm>
          <a:prstGeom prst="round1Rect">
            <a:avLst/>
          </a:prstGeom>
          <a:solidFill>
            <a:srgbClr val="B7E0A4"/>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9" name="Rechthoek: met één afgeronde hoek 8">
            <a:extLst>
              <a:ext uri="{FF2B5EF4-FFF2-40B4-BE49-F238E27FC236}">
                <a16:creationId xmlns:a16="http://schemas.microsoft.com/office/drawing/2014/main" id="{90F3CB97-3226-4FC4-A022-F801C8DF13D2}"/>
              </a:ext>
            </a:extLst>
          </p:cNvPr>
          <p:cNvSpPr/>
          <p:nvPr/>
        </p:nvSpPr>
        <p:spPr>
          <a:xfrm flipH="1" flipV="1">
            <a:off x="2424074" y="4003590"/>
            <a:ext cx="3398108" cy="2496065"/>
          </a:xfrm>
          <a:prstGeom prst="round1Rect">
            <a:avLst/>
          </a:prstGeom>
          <a:solidFill>
            <a:srgbClr val="80D05C"/>
          </a:solidFill>
        </p:spPr>
        <p:style>
          <a:lnRef idx="1">
            <a:schemeClr val="accent2"/>
          </a:lnRef>
          <a:fillRef idx="2">
            <a:schemeClr val="accent2"/>
          </a:fillRef>
          <a:effectRef idx="1">
            <a:schemeClr val="accent2"/>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0" name="Rechthoek: met één afgeronde hoek 9">
            <a:extLst>
              <a:ext uri="{FF2B5EF4-FFF2-40B4-BE49-F238E27FC236}">
                <a16:creationId xmlns:a16="http://schemas.microsoft.com/office/drawing/2014/main" id="{DBE04DC1-C54F-6D5A-4D0F-31434326BA72}"/>
              </a:ext>
            </a:extLst>
          </p:cNvPr>
          <p:cNvSpPr/>
          <p:nvPr/>
        </p:nvSpPr>
        <p:spPr>
          <a:xfrm flipV="1">
            <a:off x="5974582" y="4003590"/>
            <a:ext cx="3398108" cy="2496065"/>
          </a:xfrm>
          <a:prstGeom prst="round1Rect">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13" name="Tekstvak 12">
            <a:extLst>
              <a:ext uri="{FF2B5EF4-FFF2-40B4-BE49-F238E27FC236}">
                <a16:creationId xmlns:a16="http://schemas.microsoft.com/office/drawing/2014/main" id="{9DA2E15D-E1DE-E959-509F-4BA33777EEF5}"/>
              </a:ext>
            </a:extLst>
          </p:cNvPr>
          <p:cNvSpPr txBox="1"/>
          <p:nvPr/>
        </p:nvSpPr>
        <p:spPr>
          <a:xfrm>
            <a:off x="2700741" y="5386508"/>
            <a:ext cx="310505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Waar ben ik goed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4" name="Tekstvak 13">
            <a:extLst>
              <a:ext uri="{FF2B5EF4-FFF2-40B4-BE49-F238E27FC236}">
                <a16:creationId xmlns:a16="http://schemas.microsoft.com/office/drawing/2014/main" id="{52FE0A6F-D52F-811F-2F77-DE7931CB8709}"/>
              </a:ext>
            </a:extLst>
          </p:cNvPr>
          <p:cNvSpPr txBox="1"/>
          <p:nvPr/>
        </p:nvSpPr>
        <p:spPr>
          <a:xfrm>
            <a:off x="6150335" y="5446693"/>
            <a:ext cx="3105055"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vind ik lastig?</a:t>
            </a:r>
          </a:p>
        </p:txBody>
      </p:sp>
      <p:sp>
        <p:nvSpPr>
          <p:cNvPr id="15" name="Tekstvak 14">
            <a:extLst>
              <a:ext uri="{FF2B5EF4-FFF2-40B4-BE49-F238E27FC236}">
                <a16:creationId xmlns:a16="http://schemas.microsoft.com/office/drawing/2014/main" id="{01AD2CF8-6C9C-E80D-9B5C-6D0BA7E6F9AB}"/>
              </a:ext>
            </a:extLst>
          </p:cNvPr>
          <p:cNvSpPr txBox="1"/>
          <p:nvPr/>
        </p:nvSpPr>
        <p:spPr>
          <a:xfrm>
            <a:off x="2717127" y="1710890"/>
            <a:ext cx="310505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past bij mij?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6" name="Tekstvak 15">
            <a:extLst>
              <a:ext uri="{FF2B5EF4-FFF2-40B4-BE49-F238E27FC236}">
                <a16:creationId xmlns:a16="http://schemas.microsoft.com/office/drawing/2014/main" id="{E970B501-7942-52E9-A795-5BE6828CBD0E}"/>
              </a:ext>
            </a:extLst>
          </p:cNvPr>
          <p:cNvSpPr txBox="1"/>
          <p:nvPr/>
        </p:nvSpPr>
        <p:spPr>
          <a:xfrm>
            <a:off x="6017740" y="1710889"/>
            <a:ext cx="3105055"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wil ik bereiken?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21" name="Graphic 20" descr="Gebruiker met effen opvulling">
            <a:extLst>
              <a:ext uri="{FF2B5EF4-FFF2-40B4-BE49-F238E27FC236}">
                <a16:creationId xmlns:a16="http://schemas.microsoft.com/office/drawing/2014/main" id="{D3DE01BF-E64D-DCFE-2013-DCDA96A61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2486" y="2207739"/>
            <a:ext cx="3245708" cy="3245708"/>
          </a:xfrm>
          <a:prstGeom prst="rect">
            <a:avLst/>
          </a:prstGeom>
        </p:spPr>
      </p:pic>
      <p:sp>
        <p:nvSpPr>
          <p:cNvPr id="22" name="Tekstvak 21">
            <a:extLst>
              <a:ext uri="{FF2B5EF4-FFF2-40B4-BE49-F238E27FC236}">
                <a16:creationId xmlns:a16="http://schemas.microsoft.com/office/drawing/2014/main" id="{F2784BAF-9619-396C-9309-19321F27651A}"/>
              </a:ext>
            </a:extLst>
          </p:cNvPr>
          <p:cNvSpPr txBox="1"/>
          <p:nvPr/>
        </p:nvSpPr>
        <p:spPr>
          <a:xfrm>
            <a:off x="5491680" y="2828840"/>
            <a:ext cx="74732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white"/>
                </a:solidFill>
                <a:effectLst/>
                <a:uLnTx/>
                <a:uFillTx/>
                <a:latin typeface="Mangal Pro"/>
                <a:ea typeface="+mn-ea"/>
                <a:cs typeface="+mn-cs"/>
              </a:rPr>
              <a:t>?</a:t>
            </a:r>
          </a:p>
        </p:txBody>
      </p:sp>
    </p:spTree>
    <p:extLst>
      <p:ext uri="{BB962C8B-B14F-4D97-AF65-F5344CB8AC3E}">
        <p14:creationId xmlns:p14="http://schemas.microsoft.com/office/powerpoint/2010/main" val="33949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572A9B2-B4CF-1CE1-67AF-871189F661D0}"/>
              </a:ext>
            </a:extLst>
          </p:cNvPr>
          <p:cNvSpPr txBox="1"/>
          <p:nvPr/>
        </p:nvSpPr>
        <p:spPr>
          <a:xfrm>
            <a:off x="518984" y="319904"/>
            <a:ext cx="885370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Waar leren we over in deze lessen?</a:t>
            </a:r>
          </a:p>
        </p:txBody>
      </p:sp>
      <p:sp>
        <p:nvSpPr>
          <p:cNvPr id="7" name="Rechthoek: met één afgeronde hoek 6">
            <a:extLst>
              <a:ext uri="{FF2B5EF4-FFF2-40B4-BE49-F238E27FC236}">
                <a16:creationId xmlns:a16="http://schemas.microsoft.com/office/drawing/2014/main" id="{1BC29205-C25F-0900-1D52-32EF97F05264}"/>
              </a:ext>
            </a:extLst>
          </p:cNvPr>
          <p:cNvSpPr/>
          <p:nvPr/>
        </p:nvSpPr>
        <p:spPr>
          <a:xfrm flipH="1">
            <a:off x="2424074" y="1334529"/>
            <a:ext cx="3398108" cy="2496065"/>
          </a:xfrm>
          <a:prstGeom prst="round1Rect">
            <a:avLst/>
          </a:prstGeom>
          <a:solidFill>
            <a:srgbClr val="E5F6DE"/>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8" name="Rechthoek: met één afgeronde hoek 7">
            <a:extLst>
              <a:ext uri="{FF2B5EF4-FFF2-40B4-BE49-F238E27FC236}">
                <a16:creationId xmlns:a16="http://schemas.microsoft.com/office/drawing/2014/main" id="{FB57DBFA-0013-C376-8D03-EBDFADD40150}"/>
              </a:ext>
            </a:extLst>
          </p:cNvPr>
          <p:cNvSpPr/>
          <p:nvPr/>
        </p:nvSpPr>
        <p:spPr>
          <a:xfrm>
            <a:off x="5974582" y="1334528"/>
            <a:ext cx="3398108" cy="2496065"/>
          </a:xfrm>
          <a:prstGeom prst="round1Rect">
            <a:avLst/>
          </a:prstGeom>
          <a:solidFill>
            <a:srgbClr val="B7E0A4"/>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9" name="Rechthoek: met één afgeronde hoek 8">
            <a:extLst>
              <a:ext uri="{FF2B5EF4-FFF2-40B4-BE49-F238E27FC236}">
                <a16:creationId xmlns:a16="http://schemas.microsoft.com/office/drawing/2014/main" id="{90F3CB97-3226-4FC4-A022-F801C8DF13D2}"/>
              </a:ext>
            </a:extLst>
          </p:cNvPr>
          <p:cNvSpPr/>
          <p:nvPr/>
        </p:nvSpPr>
        <p:spPr>
          <a:xfrm flipH="1" flipV="1">
            <a:off x="2424074" y="4003590"/>
            <a:ext cx="3398108" cy="2496065"/>
          </a:xfrm>
          <a:prstGeom prst="round1Rect">
            <a:avLst/>
          </a:prstGeom>
          <a:solidFill>
            <a:srgbClr val="80D05C"/>
          </a:solidFill>
        </p:spPr>
        <p:style>
          <a:lnRef idx="1">
            <a:schemeClr val="accent2"/>
          </a:lnRef>
          <a:fillRef idx="2">
            <a:schemeClr val="accent2"/>
          </a:fillRef>
          <a:effectRef idx="1">
            <a:schemeClr val="accent2"/>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0" name="Rechthoek: met één afgeronde hoek 9">
            <a:extLst>
              <a:ext uri="{FF2B5EF4-FFF2-40B4-BE49-F238E27FC236}">
                <a16:creationId xmlns:a16="http://schemas.microsoft.com/office/drawing/2014/main" id="{DBE04DC1-C54F-6D5A-4D0F-31434326BA72}"/>
              </a:ext>
            </a:extLst>
          </p:cNvPr>
          <p:cNvSpPr/>
          <p:nvPr/>
        </p:nvSpPr>
        <p:spPr>
          <a:xfrm flipV="1">
            <a:off x="5974582" y="4003590"/>
            <a:ext cx="3398108" cy="2496065"/>
          </a:xfrm>
          <a:prstGeom prst="round1Rect">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13" name="Tekstvak 12">
            <a:extLst>
              <a:ext uri="{FF2B5EF4-FFF2-40B4-BE49-F238E27FC236}">
                <a16:creationId xmlns:a16="http://schemas.microsoft.com/office/drawing/2014/main" id="{9DA2E15D-E1DE-E959-509F-4BA33777EEF5}"/>
              </a:ext>
            </a:extLst>
          </p:cNvPr>
          <p:cNvSpPr txBox="1"/>
          <p:nvPr/>
        </p:nvSpPr>
        <p:spPr>
          <a:xfrm>
            <a:off x="2700741" y="5757217"/>
            <a:ext cx="31050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helpt mij?</a:t>
            </a:r>
          </a:p>
        </p:txBody>
      </p:sp>
      <p:sp>
        <p:nvSpPr>
          <p:cNvPr id="14" name="Tekstvak 13">
            <a:extLst>
              <a:ext uri="{FF2B5EF4-FFF2-40B4-BE49-F238E27FC236}">
                <a16:creationId xmlns:a16="http://schemas.microsoft.com/office/drawing/2014/main" id="{52FE0A6F-D52F-811F-2F77-DE7931CB8709}"/>
              </a:ext>
            </a:extLst>
          </p:cNvPr>
          <p:cNvSpPr txBox="1"/>
          <p:nvPr/>
        </p:nvSpPr>
        <p:spPr>
          <a:xfrm>
            <a:off x="6662057" y="4281673"/>
            <a:ext cx="2658380"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kan ik goed en hoe help ik anderen daarmee?</a:t>
            </a:r>
          </a:p>
        </p:txBody>
      </p:sp>
      <p:sp>
        <p:nvSpPr>
          <p:cNvPr id="15" name="Tekstvak 14">
            <a:extLst>
              <a:ext uri="{FF2B5EF4-FFF2-40B4-BE49-F238E27FC236}">
                <a16:creationId xmlns:a16="http://schemas.microsoft.com/office/drawing/2014/main" id="{01AD2CF8-6C9C-E80D-9B5C-6D0BA7E6F9AB}"/>
              </a:ext>
            </a:extLst>
          </p:cNvPr>
          <p:cNvSpPr txBox="1"/>
          <p:nvPr/>
        </p:nvSpPr>
        <p:spPr>
          <a:xfrm>
            <a:off x="2717127" y="1710890"/>
            <a:ext cx="310505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Hoe werkt mijn brein?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sp>
        <p:nvSpPr>
          <p:cNvPr id="16" name="Tekstvak 15">
            <a:extLst>
              <a:ext uri="{FF2B5EF4-FFF2-40B4-BE49-F238E27FC236}">
                <a16:creationId xmlns:a16="http://schemas.microsoft.com/office/drawing/2014/main" id="{E970B501-7942-52E9-A795-5BE6828CBD0E}"/>
              </a:ext>
            </a:extLst>
          </p:cNvPr>
          <p:cNvSpPr txBox="1"/>
          <p:nvPr/>
        </p:nvSpPr>
        <p:spPr>
          <a:xfrm>
            <a:off x="6017740" y="1710889"/>
            <a:ext cx="3105055"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angal Pro"/>
                <a:ea typeface="+mn-ea"/>
                <a:cs typeface="+mn-cs"/>
              </a:rPr>
              <a:t>Wat is mijn TOS?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21" name="Graphic 20" descr="Gebruiker met effen opvulling">
            <a:extLst>
              <a:ext uri="{FF2B5EF4-FFF2-40B4-BE49-F238E27FC236}">
                <a16:creationId xmlns:a16="http://schemas.microsoft.com/office/drawing/2014/main" id="{D3DE01BF-E64D-DCFE-2013-DCDA96A61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2486" y="2207739"/>
            <a:ext cx="3245708" cy="3245708"/>
          </a:xfrm>
          <a:prstGeom prst="rect">
            <a:avLst/>
          </a:prstGeom>
        </p:spPr>
      </p:pic>
      <p:sp>
        <p:nvSpPr>
          <p:cNvPr id="22" name="Tekstvak 21">
            <a:extLst>
              <a:ext uri="{FF2B5EF4-FFF2-40B4-BE49-F238E27FC236}">
                <a16:creationId xmlns:a16="http://schemas.microsoft.com/office/drawing/2014/main" id="{F2784BAF-9619-396C-9309-19321F27651A}"/>
              </a:ext>
            </a:extLst>
          </p:cNvPr>
          <p:cNvSpPr txBox="1"/>
          <p:nvPr/>
        </p:nvSpPr>
        <p:spPr>
          <a:xfrm>
            <a:off x="5491680" y="2828840"/>
            <a:ext cx="74732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6600" b="0" i="0" u="none" strike="noStrike" kern="1200" cap="none" spc="0" normalizeH="0" baseline="0" noProof="0" dirty="0">
                <a:ln>
                  <a:noFill/>
                </a:ln>
                <a:solidFill>
                  <a:prstClr val="white"/>
                </a:solidFill>
                <a:effectLst/>
                <a:uLnTx/>
                <a:uFillTx/>
                <a:latin typeface="Mangal Pro"/>
                <a:ea typeface="+mn-ea"/>
                <a:cs typeface="+mn-cs"/>
              </a:rPr>
              <a:t>?</a:t>
            </a:r>
          </a:p>
        </p:txBody>
      </p:sp>
    </p:spTree>
    <p:extLst>
      <p:ext uri="{BB962C8B-B14F-4D97-AF65-F5344CB8AC3E}">
        <p14:creationId xmlns:p14="http://schemas.microsoft.com/office/powerpoint/2010/main" val="262475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620B3D5-A39C-63B2-CC31-F436D399B57C}"/>
              </a:ext>
            </a:extLst>
          </p:cNvPr>
          <p:cNvSpPr txBox="1"/>
          <p:nvPr/>
        </p:nvSpPr>
        <p:spPr>
          <a:xfrm>
            <a:off x="1646041" y="1099751"/>
            <a:ext cx="8896865" cy="214884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50000"/>
              </a:lnSpc>
              <a:spcBef>
                <a:spcPct val="0"/>
              </a:spcBef>
              <a:spcAft>
                <a:spcPts val="600"/>
              </a:spcAft>
              <a:buClrTx/>
              <a:buSzTx/>
              <a:buFontTx/>
              <a:buNone/>
              <a:tabLst/>
              <a:defRPr/>
            </a:pPr>
            <a:r>
              <a:rPr kumimoji="0" lang="nl-NL" sz="2600" b="0" i="0" u="none" strike="noStrike" kern="1200" cap="none" spc="0" normalizeH="0" baseline="0" noProof="0" dirty="0">
                <a:ln>
                  <a:noFill/>
                </a:ln>
                <a:solidFill>
                  <a:prstClr val="white"/>
                </a:solidFill>
                <a:effectLst/>
                <a:uLnTx/>
                <a:uFillTx/>
                <a:latin typeface="BaseNine"/>
                <a:ea typeface="+mn-ea"/>
                <a:cs typeface="+mn-cs"/>
              </a:rPr>
              <a:t>Leren over wie je bent is belangrijk. </a:t>
            </a:r>
            <a:br>
              <a:rPr kumimoji="0" lang="nl-NL" sz="2600" b="0" i="0" u="none" strike="noStrike" kern="1200" cap="none" spc="0" normalizeH="0" baseline="0" noProof="0" dirty="0">
                <a:ln>
                  <a:noFill/>
                </a:ln>
                <a:solidFill>
                  <a:prstClr val="white"/>
                </a:solidFill>
                <a:effectLst/>
                <a:uLnTx/>
                <a:uFillTx/>
                <a:latin typeface="BaseNine"/>
                <a:ea typeface="+mn-ea"/>
                <a:cs typeface="+mn-cs"/>
              </a:rPr>
            </a:br>
            <a:r>
              <a:rPr kumimoji="0" lang="nl-NL" sz="2600" b="0" i="0" u="none" strike="noStrike" kern="1200" cap="none" spc="0" normalizeH="0" baseline="0" noProof="0" dirty="0">
                <a:ln>
                  <a:noFill/>
                </a:ln>
                <a:solidFill>
                  <a:prstClr val="white"/>
                </a:solidFill>
                <a:effectLst/>
                <a:uLnTx/>
                <a:uFillTx/>
                <a:latin typeface="BaseNine"/>
                <a:ea typeface="+mn-ea"/>
                <a:cs typeface="+mn-cs"/>
              </a:rPr>
              <a:t>Het helpt je om je doelen te bereiken. </a:t>
            </a:r>
          </a:p>
        </p:txBody>
      </p:sp>
      <p:sp>
        <p:nvSpPr>
          <p:cNvPr id="5" name="Tekstvak 4">
            <a:extLst>
              <a:ext uri="{FF2B5EF4-FFF2-40B4-BE49-F238E27FC236}">
                <a16:creationId xmlns:a16="http://schemas.microsoft.com/office/drawing/2014/main" id="{187B6A52-7D2F-6DE2-74CE-ECDB0EDDF39A}"/>
              </a:ext>
            </a:extLst>
          </p:cNvPr>
          <p:cNvSpPr txBox="1"/>
          <p:nvPr/>
        </p:nvSpPr>
        <p:spPr>
          <a:xfrm>
            <a:off x="2917305" y="3520440"/>
            <a:ext cx="6354339" cy="159649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br>
              <a:rPr kumimoji="0" lang="nl-NL" sz="2000" b="0" i="0" u="none" strike="noStrike" kern="1200" cap="none" spc="0" normalizeH="0" baseline="0" noProof="0" dirty="0">
                <a:ln>
                  <a:noFill/>
                </a:ln>
                <a:solidFill>
                  <a:prstClr val="white"/>
                </a:solidFill>
                <a:effectLst/>
                <a:uLnTx/>
                <a:uFillTx/>
                <a:latin typeface="Mangal Pro"/>
                <a:ea typeface="+mn-ea"/>
                <a:cs typeface="+mn-cs"/>
              </a:rPr>
            </a:br>
            <a:r>
              <a:rPr kumimoji="0" lang="nl-NL" sz="2000" b="0" i="0" u="none" strike="noStrike" kern="1200" cap="none" spc="0" normalizeH="0" baseline="0" noProof="0" dirty="0">
                <a:ln>
                  <a:noFill/>
                </a:ln>
                <a:solidFill>
                  <a:prstClr val="white"/>
                </a:solidFill>
                <a:effectLst/>
                <a:uLnTx/>
                <a:uFillTx/>
                <a:latin typeface="Mangal Pro"/>
                <a:ea typeface="+mn-ea"/>
                <a:cs typeface="+mn-cs"/>
              </a:rPr>
              <a:t>In deze lessen ga je leren over wie je bent. </a:t>
            </a:r>
            <a:br>
              <a:rPr kumimoji="0" lang="nl-NL" sz="2000" b="0" i="0" u="none" strike="noStrike" kern="1200" cap="none" spc="0" normalizeH="0" baseline="0" noProof="0" dirty="0">
                <a:ln>
                  <a:noFill/>
                </a:ln>
                <a:solidFill>
                  <a:prstClr val="white"/>
                </a:solidFill>
                <a:effectLst/>
                <a:uLnTx/>
                <a:uFillTx/>
                <a:latin typeface="Mangal Pro"/>
                <a:ea typeface="+mn-ea"/>
                <a:cs typeface="+mn-cs"/>
              </a:rPr>
            </a:br>
            <a:r>
              <a:rPr kumimoji="0" lang="nl-NL" sz="2000" b="0" i="0" u="none" strike="noStrike" kern="1200" cap="none" spc="0" normalizeH="0" baseline="0" noProof="0" dirty="0">
                <a:ln>
                  <a:noFill/>
                </a:ln>
                <a:solidFill>
                  <a:prstClr val="white"/>
                </a:solidFill>
                <a:effectLst/>
                <a:uLnTx/>
                <a:uFillTx/>
                <a:latin typeface="Mangal Pro"/>
                <a:ea typeface="+mn-ea"/>
                <a:cs typeface="+mn-cs"/>
              </a:rPr>
              <a:t>Daarvoor is het wel belangrijk dat we: </a:t>
            </a:r>
          </a:p>
        </p:txBody>
      </p:sp>
      <p:pic>
        <p:nvPicPr>
          <p:cNvPr id="7" name="Afbeelding 6" descr="Vrouw in informele kleding duim omhoog zij">
            <a:extLst>
              <a:ext uri="{FF2B5EF4-FFF2-40B4-BE49-F238E27FC236}">
                <a16:creationId xmlns:a16="http://schemas.microsoft.com/office/drawing/2014/main" id="{00C4BE64-14F9-B1F0-C4E9-AB36C7756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053" y="2058636"/>
            <a:ext cx="1684076" cy="4799364"/>
          </a:xfrm>
          <a:prstGeom prst="rect">
            <a:avLst/>
          </a:prstGeom>
        </p:spPr>
      </p:pic>
      <p:sp>
        <p:nvSpPr>
          <p:cNvPr id="14" name="Tekstvak 13">
            <a:extLst>
              <a:ext uri="{FF2B5EF4-FFF2-40B4-BE49-F238E27FC236}">
                <a16:creationId xmlns:a16="http://schemas.microsoft.com/office/drawing/2014/main" id="{4855F88C-C87A-72B8-0D3B-9437597E726C}"/>
              </a:ext>
            </a:extLst>
          </p:cNvPr>
          <p:cNvSpPr txBox="1"/>
          <p:nvPr/>
        </p:nvSpPr>
        <p:spPr>
          <a:xfrm>
            <a:off x="2273227" y="345817"/>
            <a:ext cx="2531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Luisteren naar elkaar</a:t>
            </a:r>
          </a:p>
        </p:txBody>
      </p:sp>
      <p:sp>
        <p:nvSpPr>
          <p:cNvPr id="15" name="Tekstvak 14">
            <a:extLst>
              <a:ext uri="{FF2B5EF4-FFF2-40B4-BE49-F238E27FC236}">
                <a16:creationId xmlns:a16="http://schemas.microsoft.com/office/drawing/2014/main" id="{7DA7A334-0400-0352-A2E9-822A8C8544A2}"/>
              </a:ext>
            </a:extLst>
          </p:cNvPr>
          <p:cNvSpPr txBox="1"/>
          <p:nvPr/>
        </p:nvSpPr>
        <p:spPr>
          <a:xfrm rot="336841">
            <a:off x="136686" y="915085"/>
            <a:ext cx="19493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Respect hebben</a:t>
            </a:r>
          </a:p>
        </p:txBody>
      </p:sp>
      <p:sp>
        <p:nvSpPr>
          <p:cNvPr id="18" name="Tekstvak 17">
            <a:extLst>
              <a:ext uri="{FF2B5EF4-FFF2-40B4-BE49-F238E27FC236}">
                <a16:creationId xmlns:a16="http://schemas.microsoft.com/office/drawing/2014/main" id="{C076D5C4-35CA-E871-C296-E0946C618D44}"/>
              </a:ext>
            </a:extLst>
          </p:cNvPr>
          <p:cNvSpPr txBox="1"/>
          <p:nvPr/>
        </p:nvSpPr>
        <p:spPr>
          <a:xfrm rot="21347606">
            <a:off x="8865507" y="5646510"/>
            <a:ext cx="29556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Wat iemand hier vertelt, </a:t>
            </a:r>
            <a:br>
              <a:rPr kumimoji="0" lang="nl-NL" sz="1800" b="0" i="0" u="none" strike="noStrike" kern="1200" cap="none" spc="0" normalizeH="0" baseline="0" noProof="0" dirty="0">
                <a:ln>
                  <a:noFill/>
                </a:ln>
                <a:solidFill>
                  <a:prstClr val="black"/>
                </a:solidFill>
                <a:effectLst/>
                <a:uLnTx/>
                <a:uFillTx/>
                <a:latin typeface="Mangal Pro"/>
                <a:ea typeface="+mn-ea"/>
                <a:cs typeface="+mn-cs"/>
              </a:rPr>
            </a:br>
            <a:r>
              <a:rPr kumimoji="0" lang="nl-NL" sz="1800" b="0" i="0" u="none" strike="noStrike" kern="1200" cap="none" spc="0" normalizeH="0" baseline="0" noProof="0" dirty="0">
                <a:ln>
                  <a:noFill/>
                </a:ln>
                <a:solidFill>
                  <a:prstClr val="black"/>
                </a:solidFill>
                <a:effectLst/>
                <a:uLnTx/>
                <a:uFillTx/>
                <a:latin typeface="Mangal Pro"/>
                <a:ea typeface="+mn-ea"/>
                <a:cs typeface="+mn-cs"/>
              </a:rPr>
              <a:t>niet doorvertellen. </a:t>
            </a:r>
          </a:p>
        </p:txBody>
      </p:sp>
      <p:sp>
        <p:nvSpPr>
          <p:cNvPr id="19" name="Tekstvak 18">
            <a:extLst>
              <a:ext uri="{FF2B5EF4-FFF2-40B4-BE49-F238E27FC236}">
                <a16:creationId xmlns:a16="http://schemas.microsoft.com/office/drawing/2014/main" id="{565C2EF3-A451-3854-6AF7-D9898C2982EC}"/>
              </a:ext>
            </a:extLst>
          </p:cNvPr>
          <p:cNvSpPr txBox="1"/>
          <p:nvPr/>
        </p:nvSpPr>
        <p:spPr>
          <a:xfrm rot="21322557">
            <a:off x="5947718" y="439256"/>
            <a:ext cx="2683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Aardig zijn voor elkaar</a:t>
            </a:r>
          </a:p>
        </p:txBody>
      </p:sp>
      <p:sp>
        <p:nvSpPr>
          <p:cNvPr id="20" name="Tekstvak 19">
            <a:extLst>
              <a:ext uri="{FF2B5EF4-FFF2-40B4-BE49-F238E27FC236}">
                <a16:creationId xmlns:a16="http://schemas.microsoft.com/office/drawing/2014/main" id="{9B63AE3D-CAF0-A6CA-D7F0-EADC7E09FFC6}"/>
              </a:ext>
            </a:extLst>
          </p:cNvPr>
          <p:cNvSpPr txBox="1"/>
          <p:nvPr/>
        </p:nvSpPr>
        <p:spPr>
          <a:xfrm rot="591894">
            <a:off x="10362538" y="915085"/>
            <a:ext cx="16839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Elkaar helpen</a:t>
            </a:r>
          </a:p>
        </p:txBody>
      </p:sp>
      <p:sp>
        <p:nvSpPr>
          <p:cNvPr id="21" name="Tekstvak 20">
            <a:extLst>
              <a:ext uri="{FF2B5EF4-FFF2-40B4-BE49-F238E27FC236}">
                <a16:creationId xmlns:a16="http://schemas.microsoft.com/office/drawing/2014/main" id="{5D22F368-2E6D-9742-E983-55DC1ECB3150}"/>
              </a:ext>
            </a:extLst>
          </p:cNvPr>
          <p:cNvSpPr txBox="1"/>
          <p:nvPr/>
        </p:nvSpPr>
        <p:spPr>
          <a:xfrm>
            <a:off x="4557233" y="6255469"/>
            <a:ext cx="330295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angal Pro"/>
                <a:ea typeface="+mn-ea"/>
                <a:cs typeface="+mn-cs"/>
              </a:rPr>
              <a:t>Wat nog meer?</a:t>
            </a:r>
          </a:p>
        </p:txBody>
      </p:sp>
      <p:pic>
        <p:nvPicPr>
          <p:cNvPr id="27" name="Afbeelding 26" descr="Jonge jongen hand op kin">
            <a:extLst>
              <a:ext uri="{FF2B5EF4-FFF2-40B4-BE49-F238E27FC236}">
                <a16:creationId xmlns:a16="http://schemas.microsoft.com/office/drawing/2014/main" id="{9CA976BF-A93B-CE95-69DE-2C5B9F1E2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70" y="2059200"/>
            <a:ext cx="993715" cy="4798800"/>
          </a:xfrm>
          <a:prstGeom prst="rect">
            <a:avLst/>
          </a:prstGeom>
        </p:spPr>
      </p:pic>
      <p:sp>
        <p:nvSpPr>
          <p:cNvPr id="16" name="Tekstvak 15">
            <a:extLst>
              <a:ext uri="{FF2B5EF4-FFF2-40B4-BE49-F238E27FC236}">
                <a16:creationId xmlns:a16="http://schemas.microsoft.com/office/drawing/2014/main" id="{2CC0D30B-F6CD-6934-5875-31E22A8FF64F}"/>
              </a:ext>
            </a:extLst>
          </p:cNvPr>
          <p:cNvSpPr txBox="1"/>
          <p:nvPr/>
        </p:nvSpPr>
        <p:spPr>
          <a:xfrm rot="20745961">
            <a:off x="59718" y="3076006"/>
            <a:ext cx="20585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Op onszelf letten</a:t>
            </a:r>
          </a:p>
        </p:txBody>
      </p:sp>
      <p:sp>
        <p:nvSpPr>
          <p:cNvPr id="17" name="Tekstvak 16">
            <a:extLst>
              <a:ext uri="{FF2B5EF4-FFF2-40B4-BE49-F238E27FC236}">
                <a16:creationId xmlns:a16="http://schemas.microsoft.com/office/drawing/2014/main" id="{5681276C-423F-7A1D-B0FA-AAFE045FFAFD}"/>
              </a:ext>
            </a:extLst>
          </p:cNvPr>
          <p:cNvSpPr txBox="1"/>
          <p:nvPr/>
        </p:nvSpPr>
        <p:spPr>
          <a:xfrm rot="1067104">
            <a:off x="518168" y="5264663"/>
            <a:ext cx="22557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Allemaal meedoen</a:t>
            </a:r>
          </a:p>
        </p:txBody>
      </p:sp>
    </p:spTree>
    <p:extLst>
      <p:ext uri="{BB962C8B-B14F-4D97-AF65-F5344CB8AC3E}">
        <p14:creationId xmlns:p14="http://schemas.microsoft.com/office/powerpoint/2010/main" val="24823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80">
                                          <p:stCondLst>
                                            <p:cond delay="0"/>
                                          </p:stCondLst>
                                        </p:cTn>
                                        <p:tgtEl>
                                          <p:spTgt spid="17"/>
                                        </p:tgtEl>
                                      </p:cBhvr>
                                    </p:animEffect>
                                    <p:anim calcmode="lin" valueType="num">
                                      <p:cBhvr>
                                        <p:cTn id="1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0" dur="26">
                                          <p:stCondLst>
                                            <p:cond delay="650"/>
                                          </p:stCondLst>
                                        </p:cTn>
                                        <p:tgtEl>
                                          <p:spTgt spid="17"/>
                                        </p:tgtEl>
                                      </p:cBhvr>
                                      <p:to x="100000" y="60000"/>
                                    </p:animScale>
                                    <p:animScale>
                                      <p:cBhvr>
                                        <p:cTn id="21" dur="166" decel="50000">
                                          <p:stCondLst>
                                            <p:cond delay="676"/>
                                          </p:stCondLst>
                                        </p:cTn>
                                        <p:tgtEl>
                                          <p:spTgt spid="17"/>
                                        </p:tgtEl>
                                      </p:cBhvr>
                                      <p:to x="100000" y="100000"/>
                                    </p:animScale>
                                    <p:animScale>
                                      <p:cBhvr>
                                        <p:cTn id="22" dur="26">
                                          <p:stCondLst>
                                            <p:cond delay="1312"/>
                                          </p:stCondLst>
                                        </p:cTn>
                                        <p:tgtEl>
                                          <p:spTgt spid="17"/>
                                        </p:tgtEl>
                                      </p:cBhvr>
                                      <p:to x="100000" y="80000"/>
                                    </p:animScale>
                                    <p:animScale>
                                      <p:cBhvr>
                                        <p:cTn id="23" dur="166" decel="50000">
                                          <p:stCondLst>
                                            <p:cond delay="1338"/>
                                          </p:stCondLst>
                                        </p:cTn>
                                        <p:tgtEl>
                                          <p:spTgt spid="17"/>
                                        </p:tgtEl>
                                      </p:cBhvr>
                                      <p:to x="100000" y="100000"/>
                                    </p:animScale>
                                    <p:animScale>
                                      <p:cBhvr>
                                        <p:cTn id="24" dur="26">
                                          <p:stCondLst>
                                            <p:cond delay="1642"/>
                                          </p:stCondLst>
                                        </p:cTn>
                                        <p:tgtEl>
                                          <p:spTgt spid="17"/>
                                        </p:tgtEl>
                                      </p:cBhvr>
                                      <p:to x="100000" y="90000"/>
                                    </p:animScale>
                                    <p:animScale>
                                      <p:cBhvr>
                                        <p:cTn id="25" dur="166" decel="50000">
                                          <p:stCondLst>
                                            <p:cond delay="1668"/>
                                          </p:stCondLst>
                                        </p:cTn>
                                        <p:tgtEl>
                                          <p:spTgt spid="17"/>
                                        </p:tgtEl>
                                      </p:cBhvr>
                                      <p:to x="100000" y="100000"/>
                                    </p:animScale>
                                    <p:animScale>
                                      <p:cBhvr>
                                        <p:cTn id="26" dur="26">
                                          <p:stCondLst>
                                            <p:cond delay="1808"/>
                                          </p:stCondLst>
                                        </p:cTn>
                                        <p:tgtEl>
                                          <p:spTgt spid="17"/>
                                        </p:tgtEl>
                                      </p:cBhvr>
                                      <p:to x="100000" y="95000"/>
                                    </p:animScale>
                                    <p:animScale>
                                      <p:cBhvr>
                                        <p:cTn id="27" dur="166" decel="50000">
                                          <p:stCondLst>
                                            <p:cond delay="1834"/>
                                          </p:stCondLst>
                                        </p:cTn>
                                        <p:tgtEl>
                                          <p:spTgt spid="17"/>
                                        </p:tgtEl>
                                      </p:cBhvr>
                                      <p:to x="100000" y="100000"/>
                                    </p:animScale>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80">
                                          <p:stCondLst>
                                            <p:cond delay="0"/>
                                          </p:stCondLst>
                                        </p:cTn>
                                        <p:tgtEl>
                                          <p:spTgt spid="16"/>
                                        </p:tgtEl>
                                      </p:cBhvr>
                                    </p:animEffect>
                                    <p:anim calcmode="lin" valueType="num">
                                      <p:cBhvr>
                                        <p:cTn id="3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2" dur="26">
                                          <p:stCondLst>
                                            <p:cond delay="650"/>
                                          </p:stCondLst>
                                        </p:cTn>
                                        <p:tgtEl>
                                          <p:spTgt spid="16"/>
                                        </p:tgtEl>
                                      </p:cBhvr>
                                      <p:to x="100000" y="60000"/>
                                    </p:animScale>
                                    <p:animScale>
                                      <p:cBhvr>
                                        <p:cTn id="43" dur="166" decel="50000">
                                          <p:stCondLst>
                                            <p:cond delay="676"/>
                                          </p:stCondLst>
                                        </p:cTn>
                                        <p:tgtEl>
                                          <p:spTgt spid="16"/>
                                        </p:tgtEl>
                                      </p:cBhvr>
                                      <p:to x="100000" y="100000"/>
                                    </p:animScale>
                                    <p:animScale>
                                      <p:cBhvr>
                                        <p:cTn id="44" dur="26">
                                          <p:stCondLst>
                                            <p:cond delay="1312"/>
                                          </p:stCondLst>
                                        </p:cTn>
                                        <p:tgtEl>
                                          <p:spTgt spid="16"/>
                                        </p:tgtEl>
                                      </p:cBhvr>
                                      <p:to x="100000" y="80000"/>
                                    </p:animScale>
                                    <p:animScale>
                                      <p:cBhvr>
                                        <p:cTn id="45" dur="166" decel="50000">
                                          <p:stCondLst>
                                            <p:cond delay="1338"/>
                                          </p:stCondLst>
                                        </p:cTn>
                                        <p:tgtEl>
                                          <p:spTgt spid="16"/>
                                        </p:tgtEl>
                                      </p:cBhvr>
                                      <p:to x="100000" y="100000"/>
                                    </p:animScale>
                                    <p:animScale>
                                      <p:cBhvr>
                                        <p:cTn id="46" dur="26">
                                          <p:stCondLst>
                                            <p:cond delay="1642"/>
                                          </p:stCondLst>
                                        </p:cTn>
                                        <p:tgtEl>
                                          <p:spTgt spid="16"/>
                                        </p:tgtEl>
                                      </p:cBhvr>
                                      <p:to x="100000" y="90000"/>
                                    </p:animScale>
                                    <p:animScale>
                                      <p:cBhvr>
                                        <p:cTn id="47" dur="166" decel="50000">
                                          <p:stCondLst>
                                            <p:cond delay="1668"/>
                                          </p:stCondLst>
                                        </p:cTn>
                                        <p:tgtEl>
                                          <p:spTgt spid="16"/>
                                        </p:tgtEl>
                                      </p:cBhvr>
                                      <p:to x="100000" y="100000"/>
                                    </p:animScale>
                                    <p:animScale>
                                      <p:cBhvr>
                                        <p:cTn id="48" dur="26">
                                          <p:stCondLst>
                                            <p:cond delay="1808"/>
                                          </p:stCondLst>
                                        </p:cTn>
                                        <p:tgtEl>
                                          <p:spTgt spid="16"/>
                                        </p:tgtEl>
                                      </p:cBhvr>
                                      <p:to x="100000" y="95000"/>
                                    </p:animScale>
                                    <p:animScale>
                                      <p:cBhvr>
                                        <p:cTn id="49" dur="166" decel="50000">
                                          <p:stCondLst>
                                            <p:cond delay="1834"/>
                                          </p:stCondLst>
                                        </p:cTn>
                                        <p:tgtEl>
                                          <p:spTgt spid="1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80">
                                          <p:stCondLst>
                                            <p:cond delay="0"/>
                                          </p:stCondLst>
                                        </p:cTn>
                                        <p:tgtEl>
                                          <p:spTgt spid="15"/>
                                        </p:tgtEl>
                                      </p:cBhvr>
                                    </p:animEffect>
                                    <p:anim calcmode="lin" valueType="num">
                                      <p:cBhvr>
                                        <p:cTn id="5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0" dur="26">
                                          <p:stCondLst>
                                            <p:cond delay="650"/>
                                          </p:stCondLst>
                                        </p:cTn>
                                        <p:tgtEl>
                                          <p:spTgt spid="15"/>
                                        </p:tgtEl>
                                      </p:cBhvr>
                                      <p:to x="100000" y="60000"/>
                                    </p:animScale>
                                    <p:animScale>
                                      <p:cBhvr>
                                        <p:cTn id="61" dur="166" decel="50000">
                                          <p:stCondLst>
                                            <p:cond delay="676"/>
                                          </p:stCondLst>
                                        </p:cTn>
                                        <p:tgtEl>
                                          <p:spTgt spid="15"/>
                                        </p:tgtEl>
                                      </p:cBhvr>
                                      <p:to x="100000" y="100000"/>
                                    </p:animScale>
                                    <p:animScale>
                                      <p:cBhvr>
                                        <p:cTn id="62" dur="26">
                                          <p:stCondLst>
                                            <p:cond delay="1312"/>
                                          </p:stCondLst>
                                        </p:cTn>
                                        <p:tgtEl>
                                          <p:spTgt spid="15"/>
                                        </p:tgtEl>
                                      </p:cBhvr>
                                      <p:to x="100000" y="80000"/>
                                    </p:animScale>
                                    <p:animScale>
                                      <p:cBhvr>
                                        <p:cTn id="63" dur="166" decel="50000">
                                          <p:stCondLst>
                                            <p:cond delay="1338"/>
                                          </p:stCondLst>
                                        </p:cTn>
                                        <p:tgtEl>
                                          <p:spTgt spid="15"/>
                                        </p:tgtEl>
                                      </p:cBhvr>
                                      <p:to x="100000" y="100000"/>
                                    </p:animScale>
                                    <p:animScale>
                                      <p:cBhvr>
                                        <p:cTn id="64" dur="26">
                                          <p:stCondLst>
                                            <p:cond delay="1642"/>
                                          </p:stCondLst>
                                        </p:cTn>
                                        <p:tgtEl>
                                          <p:spTgt spid="15"/>
                                        </p:tgtEl>
                                      </p:cBhvr>
                                      <p:to x="100000" y="90000"/>
                                    </p:animScale>
                                    <p:animScale>
                                      <p:cBhvr>
                                        <p:cTn id="65" dur="166" decel="50000">
                                          <p:stCondLst>
                                            <p:cond delay="1668"/>
                                          </p:stCondLst>
                                        </p:cTn>
                                        <p:tgtEl>
                                          <p:spTgt spid="15"/>
                                        </p:tgtEl>
                                      </p:cBhvr>
                                      <p:to x="100000" y="100000"/>
                                    </p:animScale>
                                    <p:animScale>
                                      <p:cBhvr>
                                        <p:cTn id="66" dur="26">
                                          <p:stCondLst>
                                            <p:cond delay="1808"/>
                                          </p:stCondLst>
                                        </p:cTn>
                                        <p:tgtEl>
                                          <p:spTgt spid="15"/>
                                        </p:tgtEl>
                                      </p:cBhvr>
                                      <p:to x="100000" y="95000"/>
                                    </p:animScale>
                                    <p:animScale>
                                      <p:cBhvr>
                                        <p:cTn id="67" dur="166" decel="50000">
                                          <p:stCondLst>
                                            <p:cond delay="1834"/>
                                          </p:stCondLst>
                                        </p:cTn>
                                        <p:tgtEl>
                                          <p:spTgt spid="15"/>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80">
                                          <p:stCondLst>
                                            <p:cond delay="0"/>
                                          </p:stCondLst>
                                        </p:cTn>
                                        <p:tgtEl>
                                          <p:spTgt spid="14"/>
                                        </p:tgtEl>
                                      </p:cBhvr>
                                    </p:animEffect>
                                    <p:anim calcmode="lin" valueType="num">
                                      <p:cBhvr>
                                        <p:cTn id="7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8" dur="26">
                                          <p:stCondLst>
                                            <p:cond delay="650"/>
                                          </p:stCondLst>
                                        </p:cTn>
                                        <p:tgtEl>
                                          <p:spTgt spid="14"/>
                                        </p:tgtEl>
                                      </p:cBhvr>
                                      <p:to x="100000" y="60000"/>
                                    </p:animScale>
                                    <p:animScale>
                                      <p:cBhvr>
                                        <p:cTn id="79" dur="166" decel="50000">
                                          <p:stCondLst>
                                            <p:cond delay="676"/>
                                          </p:stCondLst>
                                        </p:cTn>
                                        <p:tgtEl>
                                          <p:spTgt spid="14"/>
                                        </p:tgtEl>
                                      </p:cBhvr>
                                      <p:to x="100000" y="100000"/>
                                    </p:animScale>
                                    <p:animScale>
                                      <p:cBhvr>
                                        <p:cTn id="80" dur="26">
                                          <p:stCondLst>
                                            <p:cond delay="1312"/>
                                          </p:stCondLst>
                                        </p:cTn>
                                        <p:tgtEl>
                                          <p:spTgt spid="14"/>
                                        </p:tgtEl>
                                      </p:cBhvr>
                                      <p:to x="100000" y="80000"/>
                                    </p:animScale>
                                    <p:animScale>
                                      <p:cBhvr>
                                        <p:cTn id="81" dur="166" decel="50000">
                                          <p:stCondLst>
                                            <p:cond delay="1338"/>
                                          </p:stCondLst>
                                        </p:cTn>
                                        <p:tgtEl>
                                          <p:spTgt spid="14"/>
                                        </p:tgtEl>
                                      </p:cBhvr>
                                      <p:to x="100000" y="100000"/>
                                    </p:animScale>
                                    <p:animScale>
                                      <p:cBhvr>
                                        <p:cTn id="82" dur="26">
                                          <p:stCondLst>
                                            <p:cond delay="1642"/>
                                          </p:stCondLst>
                                        </p:cTn>
                                        <p:tgtEl>
                                          <p:spTgt spid="14"/>
                                        </p:tgtEl>
                                      </p:cBhvr>
                                      <p:to x="100000" y="90000"/>
                                    </p:animScale>
                                    <p:animScale>
                                      <p:cBhvr>
                                        <p:cTn id="83" dur="166" decel="50000">
                                          <p:stCondLst>
                                            <p:cond delay="1668"/>
                                          </p:stCondLst>
                                        </p:cTn>
                                        <p:tgtEl>
                                          <p:spTgt spid="14"/>
                                        </p:tgtEl>
                                      </p:cBhvr>
                                      <p:to x="100000" y="100000"/>
                                    </p:animScale>
                                    <p:animScale>
                                      <p:cBhvr>
                                        <p:cTn id="84" dur="26">
                                          <p:stCondLst>
                                            <p:cond delay="1808"/>
                                          </p:stCondLst>
                                        </p:cTn>
                                        <p:tgtEl>
                                          <p:spTgt spid="14"/>
                                        </p:tgtEl>
                                      </p:cBhvr>
                                      <p:to x="100000" y="95000"/>
                                    </p:animScale>
                                    <p:animScale>
                                      <p:cBhvr>
                                        <p:cTn id="85" dur="166" decel="50000">
                                          <p:stCondLst>
                                            <p:cond delay="1834"/>
                                          </p:stCondLst>
                                        </p:cTn>
                                        <p:tgtEl>
                                          <p:spTgt spid="14"/>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80">
                                          <p:stCondLst>
                                            <p:cond delay="0"/>
                                          </p:stCondLst>
                                        </p:cTn>
                                        <p:tgtEl>
                                          <p:spTgt spid="19"/>
                                        </p:tgtEl>
                                      </p:cBhvr>
                                    </p:animEffect>
                                    <p:anim calcmode="lin" valueType="num">
                                      <p:cBhvr>
                                        <p:cTn id="9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6" dur="26">
                                          <p:stCondLst>
                                            <p:cond delay="650"/>
                                          </p:stCondLst>
                                        </p:cTn>
                                        <p:tgtEl>
                                          <p:spTgt spid="19"/>
                                        </p:tgtEl>
                                      </p:cBhvr>
                                      <p:to x="100000" y="60000"/>
                                    </p:animScale>
                                    <p:animScale>
                                      <p:cBhvr>
                                        <p:cTn id="97" dur="166" decel="50000">
                                          <p:stCondLst>
                                            <p:cond delay="676"/>
                                          </p:stCondLst>
                                        </p:cTn>
                                        <p:tgtEl>
                                          <p:spTgt spid="19"/>
                                        </p:tgtEl>
                                      </p:cBhvr>
                                      <p:to x="100000" y="100000"/>
                                    </p:animScale>
                                    <p:animScale>
                                      <p:cBhvr>
                                        <p:cTn id="98" dur="26">
                                          <p:stCondLst>
                                            <p:cond delay="1312"/>
                                          </p:stCondLst>
                                        </p:cTn>
                                        <p:tgtEl>
                                          <p:spTgt spid="19"/>
                                        </p:tgtEl>
                                      </p:cBhvr>
                                      <p:to x="100000" y="80000"/>
                                    </p:animScale>
                                    <p:animScale>
                                      <p:cBhvr>
                                        <p:cTn id="99" dur="166" decel="50000">
                                          <p:stCondLst>
                                            <p:cond delay="1338"/>
                                          </p:stCondLst>
                                        </p:cTn>
                                        <p:tgtEl>
                                          <p:spTgt spid="19"/>
                                        </p:tgtEl>
                                      </p:cBhvr>
                                      <p:to x="100000" y="100000"/>
                                    </p:animScale>
                                    <p:animScale>
                                      <p:cBhvr>
                                        <p:cTn id="100" dur="26">
                                          <p:stCondLst>
                                            <p:cond delay="1642"/>
                                          </p:stCondLst>
                                        </p:cTn>
                                        <p:tgtEl>
                                          <p:spTgt spid="19"/>
                                        </p:tgtEl>
                                      </p:cBhvr>
                                      <p:to x="100000" y="90000"/>
                                    </p:animScale>
                                    <p:animScale>
                                      <p:cBhvr>
                                        <p:cTn id="101" dur="166" decel="50000">
                                          <p:stCondLst>
                                            <p:cond delay="1668"/>
                                          </p:stCondLst>
                                        </p:cTn>
                                        <p:tgtEl>
                                          <p:spTgt spid="19"/>
                                        </p:tgtEl>
                                      </p:cBhvr>
                                      <p:to x="100000" y="100000"/>
                                    </p:animScale>
                                    <p:animScale>
                                      <p:cBhvr>
                                        <p:cTn id="102" dur="26">
                                          <p:stCondLst>
                                            <p:cond delay="1808"/>
                                          </p:stCondLst>
                                        </p:cTn>
                                        <p:tgtEl>
                                          <p:spTgt spid="19"/>
                                        </p:tgtEl>
                                      </p:cBhvr>
                                      <p:to x="100000" y="95000"/>
                                    </p:animScale>
                                    <p:animScale>
                                      <p:cBhvr>
                                        <p:cTn id="103" dur="166" decel="50000">
                                          <p:stCondLst>
                                            <p:cond delay="1834"/>
                                          </p:stCondLst>
                                        </p:cTn>
                                        <p:tgtEl>
                                          <p:spTgt spid="19"/>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down)">
                                      <p:cBhvr>
                                        <p:cTn id="108" dur="580">
                                          <p:stCondLst>
                                            <p:cond delay="0"/>
                                          </p:stCondLst>
                                        </p:cTn>
                                        <p:tgtEl>
                                          <p:spTgt spid="20"/>
                                        </p:tgtEl>
                                      </p:cBhvr>
                                    </p:animEffect>
                                    <p:anim calcmode="lin" valueType="num">
                                      <p:cBhvr>
                                        <p:cTn id="10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4" dur="26">
                                          <p:stCondLst>
                                            <p:cond delay="650"/>
                                          </p:stCondLst>
                                        </p:cTn>
                                        <p:tgtEl>
                                          <p:spTgt spid="20"/>
                                        </p:tgtEl>
                                      </p:cBhvr>
                                      <p:to x="100000" y="60000"/>
                                    </p:animScale>
                                    <p:animScale>
                                      <p:cBhvr>
                                        <p:cTn id="115" dur="166" decel="50000">
                                          <p:stCondLst>
                                            <p:cond delay="676"/>
                                          </p:stCondLst>
                                        </p:cTn>
                                        <p:tgtEl>
                                          <p:spTgt spid="20"/>
                                        </p:tgtEl>
                                      </p:cBhvr>
                                      <p:to x="100000" y="100000"/>
                                    </p:animScale>
                                    <p:animScale>
                                      <p:cBhvr>
                                        <p:cTn id="116" dur="26">
                                          <p:stCondLst>
                                            <p:cond delay="1312"/>
                                          </p:stCondLst>
                                        </p:cTn>
                                        <p:tgtEl>
                                          <p:spTgt spid="20"/>
                                        </p:tgtEl>
                                      </p:cBhvr>
                                      <p:to x="100000" y="80000"/>
                                    </p:animScale>
                                    <p:animScale>
                                      <p:cBhvr>
                                        <p:cTn id="117" dur="166" decel="50000">
                                          <p:stCondLst>
                                            <p:cond delay="1338"/>
                                          </p:stCondLst>
                                        </p:cTn>
                                        <p:tgtEl>
                                          <p:spTgt spid="20"/>
                                        </p:tgtEl>
                                      </p:cBhvr>
                                      <p:to x="100000" y="100000"/>
                                    </p:animScale>
                                    <p:animScale>
                                      <p:cBhvr>
                                        <p:cTn id="118" dur="26">
                                          <p:stCondLst>
                                            <p:cond delay="1642"/>
                                          </p:stCondLst>
                                        </p:cTn>
                                        <p:tgtEl>
                                          <p:spTgt spid="20"/>
                                        </p:tgtEl>
                                      </p:cBhvr>
                                      <p:to x="100000" y="90000"/>
                                    </p:animScale>
                                    <p:animScale>
                                      <p:cBhvr>
                                        <p:cTn id="119" dur="166" decel="50000">
                                          <p:stCondLst>
                                            <p:cond delay="1668"/>
                                          </p:stCondLst>
                                        </p:cTn>
                                        <p:tgtEl>
                                          <p:spTgt spid="20"/>
                                        </p:tgtEl>
                                      </p:cBhvr>
                                      <p:to x="100000" y="100000"/>
                                    </p:animScale>
                                    <p:animScale>
                                      <p:cBhvr>
                                        <p:cTn id="120" dur="26">
                                          <p:stCondLst>
                                            <p:cond delay="1808"/>
                                          </p:stCondLst>
                                        </p:cTn>
                                        <p:tgtEl>
                                          <p:spTgt spid="20"/>
                                        </p:tgtEl>
                                      </p:cBhvr>
                                      <p:to x="100000" y="95000"/>
                                    </p:animScale>
                                    <p:animScale>
                                      <p:cBhvr>
                                        <p:cTn id="121" dur="166" decel="50000">
                                          <p:stCondLst>
                                            <p:cond delay="1834"/>
                                          </p:stCondLst>
                                        </p:cTn>
                                        <p:tgtEl>
                                          <p:spTgt spid="20"/>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ipe(down)">
                                      <p:cBhvr>
                                        <p:cTn id="126" dur="580">
                                          <p:stCondLst>
                                            <p:cond delay="0"/>
                                          </p:stCondLst>
                                        </p:cTn>
                                        <p:tgtEl>
                                          <p:spTgt spid="18"/>
                                        </p:tgtEl>
                                      </p:cBhvr>
                                    </p:animEffect>
                                    <p:anim calcmode="lin" valueType="num">
                                      <p:cBhvr>
                                        <p:cTn id="12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2" dur="26">
                                          <p:stCondLst>
                                            <p:cond delay="650"/>
                                          </p:stCondLst>
                                        </p:cTn>
                                        <p:tgtEl>
                                          <p:spTgt spid="18"/>
                                        </p:tgtEl>
                                      </p:cBhvr>
                                      <p:to x="100000" y="60000"/>
                                    </p:animScale>
                                    <p:animScale>
                                      <p:cBhvr>
                                        <p:cTn id="133" dur="166" decel="50000">
                                          <p:stCondLst>
                                            <p:cond delay="676"/>
                                          </p:stCondLst>
                                        </p:cTn>
                                        <p:tgtEl>
                                          <p:spTgt spid="18"/>
                                        </p:tgtEl>
                                      </p:cBhvr>
                                      <p:to x="100000" y="100000"/>
                                    </p:animScale>
                                    <p:animScale>
                                      <p:cBhvr>
                                        <p:cTn id="134" dur="26">
                                          <p:stCondLst>
                                            <p:cond delay="1312"/>
                                          </p:stCondLst>
                                        </p:cTn>
                                        <p:tgtEl>
                                          <p:spTgt spid="18"/>
                                        </p:tgtEl>
                                      </p:cBhvr>
                                      <p:to x="100000" y="80000"/>
                                    </p:animScale>
                                    <p:animScale>
                                      <p:cBhvr>
                                        <p:cTn id="135" dur="166" decel="50000">
                                          <p:stCondLst>
                                            <p:cond delay="1338"/>
                                          </p:stCondLst>
                                        </p:cTn>
                                        <p:tgtEl>
                                          <p:spTgt spid="18"/>
                                        </p:tgtEl>
                                      </p:cBhvr>
                                      <p:to x="100000" y="100000"/>
                                    </p:animScale>
                                    <p:animScale>
                                      <p:cBhvr>
                                        <p:cTn id="136" dur="26">
                                          <p:stCondLst>
                                            <p:cond delay="1642"/>
                                          </p:stCondLst>
                                        </p:cTn>
                                        <p:tgtEl>
                                          <p:spTgt spid="18"/>
                                        </p:tgtEl>
                                      </p:cBhvr>
                                      <p:to x="100000" y="90000"/>
                                    </p:animScale>
                                    <p:animScale>
                                      <p:cBhvr>
                                        <p:cTn id="137" dur="166" decel="50000">
                                          <p:stCondLst>
                                            <p:cond delay="1668"/>
                                          </p:stCondLst>
                                        </p:cTn>
                                        <p:tgtEl>
                                          <p:spTgt spid="18"/>
                                        </p:tgtEl>
                                      </p:cBhvr>
                                      <p:to x="100000" y="100000"/>
                                    </p:animScale>
                                    <p:animScale>
                                      <p:cBhvr>
                                        <p:cTn id="138" dur="26">
                                          <p:stCondLst>
                                            <p:cond delay="1808"/>
                                          </p:stCondLst>
                                        </p:cTn>
                                        <p:tgtEl>
                                          <p:spTgt spid="18"/>
                                        </p:tgtEl>
                                      </p:cBhvr>
                                      <p:to x="100000" y="95000"/>
                                    </p:animScale>
                                    <p:animScale>
                                      <p:cBhvr>
                                        <p:cTn id="139" dur="166" decel="50000">
                                          <p:stCondLst>
                                            <p:cond delay="1834"/>
                                          </p:stCondLst>
                                        </p:cTn>
                                        <p:tgtEl>
                                          <p:spTgt spid="18"/>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1"/>
                                        </p:tgtEl>
                                        <p:attrNameLst>
                                          <p:attrName>style.visibility</p:attrName>
                                        </p:attrNameLst>
                                      </p:cBhvr>
                                      <p:to>
                                        <p:strVal val="visible"/>
                                      </p:to>
                                    </p:set>
                                    <p:anim calcmode="lin" valueType="num">
                                      <p:cBhvr>
                                        <p:cTn id="144" dur="2000" fill="hold"/>
                                        <p:tgtEl>
                                          <p:spTgt spid="21"/>
                                        </p:tgtEl>
                                        <p:attrNameLst>
                                          <p:attrName>ppt_w</p:attrName>
                                        </p:attrNameLst>
                                      </p:cBhvr>
                                      <p:tavLst>
                                        <p:tav tm="0">
                                          <p:val>
                                            <p:fltVal val="0"/>
                                          </p:val>
                                        </p:tav>
                                        <p:tav tm="100000">
                                          <p:val>
                                            <p:strVal val="#ppt_w"/>
                                          </p:val>
                                        </p:tav>
                                      </p:tavLst>
                                    </p:anim>
                                    <p:anim calcmode="lin" valueType="num">
                                      <p:cBhvr>
                                        <p:cTn id="145" dur="2000" fill="hold"/>
                                        <p:tgtEl>
                                          <p:spTgt spid="21"/>
                                        </p:tgtEl>
                                        <p:attrNameLst>
                                          <p:attrName>ppt_h</p:attrName>
                                        </p:attrNameLst>
                                      </p:cBhvr>
                                      <p:tavLst>
                                        <p:tav tm="0">
                                          <p:val>
                                            <p:fltVal val="0"/>
                                          </p:val>
                                        </p:tav>
                                        <p:tav tm="100000">
                                          <p:val>
                                            <p:strVal val="#ppt_h"/>
                                          </p:val>
                                        </p:tav>
                                      </p:tavLst>
                                    </p:anim>
                                    <p:animEffect transition="in" filter="fade">
                                      <p:cBhvr>
                                        <p:cTn id="146" dur="2000"/>
                                        <p:tgtEl>
                                          <p:spTgt spid="21"/>
                                        </p:tgtEl>
                                      </p:cBhvr>
                                    </p:animEffect>
                                  </p:childTnLst>
                                </p:cTn>
                              </p:par>
                            </p:childTnLst>
                          </p:cTn>
                        </p:par>
                        <p:par>
                          <p:cTn id="147" fill="hold">
                            <p:stCondLst>
                              <p:cond delay="2000"/>
                            </p:stCondLst>
                            <p:childTnLst>
                              <p:par>
                                <p:cTn id="148" presetID="6" presetClass="emph" presetSubtype="0" fill="hold" grpId="1" nodeType="afterEffect">
                                  <p:stCondLst>
                                    <p:cond delay="0"/>
                                  </p:stCondLst>
                                  <p:childTnLst>
                                    <p:animScale>
                                      <p:cBhvr>
                                        <p:cTn id="149"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19" grpId="0"/>
      <p:bldP spid="20" grpId="0"/>
      <p:bldP spid="21" grpId="0"/>
      <p:bldP spid="21" grpId="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2365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BaseNine"/>
                <a:ea typeface="+mn-ea"/>
                <a:cs typeface="+mn-cs"/>
              </a:rPr>
              <a:t>Deze les</a:t>
            </a: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2388488"/>
            <a:ext cx="6096000" cy="292387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over wie ik ben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vertel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mijzelf</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vertel over wat ik weet</a:t>
            </a:r>
            <a:r>
              <a:rPr kumimoji="0" lang="nl-NL" sz="2300" b="0" i="0" u="none" strike="noStrike" kern="1200" cap="none" spc="0" normalizeH="0" noProof="0" dirty="0">
                <a:ln>
                  <a:noFill/>
                </a:ln>
                <a:solidFill>
                  <a:prstClr val="black"/>
                </a:solidFill>
                <a:effectLst/>
                <a:uLnTx/>
                <a:uFillTx/>
                <a:latin typeface="Mangal Pro"/>
                <a:ea typeface="+mn-ea"/>
                <a:cs typeface="+mn-cs"/>
              </a:rPr>
              <a:t> over de ander</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8" name="Afbeelding 7" descr="Vrouw in informele kleding met hand op heup">
            <a:extLst>
              <a:ext uri="{FF2B5EF4-FFF2-40B4-BE49-F238E27FC236}">
                <a16:creationId xmlns:a16="http://schemas.microsoft.com/office/drawing/2014/main" id="{589B0254-2C42-B4DE-333D-40C55A044C21}"/>
              </a:ext>
            </a:extLst>
          </p:cNvPr>
          <p:cNvPicPr>
            <a:picLocks noChangeAspect="1"/>
          </p:cNvPicPr>
          <p:nvPr/>
        </p:nvPicPr>
        <p:blipFill rotWithShape="1">
          <a:blip r:embed="rId3">
            <a:extLst>
              <a:ext uri="{28A0092B-C50C-407E-A947-70E740481C1C}">
                <a14:useLocalDpi xmlns:a14="http://schemas.microsoft.com/office/drawing/2010/main" val="0"/>
              </a:ext>
            </a:extLst>
          </a:blip>
          <a:srcRect b="66306"/>
          <a:stretch/>
        </p:blipFill>
        <p:spPr>
          <a:xfrm>
            <a:off x="909457" y="4957594"/>
            <a:ext cx="3392140" cy="1900406"/>
          </a:xfrm>
          <a:prstGeom prst="rect">
            <a:avLst/>
          </a:prstGeom>
        </p:spPr>
      </p:pic>
      <p:pic>
        <p:nvPicPr>
          <p:cNvPr id="2" name="Tijdelijke aanduiding voor inhoud 3">
            <a:extLst>
              <a:ext uri="{FF2B5EF4-FFF2-40B4-BE49-F238E27FC236}">
                <a16:creationId xmlns:a16="http://schemas.microsoft.com/office/drawing/2014/main" id="{E465C20C-D7DF-4309-B340-BC37787A7FD1}"/>
              </a:ext>
            </a:extLst>
          </p:cNvPr>
          <p:cNvPicPr>
            <a:picLocks noChangeAspect="1"/>
          </p:cNvPicPr>
          <p:nvPr/>
        </p:nvPicPr>
        <p:blipFill>
          <a:blip r:embed="rId4"/>
          <a:stretch>
            <a:fillRect/>
          </a:stretch>
        </p:blipFill>
        <p:spPr>
          <a:xfrm>
            <a:off x="1048575" y="1732766"/>
            <a:ext cx="3113903" cy="3082764"/>
          </a:xfrm>
          <a:prstGeom prst="rect">
            <a:avLst/>
          </a:prstGeom>
          <a:noFill/>
        </p:spPr>
      </p:pic>
    </p:spTree>
    <p:extLst>
      <p:ext uri="{BB962C8B-B14F-4D97-AF65-F5344CB8AC3E}">
        <p14:creationId xmlns:p14="http://schemas.microsoft.com/office/powerpoint/2010/main" val="32110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a:extLst>
              <a:ext uri="{FF2B5EF4-FFF2-40B4-BE49-F238E27FC236}">
                <a16:creationId xmlns:a16="http://schemas.microsoft.com/office/drawing/2014/main" id="{9D8305A7-7BC2-58A0-D422-2BF5C92CE03F}"/>
              </a:ext>
            </a:extLst>
          </p:cNvPr>
          <p:cNvSpPr/>
          <p:nvPr/>
        </p:nvSpPr>
        <p:spPr>
          <a:xfrm>
            <a:off x="6096000" y="2749960"/>
            <a:ext cx="1800225" cy="1790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dirty="0">
                <a:latin typeface="BaseNine" pitchFamily="2" charset="0"/>
              </a:rPr>
              <a:t>Spin in het web</a:t>
            </a:r>
          </a:p>
        </p:txBody>
      </p:sp>
      <p:sp>
        <p:nvSpPr>
          <p:cNvPr id="7" name="Ovaal 6">
            <a:extLst>
              <a:ext uri="{FF2B5EF4-FFF2-40B4-BE49-F238E27FC236}">
                <a16:creationId xmlns:a16="http://schemas.microsoft.com/office/drawing/2014/main" id="{16412643-5869-91BC-A3E3-5AFF000EDC88}"/>
              </a:ext>
            </a:extLst>
          </p:cNvPr>
          <p:cNvSpPr/>
          <p:nvPr/>
        </p:nvSpPr>
        <p:spPr>
          <a:xfrm>
            <a:off x="6096000" y="197260"/>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1. Zet de tafels aan de kant zodat er ruimte in het midden is. </a:t>
            </a:r>
          </a:p>
        </p:txBody>
      </p:sp>
      <p:cxnSp>
        <p:nvCxnSpPr>
          <p:cNvPr id="11" name="Rechte verbindingslijn 10">
            <a:extLst>
              <a:ext uri="{FF2B5EF4-FFF2-40B4-BE49-F238E27FC236}">
                <a16:creationId xmlns:a16="http://schemas.microsoft.com/office/drawing/2014/main" id="{711DEAE7-D6CB-9F5B-1BC3-6FC2CD0180ED}"/>
              </a:ext>
            </a:extLst>
          </p:cNvPr>
          <p:cNvCxnSpPr>
            <a:cxnSpLocks/>
            <a:stCxn id="7" idx="4"/>
            <a:endCxn id="6" idx="0"/>
          </p:cNvCxnSpPr>
          <p:nvPr/>
        </p:nvCxnSpPr>
        <p:spPr>
          <a:xfrm>
            <a:off x="6996113" y="1987960"/>
            <a:ext cx="0" cy="76200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109DAB1C-FB7B-0237-015E-A3641F9758FD}"/>
              </a:ext>
            </a:extLst>
          </p:cNvPr>
          <p:cNvSpPr/>
          <p:nvPr/>
        </p:nvSpPr>
        <p:spPr>
          <a:xfrm>
            <a:off x="6096000" y="4971724"/>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4. De leerling vertelt bij elke bol iets wat hij/zij weet over zichzelf </a:t>
            </a:r>
          </a:p>
        </p:txBody>
      </p:sp>
      <p:cxnSp>
        <p:nvCxnSpPr>
          <p:cNvPr id="13" name="Rechte verbindingslijn 12">
            <a:extLst>
              <a:ext uri="{FF2B5EF4-FFF2-40B4-BE49-F238E27FC236}">
                <a16:creationId xmlns:a16="http://schemas.microsoft.com/office/drawing/2014/main" id="{4BFB84F1-D594-F8DB-47F2-CC13A5D74A6E}"/>
              </a:ext>
            </a:extLst>
          </p:cNvPr>
          <p:cNvCxnSpPr>
            <a:cxnSpLocks/>
            <a:stCxn id="6" idx="4"/>
            <a:endCxn id="12" idx="0"/>
          </p:cNvCxnSpPr>
          <p:nvPr/>
        </p:nvCxnSpPr>
        <p:spPr>
          <a:xfrm>
            <a:off x="6996113" y="4540660"/>
            <a:ext cx="0" cy="431064"/>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105A40C0-841A-88D4-AA36-4AA2178A4F05}"/>
              </a:ext>
            </a:extLst>
          </p:cNvPr>
          <p:cNvSpPr/>
          <p:nvPr/>
        </p:nvSpPr>
        <p:spPr>
          <a:xfrm>
            <a:off x="8604762" y="3832610"/>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3. We kiezen één leerling. </a:t>
            </a:r>
            <a:br>
              <a:rPr lang="nl-NL" sz="1200" dirty="0">
                <a:solidFill>
                  <a:schemeClr val="tx1"/>
                </a:solidFill>
                <a:latin typeface="Mangal Pro" panose="00000500000000000000" pitchFamily="2" charset="0"/>
              </a:rPr>
            </a:br>
            <a:endParaRPr lang="nl-NL" sz="1200" dirty="0">
              <a:solidFill>
                <a:schemeClr val="tx1"/>
              </a:solidFill>
              <a:latin typeface="Mangal Pro" panose="00000500000000000000" pitchFamily="2" charset="0"/>
            </a:endParaRPr>
          </a:p>
          <a:p>
            <a:pPr algn="ctr"/>
            <a:r>
              <a:rPr lang="nl-NL" sz="1200" dirty="0">
                <a:solidFill>
                  <a:schemeClr val="tx1"/>
                </a:solidFill>
                <a:latin typeface="Mangal Pro" panose="00000500000000000000" pitchFamily="2" charset="0"/>
              </a:rPr>
              <a:t> Deze leerling mag in het midden gaan staan.</a:t>
            </a:r>
          </a:p>
        </p:txBody>
      </p:sp>
      <p:sp>
        <p:nvSpPr>
          <p:cNvPr id="15" name="Ovaal 14">
            <a:extLst>
              <a:ext uri="{FF2B5EF4-FFF2-40B4-BE49-F238E27FC236}">
                <a16:creationId xmlns:a16="http://schemas.microsoft.com/office/drawing/2014/main" id="{A0860F5C-4103-6F30-9B87-9008F296BDE5}"/>
              </a:ext>
            </a:extLst>
          </p:cNvPr>
          <p:cNvSpPr/>
          <p:nvPr/>
        </p:nvSpPr>
        <p:spPr>
          <a:xfrm>
            <a:off x="8796338" y="1408802"/>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2. Maak met een bol wol en de kaartjes </a:t>
            </a:r>
            <a:r>
              <a:rPr lang="nl-NL" sz="1200" dirty="0">
                <a:solidFill>
                  <a:schemeClr val="tx1"/>
                </a:solidFill>
                <a:latin typeface="Mangal Pro" panose="00000500000000000000" pitchFamily="2" charset="0"/>
                <a:hlinkClick r:id="" action="ppaction://hlinkshowjump?jump=nextslide"/>
              </a:rPr>
              <a:t>deze vorm </a:t>
            </a:r>
            <a:r>
              <a:rPr lang="nl-NL" sz="1200" dirty="0">
                <a:solidFill>
                  <a:schemeClr val="tx1"/>
                </a:solidFill>
                <a:latin typeface="Mangal Pro" panose="00000500000000000000" pitchFamily="2" charset="0"/>
              </a:rPr>
              <a:t>in het lokaal </a:t>
            </a:r>
          </a:p>
        </p:txBody>
      </p:sp>
      <p:cxnSp>
        <p:nvCxnSpPr>
          <p:cNvPr id="16" name="Rechte verbindingslijn 15">
            <a:extLst>
              <a:ext uri="{FF2B5EF4-FFF2-40B4-BE49-F238E27FC236}">
                <a16:creationId xmlns:a16="http://schemas.microsoft.com/office/drawing/2014/main" id="{E8115058-77B5-952F-B845-41C509AAC801}"/>
              </a:ext>
            </a:extLst>
          </p:cNvPr>
          <p:cNvCxnSpPr>
            <a:cxnSpLocks/>
          </p:cNvCxnSpPr>
          <p:nvPr/>
        </p:nvCxnSpPr>
        <p:spPr>
          <a:xfrm flipH="1">
            <a:off x="7813357" y="2749960"/>
            <a:ext cx="1097075" cy="52578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276DBE6C-2E38-5917-3090-D41313227A56}"/>
              </a:ext>
            </a:extLst>
          </p:cNvPr>
          <p:cNvSpPr/>
          <p:nvPr/>
        </p:nvSpPr>
        <p:spPr>
          <a:xfrm>
            <a:off x="3545205" y="1408802"/>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6. De klasgenoten luisteren, denken en helpen mee. </a:t>
            </a:r>
          </a:p>
        </p:txBody>
      </p:sp>
      <p:cxnSp>
        <p:nvCxnSpPr>
          <p:cNvPr id="18" name="Rechte verbindingslijn 17">
            <a:extLst>
              <a:ext uri="{FF2B5EF4-FFF2-40B4-BE49-F238E27FC236}">
                <a16:creationId xmlns:a16="http://schemas.microsoft.com/office/drawing/2014/main" id="{B64BC22E-E2DB-59EB-83B2-D4C5706CF7A3}"/>
              </a:ext>
            </a:extLst>
          </p:cNvPr>
          <p:cNvCxnSpPr>
            <a:cxnSpLocks/>
            <a:stCxn id="17" idx="5"/>
          </p:cNvCxnSpPr>
          <p:nvPr/>
        </p:nvCxnSpPr>
        <p:spPr>
          <a:xfrm>
            <a:off x="5081793" y="2937260"/>
            <a:ext cx="1080882" cy="40325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B0E595F-A22D-C607-DE71-3C1BBF07A730}"/>
              </a:ext>
            </a:extLst>
          </p:cNvPr>
          <p:cNvCxnSpPr>
            <a:cxnSpLocks/>
          </p:cNvCxnSpPr>
          <p:nvPr/>
        </p:nvCxnSpPr>
        <p:spPr>
          <a:xfrm>
            <a:off x="7676809" y="4037740"/>
            <a:ext cx="1055581" cy="365970"/>
          </a:xfrm>
          <a:prstGeom prst="line">
            <a:avLst/>
          </a:prstGeom>
          <a:ln w="57150">
            <a:solidFill>
              <a:schemeClr val="accent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6708DDDA-B462-AB77-0569-14B590EB4F8C}"/>
              </a:ext>
            </a:extLst>
          </p:cNvPr>
          <p:cNvSpPr txBox="1"/>
          <p:nvPr/>
        </p:nvSpPr>
        <p:spPr>
          <a:xfrm>
            <a:off x="44843" y="707889"/>
            <a:ext cx="2749792" cy="769441"/>
          </a:xfrm>
          <a:prstGeom prst="rect">
            <a:avLst/>
          </a:prstGeom>
          <a:noFill/>
        </p:spPr>
        <p:txBody>
          <a:bodyPr wrap="none" rtlCol="0">
            <a:spAutoFit/>
          </a:bodyPr>
          <a:lstStyle/>
          <a:p>
            <a:r>
              <a:rPr lang="nl-NL" sz="4000" b="1" spc="30" dirty="0">
                <a:latin typeface="Mangal Pro" panose="00000500000000000000" pitchFamily="2" charset="0"/>
              </a:rPr>
              <a:t>Opdracht</a:t>
            </a:r>
            <a:r>
              <a:rPr lang="nl-NL" sz="4400" dirty="0">
                <a:latin typeface="Mangal Pro" panose="00000500000000000000" pitchFamily="2" charset="0"/>
              </a:rPr>
              <a:t>:</a:t>
            </a:r>
          </a:p>
        </p:txBody>
      </p:sp>
      <p:sp>
        <p:nvSpPr>
          <p:cNvPr id="8" name="Ovaal 7">
            <a:extLst>
              <a:ext uri="{FF2B5EF4-FFF2-40B4-BE49-F238E27FC236}">
                <a16:creationId xmlns:a16="http://schemas.microsoft.com/office/drawing/2014/main" id="{826E0D57-938B-0512-4877-55B240E601EB}"/>
              </a:ext>
            </a:extLst>
          </p:cNvPr>
          <p:cNvSpPr/>
          <p:nvPr/>
        </p:nvSpPr>
        <p:spPr>
          <a:xfrm>
            <a:off x="3459610" y="3832610"/>
            <a:ext cx="1800225" cy="1790700"/>
          </a:xfrm>
          <a:prstGeom prst="ellipse">
            <a:avLst/>
          </a:prstGeom>
          <a:solidFill>
            <a:srgbClr val="C7E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latin typeface="Mangal Pro" panose="00000500000000000000" pitchFamily="2" charset="0"/>
              </a:rPr>
              <a:t>5. De docent schrijft het op een kaartje en de leerling legt het kaartje in het goede vak.</a:t>
            </a:r>
          </a:p>
        </p:txBody>
      </p:sp>
      <p:cxnSp>
        <p:nvCxnSpPr>
          <p:cNvPr id="24" name="Rechte verbindingslijn 23">
            <a:extLst>
              <a:ext uri="{FF2B5EF4-FFF2-40B4-BE49-F238E27FC236}">
                <a16:creationId xmlns:a16="http://schemas.microsoft.com/office/drawing/2014/main" id="{9C93E2D1-047C-F761-50E0-AFB221DEF5E9}"/>
              </a:ext>
            </a:extLst>
          </p:cNvPr>
          <p:cNvCxnSpPr>
            <a:cxnSpLocks/>
          </p:cNvCxnSpPr>
          <p:nvPr/>
        </p:nvCxnSpPr>
        <p:spPr>
          <a:xfrm flipH="1">
            <a:off x="5269295" y="4058066"/>
            <a:ext cx="893380" cy="413879"/>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7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animBg="1"/>
      <p:bldP spid="1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a:extLst>
              <a:ext uri="{FF2B5EF4-FFF2-40B4-BE49-F238E27FC236}">
                <a16:creationId xmlns:a16="http://schemas.microsoft.com/office/drawing/2014/main" id="{D12212B8-C709-C676-E993-87A78D528ED8}"/>
              </a:ext>
            </a:extLst>
          </p:cNvPr>
          <p:cNvPicPr>
            <a:picLocks noChangeAspect="1"/>
          </p:cNvPicPr>
          <p:nvPr/>
        </p:nvPicPr>
        <p:blipFill>
          <a:blip r:embed="rId3"/>
          <a:stretch>
            <a:fillRect/>
          </a:stretch>
        </p:blipFill>
        <p:spPr>
          <a:xfrm>
            <a:off x="3213918" y="161925"/>
            <a:ext cx="6600151" cy="6534150"/>
          </a:xfrm>
          <a:prstGeom prst="rect">
            <a:avLst/>
          </a:prstGeom>
          <a:noFill/>
        </p:spPr>
      </p:pic>
      <p:sp>
        <p:nvSpPr>
          <p:cNvPr id="3" name="Tekstvak 2">
            <a:extLst>
              <a:ext uri="{FF2B5EF4-FFF2-40B4-BE49-F238E27FC236}">
                <a16:creationId xmlns:a16="http://schemas.microsoft.com/office/drawing/2014/main" id="{3CCF559C-F674-A091-AB2F-02D041624918}"/>
              </a:ext>
            </a:extLst>
          </p:cNvPr>
          <p:cNvSpPr txBox="1"/>
          <p:nvPr/>
        </p:nvSpPr>
        <p:spPr>
          <a:xfrm>
            <a:off x="295836" y="6097651"/>
            <a:ext cx="6096000" cy="369332"/>
          </a:xfrm>
          <a:prstGeom prst="rect">
            <a:avLst/>
          </a:prstGeom>
          <a:noFill/>
        </p:spPr>
        <p:txBody>
          <a:bodyPr wrap="square">
            <a:spAutoFit/>
          </a:bodyPr>
          <a:lstStyle/>
          <a:p>
            <a:r>
              <a:rPr lang="nl-NL" i="1" spc="30" dirty="0">
                <a:latin typeface="+mj-lt"/>
                <a:hlinkClick r:id="" action="ppaction://hlinkshowjump?jump=previousslide"/>
              </a:rPr>
              <a:t>terug</a:t>
            </a:r>
            <a:endParaRPr lang="nl-NL" sz="2000" i="1" dirty="0">
              <a:latin typeface="+mj-lt"/>
            </a:endParaRPr>
          </a:p>
        </p:txBody>
      </p:sp>
      <p:sp>
        <p:nvSpPr>
          <p:cNvPr id="6" name="Tekstvak 5">
            <a:extLst>
              <a:ext uri="{FF2B5EF4-FFF2-40B4-BE49-F238E27FC236}">
                <a16:creationId xmlns:a16="http://schemas.microsoft.com/office/drawing/2014/main" id="{12241EA4-206D-FD45-6E8F-D46CE507A918}"/>
              </a:ext>
            </a:extLst>
          </p:cNvPr>
          <p:cNvSpPr txBox="1"/>
          <p:nvPr/>
        </p:nvSpPr>
        <p:spPr>
          <a:xfrm>
            <a:off x="10694894" y="6097651"/>
            <a:ext cx="6096000" cy="369332"/>
          </a:xfrm>
          <a:prstGeom prst="rect">
            <a:avLst/>
          </a:prstGeom>
          <a:noFill/>
        </p:spPr>
        <p:txBody>
          <a:bodyPr wrap="square">
            <a:spAutoFit/>
          </a:bodyPr>
          <a:lstStyle/>
          <a:p>
            <a:r>
              <a:rPr lang="nl-NL" i="1" spc="30">
                <a:latin typeface="+mj-lt"/>
                <a:hlinkClick r:id="" action="ppaction://hlinkshowjump?jump=nextslide"/>
              </a:rPr>
              <a:t>volgende</a:t>
            </a:r>
            <a:endParaRPr lang="nl-NL" sz="2000" i="1">
              <a:latin typeface="+mj-lt"/>
            </a:endParaRPr>
          </a:p>
        </p:txBody>
      </p:sp>
    </p:spTree>
    <p:extLst>
      <p:ext uri="{BB962C8B-B14F-4D97-AF65-F5344CB8AC3E}">
        <p14:creationId xmlns:p14="http://schemas.microsoft.com/office/powerpoint/2010/main" val="1609207386"/>
      </p:ext>
    </p:extLst>
  </p:cSld>
  <p:clrMapOvr>
    <a:masterClrMapping/>
  </p:clrMapOvr>
</p:sld>
</file>

<file path=ppt/theme/theme1.xml><?xml version="1.0" encoding="utf-8"?>
<a:theme xmlns:a="http://schemas.openxmlformats.org/drawingml/2006/main" name="Thema PE TOS VSO">
  <a:themeElements>
    <a:clrScheme name="Kentalis Groen">
      <a:dk1>
        <a:sysClr val="windowText" lastClr="000000"/>
      </a:dk1>
      <a:lt1>
        <a:sysClr val="window" lastClr="FFFFFF"/>
      </a:lt1>
      <a:dk2>
        <a:srgbClr val="455F51"/>
      </a:dk2>
      <a:lt2>
        <a:srgbClr val="E2DFCC"/>
      </a:lt2>
      <a:accent1>
        <a:srgbClr val="66BB00"/>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DE0B6E-49E0-4C8D-897B-C036D686C64E}" vid="{33181919-5C26-47C1-8E25-441FC0F93114}"/>
    </a:ext>
  </a:extLst>
</a:theme>
</file>

<file path=ppt/theme/theme2.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5AC04228-FE34-45B5-BF1E-8816DCC36728}" vid="{FC4BAEA1-560C-4B91-85B4-EB7B6E5CDD8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00469-E5D1-4E61-9EEA-154DE648100B}">
  <ds:schemaRefs>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schemas.microsoft.com/office/infopath/2007/PartnerControls"/>
    <ds:schemaRef ds:uri="fcc10157-42f8-46e8-83f5-1d9ac4b0055d"/>
    <ds:schemaRef ds:uri="http://schemas.openxmlformats.org/package/2006/metadata/core-properties"/>
    <ds:schemaRef ds:uri="http://www.w3.org/XML/1998/namespace"/>
    <ds:schemaRef ds:uri="698eef58-bb61-42e2-b548-e1d1f250d219"/>
  </ds:schemaRefs>
</ds:datastoreItem>
</file>

<file path=customXml/itemProps2.xml><?xml version="1.0" encoding="utf-8"?>
<ds:datastoreItem xmlns:ds="http://schemas.openxmlformats.org/officeDocument/2006/customXml" ds:itemID="{1EEFA5C1-6D34-47D3-9A7A-4441F486D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2AA863-B7CF-4106-AFDE-43AE377D52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 PE TOS VSO</Template>
  <TotalTime>1551</TotalTime>
  <Words>2138</Words>
  <Application>Microsoft Office PowerPoint</Application>
  <PresentationFormat>Breedbeeld</PresentationFormat>
  <Paragraphs>195</Paragraphs>
  <Slides>12</Slides>
  <Notes>12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12</vt:i4>
      </vt:variant>
    </vt:vector>
  </HeadingPairs>
  <TitlesOfParts>
    <vt:vector size="21" baseType="lpstr">
      <vt:lpstr>Aptos Display</vt:lpstr>
      <vt:lpstr>Arial</vt:lpstr>
      <vt:lpstr>BaseNine</vt:lpstr>
      <vt:lpstr>Calibri</vt:lpstr>
      <vt:lpstr>Century Gothic</vt:lpstr>
      <vt:lpstr>Elephant</vt:lpstr>
      <vt:lpstr>Mangal Pro</vt:lpstr>
      <vt:lpstr>Thema PE TOS VSO</vt:lpstr>
      <vt:lpstr>1_Thema PE TOS VSO</vt:lpstr>
      <vt:lpstr>Psycho-Educatie</vt:lpstr>
      <vt:lpstr>Vorige les</vt:lpstr>
      <vt:lpstr>PowerPoint-presentatie</vt:lpstr>
      <vt:lpstr>PowerPoint-presentatie</vt:lpstr>
      <vt:lpstr>PowerPoint-presentatie</vt:lpstr>
      <vt:lpstr>PowerPoint-presentatie</vt:lpstr>
      <vt:lpstr>PowerPoint-presentatie</vt:lpstr>
      <vt:lpstr>PowerPoint-presentatie</vt:lpstr>
      <vt:lpstr>PowerPoint-presentatie</vt:lpstr>
      <vt:lpstr>Uitleg van de bollen   </vt:lpstr>
      <vt:lpstr>Uitleg van de bollen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Post, T. (Tineke)</dc:creator>
  <cp:lastModifiedBy>Tineke Post- Ilbrink</cp:lastModifiedBy>
  <cp:revision>37</cp:revision>
  <dcterms:created xsi:type="dcterms:W3CDTF">2023-06-20T09:33:03Z</dcterms:created>
  <dcterms:modified xsi:type="dcterms:W3CDTF">2025-02-12T08:55:19Z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