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7" r:id="rId5"/>
    <p:sldId id="279" r:id="rId6"/>
    <p:sldId id="260" r:id="rId7"/>
    <p:sldId id="276" r:id="rId8"/>
    <p:sldId id="277" r:id="rId9"/>
    <p:sldId id="278" r:id="rId10"/>
    <p:sldId id="273"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3VDQyD/UVlOw5OMtONJfqQ==" hashData="Z6oArYD29Fw4/qVrNRhc9t5MKnsNL0kn0jqRMlT5MCrQnxKsXAXhw91l9vDeyxZ3gGVM6S1OVlmEoGCtFQOdd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0826" autoAdjust="0"/>
  </p:normalViewPr>
  <p:slideViewPr>
    <p:cSldViewPr snapToGrid="0">
      <p:cViewPr varScale="1">
        <p:scale>
          <a:sx n="35" d="100"/>
          <a:sy n="35" d="100"/>
        </p:scale>
        <p:origin x="180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st, T. (Tineke)" userId="3bc886b5-731d-4cf3-a443-abb8640b0b78" providerId="ADAL" clId="{607D9B78-6528-4DE9-8125-1E484807844F}"/>
    <pc:docChg chg="modSld">
      <pc:chgData name="Post, T. (Tineke)" userId="3bc886b5-731d-4cf3-a443-abb8640b0b78" providerId="ADAL" clId="{607D9B78-6528-4DE9-8125-1E484807844F}" dt="2024-01-16T19:09:12.043" v="504" actId="20577"/>
      <pc:docMkLst>
        <pc:docMk/>
      </pc:docMkLst>
      <pc:sldChg chg="modNotesTx">
        <pc:chgData name="Post, T. (Tineke)" userId="3bc886b5-731d-4cf3-a443-abb8640b0b78" providerId="ADAL" clId="{607D9B78-6528-4DE9-8125-1E484807844F}" dt="2024-01-16T18:59:41.353" v="347" actId="20577"/>
        <pc:sldMkLst>
          <pc:docMk/>
          <pc:sldMk cId="1771909253" sldId="257"/>
        </pc:sldMkLst>
      </pc:sldChg>
      <pc:sldChg chg="modNotesTx">
        <pc:chgData name="Post, T. (Tineke)" userId="3bc886b5-731d-4cf3-a443-abb8640b0b78" providerId="ADAL" clId="{607D9B78-6528-4DE9-8125-1E484807844F}" dt="2024-01-16T19:09:12.043" v="504" actId="20577"/>
        <pc:sldMkLst>
          <pc:docMk/>
          <pc:sldMk cId="3470645491" sldId="276"/>
        </pc:sldMkLst>
      </pc:sldChg>
    </pc:docChg>
  </pc:docChgLst>
  <pc:docChgLst>
    <pc:chgData name="Post-Ilbrink, Tineke" userId="acaedabe-b12f-42d1-8517-780bc8ea15c4" providerId="ADAL" clId="{2DBC8A2D-D937-4244-8AC7-56EAE61509D9}"/>
    <pc:docChg chg="undo custSel modSld">
      <pc:chgData name="Post-Ilbrink, Tineke" userId="acaedabe-b12f-42d1-8517-780bc8ea15c4" providerId="ADAL" clId="{2DBC8A2D-D937-4244-8AC7-56EAE61509D9}" dt="2025-02-19T20:43:27.281" v="1136" actId="403"/>
      <pc:docMkLst>
        <pc:docMk/>
      </pc:docMkLst>
      <pc:sldChg chg="modSp mod modNotesTx">
        <pc:chgData name="Post-Ilbrink, Tineke" userId="acaedabe-b12f-42d1-8517-780bc8ea15c4" providerId="ADAL" clId="{2DBC8A2D-D937-4244-8AC7-56EAE61509D9}" dt="2025-02-19T20:33:43.606" v="583" actId="6549"/>
        <pc:sldMkLst>
          <pc:docMk/>
          <pc:sldMk cId="1771909253" sldId="257"/>
        </pc:sldMkLst>
        <pc:spChg chg="mod">
          <ac:chgData name="Post-Ilbrink, Tineke" userId="acaedabe-b12f-42d1-8517-780bc8ea15c4" providerId="ADAL" clId="{2DBC8A2D-D937-4244-8AC7-56EAE61509D9}" dt="2025-02-19T20:28:57.397" v="11" actId="20577"/>
          <ac:spMkLst>
            <pc:docMk/>
            <pc:sldMk cId="1771909253" sldId="257"/>
            <ac:spMk id="3" creationId="{8BE607BF-7B9A-A063-DEF2-1C3C9757DA71}"/>
          </ac:spMkLst>
        </pc:spChg>
      </pc:sldChg>
      <pc:sldChg chg="modSp mod modAnim modNotesTx">
        <pc:chgData name="Post-Ilbrink, Tineke" userId="acaedabe-b12f-42d1-8517-780bc8ea15c4" providerId="ADAL" clId="{2DBC8A2D-D937-4244-8AC7-56EAE61509D9}" dt="2025-02-19T20:43:27.281" v="1136" actId="403"/>
        <pc:sldMkLst>
          <pc:docMk/>
          <pc:sldMk cId="1888165426" sldId="260"/>
        </pc:sldMkLst>
        <pc:spChg chg="mod">
          <ac:chgData name="Post-Ilbrink, Tineke" userId="acaedabe-b12f-42d1-8517-780bc8ea15c4" providerId="ADAL" clId="{2DBC8A2D-D937-4244-8AC7-56EAE61509D9}" dt="2025-02-19T20:43:27.281" v="1136" actId="403"/>
          <ac:spMkLst>
            <pc:docMk/>
            <pc:sldMk cId="1888165426" sldId="260"/>
            <ac:spMk id="2" creationId="{4D57F83B-108A-4BBE-881E-EBCD7BA58C25}"/>
          </ac:spMkLst>
        </pc:spChg>
        <pc:spChg chg="mod">
          <ac:chgData name="Post-Ilbrink, Tineke" userId="acaedabe-b12f-42d1-8517-780bc8ea15c4" providerId="ADAL" clId="{2DBC8A2D-D937-4244-8AC7-56EAE61509D9}" dt="2025-02-19T20:43:27.281" v="1136" actId="403"/>
          <ac:spMkLst>
            <pc:docMk/>
            <pc:sldMk cId="1888165426" sldId="260"/>
            <ac:spMk id="3" creationId="{BE22F9B1-C165-1AE2-10DD-51D05A078D96}"/>
          </ac:spMkLst>
        </pc:spChg>
      </pc:sldChg>
      <pc:sldChg chg="modSp mod">
        <pc:chgData name="Post-Ilbrink, Tineke" userId="acaedabe-b12f-42d1-8517-780bc8ea15c4" providerId="ADAL" clId="{2DBC8A2D-D937-4244-8AC7-56EAE61509D9}" dt="2025-02-19T20:43:04.301" v="1134" actId="20577"/>
        <pc:sldMkLst>
          <pc:docMk/>
          <pc:sldMk cId="1509521707" sldId="273"/>
        </pc:sldMkLst>
        <pc:spChg chg="mod">
          <ac:chgData name="Post-Ilbrink, Tineke" userId="acaedabe-b12f-42d1-8517-780bc8ea15c4" providerId="ADAL" clId="{2DBC8A2D-D937-4244-8AC7-56EAE61509D9}" dt="2025-02-19T20:42:13.935" v="1082" actId="20577"/>
          <ac:spMkLst>
            <pc:docMk/>
            <pc:sldMk cId="1509521707" sldId="273"/>
            <ac:spMk id="2" creationId="{00000000-0000-0000-0000-000000000000}"/>
          </ac:spMkLst>
        </pc:spChg>
        <pc:graphicFrameChg chg="mod">
          <ac:chgData name="Post-Ilbrink, Tineke" userId="acaedabe-b12f-42d1-8517-780bc8ea15c4" providerId="ADAL" clId="{2DBC8A2D-D937-4244-8AC7-56EAE61509D9}" dt="2025-02-19T20:43:04.301" v="1134" actId="20577"/>
          <ac:graphicFrameMkLst>
            <pc:docMk/>
            <pc:sldMk cId="1509521707" sldId="273"/>
            <ac:graphicFrameMk id="3" creationId="{4FD63F46-114D-4212-AB5D-A414037B1DB0}"/>
          </ac:graphicFrameMkLst>
        </pc:graphicFrameChg>
      </pc:sldChg>
      <pc:sldChg chg="modNotesTx">
        <pc:chgData name="Post-Ilbrink, Tineke" userId="acaedabe-b12f-42d1-8517-780bc8ea15c4" providerId="ADAL" clId="{2DBC8A2D-D937-4244-8AC7-56EAE61509D9}" dt="2025-02-19T20:41:58.890" v="1064" actId="20577"/>
        <pc:sldMkLst>
          <pc:docMk/>
          <pc:sldMk cId="3470645491" sldId="276"/>
        </pc:sldMkLst>
      </pc:sldChg>
      <pc:sldChg chg="modNotesTx">
        <pc:chgData name="Post-Ilbrink, Tineke" userId="acaedabe-b12f-42d1-8517-780bc8ea15c4" providerId="ADAL" clId="{2DBC8A2D-D937-4244-8AC7-56EAE61509D9}" dt="2025-02-19T20:41:44.386" v="1057" actId="6549"/>
        <pc:sldMkLst>
          <pc:docMk/>
          <pc:sldMk cId="1119884308" sldId="277"/>
        </pc:sldMkLst>
      </pc:sldChg>
      <pc:sldChg chg="modSp mod modAnim">
        <pc:chgData name="Post-Ilbrink, Tineke" userId="acaedabe-b12f-42d1-8517-780bc8ea15c4" providerId="ADAL" clId="{2DBC8A2D-D937-4244-8AC7-56EAE61509D9}" dt="2025-02-19T20:41:08.954" v="1014" actId="20577"/>
        <pc:sldMkLst>
          <pc:docMk/>
          <pc:sldMk cId="2686856980" sldId="278"/>
        </pc:sldMkLst>
        <pc:spChg chg="mod">
          <ac:chgData name="Post-Ilbrink, Tineke" userId="acaedabe-b12f-42d1-8517-780bc8ea15c4" providerId="ADAL" clId="{2DBC8A2D-D937-4244-8AC7-56EAE61509D9}" dt="2025-02-19T20:41:08.954" v="1014" actId="20577"/>
          <ac:spMkLst>
            <pc:docMk/>
            <pc:sldMk cId="2686856980" sldId="278"/>
            <ac:spMk id="4" creationId="{00000000-0000-0000-0000-000000000000}"/>
          </ac:spMkLst>
        </pc:spChg>
      </pc:sldChg>
      <pc:sldChg chg="modNotesTx">
        <pc:chgData name="Post-Ilbrink, Tineke" userId="acaedabe-b12f-42d1-8517-780bc8ea15c4" providerId="ADAL" clId="{2DBC8A2D-D937-4244-8AC7-56EAE61509D9}" dt="2025-02-19T20:36:14.498" v="664" actId="121"/>
        <pc:sldMkLst>
          <pc:docMk/>
          <pc:sldMk cId="413591517" sldId="279"/>
        </pc:sldMkLst>
      </pc:sldChg>
    </pc:docChg>
  </pc:docChgLst>
  <pc:docChgLst>
    <pc:chgData name="Post-Ilbrink, Tineke" userId="acaedabe-b12f-42d1-8517-780bc8ea15c4" providerId="ADAL" clId="{CBF90776-FDF8-4160-A1AE-162D21104680}"/>
    <pc:docChg chg="modSld">
      <pc:chgData name="Post-Ilbrink, Tineke" userId="acaedabe-b12f-42d1-8517-780bc8ea15c4" providerId="ADAL" clId="{CBF90776-FDF8-4160-A1AE-162D21104680}" dt="2025-02-19T21:36:35.465" v="10" actId="20577"/>
      <pc:docMkLst>
        <pc:docMk/>
      </pc:docMkLst>
      <pc:sldChg chg="modSp">
        <pc:chgData name="Post-Ilbrink, Tineke" userId="acaedabe-b12f-42d1-8517-780bc8ea15c4" providerId="ADAL" clId="{CBF90776-FDF8-4160-A1AE-162D21104680}" dt="2025-02-19T21:36:35.465" v="10" actId="20577"/>
        <pc:sldMkLst>
          <pc:docMk/>
          <pc:sldMk cId="1888165426" sldId="260"/>
        </pc:sldMkLst>
        <pc:spChg chg="mod">
          <ac:chgData name="Post-Ilbrink, Tineke" userId="acaedabe-b12f-42d1-8517-780bc8ea15c4" providerId="ADAL" clId="{CBF90776-FDF8-4160-A1AE-162D21104680}" dt="2025-02-19T21:36:35.465" v="10" actId="20577"/>
          <ac:spMkLst>
            <pc:docMk/>
            <pc:sldMk cId="1888165426" sldId="260"/>
            <ac:spMk id="3" creationId="{BE22F9B1-C165-1AE2-10DD-51D05A078D96}"/>
          </ac:spMkLst>
        </pc:spChg>
      </pc:sldChg>
    </pc:docChg>
  </pc:docChgLst>
  <pc:docChgLst>
    <pc:chgData name="Post, T. (Tineke)" userId="3bc886b5-731d-4cf3-a443-abb8640b0b78" providerId="ADAL" clId="{7FE5C0FD-938A-472F-9D0E-775795B2FC23}"/>
    <pc:docChg chg="undo custSel addSld modSld">
      <pc:chgData name="Post, T. (Tineke)" userId="3bc886b5-731d-4cf3-a443-abb8640b0b78" providerId="ADAL" clId="{7FE5C0FD-938A-472F-9D0E-775795B2FC23}" dt="2023-12-13T10:35:05.508" v="4"/>
      <pc:docMkLst>
        <pc:docMk/>
      </pc:docMkLst>
      <pc:sldChg chg="addSp delSp mod">
        <pc:chgData name="Post, T. (Tineke)" userId="3bc886b5-731d-4cf3-a443-abb8640b0b78" providerId="ADAL" clId="{7FE5C0FD-938A-472F-9D0E-775795B2FC23}" dt="2023-12-13T10:34:46.958" v="3" actId="22"/>
        <pc:sldMkLst>
          <pc:docMk/>
          <pc:sldMk cId="1771909253" sldId="257"/>
        </pc:sldMkLst>
      </pc:sldChg>
      <pc:sldChg chg="add">
        <pc:chgData name="Post, T. (Tineke)" userId="3bc886b5-731d-4cf3-a443-abb8640b0b78" providerId="ADAL" clId="{7FE5C0FD-938A-472F-9D0E-775795B2FC23}" dt="2023-12-13T10:35:05.508" v="4"/>
        <pc:sldMkLst>
          <pc:docMk/>
          <pc:sldMk cId="413591517" sldId="27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6C00C0-7F52-49B4-9881-FFF5AA2A6D5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nl-NL"/>
        </a:p>
      </dgm:t>
    </dgm:pt>
    <dgm:pt modelId="{FF83B3B7-C0F8-463A-B544-64EA710DCBDA}">
      <dgm:prSet phldrT="[Tekst]"/>
      <dgm:spPr/>
      <dgm:t>
        <a:bodyPr/>
        <a:lstStyle/>
        <a:p>
          <a:pPr>
            <a:buClr>
              <a:schemeClr val="tx1"/>
            </a:buClr>
            <a:buFont typeface="+mj-lt"/>
            <a:buAutoNum type="arabicPeriod"/>
          </a:pPr>
          <a:r>
            <a:rPr lang="nl-NL">
              <a:latin typeface="Calibri" panose="020F0502020204030204" pitchFamily="34" charset="0"/>
              <a:cs typeface="Calibri" panose="020F0502020204030204" pitchFamily="34" charset="0"/>
            </a:rPr>
            <a:t>Is het gelukt om het werkblad te maken?</a:t>
          </a:r>
          <a:endParaRPr lang="nl-NL"/>
        </a:p>
      </dgm:t>
    </dgm:pt>
    <dgm:pt modelId="{C7DF281D-9471-40F5-AC3B-11698C7D2CB4}" type="parTrans" cxnId="{D2FAC962-2945-454A-9F14-94D5C6FAA8B4}">
      <dgm:prSet/>
      <dgm:spPr/>
      <dgm:t>
        <a:bodyPr/>
        <a:lstStyle/>
        <a:p>
          <a:endParaRPr lang="nl-NL"/>
        </a:p>
      </dgm:t>
    </dgm:pt>
    <dgm:pt modelId="{A995A1C9-4F1A-453C-9876-851D1D601F4C}" type="sibTrans" cxnId="{D2FAC962-2945-454A-9F14-94D5C6FAA8B4}">
      <dgm:prSet/>
      <dgm:spPr/>
      <dgm:t>
        <a:bodyPr/>
        <a:lstStyle/>
        <a:p>
          <a:endParaRPr lang="nl-NL"/>
        </a:p>
      </dgm:t>
    </dgm:pt>
    <dgm:pt modelId="{F6812436-183D-4B6E-97B2-312B44218123}">
      <dgm:prSet/>
      <dgm:spPr/>
      <dgm:t>
        <a:bodyPr/>
        <a:lstStyle/>
        <a:p>
          <a:r>
            <a:rPr lang="nl-NL" dirty="0">
              <a:latin typeface="Calibri" panose="020F0502020204030204" pitchFamily="34" charset="0"/>
              <a:cs typeface="Calibri" panose="020F0502020204030204" pitchFamily="34" charset="0"/>
            </a:rPr>
            <a:t>Heb je met de docent / logopedist naar je lijst gekeken?</a:t>
          </a:r>
        </a:p>
      </dgm:t>
    </dgm:pt>
    <dgm:pt modelId="{A16CAFDB-8E11-43D1-92FC-38C7F12B82ED}" type="parTrans" cxnId="{53F2E17E-3772-4D3A-8FFA-018566BC9617}">
      <dgm:prSet/>
      <dgm:spPr/>
      <dgm:t>
        <a:bodyPr/>
        <a:lstStyle/>
        <a:p>
          <a:endParaRPr lang="nl-NL"/>
        </a:p>
      </dgm:t>
    </dgm:pt>
    <dgm:pt modelId="{07934C70-CDA9-49D3-9FAC-A713882C06A0}" type="sibTrans" cxnId="{53F2E17E-3772-4D3A-8FFA-018566BC9617}">
      <dgm:prSet/>
      <dgm:spPr/>
      <dgm:t>
        <a:bodyPr/>
        <a:lstStyle/>
        <a:p>
          <a:endParaRPr lang="nl-NL"/>
        </a:p>
      </dgm:t>
    </dgm:pt>
    <dgm:pt modelId="{4C56A158-F0A6-43A1-A5B2-54A6781343E3}">
      <dgm:prSet/>
      <dgm:spPr/>
      <dgm:t>
        <a:bodyPr/>
        <a:lstStyle/>
        <a:p>
          <a:r>
            <a:rPr lang="nl-NL" dirty="0">
              <a:latin typeface="Calibri" panose="020F0502020204030204" pitchFamily="34" charset="0"/>
              <a:cs typeface="Calibri" panose="020F0502020204030204" pitchFamily="34" charset="0"/>
            </a:rPr>
            <a:t>Je kunt deze dingen ook bespreken met je docenten, op stage,        met je ouders of je sporttrainer ;-)</a:t>
          </a:r>
        </a:p>
      </dgm:t>
    </dgm:pt>
    <dgm:pt modelId="{61D9143D-EEE4-4310-8E33-549349772F6A}" type="parTrans" cxnId="{048EF5A7-16A3-4725-B6BD-6BB4D293A5C6}">
      <dgm:prSet/>
      <dgm:spPr/>
      <dgm:t>
        <a:bodyPr/>
        <a:lstStyle/>
        <a:p>
          <a:endParaRPr lang="nl-NL"/>
        </a:p>
      </dgm:t>
    </dgm:pt>
    <dgm:pt modelId="{6E958AA1-AC9D-423B-BCD9-0AD90D33447D}" type="sibTrans" cxnId="{048EF5A7-16A3-4725-B6BD-6BB4D293A5C6}">
      <dgm:prSet/>
      <dgm:spPr/>
      <dgm:t>
        <a:bodyPr/>
        <a:lstStyle/>
        <a:p>
          <a:endParaRPr lang="nl-NL"/>
        </a:p>
      </dgm:t>
    </dgm:pt>
    <dgm:pt modelId="{AD6FF7E5-4C4B-42AD-93B3-B4432C538F00}" type="pres">
      <dgm:prSet presAssocID="{A86C00C0-7F52-49B4-9881-FFF5AA2A6D5F}" presName="linear" presStyleCnt="0">
        <dgm:presLayoutVars>
          <dgm:animLvl val="lvl"/>
          <dgm:resizeHandles val="exact"/>
        </dgm:presLayoutVars>
      </dgm:prSet>
      <dgm:spPr/>
    </dgm:pt>
    <dgm:pt modelId="{0F8DB02D-324E-4C0E-9D40-01232AE157CB}" type="pres">
      <dgm:prSet presAssocID="{FF83B3B7-C0F8-463A-B544-64EA710DCBDA}" presName="parentText" presStyleLbl="node1" presStyleIdx="0" presStyleCnt="3">
        <dgm:presLayoutVars>
          <dgm:chMax val="0"/>
          <dgm:bulletEnabled val="1"/>
        </dgm:presLayoutVars>
      </dgm:prSet>
      <dgm:spPr/>
    </dgm:pt>
    <dgm:pt modelId="{4C9794E8-F92C-478A-86E7-7E5BC598EA90}" type="pres">
      <dgm:prSet presAssocID="{A995A1C9-4F1A-453C-9876-851D1D601F4C}" presName="spacer" presStyleCnt="0"/>
      <dgm:spPr/>
    </dgm:pt>
    <dgm:pt modelId="{FE350336-9765-4F75-A522-3DD8794CFC0F}" type="pres">
      <dgm:prSet presAssocID="{F6812436-183D-4B6E-97B2-312B44218123}" presName="parentText" presStyleLbl="node1" presStyleIdx="1" presStyleCnt="3">
        <dgm:presLayoutVars>
          <dgm:chMax val="0"/>
          <dgm:bulletEnabled val="1"/>
        </dgm:presLayoutVars>
      </dgm:prSet>
      <dgm:spPr/>
    </dgm:pt>
    <dgm:pt modelId="{10926A96-94DA-41F6-843D-897617AA17A5}" type="pres">
      <dgm:prSet presAssocID="{07934C70-CDA9-49D3-9FAC-A713882C06A0}" presName="spacer" presStyleCnt="0"/>
      <dgm:spPr/>
    </dgm:pt>
    <dgm:pt modelId="{E6A3014A-4F15-4A63-8E6F-C6B5C034CBBC}" type="pres">
      <dgm:prSet presAssocID="{4C56A158-F0A6-43A1-A5B2-54A6781343E3}" presName="parentText" presStyleLbl="node1" presStyleIdx="2" presStyleCnt="3">
        <dgm:presLayoutVars>
          <dgm:chMax val="0"/>
          <dgm:bulletEnabled val="1"/>
        </dgm:presLayoutVars>
      </dgm:prSet>
      <dgm:spPr/>
    </dgm:pt>
  </dgm:ptLst>
  <dgm:cxnLst>
    <dgm:cxn modelId="{D2FAC962-2945-454A-9F14-94D5C6FAA8B4}" srcId="{A86C00C0-7F52-49B4-9881-FFF5AA2A6D5F}" destId="{FF83B3B7-C0F8-463A-B544-64EA710DCBDA}" srcOrd="0" destOrd="0" parTransId="{C7DF281D-9471-40F5-AC3B-11698C7D2CB4}" sibTransId="{A995A1C9-4F1A-453C-9876-851D1D601F4C}"/>
    <dgm:cxn modelId="{53F2E17E-3772-4D3A-8FFA-018566BC9617}" srcId="{A86C00C0-7F52-49B4-9881-FFF5AA2A6D5F}" destId="{F6812436-183D-4B6E-97B2-312B44218123}" srcOrd="1" destOrd="0" parTransId="{A16CAFDB-8E11-43D1-92FC-38C7F12B82ED}" sibTransId="{07934C70-CDA9-49D3-9FAC-A713882C06A0}"/>
    <dgm:cxn modelId="{2131DE96-B23D-4C2F-9D23-4445B28C9926}" type="presOf" srcId="{F6812436-183D-4B6E-97B2-312B44218123}" destId="{FE350336-9765-4F75-A522-3DD8794CFC0F}" srcOrd="0" destOrd="0" presId="urn:microsoft.com/office/officeart/2005/8/layout/vList2"/>
    <dgm:cxn modelId="{09A956A2-C7F8-43C8-99E9-E5CE4F48392E}" type="presOf" srcId="{FF83B3B7-C0F8-463A-B544-64EA710DCBDA}" destId="{0F8DB02D-324E-4C0E-9D40-01232AE157CB}" srcOrd="0" destOrd="0" presId="urn:microsoft.com/office/officeart/2005/8/layout/vList2"/>
    <dgm:cxn modelId="{048EF5A7-16A3-4725-B6BD-6BB4D293A5C6}" srcId="{A86C00C0-7F52-49B4-9881-FFF5AA2A6D5F}" destId="{4C56A158-F0A6-43A1-A5B2-54A6781343E3}" srcOrd="2" destOrd="0" parTransId="{61D9143D-EEE4-4310-8E33-549349772F6A}" sibTransId="{6E958AA1-AC9D-423B-BCD9-0AD90D33447D}"/>
    <dgm:cxn modelId="{A3379AD3-966C-42BA-89C5-5631CF5EF4F2}" type="presOf" srcId="{4C56A158-F0A6-43A1-A5B2-54A6781343E3}" destId="{E6A3014A-4F15-4A63-8E6F-C6B5C034CBBC}" srcOrd="0" destOrd="0" presId="urn:microsoft.com/office/officeart/2005/8/layout/vList2"/>
    <dgm:cxn modelId="{314B75E5-7677-4D7A-8B8C-449873E864B4}" type="presOf" srcId="{A86C00C0-7F52-49B4-9881-FFF5AA2A6D5F}" destId="{AD6FF7E5-4C4B-42AD-93B3-B4432C538F00}" srcOrd="0" destOrd="0" presId="urn:microsoft.com/office/officeart/2005/8/layout/vList2"/>
    <dgm:cxn modelId="{5BAB0F40-E5F8-46B5-AE47-4972492B99E9}" type="presParOf" srcId="{AD6FF7E5-4C4B-42AD-93B3-B4432C538F00}" destId="{0F8DB02D-324E-4C0E-9D40-01232AE157CB}" srcOrd="0" destOrd="0" presId="urn:microsoft.com/office/officeart/2005/8/layout/vList2"/>
    <dgm:cxn modelId="{8316F04B-03E2-49D6-A8EF-8D0647F2FAC4}" type="presParOf" srcId="{AD6FF7E5-4C4B-42AD-93B3-B4432C538F00}" destId="{4C9794E8-F92C-478A-86E7-7E5BC598EA90}" srcOrd="1" destOrd="0" presId="urn:microsoft.com/office/officeart/2005/8/layout/vList2"/>
    <dgm:cxn modelId="{19058B77-A853-470B-A4AE-955204E3989C}" type="presParOf" srcId="{AD6FF7E5-4C4B-42AD-93B3-B4432C538F00}" destId="{FE350336-9765-4F75-A522-3DD8794CFC0F}" srcOrd="2" destOrd="0" presId="urn:microsoft.com/office/officeart/2005/8/layout/vList2"/>
    <dgm:cxn modelId="{8010F30F-C151-4A9D-BC11-EC34E30EFFF9}" type="presParOf" srcId="{AD6FF7E5-4C4B-42AD-93B3-B4432C538F00}" destId="{10926A96-94DA-41F6-843D-897617AA17A5}" srcOrd="3" destOrd="0" presId="urn:microsoft.com/office/officeart/2005/8/layout/vList2"/>
    <dgm:cxn modelId="{1D06984B-503C-42DB-85AC-B239647985FF}" type="presParOf" srcId="{AD6FF7E5-4C4B-42AD-93B3-B4432C538F00}" destId="{E6A3014A-4F15-4A63-8E6F-C6B5C034CBB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DB02D-324E-4C0E-9D40-01232AE157CB}">
      <dsp:nvSpPr>
        <dsp:cNvPr id="0" name=""/>
        <dsp:cNvSpPr/>
      </dsp:nvSpPr>
      <dsp:spPr>
        <a:xfrm>
          <a:off x="0" y="17255"/>
          <a:ext cx="10553700" cy="114513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Clr>
              <a:schemeClr val="tx1"/>
            </a:buClr>
            <a:buFont typeface="+mj-lt"/>
            <a:buNone/>
          </a:pPr>
          <a:r>
            <a:rPr lang="nl-NL" sz="2900" kern="1200">
              <a:latin typeface="Calibri" panose="020F0502020204030204" pitchFamily="34" charset="0"/>
              <a:cs typeface="Calibri" panose="020F0502020204030204" pitchFamily="34" charset="0"/>
            </a:rPr>
            <a:t>Is het gelukt om het werkblad te maken?</a:t>
          </a:r>
          <a:endParaRPr lang="nl-NL" sz="2900" kern="1200"/>
        </a:p>
      </dsp:txBody>
      <dsp:txXfrm>
        <a:off x="55901" y="73156"/>
        <a:ext cx="10441898" cy="1033335"/>
      </dsp:txXfrm>
    </dsp:sp>
    <dsp:sp modelId="{FE350336-9765-4F75-A522-3DD8794CFC0F}">
      <dsp:nvSpPr>
        <dsp:cNvPr id="0" name=""/>
        <dsp:cNvSpPr/>
      </dsp:nvSpPr>
      <dsp:spPr>
        <a:xfrm>
          <a:off x="0" y="1245912"/>
          <a:ext cx="10553700" cy="114513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nl-NL" sz="2900" kern="1200" dirty="0">
              <a:latin typeface="Calibri" panose="020F0502020204030204" pitchFamily="34" charset="0"/>
              <a:cs typeface="Calibri" panose="020F0502020204030204" pitchFamily="34" charset="0"/>
            </a:rPr>
            <a:t>Heb je met de docent / logopedist naar je lijst gekeken?</a:t>
          </a:r>
        </a:p>
      </dsp:txBody>
      <dsp:txXfrm>
        <a:off x="55901" y="1301813"/>
        <a:ext cx="10441898" cy="1033335"/>
      </dsp:txXfrm>
    </dsp:sp>
    <dsp:sp modelId="{E6A3014A-4F15-4A63-8E6F-C6B5C034CBBC}">
      <dsp:nvSpPr>
        <dsp:cNvPr id="0" name=""/>
        <dsp:cNvSpPr/>
      </dsp:nvSpPr>
      <dsp:spPr>
        <a:xfrm>
          <a:off x="0" y="2474570"/>
          <a:ext cx="10553700" cy="114513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nl-NL" sz="2900" kern="1200" dirty="0">
              <a:latin typeface="Calibri" panose="020F0502020204030204" pitchFamily="34" charset="0"/>
              <a:cs typeface="Calibri" panose="020F0502020204030204" pitchFamily="34" charset="0"/>
            </a:rPr>
            <a:t>Je kunt deze dingen ook bespreken met je docenten, op stage,        met je ouders of je sporttrainer ;-)</a:t>
          </a:r>
        </a:p>
      </dsp:txBody>
      <dsp:txXfrm>
        <a:off x="55901" y="2530471"/>
        <a:ext cx="10441898" cy="10333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C1C7B9-9F09-4838-9398-AD355292BC64}" type="datetimeFigureOut">
              <a:rPr lang="nl-NL" smtClean="0"/>
              <a:t>19-2-2025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ACE6E1-A3ED-499C-8760-B706914BA2A5}" type="slidenum">
              <a:rPr lang="nl-NL" smtClean="0"/>
              <a:t>‹nr.›</a:t>
            </a:fld>
            <a:endParaRPr lang="nl-NL"/>
          </a:p>
        </p:txBody>
      </p:sp>
    </p:spTree>
    <p:extLst>
      <p:ext uri="{BB962C8B-B14F-4D97-AF65-F5344CB8AC3E}">
        <p14:creationId xmlns:p14="http://schemas.microsoft.com/office/powerpoint/2010/main" val="3923522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dirty="0">
                <a:effectLst/>
                <a:latin typeface="Aptos Display" panose="020B0004020202020204" pitchFamily="34" charset="0"/>
                <a:ea typeface="Calibri" panose="020F0502020204030204" pitchFamily="34" charset="0"/>
                <a:cs typeface="Arial" panose="020B0604020202020204" pitchFamily="34" charset="0"/>
              </a:rPr>
              <a:t>Materialen</a:t>
            </a:r>
            <a:r>
              <a:rPr lang="nl-NL" sz="1000" dirty="0">
                <a:effectLst/>
                <a:latin typeface="Aptos Display" panose="020B0004020202020204" pitchFamily="34" charset="0"/>
                <a:ea typeface="Calibri" panose="020F0502020204030204" pitchFamily="34" charset="0"/>
                <a:cs typeface="Arial" panose="020B0604020202020204" pitchFamily="34" charset="0"/>
              </a:rPr>
              <a:t> </a:t>
            </a:r>
          </a:p>
          <a:p>
            <a:pPr marL="171450" indent="-171450">
              <a:buFontTx/>
              <a:buChar char="-"/>
            </a:pPr>
            <a:r>
              <a:rPr lang="nl-NL" sz="1000" dirty="0">
                <a:effectLst/>
                <a:latin typeface="Aptos Display" panose="020B0004020202020204" pitchFamily="34" charset="0"/>
                <a:ea typeface="Calibri" panose="020F0502020204030204" pitchFamily="34" charset="0"/>
                <a:cs typeface="Arial" panose="020B0604020202020204" pitchFamily="34" charset="0"/>
              </a:rPr>
              <a:t>Digibord met </a:t>
            </a:r>
            <a:r>
              <a:rPr lang="nl-NL" sz="1000" dirty="0" err="1">
                <a:effectLst/>
                <a:latin typeface="Aptos Display" panose="020B0004020202020204" pitchFamily="34" charset="0"/>
                <a:ea typeface="Calibri" panose="020F0502020204030204" pitchFamily="34" charset="0"/>
                <a:cs typeface="Arial" panose="020B0604020202020204" pitchFamily="34" charset="0"/>
              </a:rPr>
              <a:t>powerpoint</a:t>
            </a:r>
            <a:r>
              <a:rPr lang="nl-NL" sz="1000" dirty="0">
                <a:effectLst/>
                <a:latin typeface="Aptos Display" panose="020B0004020202020204" pitchFamily="34" charset="0"/>
                <a:ea typeface="Calibri" panose="020F0502020204030204" pitchFamily="34" charset="0"/>
                <a:cs typeface="Arial" panose="020B0604020202020204" pitchFamily="34" charset="0"/>
              </a:rPr>
              <a:t> </a:t>
            </a:r>
          </a:p>
          <a:p>
            <a:pPr marL="171450" indent="-171450">
              <a:buFontTx/>
              <a:buChar char="-"/>
            </a:pPr>
            <a:r>
              <a:rPr lang="nl-NL" sz="1000" dirty="0">
                <a:effectLst/>
                <a:latin typeface="Aptos Display" panose="020B0004020202020204" pitchFamily="34" charset="0"/>
                <a:ea typeface="Calibri" panose="020F0502020204030204" pitchFamily="34" charset="0"/>
                <a:cs typeface="Arial" panose="020B0604020202020204" pitchFamily="34" charset="0"/>
              </a:rPr>
              <a:t>werkblad – wat helpt mij</a:t>
            </a:r>
          </a:p>
          <a:p>
            <a:pPr marL="171450" indent="-171450">
              <a:buFontTx/>
              <a:buChar char="-"/>
            </a:pPr>
            <a:endParaRPr lang="nl-NL" sz="1000" dirty="0">
              <a:effectLst/>
              <a:latin typeface="Aptos Display" panose="020B0004020202020204" pitchFamily="34" charset="0"/>
              <a:ea typeface="Calibri" panose="020F0502020204030204" pitchFamily="34" charset="0"/>
              <a:cs typeface="Arial" panose="020B0604020202020204" pitchFamily="34" charset="0"/>
            </a:endParaRPr>
          </a:p>
          <a:p>
            <a:r>
              <a:rPr lang="nl-NL" sz="1000" b="1" dirty="0">
                <a:effectLst/>
                <a:latin typeface="Aptos Display" panose="020B0004020202020204" pitchFamily="34" charset="0"/>
                <a:ea typeface="Calibri" panose="020F0502020204030204" pitchFamily="34" charset="0"/>
                <a:cs typeface="Arial" panose="020B0604020202020204" pitchFamily="34" charset="0"/>
              </a:rPr>
              <a:t>Voorbereiding </a:t>
            </a:r>
          </a:p>
          <a:p>
            <a:pPr marL="171450" indent="-171450">
              <a:buFontTx/>
              <a:buChar char="-"/>
            </a:pPr>
            <a:r>
              <a:rPr lang="nl-NL" sz="1000" dirty="0">
                <a:effectLst/>
                <a:latin typeface="Aptos Display" panose="020B0004020202020204" pitchFamily="34" charset="0"/>
                <a:ea typeface="Calibri" panose="020F0502020204030204" pitchFamily="34" charset="0"/>
                <a:cs typeface="Arial" panose="020B0604020202020204" pitchFamily="34" charset="0"/>
              </a:rPr>
              <a:t>Print voor iedere leerling het werkblad.</a:t>
            </a:r>
            <a:br>
              <a:rPr lang="nl-NL" sz="1000" dirty="0">
                <a:effectLst/>
                <a:latin typeface="Aptos Display" panose="020B0004020202020204" pitchFamily="34" charset="0"/>
                <a:ea typeface="Calibri" panose="020F0502020204030204" pitchFamily="34" charset="0"/>
                <a:cs typeface="Arial" panose="020B0604020202020204" pitchFamily="34" charset="0"/>
              </a:rPr>
            </a:br>
            <a:endParaRPr lang="nl-NL" sz="1000" dirty="0">
              <a:effectLst/>
              <a:latin typeface="Aptos Display" panose="020B0004020202020204" pitchFamily="34" charset="0"/>
              <a:ea typeface="Calibri" panose="020F0502020204030204" pitchFamily="34" charset="0"/>
              <a:cs typeface="Arial" panose="020B0604020202020204" pitchFamily="34" charset="0"/>
            </a:endParaRPr>
          </a:p>
          <a:p>
            <a:r>
              <a:rPr lang="nl-NL" sz="1000" b="1" dirty="0">
                <a:effectLst/>
                <a:latin typeface="Aptos Display" panose="020B0004020202020204" pitchFamily="34" charset="0"/>
                <a:ea typeface="Calibri" panose="020F0502020204030204" pitchFamily="34" charset="0"/>
                <a:cs typeface="Arial" panose="020B0604020202020204" pitchFamily="34" charset="0"/>
              </a:rPr>
              <a:t>Introductie van de les voor de docent </a:t>
            </a:r>
          </a:p>
          <a:p>
            <a:r>
              <a:rPr lang="nl-NL" sz="1000" dirty="0">
                <a:effectLst/>
                <a:latin typeface="Aptos Display" panose="020B0004020202020204" pitchFamily="34" charset="0"/>
                <a:ea typeface="Calibri" panose="020F0502020204030204" pitchFamily="34" charset="0"/>
                <a:cs typeface="Arial" panose="020B0604020202020204" pitchFamily="34" charset="0"/>
              </a:rPr>
              <a:t>Dit is een belangrijke les voor leerlingen om zicht te krijgen op wat voor hen werk en wat hen helpt in de ondersteuning. De leerlingen gaan in deze les nadenken over wat hen kan helpen in de begeleiding.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effectLst/>
                <a:latin typeface="Aptos Display" panose="020B0004020202020204" pitchFamily="34" charset="0"/>
                <a:ea typeface="Calibri" panose="020F0502020204030204" pitchFamily="34" charset="0"/>
                <a:cs typeface="Arial" panose="020B0604020202020204" pitchFamily="34" charset="0"/>
              </a:rPr>
              <a:t>De opbrengsten van deze les zijn een startpunt om vervolgens gedurende de schoolloopbaan de begeleidingsbehoefte van de leerling steeds opnieuw bij te stellen. Dit kan ook een mooi document zijn om mee te nemen naar de stage of om met docenten van de reguliere school in gesprek te gaan. </a:t>
            </a:r>
          </a:p>
          <a:p>
            <a:endParaRPr lang="nl-NL" sz="1000" dirty="0">
              <a:effectLst/>
              <a:latin typeface="Aptos Display" panose="020B00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effectLst/>
                <a:latin typeface="Aptos Display" panose="020B0004020202020204" pitchFamily="34" charset="0"/>
                <a:ea typeface="Calibri" panose="020F0502020204030204" pitchFamily="34" charset="0"/>
                <a:cs typeface="Arial" panose="020B0604020202020204" pitchFamily="34" charset="0"/>
              </a:rPr>
              <a:t>Alternatief voor deze les</a:t>
            </a:r>
            <a:r>
              <a:rPr lang="nl-NL" sz="1000" dirty="0">
                <a:effectLst/>
                <a:latin typeface="Aptos Display" panose="020B0004020202020204" pitchFamily="34" charset="0"/>
                <a:ea typeface="Calibri" panose="020F0502020204030204" pitchFamily="34" charset="0"/>
                <a:cs typeface="Arial" panose="020B0604020202020204" pitchFamily="34" charset="0"/>
              </a:rPr>
              <a:t>: je kunt voor deze les ook gebruik maken van: Teken je TOS (project Deelkracht). Dit is zeker een goed hulpmiddel wanneer je meer tijd hebt om één op één met de leerling te gaan zitten (denk aan AB-</a:t>
            </a:r>
            <a:r>
              <a:rPr lang="nl-NL" sz="1000" dirty="0" err="1">
                <a:effectLst/>
                <a:latin typeface="Aptos Display" panose="020B0004020202020204" pitchFamily="34" charset="0"/>
                <a:ea typeface="Calibri" panose="020F0502020204030204" pitchFamily="34" charset="0"/>
                <a:cs typeface="Arial" panose="020B0604020202020204" pitchFamily="34" charset="0"/>
              </a:rPr>
              <a:t>ers</a:t>
            </a:r>
            <a:r>
              <a:rPr lang="nl-NL" sz="1000" dirty="0">
                <a:effectLst/>
                <a:latin typeface="Aptos Display" panose="020B0004020202020204" pitchFamily="34" charset="0"/>
                <a:ea typeface="Calibri" panose="020F0502020204030204" pitchFamily="34" charset="0"/>
                <a:cs typeface="Arial" panose="020B0604020202020204" pitchFamily="34" charset="0"/>
              </a:rPr>
              <a:t> en/of logopedisten).  Kijk voor meer informatie op: https://www.deelkracht.nl/producten/teken-je-tos/</a:t>
            </a:r>
          </a:p>
          <a:p>
            <a:endParaRPr lang="nl-NL" sz="1000" dirty="0">
              <a:effectLst/>
              <a:latin typeface="Aptos Display" panose="020B0004020202020204" pitchFamily="34" charset="0"/>
              <a:ea typeface="Calibri" panose="020F0502020204030204" pitchFamily="34" charset="0"/>
              <a:cs typeface="Arial" panose="020B0604020202020204" pitchFamily="34" charset="0"/>
            </a:endParaRPr>
          </a:p>
          <a:p>
            <a:endParaRPr lang="nl-NL" sz="1000" dirty="0">
              <a:effectLst/>
              <a:latin typeface="Aptos Display" panose="020B0004020202020204" pitchFamily="34" charset="0"/>
              <a:ea typeface="Calibri" panose="020F0502020204030204" pitchFamily="34" charset="0"/>
              <a:cs typeface="Arial" panose="020B0604020202020204" pitchFamily="34" charset="0"/>
            </a:endParaRPr>
          </a:p>
          <a:p>
            <a:r>
              <a:rPr lang="nl-NL" sz="1000" b="1" dirty="0">
                <a:effectLst/>
                <a:latin typeface="Aptos Display" panose="020B0004020202020204" pitchFamily="34" charset="0"/>
                <a:ea typeface="Calibri" panose="020F0502020204030204" pitchFamily="34" charset="0"/>
                <a:cs typeface="Arial" panose="020B0604020202020204" pitchFamily="34" charset="0"/>
              </a:rPr>
              <a:t>Leerlingen denken deze les na over: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ptos Display" panose="020B0004020202020204" pitchFamily="34" charset="0"/>
              </a:rPr>
              <a:t>Deze les gaan de leerlingen nadenken over wat hen helpt in de les (of op stage, sport, etc.).</a:t>
            </a:r>
          </a:p>
          <a:p>
            <a:endParaRPr lang="nl-NL" sz="1000" dirty="0">
              <a:effectLst/>
              <a:latin typeface="Aptos Display" panose="020B0004020202020204" pitchFamily="34" charset="0"/>
              <a:ea typeface="Calibri" panose="020F0502020204030204" pitchFamily="34" charset="0"/>
              <a:cs typeface="Arial" panose="020B0604020202020204" pitchFamily="34" charset="0"/>
            </a:endParaRPr>
          </a:p>
          <a:p>
            <a:r>
              <a:rPr lang="nl-NL" sz="1000" dirty="0">
                <a:effectLst/>
                <a:latin typeface="Aptos Display" panose="020B0004020202020204" pitchFamily="34" charset="0"/>
                <a:ea typeface="Calibri" panose="020F0502020204030204" pitchFamily="34" charset="0"/>
                <a:cs typeface="Arial" panose="020B0604020202020204" pitchFamily="34" charset="0"/>
              </a:rPr>
              <a:t> </a:t>
            </a:r>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D3F4B-1422-4342-9664-3A1314687FA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6532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ptos Display" panose="020B0004020202020204" pitchFamily="34" charset="0"/>
              </a:rPr>
              <a:t>Bespreek kort de inhoud van de vorige les. De vorige les ging over welke TOS kenmerken herken je bij jezelf en welke kenmerken herken je niet of minder. De leerlingen hebben de opbrengsten van ‘Over de streep’ op een werkblad geplakt. Dit werkblad kan worden opgenomen in het portfolio van de leerling en kan een leidraad zijn bij gesprekken richting begeleiding in stage en werk.</a:t>
            </a:r>
          </a:p>
          <a:p>
            <a:endParaRPr lang="nl-NL" sz="1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CB11366A-69C7-43D9-93C5-790BE9303DD3}" type="slidenum">
              <a:rPr lang="nl-NL" smtClean="0"/>
              <a:t>2</a:t>
            </a:fld>
            <a:endParaRPr lang="nl-NL"/>
          </a:p>
        </p:txBody>
      </p:sp>
    </p:spTree>
    <p:extLst>
      <p:ext uri="{BB962C8B-B14F-4D97-AF65-F5344CB8AC3E}">
        <p14:creationId xmlns:p14="http://schemas.microsoft.com/office/powerpoint/2010/main" val="1715388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000" dirty="0">
              <a:latin typeface="Aptos Display" panose="020B00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000" i="1" baseline="30000" dirty="0">
                <a:latin typeface="Aptos Display" panose="020B0004020202020204" pitchFamily="34" charset="0"/>
              </a:rPr>
              <a:t>©</a:t>
            </a:r>
            <a:r>
              <a:rPr lang="nl-NL" sz="1000" i="1" dirty="0">
                <a:latin typeface="Aptos Display" panose="020B0004020202020204" pitchFamily="34" charset="0"/>
              </a:rPr>
              <a:t>Afbeelding: Microsoft Stockafbeeldingen</a:t>
            </a: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D3F4B-1422-4342-9664-3A1314687FA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8870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latin typeface="Aptos Display" panose="020B0004020202020204" pitchFamily="34" charset="0"/>
              </a:rPr>
              <a:t>Jij bent jij. </a:t>
            </a:r>
          </a:p>
          <a:p>
            <a:r>
              <a:rPr lang="nl-NL" sz="1000" dirty="0">
                <a:latin typeface="Aptos Display" panose="020B0004020202020204" pitchFamily="34" charset="0"/>
              </a:rPr>
              <a:t>Jij BENT niet de dingen die je lastig vindt. </a:t>
            </a:r>
          </a:p>
          <a:p>
            <a:r>
              <a:rPr lang="nl-NL" sz="1000" dirty="0">
                <a:latin typeface="Aptos Display" panose="020B0004020202020204" pitchFamily="34" charset="0"/>
              </a:rPr>
              <a:t>Jij BENT niet je TOS. </a:t>
            </a:r>
          </a:p>
          <a:p>
            <a:endParaRPr lang="nl-NL" sz="1000" dirty="0">
              <a:latin typeface="Aptos Display" panose="020B0004020202020204" pitchFamily="34" charset="0"/>
            </a:endParaRPr>
          </a:p>
          <a:p>
            <a:r>
              <a:rPr lang="nl-NL" sz="1000" dirty="0">
                <a:latin typeface="Aptos Display" panose="020B0004020202020204" pitchFamily="34" charset="0"/>
              </a:rPr>
              <a:t>Daarom is het belangrijk om goed te weten wat jouw kwaliteiten zijn! Want TOS heb je, dat BEN je niet.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dirty="0">
              <a:latin typeface="Aptos Display" panose="020B0004020202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ptos Display" panose="020B0004020202020204" pitchFamily="34" charset="0"/>
                <a:cs typeface="Calibri" panose="020F0502020204030204" pitchFamily="34" charset="0"/>
              </a:rPr>
              <a:t>Leg uit dat je een werkblad gaat maken.</a:t>
            </a:r>
            <a:endParaRPr lang="nl-NL" sz="1000" dirty="0">
              <a:latin typeface="Aptos Display" panose="020B0004020202020204" pitchFamily="34" charset="0"/>
            </a:endParaRPr>
          </a:p>
          <a:p>
            <a:r>
              <a:rPr lang="nl-NL" sz="1000" dirty="0">
                <a:latin typeface="Aptos Display" panose="020B0004020202020204" pitchFamily="34" charset="0"/>
              </a:rPr>
              <a:t>Laat leerlingen het werkblad uit de les over kwaliteiten er weer bij pakken. </a:t>
            </a:r>
          </a:p>
          <a:p>
            <a:endParaRPr lang="nl-NL" sz="1000" dirty="0">
              <a:latin typeface="Aptos Display" panose="020B0004020202020204" pitchFamily="34" charset="0"/>
            </a:endParaRPr>
          </a:p>
          <a:p>
            <a:r>
              <a:rPr lang="nl-NL" sz="1000" dirty="0">
                <a:latin typeface="Aptos Display" panose="020B0004020202020204" pitchFamily="34" charset="0"/>
              </a:rPr>
              <a:t>Bij het maken van het werkblad kiezen leerlingen 3 kwaliteiten die het beste bij hen passen of waar ze trots op zijn. Die kwaliteiten schrijven ze hier op.</a:t>
            </a:r>
          </a:p>
          <a:p>
            <a:r>
              <a:rPr lang="nl-NL" sz="1000" dirty="0">
                <a:latin typeface="Aptos Display" panose="020B0004020202020204" pitchFamily="34" charset="0"/>
              </a:rPr>
              <a:t>Daarna kunnen ze ook nog 2 dingen opschrijven die ze leuk vinden om te doen of die ze goed kunnen (bijv. Gamen, tekenen, basketballen)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D3F4B-1422-4342-9664-3A1314687FA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737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nSpc>
                <a:spcPct val="150000"/>
              </a:lnSpc>
              <a:buClr>
                <a:schemeClr val="tx1"/>
              </a:buClr>
              <a:buFont typeface="+mj-lt"/>
              <a:buNone/>
              <a:defRPr/>
            </a:pPr>
            <a:r>
              <a:rPr lang="nl-NL" sz="1000" dirty="0">
                <a:latin typeface="Aptos Display" panose="020B0004020202020204" pitchFamily="34" charset="0"/>
                <a:cs typeface="Calibri" panose="020F0502020204030204" pitchFamily="34" charset="0"/>
              </a:rPr>
              <a:t>Afhankelijk van de onderwijsbehoefte van de klas kun je leerlingen zelf de zinnen laten lezen en laten beoordelen of ze deze begeleiding fijn/helpend vinden of niet. Maar je kunt er ook voor kiezen om een deel van de groep dit zelfstandig te laten doen en een deel van de groep per zin te begeleiden. </a:t>
            </a:r>
          </a:p>
          <a:p>
            <a:pPr marL="0" indent="0">
              <a:lnSpc>
                <a:spcPct val="150000"/>
              </a:lnSpc>
              <a:buClr>
                <a:schemeClr val="tx1"/>
              </a:buClr>
              <a:buFont typeface="+mj-lt"/>
              <a:buNone/>
              <a:defRPr/>
            </a:pPr>
            <a:endParaRPr lang="nl-NL" sz="1000" dirty="0">
              <a:latin typeface="Aptos Display" panose="020B0004020202020204" pitchFamily="34" charset="0"/>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
                <a:schemeClr val="tx1"/>
              </a:buClr>
              <a:buSzTx/>
              <a:buFont typeface="+mj-lt"/>
              <a:buNone/>
              <a:tabLst/>
              <a:defRPr/>
            </a:pPr>
            <a:r>
              <a:rPr lang="nl-NL" sz="1000" dirty="0">
                <a:latin typeface="Aptos Display" panose="020B0004020202020204" pitchFamily="34" charset="0"/>
                <a:cs typeface="Calibri" panose="020F0502020204030204" pitchFamily="34" charset="0"/>
              </a:rPr>
              <a:t>Op het blad staan allemaal voorbeeldzinnen. De leerling zet een kruisje bij de zin die bij hen past. </a:t>
            </a:r>
          </a:p>
          <a:p>
            <a:pPr marL="0" marR="0" lvl="0" indent="0" algn="l" defTabSz="914400" rtl="0" eaLnBrk="1" fontAlgn="auto" latinLnBrk="0" hangingPunct="1">
              <a:lnSpc>
                <a:spcPct val="150000"/>
              </a:lnSpc>
              <a:spcBef>
                <a:spcPts val="0"/>
              </a:spcBef>
              <a:spcAft>
                <a:spcPts val="0"/>
              </a:spcAft>
              <a:buClr>
                <a:schemeClr val="tx1"/>
              </a:buClr>
              <a:buSzTx/>
              <a:buFont typeface="+mj-lt"/>
              <a:buNone/>
              <a:tabLst/>
              <a:defRPr/>
            </a:pPr>
            <a:endParaRPr lang="nl-NL" sz="1000" dirty="0">
              <a:latin typeface="Aptos Display" panose="020B0004020202020204" pitchFamily="34" charset="0"/>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
                <a:schemeClr val="tx1"/>
              </a:buClr>
              <a:buSzTx/>
              <a:buFont typeface="+mj-lt"/>
              <a:buNone/>
              <a:tabLst/>
              <a:defRPr/>
            </a:pPr>
            <a:r>
              <a:rPr lang="nl-NL" sz="1000" dirty="0">
                <a:latin typeface="Aptos Display" panose="020B0004020202020204" pitchFamily="34" charset="0"/>
                <a:cs typeface="Calibri" panose="020F0502020204030204" pitchFamily="34" charset="0"/>
              </a:rPr>
              <a:t>Laat ze nadenken: </a:t>
            </a:r>
            <a:r>
              <a:rPr lang="nl-NL" sz="1000" b="1" dirty="0">
                <a:latin typeface="Aptos Display" panose="020B0004020202020204" pitchFamily="34" charset="0"/>
                <a:ea typeface="Calibri"/>
                <a:cs typeface="Calibri"/>
              </a:rPr>
              <a:t>Wat kan de ander doen om jou te helpen?</a:t>
            </a:r>
          </a:p>
          <a:p>
            <a:pPr marL="0" indent="0">
              <a:lnSpc>
                <a:spcPct val="150000"/>
              </a:lnSpc>
              <a:buClr>
                <a:schemeClr val="tx1"/>
              </a:buClr>
              <a:buFont typeface="+mj-lt"/>
              <a:buNone/>
              <a:defRPr/>
            </a:pPr>
            <a:r>
              <a:rPr lang="nl-NL" sz="1000" dirty="0">
                <a:latin typeface="Aptos Display" panose="020B0004020202020204" pitchFamily="34" charset="0"/>
                <a:cs typeface="Calibri" panose="020F0502020204030204" pitchFamily="34" charset="0"/>
              </a:rPr>
              <a:t>Stimuleer leerlingen ook na te denken over dingen die ze fijn vinden, maar die er nog niet bij staan. Laat dit ook vooral erbij schrijven. </a:t>
            </a:r>
          </a:p>
          <a:p>
            <a:pPr marL="0" indent="0">
              <a:lnSpc>
                <a:spcPct val="150000"/>
              </a:lnSpc>
              <a:buClr>
                <a:schemeClr val="tx1"/>
              </a:buClr>
              <a:buFont typeface="+mj-lt"/>
              <a:buNone/>
              <a:defRPr/>
            </a:pPr>
            <a:endParaRPr lang="nl-NL" sz="1000" dirty="0">
              <a:latin typeface="Aptos Display" panose="020B0004020202020204" pitchFamily="34" charset="0"/>
              <a:cs typeface="Calibri" panose="020F0502020204030204" pitchFamily="34" charset="0"/>
            </a:endParaRPr>
          </a:p>
          <a:p>
            <a:pPr marL="0" indent="0">
              <a:lnSpc>
                <a:spcPct val="150000"/>
              </a:lnSpc>
              <a:buClr>
                <a:schemeClr val="tx1"/>
              </a:buClr>
              <a:buFont typeface="+mj-lt"/>
              <a:buNone/>
              <a:defRPr/>
            </a:pPr>
            <a:r>
              <a:rPr lang="nl-NL" sz="1000" dirty="0">
                <a:latin typeface="Aptos Display" panose="020B0004020202020204" pitchFamily="34" charset="0"/>
                <a:cs typeface="Calibri" panose="020F0502020204030204" pitchFamily="34" charset="0"/>
              </a:rPr>
              <a:t>Het is belangrijk dat je als docent/logopedist met de leerling in gesprek gaat over de keuzes. Hierdoor krijgen jullie beter zicht op de begeleidingsbehoefte van de leerling. Dit kun je vervolgens ook weer meenemen in de onderwijsbehoefte in het OPP.</a:t>
            </a:r>
            <a:endParaRPr lang="nl-NL" sz="1000" b="1"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D3F4B-1422-4342-9664-3A1314687FA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2124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4ACE6E1-A3ED-499C-8760-B706914BA2A5}" type="slidenum">
              <a:rPr lang="nl-NL" smtClean="0"/>
              <a:t>6</a:t>
            </a:fld>
            <a:endParaRPr lang="nl-NL"/>
          </a:p>
        </p:txBody>
      </p:sp>
    </p:spTree>
    <p:extLst>
      <p:ext uri="{BB962C8B-B14F-4D97-AF65-F5344CB8AC3E}">
        <p14:creationId xmlns:p14="http://schemas.microsoft.com/office/powerpoint/2010/main" val="1790807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4ACE6E1-A3ED-499C-8760-B706914BA2A5}" type="slidenum">
              <a:rPr lang="nl-NL" smtClean="0"/>
              <a:t>7</a:t>
            </a:fld>
            <a:endParaRPr lang="nl-NL"/>
          </a:p>
        </p:txBody>
      </p:sp>
    </p:spTree>
    <p:extLst>
      <p:ext uri="{BB962C8B-B14F-4D97-AF65-F5344CB8AC3E}">
        <p14:creationId xmlns:p14="http://schemas.microsoft.com/office/powerpoint/2010/main" val="3435064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2227688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E18920E-FD58-42AB-B72C-1D572F113C4A}" type="datetimeFigureOut">
              <a:rPr lang="nl-NL" smtClean="0"/>
              <a:t>19-2-2025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555699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774699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329445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19-2-2025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135809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19-2-2025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507655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0E18920E-FD58-42AB-B72C-1D572F113C4A}" type="datetimeFigureOut">
              <a:rPr lang="nl-NL" smtClean="0"/>
              <a:t>19-2-2025</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814607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0E18920E-FD58-42AB-B72C-1D572F113C4A}" type="datetimeFigureOut">
              <a:rPr lang="nl-NL" smtClean="0"/>
              <a:t>19-2-2025</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790303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3617751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19-2-2025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2396843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433258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4244950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0E18920E-FD58-42AB-B72C-1D572F113C4A}" type="datetimeFigureOut">
              <a:rPr lang="nl-NL" smtClean="0"/>
              <a:t>19-2-2025</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1893411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19-2-2025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3667836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735434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2340859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19-2-2025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2895795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278528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0E18920E-FD58-42AB-B72C-1D572F113C4A}" type="datetimeFigureOut">
              <a:rPr lang="nl-NL" smtClean="0"/>
              <a:t>19-2-2025</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838701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0E18920E-FD58-42AB-B72C-1D572F113C4A}" type="datetimeFigureOut">
              <a:rPr lang="nl-NL" smtClean="0"/>
              <a:t>19-2-2025</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936912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19-2-2025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3663212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0E18920E-FD58-42AB-B72C-1D572F113C4A}" type="datetimeFigureOut">
              <a:rPr lang="nl-NL" smtClean="0"/>
              <a:t>19-2-2025</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671200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E18920E-FD58-42AB-B72C-1D572F113C4A}" type="datetimeFigureOut">
              <a:rPr lang="nl-NL" smtClean="0"/>
              <a:t>19-2-2025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867656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8920E-FD58-42AB-B72C-1D572F113C4A}" type="datetimeFigureOut">
              <a:rPr lang="nl-NL" smtClean="0"/>
              <a:t>19-2-2025</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39809-2D38-4FEB-A589-E4D50088B1DA}" type="slidenum">
              <a:rPr lang="nl-NL" smtClean="0"/>
              <a:t>‹nr.›</a:t>
            </a:fld>
            <a:endParaRPr lang="nl-NL"/>
          </a:p>
        </p:txBody>
      </p:sp>
    </p:spTree>
    <p:extLst>
      <p:ext uri="{BB962C8B-B14F-4D97-AF65-F5344CB8AC3E}">
        <p14:creationId xmlns:p14="http://schemas.microsoft.com/office/powerpoint/2010/main" val="919687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89E58-98A4-98E6-FF76-570B04D5DB81}"/>
              </a:ext>
            </a:extLst>
          </p:cNvPr>
          <p:cNvSpPr>
            <a:spLocks noGrp="1"/>
          </p:cNvSpPr>
          <p:nvPr>
            <p:ph type="ctrTitle"/>
          </p:nvPr>
        </p:nvSpPr>
        <p:spPr/>
        <p:txBody>
          <a:bodyPr/>
          <a:lstStyle/>
          <a:p>
            <a:r>
              <a:rPr lang="nl-NL" i="0" err="1"/>
              <a:t>Psycho</a:t>
            </a:r>
            <a:r>
              <a:rPr lang="nl-NL" i="0"/>
              <a:t>-educatie</a:t>
            </a:r>
          </a:p>
        </p:txBody>
      </p:sp>
      <p:sp>
        <p:nvSpPr>
          <p:cNvPr id="3" name="Ondertitel 2">
            <a:extLst>
              <a:ext uri="{FF2B5EF4-FFF2-40B4-BE49-F238E27FC236}">
                <a16:creationId xmlns:a16="http://schemas.microsoft.com/office/drawing/2014/main" id="{8BE607BF-7B9A-A063-DEF2-1C3C9757DA71}"/>
              </a:ext>
            </a:extLst>
          </p:cNvPr>
          <p:cNvSpPr>
            <a:spLocks noGrp="1"/>
          </p:cNvSpPr>
          <p:nvPr>
            <p:ph type="subTitle" idx="1"/>
          </p:nvPr>
        </p:nvSpPr>
        <p:spPr>
          <a:xfrm>
            <a:off x="8110728" y="1674546"/>
            <a:ext cx="3677860" cy="3508908"/>
          </a:xfrm>
        </p:spPr>
        <p:txBody>
          <a:bodyPr>
            <a:normAutofit/>
          </a:bodyPr>
          <a:lstStyle/>
          <a:p>
            <a:r>
              <a:rPr lang="nl-NL" sz="2400" cap="none" dirty="0"/>
              <a:t>Wat helpt mij?</a:t>
            </a:r>
          </a:p>
        </p:txBody>
      </p:sp>
    </p:spTree>
    <p:extLst>
      <p:ext uri="{BB962C8B-B14F-4D97-AF65-F5344CB8AC3E}">
        <p14:creationId xmlns:p14="http://schemas.microsoft.com/office/powerpoint/2010/main" val="1771909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Close-up van witte streep op groen gras">
            <a:extLst>
              <a:ext uri="{FF2B5EF4-FFF2-40B4-BE49-F238E27FC236}">
                <a16:creationId xmlns:a16="http://schemas.microsoft.com/office/drawing/2014/main" id="{72F4C8E4-1F18-BDC5-64F3-1FB068111FA4}"/>
              </a:ext>
            </a:extLst>
          </p:cNvPr>
          <p:cNvPicPr>
            <a:picLocks noChangeAspect="1"/>
          </p:cNvPicPr>
          <p:nvPr/>
        </p:nvPicPr>
        <p:blipFill rotWithShape="1">
          <a:blip r:embed="rId3">
            <a:extLst>
              <a:ext uri="{28A0092B-C50C-407E-A947-70E740481C1C}">
                <a14:useLocalDpi xmlns:a14="http://schemas.microsoft.com/office/drawing/2010/main" val="0"/>
              </a:ext>
            </a:extLst>
          </a:blip>
          <a:srcRect t="2542" r="1" b="1"/>
          <a:stretch/>
        </p:blipFill>
        <p:spPr>
          <a:xfrm>
            <a:off x="5710842" y="0"/>
            <a:ext cx="6481158" cy="6857999"/>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a:noFill/>
        </p:spPr>
      </p:pic>
      <p:sp>
        <p:nvSpPr>
          <p:cNvPr id="2" name="Titel 1">
            <a:extLst>
              <a:ext uri="{FF2B5EF4-FFF2-40B4-BE49-F238E27FC236}">
                <a16:creationId xmlns:a16="http://schemas.microsoft.com/office/drawing/2014/main" id="{B1E1EC5A-1C50-5853-0593-0F722469A5F3}"/>
              </a:ext>
            </a:extLst>
          </p:cNvPr>
          <p:cNvSpPr>
            <a:spLocks noGrp="1"/>
          </p:cNvSpPr>
          <p:nvPr>
            <p:ph type="title"/>
          </p:nvPr>
        </p:nvSpPr>
        <p:spPr>
          <a:xfrm>
            <a:off x="256310" y="531379"/>
            <a:ext cx="4443984" cy="1089603"/>
          </a:xfrm>
        </p:spPr>
        <p:txBody>
          <a:bodyPr anchor="b">
            <a:normAutofit/>
          </a:bodyPr>
          <a:lstStyle/>
          <a:p>
            <a:r>
              <a:rPr lang="nl-NL" b="1" i="0" dirty="0"/>
              <a:t>Vorige les:</a:t>
            </a:r>
          </a:p>
        </p:txBody>
      </p:sp>
      <p:sp>
        <p:nvSpPr>
          <p:cNvPr id="4" name="Tekstvak 3">
            <a:extLst>
              <a:ext uri="{FF2B5EF4-FFF2-40B4-BE49-F238E27FC236}">
                <a16:creationId xmlns:a16="http://schemas.microsoft.com/office/drawing/2014/main" id="{9C15CC66-E107-DB68-DED5-3C5B39C241C7}"/>
              </a:ext>
            </a:extLst>
          </p:cNvPr>
          <p:cNvSpPr txBox="1"/>
          <p:nvPr/>
        </p:nvSpPr>
        <p:spPr>
          <a:xfrm>
            <a:off x="436418" y="2806488"/>
            <a:ext cx="5274424" cy="3416320"/>
          </a:xfrm>
          <a:prstGeom prst="rect">
            <a:avLst/>
          </a:prstGeom>
          <a:noFill/>
        </p:spPr>
        <p:txBody>
          <a:bodyPr wrap="square">
            <a:spAutoFit/>
          </a:bodyPr>
          <a:lstStyle/>
          <a:p>
            <a:pPr>
              <a:lnSpc>
                <a:spcPct val="150000"/>
              </a:lnSpc>
            </a:pPr>
            <a:r>
              <a:rPr lang="en-US" sz="2400" dirty="0"/>
              <a:t>TOS over de </a:t>
            </a:r>
            <a:r>
              <a:rPr lang="en-US" sz="2400" dirty="0" err="1"/>
              <a:t>streep</a:t>
            </a:r>
            <a:endParaRPr lang="en-US" sz="2400" dirty="0"/>
          </a:p>
          <a:p>
            <a:pPr>
              <a:lnSpc>
                <a:spcPct val="150000"/>
              </a:lnSpc>
            </a:pPr>
            <a:endParaRPr lang="en-US" sz="2400" dirty="0"/>
          </a:p>
          <a:p>
            <a:pPr>
              <a:lnSpc>
                <a:spcPct val="150000"/>
              </a:lnSpc>
            </a:pPr>
            <a:r>
              <a:rPr lang="en-US" sz="2400" dirty="0"/>
              <a:t>Je </a:t>
            </a:r>
            <a:r>
              <a:rPr lang="en-US" sz="2400" dirty="0" err="1"/>
              <a:t>hebt</a:t>
            </a:r>
            <a:r>
              <a:rPr lang="en-US" sz="2400" dirty="0"/>
              <a:t> </a:t>
            </a:r>
            <a:r>
              <a:rPr lang="en-US" sz="2400" dirty="0" err="1"/>
              <a:t>een</a:t>
            </a:r>
            <a:r>
              <a:rPr lang="en-US" sz="2400" dirty="0"/>
              <a:t> </a:t>
            </a:r>
            <a:r>
              <a:rPr lang="en-US" sz="2400" dirty="0" err="1"/>
              <a:t>werkblad</a:t>
            </a:r>
            <a:r>
              <a:rPr lang="en-US" sz="2400" dirty="0"/>
              <a:t> </a:t>
            </a:r>
            <a:r>
              <a:rPr lang="en-US" sz="2400" dirty="0" err="1"/>
              <a:t>gemaakt</a:t>
            </a:r>
            <a:r>
              <a:rPr lang="en-US" sz="2400" dirty="0"/>
              <a:t> over </a:t>
            </a:r>
            <a:r>
              <a:rPr lang="en-US" sz="2400" dirty="0" err="1"/>
              <a:t>dingen</a:t>
            </a:r>
            <a:r>
              <a:rPr lang="en-US" sz="2400" dirty="0"/>
              <a:t> van TOS die je </a:t>
            </a:r>
            <a:r>
              <a:rPr lang="en-US" sz="2400" dirty="0" err="1"/>
              <a:t>wel</a:t>
            </a:r>
            <a:r>
              <a:rPr lang="en-US" sz="2400" dirty="0"/>
              <a:t> </a:t>
            </a:r>
            <a:r>
              <a:rPr lang="en-US" sz="2400" dirty="0" err="1"/>
              <a:t>bij</a:t>
            </a:r>
            <a:r>
              <a:rPr lang="en-US" sz="2400" dirty="0"/>
              <a:t> </a:t>
            </a:r>
            <a:r>
              <a:rPr lang="en-US" sz="2400" dirty="0" err="1"/>
              <a:t>jezelf</a:t>
            </a:r>
            <a:r>
              <a:rPr lang="en-US" sz="2400" dirty="0"/>
              <a:t> </a:t>
            </a:r>
            <a:r>
              <a:rPr lang="en-US" sz="2400" dirty="0" err="1"/>
              <a:t>herkent</a:t>
            </a:r>
            <a:r>
              <a:rPr lang="en-US" sz="2400" dirty="0"/>
              <a:t> of minder </a:t>
            </a:r>
            <a:r>
              <a:rPr lang="en-US" sz="2400" dirty="0" err="1"/>
              <a:t>bij</a:t>
            </a:r>
            <a:r>
              <a:rPr lang="en-US" sz="2400" dirty="0"/>
              <a:t> </a:t>
            </a:r>
            <a:r>
              <a:rPr lang="en-US" sz="2400" dirty="0" err="1"/>
              <a:t>jezelf</a:t>
            </a:r>
            <a:r>
              <a:rPr lang="en-US" sz="2400" dirty="0"/>
              <a:t> </a:t>
            </a:r>
            <a:r>
              <a:rPr lang="en-US" sz="2400" dirty="0" err="1"/>
              <a:t>herkent</a:t>
            </a:r>
            <a:endParaRPr lang="en-US" sz="2400" dirty="0"/>
          </a:p>
        </p:txBody>
      </p:sp>
    </p:spTree>
    <p:extLst>
      <p:ext uri="{BB962C8B-B14F-4D97-AF65-F5344CB8AC3E}">
        <p14:creationId xmlns:p14="http://schemas.microsoft.com/office/powerpoint/2010/main" val="41359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57F83B-108A-4BBE-881E-EBCD7BA58C25}"/>
              </a:ext>
            </a:extLst>
          </p:cNvPr>
          <p:cNvSpPr>
            <a:spLocks noGrp="1"/>
          </p:cNvSpPr>
          <p:nvPr>
            <p:ph type="title"/>
          </p:nvPr>
        </p:nvSpPr>
        <p:spPr>
          <a:xfrm>
            <a:off x="625711" y="308386"/>
            <a:ext cx="3886200" cy="893752"/>
          </a:xfrm>
        </p:spPr>
        <p:txBody>
          <a:bodyPr vert="horz" lIns="91440" tIns="45720" rIns="91440" bIns="45720" rtlCol="0" anchor="b">
            <a:normAutofit/>
          </a:bodyPr>
          <a:lstStyle/>
          <a:p>
            <a:r>
              <a:rPr lang="nl-NL" sz="4000" b="1" i="0" kern="1200" dirty="0" err="1">
                <a:latin typeface="+mj-lt"/>
                <a:ea typeface="+mj-ea"/>
                <a:cs typeface="+mj-cs"/>
              </a:rPr>
              <a:t>Lesdoel</a:t>
            </a:r>
            <a:endParaRPr lang="nl-NL" sz="4000" b="1" i="0" kern="1200" dirty="0">
              <a:latin typeface="+mj-lt"/>
              <a:ea typeface="+mj-ea"/>
              <a:cs typeface="+mj-cs"/>
            </a:endParaRPr>
          </a:p>
        </p:txBody>
      </p:sp>
      <p:pic>
        <p:nvPicPr>
          <p:cNvPr id="6" name="Tijdelijke aanduiding voor inhoud 5" descr="Meisje dat op een stoel zit">
            <a:extLst>
              <a:ext uri="{FF2B5EF4-FFF2-40B4-BE49-F238E27FC236}">
                <a16:creationId xmlns:a16="http://schemas.microsoft.com/office/drawing/2014/main" id="{7DE0DC05-B947-7A0D-1208-2516B4CDF76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59168" y="1945318"/>
            <a:ext cx="4489704" cy="2985652"/>
          </a:xfrm>
          <a:prstGeom prst="rect">
            <a:avLst/>
          </a:prstGeom>
          <a:ln>
            <a:noFill/>
          </a:ln>
          <a:effectLst>
            <a:outerShdw blurRad="292100" dist="139700" dir="2700000" algn="tl" rotWithShape="0">
              <a:srgbClr val="333333">
                <a:alpha val="65000"/>
              </a:srgbClr>
            </a:outerShdw>
          </a:effectLst>
        </p:spPr>
      </p:pic>
      <p:sp>
        <p:nvSpPr>
          <p:cNvPr id="3" name="Tekstvak 2">
            <a:extLst>
              <a:ext uri="{FF2B5EF4-FFF2-40B4-BE49-F238E27FC236}">
                <a16:creationId xmlns:a16="http://schemas.microsoft.com/office/drawing/2014/main" id="{BE22F9B1-C165-1AE2-10DD-51D05A078D96}"/>
              </a:ext>
            </a:extLst>
          </p:cNvPr>
          <p:cNvSpPr txBox="1"/>
          <p:nvPr/>
        </p:nvSpPr>
        <p:spPr>
          <a:xfrm>
            <a:off x="411635" y="1945318"/>
            <a:ext cx="4314353" cy="452396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50000"/>
              </a:lnSpc>
              <a:spcBef>
                <a:spcPts val="1000"/>
              </a:spcBef>
              <a:spcAft>
                <a:spcPts val="60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Mangal Pro"/>
                <a:ea typeface="+mn-ea"/>
                <a:cs typeface="+mn-cs"/>
              </a:rPr>
              <a:t>Ik denk na over hoe de docent mij </a:t>
            </a:r>
            <a:r>
              <a:rPr lang="nl-NL" sz="2000" dirty="0">
                <a:solidFill>
                  <a:prstClr val="black"/>
                </a:solidFill>
                <a:latin typeface="Mangal Pro"/>
              </a:rPr>
              <a:t>het beste kan helpen.</a:t>
            </a:r>
            <a:endParaRPr kumimoji="0" lang="nl-NL" sz="2000" b="0" i="0" u="none" strike="noStrike" kern="1200" cap="none" spc="0" normalizeH="0" baseline="0" noProof="0" dirty="0">
              <a:ln>
                <a:noFill/>
              </a:ln>
              <a:solidFill>
                <a:prstClr val="black"/>
              </a:solidFill>
              <a:effectLst/>
              <a:uLnTx/>
              <a:uFillTx/>
              <a:latin typeface="Mangal Pro"/>
              <a:ea typeface="+mn-ea"/>
              <a:cs typeface="+mn-cs"/>
            </a:endParaRPr>
          </a:p>
          <a:p>
            <a:pPr marL="342900" marR="0" lvl="0" indent="-342900" algn="l" defTabSz="914400" rtl="0" eaLnBrk="1" fontAlgn="auto" latinLnBrk="0" hangingPunct="1">
              <a:lnSpc>
                <a:spcPct val="100000"/>
              </a:lnSpc>
              <a:spcBef>
                <a:spcPts val="1000"/>
              </a:spcBef>
              <a:spcAft>
                <a:spcPts val="600"/>
              </a:spcAft>
              <a:buClrTx/>
              <a:buSzTx/>
              <a:buFont typeface="+mj-lt"/>
              <a:buAutoNum type="arabicPeriod"/>
              <a:tabLst/>
              <a:defRPr/>
            </a:pPr>
            <a:endParaRPr kumimoji="0" lang="nl-NL" sz="2000" b="0" i="0" u="none" strike="noStrike" kern="1200" cap="none" spc="0" normalizeH="0" baseline="0" noProof="0" dirty="0">
              <a:ln>
                <a:noFill/>
              </a:ln>
              <a:solidFill>
                <a:prstClr val="black"/>
              </a:solidFill>
              <a:effectLst/>
              <a:uLnTx/>
              <a:uFillTx/>
              <a:latin typeface="Mangal Pro"/>
              <a:ea typeface="+mn-ea"/>
              <a:cs typeface="+mn-cs"/>
            </a:endParaRPr>
          </a:p>
        </p:txBody>
      </p:sp>
    </p:spTree>
    <p:extLst>
      <p:ext uri="{BB962C8B-B14F-4D97-AF65-F5344CB8AC3E}">
        <p14:creationId xmlns:p14="http://schemas.microsoft.com/office/powerpoint/2010/main" val="188816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i="0"/>
              <a:t>Waar ben ik goed in?</a:t>
            </a:r>
          </a:p>
        </p:txBody>
      </p:sp>
      <p:pic>
        <p:nvPicPr>
          <p:cNvPr id="7" name="Afbeelding 6"/>
          <p:cNvPicPr>
            <a:picLocks noChangeAspect="1"/>
          </p:cNvPicPr>
          <p:nvPr/>
        </p:nvPicPr>
        <p:blipFill>
          <a:blip r:embed="rId3"/>
          <a:stretch>
            <a:fillRect/>
          </a:stretch>
        </p:blipFill>
        <p:spPr>
          <a:xfrm>
            <a:off x="1564493" y="2743442"/>
            <a:ext cx="9063014" cy="19718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7064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i="0"/>
              <a:t>Wat ik fijn vind in de begeleiding</a:t>
            </a:r>
          </a:p>
        </p:txBody>
      </p:sp>
      <p:pic>
        <p:nvPicPr>
          <p:cNvPr id="5" name="Afbeelding 4">
            <a:extLst>
              <a:ext uri="{FF2B5EF4-FFF2-40B4-BE49-F238E27FC236}">
                <a16:creationId xmlns:a16="http://schemas.microsoft.com/office/drawing/2014/main" id="{6E0F252B-E11C-C1CB-1DAD-37843E55A1C5}"/>
              </a:ext>
            </a:extLst>
          </p:cNvPr>
          <p:cNvPicPr>
            <a:picLocks noChangeAspect="1"/>
          </p:cNvPicPr>
          <p:nvPr/>
        </p:nvPicPr>
        <p:blipFill>
          <a:blip r:embed="rId3"/>
          <a:stretch>
            <a:fillRect/>
          </a:stretch>
        </p:blipFill>
        <p:spPr>
          <a:xfrm rot="324398">
            <a:off x="2077575" y="1969100"/>
            <a:ext cx="6119368" cy="4442094"/>
          </a:xfrm>
          <a:prstGeom prst="rect">
            <a:avLst/>
          </a:prstGeom>
        </p:spPr>
      </p:pic>
    </p:spTree>
    <p:extLst>
      <p:ext uri="{BB962C8B-B14F-4D97-AF65-F5344CB8AC3E}">
        <p14:creationId xmlns:p14="http://schemas.microsoft.com/office/powerpoint/2010/main" val="1119884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i="0" dirty="0"/>
              <a:t>Aan de slag!</a:t>
            </a:r>
          </a:p>
        </p:txBody>
      </p:sp>
      <p:sp>
        <p:nvSpPr>
          <p:cNvPr id="4" name="Tijdelijke aanduiding voor inhoud 3"/>
          <p:cNvSpPr txBox="1">
            <a:spLocks noGrp="1"/>
          </p:cNvSpPr>
          <p:nvPr>
            <p:ph idx="1"/>
          </p:nvPr>
        </p:nvSpPr>
        <p:spPr>
          <a:xfrm>
            <a:off x="458014" y="1703741"/>
            <a:ext cx="11439003" cy="4635628"/>
          </a:xfrm>
          <a:prstGeom prst="rect">
            <a:avLst/>
          </a:prstGeom>
          <a:noFill/>
        </p:spPr>
        <p:txBody>
          <a:bodyPr wrap="square">
            <a:spAutoFit/>
          </a:bodyPr>
          <a:lstStyle/>
          <a:p>
            <a:pPr marL="457200" indent="-457200">
              <a:lnSpc>
                <a:spcPct val="150000"/>
              </a:lnSpc>
              <a:buClr>
                <a:schemeClr val="tx1"/>
              </a:buClr>
              <a:buFont typeface="+mj-lt"/>
              <a:buAutoNum type="arabicPeriod"/>
              <a:defRPr/>
            </a:pPr>
            <a:r>
              <a:rPr lang="nl-NL" sz="2000" dirty="0">
                <a:latin typeface="Calibri" panose="020F0502020204030204" pitchFamily="34" charset="0"/>
                <a:cs typeface="Calibri" panose="020F0502020204030204" pitchFamily="34" charset="0"/>
              </a:rPr>
              <a:t>Op het werkblad staan allemaal voorbeeldzinnen.</a:t>
            </a:r>
          </a:p>
          <a:p>
            <a:pPr marL="457200" indent="-457200">
              <a:lnSpc>
                <a:spcPct val="150000"/>
              </a:lnSpc>
              <a:buClr>
                <a:schemeClr val="tx1"/>
              </a:buClr>
              <a:buFont typeface="+mj-lt"/>
              <a:buAutoNum type="arabicPeriod"/>
              <a:defRPr/>
            </a:pPr>
            <a:r>
              <a:rPr lang="nl-NL" sz="2000" dirty="0">
                <a:latin typeface="Calibri" panose="020F0502020204030204" pitchFamily="34" charset="0"/>
                <a:cs typeface="Calibri" panose="020F0502020204030204" pitchFamily="34" charset="0"/>
              </a:rPr>
              <a:t>Denk na: </a:t>
            </a:r>
            <a:r>
              <a:rPr lang="nl-NL" sz="2000" i="1" dirty="0">
                <a:latin typeface="Calibri" panose="020F0502020204030204" pitchFamily="34" charset="0"/>
                <a:cs typeface="Calibri" panose="020F0502020204030204" pitchFamily="34" charset="0"/>
              </a:rPr>
              <a:t>Vind ik het fijn als de ander dit doet om mij te helpen?</a:t>
            </a:r>
          </a:p>
          <a:p>
            <a:pPr marL="457200" indent="-457200">
              <a:lnSpc>
                <a:spcPct val="150000"/>
              </a:lnSpc>
              <a:buClr>
                <a:schemeClr val="tx1"/>
              </a:buClr>
              <a:buFont typeface="+mj-lt"/>
              <a:buAutoNum type="arabicPeriod"/>
              <a:defRPr/>
            </a:pPr>
            <a:r>
              <a:rPr lang="nl-NL" sz="2000" dirty="0">
                <a:latin typeface="Calibri" panose="020F0502020204030204" pitchFamily="34" charset="0"/>
                <a:cs typeface="Calibri" panose="020F0502020204030204" pitchFamily="34" charset="0"/>
              </a:rPr>
              <a:t>Zet een kruisje bij de zin die bij jou past.</a:t>
            </a:r>
          </a:p>
          <a:p>
            <a:pPr marL="457200" indent="-457200">
              <a:lnSpc>
                <a:spcPct val="150000"/>
              </a:lnSpc>
              <a:buClr>
                <a:schemeClr val="tx1"/>
              </a:buClr>
              <a:buFont typeface="+mj-lt"/>
              <a:buAutoNum type="arabicPeriod"/>
              <a:defRPr/>
            </a:pPr>
            <a:r>
              <a:rPr lang="nl-NL" sz="2000" dirty="0">
                <a:latin typeface="Calibri"/>
                <a:ea typeface="Calibri"/>
                <a:cs typeface="Calibri"/>
              </a:rPr>
              <a:t>Schrijf extra informatie over jou op. Wat kan de ander nog meer doen om jou te helpen?</a:t>
            </a:r>
          </a:p>
          <a:p>
            <a:pPr marL="457200" indent="-457200">
              <a:lnSpc>
                <a:spcPct val="150000"/>
              </a:lnSpc>
              <a:buClr>
                <a:schemeClr val="tx1"/>
              </a:buClr>
              <a:buFont typeface="+mj-lt"/>
              <a:buAutoNum type="arabicPeriod"/>
              <a:defRPr/>
            </a:pPr>
            <a:r>
              <a:rPr lang="nl-NL" sz="2000" dirty="0">
                <a:latin typeface="Calibri" panose="020F0502020204030204" pitchFamily="34" charset="0"/>
                <a:cs typeface="Calibri" panose="020F0502020204030204" pitchFamily="34" charset="0"/>
              </a:rPr>
              <a:t>Ga naar de docent en bespreek jouw keuzes.</a:t>
            </a:r>
          </a:p>
          <a:p>
            <a:pPr marL="457200" indent="-457200">
              <a:lnSpc>
                <a:spcPct val="150000"/>
              </a:lnSpc>
              <a:buClr>
                <a:schemeClr val="tx1"/>
              </a:buClr>
              <a:buFont typeface="+mj-lt"/>
              <a:buAutoNum type="arabicPeriod"/>
              <a:defRPr/>
            </a:pPr>
            <a:r>
              <a:rPr lang="nl-NL" sz="2000" dirty="0">
                <a:latin typeface="Calibri" panose="020F0502020204030204" pitchFamily="34" charset="0"/>
                <a:cs typeface="Calibri" panose="020F0502020204030204" pitchFamily="34" charset="0"/>
              </a:rPr>
              <a:t>Kijk terug naar het werkblad over je kwaliteiten.</a:t>
            </a:r>
          </a:p>
          <a:p>
            <a:pPr marL="457200" indent="-457200">
              <a:lnSpc>
                <a:spcPct val="150000"/>
              </a:lnSpc>
              <a:buClr>
                <a:schemeClr val="tx1"/>
              </a:buClr>
              <a:buFont typeface="+mj-lt"/>
              <a:buAutoNum type="arabicPeriod"/>
              <a:defRPr/>
            </a:pPr>
            <a:r>
              <a:rPr lang="nl-NL" sz="2000" dirty="0">
                <a:latin typeface="Calibri" panose="020F0502020204030204" pitchFamily="34" charset="0"/>
                <a:cs typeface="Calibri" panose="020F0502020204030204" pitchFamily="34" charset="0"/>
              </a:rPr>
              <a:t>Schrijf </a:t>
            </a:r>
            <a:r>
              <a:rPr lang="nl-NL" sz="2000" u="sng" dirty="0">
                <a:latin typeface="Calibri" panose="020F0502020204030204" pitchFamily="34" charset="0"/>
                <a:cs typeface="Calibri" panose="020F0502020204030204" pitchFamily="34" charset="0"/>
              </a:rPr>
              <a:t>3 kwaliteiten </a:t>
            </a:r>
            <a:r>
              <a:rPr lang="nl-NL" sz="2000" dirty="0">
                <a:latin typeface="Calibri" panose="020F0502020204030204" pitchFamily="34" charset="0"/>
                <a:cs typeface="Calibri" panose="020F0502020204030204" pitchFamily="34" charset="0"/>
              </a:rPr>
              <a:t>op bij: </a:t>
            </a:r>
            <a:r>
              <a:rPr lang="nl-NL" sz="2000" b="1" dirty="0">
                <a:latin typeface="Calibri" panose="020F0502020204030204" pitchFamily="34" charset="0"/>
                <a:cs typeface="Calibri" panose="020F0502020204030204" pitchFamily="34" charset="0"/>
              </a:rPr>
              <a:t>“Waar ik goed in ben”.</a:t>
            </a:r>
          </a:p>
          <a:p>
            <a:pPr marL="457200" indent="-457200">
              <a:lnSpc>
                <a:spcPct val="150000"/>
              </a:lnSpc>
              <a:buClr>
                <a:schemeClr val="tx1"/>
              </a:buClr>
              <a:buFont typeface="+mj-lt"/>
              <a:buAutoNum type="arabicPeriod"/>
              <a:defRPr/>
            </a:pPr>
            <a:r>
              <a:rPr lang="nl-NL" sz="2000" dirty="0">
                <a:latin typeface="Calibri" panose="020F0502020204030204" pitchFamily="34" charset="0"/>
                <a:cs typeface="Calibri" panose="020F0502020204030204" pitchFamily="34" charset="0"/>
              </a:rPr>
              <a:t>Schrijf </a:t>
            </a:r>
            <a:r>
              <a:rPr lang="nl-NL" sz="2000" u="sng" dirty="0">
                <a:latin typeface="Calibri" panose="020F0502020204030204" pitchFamily="34" charset="0"/>
                <a:cs typeface="Calibri" panose="020F0502020204030204" pitchFamily="34" charset="0"/>
              </a:rPr>
              <a:t>2 dingen op wat jij leuk vindt of waar goed in bent</a:t>
            </a:r>
            <a:r>
              <a:rPr lang="nl-NL" sz="2000" dirty="0">
                <a:latin typeface="Calibri" panose="020F0502020204030204" pitchFamily="34" charset="0"/>
                <a:cs typeface="Calibri" panose="020F0502020204030204" pitchFamily="34" charset="0"/>
              </a:rPr>
              <a:t>.</a:t>
            </a:r>
            <a:endParaRPr lang="nl-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685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4" presetID="1" presetClass="exit" presetSubtype="0" fill="hold" nodeType="withEffect">
                                  <p:stCondLst>
                                    <p:cond delay="0"/>
                                  </p:stCondLst>
                                  <p:childTnLst>
                                    <p:set>
                                      <p:cBhvr>
                                        <p:cTn id="25" dur="1" fill="hold">
                                          <p:stCondLst>
                                            <p:cond delay="0"/>
                                          </p:stCondLst>
                                        </p:cTn>
                                        <p:tgtEl>
                                          <p:spTgt spid="4">
                                            <p:txEl>
                                              <p:pRg st="0" end="0"/>
                                            </p:txEl>
                                          </p:spTgt>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1000"/>
                                        <p:tgtEl>
                                          <p:spTgt spid="4">
                                            <p:txEl>
                                              <p:pRg st="3" end="3"/>
                                            </p:txEl>
                                          </p:spTgt>
                                        </p:tgtEl>
                                      </p:cBhvr>
                                    </p:animEffect>
                                    <p:anim calcmode="lin" valueType="num">
                                      <p:cBhvr>
                                        <p:cTn id="3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1000"/>
                                        <p:tgtEl>
                                          <p:spTgt spid="4">
                                            <p:txEl>
                                              <p:pRg st="4" end="4"/>
                                            </p:txEl>
                                          </p:spTgt>
                                        </p:tgtEl>
                                      </p:cBhvr>
                                    </p:animEffect>
                                    <p:anim calcmode="lin" valueType="num">
                                      <p:cBhvr>
                                        <p:cTn id="4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
                                            <p:txEl>
                                              <p:pRg st="5" end="5"/>
                                            </p:txEl>
                                          </p:spTgt>
                                        </p:tgtEl>
                                        <p:attrNameLst>
                                          <p:attrName>style.visibility</p:attrName>
                                        </p:attrNameLst>
                                      </p:cBhvr>
                                      <p:to>
                                        <p:strVal val="visible"/>
                                      </p:to>
                                    </p:set>
                                    <p:animEffect transition="in" filter="fade">
                                      <p:cBhvr>
                                        <p:cTn id="46" dur="1000"/>
                                        <p:tgtEl>
                                          <p:spTgt spid="4">
                                            <p:txEl>
                                              <p:pRg st="5" end="5"/>
                                            </p:txEl>
                                          </p:spTgt>
                                        </p:tgtEl>
                                      </p:cBhvr>
                                    </p:animEffect>
                                    <p:anim calcmode="lin" valueType="num">
                                      <p:cBhvr>
                                        <p:cTn id="4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Effect transition="in" filter="fade">
                                      <p:cBhvr>
                                        <p:cTn id="53" dur="1000"/>
                                        <p:tgtEl>
                                          <p:spTgt spid="4">
                                            <p:txEl>
                                              <p:pRg st="6" end="6"/>
                                            </p:txEl>
                                          </p:spTgt>
                                        </p:tgtEl>
                                      </p:cBhvr>
                                    </p:animEffect>
                                    <p:anim calcmode="lin" valueType="num">
                                      <p:cBhvr>
                                        <p:cTn id="5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4">
                                            <p:txEl>
                                              <p:pRg st="7" end="7"/>
                                            </p:txEl>
                                          </p:spTgt>
                                        </p:tgtEl>
                                        <p:attrNameLst>
                                          <p:attrName>style.visibility</p:attrName>
                                        </p:attrNameLst>
                                      </p:cBhvr>
                                      <p:to>
                                        <p:strVal val="visible"/>
                                      </p:to>
                                    </p:set>
                                    <p:animEffect transition="in" filter="fade">
                                      <p:cBhvr>
                                        <p:cTn id="60" dur="1000"/>
                                        <p:tgtEl>
                                          <p:spTgt spid="4">
                                            <p:txEl>
                                              <p:pRg st="7" end="7"/>
                                            </p:txEl>
                                          </p:spTgt>
                                        </p:tgtEl>
                                      </p:cBhvr>
                                    </p:animEffect>
                                    <p:anim calcmode="lin" valueType="num">
                                      <p:cBhvr>
                                        <p:cTn id="61"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2"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i="0" dirty="0"/>
              <a:t>Hoe is het gegaan?</a:t>
            </a:r>
          </a:p>
        </p:txBody>
      </p:sp>
      <p:graphicFrame>
        <p:nvGraphicFramePr>
          <p:cNvPr id="3" name="Tijdelijke aanduiding voor inhoud 2">
            <a:extLst>
              <a:ext uri="{FF2B5EF4-FFF2-40B4-BE49-F238E27FC236}">
                <a16:creationId xmlns:a16="http://schemas.microsoft.com/office/drawing/2014/main" id="{4FD63F46-114D-4212-AB5D-A414037B1DB0}"/>
              </a:ext>
            </a:extLst>
          </p:cNvPr>
          <p:cNvGraphicFramePr>
            <a:graphicFrameLocks noGrp="1"/>
          </p:cNvGraphicFramePr>
          <p:nvPr>
            <p:ph idx="1"/>
            <p:extLst>
              <p:ext uri="{D42A27DB-BD31-4B8C-83A1-F6EECF244321}">
                <p14:modId xmlns:p14="http://schemas.microsoft.com/office/powerpoint/2010/main" val="1685232242"/>
              </p:ext>
            </p:extLst>
          </p:nvPr>
        </p:nvGraphicFramePr>
        <p:xfrm>
          <a:off x="819149" y="2546350"/>
          <a:ext cx="10553700" cy="363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9521707"/>
      </p:ext>
    </p:extLst>
  </p:cSld>
  <p:clrMapOvr>
    <a:masterClrMapping/>
  </p:clrMapOvr>
</p:sld>
</file>

<file path=ppt/theme/theme1.xml><?xml version="1.0" encoding="utf-8"?>
<a:theme xmlns:a="http://schemas.openxmlformats.org/drawingml/2006/main" name="Thema PE TOS VSO">
  <a:themeElements>
    <a:clrScheme name="Kentalis PE TOS">
      <a:dk1>
        <a:sysClr val="windowText" lastClr="000000"/>
      </a:dk1>
      <a:lt1>
        <a:sysClr val="window" lastClr="FFFFFF"/>
      </a:lt1>
      <a:dk2>
        <a:srgbClr val="31521B"/>
      </a:dk2>
      <a:lt2>
        <a:srgbClr val="E2DFCC"/>
      </a:lt2>
      <a:accent1>
        <a:srgbClr val="66BB00"/>
      </a:accent1>
      <a:accent2>
        <a:srgbClr val="66BB00"/>
      </a:accent2>
      <a:accent3>
        <a:srgbClr val="66BB00"/>
      </a:accent3>
      <a:accent4>
        <a:srgbClr val="66BB00"/>
      </a:accent4>
      <a:accent5>
        <a:srgbClr val="66BB00"/>
      </a:accent5>
      <a:accent6>
        <a:srgbClr val="66BB00"/>
      </a:accent6>
      <a:hlink>
        <a:srgbClr val="C00000"/>
      </a:hlink>
      <a:folHlink>
        <a:srgbClr val="BFE2A7"/>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9BDE0B6E-49E0-4C8D-897B-C036D686C64E}" vid="{33181919-5C26-47C1-8E25-441FC0F9311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cc10157-42f8-46e8-83f5-1d9ac4b0055d">
      <Terms xmlns="http://schemas.microsoft.com/office/infopath/2007/PartnerControls"/>
    </lcf76f155ced4ddcb4097134ff3c332f>
    <TaxCatchAll xmlns="698eef58-bb61-42e2-b548-e1d1f250d21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D7C0E9978A9B4DA07DDCC1EA8C8871" ma:contentTypeVersion="12" ma:contentTypeDescription="Een nieuw document maken." ma:contentTypeScope="" ma:versionID="cae11e14d8056c890534f603fcecbfb4">
  <xsd:schema xmlns:xsd="http://www.w3.org/2001/XMLSchema" xmlns:xs="http://www.w3.org/2001/XMLSchema" xmlns:p="http://schemas.microsoft.com/office/2006/metadata/properties" xmlns:ns2="fcc10157-42f8-46e8-83f5-1d9ac4b0055d" xmlns:ns3="698eef58-bb61-42e2-b548-e1d1f250d219" targetNamespace="http://schemas.microsoft.com/office/2006/metadata/properties" ma:root="true" ma:fieldsID="cf09a58b861427d9b3426e3199bd0a01" ns2:_="" ns3:_="">
    <xsd:import namespace="fcc10157-42f8-46e8-83f5-1d9ac4b0055d"/>
    <xsd:import namespace="698eef58-bb61-42e2-b548-e1d1f250d2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10157-42f8-46e8-83f5-1d9ac4b00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8eef58-bb61-42e2-b548-e1d1f250d2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2ad16c2-e60d-4ff4-991b-c85357aa3414}" ma:internalName="TaxCatchAll" ma:showField="CatchAllData" ma:web="698eef58-bb61-42e2-b548-e1d1f250d2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C943AC-B5BD-4A97-A032-47B34F2C5A66}">
  <ds:schemaRefs>
    <ds:schemaRef ds:uri="http://schemas.microsoft.com/sharepoint/v3/contenttype/forms"/>
  </ds:schemaRefs>
</ds:datastoreItem>
</file>

<file path=customXml/itemProps2.xml><?xml version="1.0" encoding="utf-8"?>
<ds:datastoreItem xmlns:ds="http://schemas.openxmlformats.org/officeDocument/2006/customXml" ds:itemID="{E54C9911-50C9-4717-8F16-3DCD07AF4A70}">
  <ds:schemaRefs>
    <ds:schemaRef ds:uri="http://purl.org/dc/elements/1.1/"/>
    <ds:schemaRef ds:uri="http://schemas.microsoft.com/office/2006/metadata/properties"/>
    <ds:schemaRef ds:uri="http://purl.org/dc/dcmitype/"/>
    <ds:schemaRef ds:uri="fcc10157-42f8-46e8-83f5-1d9ac4b0055d"/>
    <ds:schemaRef ds:uri="http://schemas.microsoft.com/office/2006/documentManagement/types"/>
    <ds:schemaRef ds:uri="698eef58-bb61-42e2-b548-e1d1f250d219"/>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A225641D-ED52-4771-830B-0CD9575EE7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c10157-42f8-46e8-83f5-1d9ac4b0055d"/>
    <ds:schemaRef ds:uri="698eef58-bb61-42e2-b548-e1d1f250d2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77</TotalTime>
  <Words>802</Words>
  <Application>Microsoft Office PowerPoint</Application>
  <PresentationFormat>Breedbeeld</PresentationFormat>
  <Paragraphs>71</Paragraphs>
  <Slides>7</Slides>
  <Notes>7</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7</vt:i4>
      </vt:variant>
    </vt:vector>
  </HeadingPairs>
  <TitlesOfParts>
    <vt:vector size="13" baseType="lpstr">
      <vt:lpstr>Aptos Display</vt:lpstr>
      <vt:lpstr>Arial</vt:lpstr>
      <vt:lpstr>BaseNine</vt:lpstr>
      <vt:lpstr>Calibri</vt:lpstr>
      <vt:lpstr>Mangal Pro</vt:lpstr>
      <vt:lpstr>Thema PE TOS VSO</vt:lpstr>
      <vt:lpstr>Psycho-educatie</vt:lpstr>
      <vt:lpstr>Vorige les:</vt:lpstr>
      <vt:lpstr>Lesdoel</vt:lpstr>
      <vt:lpstr>Waar ben ik goed in?</vt:lpstr>
      <vt:lpstr>Wat ik fijn vind in de begeleiding</vt:lpstr>
      <vt:lpstr>Aan de slag!</vt:lpstr>
      <vt:lpstr>Hoe is het gegaan?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Psycho-educatie</dc:title>
  <dc:creator>Tineke Post</dc:creator>
  <cp:lastModifiedBy>Tineke Post- Ilbrink</cp:lastModifiedBy>
  <cp:revision>9</cp:revision>
  <dcterms:created xsi:type="dcterms:W3CDTF">2023-12-07T08:34:05Z</dcterms:created>
  <dcterms:modified xsi:type="dcterms:W3CDTF">2025-02-19T21:38:36Z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0x010100B6D7C0E9978A9B4DA07DDCC1EA8C8871</vt:lpwstr>
  </property>
  <property fmtid="{D5CDD505-2E9C-101B-9397-08002B2CF9AE}" pid="3" name="MediaServiceImageTags">
    <vt:lpwstr/>
  </property>
</Properties>
</file>