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7" r:id="rId5"/>
    <p:sldId id="279" r:id="rId6"/>
    <p:sldId id="280" r:id="rId7"/>
    <p:sldId id="610" r:id="rId8"/>
    <p:sldId id="611" r:id="rId9"/>
    <p:sldId id="309" r:id="rId10"/>
    <p:sldId id="612" r:id="rId11"/>
    <p:sldId id="613" r:id="rId12"/>
    <p:sldId id="614" r:id="rId13"/>
    <p:sldId id="61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bDFrjYUlzlPZ43vFSDo1A==" hashData="7oaM9KcK4PbDHXVcuS7ispsHXR+0TXdD1vatkFU1VQ9dE5A5ytuk52x+Tdf/ZAr0an1DvNPlfyHkhs4A+885/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68CF5-6A25-43FE-A6ED-7111CB7C5996}" v="191" dt="2025-02-16T19:32:43.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51425" autoAdjust="0"/>
  </p:normalViewPr>
  <p:slideViewPr>
    <p:cSldViewPr snapToGrid="0">
      <p:cViewPr varScale="1">
        <p:scale>
          <a:sx n="29" d="100"/>
          <a:sy n="29" d="100"/>
        </p:scale>
        <p:origin x="14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F7568CF5-6A25-43FE-A6ED-7111CB7C5996}"/>
    <pc:docChg chg="custSel modSld">
      <pc:chgData name="Post-Ilbrink, Tineke" userId="acaedabe-b12f-42d1-8517-780bc8ea15c4" providerId="ADAL" clId="{F7568CF5-6A25-43FE-A6ED-7111CB7C5996}" dt="2025-02-16T19:32:58.309" v="712" actId="113"/>
      <pc:docMkLst>
        <pc:docMk/>
      </pc:docMkLst>
      <pc:sldChg chg="modNotesTx">
        <pc:chgData name="Post-Ilbrink, Tineke" userId="acaedabe-b12f-42d1-8517-780bc8ea15c4" providerId="ADAL" clId="{F7568CF5-6A25-43FE-A6ED-7111CB7C5996}" dt="2025-02-16T19:00:23.134" v="52" actId="2711"/>
        <pc:sldMkLst>
          <pc:docMk/>
          <pc:sldMk cId="1526408900" sldId="279"/>
        </pc:sldMkLst>
      </pc:sldChg>
      <pc:sldChg chg="modSp mod modAnim">
        <pc:chgData name="Post-Ilbrink, Tineke" userId="acaedabe-b12f-42d1-8517-780bc8ea15c4" providerId="ADAL" clId="{F7568CF5-6A25-43FE-A6ED-7111CB7C5996}" dt="2025-02-16T19:26:00.446" v="396" actId="20577"/>
        <pc:sldMkLst>
          <pc:docMk/>
          <pc:sldMk cId="3992049645" sldId="280"/>
        </pc:sldMkLst>
        <pc:spChg chg="mod">
          <ac:chgData name="Post-Ilbrink, Tineke" userId="acaedabe-b12f-42d1-8517-780bc8ea15c4" providerId="ADAL" clId="{F7568CF5-6A25-43FE-A6ED-7111CB7C5996}" dt="2025-02-16T19:25:35.975" v="362" actId="113"/>
          <ac:spMkLst>
            <pc:docMk/>
            <pc:sldMk cId="3992049645" sldId="280"/>
            <ac:spMk id="2" creationId="{D1B42F23-29A3-8DE8-BFD5-7B43529941AF}"/>
          </ac:spMkLst>
        </pc:spChg>
        <pc:spChg chg="mod">
          <ac:chgData name="Post-Ilbrink, Tineke" userId="acaedabe-b12f-42d1-8517-780bc8ea15c4" providerId="ADAL" clId="{F7568CF5-6A25-43FE-A6ED-7111CB7C5996}" dt="2025-02-16T19:26:00.446" v="396" actId="20577"/>
          <ac:spMkLst>
            <pc:docMk/>
            <pc:sldMk cId="3992049645" sldId="280"/>
            <ac:spMk id="7" creationId="{328FF7A0-0354-4E32-4DE7-BAF4C8939DB7}"/>
          </ac:spMkLst>
        </pc:spChg>
      </pc:sldChg>
      <pc:sldChg chg="modNotesTx">
        <pc:chgData name="Post-Ilbrink, Tineke" userId="acaedabe-b12f-42d1-8517-780bc8ea15c4" providerId="ADAL" clId="{F7568CF5-6A25-43FE-A6ED-7111CB7C5996}" dt="2025-02-16T19:07:05.393" v="192" actId="113"/>
        <pc:sldMkLst>
          <pc:docMk/>
          <pc:sldMk cId="1396870172" sldId="287"/>
        </pc:sldMkLst>
      </pc:sldChg>
      <pc:sldChg chg="addSp delSp modSp mod delAnim modAnim modNotesTx">
        <pc:chgData name="Post-Ilbrink, Tineke" userId="acaedabe-b12f-42d1-8517-780bc8ea15c4" providerId="ADAL" clId="{F7568CF5-6A25-43FE-A6ED-7111CB7C5996}" dt="2025-02-16T19:24:51.029" v="339" actId="113"/>
        <pc:sldMkLst>
          <pc:docMk/>
          <pc:sldMk cId="3230729780" sldId="309"/>
        </pc:sldMkLst>
        <pc:spChg chg="mod">
          <ac:chgData name="Post-Ilbrink, Tineke" userId="acaedabe-b12f-42d1-8517-780bc8ea15c4" providerId="ADAL" clId="{F7568CF5-6A25-43FE-A6ED-7111CB7C5996}" dt="2025-02-16T19:24:51.029" v="339" actId="113"/>
          <ac:spMkLst>
            <pc:docMk/>
            <pc:sldMk cId="3230729780" sldId="309"/>
            <ac:spMk id="2" creationId="{D1B42F23-29A3-8DE8-BFD5-7B43529941AF}"/>
          </ac:spMkLst>
        </pc:spChg>
        <pc:picChg chg="del">
          <ac:chgData name="Post-Ilbrink, Tineke" userId="acaedabe-b12f-42d1-8517-780bc8ea15c4" providerId="ADAL" clId="{F7568CF5-6A25-43FE-A6ED-7111CB7C5996}" dt="2025-02-16T19:22:08.392" v="318" actId="478"/>
          <ac:picMkLst>
            <pc:docMk/>
            <pc:sldMk cId="3230729780" sldId="309"/>
            <ac:picMk id="3" creationId="{51B11E27-D30D-64A9-5954-4CBC24A73382}"/>
          </ac:picMkLst>
        </pc:picChg>
        <pc:picChg chg="del">
          <ac:chgData name="Post-Ilbrink, Tineke" userId="acaedabe-b12f-42d1-8517-780bc8ea15c4" providerId="ADAL" clId="{F7568CF5-6A25-43FE-A6ED-7111CB7C5996}" dt="2025-02-16T19:18:47.784" v="310" actId="478"/>
          <ac:picMkLst>
            <pc:docMk/>
            <pc:sldMk cId="3230729780" sldId="309"/>
            <ac:picMk id="4" creationId="{945A592B-5349-ED8E-0DF5-7C200BA6A001}"/>
          </ac:picMkLst>
        </pc:picChg>
        <pc:picChg chg="add mod modCrop">
          <ac:chgData name="Post-Ilbrink, Tineke" userId="acaedabe-b12f-42d1-8517-780bc8ea15c4" providerId="ADAL" clId="{F7568CF5-6A25-43FE-A6ED-7111CB7C5996}" dt="2025-02-16T19:18:54.953" v="312" actId="1076"/>
          <ac:picMkLst>
            <pc:docMk/>
            <pc:sldMk cId="3230729780" sldId="309"/>
            <ac:picMk id="6" creationId="{27417A03-0AD6-F832-7FFF-996DC451DB92}"/>
          </ac:picMkLst>
        </pc:picChg>
        <pc:picChg chg="del">
          <ac:chgData name="Post-Ilbrink, Tineke" userId="acaedabe-b12f-42d1-8517-780bc8ea15c4" providerId="ADAL" clId="{F7568CF5-6A25-43FE-A6ED-7111CB7C5996}" dt="2025-02-16T19:23:46.122" v="325" actId="478"/>
          <ac:picMkLst>
            <pc:docMk/>
            <pc:sldMk cId="3230729780" sldId="309"/>
            <ac:picMk id="7" creationId="{3175AD27-B51A-1208-5218-04C6E87E79B1}"/>
          </ac:picMkLst>
        </pc:picChg>
        <pc:picChg chg="add mod modCrop">
          <ac:chgData name="Post-Ilbrink, Tineke" userId="acaedabe-b12f-42d1-8517-780bc8ea15c4" providerId="ADAL" clId="{F7568CF5-6A25-43FE-A6ED-7111CB7C5996}" dt="2025-02-16T19:22:25.373" v="320" actId="14100"/>
          <ac:picMkLst>
            <pc:docMk/>
            <pc:sldMk cId="3230729780" sldId="309"/>
            <ac:picMk id="9" creationId="{A2B0B3F7-7893-B772-5BA1-9B89463EDF7C}"/>
          </ac:picMkLst>
        </pc:picChg>
        <pc:picChg chg="add mod">
          <ac:chgData name="Post-Ilbrink, Tineke" userId="acaedabe-b12f-42d1-8517-780bc8ea15c4" providerId="ADAL" clId="{F7568CF5-6A25-43FE-A6ED-7111CB7C5996}" dt="2025-02-16T19:23:58.293" v="328" actId="14100"/>
          <ac:picMkLst>
            <pc:docMk/>
            <pc:sldMk cId="3230729780" sldId="309"/>
            <ac:picMk id="11" creationId="{53A6393D-4657-400A-B7F9-E5C2612E8DB6}"/>
          </ac:picMkLst>
        </pc:picChg>
      </pc:sldChg>
      <pc:sldChg chg="addSp delSp modSp mod modAnim modNotesTx">
        <pc:chgData name="Post-Ilbrink, Tineke" userId="acaedabe-b12f-42d1-8517-780bc8ea15c4" providerId="ADAL" clId="{F7568CF5-6A25-43FE-A6ED-7111CB7C5996}" dt="2025-02-16T19:25:00.851" v="341" actId="113"/>
        <pc:sldMkLst>
          <pc:docMk/>
          <pc:sldMk cId="2711563027" sldId="610"/>
        </pc:sldMkLst>
        <pc:spChg chg="mod">
          <ac:chgData name="Post-Ilbrink, Tineke" userId="acaedabe-b12f-42d1-8517-780bc8ea15c4" providerId="ADAL" clId="{F7568CF5-6A25-43FE-A6ED-7111CB7C5996}" dt="2025-02-16T19:25:00.851" v="341" actId="113"/>
          <ac:spMkLst>
            <pc:docMk/>
            <pc:sldMk cId="2711563027" sldId="610"/>
            <ac:spMk id="2" creationId="{D1B42F23-29A3-8DE8-BFD5-7B43529941AF}"/>
          </ac:spMkLst>
        </pc:spChg>
        <pc:spChg chg="del mod">
          <ac:chgData name="Post-Ilbrink, Tineke" userId="acaedabe-b12f-42d1-8517-780bc8ea15c4" providerId="ADAL" clId="{F7568CF5-6A25-43FE-A6ED-7111CB7C5996}" dt="2025-02-16T19:09:10.708" v="255" actId="478"/>
          <ac:spMkLst>
            <pc:docMk/>
            <pc:sldMk cId="2711563027" sldId="610"/>
            <ac:spMk id="4" creationId="{EC237C69-9B8C-6E22-A5EF-4C750FF189A5}"/>
          </ac:spMkLst>
        </pc:spChg>
        <pc:spChg chg="add mod">
          <ac:chgData name="Post-Ilbrink, Tineke" userId="acaedabe-b12f-42d1-8517-780bc8ea15c4" providerId="ADAL" clId="{F7568CF5-6A25-43FE-A6ED-7111CB7C5996}" dt="2025-02-16T19:09:06.193" v="254" actId="20577"/>
          <ac:spMkLst>
            <pc:docMk/>
            <pc:sldMk cId="2711563027" sldId="610"/>
            <ac:spMk id="5" creationId="{F3E48DA7-FB81-DDA1-36C5-70094565CE6A}"/>
          </ac:spMkLst>
        </pc:spChg>
        <pc:spChg chg="add mod">
          <ac:chgData name="Post-Ilbrink, Tineke" userId="acaedabe-b12f-42d1-8517-780bc8ea15c4" providerId="ADAL" clId="{F7568CF5-6A25-43FE-A6ED-7111CB7C5996}" dt="2025-02-16T19:09:59.166" v="265" actId="14100"/>
          <ac:spMkLst>
            <pc:docMk/>
            <pc:sldMk cId="2711563027" sldId="610"/>
            <ac:spMk id="6" creationId="{74A11ED1-F466-6C0E-A174-588C358EEB9E}"/>
          </ac:spMkLst>
        </pc:spChg>
        <pc:picChg chg="mod">
          <ac:chgData name="Post-Ilbrink, Tineke" userId="acaedabe-b12f-42d1-8517-780bc8ea15c4" providerId="ADAL" clId="{F7568CF5-6A25-43FE-A6ED-7111CB7C5996}" dt="2025-02-16T19:08:21.756" v="198" actId="1076"/>
          <ac:picMkLst>
            <pc:docMk/>
            <pc:sldMk cId="2711563027" sldId="610"/>
            <ac:picMk id="3" creationId="{4FCCCD4B-15BC-C33D-DC3F-2C93B7A5F8D4}"/>
          </ac:picMkLst>
        </pc:picChg>
      </pc:sldChg>
      <pc:sldChg chg="addSp delSp modSp mod modAnim modNotesTx">
        <pc:chgData name="Post-Ilbrink, Tineke" userId="acaedabe-b12f-42d1-8517-780bc8ea15c4" providerId="ADAL" clId="{F7568CF5-6A25-43FE-A6ED-7111CB7C5996}" dt="2025-02-16T19:24:56.771" v="340" actId="113"/>
        <pc:sldMkLst>
          <pc:docMk/>
          <pc:sldMk cId="3663804317" sldId="611"/>
        </pc:sldMkLst>
        <pc:spChg chg="mod">
          <ac:chgData name="Post-Ilbrink, Tineke" userId="acaedabe-b12f-42d1-8517-780bc8ea15c4" providerId="ADAL" clId="{F7568CF5-6A25-43FE-A6ED-7111CB7C5996}" dt="2025-02-16T19:24:56.771" v="340" actId="113"/>
          <ac:spMkLst>
            <pc:docMk/>
            <pc:sldMk cId="3663804317" sldId="611"/>
            <ac:spMk id="2" creationId="{D2497481-A8A2-D3DB-1B3D-D09B890A0799}"/>
          </ac:spMkLst>
        </pc:spChg>
        <pc:spChg chg="add mod topLvl">
          <ac:chgData name="Post-Ilbrink, Tineke" userId="acaedabe-b12f-42d1-8517-780bc8ea15c4" providerId="ADAL" clId="{F7568CF5-6A25-43FE-A6ED-7111CB7C5996}" dt="2025-02-16T19:13:03.716" v="292" actId="165"/>
          <ac:spMkLst>
            <pc:docMk/>
            <pc:sldMk cId="3663804317" sldId="611"/>
            <ac:spMk id="3" creationId="{907E2700-A1D9-857B-FF2B-373E1D315130}"/>
          </ac:spMkLst>
        </pc:spChg>
        <pc:spChg chg="mod topLvl">
          <ac:chgData name="Post-Ilbrink, Tineke" userId="acaedabe-b12f-42d1-8517-780bc8ea15c4" providerId="ADAL" clId="{F7568CF5-6A25-43FE-A6ED-7111CB7C5996}" dt="2025-02-16T19:13:13.305" v="293" actId="165"/>
          <ac:spMkLst>
            <pc:docMk/>
            <pc:sldMk cId="3663804317" sldId="611"/>
            <ac:spMk id="4" creationId="{6488F818-FC1D-709C-A283-D19B1A8A2BFF}"/>
          </ac:spMkLst>
        </pc:spChg>
        <pc:spChg chg="mod topLvl">
          <ac:chgData name="Post-Ilbrink, Tineke" userId="acaedabe-b12f-42d1-8517-780bc8ea15c4" providerId="ADAL" clId="{F7568CF5-6A25-43FE-A6ED-7111CB7C5996}" dt="2025-02-16T19:13:13.305" v="293" actId="165"/>
          <ac:spMkLst>
            <pc:docMk/>
            <pc:sldMk cId="3663804317" sldId="611"/>
            <ac:spMk id="5" creationId="{A42BEFE5-2AED-C7CC-EAD6-640B5D28D01A}"/>
          </ac:spMkLst>
        </pc:spChg>
        <pc:spChg chg="mod topLvl">
          <ac:chgData name="Post-Ilbrink, Tineke" userId="acaedabe-b12f-42d1-8517-780bc8ea15c4" providerId="ADAL" clId="{F7568CF5-6A25-43FE-A6ED-7111CB7C5996}" dt="2025-02-16T19:13:13.305" v="293" actId="165"/>
          <ac:spMkLst>
            <pc:docMk/>
            <pc:sldMk cId="3663804317" sldId="611"/>
            <ac:spMk id="6" creationId="{F992F796-5498-F40F-3F3D-6FA81D796DEB}"/>
          </ac:spMkLst>
        </pc:spChg>
        <pc:spChg chg="mod topLvl">
          <ac:chgData name="Post-Ilbrink, Tineke" userId="acaedabe-b12f-42d1-8517-780bc8ea15c4" providerId="ADAL" clId="{F7568CF5-6A25-43FE-A6ED-7111CB7C5996}" dt="2025-02-16T19:13:13.305" v="293" actId="165"/>
          <ac:spMkLst>
            <pc:docMk/>
            <pc:sldMk cId="3663804317" sldId="611"/>
            <ac:spMk id="7" creationId="{F5D16477-B2CD-0957-91EC-D4A7B69D8F47}"/>
          </ac:spMkLst>
        </pc:spChg>
        <pc:spChg chg="mod topLvl">
          <ac:chgData name="Post-Ilbrink, Tineke" userId="acaedabe-b12f-42d1-8517-780bc8ea15c4" providerId="ADAL" clId="{F7568CF5-6A25-43FE-A6ED-7111CB7C5996}" dt="2025-02-16T19:13:13.305" v="293" actId="165"/>
          <ac:spMkLst>
            <pc:docMk/>
            <pc:sldMk cId="3663804317" sldId="611"/>
            <ac:spMk id="8" creationId="{B546193A-B3E4-F7F0-BA80-D1D89C44532C}"/>
          </ac:spMkLst>
        </pc:spChg>
        <pc:spChg chg="del">
          <ac:chgData name="Post-Ilbrink, Tineke" userId="acaedabe-b12f-42d1-8517-780bc8ea15c4" providerId="ADAL" clId="{F7568CF5-6A25-43FE-A6ED-7111CB7C5996}" dt="2025-02-16T19:11:36.826" v="272" actId="478"/>
          <ac:spMkLst>
            <pc:docMk/>
            <pc:sldMk cId="3663804317" sldId="611"/>
            <ac:spMk id="9" creationId="{7E721F4D-407F-F365-252B-346BEF76E7BE}"/>
          </ac:spMkLst>
        </pc:spChg>
        <pc:spChg chg="mod">
          <ac:chgData name="Post-Ilbrink, Tineke" userId="acaedabe-b12f-42d1-8517-780bc8ea15c4" providerId="ADAL" clId="{F7568CF5-6A25-43FE-A6ED-7111CB7C5996}" dt="2025-02-16T19:12:28.907" v="289" actId="571"/>
          <ac:spMkLst>
            <pc:docMk/>
            <pc:sldMk cId="3663804317" sldId="611"/>
            <ac:spMk id="12" creationId="{3C701B28-59BF-C48D-D522-42216853D976}"/>
          </ac:spMkLst>
        </pc:spChg>
        <pc:spChg chg="mod">
          <ac:chgData name="Post-Ilbrink, Tineke" userId="acaedabe-b12f-42d1-8517-780bc8ea15c4" providerId="ADAL" clId="{F7568CF5-6A25-43FE-A6ED-7111CB7C5996}" dt="2025-02-16T19:12:28.907" v="289" actId="571"/>
          <ac:spMkLst>
            <pc:docMk/>
            <pc:sldMk cId="3663804317" sldId="611"/>
            <ac:spMk id="13" creationId="{809AB53C-54A2-F298-7C78-9540C1D4FCFD}"/>
          </ac:spMkLst>
        </pc:spChg>
        <pc:spChg chg="mod">
          <ac:chgData name="Post-Ilbrink, Tineke" userId="acaedabe-b12f-42d1-8517-780bc8ea15c4" providerId="ADAL" clId="{F7568CF5-6A25-43FE-A6ED-7111CB7C5996}" dt="2025-02-16T19:12:28.907" v="289" actId="571"/>
          <ac:spMkLst>
            <pc:docMk/>
            <pc:sldMk cId="3663804317" sldId="611"/>
            <ac:spMk id="14" creationId="{8AF0C0DA-6013-2CC6-04FB-6EC04FA29E58}"/>
          </ac:spMkLst>
        </pc:spChg>
        <pc:spChg chg="mod">
          <ac:chgData name="Post-Ilbrink, Tineke" userId="acaedabe-b12f-42d1-8517-780bc8ea15c4" providerId="ADAL" clId="{F7568CF5-6A25-43FE-A6ED-7111CB7C5996}" dt="2025-02-16T19:12:28.907" v="289" actId="571"/>
          <ac:spMkLst>
            <pc:docMk/>
            <pc:sldMk cId="3663804317" sldId="611"/>
            <ac:spMk id="15" creationId="{B65F7E2E-6343-9845-5AE2-6409F1F41ADC}"/>
          </ac:spMkLst>
        </pc:spChg>
        <pc:spChg chg="mod">
          <ac:chgData name="Post-Ilbrink, Tineke" userId="acaedabe-b12f-42d1-8517-780bc8ea15c4" providerId="ADAL" clId="{F7568CF5-6A25-43FE-A6ED-7111CB7C5996}" dt="2025-02-16T19:12:28.907" v="289" actId="571"/>
          <ac:spMkLst>
            <pc:docMk/>
            <pc:sldMk cId="3663804317" sldId="611"/>
            <ac:spMk id="16" creationId="{5EE9A94B-0412-C2B5-F10B-E61D2B89A0CC}"/>
          </ac:spMkLst>
        </pc:spChg>
        <pc:spChg chg="add mod">
          <ac:chgData name="Post-Ilbrink, Tineke" userId="acaedabe-b12f-42d1-8517-780bc8ea15c4" providerId="ADAL" clId="{F7568CF5-6A25-43FE-A6ED-7111CB7C5996}" dt="2025-02-16T19:12:28.907" v="289" actId="571"/>
          <ac:spMkLst>
            <pc:docMk/>
            <pc:sldMk cId="3663804317" sldId="611"/>
            <ac:spMk id="17" creationId="{D3987DA0-03EB-D1B7-03C4-0B48CDD0599C}"/>
          </ac:spMkLst>
        </pc:spChg>
        <pc:grpChg chg="del mod topLvl">
          <ac:chgData name="Post-Ilbrink, Tineke" userId="acaedabe-b12f-42d1-8517-780bc8ea15c4" providerId="ADAL" clId="{F7568CF5-6A25-43FE-A6ED-7111CB7C5996}" dt="2025-02-16T19:13:13.305" v="293" actId="165"/>
          <ac:grpSpMkLst>
            <pc:docMk/>
            <pc:sldMk cId="3663804317" sldId="611"/>
            <ac:grpSpMk id="10" creationId="{6F135197-98D1-F391-52EC-784BD754C8A4}"/>
          </ac:grpSpMkLst>
        </pc:grpChg>
        <pc:grpChg chg="add mod">
          <ac:chgData name="Post-Ilbrink, Tineke" userId="acaedabe-b12f-42d1-8517-780bc8ea15c4" providerId="ADAL" clId="{F7568CF5-6A25-43FE-A6ED-7111CB7C5996}" dt="2025-02-16T19:12:28.907" v="289" actId="571"/>
          <ac:grpSpMkLst>
            <pc:docMk/>
            <pc:sldMk cId="3663804317" sldId="611"/>
            <ac:grpSpMk id="11" creationId="{4787BFC9-92FF-DA58-DEC1-559E198BDBA0}"/>
          </ac:grpSpMkLst>
        </pc:grpChg>
        <pc:grpChg chg="add del mod">
          <ac:chgData name="Post-Ilbrink, Tineke" userId="acaedabe-b12f-42d1-8517-780bc8ea15c4" providerId="ADAL" clId="{F7568CF5-6A25-43FE-A6ED-7111CB7C5996}" dt="2025-02-16T19:13:03.716" v="292" actId="165"/>
          <ac:grpSpMkLst>
            <pc:docMk/>
            <pc:sldMk cId="3663804317" sldId="611"/>
            <ac:grpSpMk id="18" creationId="{F93FB23D-99EF-DA77-A499-D9B12572806B}"/>
          </ac:grpSpMkLst>
        </pc:grpChg>
        <pc:picChg chg="mod">
          <ac:chgData name="Post-Ilbrink, Tineke" userId="acaedabe-b12f-42d1-8517-780bc8ea15c4" providerId="ADAL" clId="{F7568CF5-6A25-43FE-A6ED-7111CB7C5996}" dt="2025-02-16T19:11:43.654" v="275" actId="1076"/>
          <ac:picMkLst>
            <pc:docMk/>
            <pc:sldMk cId="3663804317" sldId="611"/>
            <ac:picMk id="1028" creationId="{8E1475A9-7FB4-BF2A-EAD9-CF4A03EEBC91}"/>
          </ac:picMkLst>
        </pc:picChg>
      </pc:sldChg>
      <pc:sldChg chg="modSp mod modNotesTx">
        <pc:chgData name="Post-Ilbrink, Tineke" userId="acaedabe-b12f-42d1-8517-780bc8ea15c4" providerId="ADAL" clId="{F7568CF5-6A25-43FE-A6ED-7111CB7C5996}" dt="2025-02-16T19:31:47.767" v="684" actId="1076"/>
        <pc:sldMkLst>
          <pc:docMk/>
          <pc:sldMk cId="2244313781" sldId="612"/>
        </pc:sldMkLst>
        <pc:spChg chg="mod">
          <ac:chgData name="Post-Ilbrink, Tineke" userId="acaedabe-b12f-42d1-8517-780bc8ea15c4" providerId="ADAL" clId="{F7568CF5-6A25-43FE-A6ED-7111CB7C5996}" dt="2025-02-16T19:31:43.064" v="683" actId="20577"/>
          <ac:spMkLst>
            <pc:docMk/>
            <pc:sldMk cId="2244313781" sldId="612"/>
            <ac:spMk id="3" creationId="{5698AFBB-8996-A9B6-8FDC-B68631CE4CFC}"/>
          </ac:spMkLst>
        </pc:spChg>
        <pc:picChg chg="mod">
          <ac:chgData name="Post-Ilbrink, Tineke" userId="acaedabe-b12f-42d1-8517-780bc8ea15c4" providerId="ADAL" clId="{F7568CF5-6A25-43FE-A6ED-7111CB7C5996}" dt="2025-02-16T19:31:47.767" v="684" actId="1076"/>
          <ac:picMkLst>
            <pc:docMk/>
            <pc:sldMk cId="2244313781" sldId="612"/>
            <ac:picMk id="5" creationId="{00FE22D9-DFE7-CEA5-ED6F-174001C9991A}"/>
          </ac:picMkLst>
        </pc:picChg>
      </pc:sldChg>
      <pc:sldChg chg="modSp mod modAnim modNotesTx">
        <pc:chgData name="Post-Ilbrink, Tineke" userId="acaedabe-b12f-42d1-8517-780bc8ea15c4" providerId="ADAL" clId="{F7568CF5-6A25-43FE-A6ED-7111CB7C5996}" dt="2025-02-16T19:31:02.662" v="589" actId="113"/>
        <pc:sldMkLst>
          <pc:docMk/>
          <pc:sldMk cId="1701716700" sldId="613"/>
        </pc:sldMkLst>
        <pc:spChg chg="mod">
          <ac:chgData name="Post-Ilbrink, Tineke" userId="acaedabe-b12f-42d1-8517-780bc8ea15c4" providerId="ADAL" clId="{F7568CF5-6A25-43FE-A6ED-7111CB7C5996}" dt="2025-02-16T19:31:02.662" v="589" actId="113"/>
          <ac:spMkLst>
            <pc:docMk/>
            <pc:sldMk cId="1701716700" sldId="613"/>
            <ac:spMk id="2" creationId="{63D42A97-632E-D97D-4838-3EBC69305DD0}"/>
          </ac:spMkLst>
        </pc:spChg>
        <pc:spChg chg="mod">
          <ac:chgData name="Post-Ilbrink, Tineke" userId="acaedabe-b12f-42d1-8517-780bc8ea15c4" providerId="ADAL" clId="{F7568CF5-6A25-43FE-A6ED-7111CB7C5996}" dt="2025-02-16T19:30:53.882" v="588" actId="20577"/>
          <ac:spMkLst>
            <pc:docMk/>
            <pc:sldMk cId="1701716700" sldId="613"/>
            <ac:spMk id="4" creationId="{AAA9CE17-63B5-E7DC-D6D3-A73473A13571}"/>
          </ac:spMkLst>
        </pc:spChg>
      </pc:sldChg>
      <pc:sldChg chg="modSp mod modAnim">
        <pc:chgData name="Post-Ilbrink, Tineke" userId="acaedabe-b12f-42d1-8517-780bc8ea15c4" providerId="ADAL" clId="{F7568CF5-6A25-43FE-A6ED-7111CB7C5996}" dt="2025-02-16T19:32:58.309" v="712" actId="113"/>
        <pc:sldMkLst>
          <pc:docMk/>
          <pc:sldMk cId="1484670052" sldId="614"/>
        </pc:sldMkLst>
        <pc:spChg chg="mod">
          <ac:chgData name="Post-Ilbrink, Tineke" userId="acaedabe-b12f-42d1-8517-780bc8ea15c4" providerId="ADAL" clId="{F7568CF5-6A25-43FE-A6ED-7111CB7C5996}" dt="2025-02-16T19:32:58.309" v="712" actId="113"/>
          <ac:spMkLst>
            <pc:docMk/>
            <pc:sldMk cId="1484670052" sldId="614"/>
            <ac:spMk id="2" creationId="{55C08253-0A70-2AF8-5FA4-2D938D7D1F2B}"/>
          </ac:spMkLst>
        </pc:spChg>
        <pc:spChg chg="mod">
          <ac:chgData name="Post-Ilbrink, Tineke" userId="acaedabe-b12f-42d1-8517-780bc8ea15c4" providerId="ADAL" clId="{F7568CF5-6A25-43FE-A6ED-7111CB7C5996}" dt="2025-02-16T19:32:43.880" v="710" actId="20577"/>
          <ac:spMkLst>
            <pc:docMk/>
            <pc:sldMk cId="1484670052" sldId="614"/>
            <ac:spMk id="3" creationId="{5DD59592-78D9-61F7-3468-39F5CA2FB674}"/>
          </ac:spMkLst>
        </pc:spChg>
        <pc:picChg chg="mod">
          <ac:chgData name="Post-Ilbrink, Tineke" userId="acaedabe-b12f-42d1-8517-780bc8ea15c4" providerId="ADAL" clId="{F7568CF5-6A25-43FE-A6ED-7111CB7C5996}" dt="2025-02-16T19:32:55.011" v="711" actId="1076"/>
          <ac:picMkLst>
            <pc:docMk/>
            <pc:sldMk cId="1484670052" sldId="614"/>
            <ac:picMk id="5" creationId="{8C6B96D2-A4C7-E0E2-EEC3-76A961BC53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5F8FA-ED46-4D45-87AB-1B053964B941}" type="datetimeFigureOut">
              <a:rPr lang="nl-NL" smtClean="0"/>
              <a:t>16-2-2025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1288-9E8D-4B14-8B7A-7F2A483267EC}" type="slidenum">
              <a:rPr lang="nl-NL" smtClean="0"/>
              <a:t>‹nr.›</a:t>
            </a:fld>
            <a:endParaRPr lang="nl-NL"/>
          </a:p>
        </p:txBody>
      </p:sp>
    </p:spTree>
    <p:extLst>
      <p:ext uri="{BB962C8B-B14F-4D97-AF65-F5344CB8AC3E}">
        <p14:creationId xmlns:p14="http://schemas.microsoft.com/office/powerpoint/2010/main" val="19362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Kaartjes Emoties - gezichten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Kaartjes Emoties - basisemoties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Emotiedagboek</a:t>
            </a:r>
            <a:endParaRPr lang="nl-NL" sz="1000" dirty="0">
              <a:effectLst/>
              <a:latin typeface="Aptos Display" panose="020B0004020202020204" pitchFamily="34" charset="0"/>
              <a:ea typeface="Calibri"/>
              <a:cs typeface="Times New Roman" panose="02020603050405020304" pitchFamily="18" charset="0"/>
            </a:endParaRPr>
          </a:p>
          <a:p>
            <a:pPr marL="457200" lvl="1" indent="0">
              <a:buFont typeface="Arial" panose="020B0604020202020204" pitchFamily="34" charset="0"/>
              <a:buNone/>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dirty="0">
                <a:latin typeface="Aptos Display" panose="020B0004020202020204" pitchFamily="34" charset="0"/>
              </a:rPr>
              <a:t>Verzamel de benodigde materialen op tijd. </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NB. </a:t>
            </a:r>
            <a:r>
              <a:rPr lang="nl-NL" sz="1000" b="0" dirty="0">
                <a:latin typeface="Aptos Display" panose="020B0004020202020204" pitchFamily="34" charset="0"/>
              </a:rPr>
              <a:t>Afhankelijk van je groep kunnen deze lessen mogelijk meer tijd in beslag nemen dan een lesuur. Kijk vooraf goed naar de lessen en schat in voor jouw groep op of je een les in 1 lesuur kunt geven, of dat je hier meer lesuren voor nodig hebt. In de notities wordt aangegeven wat logische punten zijn om een les af te breken en in tweeën te delen. </a:t>
            </a: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p>
          <a:p>
            <a:r>
              <a:rPr lang="nl-NL" sz="1000" dirty="0">
                <a:latin typeface="Aptos Display" panose="020B0004020202020204" pitchFamily="34" charset="0"/>
              </a:rPr>
              <a:t>Emoties spelen een belangrijke rol in het dagelijks leven. Ze beïnvloeden hoe we ons voelen, hoe we reageren op situaties en hoe we met anderen omgaan. </a:t>
            </a:r>
          </a:p>
          <a:p>
            <a:r>
              <a:rPr lang="nl-NL" sz="1000" dirty="0">
                <a:latin typeface="Aptos Display" panose="020B0004020202020204" pitchFamily="34" charset="0"/>
              </a:rPr>
              <a:t>In deze eerste les maken leerlingen kennis met de zes basisemoties: </a:t>
            </a:r>
            <a:r>
              <a:rPr lang="nl-NL" sz="1000" b="1" dirty="0">
                <a:latin typeface="Aptos Display" panose="020B0004020202020204" pitchFamily="34" charset="0"/>
              </a:rPr>
              <a:t>boosheid, angst, verdriet, blijdschap, walging/afkeer en verrassing</a:t>
            </a:r>
            <a:r>
              <a:rPr lang="nl-NL" sz="1000" dirty="0">
                <a:latin typeface="Aptos Display" panose="020B0004020202020204" pitchFamily="34" charset="0"/>
              </a:rPr>
              <a:t>. </a:t>
            </a:r>
          </a:p>
          <a:p>
            <a:r>
              <a:rPr lang="nl-NL" sz="1000" dirty="0">
                <a:latin typeface="Aptos Display" panose="020B0004020202020204" pitchFamily="34" charset="0"/>
              </a:rPr>
              <a:t>Door deze emoties te herkennen en te benoemen, leren leerlingen beter begrijpen wat ze voelen en hoe ze daarmee om kunnen gaan.</a:t>
            </a:r>
          </a:p>
          <a:p>
            <a:endParaRPr lang="nl-NL" sz="1000" dirty="0">
              <a:latin typeface="Aptos Display" panose="020B0004020202020204" pitchFamily="34" charset="0"/>
            </a:endParaRPr>
          </a:p>
          <a:p>
            <a:r>
              <a:rPr lang="nl-NL" sz="1000" dirty="0">
                <a:latin typeface="Aptos Display" panose="020B0004020202020204" pitchFamily="34" charset="0"/>
              </a:rPr>
              <a:t>Voor jongeren met TOS kan het soms lastig zijn om hun emoties te herkennen en onder woorden te brengen. Daarom is het belangrijk om hen op een </a:t>
            </a:r>
            <a:r>
              <a:rPr lang="nl-NL" sz="1000" dirty="0" err="1">
                <a:latin typeface="Aptos Display" panose="020B0004020202020204" pitchFamily="34" charset="0"/>
              </a:rPr>
              <a:t>explicite</a:t>
            </a:r>
            <a:r>
              <a:rPr lang="nl-NL" sz="1000" dirty="0">
                <a:latin typeface="Aptos Display" panose="020B0004020202020204" pitchFamily="34" charset="0"/>
              </a:rPr>
              <a:t> en interactieve manier ‘kennis te laten maken’ met emoties. In deze les wordt gebruikgemaakt van beelden, groepsgesprekken en een spel om emoties beter te begrijpen.</a:t>
            </a:r>
          </a:p>
          <a:p>
            <a:endParaRPr lang="nl-NL" sz="1000" dirty="0">
              <a:latin typeface="Aptos Display" panose="020B0004020202020204" pitchFamily="34" charset="0"/>
            </a:endParaRPr>
          </a:p>
          <a:p>
            <a:r>
              <a:rPr lang="nl-NL" sz="1000" dirty="0">
                <a:latin typeface="Aptos Display" panose="020B0004020202020204" pitchFamily="34" charset="0"/>
              </a:rPr>
              <a:t>Het herkennen van emoties bij zichzelf en anderen helpt de jongeren bij het ontwikkelen van sociale vaardigheden. Dit zorgt voor betere communicatie en voorkomt misverstanden in hun interacties. Door ervaringen te delen en over emoties te praten, leren leerlingen dat emoties normaal zijn en dat iedereen ze op verschillende momenten ervaart.</a:t>
            </a:r>
          </a:p>
          <a:p>
            <a:endParaRPr lang="nl-NL" sz="1000" dirty="0">
              <a:latin typeface="Aptos Display" panose="020B0004020202020204" pitchFamily="34" charset="0"/>
            </a:endParaRPr>
          </a:p>
          <a:p>
            <a:r>
              <a:rPr lang="nl-NL" sz="1000" dirty="0">
                <a:latin typeface="Aptos Display" panose="020B0004020202020204" pitchFamily="34" charset="0"/>
              </a:rPr>
              <a:t>Naast de activiteiten in de les is er een oefening voor thuis, waarbij leerlingen een dagboek bijhouden over hun emoties. Dit helpt hen bewuster om te gaan met wat ze voelen en reflecteren op hoe ze met emoties omgaan. In de volgende les kunnen ze een ervaring delen, zodat er verder kan worden ingegaan op hoe emoties invloed hebben op hun gedrag en relaties.</a:t>
            </a:r>
          </a:p>
          <a:p>
            <a:endParaRPr lang="nl-NL" sz="1000" dirty="0">
              <a:latin typeface="Aptos Display" panose="020B0004020202020204" pitchFamily="34" charset="0"/>
            </a:endParaRPr>
          </a:p>
          <a:p>
            <a:r>
              <a:rPr lang="nl-NL" sz="1000" dirty="0">
                <a:latin typeface="Aptos Display" panose="020B0004020202020204" pitchFamily="34" charset="0"/>
              </a:rPr>
              <a:t>Deze lessen leggen de basis voor een beter begrip van emoties en draagt bij aan de emotionele ontwikkeling van leerlingen. Door een veilige en open sfeer te creëren, moedig je leerlingen aan om hun gevoelens te uiten en van elkaar te leren.</a:t>
            </a:r>
          </a:p>
          <a:p>
            <a:endParaRPr lang="nl-NL" sz="1000" b="1" dirty="0">
              <a:latin typeface="Aptos Display" panose="020B0004020202020204" pitchFamily="34" charset="0"/>
            </a:endParaRPr>
          </a:p>
          <a:p>
            <a:r>
              <a:rPr lang="nl-NL" sz="1000" b="1" dirty="0">
                <a:latin typeface="Aptos Display" panose="020B0004020202020204" pitchFamily="34" charset="0"/>
              </a:rPr>
              <a:t>Opbouw van de les:</a:t>
            </a:r>
          </a:p>
          <a:p>
            <a:pPr algn="l">
              <a:buFont typeface="+mj-lt"/>
              <a:buAutoNum type="arabicPeriod"/>
            </a:pPr>
            <a:r>
              <a:rPr lang="nl-NL" sz="1000" b="1" i="0" dirty="0">
                <a:solidFill>
                  <a:srgbClr val="D2D0CE"/>
                </a:solidFill>
                <a:effectLst/>
                <a:latin typeface="Aptos Display" panose="020B0004020202020204" pitchFamily="34" charset="0"/>
              </a:rPr>
              <a:t>Introductie (10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Uitleg door mentor en logopedist:</a:t>
            </a:r>
            <a:r>
              <a:rPr lang="nl-NL" sz="1000" b="0" i="0" dirty="0">
                <a:solidFill>
                  <a:srgbClr val="D2D0CE"/>
                </a:solidFill>
                <a:effectLst/>
                <a:latin typeface="Aptos Display" panose="020B0004020202020204" pitchFamily="34" charset="0"/>
              </a:rPr>
              <a:t> Wat zijn emoties en waarom zijn ze belangrijk?</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Introductie van de zes basisemoties:</a:t>
            </a:r>
            <a:r>
              <a:rPr lang="nl-NL" sz="1000" b="0" i="0" dirty="0">
                <a:solidFill>
                  <a:srgbClr val="D2D0CE"/>
                </a:solidFill>
                <a:effectLst/>
                <a:latin typeface="Aptos Display" panose="020B0004020202020204" pitchFamily="34" charset="0"/>
              </a:rPr>
              <a:t> Boosheid, angst, verdriet, blijdschap, walging/afkeer, en verrassing.</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Voorbeeldsituaties:</a:t>
            </a:r>
            <a:r>
              <a:rPr lang="nl-NL" sz="1000" b="0" i="0" dirty="0">
                <a:solidFill>
                  <a:srgbClr val="D2D0CE"/>
                </a:solidFill>
                <a:effectLst/>
                <a:latin typeface="Aptos Display" panose="020B0004020202020204" pitchFamily="34" charset="0"/>
              </a:rPr>
              <a:t> Geef voorbeelden van situaties waarin deze emoties kunnen voorkomen.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Vragenronde:</a:t>
            </a:r>
            <a:r>
              <a:rPr lang="nl-NL" sz="1000" b="0" i="0" dirty="0">
                <a:solidFill>
                  <a:srgbClr val="D2D0CE"/>
                </a:solidFill>
                <a:effectLst/>
                <a:latin typeface="Aptos Display" panose="020B0004020202020204" pitchFamily="34" charset="0"/>
              </a:rPr>
              <a:t> Laat leerlingen vragen stellen over emoties.</a:t>
            </a:r>
          </a:p>
          <a:p>
            <a:pPr marL="742950" lvl="1" indent="-285750" algn="l">
              <a:buFont typeface="+mj-lt"/>
              <a:buAutoNum type="arabicPeriod"/>
            </a:pPr>
            <a:endParaRPr lang="nl-NL" sz="1000" b="0" i="0" dirty="0">
              <a:solidFill>
                <a:srgbClr val="D2D0CE"/>
              </a:solidFill>
              <a:effectLst/>
              <a:latin typeface="Aptos Display" panose="020B0004020202020204" pitchFamily="34" charset="0"/>
            </a:endParaRPr>
          </a:p>
          <a:p>
            <a:pPr algn="l">
              <a:buFont typeface="+mj-lt"/>
              <a:buAutoNum type="arabicPeriod"/>
            </a:pPr>
            <a:r>
              <a:rPr lang="nl-NL" sz="1000" b="1" i="0" dirty="0">
                <a:solidFill>
                  <a:srgbClr val="D2D0CE"/>
                </a:solidFill>
                <a:effectLst/>
                <a:latin typeface="Aptos Display" panose="020B0004020202020204" pitchFamily="34" charset="0"/>
              </a:rPr>
              <a:t>Emoties Herkennen (15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Groepswerk:</a:t>
            </a:r>
            <a:r>
              <a:rPr lang="nl-NL" sz="1000" b="0" i="0" dirty="0">
                <a:solidFill>
                  <a:srgbClr val="D2D0CE"/>
                </a:solidFill>
                <a:effectLst/>
                <a:latin typeface="Aptos Display" panose="020B0004020202020204" pitchFamily="34" charset="0"/>
              </a:rPr>
              <a:t> Leerlingen werken in groepjes van 2-4.</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Afbeeldingen van gezichten:</a:t>
            </a:r>
            <a:r>
              <a:rPr lang="nl-NL" sz="1000" b="0" i="0" dirty="0">
                <a:solidFill>
                  <a:srgbClr val="D2D0CE"/>
                </a:solidFill>
                <a:effectLst/>
                <a:latin typeface="Aptos Display" panose="020B0004020202020204" pitchFamily="34" charset="0"/>
              </a:rPr>
              <a:t> Geef elke groep een set afbeeldingen van gezichten met verschillende emoties.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Benoemen van emoties:</a:t>
            </a:r>
            <a:r>
              <a:rPr lang="nl-NL" sz="1000" b="0" i="0" dirty="0">
                <a:solidFill>
                  <a:srgbClr val="D2D0CE"/>
                </a:solidFill>
                <a:effectLst/>
                <a:latin typeface="Aptos Display" panose="020B0004020202020204" pitchFamily="34" charset="0"/>
              </a:rPr>
              <a:t> Laat de leerlingen de emoties benoemen.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Discussie:</a:t>
            </a:r>
            <a:r>
              <a:rPr lang="nl-NL" sz="1000" b="0" i="0" dirty="0">
                <a:solidFill>
                  <a:srgbClr val="D2D0CE"/>
                </a:solidFill>
                <a:effectLst/>
                <a:latin typeface="Aptos Display" panose="020B0004020202020204" pitchFamily="34" charset="0"/>
              </a:rPr>
              <a:t> Bespreek in de groepjes wanneer ze deze emoties zelf hebben gevoeld. Laat elke groep een voorbeeld delen met de klas.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Reflectie:</a:t>
            </a:r>
            <a:r>
              <a:rPr lang="nl-NL" sz="1000" b="0" i="0" dirty="0">
                <a:solidFill>
                  <a:srgbClr val="D2D0CE"/>
                </a:solidFill>
                <a:effectLst/>
                <a:latin typeface="Aptos Display" panose="020B0004020202020204" pitchFamily="34" charset="0"/>
              </a:rPr>
              <a:t> Vraag leerlingen hoe ze zich voelden toen ze deze emoties ervoeren.</a:t>
            </a:r>
          </a:p>
          <a:p>
            <a:pPr marL="742950" lvl="1" indent="-285750" algn="l">
              <a:buFont typeface="+mj-lt"/>
              <a:buAutoNum type="arabicPeriod"/>
            </a:pPr>
            <a:endParaRPr lang="nl-NL" sz="1000" b="0" i="0" dirty="0">
              <a:solidFill>
                <a:srgbClr val="D2D0CE"/>
              </a:solidFill>
              <a:effectLst/>
              <a:latin typeface="Aptos Display" panose="020B0004020202020204" pitchFamily="34" charset="0"/>
            </a:endParaRPr>
          </a:p>
          <a:p>
            <a:pPr algn="l">
              <a:buFont typeface="+mj-lt"/>
              <a:buAutoNum type="arabicPeriod"/>
            </a:pPr>
            <a:r>
              <a:rPr lang="nl-NL" sz="1000" b="1" i="0" dirty="0">
                <a:solidFill>
                  <a:srgbClr val="D2D0CE"/>
                </a:solidFill>
                <a:effectLst/>
                <a:latin typeface="Aptos Display" panose="020B0004020202020204" pitchFamily="34" charset="0"/>
              </a:rPr>
              <a:t>Emoties Spel (20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Spelregels uitleggen:</a:t>
            </a:r>
            <a:r>
              <a:rPr lang="nl-NL" sz="1000" b="0" i="0" dirty="0">
                <a:solidFill>
                  <a:srgbClr val="D2D0CE"/>
                </a:solidFill>
                <a:effectLst/>
                <a:latin typeface="Aptos Display" panose="020B0004020202020204" pitchFamily="34" charset="0"/>
              </a:rPr>
              <a:t> Leg uit hoe het spel werkt.</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Kaartjes met emoties:</a:t>
            </a:r>
            <a:r>
              <a:rPr lang="nl-NL" sz="1000" b="0" i="0" dirty="0">
                <a:solidFill>
                  <a:srgbClr val="D2D0CE"/>
                </a:solidFill>
                <a:effectLst/>
                <a:latin typeface="Aptos Display" panose="020B0004020202020204" pitchFamily="34" charset="0"/>
              </a:rPr>
              <a:t> Elke leerling trekt een kaartje met een emotie.</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Uitbeelden van emoties:</a:t>
            </a:r>
            <a:r>
              <a:rPr lang="nl-NL" sz="1000" b="0" i="0" dirty="0">
                <a:solidFill>
                  <a:srgbClr val="D2D0CE"/>
                </a:solidFill>
                <a:effectLst/>
                <a:latin typeface="Aptos Display" panose="020B0004020202020204" pitchFamily="34" charset="0"/>
              </a:rPr>
              <a:t> De leerling beeldt de emotie uit zonder woorden.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Raden van emoties:</a:t>
            </a:r>
            <a:r>
              <a:rPr lang="nl-NL" sz="1000" b="0" i="0" dirty="0">
                <a:solidFill>
                  <a:srgbClr val="D2D0CE"/>
                </a:solidFill>
                <a:effectLst/>
                <a:latin typeface="Aptos Display" panose="020B0004020202020204" pitchFamily="34" charset="0"/>
              </a:rPr>
              <a:t> De andere leerlingen raden welke emotie het is.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Bespreking:</a:t>
            </a:r>
            <a:r>
              <a:rPr lang="nl-NL" sz="1000" b="0" i="0" dirty="0">
                <a:solidFill>
                  <a:srgbClr val="D2D0CE"/>
                </a:solidFill>
                <a:effectLst/>
                <a:latin typeface="Aptos Display" panose="020B0004020202020204" pitchFamily="34" charset="0"/>
              </a:rPr>
              <a:t> Bespreek na elke ronde hoe de emotie werd uitgebeeld en hoe de anderen het herkenden.</a:t>
            </a:r>
          </a:p>
          <a:p>
            <a:pPr algn="l"/>
            <a:endParaRPr lang="nl-NL" sz="1000" b="1" i="0" dirty="0">
              <a:solidFill>
                <a:srgbClr val="D2D0CE"/>
              </a:solidFill>
              <a:effectLst/>
              <a:latin typeface="Aptos Display" panose="020B0004020202020204" pitchFamily="34" charset="0"/>
            </a:endParaRPr>
          </a:p>
          <a:p>
            <a:pPr algn="l"/>
            <a:r>
              <a:rPr lang="nl-NL" sz="1000" b="1" i="0" dirty="0">
                <a:solidFill>
                  <a:srgbClr val="D2D0CE"/>
                </a:solidFill>
                <a:effectLst/>
                <a:latin typeface="Aptos Display" panose="020B0004020202020204" pitchFamily="34" charset="0"/>
              </a:rPr>
              <a:t>Oefening voor thuis:</a:t>
            </a:r>
            <a:endParaRPr lang="nl-NL" sz="1000" b="0" i="0" dirty="0">
              <a:solidFill>
                <a:srgbClr val="D2D0CE"/>
              </a:solidFill>
              <a:effectLst/>
              <a:latin typeface="Aptos Display" panose="020B0004020202020204" pitchFamily="34" charset="0"/>
            </a:endParaRP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Dagboek bijhouden:</a:t>
            </a:r>
            <a:r>
              <a:rPr lang="nl-NL" sz="1000" b="0" i="0" dirty="0">
                <a:solidFill>
                  <a:srgbClr val="D2D0CE"/>
                </a:solidFill>
                <a:effectLst/>
                <a:latin typeface="Aptos Display" panose="020B0004020202020204" pitchFamily="34" charset="0"/>
              </a:rPr>
              <a:t> Vraag leerlingen om gedurende de week bij te houden wanneer ze de zes basisemoties voelen en dit op te schrijven.</a:t>
            </a: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Reflectie:</a:t>
            </a:r>
            <a:r>
              <a:rPr lang="nl-NL" sz="1000" b="0" i="0" dirty="0">
                <a:solidFill>
                  <a:srgbClr val="D2D0CE"/>
                </a:solidFill>
                <a:effectLst/>
                <a:latin typeface="Aptos Display" panose="020B0004020202020204" pitchFamily="34" charset="0"/>
              </a:rPr>
              <a:t> Laat ze ook kort beschrijven wat de situatie was en hoe ze met de emotie omgingen.</a:t>
            </a: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Voorbereiding voor volgende les:</a:t>
            </a:r>
            <a:r>
              <a:rPr lang="nl-NL" sz="1000" b="0" i="0" dirty="0">
                <a:solidFill>
                  <a:srgbClr val="D2D0CE"/>
                </a:solidFill>
                <a:effectLst/>
                <a:latin typeface="Aptos Display" panose="020B0004020202020204" pitchFamily="34" charset="0"/>
              </a:rPr>
              <a:t> Vraag leerlingen om één ervaring te kiezen die ze in de volgende les willen delen.</a:t>
            </a:r>
          </a:p>
          <a:p>
            <a:endParaRPr lang="nl-NL" sz="1000" b="1" dirty="0">
              <a:latin typeface="Aptos Display" panose="020B0004020202020204" pitchFamily="34" charset="0"/>
            </a:endParaRPr>
          </a:p>
          <a:p>
            <a:endParaRPr lang="nl-NL" sz="1000" dirty="0">
              <a:latin typeface="Aptos Display" panose="020B0004020202020204" pitchFamily="34" charset="0"/>
            </a:endParaRPr>
          </a:p>
          <a:p>
            <a:r>
              <a:rPr lang="nl-NL" sz="1000" b="1" dirty="0">
                <a:latin typeface="Aptos Display" panose="020B0004020202020204" pitchFamily="34" charset="0"/>
              </a:rPr>
              <a:t>De leerlingen leren in deze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dirty="0">
                <a:solidFill>
                  <a:srgbClr val="D2D0CE"/>
                </a:solidFill>
                <a:effectLst/>
                <a:latin typeface="Aptos Display" panose="020B0004020202020204" pitchFamily="34" charset="0"/>
              </a:rPr>
              <a:t>- </a:t>
            </a:r>
            <a:r>
              <a:rPr lang="nl-NL" sz="1000" b="0" i="0" dirty="0">
                <a:solidFill>
                  <a:srgbClr val="D2D0CE"/>
                </a:solidFill>
                <a:effectLst/>
                <a:latin typeface="Aptos Display" panose="020B0004020202020204" pitchFamily="34" charset="0"/>
              </a:rPr>
              <a:t>de zes basisemoties herkennen en benoemen.</a:t>
            </a:r>
          </a:p>
          <a:p>
            <a:endParaRPr lang="nl-NL" sz="1000" b="0" i="0" dirty="0">
              <a:solidFill>
                <a:srgbClr val="9B9B9B"/>
              </a:solidFill>
              <a:effectLst/>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1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even terug op de vorige les uit het vorige thema.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Emoties kun je voelen. Ze kunnen je bijvoorbeeld blij of boos laten voelen. Iedereen heeft emoties, en ze helpen ons om te begrijpen hoe we ons voelen en hoe we met anderen en situaties omgaan.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Voorkennis ophalen</a:t>
            </a:r>
          </a:p>
          <a:p>
            <a:pPr marL="0" indent="0">
              <a:buFontTx/>
              <a:buNone/>
            </a:pPr>
            <a:r>
              <a:rPr lang="nl-NL" sz="1000" b="0" i="0" dirty="0">
                <a:solidFill>
                  <a:srgbClr val="D2D0CE"/>
                </a:solidFill>
                <a:effectLst/>
                <a:latin typeface="Aptos Display" panose="020B0004020202020204" pitchFamily="34" charset="0"/>
              </a:rPr>
              <a:t>Maak met de leerlingen een woordwolk: waar denk je aan als je aan emoties denkt?</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6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Laat de leerlingen noemen welke emotie ze zien. Laat de foto’s één voor één verschijnen en laat de leerlingen per emotie benoemen wat ze zien. Help ze bij de emotie afkeer/walging; dat is bijvoorbeeld wanneer je iets heel vies vindt. </a:t>
            </a: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5</a:t>
            </a:fld>
            <a:endParaRPr lang="nl-NL"/>
          </a:p>
        </p:txBody>
      </p:sp>
    </p:spTree>
    <p:extLst>
      <p:ext uri="{BB962C8B-B14F-4D97-AF65-F5344CB8AC3E}">
        <p14:creationId xmlns:p14="http://schemas.microsoft.com/office/powerpoint/2010/main" val="212243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Uitleg voor de leerlingen:</a:t>
            </a:r>
            <a:endParaRPr lang="nl-NL" sz="1000" dirty="0">
              <a:latin typeface="Aptos Display" panose="020B0004020202020204" pitchFamily="34" charset="0"/>
            </a:endParaRPr>
          </a:p>
          <a:p>
            <a:r>
              <a:rPr lang="nl-NL" sz="1000" dirty="0">
                <a:latin typeface="Aptos Display" panose="020B0004020202020204" pitchFamily="34" charset="0"/>
              </a:rPr>
              <a:t>Emoties zijn als een </a:t>
            </a:r>
            <a:r>
              <a:rPr lang="nl-NL" sz="1000" b="1" dirty="0">
                <a:latin typeface="Aptos Display" panose="020B0004020202020204" pitchFamily="34" charset="0"/>
              </a:rPr>
              <a:t>seintje: een alarm</a:t>
            </a:r>
            <a:r>
              <a:rPr lang="nl-NL" sz="1000" dirty="0">
                <a:latin typeface="Aptos Display" panose="020B0004020202020204" pitchFamily="34" charset="0"/>
              </a:rPr>
              <a:t> in je lichaam. Ze geven je een waarschuwing als er iets belangrijks gebeurt voor jouw veiligheid. Bijvoorbeeld, als je bang bent, is dat je lichaam die zegt dat er misschien gevaar is. Het is alsof je op een </a:t>
            </a:r>
            <a:r>
              <a:rPr lang="nl-NL" sz="1000" b="1" dirty="0">
                <a:latin typeface="Aptos Display" panose="020B0004020202020204" pitchFamily="34" charset="0"/>
              </a:rPr>
              <a:t>noodknop</a:t>
            </a:r>
            <a:r>
              <a:rPr lang="nl-NL" sz="1000" dirty="0">
                <a:latin typeface="Aptos Display" panose="020B0004020202020204" pitchFamily="34" charset="0"/>
              </a:rPr>
              <a:t> drukt die zegt: “Stop! Pas op! Er is iets aan de hand!” Dit helpt je om snel te reageren en jezelf te </a:t>
            </a:r>
            <a:r>
              <a:rPr lang="nl-NL" sz="1000" b="1" dirty="0">
                <a:latin typeface="Aptos Display" panose="020B0004020202020204" pitchFamily="34" charset="0"/>
              </a:rPr>
              <a:t>beschermen</a:t>
            </a:r>
            <a:r>
              <a:rPr lang="nl-NL" sz="1000" dirty="0">
                <a:latin typeface="Aptos Display" panose="020B0004020202020204" pitchFamily="34" charset="0"/>
              </a:rPr>
              <a:t>.</a:t>
            </a:r>
          </a:p>
          <a:p>
            <a:endParaRPr lang="nl-NL" sz="1000" dirty="0">
              <a:latin typeface="Aptos Display" panose="020B0004020202020204" pitchFamily="34" charset="0"/>
            </a:endParaRPr>
          </a:p>
          <a:p>
            <a:r>
              <a:rPr lang="nl-NL" sz="1000" dirty="0">
                <a:latin typeface="Aptos Display" panose="020B0004020202020204" pitchFamily="34" charset="0"/>
              </a:rPr>
              <a:t>Denk aan deze voorbeelden:</a:t>
            </a:r>
          </a:p>
          <a:p>
            <a:endParaRPr lang="nl-NL" sz="1000" dirty="0">
              <a:latin typeface="Aptos Display" panose="020B0004020202020204" pitchFamily="34" charset="0"/>
            </a:endParaRPr>
          </a:p>
          <a:p>
            <a:pPr marL="171450" indent="-171450">
              <a:buFont typeface="Arial" panose="020B0604020202020204" pitchFamily="34" charset="0"/>
              <a:buChar char="•"/>
            </a:pPr>
            <a:r>
              <a:rPr lang="nl-NL" sz="1000" b="1" dirty="0">
                <a:latin typeface="Aptos Display" panose="020B0004020202020204" pitchFamily="34" charset="0"/>
              </a:rPr>
              <a:t>Bang zijn</a:t>
            </a:r>
            <a:r>
              <a:rPr lang="nl-NL" sz="1000" dirty="0">
                <a:latin typeface="Aptos Display" panose="020B0004020202020204" pitchFamily="34" charset="0"/>
              </a:rPr>
              <a:t>: Als je een enge hond ziet, voel je angst. Dit is je lichaam die zegt: “Ren weg, blijf veilig!”</a:t>
            </a:r>
          </a:p>
          <a:p>
            <a:pPr marL="171450" indent="-171450">
              <a:buFont typeface="Arial" panose="020B0604020202020204" pitchFamily="34" charset="0"/>
              <a:buChar char="•"/>
            </a:pPr>
            <a:r>
              <a:rPr lang="nl-NL" sz="1000" b="1" dirty="0">
                <a:latin typeface="Aptos Display" panose="020B0004020202020204" pitchFamily="34" charset="0"/>
              </a:rPr>
              <a:t>Blij zijn</a:t>
            </a:r>
            <a:r>
              <a:rPr lang="nl-NL" sz="1000" dirty="0">
                <a:latin typeface="Aptos Display" panose="020B0004020202020204" pitchFamily="34" charset="0"/>
              </a:rPr>
              <a:t>: Als je een goed cijfer haalt, voel je je blij. Dit is je lichaam die zegt: “Goed gedaan! Ga zo door!”</a:t>
            </a:r>
          </a:p>
          <a:p>
            <a:pPr marL="171450" indent="-171450">
              <a:buFont typeface="Arial" panose="020B0604020202020204" pitchFamily="34" charset="0"/>
              <a:buChar char="•"/>
            </a:pPr>
            <a:r>
              <a:rPr lang="nl-NL" sz="1000" b="1" dirty="0">
                <a:latin typeface="Aptos Display" panose="020B0004020202020204" pitchFamily="34" charset="0"/>
              </a:rPr>
              <a:t>Boos zijn</a:t>
            </a:r>
            <a:r>
              <a:rPr lang="nl-NL" sz="1000" dirty="0">
                <a:latin typeface="Aptos Display" panose="020B0004020202020204" pitchFamily="34" charset="0"/>
              </a:rPr>
              <a:t>: Als iemand je laptop laat vallen, voel je boosheid. Dit is je lichaam die zegt: “Kom op voor jezelf!”</a:t>
            </a:r>
          </a:p>
          <a:p>
            <a:endParaRPr lang="nl-NL" sz="1000" dirty="0">
              <a:latin typeface="Aptos Display" panose="020B0004020202020204" pitchFamily="34" charset="0"/>
            </a:endParaRPr>
          </a:p>
          <a:p>
            <a:r>
              <a:rPr lang="nl-NL" sz="1000" dirty="0">
                <a:latin typeface="Aptos Display" panose="020B0004020202020204" pitchFamily="34" charset="0"/>
              </a:rPr>
              <a:t>Emoties helpen je dus snel te reageren, zodat je veilig en gelukkig kunt blijven.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49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000" b="1" i="0" dirty="0">
                <a:solidFill>
                  <a:srgbClr val="D2D0CE"/>
                </a:solidFill>
                <a:effectLst/>
                <a:latin typeface="Aptos Display" panose="020B0004020202020204" pitchFamily="34" charset="0"/>
              </a:rPr>
              <a:t>Emoties Herkennen: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Leerlingen werken in groepjes van 2-4, maar je kunt dit ook klassikaal doen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Geef elke groep een set Kaartjes Emoties - gezichten.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Laat de leerlingen de emoties benoemen.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Bespreek in de groepjes wanneer ze deze emoties zelf hebben gevoeld. Laat elke groep een voorbeeld delen met de klas.</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Vraag leerlingen hoe ze zich voelden toen ze deze emoties zagen op de kaartjes. Voelden ze zelf ook iets?</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7</a:t>
            </a:fld>
            <a:endParaRPr lang="nl-NL"/>
          </a:p>
        </p:txBody>
      </p:sp>
    </p:spTree>
    <p:extLst>
      <p:ext uri="{BB962C8B-B14F-4D97-AF65-F5344CB8AC3E}">
        <p14:creationId xmlns:p14="http://schemas.microsoft.com/office/powerpoint/2010/main" val="303708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000" b="1" i="0" dirty="0">
                <a:solidFill>
                  <a:srgbClr val="D2D0CE"/>
                </a:solidFill>
                <a:effectLst/>
                <a:latin typeface="Aptos Display" panose="020B0004020202020204" pitchFamily="34" charset="0"/>
              </a:rPr>
              <a:t>Emoties Spel:</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Leg uit hoe het spel werkt, maak groepjes van 2 tot 4 leerlingen en deel daarna de Kaartjes met basisemoties uit.</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Elke leerling trekt een kaartje met een emotie. Er zijn maar 6 basisemoties. Laat de leerlingen doorgaan tot ze elke emotie zelf een keer hebben uitgebeeld en geraden. Zorg dat ze de kaartjes steeds schudden.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De leerling beeldt de emotie uit zonder woorden.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De andere leerlingen raden welke emotie het is.</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Bespreek na elke ronde hoe de emotie werd uitgebeeld en hoe de anderen het herkenden.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8</a:t>
            </a:fld>
            <a:endParaRPr lang="nl-NL"/>
          </a:p>
        </p:txBody>
      </p:sp>
    </p:spTree>
    <p:extLst>
      <p:ext uri="{BB962C8B-B14F-4D97-AF65-F5344CB8AC3E}">
        <p14:creationId xmlns:p14="http://schemas.microsoft.com/office/powerpoint/2010/main" val="28865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9</a:t>
            </a:fld>
            <a:endParaRPr lang="nl-NL"/>
          </a:p>
        </p:txBody>
      </p:sp>
    </p:spTree>
    <p:extLst>
      <p:ext uri="{BB962C8B-B14F-4D97-AF65-F5344CB8AC3E}">
        <p14:creationId xmlns:p14="http://schemas.microsoft.com/office/powerpoint/2010/main" val="321577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3713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64853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1294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6651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07819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02523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2616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27548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1303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1292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7146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2393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65052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630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450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026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450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0325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8307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6530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8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2688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16-2-2025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170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16-2-2025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47864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Emoties</a:t>
            </a:r>
          </a:p>
          <a:p>
            <a:pPr algn="ctr"/>
            <a:endParaRPr lang="nl-NL" sz="2000" cap="none" dirty="0">
              <a:solidFill>
                <a:schemeClr val="bg1"/>
              </a:solidFill>
            </a:endParaRPr>
          </a:p>
          <a:p>
            <a:pPr algn="ctr"/>
            <a:r>
              <a:rPr lang="nl-NL" sz="2000" cap="none" dirty="0">
                <a:solidFill>
                  <a:schemeClr val="bg1"/>
                </a:solidFill>
              </a:rPr>
              <a:t>Les 1</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4" name="Picture 2">
            <a:extLst>
              <a:ext uri="{FF2B5EF4-FFF2-40B4-BE49-F238E27FC236}">
                <a16:creationId xmlns:a16="http://schemas.microsoft.com/office/drawing/2014/main" id="{5FFC7BB0-FC8F-EFD1-013F-35ABE767F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44" y="2422901"/>
            <a:ext cx="5405278" cy="44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Aan het einde van deze les…</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weet wat de 6 basisemoties zijn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a:t>
            </a:r>
            <a:r>
              <a:rPr kumimoji="0" lang="nl-NL" sz="2400" b="0" i="0" u="none" strike="noStrike" kern="1200" cap="none" spc="0" normalizeH="0" baseline="0" noProof="0" dirty="0" err="1">
                <a:ln>
                  <a:noFill/>
                </a:ln>
                <a:solidFill>
                  <a:prstClr val="black"/>
                </a:solidFill>
                <a:effectLst/>
                <a:uLnTx/>
                <a:uFillTx/>
                <a:latin typeface="Mangal Pro"/>
                <a:ea typeface="+mn-ea"/>
                <a:cs typeface="+mn-cs"/>
              </a:rPr>
              <a:t>basise</a:t>
            </a:r>
            <a:r>
              <a:rPr lang="nl-NL" sz="2400" dirty="0">
                <a:solidFill>
                  <a:prstClr val="black"/>
                </a:solidFill>
                <a:latin typeface="Mangal Pro"/>
              </a:rPr>
              <a:t>moties herkennen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basisemoties uitbeelden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63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7191103" y="2018270"/>
            <a:ext cx="3346268" cy="3346268"/>
          </a:xfrm>
          <a:prstGeom prst="flowChartConnector">
            <a:avLst/>
          </a:prstGeom>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Ik weet</a:t>
            </a:r>
            <a:r>
              <a:rPr kumimoji="0" lang="nl-NL" sz="2400" b="0" i="0" u="none" strike="noStrike" kern="1200" cap="none" spc="0" normalizeH="0" baseline="0" noProof="0" dirty="0">
                <a:ln>
                  <a:noFill/>
                </a:ln>
                <a:solidFill>
                  <a:prstClr val="black"/>
                </a:solidFill>
                <a:effectLst/>
                <a:uLnTx/>
                <a:uFillTx/>
                <a:latin typeface="Mangal Pro"/>
                <a:ea typeface="+mn-ea"/>
                <a:cs typeface="+mn-cs"/>
              </a:rPr>
              <a:t> wat de 6 basisemoties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a:t>
            </a:r>
            <a:r>
              <a:rPr kumimoji="0" lang="nl-NL" sz="2400" b="0" i="0" u="none" strike="noStrike" kern="1200" cap="none" spc="0" normalizeH="0" baseline="0" noProof="0" dirty="0" err="1">
                <a:ln>
                  <a:noFill/>
                </a:ln>
                <a:solidFill>
                  <a:prstClr val="black"/>
                </a:solidFill>
                <a:effectLst/>
                <a:uLnTx/>
                <a:uFillTx/>
                <a:latin typeface="Mangal Pro"/>
                <a:ea typeface="+mn-ea"/>
                <a:cs typeface="+mn-cs"/>
              </a:rPr>
              <a:t>basise</a:t>
            </a:r>
            <a:r>
              <a:rPr lang="nl-NL" sz="2400" dirty="0">
                <a:solidFill>
                  <a:prstClr val="black"/>
                </a:solidFill>
                <a:latin typeface="Mangal Pro"/>
              </a:rPr>
              <a:t>moties herkennen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basisemoties uitbeelden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184652"/>
            <a:ext cx="10515600" cy="1325563"/>
          </a:xfrm>
        </p:spPr>
        <p:txBody>
          <a:bodyPr/>
          <a:lstStyle/>
          <a:p>
            <a:r>
              <a:rPr lang="nl-NL" b="1" i="0" dirty="0"/>
              <a:t>Wat zijn emoties? </a:t>
            </a:r>
          </a:p>
        </p:txBody>
      </p:sp>
      <p:pic>
        <p:nvPicPr>
          <p:cNvPr id="3" name="Picture 2">
            <a:extLst>
              <a:ext uri="{FF2B5EF4-FFF2-40B4-BE49-F238E27FC236}">
                <a16:creationId xmlns:a16="http://schemas.microsoft.com/office/drawing/2014/main" id="{4FCCCD4B-15BC-C33D-DC3F-2C93B7A5F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276" y="3001450"/>
            <a:ext cx="2879448" cy="23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F3E48DA7-FB81-DDA1-36C5-70094565CE6A}"/>
              </a:ext>
            </a:extLst>
          </p:cNvPr>
          <p:cNvSpPr txBox="1"/>
          <p:nvPr/>
        </p:nvSpPr>
        <p:spPr>
          <a:xfrm>
            <a:off x="3536352" y="2047343"/>
            <a:ext cx="5746253" cy="954107"/>
          </a:xfrm>
          <a:prstGeom prst="rect">
            <a:avLst/>
          </a:prstGeom>
          <a:noFill/>
        </p:spPr>
        <p:txBody>
          <a:bodyPr wrap="none" rtlCol="0">
            <a:spAutoFit/>
          </a:bodyPr>
          <a:lstStyle/>
          <a:p>
            <a:pPr algn="ctr"/>
            <a:r>
              <a:rPr lang="nl-NL" sz="2800" dirty="0"/>
              <a:t>Waar denk je aan bij het woord </a:t>
            </a:r>
          </a:p>
          <a:p>
            <a:pPr algn="ctr"/>
            <a:r>
              <a:rPr lang="nl-NL" sz="2800" b="1" dirty="0"/>
              <a:t>EMOTIES?</a:t>
            </a:r>
          </a:p>
        </p:txBody>
      </p:sp>
      <p:sp>
        <p:nvSpPr>
          <p:cNvPr id="6" name="Gedachtewolkje: wolk 5">
            <a:extLst>
              <a:ext uri="{FF2B5EF4-FFF2-40B4-BE49-F238E27FC236}">
                <a16:creationId xmlns:a16="http://schemas.microsoft.com/office/drawing/2014/main" id="{74A11ED1-F466-6C0E-A174-588C358EEB9E}"/>
              </a:ext>
            </a:extLst>
          </p:cNvPr>
          <p:cNvSpPr/>
          <p:nvPr/>
        </p:nvSpPr>
        <p:spPr>
          <a:xfrm>
            <a:off x="2502568" y="877876"/>
            <a:ext cx="7432264" cy="5424070"/>
          </a:xfrm>
          <a:custGeom>
            <a:avLst/>
            <a:gdLst>
              <a:gd name="connsiteX0" fmla="*/ 670968 w 7432264"/>
              <a:gd name="connsiteY0" fmla="*/ 1804256 h 5424070"/>
              <a:gd name="connsiteX1" fmla="*/ 967398 w 7432264"/>
              <a:gd name="connsiteY1" fmla="*/ 867223 h 5424070"/>
              <a:gd name="connsiteX2" fmla="*/ 2409464 w 7432264"/>
              <a:gd name="connsiteY2" fmla="*/ 653148 h 5424070"/>
              <a:gd name="connsiteX3" fmla="*/ 3863400 w 7432264"/>
              <a:gd name="connsiteY3" fmla="*/ 430912 h 5424070"/>
              <a:gd name="connsiteX4" fmla="*/ 4429939 w 7432264"/>
              <a:gd name="connsiteY4" fmla="*/ 25111 h 5424070"/>
              <a:gd name="connsiteX5" fmla="*/ 5132563 w 7432264"/>
              <a:gd name="connsiteY5" fmla="*/ 311507 h 5424070"/>
              <a:gd name="connsiteX6" fmla="*/ 6101166 w 7432264"/>
              <a:gd name="connsiteY6" fmla="*/ 86634 h 5424070"/>
              <a:gd name="connsiteX7" fmla="*/ 6592349 w 7432264"/>
              <a:gd name="connsiteY7" fmla="*/ 700106 h 5424070"/>
              <a:gd name="connsiteX8" fmla="*/ 7222715 w 7432264"/>
              <a:gd name="connsiteY8" fmla="*/ 1295498 h 5424070"/>
              <a:gd name="connsiteX9" fmla="*/ 7194500 w 7432264"/>
              <a:gd name="connsiteY9" fmla="*/ 1941113 h 5424070"/>
              <a:gd name="connsiteX10" fmla="*/ 7400608 w 7432264"/>
              <a:gd name="connsiteY10" fmla="*/ 2928244 h 5424070"/>
              <a:gd name="connsiteX11" fmla="*/ 6435101 w 7432264"/>
              <a:gd name="connsiteY11" fmla="*/ 3792328 h 5424070"/>
              <a:gd name="connsiteX12" fmla="*/ 6089467 w 7432264"/>
              <a:gd name="connsiteY12" fmla="*/ 4532739 h 5424070"/>
              <a:gd name="connsiteX13" fmla="*/ 4912692 w 7432264"/>
              <a:gd name="connsiteY13" fmla="*/ 4622387 h 5424070"/>
              <a:gd name="connsiteX14" fmla="*/ 4071745 w 7432264"/>
              <a:gd name="connsiteY14" fmla="*/ 5412267 h 5424070"/>
              <a:gd name="connsiteX15" fmla="*/ 2835271 w 7432264"/>
              <a:gd name="connsiteY15" fmla="*/ 4930128 h 5424070"/>
              <a:gd name="connsiteX16" fmla="*/ 998538 w 7432264"/>
              <a:gd name="connsiteY16" fmla="*/ 4453764 h 5424070"/>
              <a:gd name="connsiteX17" fmla="*/ 190967 w 7432264"/>
              <a:gd name="connsiteY17" fmla="*/ 3923661 h 5424070"/>
              <a:gd name="connsiteX18" fmla="*/ 363527 w 7432264"/>
              <a:gd name="connsiteY18" fmla="*/ 3208111 h 5424070"/>
              <a:gd name="connsiteX19" fmla="*/ -861 w 7432264"/>
              <a:gd name="connsiteY19" fmla="*/ 2473978 h 5424070"/>
              <a:gd name="connsiteX20" fmla="*/ 664602 w 7432264"/>
              <a:gd name="connsiteY20" fmla="*/ 1821457 h 5424070"/>
              <a:gd name="connsiteX21" fmla="*/ 670968 w 7432264"/>
              <a:gd name="connsiteY21" fmla="*/ 1804256 h 5424070"/>
              <a:gd name="connsiteX0" fmla="*/ -1800226 w 7432264"/>
              <a:gd name="connsiteY0" fmla="*/ 5784554 h 5424070"/>
              <a:gd name="connsiteX1" fmla="*/ -1950895 w 7432264"/>
              <a:gd name="connsiteY1" fmla="*/ 5935223 h 5424070"/>
              <a:gd name="connsiteX2" fmla="*/ -2101564 w 7432264"/>
              <a:gd name="connsiteY2" fmla="*/ 5784554 h 5424070"/>
              <a:gd name="connsiteX3" fmla="*/ -1950895 w 7432264"/>
              <a:gd name="connsiteY3" fmla="*/ 5633885 h 5424070"/>
              <a:gd name="connsiteX4" fmla="*/ -1800226 w 7432264"/>
              <a:gd name="connsiteY4" fmla="*/ 5784554 h 5424070"/>
              <a:gd name="connsiteX0" fmla="*/ -843194 w 7432264"/>
              <a:gd name="connsiteY0" fmla="*/ 5347364 h 5424070"/>
              <a:gd name="connsiteX1" fmla="*/ -1144531 w 7432264"/>
              <a:gd name="connsiteY1" fmla="*/ 5648701 h 5424070"/>
              <a:gd name="connsiteX2" fmla="*/ -1445868 w 7432264"/>
              <a:gd name="connsiteY2" fmla="*/ 5347364 h 5424070"/>
              <a:gd name="connsiteX3" fmla="*/ -1144531 w 7432264"/>
              <a:gd name="connsiteY3" fmla="*/ 5046027 h 5424070"/>
              <a:gd name="connsiteX4" fmla="*/ -843194 w 7432264"/>
              <a:gd name="connsiteY4" fmla="*/ 5347364 h 5424070"/>
              <a:gd name="connsiteX0" fmla="*/ 378745 w 7432264"/>
              <a:gd name="connsiteY0" fmla="*/ 4766548 h 5424070"/>
              <a:gd name="connsiteX1" fmla="*/ -73261 w 7432264"/>
              <a:gd name="connsiteY1" fmla="*/ 5218554 h 5424070"/>
              <a:gd name="connsiteX2" fmla="*/ -525267 w 7432264"/>
              <a:gd name="connsiteY2" fmla="*/ 4766548 h 5424070"/>
              <a:gd name="connsiteX3" fmla="*/ -73261 w 7432264"/>
              <a:gd name="connsiteY3" fmla="*/ 4314542 h 5424070"/>
              <a:gd name="connsiteX4" fmla="*/ 378745 w 7432264"/>
              <a:gd name="connsiteY4" fmla="*/ 4766548 h 5424070"/>
              <a:gd name="connsiteX0" fmla="*/ 807398 w 7432264"/>
              <a:gd name="connsiteY0" fmla="*/ 3286710 h 5424070"/>
              <a:gd name="connsiteX1" fmla="*/ 371613 w 7432264"/>
              <a:gd name="connsiteY1" fmla="*/ 3186641 h 5424070"/>
              <a:gd name="connsiteX2" fmla="*/ 1191914 w 7432264"/>
              <a:gd name="connsiteY2" fmla="*/ 4381819 h 5424070"/>
              <a:gd name="connsiteX3" fmla="*/ 1001291 w 7432264"/>
              <a:gd name="connsiteY3" fmla="*/ 4429657 h 5424070"/>
              <a:gd name="connsiteX4" fmla="*/ 2834926 w 7432264"/>
              <a:gd name="connsiteY4" fmla="*/ 4908030 h 5424070"/>
              <a:gd name="connsiteX5" fmla="*/ 2720002 w 7432264"/>
              <a:gd name="connsiteY5" fmla="*/ 4689560 h 5424070"/>
              <a:gd name="connsiteX6" fmla="*/ 4959487 w 7432264"/>
              <a:gd name="connsiteY6" fmla="*/ 4363237 h 5424070"/>
              <a:gd name="connsiteX7" fmla="*/ 4913552 w 7432264"/>
              <a:gd name="connsiteY7" fmla="*/ 4602926 h 5424070"/>
              <a:gd name="connsiteX8" fmla="*/ 5871660 w 7432264"/>
              <a:gd name="connsiteY8" fmla="*/ 2882039 h 5424070"/>
              <a:gd name="connsiteX9" fmla="*/ 6430972 w 7432264"/>
              <a:gd name="connsiteY9" fmla="*/ 3778015 h 5424070"/>
              <a:gd name="connsiteX10" fmla="*/ 7191059 w 7432264"/>
              <a:gd name="connsiteY10" fmla="*/ 1927804 h 5424070"/>
              <a:gd name="connsiteX11" fmla="*/ 6941941 w 7432264"/>
              <a:gd name="connsiteY11" fmla="*/ 2263795 h 5424070"/>
              <a:gd name="connsiteX12" fmla="*/ 6593381 w 7432264"/>
              <a:gd name="connsiteY12" fmla="*/ 681273 h 5424070"/>
              <a:gd name="connsiteX13" fmla="*/ 6606456 w 7432264"/>
              <a:gd name="connsiteY13" fmla="*/ 839977 h 5424070"/>
              <a:gd name="connsiteX14" fmla="*/ 5002670 w 7432264"/>
              <a:gd name="connsiteY14" fmla="*/ 496201 h 5424070"/>
              <a:gd name="connsiteX15" fmla="*/ 5130326 w 7432264"/>
              <a:gd name="connsiteY15" fmla="*/ 293803 h 5424070"/>
              <a:gd name="connsiteX16" fmla="*/ 3809207 w 7432264"/>
              <a:gd name="connsiteY16" fmla="*/ 592629 h 5424070"/>
              <a:gd name="connsiteX17" fmla="*/ 3870970 w 7432264"/>
              <a:gd name="connsiteY17" fmla="*/ 418105 h 5424070"/>
              <a:gd name="connsiteX18" fmla="*/ 2408604 w 7432264"/>
              <a:gd name="connsiteY18" fmla="*/ 651892 h 5424070"/>
              <a:gd name="connsiteX19" fmla="*/ 2632260 w 7432264"/>
              <a:gd name="connsiteY19" fmla="*/ 821143 h 5424070"/>
              <a:gd name="connsiteX20" fmla="*/ 710022 w 7432264"/>
              <a:gd name="connsiteY20" fmla="*/ 1982422 h 5424070"/>
              <a:gd name="connsiteX21" fmla="*/ 670968 w 7432264"/>
              <a:gd name="connsiteY21" fmla="*/ 1804256 h 54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2264" h="5424070" extrusionOk="0">
                <a:moveTo>
                  <a:pt x="670968" y="1804256"/>
                </a:moveTo>
                <a:cubicBezTo>
                  <a:pt x="646744" y="1473479"/>
                  <a:pt x="752473" y="1125073"/>
                  <a:pt x="967398" y="867223"/>
                </a:cubicBezTo>
                <a:cubicBezTo>
                  <a:pt x="1297387" y="482148"/>
                  <a:pt x="1929235" y="370891"/>
                  <a:pt x="2409464" y="653148"/>
                </a:cubicBezTo>
                <a:cubicBezTo>
                  <a:pt x="2645390" y="72158"/>
                  <a:pt x="3477352" y="-4475"/>
                  <a:pt x="3863400" y="430912"/>
                </a:cubicBezTo>
                <a:cubicBezTo>
                  <a:pt x="4018510" y="235328"/>
                  <a:pt x="4163503" y="26425"/>
                  <a:pt x="4429939" y="25111"/>
                </a:cubicBezTo>
                <a:cubicBezTo>
                  <a:pt x="4671212" y="-33673"/>
                  <a:pt x="4961690" y="30012"/>
                  <a:pt x="5132563" y="311507"/>
                </a:cubicBezTo>
                <a:cubicBezTo>
                  <a:pt x="5415641" y="95469"/>
                  <a:pt x="5698568" y="-48549"/>
                  <a:pt x="6101166" y="86634"/>
                </a:cubicBezTo>
                <a:cubicBezTo>
                  <a:pt x="6347198" y="239653"/>
                  <a:pt x="6487306" y="477564"/>
                  <a:pt x="6592349" y="700106"/>
                </a:cubicBezTo>
                <a:cubicBezTo>
                  <a:pt x="6886172" y="763023"/>
                  <a:pt x="7042362" y="979935"/>
                  <a:pt x="7222715" y="1295498"/>
                </a:cubicBezTo>
                <a:cubicBezTo>
                  <a:pt x="7296113" y="1474180"/>
                  <a:pt x="7327808" y="1743937"/>
                  <a:pt x="7194500" y="1941113"/>
                </a:cubicBezTo>
                <a:cubicBezTo>
                  <a:pt x="7452143" y="2172539"/>
                  <a:pt x="7508940" y="2647632"/>
                  <a:pt x="7400608" y="2928244"/>
                </a:cubicBezTo>
                <a:cubicBezTo>
                  <a:pt x="7200870" y="3341872"/>
                  <a:pt x="6793132" y="3688304"/>
                  <a:pt x="6435101" y="3792328"/>
                </a:cubicBezTo>
                <a:cubicBezTo>
                  <a:pt x="6446664" y="4094441"/>
                  <a:pt x="6323253" y="4324647"/>
                  <a:pt x="6089467" y="4532739"/>
                </a:cubicBezTo>
                <a:cubicBezTo>
                  <a:pt x="5701362" y="4754082"/>
                  <a:pt x="5231197" y="4901529"/>
                  <a:pt x="4912692" y="4622387"/>
                </a:cubicBezTo>
                <a:cubicBezTo>
                  <a:pt x="4780336" y="5043315"/>
                  <a:pt x="4379469" y="5316544"/>
                  <a:pt x="4071745" y="5412267"/>
                </a:cubicBezTo>
                <a:cubicBezTo>
                  <a:pt x="3607777" y="5627456"/>
                  <a:pt x="3021565" y="5416907"/>
                  <a:pt x="2835271" y="4930128"/>
                </a:cubicBezTo>
                <a:cubicBezTo>
                  <a:pt x="2034943" y="5245752"/>
                  <a:pt x="1444171" y="5000252"/>
                  <a:pt x="998538" y="4453764"/>
                </a:cubicBezTo>
                <a:cubicBezTo>
                  <a:pt x="646441" y="4418563"/>
                  <a:pt x="379884" y="4317923"/>
                  <a:pt x="190967" y="3923661"/>
                </a:cubicBezTo>
                <a:cubicBezTo>
                  <a:pt x="122636" y="3658838"/>
                  <a:pt x="222163" y="3413916"/>
                  <a:pt x="363527" y="3208111"/>
                </a:cubicBezTo>
                <a:cubicBezTo>
                  <a:pt x="131027" y="3110455"/>
                  <a:pt x="11605" y="2780521"/>
                  <a:pt x="-861" y="2473978"/>
                </a:cubicBezTo>
                <a:cubicBezTo>
                  <a:pt x="-21602" y="2143386"/>
                  <a:pt x="392706" y="1806402"/>
                  <a:pt x="664602" y="1821457"/>
                </a:cubicBezTo>
                <a:cubicBezTo>
                  <a:pt x="667378" y="1816015"/>
                  <a:pt x="669265" y="1810835"/>
                  <a:pt x="670968" y="1804256"/>
                </a:cubicBezTo>
                <a:close/>
              </a:path>
              <a:path w="7432264" h="5424070" extrusionOk="0">
                <a:moveTo>
                  <a:pt x="-1800226" y="5784554"/>
                </a:moveTo>
                <a:cubicBezTo>
                  <a:pt x="-1804451" y="5858667"/>
                  <a:pt x="-1850838" y="5938078"/>
                  <a:pt x="-1950895" y="5935223"/>
                </a:cubicBezTo>
                <a:cubicBezTo>
                  <a:pt x="-2033492" y="5927831"/>
                  <a:pt x="-2098826" y="5844925"/>
                  <a:pt x="-2101564" y="5784554"/>
                </a:cubicBezTo>
                <a:cubicBezTo>
                  <a:pt x="-2091388" y="5689215"/>
                  <a:pt x="-2018495" y="5649436"/>
                  <a:pt x="-1950895" y="5633885"/>
                </a:cubicBezTo>
                <a:cubicBezTo>
                  <a:pt x="-1870657" y="5641213"/>
                  <a:pt x="-1800242" y="5719204"/>
                  <a:pt x="-1800226" y="5784554"/>
                </a:cubicBezTo>
                <a:close/>
              </a:path>
              <a:path w="7432264" h="5424070" extrusionOk="0">
                <a:moveTo>
                  <a:pt x="-843194" y="5347364"/>
                </a:moveTo>
                <a:cubicBezTo>
                  <a:pt x="-832211" y="5512897"/>
                  <a:pt x="-986116" y="5659836"/>
                  <a:pt x="-1144531" y="5648701"/>
                </a:cubicBezTo>
                <a:cubicBezTo>
                  <a:pt x="-1316117" y="5645270"/>
                  <a:pt x="-1451789" y="5535459"/>
                  <a:pt x="-1445868" y="5347364"/>
                </a:cubicBezTo>
                <a:cubicBezTo>
                  <a:pt x="-1410116" y="5172137"/>
                  <a:pt x="-1293362" y="5062525"/>
                  <a:pt x="-1144531" y="5046027"/>
                </a:cubicBezTo>
                <a:cubicBezTo>
                  <a:pt x="-996313" y="5061161"/>
                  <a:pt x="-851979" y="5194095"/>
                  <a:pt x="-843194" y="5347364"/>
                </a:cubicBezTo>
                <a:close/>
              </a:path>
              <a:path w="7432264" h="5424070" extrusionOk="0">
                <a:moveTo>
                  <a:pt x="378745" y="4766548"/>
                </a:moveTo>
                <a:cubicBezTo>
                  <a:pt x="391840" y="5010103"/>
                  <a:pt x="157339" y="5157634"/>
                  <a:pt x="-73261" y="5218554"/>
                </a:cubicBezTo>
                <a:cubicBezTo>
                  <a:pt x="-389776" y="5233456"/>
                  <a:pt x="-545829" y="4991907"/>
                  <a:pt x="-525267" y="4766548"/>
                </a:cubicBezTo>
                <a:cubicBezTo>
                  <a:pt x="-546669" y="4522588"/>
                  <a:pt x="-267612" y="4344508"/>
                  <a:pt x="-73261" y="4314542"/>
                </a:cubicBezTo>
                <a:cubicBezTo>
                  <a:pt x="196496" y="4280751"/>
                  <a:pt x="352369" y="4574122"/>
                  <a:pt x="378745" y="4766548"/>
                </a:cubicBezTo>
                <a:close/>
              </a:path>
              <a:path w="7432264" h="5424070" fill="none" extrusionOk="0">
                <a:moveTo>
                  <a:pt x="807398" y="3286710"/>
                </a:moveTo>
                <a:cubicBezTo>
                  <a:pt x="661592" y="3293882"/>
                  <a:pt x="541465" y="3266985"/>
                  <a:pt x="371613" y="3186641"/>
                </a:cubicBezTo>
                <a:moveTo>
                  <a:pt x="1191914" y="4381819"/>
                </a:moveTo>
                <a:cubicBezTo>
                  <a:pt x="1131903" y="4423236"/>
                  <a:pt x="1065228" y="4435412"/>
                  <a:pt x="1001291" y="4429657"/>
                </a:cubicBezTo>
                <a:moveTo>
                  <a:pt x="2834926" y="4908030"/>
                </a:moveTo>
                <a:cubicBezTo>
                  <a:pt x="2777494" y="4823310"/>
                  <a:pt x="2746607" y="4765491"/>
                  <a:pt x="2720002" y="4689560"/>
                </a:cubicBezTo>
                <a:moveTo>
                  <a:pt x="4959487" y="4363237"/>
                </a:moveTo>
                <a:cubicBezTo>
                  <a:pt x="4957130" y="4420476"/>
                  <a:pt x="4944825" y="4511155"/>
                  <a:pt x="4913552" y="4602926"/>
                </a:cubicBezTo>
                <a:moveTo>
                  <a:pt x="5871660" y="2882039"/>
                </a:moveTo>
                <a:cubicBezTo>
                  <a:pt x="6210812" y="3018339"/>
                  <a:pt x="6321571" y="3401402"/>
                  <a:pt x="6430972" y="3778015"/>
                </a:cubicBezTo>
                <a:moveTo>
                  <a:pt x="7191059" y="1927804"/>
                </a:moveTo>
                <a:cubicBezTo>
                  <a:pt x="7112725" y="2028329"/>
                  <a:pt x="7051142" y="2154311"/>
                  <a:pt x="6941941" y="2263795"/>
                </a:cubicBezTo>
                <a:moveTo>
                  <a:pt x="6593381" y="681273"/>
                </a:moveTo>
                <a:cubicBezTo>
                  <a:pt x="6602077" y="737983"/>
                  <a:pt x="6608960" y="784572"/>
                  <a:pt x="6606456" y="839977"/>
                </a:cubicBezTo>
                <a:moveTo>
                  <a:pt x="5002670" y="496201"/>
                </a:moveTo>
                <a:cubicBezTo>
                  <a:pt x="5051105" y="431059"/>
                  <a:pt x="5079444" y="348023"/>
                  <a:pt x="5130326" y="293803"/>
                </a:cubicBezTo>
                <a:moveTo>
                  <a:pt x="3809207" y="592629"/>
                </a:moveTo>
                <a:cubicBezTo>
                  <a:pt x="3826574" y="536780"/>
                  <a:pt x="3857494" y="462372"/>
                  <a:pt x="3870970" y="418105"/>
                </a:cubicBezTo>
                <a:moveTo>
                  <a:pt x="2408604" y="651892"/>
                </a:moveTo>
                <a:cubicBezTo>
                  <a:pt x="2495069" y="674883"/>
                  <a:pt x="2539626" y="762467"/>
                  <a:pt x="2632260" y="821143"/>
                </a:cubicBezTo>
                <a:moveTo>
                  <a:pt x="710022" y="1982422"/>
                </a:moveTo>
                <a:cubicBezTo>
                  <a:pt x="692520" y="1922337"/>
                  <a:pt x="662768" y="1859611"/>
                  <a:pt x="670968" y="1804256"/>
                </a:cubicBezTo>
              </a:path>
            </a:pathLst>
          </a:custGeom>
          <a:noFill/>
          <a:ln w="57150">
            <a:extLst>
              <a:ext uri="{C807C97D-BFC1-408E-A445-0C87EB9F89A2}">
                <ask:lineSketchStyleProps xmlns:ask="http://schemas.microsoft.com/office/drawing/2018/sketchyshapes" sd="3999604120">
                  <a:prstGeom prst="cloudCallout">
                    <a:avLst>
                      <a:gd name="adj1" fmla="val -76249"/>
                      <a:gd name="adj2" fmla="val 56646"/>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115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97481-A8A2-D3DB-1B3D-D09B890A0799}"/>
              </a:ext>
            </a:extLst>
          </p:cNvPr>
          <p:cNvSpPr>
            <a:spLocks noGrp="1"/>
          </p:cNvSpPr>
          <p:nvPr>
            <p:ph type="title"/>
          </p:nvPr>
        </p:nvSpPr>
        <p:spPr>
          <a:xfrm>
            <a:off x="838200" y="7937"/>
            <a:ext cx="10515600" cy="1325563"/>
          </a:xfrm>
        </p:spPr>
        <p:txBody>
          <a:bodyPr/>
          <a:lstStyle/>
          <a:p>
            <a:r>
              <a:rPr lang="nl-NL" b="1" i="0" dirty="0"/>
              <a:t>Welke 6 basisemoties zijn er?</a:t>
            </a:r>
          </a:p>
        </p:txBody>
      </p:sp>
      <p:pic>
        <p:nvPicPr>
          <p:cNvPr id="1026" name="Picture 2" descr="Thumbnail Image Een tienermeisje dat verrast/verbaasd is met blond haar in fotostijl">
            <a:extLst>
              <a:ext uri="{FF2B5EF4-FFF2-40B4-BE49-F238E27FC236}">
                <a16:creationId xmlns:a16="http://schemas.microsoft.com/office/drawing/2014/main" id="{3249D5EE-D100-D1A9-F7C3-04D185E3A2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19409" y="1028702"/>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mbnail Image Een tiener die bang is in fotostijl">
            <a:extLst>
              <a:ext uri="{FF2B5EF4-FFF2-40B4-BE49-F238E27FC236}">
                <a16:creationId xmlns:a16="http://schemas.microsoft.com/office/drawing/2014/main" id="{8E1475A9-7FB4-BF2A-EAD9-CF4A03EEB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451"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umbnail Image Een tienerjongen die verdrietig is in fotostijl">
            <a:extLst>
              <a:ext uri="{FF2B5EF4-FFF2-40B4-BE49-F238E27FC236}">
                <a16:creationId xmlns:a16="http://schemas.microsoft.com/office/drawing/2014/main" id="{F07EFBB8-205C-7DF3-CF30-101BA5758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525"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umbnail Image Een tienermeisje dat heel blij is. Ze draagt een hoofddoek en je ziet haar haren niet in fotostijl">
            <a:extLst>
              <a:ext uri="{FF2B5EF4-FFF2-40B4-BE49-F238E27FC236}">
                <a16:creationId xmlns:a16="http://schemas.microsoft.com/office/drawing/2014/main" id="{12A0391F-ABDD-7692-6E87-0E6953480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99"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umbnail Image Een tienermeisje dat heel boos is in fotostijl">
            <a:extLst>
              <a:ext uri="{FF2B5EF4-FFF2-40B4-BE49-F238E27FC236}">
                <a16:creationId xmlns:a16="http://schemas.microsoft.com/office/drawing/2014/main" id="{74503073-9745-602D-5128-9C41D5B6AC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557" y="1033217"/>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58 Annoyed Teen Boy Images, Stock Photos, 3D objects, &amp; Vectors |  Shutterstock">
            <a:extLst>
              <a:ext uri="{FF2B5EF4-FFF2-40B4-BE49-F238E27FC236}">
                <a16:creationId xmlns:a16="http://schemas.microsoft.com/office/drawing/2014/main" id="{FAB1AAD1-2DAF-0169-8577-CB7BC0A811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323" r="13661"/>
          <a:stretch/>
        </p:blipFill>
        <p:spPr bwMode="auto">
          <a:xfrm>
            <a:off x="5915523" y="1041496"/>
            <a:ext cx="2450433" cy="24376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488F818-FC1D-709C-A283-D19B1A8A2BFF}"/>
              </a:ext>
            </a:extLst>
          </p:cNvPr>
          <p:cNvSpPr txBox="1"/>
          <p:nvPr/>
        </p:nvSpPr>
        <p:spPr>
          <a:xfrm>
            <a:off x="3256550" y="3548558"/>
            <a:ext cx="161569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Boosheid</a:t>
            </a:r>
          </a:p>
        </p:txBody>
      </p:sp>
      <p:sp>
        <p:nvSpPr>
          <p:cNvPr id="5" name="Tekstvak 4">
            <a:extLst>
              <a:ext uri="{FF2B5EF4-FFF2-40B4-BE49-F238E27FC236}">
                <a16:creationId xmlns:a16="http://schemas.microsoft.com/office/drawing/2014/main" id="{A42BEFE5-2AED-C7CC-EAD6-640B5D28D01A}"/>
              </a:ext>
            </a:extLst>
          </p:cNvPr>
          <p:cNvSpPr txBox="1"/>
          <p:nvPr/>
        </p:nvSpPr>
        <p:spPr>
          <a:xfrm>
            <a:off x="5857706" y="3548558"/>
            <a:ext cx="245043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Afkeer/walging</a:t>
            </a:r>
          </a:p>
        </p:txBody>
      </p:sp>
      <p:sp>
        <p:nvSpPr>
          <p:cNvPr id="6" name="Tekstvak 5">
            <a:extLst>
              <a:ext uri="{FF2B5EF4-FFF2-40B4-BE49-F238E27FC236}">
                <a16:creationId xmlns:a16="http://schemas.microsoft.com/office/drawing/2014/main" id="{F992F796-5498-F40F-3F3D-6FA81D796DEB}"/>
              </a:ext>
            </a:extLst>
          </p:cNvPr>
          <p:cNvSpPr txBox="1"/>
          <p:nvPr/>
        </p:nvSpPr>
        <p:spPr>
          <a:xfrm>
            <a:off x="9247083" y="3545581"/>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Verrassing</a:t>
            </a:r>
          </a:p>
        </p:txBody>
      </p:sp>
      <p:sp>
        <p:nvSpPr>
          <p:cNvPr id="7" name="Tekstvak 6">
            <a:extLst>
              <a:ext uri="{FF2B5EF4-FFF2-40B4-BE49-F238E27FC236}">
                <a16:creationId xmlns:a16="http://schemas.microsoft.com/office/drawing/2014/main" id="{F5D16477-B2CD-0957-91EC-D4A7B69D8F47}"/>
              </a:ext>
            </a:extLst>
          </p:cNvPr>
          <p:cNvSpPr txBox="1"/>
          <p:nvPr/>
        </p:nvSpPr>
        <p:spPr>
          <a:xfrm>
            <a:off x="3258139" y="6487363"/>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Blijdschap</a:t>
            </a:r>
          </a:p>
        </p:txBody>
      </p:sp>
      <p:sp>
        <p:nvSpPr>
          <p:cNvPr id="8" name="Tekstvak 7">
            <a:extLst>
              <a:ext uri="{FF2B5EF4-FFF2-40B4-BE49-F238E27FC236}">
                <a16:creationId xmlns:a16="http://schemas.microsoft.com/office/drawing/2014/main" id="{B546193A-B3E4-F7F0-BA80-D1D89C44532C}"/>
              </a:ext>
            </a:extLst>
          </p:cNvPr>
          <p:cNvSpPr txBox="1"/>
          <p:nvPr/>
        </p:nvSpPr>
        <p:spPr>
          <a:xfrm>
            <a:off x="6347233" y="6453853"/>
            <a:ext cx="245043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Verdriet</a:t>
            </a:r>
          </a:p>
        </p:txBody>
      </p:sp>
      <p:sp>
        <p:nvSpPr>
          <p:cNvPr id="3" name="Tekstvak 2">
            <a:extLst>
              <a:ext uri="{FF2B5EF4-FFF2-40B4-BE49-F238E27FC236}">
                <a16:creationId xmlns:a16="http://schemas.microsoft.com/office/drawing/2014/main" id="{907E2700-A1D9-857B-FF2B-373E1D315130}"/>
              </a:ext>
            </a:extLst>
          </p:cNvPr>
          <p:cNvSpPr txBox="1"/>
          <p:nvPr/>
        </p:nvSpPr>
        <p:spPr>
          <a:xfrm>
            <a:off x="9387126" y="6453852"/>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Angst</a:t>
            </a:r>
          </a:p>
        </p:txBody>
      </p:sp>
    </p:spTree>
    <p:extLst>
      <p:ext uri="{BB962C8B-B14F-4D97-AF65-F5344CB8AC3E}">
        <p14:creationId xmlns:p14="http://schemas.microsoft.com/office/powerpoint/2010/main" val="36638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fade">
                                      <p:cBhvr>
                                        <p:cTn id="21" dur="1000"/>
                                        <p:tgtEl>
                                          <p:spTgt spid="1038"/>
                                        </p:tgtEl>
                                      </p:cBhvr>
                                    </p:animEffect>
                                    <p:anim calcmode="lin" valueType="num">
                                      <p:cBhvr>
                                        <p:cTn id="22" dur="1000" fill="hold"/>
                                        <p:tgtEl>
                                          <p:spTgt spid="1038"/>
                                        </p:tgtEl>
                                        <p:attrNameLst>
                                          <p:attrName>ppt_x</p:attrName>
                                        </p:attrNameLst>
                                      </p:cBhvr>
                                      <p:tavLst>
                                        <p:tav tm="0">
                                          <p:val>
                                            <p:strVal val="#ppt_x"/>
                                          </p:val>
                                        </p:tav>
                                        <p:tav tm="100000">
                                          <p:val>
                                            <p:strVal val="#ppt_x"/>
                                          </p:val>
                                        </p:tav>
                                      </p:tavLst>
                                    </p:anim>
                                    <p:anim calcmode="lin" valueType="num">
                                      <p:cBhvr>
                                        <p:cTn id="23"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Effect transition="in" filter="fade">
                                      <p:cBhvr>
                                        <p:cTn id="49" dur="1000"/>
                                        <p:tgtEl>
                                          <p:spTgt spid="1034"/>
                                        </p:tgtEl>
                                      </p:cBhvr>
                                    </p:animEffect>
                                    <p:anim calcmode="lin" valueType="num">
                                      <p:cBhvr>
                                        <p:cTn id="50" dur="1000" fill="hold"/>
                                        <p:tgtEl>
                                          <p:spTgt spid="1034"/>
                                        </p:tgtEl>
                                        <p:attrNameLst>
                                          <p:attrName>ppt_x</p:attrName>
                                        </p:attrNameLst>
                                      </p:cBhvr>
                                      <p:tavLst>
                                        <p:tav tm="0">
                                          <p:val>
                                            <p:strVal val="#ppt_x"/>
                                          </p:val>
                                        </p:tav>
                                        <p:tav tm="100000">
                                          <p:val>
                                            <p:strVal val="#ppt_x"/>
                                          </p:val>
                                        </p:tav>
                                      </p:tavLst>
                                    </p:anim>
                                    <p:anim calcmode="lin" valueType="num">
                                      <p:cBhvr>
                                        <p:cTn id="51"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fade">
                                      <p:cBhvr>
                                        <p:cTn id="63" dur="1000"/>
                                        <p:tgtEl>
                                          <p:spTgt spid="1032"/>
                                        </p:tgtEl>
                                      </p:cBhvr>
                                    </p:animEffect>
                                    <p:anim calcmode="lin" valueType="num">
                                      <p:cBhvr>
                                        <p:cTn id="64" dur="1000" fill="hold"/>
                                        <p:tgtEl>
                                          <p:spTgt spid="1032"/>
                                        </p:tgtEl>
                                        <p:attrNameLst>
                                          <p:attrName>ppt_x</p:attrName>
                                        </p:attrNameLst>
                                      </p:cBhvr>
                                      <p:tavLst>
                                        <p:tav tm="0">
                                          <p:val>
                                            <p:strVal val="#ppt_x"/>
                                          </p:val>
                                        </p:tav>
                                        <p:tav tm="100000">
                                          <p:val>
                                            <p:strVal val="#ppt_x"/>
                                          </p:val>
                                        </p:tav>
                                      </p:tavLst>
                                    </p:anim>
                                    <p:anim calcmode="lin" valueType="num">
                                      <p:cBhvr>
                                        <p:cTn id="6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fade">
                                      <p:cBhvr>
                                        <p:cTn id="77" dur="1000"/>
                                        <p:tgtEl>
                                          <p:spTgt spid="1028"/>
                                        </p:tgtEl>
                                      </p:cBhvr>
                                    </p:animEffect>
                                    <p:anim calcmode="lin" valueType="num">
                                      <p:cBhvr>
                                        <p:cTn id="78" dur="1000" fill="hold"/>
                                        <p:tgtEl>
                                          <p:spTgt spid="1028"/>
                                        </p:tgtEl>
                                        <p:attrNameLst>
                                          <p:attrName>ppt_x</p:attrName>
                                        </p:attrNameLst>
                                      </p:cBhvr>
                                      <p:tavLst>
                                        <p:tav tm="0">
                                          <p:val>
                                            <p:strVal val="#ppt_x"/>
                                          </p:val>
                                        </p:tav>
                                        <p:tav tm="100000">
                                          <p:val>
                                            <p:strVal val="#ppt_x"/>
                                          </p:val>
                                        </p:tav>
                                      </p:tavLst>
                                    </p:anim>
                                    <p:anim calcmode="lin" valueType="num">
                                      <p:cBhvr>
                                        <p:cTn id="7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000"/>
                                        <p:tgtEl>
                                          <p:spTgt spid="3"/>
                                        </p:tgtEl>
                                      </p:cBhvr>
                                    </p:animEffect>
                                    <p:anim calcmode="lin" valueType="num">
                                      <p:cBhvr>
                                        <p:cTn id="85" dur="1000" fill="hold"/>
                                        <p:tgtEl>
                                          <p:spTgt spid="3"/>
                                        </p:tgtEl>
                                        <p:attrNameLst>
                                          <p:attrName>ppt_x</p:attrName>
                                        </p:attrNameLst>
                                      </p:cBhvr>
                                      <p:tavLst>
                                        <p:tav tm="0">
                                          <p:val>
                                            <p:strVal val="#ppt_x"/>
                                          </p:val>
                                        </p:tav>
                                        <p:tav tm="100000">
                                          <p:val>
                                            <p:strVal val="#ppt_x"/>
                                          </p:val>
                                        </p:tav>
                                      </p:tavLst>
                                    </p:anim>
                                    <p:anim calcmode="lin" valueType="num">
                                      <p:cBhvr>
                                        <p:cTn id="8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515600" cy="1325563"/>
          </a:xfrm>
        </p:spPr>
        <p:txBody>
          <a:bodyPr anchor="ctr">
            <a:normAutofit/>
          </a:bodyPr>
          <a:lstStyle/>
          <a:p>
            <a:r>
              <a:rPr lang="nl-NL" b="1" i="0" dirty="0"/>
              <a:t>Waarom zijn emoties belangrijk?</a:t>
            </a:r>
            <a:endParaRPr lang="nl-NL" b="1" dirty="0"/>
          </a:p>
        </p:txBody>
      </p:sp>
      <p:sp>
        <p:nvSpPr>
          <p:cNvPr id="12" name="Text Placeholder 2">
            <a:extLst>
              <a:ext uri="{FF2B5EF4-FFF2-40B4-BE49-F238E27FC236}">
                <a16:creationId xmlns:a16="http://schemas.microsoft.com/office/drawing/2014/main" id="{28EC9FA2-5ED5-7133-F07E-7CF038C63C04}"/>
              </a:ext>
            </a:extLst>
          </p:cNvPr>
          <p:cNvSpPr>
            <a:spLocks noGrp="1"/>
          </p:cNvSpPr>
          <p:nvPr>
            <p:ph type="body" idx="1"/>
          </p:nvPr>
        </p:nvSpPr>
        <p:spPr>
          <a:xfrm>
            <a:off x="8244127" y="2011680"/>
            <a:ext cx="3583412" cy="950976"/>
          </a:xfrm>
        </p:spPr>
        <p:txBody>
          <a:bodyPr/>
          <a:lstStyle/>
          <a:p>
            <a:r>
              <a:rPr lang="en-US" err="1">
                <a:cs typeface="Mangal Pro"/>
              </a:rPr>
              <a:t>Bescherming</a:t>
            </a:r>
            <a:endParaRPr lang="en-US">
              <a:cs typeface="Mangal Pro"/>
            </a:endParaRPr>
          </a:p>
        </p:txBody>
      </p:sp>
      <p:sp>
        <p:nvSpPr>
          <p:cNvPr id="14" name="Text Placeholder 4">
            <a:extLst>
              <a:ext uri="{FF2B5EF4-FFF2-40B4-BE49-F238E27FC236}">
                <a16:creationId xmlns:a16="http://schemas.microsoft.com/office/drawing/2014/main" id="{A335D739-E0DF-68AF-4164-79FF92EEB57E}"/>
              </a:ext>
            </a:extLst>
          </p:cNvPr>
          <p:cNvSpPr>
            <a:spLocks noGrp="1"/>
          </p:cNvSpPr>
          <p:nvPr>
            <p:ph type="body" sz="quarter" idx="3"/>
          </p:nvPr>
        </p:nvSpPr>
        <p:spPr>
          <a:xfrm>
            <a:off x="4541520" y="2011680"/>
            <a:ext cx="3108960" cy="950976"/>
          </a:xfrm>
        </p:spPr>
        <p:txBody>
          <a:bodyPr/>
          <a:lstStyle/>
          <a:p>
            <a:r>
              <a:rPr lang="en-US" err="1">
                <a:cs typeface="Mangal Pro"/>
              </a:rPr>
              <a:t>Noodknop</a:t>
            </a:r>
            <a:r>
              <a:rPr lang="en-US">
                <a:cs typeface="Mangal Pro"/>
              </a:rPr>
              <a:t>: stop!</a:t>
            </a:r>
            <a:endParaRPr lang="en-US"/>
          </a:p>
        </p:txBody>
      </p:sp>
      <p:sp>
        <p:nvSpPr>
          <p:cNvPr id="16" name="Text Placeholder 6">
            <a:extLst>
              <a:ext uri="{FF2B5EF4-FFF2-40B4-BE49-F238E27FC236}">
                <a16:creationId xmlns:a16="http://schemas.microsoft.com/office/drawing/2014/main" id="{C6DB4E71-EAD2-A2C1-86AB-7EA1BE286D0C}"/>
              </a:ext>
            </a:extLst>
          </p:cNvPr>
          <p:cNvSpPr>
            <a:spLocks noGrp="1"/>
          </p:cNvSpPr>
          <p:nvPr>
            <p:ph type="body" sz="quarter" idx="13"/>
          </p:nvPr>
        </p:nvSpPr>
        <p:spPr>
          <a:xfrm>
            <a:off x="565743" y="2011680"/>
            <a:ext cx="3108960" cy="950976"/>
          </a:xfrm>
        </p:spPr>
        <p:txBody>
          <a:bodyPr/>
          <a:lstStyle/>
          <a:p>
            <a:r>
              <a:rPr lang="en-US">
                <a:cs typeface="Mangal Pro"/>
              </a:rPr>
              <a:t>Sein: alarm</a:t>
            </a:r>
            <a:endParaRPr lang="en-US"/>
          </a:p>
        </p:txBody>
      </p:sp>
      <p:pic>
        <p:nvPicPr>
          <p:cNvPr id="6" name="Afbeelding 5" descr="Afbeelding met rood, water, overdekt, vloer&#10;&#10;Door AI gegenereerde inhoud is mogelijk onjuist.">
            <a:extLst>
              <a:ext uri="{FF2B5EF4-FFF2-40B4-BE49-F238E27FC236}">
                <a16:creationId xmlns:a16="http://schemas.microsoft.com/office/drawing/2014/main" id="{27417A03-0AD6-F832-7FFF-996DC451DB92}"/>
              </a:ext>
            </a:extLst>
          </p:cNvPr>
          <p:cNvPicPr>
            <a:picLocks noChangeAspect="1"/>
          </p:cNvPicPr>
          <p:nvPr/>
        </p:nvPicPr>
        <p:blipFill>
          <a:blip r:embed="rId3">
            <a:extLst>
              <a:ext uri="{28A0092B-C50C-407E-A947-70E740481C1C}">
                <a14:useLocalDpi xmlns:a14="http://schemas.microsoft.com/office/drawing/2010/main" val="0"/>
              </a:ext>
            </a:extLst>
          </a:blip>
          <a:srcRect l="27897" t="9733" r="25448"/>
          <a:stretch/>
        </p:blipFill>
        <p:spPr>
          <a:xfrm>
            <a:off x="390734" y="3127248"/>
            <a:ext cx="3283969" cy="3574352"/>
          </a:xfrm>
          <a:prstGeom prst="rect">
            <a:avLst/>
          </a:prstGeom>
        </p:spPr>
      </p:pic>
      <p:pic>
        <p:nvPicPr>
          <p:cNvPr id="9" name="Afbeelding 8" descr="Afbeelding met speelgoed, persoon&#10;&#10;Door AI gegenereerde inhoud is mogelijk onjuist.">
            <a:extLst>
              <a:ext uri="{FF2B5EF4-FFF2-40B4-BE49-F238E27FC236}">
                <a16:creationId xmlns:a16="http://schemas.microsoft.com/office/drawing/2014/main" id="{A2B0B3F7-7893-B772-5BA1-9B89463EDF7C}"/>
              </a:ext>
            </a:extLst>
          </p:cNvPr>
          <p:cNvPicPr>
            <a:picLocks noChangeAspect="1"/>
          </p:cNvPicPr>
          <p:nvPr/>
        </p:nvPicPr>
        <p:blipFill>
          <a:blip r:embed="rId4">
            <a:extLst>
              <a:ext uri="{28A0092B-C50C-407E-A947-70E740481C1C}">
                <a14:useLocalDpi xmlns:a14="http://schemas.microsoft.com/office/drawing/2010/main" val="0"/>
              </a:ext>
            </a:extLst>
          </a:blip>
          <a:srcRect l="30739" t="3201" r="15212" b="18666"/>
          <a:stretch/>
        </p:blipFill>
        <p:spPr>
          <a:xfrm>
            <a:off x="4268350" y="3127248"/>
            <a:ext cx="3708543" cy="3574352"/>
          </a:xfrm>
          <a:prstGeom prst="rect">
            <a:avLst/>
          </a:prstGeom>
        </p:spPr>
      </p:pic>
      <p:pic>
        <p:nvPicPr>
          <p:cNvPr id="11" name="Afbeelding 10" descr="Afbeelding met jasje, Persoonlijke beschermmiddelen, persoon, handschoen&#10;&#10;Door AI gegenereerde inhoud is mogelijk onjuist.">
            <a:extLst>
              <a:ext uri="{FF2B5EF4-FFF2-40B4-BE49-F238E27FC236}">
                <a16:creationId xmlns:a16="http://schemas.microsoft.com/office/drawing/2014/main" id="{53A6393D-4657-400A-B7F9-E5C2612E8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6345" y="3127248"/>
            <a:ext cx="4221271" cy="3288082"/>
          </a:xfrm>
          <a:prstGeom prst="rect">
            <a:avLst/>
          </a:prstGeom>
        </p:spPr>
      </p:pic>
    </p:spTree>
    <p:extLst>
      <p:ext uri="{BB962C8B-B14F-4D97-AF65-F5344CB8AC3E}">
        <p14:creationId xmlns:p14="http://schemas.microsoft.com/office/powerpoint/2010/main" val="32307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97481-A8A2-D3DB-1B3D-D09B890A0799}"/>
              </a:ext>
            </a:extLst>
          </p:cNvPr>
          <p:cNvSpPr>
            <a:spLocks noGrp="1"/>
          </p:cNvSpPr>
          <p:nvPr>
            <p:ph type="title"/>
          </p:nvPr>
        </p:nvSpPr>
        <p:spPr>
          <a:xfrm>
            <a:off x="838198" y="294120"/>
            <a:ext cx="10515600" cy="1325563"/>
          </a:xfrm>
        </p:spPr>
        <p:txBody>
          <a:bodyPr/>
          <a:lstStyle/>
          <a:p>
            <a:r>
              <a:rPr lang="nl-NL" i="0" dirty="0"/>
              <a:t>Emoties herkennen</a:t>
            </a:r>
          </a:p>
        </p:txBody>
      </p:sp>
      <p:sp>
        <p:nvSpPr>
          <p:cNvPr id="3" name="Tijdelijke aanduiding voor inhoud 2">
            <a:extLst>
              <a:ext uri="{FF2B5EF4-FFF2-40B4-BE49-F238E27FC236}">
                <a16:creationId xmlns:a16="http://schemas.microsoft.com/office/drawing/2014/main" id="{5698AFBB-8996-A9B6-8FDC-B68631CE4CFC}"/>
              </a:ext>
            </a:extLst>
          </p:cNvPr>
          <p:cNvSpPr>
            <a:spLocks noGrp="1"/>
          </p:cNvSpPr>
          <p:nvPr>
            <p:ph idx="1"/>
          </p:nvPr>
        </p:nvSpPr>
        <p:spPr>
          <a:xfrm>
            <a:off x="838198" y="1819175"/>
            <a:ext cx="11241505" cy="4160520"/>
          </a:xfrm>
        </p:spPr>
        <p:txBody>
          <a:bodyPr/>
          <a:lstStyle/>
          <a:p>
            <a:r>
              <a:rPr lang="nl-NL" dirty="0"/>
              <a:t>Bekijk één voor één alle kaartjes.</a:t>
            </a:r>
          </a:p>
          <a:p>
            <a:r>
              <a:rPr lang="nl-NL" dirty="0"/>
              <a:t>Op elk kaartje staat een persoon met een emotie.</a:t>
            </a:r>
          </a:p>
          <a:p>
            <a:r>
              <a:rPr lang="nl-NL" dirty="0"/>
              <a:t>Welke emotie zie je?</a:t>
            </a:r>
          </a:p>
        </p:txBody>
      </p:sp>
      <p:pic>
        <p:nvPicPr>
          <p:cNvPr id="5" name="Afbeelding 4">
            <a:extLst>
              <a:ext uri="{FF2B5EF4-FFF2-40B4-BE49-F238E27FC236}">
                <a16:creationId xmlns:a16="http://schemas.microsoft.com/office/drawing/2014/main" id="{00FE22D9-DFE7-CEA5-ED6F-174001C9991A}"/>
              </a:ext>
            </a:extLst>
          </p:cNvPr>
          <p:cNvPicPr>
            <a:picLocks noChangeAspect="1"/>
          </p:cNvPicPr>
          <p:nvPr/>
        </p:nvPicPr>
        <p:blipFill>
          <a:blip r:embed="rId3"/>
          <a:stretch>
            <a:fillRect/>
          </a:stretch>
        </p:blipFill>
        <p:spPr>
          <a:xfrm>
            <a:off x="5423174" y="3174714"/>
            <a:ext cx="2517602" cy="3683286"/>
          </a:xfrm>
          <a:prstGeom prst="rect">
            <a:avLst/>
          </a:prstGeom>
        </p:spPr>
      </p:pic>
    </p:spTree>
    <p:extLst>
      <p:ext uri="{BB962C8B-B14F-4D97-AF65-F5344CB8AC3E}">
        <p14:creationId xmlns:p14="http://schemas.microsoft.com/office/powerpoint/2010/main" val="224431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42A97-632E-D97D-4838-3EBC69305DD0}"/>
              </a:ext>
            </a:extLst>
          </p:cNvPr>
          <p:cNvSpPr>
            <a:spLocks noGrp="1"/>
          </p:cNvSpPr>
          <p:nvPr>
            <p:ph type="title"/>
          </p:nvPr>
        </p:nvSpPr>
        <p:spPr/>
        <p:txBody>
          <a:bodyPr/>
          <a:lstStyle/>
          <a:p>
            <a:r>
              <a:rPr lang="nl-NL" b="1" i="0" dirty="0"/>
              <a:t>Emotiespel</a:t>
            </a:r>
            <a:r>
              <a:rPr lang="nl-NL" i="0" dirty="0"/>
              <a:t>: uitbeelden</a:t>
            </a:r>
          </a:p>
        </p:txBody>
      </p:sp>
      <p:pic>
        <p:nvPicPr>
          <p:cNvPr id="2050" name="Picture 2" descr="Thumbnail Image 3 tieners staand in een klaslokaal. twee tieners kijken naar de derde tiener. De derde tiener heeft een kaartje in handen.">
            <a:extLst>
              <a:ext uri="{FF2B5EF4-FFF2-40B4-BE49-F238E27FC236}">
                <a16:creationId xmlns:a16="http://schemas.microsoft.com/office/drawing/2014/main" id="{6725D78E-8A9C-58D6-AA8B-BAECE225DE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2647" y="1997242"/>
            <a:ext cx="4160837" cy="41608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AA9CE17-63B5-E7DC-D6D3-A73473A13571}"/>
              </a:ext>
            </a:extLst>
          </p:cNvPr>
          <p:cNvSpPr txBox="1"/>
          <p:nvPr/>
        </p:nvSpPr>
        <p:spPr>
          <a:xfrm>
            <a:off x="505326" y="1543568"/>
            <a:ext cx="6567321" cy="4801314"/>
          </a:xfrm>
          <a:prstGeom prst="rect">
            <a:avLst/>
          </a:prstGeom>
          <a:noFill/>
        </p:spPr>
        <p:txBody>
          <a:bodyPr wrap="square" rtlCol="0">
            <a:spAutoFit/>
          </a:bodyPr>
          <a:lstStyle/>
          <a:p>
            <a:pPr marL="285750" indent="-285750">
              <a:buFont typeface="Arial" panose="020B0604020202020204" pitchFamily="34" charset="0"/>
              <a:buChar char="•"/>
            </a:pPr>
            <a:r>
              <a:rPr lang="nl-NL" sz="2400" dirty="0"/>
              <a:t>Je werkt weer in een groepje</a:t>
            </a:r>
            <a:br>
              <a:rPr lang="nl-NL" sz="2400" dirty="0"/>
            </a:br>
            <a:endParaRPr lang="nl-NL" sz="2400" dirty="0"/>
          </a:p>
          <a:p>
            <a:pPr marL="285750" indent="-285750">
              <a:buFont typeface="Arial" panose="020B0604020202020204" pitchFamily="34" charset="0"/>
              <a:buChar char="•"/>
            </a:pPr>
            <a:r>
              <a:rPr lang="nl-NL" sz="2400" dirty="0"/>
              <a:t>Trek om de beurt een kaartje</a:t>
            </a:r>
            <a:br>
              <a:rPr lang="nl-NL" sz="2400" dirty="0"/>
            </a:br>
            <a:endParaRPr lang="nl-NL" sz="2400" dirty="0"/>
          </a:p>
          <a:p>
            <a:pPr marL="285750" indent="-285750">
              <a:buFont typeface="Arial" panose="020B0604020202020204" pitchFamily="34" charset="0"/>
              <a:buChar char="•"/>
            </a:pPr>
            <a:r>
              <a:rPr lang="nl-NL" sz="2400" dirty="0"/>
              <a:t>Lees de emotie op het kaartje, </a:t>
            </a:r>
            <a:br>
              <a:rPr lang="nl-NL" sz="2400" dirty="0"/>
            </a:br>
            <a:r>
              <a:rPr lang="nl-NL" sz="2400" b="1" dirty="0"/>
              <a:t>maar zeg het niet hardop!</a:t>
            </a:r>
            <a:br>
              <a:rPr lang="nl-NL" sz="2400" b="1" dirty="0"/>
            </a:br>
            <a:endParaRPr lang="nl-NL" sz="2400" b="1" dirty="0"/>
          </a:p>
          <a:p>
            <a:pPr marL="285750" indent="-285750">
              <a:buFont typeface="Arial" panose="020B0604020202020204" pitchFamily="34" charset="0"/>
              <a:buChar char="•"/>
            </a:pPr>
            <a:r>
              <a:rPr lang="nl-NL" sz="2400" dirty="0"/>
              <a:t>Beeld de emotie uit</a:t>
            </a:r>
            <a:br>
              <a:rPr lang="nl-NL" sz="2400" dirty="0"/>
            </a:br>
            <a:endParaRPr lang="nl-NL" sz="2400" dirty="0"/>
          </a:p>
          <a:p>
            <a:pPr marL="285750" indent="-285750">
              <a:buFont typeface="Arial" panose="020B0604020202020204" pitchFamily="34" charset="0"/>
              <a:buChar char="•"/>
            </a:pPr>
            <a:r>
              <a:rPr lang="nl-NL" sz="2400" dirty="0"/>
              <a:t>De anderen raden de emotie</a:t>
            </a:r>
            <a:br>
              <a:rPr lang="nl-NL" sz="2400" dirty="0"/>
            </a:br>
            <a:endParaRPr lang="nl-NL" sz="2400" dirty="0"/>
          </a:p>
          <a:p>
            <a:pPr marL="285750" indent="-285750">
              <a:buFont typeface="Arial" panose="020B0604020202020204" pitchFamily="34" charset="0"/>
              <a:buChar char="•"/>
            </a:pPr>
            <a:r>
              <a:rPr lang="nl-NL" sz="2400" dirty="0"/>
              <a:t>De volgende persoon is aan de beurt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017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8253-0A70-2AF8-5FA4-2D938D7D1F2B}"/>
              </a:ext>
            </a:extLst>
          </p:cNvPr>
          <p:cNvSpPr>
            <a:spLocks noGrp="1"/>
          </p:cNvSpPr>
          <p:nvPr>
            <p:ph type="title"/>
          </p:nvPr>
        </p:nvSpPr>
        <p:spPr/>
        <p:txBody>
          <a:bodyPr/>
          <a:lstStyle/>
          <a:p>
            <a:r>
              <a:rPr lang="nl-NL" b="1" i="0" dirty="0"/>
              <a:t>Huiswerk</a:t>
            </a:r>
            <a:r>
              <a:rPr lang="nl-NL" i="0" dirty="0"/>
              <a:t>: emotiedagboek</a:t>
            </a:r>
          </a:p>
        </p:txBody>
      </p:sp>
      <p:sp>
        <p:nvSpPr>
          <p:cNvPr id="3" name="Tijdelijke aanduiding voor inhoud 2">
            <a:extLst>
              <a:ext uri="{FF2B5EF4-FFF2-40B4-BE49-F238E27FC236}">
                <a16:creationId xmlns:a16="http://schemas.microsoft.com/office/drawing/2014/main" id="{5DD59592-78D9-61F7-3468-39F5CA2FB674}"/>
              </a:ext>
            </a:extLst>
          </p:cNvPr>
          <p:cNvSpPr>
            <a:spLocks noGrp="1"/>
          </p:cNvSpPr>
          <p:nvPr>
            <p:ph idx="1"/>
          </p:nvPr>
        </p:nvSpPr>
        <p:spPr>
          <a:xfrm>
            <a:off x="695604" y="2332355"/>
            <a:ext cx="6501063" cy="4160520"/>
          </a:xfrm>
        </p:spPr>
        <p:txBody>
          <a:bodyPr>
            <a:normAutofit fontScale="92500" lnSpcReduction="20000"/>
          </a:bodyPr>
          <a:lstStyle/>
          <a:p>
            <a:r>
              <a:rPr lang="nl-NL" sz="2200" dirty="0"/>
              <a:t>Houd komende week een emotiedagboek bij</a:t>
            </a:r>
            <a:br>
              <a:rPr lang="nl-NL" sz="2200" dirty="0"/>
            </a:br>
            <a:endParaRPr lang="nl-NL" sz="2200" dirty="0"/>
          </a:p>
          <a:p>
            <a:r>
              <a:rPr lang="nl-NL" sz="2200" dirty="0"/>
              <a:t>Voel je een van de 6 basisemoties? </a:t>
            </a:r>
            <a:br>
              <a:rPr lang="nl-NL" sz="2200" dirty="0"/>
            </a:br>
            <a:endParaRPr lang="nl-NL" sz="2200" dirty="0"/>
          </a:p>
          <a:p>
            <a:r>
              <a:rPr lang="nl-NL" sz="2200" dirty="0"/>
              <a:t>Schrijf dit in het dagboek. </a:t>
            </a:r>
            <a:br>
              <a:rPr lang="nl-NL" sz="2200" dirty="0"/>
            </a:br>
            <a:endParaRPr lang="nl-NL" sz="2200" dirty="0"/>
          </a:p>
          <a:p>
            <a:r>
              <a:rPr lang="nl-NL" sz="2200" dirty="0"/>
              <a:t>Schrijf de tijd op dat je de emotie voelt.</a:t>
            </a:r>
          </a:p>
          <a:p>
            <a:endParaRPr lang="nl-NL" sz="2200" dirty="0"/>
          </a:p>
          <a:p>
            <a:r>
              <a:rPr lang="nl-NL" sz="2200" dirty="0"/>
              <a:t>Schrijf op wat de situatie is/waar je bent.</a:t>
            </a:r>
          </a:p>
          <a:p>
            <a:endParaRPr lang="nl-NL" sz="2200" dirty="0"/>
          </a:p>
          <a:p>
            <a:r>
              <a:rPr lang="nl-NL" sz="2200" dirty="0"/>
              <a:t>Schrijf op wat je opvalt. </a:t>
            </a:r>
            <a:br>
              <a:rPr lang="nl-NL" sz="2200" dirty="0"/>
            </a:br>
            <a:r>
              <a:rPr lang="nl-NL" sz="2200" dirty="0"/>
              <a:t>Bijv. Ben je vaak boos of blij in dezelfde situaties</a:t>
            </a:r>
          </a:p>
        </p:txBody>
      </p:sp>
      <p:pic>
        <p:nvPicPr>
          <p:cNvPr id="5" name="Afbeelding 4">
            <a:extLst>
              <a:ext uri="{FF2B5EF4-FFF2-40B4-BE49-F238E27FC236}">
                <a16:creationId xmlns:a16="http://schemas.microsoft.com/office/drawing/2014/main" id="{8C6B96D2-A4C7-E0E2-EEC3-76A961BC53E7}"/>
              </a:ext>
            </a:extLst>
          </p:cNvPr>
          <p:cNvPicPr>
            <a:picLocks noChangeAspect="1"/>
          </p:cNvPicPr>
          <p:nvPr/>
        </p:nvPicPr>
        <p:blipFill>
          <a:blip r:embed="rId3"/>
          <a:stretch>
            <a:fillRect/>
          </a:stretch>
        </p:blipFill>
        <p:spPr>
          <a:xfrm>
            <a:off x="7620414" y="1531824"/>
            <a:ext cx="4157133" cy="5326176"/>
          </a:xfrm>
          <a:prstGeom prst="rect">
            <a:avLst/>
          </a:prstGeom>
        </p:spPr>
      </p:pic>
    </p:spTree>
    <p:extLst>
      <p:ext uri="{BB962C8B-B14F-4D97-AF65-F5344CB8AC3E}">
        <p14:creationId xmlns:p14="http://schemas.microsoft.com/office/powerpoint/2010/main" val="1484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AD24C-8609-47C3-B7E6-55A8C01313C2}">
  <ds:schemaRefs>
    <ds:schemaRef ds:uri="fcc10157-42f8-46e8-83f5-1d9ac4b0055d"/>
    <ds:schemaRef ds:uri="http://purl.org/dc/terms/"/>
    <ds:schemaRef ds:uri="http://schemas.microsoft.com/office/2006/documentManagement/types"/>
    <ds:schemaRef ds:uri="698eef58-bb61-42e2-b548-e1d1f250d219"/>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79C22FE-797E-4496-A816-A33A0A9D9FC1}">
  <ds:schemaRefs>
    <ds:schemaRef ds:uri="http://schemas.microsoft.com/sharepoint/v3/contenttype/forms"/>
  </ds:schemaRefs>
</ds:datastoreItem>
</file>

<file path=customXml/itemProps3.xml><?xml version="1.0" encoding="utf-8"?>
<ds:datastoreItem xmlns:ds="http://schemas.openxmlformats.org/officeDocument/2006/customXml" ds:itemID="{165E0175-4FA6-425D-AE98-33C8D855B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385</TotalTime>
  <Words>1457</Words>
  <Application>Microsoft Office PowerPoint</Application>
  <PresentationFormat>Breedbeeld</PresentationFormat>
  <Paragraphs>156</Paragraphs>
  <Slides>10</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Aptos</vt:lpstr>
      <vt:lpstr>Aptos Display</vt:lpstr>
      <vt:lpstr>Arial</vt:lpstr>
      <vt:lpstr>BaseNine</vt:lpstr>
      <vt:lpstr>Calibri</vt:lpstr>
      <vt:lpstr>Mangal Pro</vt:lpstr>
      <vt:lpstr>Wingdings</vt:lpstr>
      <vt:lpstr>1_Thema PE TOS VSO</vt:lpstr>
      <vt:lpstr>Psycho-educatie</vt:lpstr>
      <vt:lpstr>Vorige les</vt:lpstr>
      <vt:lpstr>Lesdoelen:</vt:lpstr>
      <vt:lpstr>Wat zijn emoties? </vt:lpstr>
      <vt:lpstr>Welke 6 basisemoties zijn er?</vt:lpstr>
      <vt:lpstr>Waarom zijn emoties belangrijk?</vt:lpstr>
      <vt:lpstr>Emoties herkennen</vt:lpstr>
      <vt:lpstr>Emotiespel: uitbeelden</vt:lpstr>
      <vt:lpstr>Huiswerk: emotiedagboek</vt:lpstr>
      <vt:lpstr>Aan het einde van deze 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Iris</dc:creator>
  <cp:lastModifiedBy>Tineke Post- Ilbrink</cp:lastModifiedBy>
  <cp:revision>10</cp:revision>
  <dcterms:created xsi:type="dcterms:W3CDTF">2025-02-07T15:06:42Z</dcterms:created>
  <dcterms:modified xsi:type="dcterms:W3CDTF">2025-02-16T19:33:35Z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