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sldIdLst>
    <p:sldId id="257" r:id="rId5"/>
    <p:sldId id="320" r:id="rId6"/>
    <p:sldId id="274" r:id="rId7"/>
    <p:sldId id="277" r:id="rId8"/>
    <p:sldId id="315" r:id="rId9"/>
    <p:sldId id="319" r:id="rId10"/>
    <p:sldId id="279" r:id="rId11"/>
    <p:sldId id="280" r:id="rId12"/>
    <p:sldId id="282" r:id="rId13"/>
    <p:sldId id="283" r:id="rId14"/>
    <p:sldId id="281" r:id="rId15"/>
    <p:sldId id="285" r:id="rId16"/>
    <p:sldId id="286" r:id="rId17"/>
    <p:sldId id="289" r:id="rId18"/>
    <p:sldId id="287" r:id="rId19"/>
    <p:sldId id="290" r:id="rId20"/>
    <p:sldId id="291" r:id="rId21"/>
    <p:sldId id="292" r:id="rId22"/>
    <p:sldId id="293" r:id="rId23"/>
    <p:sldId id="294" r:id="rId24"/>
    <p:sldId id="296" r:id="rId25"/>
    <p:sldId id="299" r:id="rId26"/>
    <p:sldId id="303" r:id="rId27"/>
    <p:sldId id="302" r:id="rId28"/>
    <p:sldId id="304" r:id="rId29"/>
    <p:sldId id="317" r:id="rId30"/>
    <p:sldId id="305" r:id="rId31"/>
    <p:sldId id="306" r:id="rId32"/>
    <p:sldId id="311" r:id="rId33"/>
    <p:sldId id="312" r:id="rId34"/>
    <p:sldId id="313" r:id="rId35"/>
    <p:sldId id="316" r:id="rId36"/>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9+RTJ78TtbsND5mMYwBwDQ==" hashData="b+Dg8YYnu9OFY8+u/zfouOhjNjjL0d5tM8waIErqoUkDD6g7lFP1/SYzKWhW+kRgM49+kqTzIJlhLcDN9VHqdg=="/>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8CDD32-988E-DB5C-64A7-05BB43099DCB}" name="Tineke Post" initials="PST" userId="Tineke Post"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40258" autoAdjust="0"/>
  </p:normalViewPr>
  <p:slideViewPr>
    <p:cSldViewPr snapToGrid="0">
      <p:cViewPr varScale="1">
        <p:scale>
          <a:sx n="22" d="100"/>
          <a:sy n="22" d="100"/>
        </p:scale>
        <p:origin x="1736" y="12"/>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st, Tineke" userId="acaedabe-b12f-42d1-8517-780bc8ea15c4" providerId="ADAL" clId="{02778E76-2D73-44FD-A7AB-36A7A1ACB538}"/>
    <pc:docChg chg="custSel modSld">
      <pc:chgData name="Post, Tineke" userId="acaedabe-b12f-42d1-8517-780bc8ea15c4" providerId="ADAL" clId="{02778E76-2D73-44FD-A7AB-36A7A1ACB538}" dt="2024-10-29T07:45:11.522" v="325" actId="20577"/>
      <pc:docMkLst>
        <pc:docMk/>
      </pc:docMkLst>
      <pc:sldChg chg="modSp mod modNotesTx">
        <pc:chgData name="Post, Tineke" userId="acaedabe-b12f-42d1-8517-780bc8ea15c4" providerId="ADAL" clId="{02778E76-2D73-44FD-A7AB-36A7A1ACB538}" dt="2024-10-29T07:45:11.522" v="325" actId="20577"/>
        <pc:sldMkLst>
          <pc:docMk/>
          <pc:sldMk cId="2286700999" sldId="257"/>
        </pc:sldMkLst>
      </pc:sldChg>
      <pc:sldChg chg="modSp mod modAnim">
        <pc:chgData name="Post, Tineke" userId="acaedabe-b12f-42d1-8517-780bc8ea15c4" providerId="ADAL" clId="{02778E76-2D73-44FD-A7AB-36A7A1ACB538}" dt="2024-10-29T07:42:53.244" v="115" actId="1037"/>
        <pc:sldMkLst>
          <pc:docMk/>
          <pc:sldMk cId="2996725004" sldId="273"/>
        </pc:sldMkLst>
      </pc:sldChg>
    </pc:docChg>
  </pc:docChgLst>
  <pc:docChgLst>
    <pc:chgData name="Allyson Makaaij" userId="cc5c0e6b-a3fd-4108-b505-71aedd644dd2" providerId="ADAL" clId="{650EBF16-415E-499F-8445-9B25ABC2CEB7}"/>
    <pc:docChg chg="undo custSel modSld">
      <pc:chgData name="Allyson Makaaij" userId="cc5c0e6b-a3fd-4108-b505-71aedd644dd2" providerId="ADAL" clId="{650EBF16-415E-499F-8445-9B25ABC2CEB7}" dt="2024-02-01T13:04:28.724" v="7608" actId="20577"/>
      <pc:docMkLst>
        <pc:docMk/>
      </pc:docMkLst>
      <pc:sldChg chg="modSp mod modNotesTx">
        <pc:chgData name="Allyson Makaaij" userId="cc5c0e6b-a3fd-4108-b505-71aedd644dd2" providerId="ADAL" clId="{650EBF16-415E-499F-8445-9B25ABC2CEB7}" dt="2024-02-01T13:04:28.724" v="7608" actId="20577"/>
        <pc:sldMkLst>
          <pc:docMk/>
          <pc:sldMk cId="2286700999" sldId="257"/>
        </pc:sldMkLst>
      </pc:sldChg>
      <pc:sldChg chg="addSp delSp modSp mod modAnim modNotesTx">
        <pc:chgData name="Allyson Makaaij" userId="cc5c0e6b-a3fd-4108-b505-71aedd644dd2" providerId="ADAL" clId="{650EBF16-415E-499F-8445-9B25ABC2CEB7}" dt="2024-02-01T12:00:22.159" v="5222" actId="20577"/>
        <pc:sldMkLst>
          <pc:docMk/>
          <pc:sldMk cId="2996725004" sldId="273"/>
        </pc:sldMkLst>
      </pc:sldChg>
      <pc:sldChg chg="modSp mod modNotesTx">
        <pc:chgData name="Allyson Makaaij" userId="cc5c0e6b-a3fd-4108-b505-71aedd644dd2" providerId="ADAL" clId="{650EBF16-415E-499F-8445-9B25ABC2CEB7}" dt="2024-02-01T12:40:12.066" v="5273" actId="20577"/>
        <pc:sldMkLst>
          <pc:docMk/>
          <pc:sldMk cId="2869242549" sldId="274"/>
        </pc:sldMkLst>
      </pc:sldChg>
      <pc:sldChg chg="modSp mod modNotesTx">
        <pc:chgData name="Allyson Makaaij" userId="cc5c0e6b-a3fd-4108-b505-71aedd644dd2" providerId="ADAL" clId="{650EBF16-415E-499F-8445-9B25ABC2CEB7}" dt="2024-02-01T12:40:32.540" v="5303" actId="20577"/>
        <pc:sldMkLst>
          <pc:docMk/>
          <pc:sldMk cId="2675716529" sldId="277"/>
        </pc:sldMkLst>
      </pc:sldChg>
      <pc:sldChg chg="addSp modSp mod modNotesTx">
        <pc:chgData name="Allyson Makaaij" userId="cc5c0e6b-a3fd-4108-b505-71aedd644dd2" providerId="ADAL" clId="{650EBF16-415E-499F-8445-9B25ABC2CEB7}" dt="2024-02-01T12:45:29.459" v="5954" actId="20577"/>
        <pc:sldMkLst>
          <pc:docMk/>
          <pc:sldMk cId="3329092642" sldId="315"/>
        </pc:sldMkLst>
      </pc:sldChg>
    </pc:docChg>
  </pc:docChgLst>
  <pc:docChgLst>
    <pc:chgData name="Makaaij, A.P. (Allyson)" userId="cc5c0e6b-a3fd-4108-b505-71aedd644dd2" providerId="ADAL" clId="{ED369F59-3510-42B9-9632-103349D4BD81}"/>
    <pc:docChg chg="custSel modSld">
      <pc:chgData name="Makaaij, A.P. (Allyson)" userId="cc5c0e6b-a3fd-4108-b505-71aedd644dd2" providerId="ADAL" clId="{ED369F59-3510-42B9-9632-103349D4BD81}" dt="2023-10-30T12:10:36.847" v="5723" actId="20577"/>
      <pc:docMkLst>
        <pc:docMk/>
      </pc:docMkLst>
      <pc:sldChg chg="modSp mod modNotesTx">
        <pc:chgData name="Makaaij, A.P. (Allyson)" userId="cc5c0e6b-a3fd-4108-b505-71aedd644dd2" providerId="ADAL" clId="{ED369F59-3510-42B9-9632-103349D4BD81}" dt="2023-10-30T12:10:36.847" v="5723" actId="20577"/>
        <pc:sldMkLst>
          <pc:docMk/>
          <pc:sldMk cId="2286700999" sldId="257"/>
        </pc:sldMkLst>
      </pc:sldChg>
      <pc:sldChg chg="delCm">
        <pc:chgData name="Makaaij, A.P. (Allyson)" userId="cc5c0e6b-a3fd-4108-b505-71aedd644dd2" providerId="ADAL" clId="{ED369F59-3510-42B9-9632-103349D4BD81}" dt="2023-10-30T10:26:59.678" v="80"/>
        <pc:sldMkLst>
          <pc:docMk/>
          <pc:sldMk cId="2869242549" sldId="274"/>
        </pc:sldMkLst>
      </pc:sldChg>
      <pc:sldChg chg="modSp mod">
        <pc:chgData name="Makaaij, A.P. (Allyson)" userId="cc5c0e6b-a3fd-4108-b505-71aedd644dd2" providerId="ADAL" clId="{ED369F59-3510-42B9-9632-103349D4BD81}" dt="2023-10-30T10:23:46.592" v="65" actId="207"/>
        <pc:sldMkLst>
          <pc:docMk/>
          <pc:sldMk cId="2675716529" sldId="277"/>
        </pc:sldMkLst>
      </pc:sldChg>
      <pc:sldChg chg="modNotesTx">
        <pc:chgData name="Makaaij, A.P. (Allyson)" userId="cc5c0e6b-a3fd-4108-b505-71aedd644dd2" providerId="ADAL" clId="{ED369F59-3510-42B9-9632-103349D4BD81}" dt="2023-10-30T10:22:24.243" v="7" actId="20577"/>
        <pc:sldMkLst>
          <pc:docMk/>
          <pc:sldMk cId="3329092642" sldId="315"/>
        </pc:sldMkLst>
      </pc:sldChg>
    </pc:docChg>
  </pc:docChgLst>
  <pc:docChgLst>
    <pc:chgData name="Post, T. (Tineke)" userId="3bc886b5-731d-4cf3-a443-abb8640b0b78" providerId="ADAL" clId="{5003BAF4-E8D0-436C-88FD-B91EA04157FA}"/>
    <pc:docChg chg="undo custSel modSld">
      <pc:chgData name="Post, T. (Tineke)" userId="3bc886b5-731d-4cf3-a443-abb8640b0b78" providerId="ADAL" clId="{5003BAF4-E8D0-436C-88FD-B91EA04157FA}" dt="2023-11-16T08:52:14.820" v="9" actId="1076"/>
      <pc:docMkLst>
        <pc:docMk/>
      </pc:docMkLst>
      <pc:sldChg chg="modSp mod">
        <pc:chgData name="Post, T. (Tineke)" userId="3bc886b5-731d-4cf3-a443-abb8640b0b78" providerId="ADAL" clId="{5003BAF4-E8D0-436C-88FD-B91EA04157FA}" dt="2023-11-16T08:22:39.174" v="1" actId="1076"/>
        <pc:sldMkLst>
          <pc:docMk/>
          <pc:sldMk cId="3301523597" sldId="279"/>
        </pc:sldMkLst>
      </pc:sldChg>
      <pc:sldChg chg="modSp mod">
        <pc:chgData name="Post, T. (Tineke)" userId="3bc886b5-731d-4cf3-a443-abb8640b0b78" providerId="ADAL" clId="{5003BAF4-E8D0-436C-88FD-B91EA04157FA}" dt="2023-11-16T08:24:41.197" v="2" actId="166"/>
        <pc:sldMkLst>
          <pc:docMk/>
          <pc:sldMk cId="411059633" sldId="285"/>
        </pc:sldMkLst>
      </pc:sldChg>
      <pc:sldChg chg="addSp delSp modSp mod">
        <pc:chgData name="Post, T. (Tineke)" userId="3bc886b5-731d-4cf3-a443-abb8640b0b78" providerId="ADAL" clId="{5003BAF4-E8D0-436C-88FD-B91EA04157FA}" dt="2023-11-16T08:52:14.820" v="9" actId="1076"/>
        <pc:sldMkLst>
          <pc:docMk/>
          <pc:sldMk cId="312943093" sldId="312"/>
        </pc:sldMkLst>
      </pc:sldChg>
    </pc:docChg>
  </pc:docChgLst>
  <pc:docChgLst>
    <pc:chgData name="Post, T. (Tineke)" userId="3bc886b5-731d-4cf3-a443-abb8640b0b78" providerId="ADAL" clId="{D91E9F23-10A1-4F2F-B42B-BFC6412F4B3E}"/>
    <pc:docChg chg="undo custSel modSld">
      <pc:chgData name="Post, T. (Tineke)" userId="3bc886b5-731d-4cf3-a443-abb8640b0b78" providerId="ADAL" clId="{D91E9F23-10A1-4F2F-B42B-BFC6412F4B3E}" dt="2024-03-25T05:14:42.599" v="59" actId="1076"/>
      <pc:docMkLst>
        <pc:docMk/>
      </pc:docMkLst>
      <pc:sldChg chg="modNotesTx">
        <pc:chgData name="Post, T. (Tineke)" userId="3bc886b5-731d-4cf3-a443-abb8640b0b78" providerId="ADAL" clId="{D91E9F23-10A1-4F2F-B42B-BFC6412F4B3E}" dt="2024-03-25T05:07:29.773" v="0"/>
        <pc:sldMkLst>
          <pc:docMk/>
          <pc:sldMk cId="2996725004" sldId="273"/>
        </pc:sldMkLst>
      </pc:sldChg>
      <pc:sldChg chg="modNotesTx">
        <pc:chgData name="Post, T. (Tineke)" userId="3bc886b5-731d-4cf3-a443-abb8640b0b78" providerId="ADAL" clId="{D91E9F23-10A1-4F2F-B42B-BFC6412F4B3E}" dt="2024-03-25T05:08:00.643" v="9" actId="121"/>
        <pc:sldMkLst>
          <pc:docMk/>
          <pc:sldMk cId="3301523597" sldId="279"/>
        </pc:sldMkLst>
      </pc:sldChg>
      <pc:sldChg chg="modNotesTx">
        <pc:chgData name="Post, T. (Tineke)" userId="3bc886b5-731d-4cf3-a443-abb8640b0b78" providerId="ADAL" clId="{D91E9F23-10A1-4F2F-B42B-BFC6412F4B3E}" dt="2024-03-25T05:08:17.623" v="14" actId="5793"/>
        <pc:sldMkLst>
          <pc:docMk/>
          <pc:sldMk cId="2480114809" sldId="280"/>
        </pc:sldMkLst>
      </pc:sldChg>
      <pc:sldChg chg="modNotesTx">
        <pc:chgData name="Post, T. (Tineke)" userId="3bc886b5-731d-4cf3-a443-abb8640b0b78" providerId="ADAL" clId="{D91E9F23-10A1-4F2F-B42B-BFC6412F4B3E}" dt="2024-03-25T05:08:31.151" v="17" actId="121"/>
        <pc:sldMkLst>
          <pc:docMk/>
          <pc:sldMk cId="1204329133" sldId="281"/>
        </pc:sldMkLst>
      </pc:sldChg>
      <pc:sldChg chg="modNotesTx">
        <pc:chgData name="Post, T. (Tineke)" userId="3bc886b5-731d-4cf3-a443-abb8640b0b78" providerId="ADAL" clId="{D91E9F23-10A1-4F2F-B42B-BFC6412F4B3E}" dt="2024-03-25T05:08:35.421" v="18"/>
        <pc:sldMkLst>
          <pc:docMk/>
          <pc:sldMk cId="1694620347" sldId="282"/>
        </pc:sldMkLst>
      </pc:sldChg>
      <pc:sldChg chg="addSp delSp mod modNotesTx">
        <pc:chgData name="Post, T. (Tineke)" userId="3bc886b5-731d-4cf3-a443-abb8640b0b78" providerId="ADAL" clId="{D91E9F23-10A1-4F2F-B42B-BFC6412F4B3E}" dt="2024-03-25T05:08:40.426" v="21"/>
        <pc:sldMkLst>
          <pc:docMk/>
          <pc:sldMk cId="3699845084" sldId="283"/>
        </pc:sldMkLst>
      </pc:sldChg>
      <pc:sldChg chg="modNotesTx">
        <pc:chgData name="Post, T. (Tineke)" userId="3bc886b5-731d-4cf3-a443-abb8640b0b78" providerId="ADAL" clId="{D91E9F23-10A1-4F2F-B42B-BFC6412F4B3E}" dt="2024-03-25T05:08:41.965" v="22"/>
        <pc:sldMkLst>
          <pc:docMk/>
          <pc:sldMk cId="3839037086" sldId="284"/>
        </pc:sldMkLst>
      </pc:sldChg>
      <pc:sldChg chg="modSp mod modNotesTx">
        <pc:chgData name="Post, T. (Tineke)" userId="3bc886b5-731d-4cf3-a443-abb8640b0b78" providerId="ADAL" clId="{D91E9F23-10A1-4F2F-B42B-BFC6412F4B3E}" dt="2024-03-25T05:12:26.116" v="57" actId="1076"/>
        <pc:sldMkLst>
          <pc:docMk/>
          <pc:sldMk cId="411059633" sldId="285"/>
        </pc:sldMkLst>
      </pc:sldChg>
      <pc:sldChg chg="modNotesTx">
        <pc:chgData name="Post, T. (Tineke)" userId="3bc886b5-731d-4cf3-a443-abb8640b0b78" providerId="ADAL" clId="{D91E9F23-10A1-4F2F-B42B-BFC6412F4B3E}" dt="2024-03-25T05:08:45.610" v="24"/>
        <pc:sldMkLst>
          <pc:docMk/>
          <pc:sldMk cId="1064511585" sldId="286"/>
        </pc:sldMkLst>
      </pc:sldChg>
      <pc:sldChg chg="modNotesTx">
        <pc:chgData name="Post, T. (Tineke)" userId="3bc886b5-731d-4cf3-a443-abb8640b0b78" providerId="ADAL" clId="{D91E9F23-10A1-4F2F-B42B-BFC6412F4B3E}" dt="2024-03-25T05:08:49.179" v="25"/>
        <pc:sldMkLst>
          <pc:docMk/>
          <pc:sldMk cId="4193882513" sldId="287"/>
        </pc:sldMkLst>
      </pc:sldChg>
      <pc:sldChg chg="modNotesTx">
        <pc:chgData name="Post, T. (Tineke)" userId="3bc886b5-731d-4cf3-a443-abb8640b0b78" providerId="ADAL" clId="{D91E9F23-10A1-4F2F-B42B-BFC6412F4B3E}" dt="2024-03-25T05:08:51.095" v="26"/>
        <pc:sldMkLst>
          <pc:docMk/>
          <pc:sldMk cId="3350750626" sldId="288"/>
        </pc:sldMkLst>
      </pc:sldChg>
      <pc:sldChg chg="modNotesTx">
        <pc:chgData name="Post, T. (Tineke)" userId="3bc886b5-731d-4cf3-a443-abb8640b0b78" providerId="ADAL" clId="{D91E9F23-10A1-4F2F-B42B-BFC6412F4B3E}" dt="2024-03-25T05:08:52.430" v="27"/>
        <pc:sldMkLst>
          <pc:docMk/>
          <pc:sldMk cId="4165085345" sldId="289"/>
        </pc:sldMkLst>
      </pc:sldChg>
      <pc:sldChg chg="modNotesTx">
        <pc:chgData name="Post, T. (Tineke)" userId="3bc886b5-731d-4cf3-a443-abb8640b0b78" providerId="ADAL" clId="{D91E9F23-10A1-4F2F-B42B-BFC6412F4B3E}" dt="2024-03-25T05:08:54.204" v="28"/>
        <pc:sldMkLst>
          <pc:docMk/>
          <pc:sldMk cId="3379260910" sldId="290"/>
        </pc:sldMkLst>
      </pc:sldChg>
      <pc:sldChg chg="modNotesTx">
        <pc:chgData name="Post, T. (Tineke)" userId="3bc886b5-731d-4cf3-a443-abb8640b0b78" providerId="ADAL" clId="{D91E9F23-10A1-4F2F-B42B-BFC6412F4B3E}" dt="2024-03-25T05:08:55.680" v="29"/>
        <pc:sldMkLst>
          <pc:docMk/>
          <pc:sldMk cId="1465637068" sldId="291"/>
        </pc:sldMkLst>
      </pc:sldChg>
      <pc:sldChg chg="modNotesTx">
        <pc:chgData name="Post, T. (Tineke)" userId="3bc886b5-731d-4cf3-a443-abb8640b0b78" providerId="ADAL" clId="{D91E9F23-10A1-4F2F-B42B-BFC6412F4B3E}" dt="2024-03-25T05:08:56.937" v="30"/>
        <pc:sldMkLst>
          <pc:docMk/>
          <pc:sldMk cId="496871243" sldId="292"/>
        </pc:sldMkLst>
      </pc:sldChg>
      <pc:sldChg chg="modNotesTx">
        <pc:chgData name="Post, T. (Tineke)" userId="3bc886b5-731d-4cf3-a443-abb8640b0b78" providerId="ADAL" clId="{D91E9F23-10A1-4F2F-B42B-BFC6412F4B3E}" dt="2024-03-25T05:08:58.672" v="31"/>
        <pc:sldMkLst>
          <pc:docMk/>
          <pc:sldMk cId="1491586835" sldId="293"/>
        </pc:sldMkLst>
      </pc:sldChg>
      <pc:sldChg chg="modNotesTx">
        <pc:chgData name="Post, T. (Tineke)" userId="3bc886b5-731d-4cf3-a443-abb8640b0b78" providerId="ADAL" clId="{D91E9F23-10A1-4F2F-B42B-BFC6412F4B3E}" dt="2024-03-25T05:09:00.159" v="32"/>
        <pc:sldMkLst>
          <pc:docMk/>
          <pc:sldMk cId="2115584146" sldId="294"/>
        </pc:sldMkLst>
      </pc:sldChg>
      <pc:sldChg chg="modNotesTx">
        <pc:chgData name="Post, T. (Tineke)" userId="3bc886b5-731d-4cf3-a443-abb8640b0b78" providerId="ADAL" clId="{D91E9F23-10A1-4F2F-B42B-BFC6412F4B3E}" dt="2024-03-25T05:09:02.162" v="33"/>
        <pc:sldMkLst>
          <pc:docMk/>
          <pc:sldMk cId="3619173941" sldId="295"/>
        </pc:sldMkLst>
      </pc:sldChg>
      <pc:sldChg chg="addSp delSp mod modNotesTx">
        <pc:chgData name="Post, T. (Tineke)" userId="3bc886b5-731d-4cf3-a443-abb8640b0b78" providerId="ADAL" clId="{D91E9F23-10A1-4F2F-B42B-BFC6412F4B3E}" dt="2024-03-25T05:09:05.399" v="36"/>
        <pc:sldMkLst>
          <pc:docMk/>
          <pc:sldMk cId="599670466" sldId="296"/>
        </pc:sldMkLst>
      </pc:sldChg>
      <pc:sldChg chg="modNotesTx">
        <pc:chgData name="Post, T. (Tineke)" userId="3bc886b5-731d-4cf3-a443-abb8640b0b78" providerId="ADAL" clId="{D91E9F23-10A1-4F2F-B42B-BFC6412F4B3E}" dt="2024-03-25T05:09:06.878" v="37"/>
        <pc:sldMkLst>
          <pc:docMk/>
          <pc:sldMk cId="3527920268" sldId="297"/>
        </pc:sldMkLst>
      </pc:sldChg>
      <pc:sldChg chg="modNotesTx">
        <pc:chgData name="Post, T. (Tineke)" userId="3bc886b5-731d-4cf3-a443-abb8640b0b78" providerId="ADAL" clId="{D91E9F23-10A1-4F2F-B42B-BFC6412F4B3E}" dt="2024-03-25T05:09:08.324" v="38"/>
        <pc:sldMkLst>
          <pc:docMk/>
          <pc:sldMk cId="2782824104" sldId="298"/>
        </pc:sldMkLst>
      </pc:sldChg>
      <pc:sldChg chg="modNotesTx">
        <pc:chgData name="Post, T. (Tineke)" userId="3bc886b5-731d-4cf3-a443-abb8640b0b78" providerId="ADAL" clId="{D91E9F23-10A1-4F2F-B42B-BFC6412F4B3E}" dt="2024-03-25T05:09:10.479" v="39"/>
        <pc:sldMkLst>
          <pc:docMk/>
          <pc:sldMk cId="2316296356" sldId="299"/>
        </pc:sldMkLst>
      </pc:sldChg>
      <pc:sldChg chg="modSp mod modNotesTx">
        <pc:chgData name="Post, T. (Tineke)" userId="3bc886b5-731d-4cf3-a443-abb8640b0b78" providerId="ADAL" clId="{D91E9F23-10A1-4F2F-B42B-BFC6412F4B3E}" dt="2024-03-25T05:13:53.921" v="58" actId="1076"/>
        <pc:sldMkLst>
          <pc:docMk/>
          <pc:sldMk cId="2108654205" sldId="300"/>
        </pc:sldMkLst>
      </pc:sldChg>
      <pc:sldChg chg="modNotesTx">
        <pc:chgData name="Post, T. (Tineke)" userId="3bc886b5-731d-4cf3-a443-abb8640b0b78" providerId="ADAL" clId="{D91E9F23-10A1-4F2F-B42B-BFC6412F4B3E}" dt="2024-03-25T05:09:16.089" v="41"/>
        <pc:sldMkLst>
          <pc:docMk/>
          <pc:sldMk cId="2641214977" sldId="301"/>
        </pc:sldMkLst>
      </pc:sldChg>
      <pc:sldChg chg="modNotesTx">
        <pc:chgData name="Post, T. (Tineke)" userId="3bc886b5-731d-4cf3-a443-abb8640b0b78" providerId="ADAL" clId="{D91E9F23-10A1-4F2F-B42B-BFC6412F4B3E}" dt="2024-03-25T05:09:17.331" v="42"/>
        <pc:sldMkLst>
          <pc:docMk/>
          <pc:sldMk cId="1463992292" sldId="302"/>
        </pc:sldMkLst>
      </pc:sldChg>
      <pc:sldChg chg="modNotesTx">
        <pc:chgData name="Post, T. (Tineke)" userId="3bc886b5-731d-4cf3-a443-abb8640b0b78" providerId="ADAL" clId="{D91E9F23-10A1-4F2F-B42B-BFC6412F4B3E}" dt="2024-03-25T05:09:20.616" v="43"/>
        <pc:sldMkLst>
          <pc:docMk/>
          <pc:sldMk cId="3863351927" sldId="303"/>
        </pc:sldMkLst>
      </pc:sldChg>
      <pc:sldChg chg="modNotesTx">
        <pc:chgData name="Post, T. (Tineke)" userId="3bc886b5-731d-4cf3-a443-abb8640b0b78" providerId="ADAL" clId="{D91E9F23-10A1-4F2F-B42B-BFC6412F4B3E}" dt="2024-03-25T05:09:21.959" v="44"/>
        <pc:sldMkLst>
          <pc:docMk/>
          <pc:sldMk cId="3451490138" sldId="304"/>
        </pc:sldMkLst>
      </pc:sldChg>
      <pc:sldChg chg="modNotesTx">
        <pc:chgData name="Post, T. (Tineke)" userId="3bc886b5-731d-4cf3-a443-abb8640b0b78" providerId="ADAL" clId="{D91E9F23-10A1-4F2F-B42B-BFC6412F4B3E}" dt="2024-03-25T05:09:25.929" v="47"/>
        <pc:sldMkLst>
          <pc:docMk/>
          <pc:sldMk cId="2623772082" sldId="305"/>
        </pc:sldMkLst>
      </pc:sldChg>
      <pc:sldChg chg="modNotesTx">
        <pc:chgData name="Post, T. (Tineke)" userId="3bc886b5-731d-4cf3-a443-abb8640b0b78" providerId="ADAL" clId="{D91E9F23-10A1-4F2F-B42B-BFC6412F4B3E}" dt="2024-03-25T05:09:27.476" v="48"/>
        <pc:sldMkLst>
          <pc:docMk/>
          <pc:sldMk cId="1091396162" sldId="306"/>
        </pc:sldMkLst>
      </pc:sldChg>
      <pc:sldChg chg="modSp mod modNotesTx">
        <pc:chgData name="Post, T. (Tineke)" userId="3bc886b5-731d-4cf3-a443-abb8640b0b78" providerId="ADAL" clId="{D91E9F23-10A1-4F2F-B42B-BFC6412F4B3E}" dt="2024-03-25T05:14:42.599" v="59" actId="1076"/>
        <pc:sldMkLst>
          <pc:docMk/>
          <pc:sldMk cId="3563151773" sldId="307"/>
        </pc:sldMkLst>
      </pc:sldChg>
      <pc:sldChg chg="modNotesTx">
        <pc:chgData name="Post, T. (Tineke)" userId="3bc886b5-731d-4cf3-a443-abb8640b0b78" providerId="ADAL" clId="{D91E9F23-10A1-4F2F-B42B-BFC6412F4B3E}" dt="2024-03-25T05:09:30.223" v="50"/>
        <pc:sldMkLst>
          <pc:docMk/>
          <pc:sldMk cId="2079442473" sldId="308"/>
        </pc:sldMkLst>
      </pc:sldChg>
      <pc:sldChg chg="modNotesTx">
        <pc:chgData name="Post, T. (Tineke)" userId="3bc886b5-731d-4cf3-a443-abb8640b0b78" providerId="ADAL" clId="{D91E9F23-10A1-4F2F-B42B-BFC6412F4B3E}" dt="2024-03-25T05:09:31.668" v="51"/>
        <pc:sldMkLst>
          <pc:docMk/>
          <pc:sldMk cId="3350964496" sldId="309"/>
        </pc:sldMkLst>
      </pc:sldChg>
      <pc:sldChg chg="modNotesTx">
        <pc:chgData name="Post, T. (Tineke)" userId="3bc886b5-731d-4cf3-a443-abb8640b0b78" providerId="ADAL" clId="{D91E9F23-10A1-4F2F-B42B-BFC6412F4B3E}" dt="2024-03-25T05:09:33.017" v="52"/>
        <pc:sldMkLst>
          <pc:docMk/>
          <pc:sldMk cId="3418941676" sldId="310"/>
        </pc:sldMkLst>
      </pc:sldChg>
      <pc:sldChg chg="modNotesTx">
        <pc:chgData name="Post, T. (Tineke)" userId="3bc886b5-731d-4cf3-a443-abb8640b0b78" providerId="ADAL" clId="{D91E9F23-10A1-4F2F-B42B-BFC6412F4B3E}" dt="2024-03-25T05:09:34.429" v="53"/>
        <pc:sldMkLst>
          <pc:docMk/>
          <pc:sldMk cId="1012551085" sldId="311"/>
        </pc:sldMkLst>
      </pc:sldChg>
      <pc:sldChg chg="modNotesTx">
        <pc:chgData name="Post, T. (Tineke)" userId="3bc886b5-731d-4cf3-a443-abb8640b0b78" providerId="ADAL" clId="{D91E9F23-10A1-4F2F-B42B-BFC6412F4B3E}" dt="2024-03-25T05:09:35.779" v="54"/>
        <pc:sldMkLst>
          <pc:docMk/>
          <pc:sldMk cId="312943093" sldId="312"/>
        </pc:sldMkLst>
      </pc:sldChg>
      <pc:sldChg chg="modNotesTx">
        <pc:chgData name="Post, T. (Tineke)" userId="3bc886b5-731d-4cf3-a443-abb8640b0b78" providerId="ADAL" clId="{D91E9F23-10A1-4F2F-B42B-BFC6412F4B3E}" dt="2024-03-25T05:09:37.005" v="55"/>
        <pc:sldMkLst>
          <pc:docMk/>
          <pc:sldMk cId="2293843423" sldId="313"/>
        </pc:sldMkLst>
      </pc:sldChg>
      <pc:sldChg chg="modNotesTx">
        <pc:chgData name="Post, T. (Tineke)" userId="3bc886b5-731d-4cf3-a443-abb8640b0b78" providerId="ADAL" clId="{D91E9F23-10A1-4F2F-B42B-BFC6412F4B3E}" dt="2024-03-25T05:09:39.461" v="56"/>
        <pc:sldMkLst>
          <pc:docMk/>
          <pc:sldMk cId="3195517089" sldId="316"/>
        </pc:sldMkLst>
      </pc:sldChg>
      <pc:sldChg chg="modNotesTx">
        <pc:chgData name="Post, T. (Tineke)" userId="3bc886b5-731d-4cf3-a443-abb8640b0b78" providerId="ADAL" clId="{D91E9F23-10A1-4F2F-B42B-BFC6412F4B3E}" dt="2024-03-25T05:09:23.287" v="45"/>
        <pc:sldMkLst>
          <pc:docMk/>
          <pc:sldMk cId="3376425046" sldId="317"/>
        </pc:sldMkLst>
      </pc:sldChg>
      <pc:sldChg chg="modNotesTx">
        <pc:chgData name="Post, T. (Tineke)" userId="3bc886b5-731d-4cf3-a443-abb8640b0b78" providerId="ADAL" clId="{D91E9F23-10A1-4F2F-B42B-BFC6412F4B3E}" dt="2024-03-25T05:09:24.662" v="46"/>
        <pc:sldMkLst>
          <pc:docMk/>
          <pc:sldMk cId="2151795458" sldId="318"/>
        </pc:sldMkLst>
      </pc:sldChg>
      <pc:sldChg chg="modNotesTx">
        <pc:chgData name="Post, T. (Tineke)" userId="3bc886b5-731d-4cf3-a443-abb8640b0b78" providerId="ADAL" clId="{D91E9F23-10A1-4F2F-B42B-BFC6412F4B3E}" dt="2024-03-25T05:07:42.378" v="4" actId="121"/>
        <pc:sldMkLst>
          <pc:docMk/>
          <pc:sldMk cId="2544470768" sldId="319"/>
        </pc:sldMkLst>
      </pc:sldChg>
    </pc:docChg>
  </pc:docChgLst>
  <pc:docChgLst>
    <pc:chgData name="Makaaij, A.P. (Allyson)" userId="cc5c0e6b-a3fd-4108-b505-71aedd644dd2" providerId="ADAL" clId="{47DC169E-7357-4275-B705-D94E38493A22}"/>
    <pc:docChg chg="modSld">
      <pc:chgData name="Makaaij, A.P. (Allyson)" userId="cc5c0e6b-a3fd-4108-b505-71aedd644dd2" providerId="ADAL" clId="{47DC169E-7357-4275-B705-D94E38493A22}" dt="2023-11-30T14:43:54.120" v="3" actId="20577"/>
      <pc:docMkLst>
        <pc:docMk/>
      </pc:docMkLst>
      <pc:sldChg chg="modNotesTx">
        <pc:chgData name="Makaaij, A.P. (Allyson)" userId="cc5c0e6b-a3fd-4108-b505-71aedd644dd2" providerId="ADAL" clId="{47DC169E-7357-4275-B705-D94E38493A22}" dt="2023-11-30T14:43:54.120" v="3" actId="20577"/>
        <pc:sldMkLst>
          <pc:docMk/>
          <pc:sldMk cId="2286700999" sldId="257"/>
        </pc:sldMkLst>
      </pc:sldChg>
    </pc:docChg>
  </pc:docChgLst>
  <pc:docChgLst>
    <pc:chgData name="Post, Tineke" userId="acaedabe-b12f-42d1-8517-780bc8ea15c4" providerId="ADAL" clId="{85D43333-A0B0-49BB-9241-630F17C5535D}"/>
    <pc:docChg chg="custSel addSld delSld modSld">
      <pc:chgData name="Post, Tineke" userId="acaedabe-b12f-42d1-8517-780bc8ea15c4" providerId="ADAL" clId="{85D43333-A0B0-49BB-9241-630F17C5535D}" dt="2024-11-21T07:25:05.698" v="3" actId="20577"/>
      <pc:docMkLst>
        <pc:docMk/>
      </pc:docMkLst>
      <pc:sldChg chg="addSp delSp modSp add del mod">
        <pc:chgData name="Post, Tineke" userId="acaedabe-b12f-42d1-8517-780bc8ea15c4" providerId="ADAL" clId="{85D43333-A0B0-49BB-9241-630F17C5535D}" dt="2024-11-21T07:24:53.169" v="2"/>
        <pc:sldMkLst>
          <pc:docMk/>
          <pc:sldMk cId="2286700999" sldId="257"/>
        </pc:sldMkLst>
        <pc:spChg chg="del">
          <ac:chgData name="Post, Tineke" userId="acaedabe-b12f-42d1-8517-780bc8ea15c4" providerId="ADAL" clId="{85D43333-A0B0-49BB-9241-630F17C5535D}" dt="2024-11-21T07:24:48.253" v="0" actId="478"/>
          <ac:spMkLst>
            <pc:docMk/>
            <pc:sldMk cId="2286700999" sldId="257"/>
            <ac:spMk id="2" creationId="{735449EC-FC87-2280-C138-38D920F98F4D}"/>
          </ac:spMkLst>
        </pc:spChg>
        <pc:spChg chg="del">
          <ac:chgData name="Post, Tineke" userId="acaedabe-b12f-42d1-8517-780bc8ea15c4" providerId="ADAL" clId="{85D43333-A0B0-49BB-9241-630F17C5535D}" dt="2024-11-21T07:24:48.253" v="0" actId="478"/>
          <ac:spMkLst>
            <pc:docMk/>
            <pc:sldMk cId="2286700999" sldId="257"/>
            <ac:spMk id="3" creationId="{5EDF3B81-9FFB-CE40-82EF-C9F42D99CACC}"/>
          </ac:spMkLst>
        </pc:spChg>
      </pc:sldChg>
      <pc:sldChg chg="add del">
        <pc:chgData name="Post, Tineke" userId="acaedabe-b12f-42d1-8517-780bc8ea15c4" providerId="ADAL" clId="{85D43333-A0B0-49BB-9241-630F17C5535D}" dt="2024-11-21T07:24:53.169" v="2"/>
        <pc:sldMkLst>
          <pc:docMk/>
          <pc:sldMk cId="2996725004" sldId="273"/>
        </pc:sldMkLst>
      </pc:sldChg>
      <pc:sldChg chg="add del">
        <pc:chgData name="Post, Tineke" userId="acaedabe-b12f-42d1-8517-780bc8ea15c4" providerId="ADAL" clId="{85D43333-A0B0-49BB-9241-630F17C5535D}" dt="2024-11-21T07:24:53.169" v="2"/>
        <pc:sldMkLst>
          <pc:docMk/>
          <pc:sldMk cId="2869242549" sldId="274"/>
        </pc:sldMkLst>
      </pc:sldChg>
      <pc:sldChg chg="add del">
        <pc:chgData name="Post, Tineke" userId="acaedabe-b12f-42d1-8517-780bc8ea15c4" providerId="ADAL" clId="{85D43333-A0B0-49BB-9241-630F17C5535D}" dt="2024-11-21T07:24:53.169" v="2"/>
        <pc:sldMkLst>
          <pc:docMk/>
          <pc:sldMk cId="2675716529" sldId="277"/>
        </pc:sldMkLst>
      </pc:sldChg>
      <pc:sldChg chg="add del">
        <pc:chgData name="Post, Tineke" userId="acaedabe-b12f-42d1-8517-780bc8ea15c4" providerId="ADAL" clId="{85D43333-A0B0-49BB-9241-630F17C5535D}" dt="2024-11-21T07:24:53.169" v="2"/>
        <pc:sldMkLst>
          <pc:docMk/>
          <pc:sldMk cId="3301523597" sldId="279"/>
        </pc:sldMkLst>
      </pc:sldChg>
      <pc:sldChg chg="add del">
        <pc:chgData name="Post, Tineke" userId="acaedabe-b12f-42d1-8517-780bc8ea15c4" providerId="ADAL" clId="{85D43333-A0B0-49BB-9241-630F17C5535D}" dt="2024-11-21T07:24:53.169" v="2"/>
        <pc:sldMkLst>
          <pc:docMk/>
          <pc:sldMk cId="2480114809" sldId="280"/>
        </pc:sldMkLst>
      </pc:sldChg>
      <pc:sldChg chg="add del">
        <pc:chgData name="Post, Tineke" userId="acaedabe-b12f-42d1-8517-780bc8ea15c4" providerId="ADAL" clId="{85D43333-A0B0-49BB-9241-630F17C5535D}" dt="2024-11-21T07:24:53.169" v="2"/>
        <pc:sldMkLst>
          <pc:docMk/>
          <pc:sldMk cId="1204329133" sldId="281"/>
        </pc:sldMkLst>
      </pc:sldChg>
      <pc:sldChg chg="add del">
        <pc:chgData name="Post, Tineke" userId="acaedabe-b12f-42d1-8517-780bc8ea15c4" providerId="ADAL" clId="{85D43333-A0B0-49BB-9241-630F17C5535D}" dt="2024-11-21T07:24:53.169" v="2"/>
        <pc:sldMkLst>
          <pc:docMk/>
          <pc:sldMk cId="1694620347" sldId="282"/>
        </pc:sldMkLst>
      </pc:sldChg>
      <pc:sldChg chg="add del">
        <pc:chgData name="Post, Tineke" userId="acaedabe-b12f-42d1-8517-780bc8ea15c4" providerId="ADAL" clId="{85D43333-A0B0-49BB-9241-630F17C5535D}" dt="2024-11-21T07:24:53.169" v="2"/>
        <pc:sldMkLst>
          <pc:docMk/>
          <pc:sldMk cId="3699845084" sldId="283"/>
        </pc:sldMkLst>
      </pc:sldChg>
      <pc:sldChg chg="del">
        <pc:chgData name="Post, Tineke" userId="acaedabe-b12f-42d1-8517-780bc8ea15c4" providerId="ADAL" clId="{85D43333-A0B0-49BB-9241-630F17C5535D}" dt="2024-11-21T07:24:52.502" v="1" actId="47"/>
        <pc:sldMkLst>
          <pc:docMk/>
          <pc:sldMk cId="3839037086" sldId="284"/>
        </pc:sldMkLst>
      </pc:sldChg>
      <pc:sldChg chg="add del">
        <pc:chgData name="Post, Tineke" userId="acaedabe-b12f-42d1-8517-780bc8ea15c4" providerId="ADAL" clId="{85D43333-A0B0-49BB-9241-630F17C5535D}" dt="2024-11-21T07:24:53.169" v="2"/>
        <pc:sldMkLst>
          <pc:docMk/>
          <pc:sldMk cId="411059633" sldId="285"/>
        </pc:sldMkLst>
      </pc:sldChg>
      <pc:sldChg chg="add del">
        <pc:chgData name="Post, Tineke" userId="acaedabe-b12f-42d1-8517-780bc8ea15c4" providerId="ADAL" clId="{85D43333-A0B0-49BB-9241-630F17C5535D}" dt="2024-11-21T07:24:53.169" v="2"/>
        <pc:sldMkLst>
          <pc:docMk/>
          <pc:sldMk cId="1064511585" sldId="286"/>
        </pc:sldMkLst>
      </pc:sldChg>
      <pc:sldChg chg="add del">
        <pc:chgData name="Post, Tineke" userId="acaedabe-b12f-42d1-8517-780bc8ea15c4" providerId="ADAL" clId="{85D43333-A0B0-49BB-9241-630F17C5535D}" dt="2024-11-21T07:24:53.169" v="2"/>
        <pc:sldMkLst>
          <pc:docMk/>
          <pc:sldMk cId="4193882513" sldId="287"/>
        </pc:sldMkLst>
      </pc:sldChg>
      <pc:sldChg chg="del">
        <pc:chgData name="Post, Tineke" userId="acaedabe-b12f-42d1-8517-780bc8ea15c4" providerId="ADAL" clId="{85D43333-A0B0-49BB-9241-630F17C5535D}" dt="2024-11-21T07:24:52.502" v="1" actId="47"/>
        <pc:sldMkLst>
          <pc:docMk/>
          <pc:sldMk cId="3350750626" sldId="288"/>
        </pc:sldMkLst>
      </pc:sldChg>
      <pc:sldChg chg="add del">
        <pc:chgData name="Post, Tineke" userId="acaedabe-b12f-42d1-8517-780bc8ea15c4" providerId="ADAL" clId="{85D43333-A0B0-49BB-9241-630F17C5535D}" dt="2024-11-21T07:24:53.169" v="2"/>
        <pc:sldMkLst>
          <pc:docMk/>
          <pc:sldMk cId="4165085345" sldId="289"/>
        </pc:sldMkLst>
      </pc:sldChg>
      <pc:sldChg chg="add del">
        <pc:chgData name="Post, Tineke" userId="acaedabe-b12f-42d1-8517-780bc8ea15c4" providerId="ADAL" clId="{85D43333-A0B0-49BB-9241-630F17C5535D}" dt="2024-11-21T07:24:53.169" v="2"/>
        <pc:sldMkLst>
          <pc:docMk/>
          <pc:sldMk cId="3379260910" sldId="290"/>
        </pc:sldMkLst>
      </pc:sldChg>
      <pc:sldChg chg="add del">
        <pc:chgData name="Post, Tineke" userId="acaedabe-b12f-42d1-8517-780bc8ea15c4" providerId="ADAL" clId="{85D43333-A0B0-49BB-9241-630F17C5535D}" dt="2024-11-21T07:24:53.169" v="2"/>
        <pc:sldMkLst>
          <pc:docMk/>
          <pc:sldMk cId="1465637068" sldId="291"/>
        </pc:sldMkLst>
      </pc:sldChg>
      <pc:sldChg chg="add del">
        <pc:chgData name="Post, Tineke" userId="acaedabe-b12f-42d1-8517-780bc8ea15c4" providerId="ADAL" clId="{85D43333-A0B0-49BB-9241-630F17C5535D}" dt="2024-11-21T07:24:53.169" v="2"/>
        <pc:sldMkLst>
          <pc:docMk/>
          <pc:sldMk cId="496871243" sldId="292"/>
        </pc:sldMkLst>
      </pc:sldChg>
      <pc:sldChg chg="add del">
        <pc:chgData name="Post, Tineke" userId="acaedabe-b12f-42d1-8517-780bc8ea15c4" providerId="ADAL" clId="{85D43333-A0B0-49BB-9241-630F17C5535D}" dt="2024-11-21T07:24:53.169" v="2"/>
        <pc:sldMkLst>
          <pc:docMk/>
          <pc:sldMk cId="1491586835" sldId="293"/>
        </pc:sldMkLst>
      </pc:sldChg>
      <pc:sldChg chg="add del">
        <pc:chgData name="Post, Tineke" userId="acaedabe-b12f-42d1-8517-780bc8ea15c4" providerId="ADAL" clId="{85D43333-A0B0-49BB-9241-630F17C5535D}" dt="2024-11-21T07:24:53.169" v="2"/>
        <pc:sldMkLst>
          <pc:docMk/>
          <pc:sldMk cId="2115584146" sldId="294"/>
        </pc:sldMkLst>
      </pc:sldChg>
      <pc:sldChg chg="del">
        <pc:chgData name="Post, Tineke" userId="acaedabe-b12f-42d1-8517-780bc8ea15c4" providerId="ADAL" clId="{85D43333-A0B0-49BB-9241-630F17C5535D}" dt="2024-11-21T07:24:52.502" v="1" actId="47"/>
        <pc:sldMkLst>
          <pc:docMk/>
          <pc:sldMk cId="3619173941" sldId="295"/>
        </pc:sldMkLst>
      </pc:sldChg>
      <pc:sldChg chg="add del">
        <pc:chgData name="Post, Tineke" userId="acaedabe-b12f-42d1-8517-780bc8ea15c4" providerId="ADAL" clId="{85D43333-A0B0-49BB-9241-630F17C5535D}" dt="2024-11-21T07:24:53.169" v="2"/>
        <pc:sldMkLst>
          <pc:docMk/>
          <pc:sldMk cId="599670466" sldId="296"/>
        </pc:sldMkLst>
      </pc:sldChg>
      <pc:sldChg chg="del">
        <pc:chgData name="Post, Tineke" userId="acaedabe-b12f-42d1-8517-780bc8ea15c4" providerId="ADAL" clId="{85D43333-A0B0-49BB-9241-630F17C5535D}" dt="2024-11-21T07:24:52.502" v="1" actId="47"/>
        <pc:sldMkLst>
          <pc:docMk/>
          <pc:sldMk cId="3527920268" sldId="297"/>
        </pc:sldMkLst>
      </pc:sldChg>
      <pc:sldChg chg="del">
        <pc:chgData name="Post, Tineke" userId="acaedabe-b12f-42d1-8517-780bc8ea15c4" providerId="ADAL" clId="{85D43333-A0B0-49BB-9241-630F17C5535D}" dt="2024-11-21T07:24:52.502" v="1" actId="47"/>
        <pc:sldMkLst>
          <pc:docMk/>
          <pc:sldMk cId="2782824104" sldId="298"/>
        </pc:sldMkLst>
      </pc:sldChg>
      <pc:sldChg chg="modSp add del mod">
        <pc:chgData name="Post, Tineke" userId="acaedabe-b12f-42d1-8517-780bc8ea15c4" providerId="ADAL" clId="{85D43333-A0B0-49BB-9241-630F17C5535D}" dt="2024-11-21T07:25:05.698" v="3" actId="20577"/>
        <pc:sldMkLst>
          <pc:docMk/>
          <pc:sldMk cId="2316296356" sldId="299"/>
        </pc:sldMkLst>
        <pc:spChg chg="mod">
          <ac:chgData name="Post, Tineke" userId="acaedabe-b12f-42d1-8517-780bc8ea15c4" providerId="ADAL" clId="{85D43333-A0B0-49BB-9241-630F17C5535D}" dt="2024-11-21T07:25:05.698" v="3" actId="20577"/>
          <ac:spMkLst>
            <pc:docMk/>
            <pc:sldMk cId="2316296356" sldId="299"/>
            <ac:spMk id="2" creationId="{A0CA43D8-1BE6-A4AA-C365-0FB8B050E575}"/>
          </ac:spMkLst>
        </pc:spChg>
      </pc:sldChg>
      <pc:sldChg chg="del">
        <pc:chgData name="Post, Tineke" userId="acaedabe-b12f-42d1-8517-780bc8ea15c4" providerId="ADAL" clId="{85D43333-A0B0-49BB-9241-630F17C5535D}" dt="2024-11-21T07:24:52.502" v="1" actId="47"/>
        <pc:sldMkLst>
          <pc:docMk/>
          <pc:sldMk cId="2108654205" sldId="300"/>
        </pc:sldMkLst>
      </pc:sldChg>
      <pc:sldChg chg="del">
        <pc:chgData name="Post, Tineke" userId="acaedabe-b12f-42d1-8517-780bc8ea15c4" providerId="ADAL" clId="{85D43333-A0B0-49BB-9241-630F17C5535D}" dt="2024-11-21T07:24:52.502" v="1" actId="47"/>
        <pc:sldMkLst>
          <pc:docMk/>
          <pc:sldMk cId="2641214977" sldId="301"/>
        </pc:sldMkLst>
      </pc:sldChg>
      <pc:sldChg chg="add del">
        <pc:chgData name="Post, Tineke" userId="acaedabe-b12f-42d1-8517-780bc8ea15c4" providerId="ADAL" clId="{85D43333-A0B0-49BB-9241-630F17C5535D}" dt="2024-11-21T07:24:53.169" v="2"/>
        <pc:sldMkLst>
          <pc:docMk/>
          <pc:sldMk cId="1463992292" sldId="302"/>
        </pc:sldMkLst>
      </pc:sldChg>
      <pc:sldChg chg="add del">
        <pc:chgData name="Post, Tineke" userId="acaedabe-b12f-42d1-8517-780bc8ea15c4" providerId="ADAL" clId="{85D43333-A0B0-49BB-9241-630F17C5535D}" dt="2024-11-21T07:24:53.169" v="2"/>
        <pc:sldMkLst>
          <pc:docMk/>
          <pc:sldMk cId="3863351927" sldId="303"/>
        </pc:sldMkLst>
      </pc:sldChg>
      <pc:sldChg chg="add del">
        <pc:chgData name="Post, Tineke" userId="acaedabe-b12f-42d1-8517-780bc8ea15c4" providerId="ADAL" clId="{85D43333-A0B0-49BB-9241-630F17C5535D}" dt="2024-11-21T07:24:53.169" v="2"/>
        <pc:sldMkLst>
          <pc:docMk/>
          <pc:sldMk cId="3451490138" sldId="304"/>
        </pc:sldMkLst>
      </pc:sldChg>
      <pc:sldChg chg="add del">
        <pc:chgData name="Post, Tineke" userId="acaedabe-b12f-42d1-8517-780bc8ea15c4" providerId="ADAL" clId="{85D43333-A0B0-49BB-9241-630F17C5535D}" dt="2024-11-21T07:24:53.169" v="2"/>
        <pc:sldMkLst>
          <pc:docMk/>
          <pc:sldMk cId="2623772082" sldId="305"/>
        </pc:sldMkLst>
      </pc:sldChg>
      <pc:sldChg chg="add del">
        <pc:chgData name="Post, Tineke" userId="acaedabe-b12f-42d1-8517-780bc8ea15c4" providerId="ADAL" clId="{85D43333-A0B0-49BB-9241-630F17C5535D}" dt="2024-11-21T07:24:53.169" v="2"/>
        <pc:sldMkLst>
          <pc:docMk/>
          <pc:sldMk cId="1091396162" sldId="306"/>
        </pc:sldMkLst>
      </pc:sldChg>
      <pc:sldChg chg="del">
        <pc:chgData name="Post, Tineke" userId="acaedabe-b12f-42d1-8517-780bc8ea15c4" providerId="ADAL" clId="{85D43333-A0B0-49BB-9241-630F17C5535D}" dt="2024-11-21T07:24:52.502" v="1" actId="47"/>
        <pc:sldMkLst>
          <pc:docMk/>
          <pc:sldMk cId="3563151773" sldId="307"/>
        </pc:sldMkLst>
      </pc:sldChg>
      <pc:sldChg chg="del">
        <pc:chgData name="Post, Tineke" userId="acaedabe-b12f-42d1-8517-780bc8ea15c4" providerId="ADAL" clId="{85D43333-A0B0-49BB-9241-630F17C5535D}" dt="2024-11-21T07:24:52.502" v="1" actId="47"/>
        <pc:sldMkLst>
          <pc:docMk/>
          <pc:sldMk cId="2079442473" sldId="308"/>
        </pc:sldMkLst>
      </pc:sldChg>
      <pc:sldChg chg="del">
        <pc:chgData name="Post, Tineke" userId="acaedabe-b12f-42d1-8517-780bc8ea15c4" providerId="ADAL" clId="{85D43333-A0B0-49BB-9241-630F17C5535D}" dt="2024-11-21T07:24:52.502" v="1" actId="47"/>
        <pc:sldMkLst>
          <pc:docMk/>
          <pc:sldMk cId="3350964496" sldId="309"/>
        </pc:sldMkLst>
      </pc:sldChg>
      <pc:sldChg chg="del">
        <pc:chgData name="Post, Tineke" userId="acaedabe-b12f-42d1-8517-780bc8ea15c4" providerId="ADAL" clId="{85D43333-A0B0-49BB-9241-630F17C5535D}" dt="2024-11-21T07:24:52.502" v="1" actId="47"/>
        <pc:sldMkLst>
          <pc:docMk/>
          <pc:sldMk cId="3418941676" sldId="310"/>
        </pc:sldMkLst>
      </pc:sldChg>
      <pc:sldChg chg="add del">
        <pc:chgData name="Post, Tineke" userId="acaedabe-b12f-42d1-8517-780bc8ea15c4" providerId="ADAL" clId="{85D43333-A0B0-49BB-9241-630F17C5535D}" dt="2024-11-21T07:24:53.169" v="2"/>
        <pc:sldMkLst>
          <pc:docMk/>
          <pc:sldMk cId="1012551085" sldId="311"/>
        </pc:sldMkLst>
      </pc:sldChg>
      <pc:sldChg chg="add del">
        <pc:chgData name="Post, Tineke" userId="acaedabe-b12f-42d1-8517-780bc8ea15c4" providerId="ADAL" clId="{85D43333-A0B0-49BB-9241-630F17C5535D}" dt="2024-11-21T07:24:53.169" v="2"/>
        <pc:sldMkLst>
          <pc:docMk/>
          <pc:sldMk cId="312943093" sldId="312"/>
        </pc:sldMkLst>
      </pc:sldChg>
      <pc:sldChg chg="add del">
        <pc:chgData name="Post, Tineke" userId="acaedabe-b12f-42d1-8517-780bc8ea15c4" providerId="ADAL" clId="{85D43333-A0B0-49BB-9241-630F17C5535D}" dt="2024-11-21T07:24:53.169" v="2"/>
        <pc:sldMkLst>
          <pc:docMk/>
          <pc:sldMk cId="2293843423" sldId="313"/>
        </pc:sldMkLst>
      </pc:sldChg>
      <pc:sldChg chg="del">
        <pc:chgData name="Post, Tineke" userId="acaedabe-b12f-42d1-8517-780bc8ea15c4" providerId="ADAL" clId="{85D43333-A0B0-49BB-9241-630F17C5535D}" dt="2024-11-21T07:24:52.502" v="1" actId="47"/>
        <pc:sldMkLst>
          <pc:docMk/>
          <pc:sldMk cId="2532704683" sldId="314"/>
        </pc:sldMkLst>
      </pc:sldChg>
      <pc:sldChg chg="add del">
        <pc:chgData name="Post, Tineke" userId="acaedabe-b12f-42d1-8517-780bc8ea15c4" providerId="ADAL" clId="{85D43333-A0B0-49BB-9241-630F17C5535D}" dt="2024-11-21T07:24:53.169" v="2"/>
        <pc:sldMkLst>
          <pc:docMk/>
          <pc:sldMk cId="3329092642" sldId="315"/>
        </pc:sldMkLst>
      </pc:sldChg>
      <pc:sldChg chg="add del">
        <pc:chgData name="Post, Tineke" userId="acaedabe-b12f-42d1-8517-780bc8ea15c4" providerId="ADAL" clId="{85D43333-A0B0-49BB-9241-630F17C5535D}" dt="2024-11-21T07:24:53.169" v="2"/>
        <pc:sldMkLst>
          <pc:docMk/>
          <pc:sldMk cId="3195517089" sldId="316"/>
        </pc:sldMkLst>
      </pc:sldChg>
      <pc:sldChg chg="add del">
        <pc:chgData name="Post, Tineke" userId="acaedabe-b12f-42d1-8517-780bc8ea15c4" providerId="ADAL" clId="{85D43333-A0B0-49BB-9241-630F17C5535D}" dt="2024-11-21T07:24:53.169" v="2"/>
        <pc:sldMkLst>
          <pc:docMk/>
          <pc:sldMk cId="3376425046" sldId="317"/>
        </pc:sldMkLst>
      </pc:sldChg>
      <pc:sldChg chg="del">
        <pc:chgData name="Post, Tineke" userId="acaedabe-b12f-42d1-8517-780bc8ea15c4" providerId="ADAL" clId="{85D43333-A0B0-49BB-9241-630F17C5535D}" dt="2024-11-21T07:24:52.502" v="1" actId="47"/>
        <pc:sldMkLst>
          <pc:docMk/>
          <pc:sldMk cId="2151795458" sldId="318"/>
        </pc:sldMkLst>
      </pc:sldChg>
      <pc:sldChg chg="add del">
        <pc:chgData name="Post, Tineke" userId="acaedabe-b12f-42d1-8517-780bc8ea15c4" providerId="ADAL" clId="{85D43333-A0B0-49BB-9241-630F17C5535D}" dt="2024-11-21T07:24:53.169" v="2"/>
        <pc:sldMkLst>
          <pc:docMk/>
          <pc:sldMk cId="2544470768" sldId="319"/>
        </pc:sldMkLst>
      </pc:sldChg>
    </pc:docChg>
  </pc:docChgLst>
  <pc:docChgLst>
    <pc:chgData name="Post, T. (Tineke)" userId="3bc886b5-731d-4cf3-a443-abb8640b0b78" providerId="ADAL" clId="{2F5D7DD5-ADDA-4A5D-A112-3BB376E77EAF}"/>
    <pc:docChg chg="modSld">
      <pc:chgData name="Post, T. (Tineke)" userId="3bc886b5-731d-4cf3-a443-abb8640b0b78" providerId="ADAL" clId="{2F5D7DD5-ADDA-4A5D-A112-3BB376E77EAF}" dt="2024-01-30T20:20:57.886" v="40" actId="20577"/>
      <pc:docMkLst>
        <pc:docMk/>
      </pc:docMkLst>
      <pc:sldChg chg="modSp mod">
        <pc:chgData name="Post, T. (Tineke)" userId="3bc886b5-731d-4cf3-a443-abb8640b0b78" providerId="ADAL" clId="{2F5D7DD5-ADDA-4A5D-A112-3BB376E77EAF}" dt="2024-01-30T20:17:47.250" v="3" actId="20577"/>
        <pc:sldMkLst>
          <pc:docMk/>
          <pc:sldMk cId="3301523597" sldId="279"/>
        </pc:sldMkLst>
      </pc:sldChg>
      <pc:sldChg chg="modSp mod">
        <pc:chgData name="Post, T. (Tineke)" userId="3bc886b5-731d-4cf3-a443-abb8640b0b78" providerId="ADAL" clId="{2F5D7DD5-ADDA-4A5D-A112-3BB376E77EAF}" dt="2024-01-30T20:18:11.389" v="4" actId="6549"/>
        <pc:sldMkLst>
          <pc:docMk/>
          <pc:sldMk cId="1694620347" sldId="282"/>
        </pc:sldMkLst>
      </pc:sldChg>
      <pc:sldChg chg="modSp mod">
        <pc:chgData name="Post, T. (Tineke)" userId="3bc886b5-731d-4cf3-a443-abb8640b0b78" providerId="ADAL" clId="{2F5D7DD5-ADDA-4A5D-A112-3BB376E77EAF}" dt="2024-01-30T20:19:03.230" v="22" actId="20577"/>
        <pc:sldMkLst>
          <pc:docMk/>
          <pc:sldMk cId="3350750626" sldId="288"/>
        </pc:sldMkLst>
      </pc:sldChg>
      <pc:sldChg chg="modSp mod">
        <pc:chgData name="Post, T. (Tineke)" userId="3bc886b5-731d-4cf3-a443-abb8640b0b78" providerId="ADAL" clId="{2F5D7DD5-ADDA-4A5D-A112-3BB376E77EAF}" dt="2024-01-30T20:19:24.604" v="33" actId="6549"/>
        <pc:sldMkLst>
          <pc:docMk/>
          <pc:sldMk cId="3379260910" sldId="290"/>
        </pc:sldMkLst>
      </pc:sldChg>
      <pc:sldChg chg="modSp mod">
        <pc:chgData name="Post, T. (Tineke)" userId="3bc886b5-731d-4cf3-a443-abb8640b0b78" providerId="ADAL" clId="{2F5D7DD5-ADDA-4A5D-A112-3BB376E77EAF}" dt="2024-01-30T20:20:11.525" v="34" actId="6549"/>
        <pc:sldMkLst>
          <pc:docMk/>
          <pc:sldMk cId="1091396162" sldId="306"/>
        </pc:sldMkLst>
      </pc:sldChg>
      <pc:sldChg chg="modSp mod">
        <pc:chgData name="Post, T. (Tineke)" userId="3bc886b5-731d-4cf3-a443-abb8640b0b78" providerId="ADAL" clId="{2F5D7DD5-ADDA-4A5D-A112-3BB376E77EAF}" dt="2024-01-30T20:20:29.188" v="35" actId="6549"/>
        <pc:sldMkLst>
          <pc:docMk/>
          <pc:sldMk cId="3350964496" sldId="309"/>
        </pc:sldMkLst>
      </pc:sldChg>
      <pc:sldChg chg="modSp mod">
        <pc:chgData name="Post, T. (Tineke)" userId="3bc886b5-731d-4cf3-a443-abb8640b0b78" providerId="ADAL" clId="{2F5D7DD5-ADDA-4A5D-A112-3BB376E77EAF}" dt="2024-01-30T20:20:41.665" v="36" actId="6549"/>
        <pc:sldMkLst>
          <pc:docMk/>
          <pc:sldMk cId="312943093" sldId="312"/>
        </pc:sldMkLst>
      </pc:sldChg>
      <pc:sldChg chg="modSp mod">
        <pc:chgData name="Post, T. (Tineke)" userId="3bc886b5-731d-4cf3-a443-abb8640b0b78" providerId="ADAL" clId="{2F5D7DD5-ADDA-4A5D-A112-3BB376E77EAF}" dt="2024-01-30T20:20:57.886" v="40" actId="20577"/>
        <pc:sldMkLst>
          <pc:docMk/>
          <pc:sldMk cId="3195517089" sldId="316"/>
        </pc:sldMkLst>
      </pc:sldChg>
    </pc:docChg>
  </pc:docChgLst>
  <pc:docChgLst>
    <pc:chgData name="Post-Ilbrink, Tineke" userId="acaedabe-b12f-42d1-8517-780bc8ea15c4" providerId="ADAL" clId="{C14CC57C-2805-4225-8350-CA84BDAAB644}"/>
    <pc:docChg chg="undo custSel addSld delSld modSld">
      <pc:chgData name="Post-Ilbrink, Tineke" userId="acaedabe-b12f-42d1-8517-780bc8ea15c4" providerId="ADAL" clId="{C14CC57C-2805-4225-8350-CA84BDAAB644}" dt="2025-02-19T19:48:49.633" v="3286" actId="20577"/>
      <pc:docMkLst>
        <pc:docMk/>
      </pc:docMkLst>
      <pc:sldChg chg="modNotesTx">
        <pc:chgData name="Post-Ilbrink, Tineke" userId="acaedabe-b12f-42d1-8517-780bc8ea15c4" providerId="ADAL" clId="{C14CC57C-2805-4225-8350-CA84BDAAB644}" dt="2025-02-19T19:48:41.506" v="3284" actId="20577"/>
        <pc:sldMkLst>
          <pc:docMk/>
          <pc:sldMk cId="2286700999" sldId="257"/>
        </pc:sldMkLst>
      </pc:sldChg>
      <pc:sldChg chg="del modNotesTx">
        <pc:chgData name="Post-Ilbrink, Tineke" userId="acaedabe-b12f-42d1-8517-780bc8ea15c4" providerId="ADAL" clId="{C14CC57C-2805-4225-8350-CA84BDAAB644}" dt="2025-02-19T19:08:41.602" v="317" actId="47"/>
        <pc:sldMkLst>
          <pc:docMk/>
          <pc:sldMk cId="2996725004" sldId="273"/>
        </pc:sldMkLst>
      </pc:sldChg>
      <pc:sldChg chg="modSp mod modAnim modNotesTx">
        <pc:chgData name="Post-Ilbrink, Tineke" userId="acaedabe-b12f-42d1-8517-780bc8ea15c4" providerId="ADAL" clId="{C14CC57C-2805-4225-8350-CA84BDAAB644}" dt="2025-02-19T19:30:50.524" v="2404" actId="6549"/>
        <pc:sldMkLst>
          <pc:docMk/>
          <pc:sldMk cId="2869242549" sldId="274"/>
        </pc:sldMkLst>
        <pc:spChg chg="mod">
          <ac:chgData name="Post-Ilbrink, Tineke" userId="acaedabe-b12f-42d1-8517-780bc8ea15c4" providerId="ADAL" clId="{C14CC57C-2805-4225-8350-CA84BDAAB644}" dt="2025-02-19T19:07:28.278" v="286" actId="20577"/>
          <ac:spMkLst>
            <pc:docMk/>
            <pc:sldMk cId="2869242549" sldId="274"/>
            <ac:spMk id="5" creationId="{0BD34E20-6A0D-86E3-859B-97923AE497B1}"/>
          </ac:spMkLst>
        </pc:spChg>
        <pc:spChg chg="mod">
          <ac:chgData name="Post-Ilbrink, Tineke" userId="acaedabe-b12f-42d1-8517-780bc8ea15c4" providerId="ADAL" clId="{C14CC57C-2805-4225-8350-CA84BDAAB644}" dt="2025-02-19T19:07:55.607" v="313" actId="207"/>
          <ac:spMkLst>
            <pc:docMk/>
            <pc:sldMk cId="2869242549" sldId="274"/>
            <ac:spMk id="7" creationId="{DA9F1D87-EC38-F38E-7890-59B9B31D134D}"/>
          </ac:spMkLst>
        </pc:spChg>
      </pc:sldChg>
      <pc:sldChg chg="modNotesTx">
        <pc:chgData name="Post-Ilbrink, Tineke" userId="acaedabe-b12f-42d1-8517-780bc8ea15c4" providerId="ADAL" clId="{C14CC57C-2805-4225-8350-CA84BDAAB644}" dt="2025-02-19T19:31:02.799" v="2407" actId="20577"/>
        <pc:sldMkLst>
          <pc:docMk/>
          <pc:sldMk cId="2675716529" sldId="277"/>
        </pc:sldMkLst>
      </pc:sldChg>
      <pc:sldChg chg="modNotesTx">
        <pc:chgData name="Post-Ilbrink, Tineke" userId="acaedabe-b12f-42d1-8517-780bc8ea15c4" providerId="ADAL" clId="{C14CC57C-2805-4225-8350-CA84BDAAB644}" dt="2025-02-19T19:33:52.826" v="2501" actId="255"/>
        <pc:sldMkLst>
          <pc:docMk/>
          <pc:sldMk cId="3301523597" sldId="279"/>
        </pc:sldMkLst>
      </pc:sldChg>
      <pc:sldChg chg="modNotesTx">
        <pc:chgData name="Post-Ilbrink, Tineke" userId="acaedabe-b12f-42d1-8517-780bc8ea15c4" providerId="ADAL" clId="{C14CC57C-2805-4225-8350-CA84BDAAB644}" dt="2025-02-19T19:35:08.026" v="2512" actId="255"/>
        <pc:sldMkLst>
          <pc:docMk/>
          <pc:sldMk cId="2480114809" sldId="280"/>
        </pc:sldMkLst>
      </pc:sldChg>
      <pc:sldChg chg="modNotesTx">
        <pc:chgData name="Post-Ilbrink, Tineke" userId="acaedabe-b12f-42d1-8517-780bc8ea15c4" providerId="ADAL" clId="{C14CC57C-2805-4225-8350-CA84BDAAB644}" dt="2025-02-19T19:36:23.107" v="2526" actId="20577"/>
        <pc:sldMkLst>
          <pc:docMk/>
          <pc:sldMk cId="1204329133" sldId="281"/>
        </pc:sldMkLst>
      </pc:sldChg>
      <pc:sldChg chg="modNotesTx">
        <pc:chgData name="Post-Ilbrink, Tineke" userId="acaedabe-b12f-42d1-8517-780bc8ea15c4" providerId="ADAL" clId="{C14CC57C-2805-4225-8350-CA84BDAAB644}" dt="2025-02-19T19:35:27.638" v="2515" actId="255"/>
        <pc:sldMkLst>
          <pc:docMk/>
          <pc:sldMk cId="1694620347" sldId="282"/>
        </pc:sldMkLst>
      </pc:sldChg>
      <pc:sldChg chg="modNotesTx">
        <pc:chgData name="Post-Ilbrink, Tineke" userId="acaedabe-b12f-42d1-8517-780bc8ea15c4" providerId="ADAL" clId="{C14CC57C-2805-4225-8350-CA84BDAAB644}" dt="2025-02-19T19:35:53.045" v="2518"/>
        <pc:sldMkLst>
          <pc:docMk/>
          <pc:sldMk cId="3699845084" sldId="283"/>
        </pc:sldMkLst>
      </pc:sldChg>
      <pc:sldChg chg="modNotesTx">
        <pc:chgData name="Post-Ilbrink, Tineke" userId="acaedabe-b12f-42d1-8517-780bc8ea15c4" providerId="ADAL" clId="{C14CC57C-2805-4225-8350-CA84BDAAB644}" dt="2025-02-19T19:36:44.859" v="2532" actId="122"/>
        <pc:sldMkLst>
          <pc:docMk/>
          <pc:sldMk cId="411059633" sldId="285"/>
        </pc:sldMkLst>
      </pc:sldChg>
      <pc:sldChg chg="modNotesTx">
        <pc:chgData name="Post-Ilbrink, Tineke" userId="acaedabe-b12f-42d1-8517-780bc8ea15c4" providerId="ADAL" clId="{C14CC57C-2805-4225-8350-CA84BDAAB644}" dt="2025-02-19T19:36:52.513" v="2534"/>
        <pc:sldMkLst>
          <pc:docMk/>
          <pc:sldMk cId="1064511585" sldId="286"/>
        </pc:sldMkLst>
      </pc:sldChg>
      <pc:sldChg chg="modNotesTx">
        <pc:chgData name="Post-Ilbrink, Tineke" userId="acaedabe-b12f-42d1-8517-780bc8ea15c4" providerId="ADAL" clId="{C14CC57C-2805-4225-8350-CA84BDAAB644}" dt="2025-02-19T19:37:11.162" v="2538" actId="255"/>
        <pc:sldMkLst>
          <pc:docMk/>
          <pc:sldMk cId="4193882513" sldId="287"/>
        </pc:sldMkLst>
      </pc:sldChg>
      <pc:sldChg chg="modNotesTx">
        <pc:chgData name="Post-Ilbrink, Tineke" userId="acaedabe-b12f-42d1-8517-780bc8ea15c4" providerId="ADAL" clId="{C14CC57C-2805-4225-8350-CA84BDAAB644}" dt="2025-02-19T19:37:03.955" v="2536" actId="255"/>
        <pc:sldMkLst>
          <pc:docMk/>
          <pc:sldMk cId="4165085345" sldId="289"/>
        </pc:sldMkLst>
      </pc:sldChg>
      <pc:sldChg chg="modNotesTx">
        <pc:chgData name="Post-Ilbrink, Tineke" userId="acaedabe-b12f-42d1-8517-780bc8ea15c4" providerId="ADAL" clId="{C14CC57C-2805-4225-8350-CA84BDAAB644}" dt="2025-02-19T19:37:25.662" v="2540" actId="255"/>
        <pc:sldMkLst>
          <pc:docMk/>
          <pc:sldMk cId="3379260910" sldId="290"/>
        </pc:sldMkLst>
      </pc:sldChg>
      <pc:sldChg chg="modNotesTx">
        <pc:chgData name="Post-Ilbrink, Tineke" userId="acaedabe-b12f-42d1-8517-780bc8ea15c4" providerId="ADAL" clId="{C14CC57C-2805-4225-8350-CA84BDAAB644}" dt="2025-02-19T19:37:36.960" v="2542" actId="255"/>
        <pc:sldMkLst>
          <pc:docMk/>
          <pc:sldMk cId="1465637068" sldId="291"/>
        </pc:sldMkLst>
      </pc:sldChg>
      <pc:sldChg chg="modNotesTx">
        <pc:chgData name="Post-Ilbrink, Tineke" userId="acaedabe-b12f-42d1-8517-780bc8ea15c4" providerId="ADAL" clId="{C14CC57C-2805-4225-8350-CA84BDAAB644}" dt="2025-02-19T19:37:44.914" v="2544" actId="2711"/>
        <pc:sldMkLst>
          <pc:docMk/>
          <pc:sldMk cId="496871243" sldId="292"/>
        </pc:sldMkLst>
      </pc:sldChg>
      <pc:sldChg chg="modNotesTx">
        <pc:chgData name="Post-Ilbrink, Tineke" userId="acaedabe-b12f-42d1-8517-780bc8ea15c4" providerId="ADAL" clId="{C14CC57C-2805-4225-8350-CA84BDAAB644}" dt="2025-02-19T19:37:53.099" v="2546" actId="255"/>
        <pc:sldMkLst>
          <pc:docMk/>
          <pc:sldMk cId="1491586835" sldId="293"/>
        </pc:sldMkLst>
      </pc:sldChg>
      <pc:sldChg chg="modNotesTx">
        <pc:chgData name="Post-Ilbrink, Tineke" userId="acaedabe-b12f-42d1-8517-780bc8ea15c4" providerId="ADAL" clId="{C14CC57C-2805-4225-8350-CA84BDAAB644}" dt="2025-02-19T19:38:00.476" v="2548" actId="255"/>
        <pc:sldMkLst>
          <pc:docMk/>
          <pc:sldMk cId="2115584146" sldId="294"/>
        </pc:sldMkLst>
      </pc:sldChg>
      <pc:sldChg chg="modNotesTx">
        <pc:chgData name="Post-Ilbrink, Tineke" userId="acaedabe-b12f-42d1-8517-780bc8ea15c4" providerId="ADAL" clId="{C14CC57C-2805-4225-8350-CA84BDAAB644}" dt="2025-02-19T19:38:07.421" v="2550" actId="255"/>
        <pc:sldMkLst>
          <pc:docMk/>
          <pc:sldMk cId="599670466" sldId="296"/>
        </pc:sldMkLst>
      </pc:sldChg>
      <pc:sldChg chg="modNotesTx">
        <pc:chgData name="Post-Ilbrink, Tineke" userId="acaedabe-b12f-42d1-8517-780bc8ea15c4" providerId="ADAL" clId="{C14CC57C-2805-4225-8350-CA84BDAAB644}" dt="2025-02-19T19:38:16.248" v="2552" actId="255"/>
        <pc:sldMkLst>
          <pc:docMk/>
          <pc:sldMk cId="2316296356" sldId="299"/>
        </pc:sldMkLst>
      </pc:sldChg>
      <pc:sldChg chg="modNotesTx">
        <pc:chgData name="Post-Ilbrink, Tineke" userId="acaedabe-b12f-42d1-8517-780bc8ea15c4" providerId="ADAL" clId="{C14CC57C-2805-4225-8350-CA84BDAAB644}" dt="2025-02-19T19:38:35.443" v="2556" actId="255"/>
        <pc:sldMkLst>
          <pc:docMk/>
          <pc:sldMk cId="1463992292" sldId="302"/>
        </pc:sldMkLst>
      </pc:sldChg>
      <pc:sldChg chg="modNotesTx">
        <pc:chgData name="Post-Ilbrink, Tineke" userId="acaedabe-b12f-42d1-8517-780bc8ea15c4" providerId="ADAL" clId="{C14CC57C-2805-4225-8350-CA84BDAAB644}" dt="2025-02-19T19:38:25.755" v="2554" actId="255"/>
        <pc:sldMkLst>
          <pc:docMk/>
          <pc:sldMk cId="3863351927" sldId="303"/>
        </pc:sldMkLst>
      </pc:sldChg>
      <pc:sldChg chg="modNotesTx">
        <pc:chgData name="Post-Ilbrink, Tineke" userId="acaedabe-b12f-42d1-8517-780bc8ea15c4" providerId="ADAL" clId="{C14CC57C-2805-4225-8350-CA84BDAAB644}" dt="2025-02-19T19:38:42.305" v="2558" actId="255"/>
        <pc:sldMkLst>
          <pc:docMk/>
          <pc:sldMk cId="3451490138" sldId="304"/>
        </pc:sldMkLst>
      </pc:sldChg>
      <pc:sldChg chg="modNotesTx">
        <pc:chgData name="Post-Ilbrink, Tineke" userId="acaedabe-b12f-42d1-8517-780bc8ea15c4" providerId="ADAL" clId="{C14CC57C-2805-4225-8350-CA84BDAAB644}" dt="2025-02-19T19:38:58.341" v="2562" actId="255"/>
        <pc:sldMkLst>
          <pc:docMk/>
          <pc:sldMk cId="2623772082" sldId="305"/>
        </pc:sldMkLst>
      </pc:sldChg>
      <pc:sldChg chg="modNotesTx">
        <pc:chgData name="Post-Ilbrink, Tineke" userId="acaedabe-b12f-42d1-8517-780bc8ea15c4" providerId="ADAL" clId="{C14CC57C-2805-4225-8350-CA84BDAAB644}" dt="2025-02-19T19:39:05.558" v="2564" actId="255"/>
        <pc:sldMkLst>
          <pc:docMk/>
          <pc:sldMk cId="1091396162" sldId="306"/>
        </pc:sldMkLst>
      </pc:sldChg>
      <pc:sldChg chg="modNotesTx">
        <pc:chgData name="Post-Ilbrink, Tineke" userId="acaedabe-b12f-42d1-8517-780bc8ea15c4" providerId="ADAL" clId="{C14CC57C-2805-4225-8350-CA84BDAAB644}" dt="2025-02-19T19:39:12.805" v="2566" actId="255"/>
        <pc:sldMkLst>
          <pc:docMk/>
          <pc:sldMk cId="1012551085" sldId="311"/>
        </pc:sldMkLst>
      </pc:sldChg>
      <pc:sldChg chg="modNotesTx">
        <pc:chgData name="Post-Ilbrink, Tineke" userId="acaedabe-b12f-42d1-8517-780bc8ea15c4" providerId="ADAL" clId="{C14CC57C-2805-4225-8350-CA84BDAAB644}" dt="2025-02-19T19:39:20.224" v="2568" actId="255"/>
        <pc:sldMkLst>
          <pc:docMk/>
          <pc:sldMk cId="312943093" sldId="312"/>
        </pc:sldMkLst>
      </pc:sldChg>
      <pc:sldChg chg="modNotesTx">
        <pc:chgData name="Post-Ilbrink, Tineke" userId="acaedabe-b12f-42d1-8517-780bc8ea15c4" providerId="ADAL" clId="{C14CC57C-2805-4225-8350-CA84BDAAB644}" dt="2025-02-19T19:39:26.908" v="2570" actId="255"/>
        <pc:sldMkLst>
          <pc:docMk/>
          <pc:sldMk cId="2293843423" sldId="313"/>
        </pc:sldMkLst>
      </pc:sldChg>
      <pc:sldChg chg="modNotesTx">
        <pc:chgData name="Post-Ilbrink, Tineke" userId="acaedabe-b12f-42d1-8517-780bc8ea15c4" providerId="ADAL" clId="{C14CC57C-2805-4225-8350-CA84BDAAB644}" dt="2025-02-19T19:31:12.837" v="2409" actId="255"/>
        <pc:sldMkLst>
          <pc:docMk/>
          <pc:sldMk cId="3329092642" sldId="315"/>
        </pc:sldMkLst>
      </pc:sldChg>
      <pc:sldChg chg="modNotesTx">
        <pc:chgData name="Post-Ilbrink, Tineke" userId="acaedabe-b12f-42d1-8517-780bc8ea15c4" providerId="ADAL" clId="{C14CC57C-2805-4225-8350-CA84BDAAB644}" dt="2025-02-19T19:48:49.633" v="3286" actId="20577"/>
        <pc:sldMkLst>
          <pc:docMk/>
          <pc:sldMk cId="3195517089" sldId="316"/>
        </pc:sldMkLst>
      </pc:sldChg>
      <pc:sldChg chg="modNotesTx">
        <pc:chgData name="Post-Ilbrink, Tineke" userId="acaedabe-b12f-42d1-8517-780bc8ea15c4" providerId="ADAL" clId="{C14CC57C-2805-4225-8350-CA84BDAAB644}" dt="2025-02-19T19:38:49.822" v="2560" actId="255"/>
        <pc:sldMkLst>
          <pc:docMk/>
          <pc:sldMk cId="3376425046" sldId="317"/>
        </pc:sldMkLst>
      </pc:sldChg>
      <pc:sldChg chg="modNotesTx">
        <pc:chgData name="Post-Ilbrink, Tineke" userId="acaedabe-b12f-42d1-8517-780bc8ea15c4" providerId="ADAL" clId="{C14CC57C-2805-4225-8350-CA84BDAAB644}" dt="2025-02-19T19:31:27.761" v="2411" actId="255"/>
        <pc:sldMkLst>
          <pc:docMk/>
          <pc:sldMk cId="2544470768" sldId="319"/>
        </pc:sldMkLst>
      </pc:sldChg>
      <pc:sldChg chg="add">
        <pc:chgData name="Post-Ilbrink, Tineke" userId="acaedabe-b12f-42d1-8517-780bc8ea15c4" providerId="ADAL" clId="{C14CC57C-2805-4225-8350-CA84BDAAB644}" dt="2025-02-19T19:08:39.889" v="316"/>
        <pc:sldMkLst>
          <pc:docMk/>
          <pc:sldMk cId="1526408900" sldId="320"/>
        </pc:sldMkLst>
      </pc:sldChg>
    </pc:docChg>
  </pc:docChgLst>
  <pc:docChgLst>
    <pc:chgData name="Post, T. (Tineke)" userId="3bc886b5-731d-4cf3-a443-abb8640b0b78" providerId="ADAL" clId="{FBACDA5A-2615-497C-A843-2355FFF642D8}"/>
    <pc:docChg chg="delSld">
      <pc:chgData name="Post, T. (Tineke)" userId="3bc886b5-731d-4cf3-a443-abb8640b0b78" providerId="ADAL" clId="{FBACDA5A-2615-497C-A843-2355FFF642D8}" dt="2023-12-06T09:00:43.605" v="0" actId="47"/>
      <pc:docMkLst>
        <pc:docMk/>
      </pc:docMkLst>
      <pc:sldChg chg="del">
        <pc:chgData name="Post, T. (Tineke)" userId="3bc886b5-731d-4cf3-a443-abb8640b0b78" providerId="ADAL" clId="{FBACDA5A-2615-497C-A843-2355FFF642D8}" dt="2023-12-06T09:00:43.605" v="0" actId="47"/>
        <pc:sldMkLst>
          <pc:docMk/>
          <pc:sldMk cId="1697253759" sldId="319"/>
        </pc:sldMkLst>
      </pc:sldChg>
    </pc:docChg>
  </pc:docChgLst>
  <pc:docChgLst>
    <pc:chgData name="Post, T. (Tineke)" userId="3bc886b5-731d-4cf3-a443-abb8640b0b78" providerId="ADAL" clId="{EED9C0D4-58C8-4A95-8DA1-263D1911888A}"/>
    <pc:docChg chg="undo custSel addSld modSld">
      <pc:chgData name="Post, T. (Tineke)" userId="3bc886b5-731d-4cf3-a443-abb8640b0b78" providerId="ADAL" clId="{EED9C0D4-58C8-4A95-8DA1-263D1911888A}" dt="2023-11-13T13:08:52.834" v="426" actId="20577"/>
      <pc:docMkLst>
        <pc:docMk/>
      </pc:docMkLst>
      <pc:sldChg chg="modSp mod">
        <pc:chgData name="Post, T. (Tineke)" userId="3bc886b5-731d-4cf3-a443-abb8640b0b78" providerId="ADAL" clId="{EED9C0D4-58C8-4A95-8DA1-263D1911888A}" dt="2023-10-23T17:56:54.784" v="3" actId="1582"/>
        <pc:sldMkLst>
          <pc:docMk/>
          <pc:sldMk cId="2996725004" sldId="273"/>
        </pc:sldMkLst>
      </pc:sldChg>
      <pc:sldChg chg="modSp mod">
        <pc:chgData name="Post, T. (Tineke)" userId="3bc886b5-731d-4cf3-a443-abb8640b0b78" providerId="ADAL" clId="{EED9C0D4-58C8-4A95-8DA1-263D1911888A}" dt="2023-10-23T17:57:46.887" v="30" actId="20577"/>
        <pc:sldMkLst>
          <pc:docMk/>
          <pc:sldMk cId="1694620347" sldId="282"/>
        </pc:sldMkLst>
      </pc:sldChg>
      <pc:sldChg chg="modSp mod">
        <pc:chgData name="Post, T. (Tineke)" userId="3bc886b5-731d-4cf3-a443-abb8640b0b78" providerId="ADAL" clId="{EED9C0D4-58C8-4A95-8DA1-263D1911888A}" dt="2023-10-23T17:57:31.699" v="22" actId="20577"/>
        <pc:sldMkLst>
          <pc:docMk/>
          <pc:sldMk cId="3699845084" sldId="283"/>
        </pc:sldMkLst>
      </pc:sldChg>
      <pc:sldChg chg="addSp delSp modSp mod delAnim modAnim addCm delCm">
        <pc:chgData name="Post, T. (Tineke)" userId="3bc886b5-731d-4cf3-a443-abb8640b0b78" providerId="ADAL" clId="{EED9C0D4-58C8-4A95-8DA1-263D1911888A}" dt="2023-10-23T18:29:43.405" v="408"/>
        <pc:sldMkLst>
          <pc:docMk/>
          <pc:sldMk cId="411059633" sldId="285"/>
        </pc:sldMkLst>
      </pc:sldChg>
      <pc:sldChg chg="modSp mod">
        <pc:chgData name="Post, T. (Tineke)" userId="3bc886b5-731d-4cf3-a443-abb8640b0b78" providerId="ADAL" clId="{EED9C0D4-58C8-4A95-8DA1-263D1911888A}" dt="2023-10-23T18:14:16.565" v="247" actId="20577"/>
        <pc:sldMkLst>
          <pc:docMk/>
          <pc:sldMk cId="1064511585" sldId="286"/>
        </pc:sldMkLst>
      </pc:sldChg>
      <pc:sldChg chg="modSp mod">
        <pc:chgData name="Post, T. (Tineke)" userId="3bc886b5-731d-4cf3-a443-abb8640b0b78" providerId="ADAL" clId="{EED9C0D4-58C8-4A95-8DA1-263D1911888A}" dt="2023-10-23T18:14:52.064" v="248" actId="20577"/>
        <pc:sldMkLst>
          <pc:docMk/>
          <pc:sldMk cId="4193882513" sldId="287"/>
        </pc:sldMkLst>
      </pc:sldChg>
      <pc:sldChg chg="modSp mod">
        <pc:chgData name="Post, T. (Tineke)" userId="3bc886b5-731d-4cf3-a443-abb8640b0b78" providerId="ADAL" clId="{EED9C0D4-58C8-4A95-8DA1-263D1911888A}" dt="2023-10-23T17:58:48.836" v="50" actId="6549"/>
        <pc:sldMkLst>
          <pc:docMk/>
          <pc:sldMk cId="3350750626" sldId="288"/>
        </pc:sldMkLst>
      </pc:sldChg>
      <pc:sldChg chg="addSp delSp modSp mod addCm delCm modCm">
        <pc:chgData name="Post, T. (Tineke)" userId="3bc886b5-731d-4cf3-a443-abb8640b0b78" providerId="ADAL" clId="{EED9C0D4-58C8-4A95-8DA1-263D1911888A}" dt="2023-10-23T18:45:05.879" v="409"/>
        <pc:sldMkLst>
          <pc:docMk/>
          <pc:sldMk cId="599670466" sldId="296"/>
        </pc:sldMkLst>
      </pc:sldChg>
      <pc:sldChg chg="modSp mod">
        <pc:chgData name="Post, T. (Tineke)" userId="3bc886b5-731d-4cf3-a443-abb8640b0b78" providerId="ADAL" clId="{EED9C0D4-58C8-4A95-8DA1-263D1911888A}" dt="2023-10-23T18:00:29.179" v="136" actId="20577"/>
        <pc:sldMkLst>
          <pc:docMk/>
          <pc:sldMk cId="3527920268" sldId="297"/>
        </pc:sldMkLst>
      </pc:sldChg>
      <pc:sldChg chg="modSp mod">
        <pc:chgData name="Post, T. (Tineke)" userId="3bc886b5-731d-4cf3-a443-abb8640b0b78" providerId="ADAL" clId="{EED9C0D4-58C8-4A95-8DA1-263D1911888A}" dt="2023-10-23T18:16:07.691" v="249" actId="20577"/>
        <pc:sldMkLst>
          <pc:docMk/>
          <pc:sldMk cId="2782824104" sldId="298"/>
        </pc:sldMkLst>
      </pc:sldChg>
      <pc:sldChg chg="addSp modSp mod">
        <pc:chgData name="Post, T. (Tineke)" userId="3bc886b5-731d-4cf3-a443-abb8640b0b78" providerId="ADAL" clId="{EED9C0D4-58C8-4A95-8DA1-263D1911888A}" dt="2023-10-23T18:02:31.323" v="139" actId="1076"/>
        <pc:sldMkLst>
          <pc:docMk/>
          <pc:sldMk cId="1463992292" sldId="302"/>
        </pc:sldMkLst>
      </pc:sldChg>
      <pc:sldChg chg="modSp mod">
        <pc:chgData name="Post, T. (Tineke)" userId="3bc886b5-731d-4cf3-a443-abb8640b0b78" providerId="ADAL" clId="{EED9C0D4-58C8-4A95-8DA1-263D1911888A}" dt="2023-10-23T18:02:48.188" v="147" actId="20577"/>
        <pc:sldMkLst>
          <pc:docMk/>
          <pc:sldMk cId="3451490138" sldId="304"/>
        </pc:sldMkLst>
      </pc:sldChg>
      <pc:sldChg chg="addSp delSp modSp mod">
        <pc:chgData name="Post, T. (Tineke)" userId="3bc886b5-731d-4cf3-a443-abb8640b0b78" providerId="ADAL" clId="{EED9C0D4-58C8-4A95-8DA1-263D1911888A}" dt="2023-10-23T18:23:42.312" v="321" actId="14100"/>
        <pc:sldMkLst>
          <pc:docMk/>
          <pc:sldMk cId="1091396162" sldId="306"/>
        </pc:sldMkLst>
      </pc:sldChg>
      <pc:sldChg chg="addSp delSp modSp mod">
        <pc:chgData name="Post, T. (Tineke)" userId="3bc886b5-731d-4cf3-a443-abb8640b0b78" providerId="ADAL" clId="{EED9C0D4-58C8-4A95-8DA1-263D1911888A}" dt="2023-10-23T18:12:21.526" v="241" actId="14100"/>
        <pc:sldMkLst>
          <pc:docMk/>
          <pc:sldMk cId="3418941676" sldId="310"/>
        </pc:sldMkLst>
      </pc:sldChg>
      <pc:sldChg chg="addSp modSp mod">
        <pc:chgData name="Post, T. (Tineke)" userId="3bc886b5-731d-4cf3-a443-abb8640b0b78" providerId="ADAL" clId="{EED9C0D4-58C8-4A95-8DA1-263D1911888A}" dt="2023-10-23T18:10:20.400" v="210" actId="20577"/>
        <pc:sldMkLst>
          <pc:docMk/>
          <pc:sldMk cId="3195517089" sldId="316"/>
        </pc:sldMkLst>
      </pc:sldChg>
      <pc:sldChg chg="addSp delSp modSp mod">
        <pc:chgData name="Post, T. (Tineke)" userId="3bc886b5-731d-4cf3-a443-abb8640b0b78" providerId="ADAL" clId="{EED9C0D4-58C8-4A95-8DA1-263D1911888A}" dt="2023-10-23T18:05:34.304" v="153" actId="1076"/>
        <pc:sldMkLst>
          <pc:docMk/>
          <pc:sldMk cId="3376425046" sldId="317"/>
        </pc:sldMkLst>
      </pc:sldChg>
      <pc:sldChg chg="addSp delSp modSp mod">
        <pc:chgData name="Post, T. (Tineke)" userId="3bc886b5-731d-4cf3-a443-abb8640b0b78" providerId="ADAL" clId="{EED9C0D4-58C8-4A95-8DA1-263D1911888A}" dt="2023-10-23T18:08:55.799" v="202" actId="1076"/>
        <pc:sldMkLst>
          <pc:docMk/>
          <pc:sldMk cId="2151795458" sldId="318"/>
        </pc:sldMkLst>
      </pc:sldChg>
      <pc:sldChg chg="modSp new mod">
        <pc:chgData name="Post, T. (Tineke)" userId="3bc886b5-731d-4cf3-a443-abb8640b0b78" providerId="ADAL" clId="{EED9C0D4-58C8-4A95-8DA1-263D1911888A}" dt="2023-11-13T13:08:52.834" v="426" actId="20577"/>
        <pc:sldMkLst>
          <pc:docMk/>
          <pc:sldMk cId="1697253759" sldId="319"/>
        </pc:sldMkLst>
      </pc:sldChg>
    </pc:docChg>
  </pc:docChgLst>
  <pc:docChgLst>
    <pc:chgData name="Makaaij, A.P. (Allyson)" userId="cc5c0e6b-a3fd-4108-b505-71aedd644dd2" providerId="ADAL" clId="{EA9FFE3A-409E-4750-8A03-0BD1CDA4C682}"/>
    <pc:docChg chg="undo custSel addSld modSld sldOrd">
      <pc:chgData name="Makaaij, A.P. (Allyson)" userId="cc5c0e6b-a3fd-4108-b505-71aedd644dd2" providerId="ADAL" clId="{EA9FFE3A-409E-4750-8A03-0BD1CDA4C682}" dt="2024-02-26T10:55:05.369" v="5129" actId="20577"/>
      <pc:docMkLst>
        <pc:docMk/>
      </pc:docMkLst>
      <pc:sldChg chg="delSp modSp mod delAnim modNotesTx">
        <pc:chgData name="Makaaij, A.P. (Allyson)" userId="cc5c0e6b-a3fd-4108-b505-71aedd644dd2" providerId="ADAL" clId="{EA9FFE3A-409E-4750-8A03-0BD1CDA4C682}" dt="2024-02-19T10:40:26.444" v="8" actId="20577"/>
        <pc:sldMkLst>
          <pc:docMk/>
          <pc:sldMk cId="2996725004" sldId="273"/>
        </pc:sldMkLst>
      </pc:sldChg>
      <pc:sldChg chg="modSp modNotesTx">
        <pc:chgData name="Makaaij, A.P. (Allyson)" userId="cc5c0e6b-a3fd-4108-b505-71aedd644dd2" providerId="ADAL" clId="{EA9FFE3A-409E-4750-8A03-0BD1CDA4C682}" dt="2024-02-26T10:23:55.986" v="731" actId="20577"/>
        <pc:sldMkLst>
          <pc:docMk/>
          <pc:sldMk cId="2869242549" sldId="274"/>
        </pc:sldMkLst>
      </pc:sldChg>
      <pc:sldChg chg="modSp mod modAnim">
        <pc:chgData name="Makaaij, A.P. (Allyson)" userId="cc5c0e6b-a3fd-4108-b505-71aedd644dd2" providerId="ADAL" clId="{EA9FFE3A-409E-4750-8A03-0BD1CDA4C682}" dt="2024-02-26T10:24:15.136" v="738" actId="115"/>
        <pc:sldMkLst>
          <pc:docMk/>
          <pc:sldMk cId="2675716529" sldId="277"/>
        </pc:sldMkLst>
      </pc:sldChg>
      <pc:sldChg chg="modNotesTx">
        <pc:chgData name="Makaaij, A.P. (Allyson)" userId="cc5c0e6b-a3fd-4108-b505-71aedd644dd2" providerId="ADAL" clId="{EA9FFE3A-409E-4750-8A03-0BD1CDA4C682}" dt="2024-02-26T10:50:42.781" v="4816" actId="20577"/>
        <pc:sldMkLst>
          <pc:docMk/>
          <pc:sldMk cId="3301523597" sldId="279"/>
        </pc:sldMkLst>
      </pc:sldChg>
      <pc:sldChg chg="modNotesTx">
        <pc:chgData name="Makaaij, A.P. (Allyson)" userId="cc5c0e6b-a3fd-4108-b505-71aedd644dd2" providerId="ADAL" clId="{EA9FFE3A-409E-4750-8A03-0BD1CDA4C682}" dt="2024-02-26T10:55:05.369" v="5129" actId="20577"/>
        <pc:sldMkLst>
          <pc:docMk/>
          <pc:sldMk cId="2480114809" sldId="280"/>
        </pc:sldMkLst>
      </pc:sldChg>
      <pc:sldChg chg="modSp mod">
        <pc:chgData name="Makaaij, A.P. (Allyson)" userId="cc5c0e6b-a3fd-4108-b505-71aedd644dd2" providerId="ADAL" clId="{EA9FFE3A-409E-4750-8A03-0BD1CDA4C682}" dt="2024-02-21T14:05:21.120" v="603" actId="20577"/>
        <pc:sldMkLst>
          <pc:docMk/>
          <pc:sldMk cId="3699845084" sldId="283"/>
        </pc:sldMkLst>
      </pc:sldChg>
      <pc:sldChg chg="addSp delSp modSp mod modNotesTx">
        <pc:chgData name="Makaaij, A.P. (Allyson)" userId="cc5c0e6b-a3fd-4108-b505-71aedd644dd2" providerId="ADAL" clId="{EA9FFE3A-409E-4750-8A03-0BD1CDA4C682}" dt="2024-02-26T10:25:40.585" v="771" actId="20577"/>
        <pc:sldMkLst>
          <pc:docMk/>
          <pc:sldMk cId="3329092642" sldId="315"/>
        </pc:sldMkLst>
      </pc:sldChg>
      <pc:sldChg chg="addSp delSp modSp new mod ord modClrScheme delAnim modAnim chgLayout modNotesTx">
        <pc:chgData name="Makaaij, A.P. (Allyson)" userId="cc5c0e6b-a3fd-4108-b505-71aedd644dd2" providerId="ADAL" clId="{EA9FFE3A-409E-4750-8A03-0BD1CDA4C682}" dt="2024-02-26T10:35:04.138" v="1293" actId="1076"/>
        <pc:sldMkLst>
          <pc:docMk/>
          <pc:sldMk cId="2544470768" sldId="31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B65541-8C3B-4A01-97B6-D16388BEF411}" type="datetimeFigureOut">
              <a:rPr lang="nl-NL" smtClean="0"/>
              <a:t>19-2-2025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7D9B7E-A373-45D2-812E-3BCD8CCCB490}" type="slidenum">
              <a:rPr lang="nl-NL" smtClean="0"/>
              <a:t>‹nr.›</a:t>
            </a:fld>
            <a:endParaRPr lang="nl-NL"/>
          </a:p>
        </p:txBody>
      </p:sp>
    </p:spTree>
    <p:extLst>
      <p:ext uri="{BB962C8B-B14F-4D97-AF65-F5344CB8AC3E}">
        <p14:creationId xmlns:p14="http://schemas.microsoft.com/office/powerpoint/2010/main" val="2766009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1" dirty="0">
                <a:effectLst/>
                <a:latin typeface="Aptos Display" panose="020B0004020202020204" pitchFamily="34" charset="0"/>
                <a:ea typeface="Calibri" panose="020F0502020204030204" pitchFamily="34" charset="0"/>
                <a:cs typeface="Arial" panose="020B0604020202020204" pitchFamily="34" charset="0"/>
              </a:rPr>
              <a:t>Benodigde materialen:</a:t>
            </a:r>
            <a:endParaRPr lang="nl-NL" sz="1000" dirty="0">
              <a:effectLst/>
              <a:latin typeface="Aptos Display" panose="020B0004020202020204" pitchFamily="34" charset="0"/>
              <a:ea typeface="Calibri" panose="020F0502020204030204" pitchFamily="34" charset="0"/>
              <a:cs typeface="Arial" panose="020B0604020202020204" pitchFamily="34" charset="0"/>
            </a:endParaRPr>
          </a:p>
          <a:p>
            <a:pPr marL="171450" indent="-171450">
              <a:buFontTx/>
              <a:buChar char="-"/>
            </a:pPr>
            <a:r>
              <a:rPr lang="nl-NL" sz="1000" dirty="0">
                <a:effectLst/>
                <a:latin typeface="Aptos Display" panose="020B0004020202020204" pitchFamily="34" charset="0"/>
                <a:ea typeface="Calibri" panose="020F0502020204030204" pitchFamily="34" charset="0"/>
                <a:cs typeface="Arial" panose="020B0604020202020204" pitchFamily="34" charset="0"/>
              </a:rPr>
              <a:t>Iets om een zichtbare lijn mee op de grond in het lokaal te trekken (bijv. tape)</a:t>
            </a:r>
          </a:p>
          <a:p>
            <a:pPr marL="171450" indent="-171450">
              <a:buFontTx/>
              <a:buChar char="-"/>
            </a:pPr>
            <a:r>
              <a:rPr lang="nl-NL" sz="1000" dirty="0">
                <a:effectLst/>
                <a:latin typeface="Aptos Display" panose="020B0004020202020204" pitchFamily="34" charset="0"/>
                <a:ea typeface="Calibri" panose="020F0502020204030204" pitchFamily="34" charset="0"/>
                <a:cs typeface="Arial" panose="020B0604020202020204" pitchFamily="34" charset="0"/>
              </a:rPr>
              <a:t>De scoringslijst …over De Streep </a:t>
            </a:r>
            <a:r>
              <a:rPr lang="nl-NL" sz="1000" baseline="-25000" dirty="0">
                <a:effectLst/>
                <a:latin typeface="Aptos Display" panose="020B0004020202020204" pitchFamily="34" charset="0"/>
                <a:ea typeface="Calibri" panose="020F0502020204030204" pitchFamily="34" charset="0"/>
                <a:cs typeface="Arial" panose="020B0604020202020204" pitchFamily="34" charset="0"/>
              </a:rPr>
              <a:t>(eerst in Word de namen van de leerlingen alvast invullen; daarna uitprinten)</a:t>
            </a:r>
          </a:p>
          <a:p>
            <a:pPr marL="171450" indent="-171450">
              <a:buFontTx/>
              <a:buChar char="-"/>
            </a:pPr>
            <a:r>
              <a:rPr lang="nl-NL" sz="1000" dirty="0">
                <a:effectLst/>
                <a:latin typeface="Aptos Display" panose="020B0004020202020204" pitchFamily="34" charset="0"/>
                <a:ea typeface="Calibri" panose="020F0502020204030204" pitchFamily="34" charset="0"/>
                <a:cs typeface="Arial" panose="020B0604020202020204" pitchFamily="34" charset="0"/>
              </a:rPr>
              <a:t>Eventueel 3 x A4 met groot erop geschreven ‘dit past NIET bij mij’, ‘dit past EEN BEETJE bij mij’ en ‘dit past WEL bij mij’ </a:t>
            </a:r>
          </a:p>
          <a:p>
            <a:endParaRPr lang="nl-NL" sz="1000" dirty="0">
              <a:effectLst/>
              <a:latin typeface="Aptos Display" panose="020B0004020202020204" pitchFamily="34" charset="0"/>
              <a:ea typeface="Calibri" panose="020F0502020204030204" pitchFamily="34" charset="0"/>
              <a:cs typeface="Arial" panose="020B0604020202020204" pitchFamily="34" charset="0"/>
            </a:endParaRPr>
          </a:p>
          <a:p>
            <a:r>
              <a:rPr lang="nl-NL" sz="1000" b="1" dirty="0">
                <a:effectLst/>
                <a:latin typeface="Aptos Display" panose="020B0004020202020204" pitchFamily="34" charset="0"/>
                <a:ea typeface="Calibri" panose="020F0502020204030204" pitchFamily="34" charset="0"/>
                <a:cs typeface="Arial" panose="020B0604020202020204" pitchFamily="34" charset="0"/>
              </a:rPr>
              <a:t>Voorbereiding </a:t>
            </a:r>
          </a:p>
          <a:p>
            <a:pPr marL="171450" indent="-171450">
              <a:buFontTx/>
              <a:buChar char="-"/>
            </a:pPr>
            <a:r>
              <a:rPr lang="nl-NL" sz="1000" dirty="0">
                <a:effectLst/>
                <a:latin typeface="Aptos Display" panose="020B0004020202020204" pitchFamily="34" charset="0"/>
                <a:ea typeface="Calibri" panose="020F0502020204030204" pitchFamily="34" charset="0"/>
                <a:cs typeface="Arial" panose="020B0604020202020204" pitchFamily="34" charset="0"/>
              </a:rPr>
              <a:t>Lees de notities bij deze les goed door. </a:t>
            </a:r>
          </a:p>
          <a:p>
            <a:pPr marL="171450" indent="-171450">
              <a:buFontTx/>
              <a:buChar char="-"/>
            </a:pPr>
            <a:r>
              <a:rPr lang="nl-NL" sz="1000" dirty="0">
                <a:latin typeface="Aptos Display" panose="020B0004020202020204" pitchFamily="34" charset="0"/>
              </a:rPr>
              <a:t>Trek een lijn parallel aan het digibord en zet aan de ene kant 'Past WEL bij mij' en aan de andere kant 'Past NIET bij mij'. Zorg voor genoeg ruimte voor alle leerlingen om te staan en over de streep te lopen.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000" dirty="0">
                <a:latin typeface="Aptos Display" panose="020B0004020202020204" pitchFamily="34" charset="0"/>
              </a:rPr>
              <a:t>Geef de les met minstens twee personen, bij voorkeur een logopedist en een docent/mentor. Met drie personen is het nog beter. Persoon A presenteert de stellingen, persoon B loopt mee en stelt vragen, persoon C registreert de antwoorden.</a:t>
            </a:r>
          </a:p>
          <a:p>
            <a:pPr marL="0" indent="0">
              <a:buFontTx/>
              <a:buNone/>
            </a:pPr>
            <a:endParaRPr lang="nl-NL" sz="1000" dirty="0">
              <a:effectLst/>
              <a:latin typeface="Aptos Display" panose="020B0004020202020204" pitchFamily="34" charset="0"/>
              <a:ea typeface="Calibri" panose="020F0502020204030204" pitchFamily="34" charset="0"/>
              <a:cs typeface="Arial" panose="020B0604020202020204" pitchFamily="34" charset="0"/>
            </a:endParaRPr>
          </a:p>
          <a:p>
            <a:pPr marL="0" indent="0">
              <a:buFontTx/>
              <a:buNone/>
            </a:pPr>
            <a:r>
              <a:rPr lang="nl-NL" sz="1000" b="1" dirty="0">
                <a:latin typeface="Aptos Display" panose="020B0004020202020204" pitchFamily="34" charset="0"/>
              </a:rPr>
              <a:t>NB: </a:t>
            </a:r>
            <a:r>
              <a:rPr lang="nl-NL" sz="1000" dirty="0">
                <a:latin typeface="Aptos Display" panose="020B0004020202020204" pitchFamily="34" charset="0"/>
              </a:rPr>
              <a:t>Houd er rekening mee dat deze les intensief is voor de leerlingen. Het vraagt veel denkwerk en kwetsbaarheid. Neem dus voldoende tijd en verdeel de les eventueel over twee sessies als de leerlingen moe zijn.</a:t>
            </a:r>
          </a:p>
          <a:p>
            <a:pPr marL="0" indent="0">
              <a:buFontTx/>
              <a:buNone/>
            </a:pPr>
            <a:endParaRPr lang="nl-NL" sz="1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dirty="0">
                <a:latin typeface="Aptos Display" panose="020B0004020202020204" pitchFamily="34" charset="0"/>
              </a:rPr>
              <a:t>Belangrijk! </a:t>
            </a:r>
            <a:r>
              <a:rPr lang="nl-NL" sz="1000" dirty="0">
                <a:latin typeface="Aptos Display" panose="020B0004020202020204" pitchFamily="34" charset="0"/>
              </a:rPr>
              <a:t>Voor deze les is het belangrijk dat leerlingen zich veilig voelen in de groep. Als je twijfelt over de sfeer in de klas, kun je de opdracht beter in twee kleinere groepen doen. Je kunt er dan voor kiezen om parallel co-teaching toe te passen.</a:t>
            </a:r>
          </a:p>
          <a:p>
            <a:pPr marL="0" indent="0">
              <a:buFontTx/>
              <a:buNone/>
            </a:pPr>
            <a:endParaRPr lang="nl-NL" sz="1000" dirty="0">
              <a:effectLst/>
              <a:latin typeface="Aptos Display"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dirty="0">
              <a:effectLst/>
              <a:latin typeface="Aptos Display" panose="020B0004020202020204" pitchFamily="34" charset="0"/>
              <a:ea typeface="Calibri" panose="020F0502020204030204" pitchFamily="34" charset="0"/>
              <a:cs typeface="Arial" panose="020B0604020202020204" pitchFamily="34" charset="0"/>
            </a:endParaRPr>
          </a:p>
          <a:p>
            <a:r>
              <a:rPr lang="nl-NL" sz="1000" b="1" dirty="0">
                <a:latin typeface="Aptos Display" panose="020B0004020202020204" pitchFamily="34" charset="0"/>
              </a:rPr>
              <a:t>Introductie van de les voor de docent</a:t>
            </a:r>
            <a:endParaRPr lang="nl-NL" sz="1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Aptos Display" panose="020B0004020202020204" pitchFamily="34" charset="0"/>
              </a:rPr>
              <a:t>Deze les is belangrijk om leerlingen inzicht te geven in hun eigen TOS. In deze les gaan we verder met het ontdekken wat TOS voor de leerling betekent. Iedereen heeft dingen die hij of zij moeilijk vindt. Het is belangrijk dat de leerlingen zelf ervaren, nadenken en delen waar ze moeite mee hebben. Zo ontdekken ze dat ze niet alleen zijn en waarom bepaalde dingen lastig voor hen zijn. Zo leren ze hun sterke en zwakke punten verder ontdekken.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dirty="0">
              <a:latin typeface="Aptos Display" panose="020B000402020202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u="sng" dirty="0">
                <a:latin typeface="Aptos Display" panose="020B0004020202020204" pitchFamily="34" charset="0"/>
              </a:rPr>
              <a:t>NOTE</a:t>
            </a:r>
            <a:r>
              <a:rPr lang="nl-NL" sz="1000" dirty="0">
                <a:latin typeface="Aptos Display" panose="020B0004020202020204" pitchFamily="34" charset="0"/>
              </a:rPr>
              <a:t>: </a:t>
            </a:r>
            <a:r>
              <a:rPr lang="nl-NL" sz="1000" i="1" dirty="0">
                <a:latin typeface="Aptos Display" panose="020B0004020202020204" pitchFamily="34" charset="0"/>
              </a:rPr>
              <a:t>Deze les kan ook goed worden gegeven in een klas van regulier praktijkonderwijs of een (PRO)basis klas. Ook leerlingen zonder TOS zullen zich namelijk kunnen herkennen in de stellingen.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dirty="0">
              <a:latin typeface="Aptos Display" panose="020B0004020202020204" pitchFamily="34" charset="0"/>
              <a:cs typeface="Calibri"/>
            </a:endParaRPr>
          </a:p>
          <a:p>
            <a:r>
              <a:rPr lang="nl-NL" sz="1000" b="1" dirty="0">
                <a:effectLst/>
                <a:latin typeface="Aptos Display" panose="020B0004020202020204" pitchFamily="34" charset="0"/>
                <a:ea typeface="Calibri" panose="020F0502020204030204" pitchFamily="34" charset="0"/>
                <a:cs typeface="Arial" panose="020B0604020202020204" pitchFamily="34" charset="0"/>
              </a:rPr>
              <a:t>Leerlingen denken deze les na over: </a:t>
            </a:r>
          </a:p>
          <a:p>
            <a:pPr marL="171450" indent="-171450">
              <a:buFontTx/>
              <a:buChar char="-"/>
            </a:pPr>
            <a:r>
              <a:rPr lang="nl-NL" sz="1000" dirty="0">
                <a:effectLst/>
                <a:latin typeface="Aptos Display" panose="020B0004020202020204" pitchFamily="34" charset="0"/>
                <a:ea typeface="Calibri" panose="020F0502020204030204" pitchFamily="34" charset="0"/>
                <a:cs typeface="Arial" panose="020B0604020202020204" pitchFamily="34" charset="0"/>
              </a:rPr>
              <a:t>Wat vind ik moeilijk? </a:t>
            </a:r>
          </a:p>
          <a:p>
            <a:pPr marL="171450" indent="-171450">
              <a:buFontTx/>
              <a:buChar char="-"/>
            </a:pPr>
            <a:r>
              <a:rPr lang="nl-NL" sz="1000" dirty="0">
                <a:effectLst/>
                <a:latin typeface="Aptos Display" panose="020B0004020202020204" pitchFamily="34" charset="0"/>
                <a:ea typeface="Calibri" panose="020F0502020204030204" pitchFamily="34" charset="0"/>
                <a:cs typeface="Arial" panose="020B0604020202020204" pitchFamily="34" charset="0"/>
              </a:rPr>
              <a:t>Welke moeilijkheden ervaar ik in mijn dagelijks leven?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000" dirty="0">
                <a:effectLst/>
                <a:latin typeface="Aptos Display" panose="020B0004020202020204" pitchFamily="34" charset="0"/>
                <a:ea typeface="Calibri" panose="020F0502020204030204" pitchFamily="34" charset="0"/>
                <a:cs typeface="Arial" panose="020B0604020202020204" pitchFamily="34" charset="0"/>
              </a:rPr>
              <a:t>Ben ik de enige die deze moeilijkheden zo voelt? </a:t>
            </a:r>
          </a:p>
          <a:p>
            <a:pPr marL="171450" indent="-171450">
              <a:buFontTx/>
              <a:buChar char="-"/>
            </a:pPr>
            <a:r>
              <a:rPr lang="nl-NL" sz="1000" dirty="0">
                <a:effectLst/>
                <a:latin typeface="Aptos Display" panose="020B0004020202020204" pitchFamily="34" charset="0"/>
                <a:ea typeface="Calibri" panose="020F0502020204030204" pitchFamily="34" charset="0"/>
                <a:cs typeface="Arial" panose="020B0604020202020204" pitchFamily="34" charset="0"/>
              </a:rPr>
              <a:t>Wat lukt mij wel goed? </a:t>
            </a:r>
          </a:p>
          <a:p>
            <a:pPr marL="171450" indent="-171450">
              <a:buFontTx/>
              <a:buChar char="-"/>
            </a:pPr>
            <a:r>
              <a:rPr lang="nl-NL" sz="1000" dirty="0">
                <a:effectLst/>
                <a:latin typeface="Aptos Display" panose="020B0004020202020204" pitchFamily="34" charset="0"/>
                <a:ea typeface="Calibri" panose="020F0502020204030204" pitchFamily="34" charset="0"/>
                <a:cs typeface="Arial" panose="020B0604020202020204" pitchFamily="34" charset="0"/>
              </a:rPr>
              <a:t>Wat vind ik leuk of makkelijk? </a:t>
            </a:r>
          </a:p>
          <a:p>
            <a:pPr marL="171450" indent="-171450">
              <a:buFontTx/>
              <a:buChar char="-"/>
            </a:pPr>
            <a:endParaRPr lang="nl-NL" sz="1000" dirty="0">
              <a:effectLst/>
              <a:latin typeface="Aptos Display" panose="020B0004020202020204" pitchFamily="34" charset="0"/>
              <a:ea typeface="Calibri" panose="020F050202020403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1</a:t>
            </a:fld>
            <a:endParaRPr lang="nl-NL"/>
          </a:p>
        </p:txBody>
      </p:sp>
    </p:spTree>
    <p:extLst>
      <p:ext uri="{BB962C8B-B14F-4D97-AF65-F5344CB8AC3E}">
        <p14:creationId xmlns:p14="http://schemas.microsoft.com/office/powerpoint/2010/main" val="3443437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10</a:t>
            </a:fld>
            <a:endParaRPr lang="nl-NL"/>
          </a:p>
        </p:txBody>
      </p:sp>
    </p:spTree>
    <p:extLst>
      <p:ext uri="{BB962C8B-B14F-4D97-AF65-F5344CB8AC3E}">
        <p14:creationId xmlns:p14="http://schemas.microsoft.com/office/powerpoint/2010/main" val="3146692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11</a:t>
            </a:fld>
            <a:endParaRPr lang="nl-NL"/>
          </a:p>
        </p:txBody>
      </p:sp>
    </p:spTree>
    <p:extLst>
      <p:ext uri="{BB962C8B-B14F-4D97-AF65-F5344CB8AC3E}">
        <p14:creationId xmlns:p14="http://schemas.microsoft.com/office/powerpoint/2010/main" val="1713678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200" i="1" baseline="30000" dirty="0">
                <a:latin typeface="Aptos Display" panose="020B0004020202020204" pitchFamily="34" charset="0"/>
              </a:rPr>
              <a:t>©</a:t>
            </a:r>
            <a:r>
              <a:rPr lang="nl-NL" sz="1200" i="1" dirty="0">
                <a:latin typeface="Aptos Display" panose="020B0004020202020204" pitchFamily="34" charset="0"/>
              </a:rPr>
              <a:t>Afbeelding: Microsoft Stockafbeeldingen</a:t>
            </a:r>
          </a:p>
          <a:p>
            <a:pPr marL="0" indent="0" algn="r">
              <a:buFontTx/>
              <a:buNone/>
            </a:pPr>
            <a:endParaRPr lang="nl-NL" dirty="0"/>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12</a:t>
            </a:fld>
            <a:endParaRPr lang="nl-NL"/>
          </a:p>
        </p:txBody>
      </p:sp>
    </p:spTree>
    <p:extLst>
      <p:ext uri="{BB962C8B-B14F-4D97-AF65-F5344CB8AC3E}">
        <p14:creationId xmlns:p14="http://schemas.microsoft.com/office/powerpoint/2010/main" val="2107034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latin typeface="Aptos Display" panose="020B0004020202020204" pitchFamily="34" charset="0"/>
              </a:rPr>
              <a:t>©</a:t>
            </a:r>
            <a:r>
              <a:rPr lang="nl-NL" sz="1200" i="1" dirty="0">
                <a:latin typeface="Aptos Display" panose="020B0004020202020204" pitchFamily="34" charset="0"/>
              </a:rPr>
              <a:t>Afbeelding: Microsoft Stockafbeeldingen</a:t>
            </a:r>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13</a:t>
            </a:fld>
            <a:endParaRPr lang="nl-NL"/>
          </a:p>
        </p:txBody>
      </p:sp>
    </p:spTree>
    <p:extLst>
      <p:ext uri="{BB962C8B-B14F-4D97-AF65-F5344CB8AC3E}">
        <p14:creationId xmlns:p14="http://schemas.microsoft.com/office/powerpoint/2010/main" val="2160081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14</a:t>
            </a:fld>
            <a:endParaRPr lang="nl-NL"/>
          </a:p>
        </p:txBody>
      </p:sp>
    </p:spTree>
    <p:extLst>
      <p:ext uri="{BB962C8B-B14F-4D97-AF65-F5344CB8AC3E}">
        <p14:creationId xmlns:p14="http://schemas.microsoft.com/office/powerpoint/2010/main" val="3563702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15</a:t>
            </a:fld>
            <a:endParaRPr lang="nl-NL"/>
          </a:p>
        </p:txBody>
      </p:sp>
    </p:spTree>
    <p:extLst>
      <p:ext uri="{BB962C8B-B14F-4D97-AF65-F5344CB8AC3E}">
        <p14:creationId xmlns:p14="http://schemas.microsoft.com/office/powerpoint/2010/main" val="3700355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16</a:t>
            </a:fld>
            <a:endParaRPr lang="nl-NL"/>
          </a:p>
        </p:txBody>
      </p:sp>
    </p:spTree>
    <p:extLst>
      <p:ext uri="{BB962C8B-B14F-4D97-AF65-F5344CB8AC3E}">
        <p14:creationId xmlns:p14="http://schemas.microsoft.com/office/powerpoint/2010/main" val="164845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17</a:t>
            </a:fld>
            <a:endParaRPr lang="nl-NL"/>
          </a:p>
        </p:txBody>
      </p:sp>
    </p:spTree>
    <p:extLst>
      <p:ext uri="{BB962C8B-B14F-4D97-AF65-F5344CB8AC3E}">
        <p14:creationId xmlns:p14="http://schemas.microsoft.com/office/powerpoint/2010/main" val="3028883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a:p>
            <a:pPr algn="r"/>
            <a:endParaRPr lang="nl-NL" sz="1000" dirty="0">
              <a:latin typeface="Aptos Display" panose="020B0004020202020204" pitchFamily="34" charset="0"/>
            </a:endParaRP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18</a:t>
            </a:fld>
            <a:endParaRPr lang="nl-NL"/>
          </a:p>
        </p:txBody>
      </p:sp>
    </p:spTree>
    <p:extLst>
      <p:ext uri="{BB962C8B-B14F-4D97-AF65-F5344CB8AC3E}">
        <p14:creationId xmlns:p14="http://schemas.microsoft.com/office/powerpoint/2010/main" val="3766352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19</a:t>
            </a:fld>
            <a:endParaRPr lang="nl-NL"/>
          </a:p>
        </p:txBody>
      </p:sp>
    </p:spTree>
    <p:extLst>
      <p:ext uri="{BB962C8B-B14F-4D97-AF65-F5344CB8AC3E}">
        <p14:creationId xmlns:p14="http://schemas.microsoft.com/office/powerpoint/2010/main" val="2373227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latin typeface="Aptos Display" panose="020B0004020202020204" pitchFamily="34" charset="0"/>
                <a:cs typeface="Arial" panose="020B0604020202020204" pitchFamily="34" charset="0"/>
              </a:rPr>
              <a:t>Kijk met de klas kort terug op de vorige les. </a:t>
            </a:r>
          </a:p>
          <a:p>
            <a:endParaRPr lang="nl-NL" sz="1000" dirty="0">
              <a:latin typeface="Aptos Display" panose="020B00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Artificial Intelligence</a:t>
            </a:r>
          </a:p>
          <a:p>
            <a:endParaRPr lang="nl-NL" sz="1000" dirty="0">
              <a:latin typeface="Aptos Display" panose="020B00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B6FAF9E8-ECA1-4694-845E-5446FECFF7F6}" type="slidenum">
              <a:rPr lang="nl-NL" smtClean="0"/>
              <a:t>2</a:t>
            </a:fld>
            <a:endParaRPr lang="nl-NL"/>
          </a:p>
        </p:txBody>
      </p:sp>
    </p:spTree>
    <p:extLst>
      <p:ext uri="{BB962C8B-B14F-4D97-AF65-F5344CB8AC3E}">
        <p14:creationId xmlns:p14="http://schemas.microsoft.com/office/powerpoint/2010/main" val="596945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a:p>
            <a:pPr algn="r"/>
            <a:endParaRPr lang="nl-NL" sz="1000" dirty="0">
              <a:latin typeface="Aptos Display" panose="020B0004020202020204" pitchFamily="34" charset="0"/>
            </a:endParaRP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20</a:t>
            </a:fld>
            <a:endParaRPr lang="nl-NL"/>
          </a:p>
        </p:txBody>
      </p:sp>
    </p:spTree>
    <p:extLst>
      <p:ext uri="{BB962C8B-B14F-4D97-AF65-F5344CB8AC3E}">
        <p14:creationId xmlns:p14="http://schemas.microsoft.com/office/powerpoint/2010/main" val="1053452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21</a:t>
            </a:fld>
            <a:endParaRPr lang="nl-NL"/>
          </a:p>
        </p:txBody>
      </p:sp>
    </p:spTree>
    <p:extLst>
      <p:ext uri="{BB962C8B-B14F-4D97-AF65-F5344CB8AC3E}">
        <p14:creationId xmlns:p14="http://schemas.microsoft.com/office/powerpoint/2010/main" val="1944197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22</a:t>
            </a:fld>
            <a:endParaRPr lang="nl-NL"/>
          </a:p>
        </p:txBody>
      </p:sp>
    </p:spTree>
    <p:extLst>
      <p:ext uri="{BB962C8B-B14F-4D97-AF65-F5344CB8AC3E}">
        <p14:creationId xmlns:p14="http://schemas.microsoft.com/office/powerpoint/2010/main" val="3942468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23</a:t>
            </a:fld>
            <a:endParaRPr lang="nl-NL"/>
          </a:p>
        </p:txBody>
      </p:sp>
    </p:spTree>
    <p:extLst>
      <p:ext uri="{BB962C8B-B14F-4D97-AF65-F5344CB8AC3E}">
        <p14:creationId xmlns:p14="http://schemas.microsoft.com/office/powerpoint/2010/main" val="3859075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24</a:t>
            </a:fld>
            <a:endParaRPr lang="nl-NL"/>
          </a:p>
        </p:txBody>
      </p:sp>
    </p:spTree>
    <p:extLst>
      <p:ext uri="{BB962C8B-B14F-4D97-AF65-F5344CB8AC3E}">
        <p14:creationId xmlns:p14="http://schemas.microsoft.com/office/powerpoint/2010/main" val="4004201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25</a:t>
            </a:fld>
            <a:endParaRPr lang="nl-NL"/>
          </a:p>
        </p:txBody>
      </p:sp>
    </p:spTree>
    <p:extLst>
      <p:ext uri="{BB962C8B-B14F-4D97-AF65-F5344CB8AC3E}">
        <p14:creationId xmlns:p14="http://schemas.microsoft.com/office/powerpoint/2010/main" val="2368682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26</a:t>
            </a:fld>
            <a:endParaRPr lang="nl-NL"/>
          </a:p>
        </p:txBody>
      </p:sp>
    </p:spTree>
    <p:extLst>
      <p:ext uri="{BB962C8B-B14F-4D97-AF65-F5344CB8AC3E}">
        <p14:creationId xmlns:p14="http://schemas.microsoft.com/office/powerpoint/2010/main" val="29757108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27</a:t>
            </a:fld>
            <a:endParaRPr lang="nl-NL"/>
          </a:p>
        </p:txBody>
      </p:sp>
    </p:spTree>
    <p:extLst>
      <p:ext uri="{BB962C8B-B14F-4D97-AF65-F5344CB8AC3E}">
        <p14:creationId xmlns:p14="http://schemas.microsoft.com/office/powerpoint/2010/main" val="26492864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28</a:t>
            </a:fld>
            <a:endParaRPr lang="nl-NL"/>
          </a:p>
        </p:txBody>
      </p:sp>
    </p:spTree>
    <p:extLst>
      <p:ext uri="{BB962C8B-B14F-4D97-AF65-F5344CB8AC3E}">
        <p14:creationId xmlns:p14="http://schemas.microsoft.com/office/powerpoint/2010/main" val="756199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29</a:t>
            </a:fld>
            <a:endParaRPr lang="nl-NL"/>
          </a:p>
        </p:txBody>
      </p:sp>
    </p:spTree>
    <p:extLst>
      <p:ext uri="{BB962C8B-B14F-4D97-AF65-F5344CB8AC3E}">
        <p14:creationId xmlns:p14="http://schemas.microsoft.com/office/powerpoint/2010/main" val="2244932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Aptos Display" panose="020B0004020202020204" pitchFamily="34" charset="0"/>
              </a:rPr>
              <a:t>Bespreek de doelen van deze les met de leerlingen. Hou het kort, deze les draait vooral om de ervaring van de leerlingen!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dirty="0">
              <a:latin typeface="Aptos Display" panose="020B0004020202020204" pitchFamily="34" charset="0"/>
            </a:endParaRPr>
          </a:p>
          <a:p>
            <a:endParaRPr lang="nl-NL" sz="1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a:p>
            <a:pPr algn="l"/>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4633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30</a:t>
            </a:fld>
            <a:endParaRPr lang="nl-NL"/>
          </a:p>
        </p:txBody>
      </p:sp>
    </p:spTree>
    <p:extLst>
      <p:ext uri="{BB962C8B-B14F-4D97-AF65-F5344CB8AC3E}">
        <p14:creationId xmlns:p14="http://schemas.microsoft.com/office/powerpoint/2010/main" val="23157556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31</a:t>
            </a:fld>
            <a:endParaRPr lang="nl-NL"/>
          </a:p>
        </p:txBody>
      </p:sp>
    </p:spTree>
    <p:extLst>
      <p:ext uri="{BB962C8B-B14F-4D97-AF65-F5344CB8AC3E}">
        <p14:creationId xmlns:p14="http://schemas.microsoft.com/office/powerpoint/2010/main" val="16649494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nl-NL" sz="1000" i="1" baseline="30000" dirty="0">
              <a:latin typeface="Aptos Display"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i="0" baseline="0" dirty="0">
                <a:latin typeface="Aptos Display" panose="020B0004020202020204" pitchFamily="34" charset="0"/>
                <a:cs typeface="Arial" panose="020B0604020202020204" pitchFamily="34" charset="0"/>
              </a:rPr>
              <a:t>Evaluatie van de 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1" i="0" baseline="0" dirty="0">
              <a:latin typeface="Aptos Display" panose="020B0004020202020204" pitchFamily="34" charset="0"/>
              <a:cs typeface="Arial" panose="020B0604020202020204" pitchFamily="34" charset="0"/>
            </a:endParaRPr>
          </a:p>
          <a:p>
            <a:r>
              <a:rPr lang="nl-NL" sz="1000" b="1" dirty="0">
                <a:effectLst/>
                <a:latin typeface="Aptos Display" panose="020B0004020202020204" pitchFamily="34" charset="0"/>
                <a:ea typeface="Calibri" panose="020F0502020204030204" pitchFamily="34" charset="0"/>
                <a:cs typeface="Arial" panose="020B0604020202020204" pitchFamily="34" charset="0"/>
              </a:rPr>
              <a:t>Aanbeveling n.a.v. deze les:</a:t>
            </a:r>
          </a:p>
          <a:p>
            <a:r>
              <a:rPr lang="nl-NL" sz="1000" dirty="0">
                <a:effectLst/>
                <a:latin typeface="Aptos Display" panose="020B0004020202020204" pitchFamily="34" charset="0"/>
                <a:ea typeface="Calibri" panose="020F0502020204030204" pitchFamily="34" charset="0"/>
                <a:cs typeface="Arial" panose="020B0604020202020204" pitchFamily="34" charset="0"/>
              </a:rPr>
              <a:t>Soms is het inzicht van de leerling in de ontwikkelkansen nog niet duidelijk aanwezig. De opbrengsten van deze les kunnen als gespreksstof dienen bij het kiezen van communicatieve doelen. </a:t>
            </a:r>
          </a:p>
          <a:p>
            <a:r>
              <a:rPr lang="nl-NL" sz="1000" dirty="0">
                <a:effectLst/>
                <a:latin typeface="Aptos Display" panose="020B00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effectLst/>
                <a:latin typeface="Aptos Display" panose="020B0004020202020204" pitchFamily="34" charset="0"/>
                <a:ea typeface="Calibri" panose="020F0502020204030204" pitchFamily="34" charset="0"/>
                <a:cs typeface="Arial" panose="020B0604020202020204" pitchFamily="34" charset="0"/>
              </a:rPr>
              <a:t>Het is aan te bevelen om later in de schoolloopbaan deze les nog weer eens opnieuw te doorlopen en met de leerling de opbrengsten van leerjaar 1 &amp; 3/4 met elkaar te vergelijken. Vaak zien we dat de leerling in de loop van de schoolloopbaan meer zicht heeft gekregen op zijn/haar TOS.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1" i="0" baseline="0" dirty="0">
              <a:latin typeface="Aptos Display"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1" i="0" baseline="0" dirty="0">
              <a:latin typeface="Aptos Display" panose="020B00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32</a:t>
            </a:fld>
            <a:endParaRPr lang="nl-NL"/>
          </a:p>
        </p:txBody>
      </p:sp>
    </p:spTree>
    <p:extLst>
      <p:ext uri="{BB962C8B-B14F-4D97-AF65-F5344CB8AC3E}">
        <p14:creationId xmlns:p14="http://schemas.microsoft.com/office/powerpoint/2010/main" val="3512149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1" dirty="0">
                <a:latin typeface="Aptos Display" panose="020B0004020202020204" pitchFamily="34" charset="0"/>
              </a:rPr>
              <a:t>Zo werkt de opdracht</a:t>
            </a:r>
            <a:r>
              <a:rPr lang="nl-NL" sz="1000" dirty="0">
                <a:latin typeface="Aptos Display" panose="020B00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Aptos Display" panose="020B0004020202020204" pitchFamily="34" charset="0"/>
              </a:rPr>
              <a:t>Een groep docenten, logopedisten en gedragswetenschappers heeft een lijst gemaakt van veelvoorkomende problematieken binnen cluster-2. Om de opdracht luchtig te houden, worden de stellingen over TOS afgewisseld met neutrale stellingen. Dit maakt de opdracht minder zwaar, omdat leerlingen ook bij deze stellingen over de streep lopen wanneer het bij hen past. Zo blijft de focus liggen op het nadenken over jezelf en wat wel of niet (of een beetje) bij je past.</a:t>
            </a:r>
          </a:p>
          <a:p>
            <a:endParaRPr lang="nl-NL" sz="1000" dirty="0">
              <a:latin typeface="Aptos Display" panose="020B0004020202020204" pitchFamily="34" charset="0"/>
            </a:endParaRPr>
          </a:p>
          <a:p>
            <a:r>
              <a:rPr lang="nl-NL" sz="1000" dirty="0">
                <a:latin typeface="Aptos Display" panose="020B0004020202020204" pitchFamily="34" charset="0"/>
              </a:rPr>
              <a:t>In deze les zetten we de stellingen één voor één op het bord. De leerlingen lopen 'over de streep' wanneer een stelling bij hen past, of gaan óp de streep staan als het een beetje bij hen past.</a:t>
            </a:r>
          </a:p>
          <a:p>
            <a:endParaRPr lang="nl-NL" sz="1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Aptos Display" panose="020B0004020202020204" pitchFamily="34" charset="0"/>
              </a:rPr>
              <a:t>De leerlingen beginnen aan de kant van 'past niet bij mij' (voor de streep) en lopen op of over de streep wanneer de stelling een beetje of helemaal voor hen geldt.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dirty="0">
                <a:latin typeface="Aptos Display" panose="020B0004020202020204" pitchFamily="34" charset="0"/>
              </a:rPr>
              <a:t>Let op:</a:t>
            </a:r>
            <a:r>
              <a:rPr lang="nl-NL" sz="1000" dirty="0">
                <a:latin typeface="Aptos Display" panose="020B0004020202020204" pitchFamily="34" charset="0"/>
              </a:rPr>
              <a:t> Het is belangrijk dat de leerlingen, wanneer ze zijn gaan lopen, na de stelling weer teruglopen naar de andere kant (past niet bij mij). Zo begin je bij iedere stelling weer vanuit de juiste startpositie.</a:t>
            </a:r>
          </a:p>
          <a:p>
            <a:endParaRPr lang="nl-NL" sz="1000" dirty="0">
              <a:latin typeface="Aptos Display" panose="020B0004020202020204" pitchFamily="34" charset="0"/>
            </a:endParaRPr>
          </a:p>
          <a:p>
            <a:r>
              <a:rPr lang="nl-NL" sz="1000" dirty="0">
                <a:latin typeface="Aptos Display" panose="020B0004020202020204" pitchFamily="34" charset="0"/>
              </a:rPr>
              <a:t>Als docent/logopedist kun je zelf ook meedoen en laten zien dat jij dingen ook moeilijk vindt. Dit kan de leerlingen steunen. Vertel wat je ziet, bijvoorbeeld: "Oh, veel van jullie herkennen dit." </a:t>
            </a:r>
          </a:p>
          <a:p>
            <a:endParaRPr lang="nl-NL" sz="1000" dirty="0">
              <a:latin typeface="Aptos Display" panose="020B0004020202020204" pitchFamily="34" charset="0"/>
            </a:endParaRPr>
          </a:p>
          <a:p>
            <a:r>
              <a:rPr lang="nl-NL" sz="1000" dirty="0">
                <a:latin typeface="Aptos Display" panose="020B0004020202020204" pitchFamily="34" charset="0"/>
              </a:rPr>
              <a:t>Stel vragen vanuit interesse, bijvoorbeeld: “kun je hier iets over vertellen?" en blijf controleren of de leerlingen de stellingen goed begrijpen. Wanneer een leerling open en eerlijk vertelt wat hij moeilijk vindt, kun je bijvoorbeeld de volgende reacties geven:</a:t>
            </a:r>
          </a:p>
          <a:p>
            <a:pPr>
              <a:buFont typeface="Arial" panose="020B0604020202020204" pitchFamily="34" charset="0"/>
              <a:buChar char="•"/>
            </a:pPr>
            <a:r>
              <a:rPr lang="nl-NL" sz="1000" i="1" dirty="0">
                <a:latin typeface="Aptos Display" panose="020B0004020202020204" pitchFamily="34" charset="0"/>
              </a:rPr>
              <a:t>Wil je er wat over vertellen?</a:t>
            </a:r>
          </a:p>
          <a:p>
            <a:pPr>
              <a:buFont typeface="Arial" panose="020B0604020202020204" pitchFamily="34" charset="0"/>
              <a:buChar char="•"/>
            </a:pPr>
            <a:r>
              <a:rPr lang="nl-NL" sz="1000" i="1" dirty="0">
                <a:latin typeface="Aptos Display" panose="020B0004020202020204" pitchFamily="34" charset="0"/>
              </a:rPr>
              <a:t>Hoe lang voel je dat al zo?</a:t>
            </a:r>
          </a:p>
          <a:p>
            <a:pPr>
              <a:buFont typeface="Arial" panose="020B0604020202020204" pitchFamily="34" charset="0"/>
              <a:buChar char="•"/>
            </a:pPr>
            <a:r>
              <a:rPr lang="nl-NL" sz="1000" i="1" dirty="0">
                <a:latin typeface="Aptos Display" panose="020B0004020202020204" pitchFamily="34" charset="0"/>
              </a:rPr>
              <a:t>Kun je een voorbeeld geven?</a:t>
            </a:r>
          </a:p>
          <a:p>
            <a:pPr>
              <a:buFont typeface="Arial" panose="020B0604020202020204" pitchFamily="34" charset="0"/>
              <a:buChar char="•"/>
            </a:pPr>
            <a:r>
              <a:rPr lang="nl-NL" sz="1000" i="1" dirty="0">
                <a:latin typeface="Aptos Display" panose="020B0004020202020204" pitchFamily="34" charset="0"/>
              </a:rPr>
              <a:t>Ik zie aan je dat … (het je raakt, je er last van hebt)</a:t>
            </a:r>
          </a:p>
          <a:p>
            <a:pPr>
              <a:buFont typeface="Arial" panose="020B0604020202020204" pitchFamily="34" charset="0"/>
              <a:buChar char="•"/>
            </a:pPr>
            <a:r>
              <a:rPr lang="nl-NL" sz="1000" i="1" dirty="0">
                <a:latin typeface="Aptos Display" panose="020B0004020202020204" pitchFamily="34" charset="0"/>
              </a:rPr>
              <a:t>Wat knap van je dat je dit deelt.</a:t>
            </a:r>
          </a:p>
          <a:p>
            <a:endParaRPr lang="nl-NL" sz="1000" dirty="0">
              <a:latin typeface="Aptos Display" panose="020B0004020202020204" pitchFamily="34" charset="0"/>
            </a:endParaRPr>
          </a:p>
          <a:p>
            <a:r>
              <a:rPr lang="nl-NL" sz="1000" dirty="0">
                <a:latin typeface="Aptos Display" panose="020B0004020202020204" pitchFamily="34" charset="0"/>
              </a:rPr>
              <a:t>Stel niet alleen vragen aan leerlingen die op of over de streep lopen, maar ook aan degenen die de stelling niet herkennen (bijvoorbeeld om te controleren of ze het begrijpen, maar ook uit nieuwsgierigheid).</a:t>
            </a:r>
          </a:p>
          <a:p>
            <a:r>
              <a:rPr lang="nl-NL" sz="1000" b="1" dirty="0">
                <a:latin typeface="Aptos Display" panose="020B0004020202020204" pitchFamily="34" charset="0"/>
              </a:rPr>
              <a:t>Let op</a:t>
            </a:r>
            <a:r>
              <a:rPr lang="nl-NL" sz="1000" dirty="0">
                <a:latin typeface="Aptos Display" panose="020B0004020202020204" pitchFamily="34" charset="0"/>
              </a:rPr>
              <a:t>: Als een leerling aangeeft dat hij een probleem niet herkent, maar jij denkt dat hij daar juist veel last van heeft:</a:t>
            </a:r>
            <a:br>
              <a:rPr lang="nl-NL" sz="1000" dirty="0">
                <a:latin typeface="Aptos Display" panose="020B0004020202020204" pitchFamily="34" charset="0"/>
              </a:rPr>
            </a:br>
            <a:endParaRPr lang="nl-NL" sz="1000" dirty="0">
              <a:latin typeface="Aptos Display" panose="020B0004020202020204" pitchFamily="34" charset="0"/>
            </a:endParaRPr>
          </a:p>
          <a:p>
            <a:pPr>
              <a:buFont typeface="+mj-lt"/>
              <a:buAutoNum type="arabicPeriod"/>
            </a:pPr>
            <a:r>
              <a:rPr lang="nl-NL" sz="1000" dirty="0">
                <a:latin typeface="Aptos Display" panose="020B0004020202020204" pitchFamily="34" charset="0"/>
              </a:rPr>
              <a:t>Check eerst op een onopvallende manier of de leerling de stelling goed begreep (bijvoorbeeld door te zeggen: "Oh, dus als je hier staat betekent het dat..."). Kijk naar de reactie van de leerling.</a:t>
            </a:r>
          </a:p>
          <a:p>
            <a:pPr>
              <a:buFont typeface="+mj-lt"/>
              <a:buAutoNum type="arabicPeriod"/>
            </a:pPr>
            <a:r>
              <a:rPr lang="nl-NL" sz="1000" dirty="0">
                <a:latin typeface="Aptos Display" panose="020B0004020202020204" pitchFamily="34" charset="0"/>
              </a:rPr>
              <a:t>Stel een vraag of geef een reactie vanuit empathie. Het is niet de bedoeling om de leerling van jouw mening te overtuigen. De oefening gaat erom dat de leerling bewust stilstaat bij zijn eigen ervaring met TOS. Jij observeert en stelt vragen uit nieuwsgierigheid.</a:t>
            </a:r>
          </a:p>
          <a:p>
            <a:pPr>
              <a:buFont typeface="Arial" panose="020B0604020202020204" pitchFamily="34" charset="0"/>
              <a:buChar char="•"/>
            </a:pPr>
            <a:endParaRPr lang="nl-NL" sz="1000" dirty="0">
              <a:latin typeface="Aptos Display" panose="020B0004020202020204" pitchFamily="34" charset="0"/>
            </a:endParaRPr>
          </a:p>
          <a:p>
            <a:r>
              <a:rPr lang="nl-NL" sz="1000" b="1" dirty="0">
                <a:latin typeface="Aptos Display" panose="020B0004020202020204" pitchFamily="34" charset="0"/>
              </a:rPr>
              <a:t>!!!!! </a:t>
            </a:r>
            <a:r>
              <a:rPr lang="nl-NL" sz="1000" dirty="0">
                <a:latin typeface="Aptos Display" panose="020B0004020202020204" pitchFamily="34" charset="0"/>
              </a:rPr>
              <a:t>Tijdens het 'over de streep' lopen registreert één collega de antwoorden van de leerlingen per stelling op de scoringslijst.</a:t>
            </a: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4</a:t>
            </a:fld>
            <a:endParaRPr lang="nl-NL"/>
          </a:p>
        </p:txBody>
      </p:sp>
    </p:spTree>
    <p:extLst>
      <p:ext uri="{BB962C8B-B14F-4D97-AF65-F5344CB8AC3E}">
        <p14:creationId xmlns:p14="http://schemas.microsoft.com/office/powerpoint/2010/main" val="605151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Aptos Display" panose="020B0004020202020204" pitchFamily="34" charset="0"/>
              </a:rPr>
              <a:t>Neem deze afbeelding ter ondersteuning over op een bord. Zo kunnen leerlingen terugzien waar ze moeten gaan staan. We hebben het ook per stelling zo goed mogelijk gevisualiseerd. Je kunt dit ook overnemen op een A4 en die op de juiste plekken leggen/hangen.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dirty="0">
              <a:latin typeface="Aptos Display" panose="020B000402020202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dirty="0">
                <a:latin typeface="Aptos Display" panose="020B0004020202020204" pitchFamily="34" charset="0"/>
                <a:cs typeface="Calibri"/>
              </a:rPr>
              <a:t>Neem deze uitleg even goed door met de leerlingen zodat ze het goed begrijpen.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dirty="0">
                <a:latin typeface="Aptos Display" panose="020B0004020202020204" pitchFamily="34" charset="0"/>
                <a:cs typeface="Calibri"/>
              </a:rPr>
              <a:t>Doe het zelf even voor.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dirty="0">
                <a:latin typeface="Aptos Display" panose="020B0004020202020204" pitchFamily="34" charset="0"/>
                <a:cs typeface="Calibri"/>
              </a:rPr>
              <a:t>Geef een voorbeeld aan de hand van de volgende dia en controleer begrip.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dirty="0">
                <a:latin typeface="Aptos Display" panose="020B0004020202020204" pitchFamily="34" charset="0"/>
                <a:cs typeface="Calibri"/>
              </a:rPr>
              <a:t>Het gaat erom dat de leerling op of over de streep loopt op het moment dat ze de stelling horen en denken: Ja, dit past bij mij! Dit herken ik! Zo voel ik dit ook!</a:t>
            </a:r>
            <a:endParaRPr lang="en-US" sz="1000" b="1" dirty="0">
              <a:latin typeface="Aptos Display" panose="020B0004020202020204" pitchFamily="34" charset="0"/>
              <a:cs typeface="Calibri"/>
            </a:endParaRPr>
          </a:p>
          <a:p>
            <a:endParaRPr lang="en-US" sz="1000" b="1" dirty="0">
              <a:latin typeface="Aptos Display" panose="020B0004020202020204" pitchFamily="34" charset="0"/>
              <a:cs typeface="Calibri"/>
            </a:endParaRPr>
          </a:p>
          <a:p>
            <a:r>
              <a:rPr lang="en-US" sz="1000" b="1" dirty="0">
                <a:latin typeface="Aptos Display" panose="020B0004020202020204" pitchFamily="34" charset="0"/>
                <a:cs typeface="Calibri"/>
              </a:rPr>
              <a:t>TIP: </a:t>
            </a:r>
            <a:r>
              <a:rPr lang="en-US" sz="1000" dirty="0" err="1">
                <a:latin typeface="Aptos Display" panose="020B0004020202020204" pitchFamily="34" charset="0"/>
                <a:cs typeface="Calibri"/>
              </a:rPr>
              <a:t>maak</a:t>
            </a:r>
            <a:r>
              <a:rPr lang="en-US" sz="1000" dirty="0">
                <a:latin typeface="Aptos Display" panose="020B0004020202020204" pitchFamily="34" charset="0"/>
                <a:cs typeface="Calibri"/>
              </a:rPr>
              <a:t> </a:t>
            </a:r>
            <a:r>
              <a:rPr lang="en-US" sz="1000" dirty="0" err="1">
                <a:latin typeface="Aptos Display" panose="020B0004020202020204" pitchFamily="34" charset="0"/>
                <a:cs typeface="Calibri"/>
              </a:rPr>
              <a:t>vooral</a:t>
            </a:r>
            <a:r>
              <a:rPr lang="en-US" sz="1000" dirty="0">
                <a:latin typeface="Aptos Display" panose="020B0004020202020204" pitchFamily="34" charset="0"/>
                <a:cs typeface="Calibri"/>
              </a:rPr>
              <a:t> </a:t>
            </a:r>
            <a:r>
              <a:rPr lang="nl-NL" sz="1000" noProof="1">
                <a:latin typeface="Aptos Display" panose="020B0004020202020204" pitchFamily="34" charset="0"/>
                <a:cs typeface="Calibri"/>
              </a:rPr>
              <a:t>gebruik</a:t>
            </a:r>
            <a:r>
              <a:rPr lang="en-US" sz="1000" dirty="0">
                <a:latin typeface="Aptos Display" panose="020B0004020202020204" pitchFamily="34" charset="0"/>
                <a:cs typeface="Calibri"/>
              </a:rPr>
              <a:t> van je co-teacher </a:t>
            </a:r>
            <a:r>
              <a:rPr lang="en-US" sz="1000" dirty="0" err="1">
                <a:latin typeface="Aptos Display" panose="020B0004020202020204" pitchFamily="34" charset="0"/>
                <a:cs typeface="Calibri"/>
              </a:rPr>
              <a:t>bij</a:t>
            </a:r>
            <a:r>
              <a:rPr lang="en-US" sz="1000" dirty="0">
                <a:latin typeface="Aptos Display" panose="020B0004020202020204" pitchFamily="34" charset="0"/>
                <a:cs typeface="Calibri"/>
              </a:rPr>
              <a:t> het </a:t>
            </a:r>
            <a:r>
              <a:rPr lang="en-US" sz="1000" dirty="0" err="1">
                <a:latin typeface="Aptos Display" panose="020B0004020202020204" pitchFamily="34" charset="0"/>
                <a:cs typeface="Calibri"/>
              </a:rPr>
              <a:t>registreren</a:t>
            </a:r>
            <a:r>
              <a:rPr lang="en-US" sz="1000" dirty="0">
                <a:latin typeface="Aptos Display" panose="020B0004020202020204" pitchFamily="34" charset="0"/>
                <a:cs typeface="Calibri"/>
              </a:rPr>
              <a:t>/</a:t>
            </a:r>
            <a:r>
              <a:rPr lang="en-US" sz="1000" dirty="0" err="1">
                <a:latin typeface="Aptos Display" panose="020B0004020202020204" pitchFamily="34" charset="0"/>
                <a:cs typeface="Calibri"/>
              </a:rPr>
              <a:t>observeren</a:t>
            </a:r>
            <a:r>
              <a:rPr lang="en-US" sz="1000" dirty="0">
                <a:latin typeface="Aptos Display" panose="020B0004020202020204" pitchFamily="34" charset="0"/>
                <a:cs typeface="Calibri"/>
              </a:rPr>
              <a:t> </a:t>
            </a:r>
            <a:r>
              <a:rPr lang="en-US" sz="1000" dirty="0" err="1">
                <a:latin typeface="Aptos Display" panose="020B0004020202020204" pitchFamily="34" charset="0"/>
                <a:cs typeface="Calibri"/>
              </a:rPr>
              <a:t>én</a:t>
            </a:r>
            <a:r>
              <a:rPr lang="en-US" sz="1000" dirty="0">
                <a:latin typeface="Aptos Display" panose="020B0004020202020204" pitchFamily="34" charset="0"/>
                <a:cs typeface="Calibri"/>
              </a:rPr>
              <a:t> het modelen (“oh, ik </a:t>
            </a:r>
            <a:r>
              <a:rPr lang="en-US" sz="1000" dirty="0" err="1">
                <a:latin typeface="Aptos Display" panose="020B0004020202020204" pitchFamily="34" charset="0"/>
                <a:cs typeface="Calibri"/>
              </a:rPr>
              <a:t>zou</a:t>
            </a:r>
            <a:r>
              <a:rPr lang="en-US" sz="1000" dirty="0">
                <a:latin typeface="Aptos Display" panose="020B0004020202020204" pitchFamily="34" charset="0"/>
                <a:cs typeface="Calibri"/>
              </a:rPr>
              <a:t> </a:t>
            </a:r>
            <a:r>
              <a:rPr lang="en-US" sz="1000" dirty="0" err="1">
                <a:latin typeface="Aptos Display" panose="020B0004020202020204" pitchFamily="34" charset="0"/>
                <a:cs typeface="Calibri"/>
              </a:rPr>
              <a:t>hier</a:t>
            </a:r>
            <a:r>
              <a:rPr lang="en-US" sz="1000" dirty="0">
                <a:latin typeface="Aptos Display" panose="020B0004020202020204" pitchFamily="34" charset="0"/>
                <a:cs typeface="Calibri"/>
              </a:rPr>
              <a:t> </a:t>
            </a:r>
            <a:r>
              <a:rPr lang="en-US" sz="1000" dirty="0" err="1">
                <a:latin typeface="Aptos Display" panose="020B0004020202020204" pitchFamily="34" charset="0"/>
                <a:cs typeface="Calibri"/>
              </a:rPr>
              <a:t>echt</a:t>
            </a:r>
            <a:r>
              <a:rPr lang="en-US" sz="1000" dirty="0">
                <a:latin typeface="Aptos Display" panose="020B0004020202020204" pitchFamily="34" charset="0"/>
                <a:cs typeface="Calibri"/>
              </a:rPr>
              <a:t> </a:t>
            </a:r>
            <a:r>
              <a:rPr lang="en-US" sz="1000" dirty="0" err="1">
                <a:latin typeface="Aptos Display" panose="020B0004020202020204" pitchFamily="34" charset="0"/>
                <a:cs typeface="Calibri"/>
              </a:rPr>
              <a:t>ver</a:t>
            </a:r>
            <a:r>
              <a:rPr lang="en-US" sz="1000" dirty="0">
                <a:latin typeface="Aptos Display" panose="020B0004020202020204" pitchFamily="34" charset="0"/>
                <a:cs typeface="Calibri"/>
              </a:rPr>
              <a:t> over de </a:t>
            </a:r>
            <a:r>
              <a:rPr lang="en-US" sz="1000" dirty="0" err="1">
                <a:latin typeface="Aptos Display" panose="020B0004020202020204" pitchFamily="34" charset="0"/>
                <a:cs typeface="Calibri"/>
              </a:rPr>
              <a:t>streep</a:t>
            </a:r>
            <a:r>
              <a:rPr lang="en-US" sz="1000" dirty="0">
                <a:latin typeface="Aptos Display" panose="020B0004020202020204" pitchFamily="34" charset="0"/>
                <a:cs typeface="Calibri"/>
              </a:rPr>
              <a:t> </a:t>
            </a:r>
            <a:r>
              <a:rPr lang="en-US" sz="1000" dirty="0" err="1">
                <a:latin typeface="Aptos Display" panose="020B0004020202020204" pitchFamily="34" charset="0"/>
                <a:cs typeface="Calibri"/>
              </a:rPr>
              <a:t>gaan</a:t>
            </a:r>
            <a:r>
              <a:rPr lang="en-US" sz="1000" dirty="0">
                <a:latin typeface="Aptos Display" panose="020B0004020202020204" pitchFamily="34" charset="0"/>
                <a:cs typeface="Calibri"/>
              </a:rPr>
              <a:t>!”) of door </a:t>
            </a:r>
            <a:r>
              <a:rPr lang="en-US" sz="1000" dirty="0" err="1">
                <a:latin typeface="Aptos Display" panose="020B0004020202020204" pitchFamily="34" charset="0"/>
                <a:cs typeface="Calibri"/>
              </a:rPr>
              <a:t>innerlijke</a:t>
            </a:r>
            <a:r>
              <a:rPr lang="en-US" sz="1000" dirty="0">
                <a:latin typeface="Aptos Display" panose="020B0004020202020204" pitchFamily="34" charset="0"/>
                <a:cs typeface="Calibri"/>
              </a:rPr>
              <a:t> taal </a:t>
            </a:r>
            <a:r>
              <a:rPr lang="en-US" sz="1000" dirty="0" err="1">
                <a:latin typeface="Aptos Display" panose="020B0004020202020204" pitchFamily="34" charset="0"/>
                <a:cs typeface="Calibri"/>
              </a:rPr>
              <a:t>te</a:t>
            </a:r>
            <a:r>
              <a:rPr lang="en-US" sz="1000" dirty="0">
                <a:latin typeface="Aptos Display" panose="020B0004020202020204" pitchFamily="34" charset="0"/>
                <a:cs typeface="Calibri"/>
              </a:rPr>
              <a:t> </a:t>
            </a:r>
            <a:r>
              <a:rPr lang="en-US" sz="1000" dirty="0" err="1">
                <a:latin typeface="Aptos Display" panose="020B0004020202020204" pitchFamily="34" charset="0"/>
                <a:cs typeface="Calibri"/>
              </a:rPr>
              <a:t>verwoorden</a:t>
            </a:r>
            <a:r>
              <a:rPr lang="en-US" sz="1000" dirty="0">
                <a:latin typeface="Aptos Display" panose="020B0004020202020204" pitchFamily="34" charset="0"/>
                <a:cs typeface="Calibri"/>
              </a:rPr>
              <a:t> </a:t>
            </a:r>
            <a:r>
              <a:rPr lang="en-US" sz="1000" dirty="0" err="1">
                <a:latin typeface="Aptos Display" panose="020B0004020202020204" pitchFamily="34" charset="0"/>
                <a:cs typeface="Calibri"/>
              </a:rPr>
              <a:t>zodat</a:t>
            </a:r>
            <a:r>
              <a:rPr lang="en-US" sz="1000" dirty="0">
                <a:latin typeface="Aptos Display" panose="020B0004020202020204" pitchFamily="34" charset="0"/>
                <a:cs typeface="Calibri"/>
              </a:rPr>
              <a:t> </a:t>
            </a:r>
            <a:r>
              <a:rPr lang="en-US" sz="1000" dirty="0" err="1">
                <a:latin typeface="Aptos Display" panose="020B0004020202020204" pitchFamily="34" charset="0"/>
                <a:cs typeface="Calibri"/>
              </a:rPr>
              <a:t>leerlingen</a:t>
            </a:r>
            <a:r>
              <a:rPr lang="en-US" sz="1000" dirty="0">
                <a:latin typeface="Aptos Display" panose="020B0004020202020204" pitchFamily="34" charset="0"/>
                <a:cs typeface="Calibri"/>
              </a:rPr>
              <a:t> </a:t>
            </a:r>
            <a:r>
              <a:rPr lang="en-US" sz="1000" dirty="0" err="1">
                <a:latin typeface="Aptos Display" panose="020B0004020202020204" pitchFamily="34" charset="0"/>
                <a:cs typeface="Calibri"/>
              </a:rPr>
              <a:t>instructies</a:t>
            </a:r>
            <a:r>
              <a:rPr lang="en-US" sz="1000" dirty="0">
                <a:latin typeface="Aptos Display" panose="020B0004020202020204" pitchFamily="34" charset="0"/>
                <a:cs typeface="Calibri"/>
              </a:rPr>
              <a:t> </a:t>
            </a:r>
            <a:r>
              <a:rPr lang="en-US" sz="1000" dirty="0" err="1">
                <a:latin typeface="Aptos Display" panose="020B0004020202020204" pitchFamily="34" charset="0"/>
                <a:cs typeface="Calibri"/>
              </a:rPr>
              <a:t>beter</a:t>
            </a:r>
            <a:r>
              <a:rPr lang="en-US" sz="1000" dirty="0">
                <a:latin typeface="Aptos Display" panose="020B0004020202020204" pitchFamily="34" charset="0"/>
                <a:cs typeface="Calibri"/>
              </a:rPr>
              <a:t> </a:t>
            </a:r>
            <a:r>
              <a:rPr lang="en-US" sz="1000" dirty="0" err="1">
                <a:latin typeface="Aptos Display" panose="020B0004020202020204" pitchFamily="34" charset="0"/>
                <a:cs typeface="Calibri"/>
              </a:rPr>
              <a:t>begrijpen</a:t>
            </a:r>
            <a:r>
              <a:rPr lang="en-US" sz="1000" dirty="0">
                <a:latin typeface="Aptos Display" panose="020B0004020202020204" pitchFamily="34" charset="0"/>
                <a:cs typeface="Calibri"/>
              </a:rPr>
              <a:t> (</a:t>
            </a:r>
            <a:r>
              <a:rPr lang="en-US" sz="1000" dirty="0" err="1">
                <a:latin typeface="Aptos Display" panose="020B0004020202020204" pitchFamily="34" charset="0"/>
                <a:cs typeface="Calibri"/>
              </a:rPr>
              <a:t>hardop</a:t>
            </a:r>
            <a:r>
              <a:rPr lang="en-US" sz="1000" dirty="0">
                <a:latin typeface="Aptos Display" panose="020B0004020202020204" pitchFamily="34" charset="0"/>
                <a:cs typeface="Calibri"/>
              </a:rPr>
              <a:t> </a:t>
            </a:r>
            <a:r>
              <a:rPr lang="en-US" sz="1000" dirty="0" err="1">
                <a:latin typeface="Aptos Display" panose="020B0004020202020204" pitchFamily="34" charset="0"/>
                <a:cs typeface="Calibri"/>
              </a:rPr>
              <a:t>denken</a:t>
            </a:r>
            <a:r>
              <a:rPr lang="en-US" sz="1000" dirty="0">
                <a:latin typeface="Aptos Display" panose="020B0004020202020204" pitchFamily="34" charset="0"/>
                <a:cs typeface="Calibri"/>
              </a:rPr>
              <a:t>: “Wat </a:t>
            </a:r>
            <a:r>
              <a:rPr lang="en-US" sz="1000" dirty="0" err="1">
                <a:latin typeface="Aptos Display" panose="020B0004020202020204" pitchFamily="34" charset="0"/>
                <a:cs typeface="Calibri"/>
              </a:rPr>
              <a:t>bedoel</a:t>
            </a:r>
            <a:r>
              <a:rPr lang="en-US" sz="1000" dirty="0">
                <a:latin typeface="Aptos Display" panose="020B0004020202020204" pitchFamily="34" charset="0"/>
                <a:cs typeface="Calibri"/>
              </a:rPr>
              <a:t> je </a:t>
            </a:r>
            <a:r>
              <a:rPr lang="en-US" sz="1000" dirty="0" err="1">
                <a:latin typeface="Aptos Display" panose="020B0004020202020204" pitchFamily="34" charset="0"/>
                <a:cs typeface="Calibri"/>
              </a:rPr>
              <a:t>hiermee</a:t>
            </a:r>
            <a:r>
              <a:rPr lang="en-US" sz="1000" dirty="0">
                <a:latin typeface="Aptos Display" panose="020B0004020202020204" pitchFamily="34" charset="0"/>
                <a:cs typeface="Calibri"/>
              </a:rPr>
              <a:t>? Dit snap ik niet, hoor…”)</a:t>
            </a: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5</a:t>
            </a:fld>
            <a:endParaRPr lang="nl-NL"/>
          </a:p>
        </p:txBody>
      </p:sp>
    </p:spTree>
    <p:extLst>
      <p:ext uri="{BB962C8B-B14F-4D97-AF65-F5344CB8AC3E}">
        <p14:creationId xmlns:p14="http://schemas.microsoft.com/office/powerpoint/2010/main" val="2005164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latin typeface="Aptos Display" panose="020B0004020202020204" pitchFamily="34" charset="0"/>
              </a:rPr>
              <a:t>Gebruik deze dia bij het voordoen van de opdracht aan de hand van het voorbeeld. </a:t>
            </a:r>
          </a:p>
          <a:p>
            <a:r>
              <a:rPr lang="nl-NL" sz="1000" dirty="0">
                <a:latin typeface="Aptos Display" panose="020B0004020202020204" pitchFamily="34" charset="0"/>
              </a:rPr>
              <a:t>Loop zelf mee (</a:t>
            </a:r>
            <a:r>
              <a:rPr lang="nl-NL" sz="1000" dirty="0" err="1">
                <a:latin typeface="Aptos Display" panose="020B0004020202020204" pitchFamily="34" charset="0"/>
              </a:rPr>
              <a:t>modelen</a:t>
            </a:r>
            <a:r>
              <a:rPr lang="nl-NL" sz="1000" dirty="0">
                <a:latin typeface="Aptos Display" panose="020B0004020202020204" pitchFamily="34" charset="0"/>
              </a:rPr>
              <a:t>)</a:t>
            </a:r>
          </a:p>
          <a:p>
            <a:endParaRPr lang="nl-NL" sz="1000" dirty="0">
              <a:latin typeface="Aptos Display" panose="020B0004020202020204" pitchFamily="34" charset="0"/>
            </a:endParaRPr>
          </a:p>
          <a:p>
            <a:r>
              <a:rPr lang="nl-NL" sz="1000" b="0" i="1" dirty="0">
                <a:latin typeface="Aptos Display" panose="020B0004020202020204" pitchFamily="34" charset="0"/>
              </a:rPr>
              <a:t>“Ik vind broccoli lekker…. Eens even denken…. </a:t>
            </a:r>
            <a:r>
              <a:rPr lang="nl-NL" sz="1000" b="0" i="1" dirty="0" err="1">
                <a:latin typeface="Aptos Display" panose="020B0004020202020204" pitchFamily="34" charset="0"/>
              </a:rPr>
              <a:t>Mwoah</a:t>
            </a:r>
            <a:r>
              <a:rPr lang="nl-NL" sz="1000" b="0" i="1" dirty="0">
                <a:latin typeface="Aptos Display" panose="020B0004020202020204" pitchFamily="34" charset="0"/>
              </a:rPr>
              <a:t>, ik vind broccoli best wel lekker…. Niet super lekker, maar een beetje… Deze zin </a:t>
            </a:r>
            <a:r>
              <a:rPr lang="nl-NL" sz="1000" b="0" i="1" u="sng" dirty="0">
                <a:latin typeface="Aptos Display" panose="020B0004020202020204" pitchFamily="34" charset="0"/>
              </a:rPr>
              <a:t>past een beetje bij mij</a:t>
            </a:r>
            <a:r>
              <a:rPr lang="nl-NL" sz="1000" b="0" i="1" dirty="0">
                <a:latin typeface="Aptos Display" panose="020B0004020202020204" pitchFamily="34" charset="0"/>
              </a:rPr>
              <a:t>. Dus dan ga ik OP de streep staan.”</a:t>
            </a:r>
          </a:p>
          <a:p>
            <a:endParaRPr lang="nl-NL" sz="1000" dirty="0">
              <a:latin typeface="Aptos Display" panose="020B0004020202020204" pitchFamily="34" charset="0"/>
            </a:endParaRPr>
          </a:p>
          <a:p>
            <a:r>
              <a:rPr lang="nl-NL" sz="1000" i="1" dirty="0">
                <a:latin typeface="Aptos Display" panose="020B0004020202020204" pitchFamily="34" charset="0"/>
              </a:rPr>
              <a:t>“Als je nou denkt: ik vindt broccoli echt wel lekker, dan ga je naar de andere kant lopen. Want de zin: Ik vind broccoli lekker </a:t>
            </a:r>
            <a:r>
              <a:rPr lang="nl-NL" sz="1000" i="1" u="sng" dirty="0">
                <a:latin typeface="Aptos Display" panose="020B0004020202020204" pitchFamily="34" charset="0"/>
              </a:rPr>
              <a:t>past wel bij mij</a:t>
            </a:r>
            <a:r>
              <a:rPr lang="nl-NL" sz="1000" i="1" dirty="0">
                <a:latin typeface="Aptos Display" panose="020B0004020202020204" pitchFamily="34" charset="0"/>
              </a:rPr>
              <a:t>”</a:t>
            </a:r>
          </a:p>
          <a:p>
            <a:endParaRPr lang="nl-NL" sz="1000" dirty="0">
              <a:latin typeface="Aptos Display" panose="020B0004020202020204" pitchFamily="34" charset="0"/>
            </a:endParaRPr>
          </a:p>
          <a:p>
            <a:r>
              <a:rPr lang="nl-NL" sz="1000" i="1" dirty="0">
                <a:latin typeface="Aptos Display" panose="020B0004020202020204" pitchFamily="34" charset="0"/>
              </a:rPr>
              <a:t>“Als je denkt: </a:t>
            </a:r>
            <a:r>
              <a:rPr lang="nl-NL" sz="1000" i="1" dirty="0" err="1">
                <a:latin typeface="Aptos Display" panose="020B0004020202020204" pitchFamily="34" charset="0"/>
              </a:rPr>
              <a:t>Gatver</a:t>
            </a:r>
            <a:r>
              <a:rPr lang="nl-NL" sz="1000" i="1" dirty="0">
                <a:latin typeface="Aptos Display" panose="020B0004020202020204" pitchFamily="34" charset="0"/>
              </a:rPr>
              <a:t>, ik haat broccoli! Dan blijf je staan. Want deze zin</a:t>
            </a:r>
            <a:r>
              <a:rPr lang="nl-NL" sz="1000" i="1" u="sng" dirty="0">
                <a:latin typeface="Aptos Display" panose="020B0004020202020204" pitchFamily="34" charset="0"/>
              </a:rPr>
              <a:t> past NIET bij jou</a:t>
            </a:r>
            <a:r>
              <a:rPr lang="nl-NL" sz="1000" i="1" dirty="0">
                <a:latin typeface="Aptos Display" panose="020B0004020202020204" pitchFamily="34" charset="0"/>
              </a:rPr>
              <a:t>”</a:t>
            </a:r>
          </a:p>
          <a:p>
            <a:endParaRPr lang="nl-NL" sz="1000" dirty="0">
              <a:latin typeface="Aptos Display" panose="020B0004020202020204" pitchFamily="34" charset="0"/>
            </a:endParaRPr>
          </a:p>
          <a:p>
            <a:r>
              <a:rPr lang="nl-NL" sz="1000" dirty="0">
                <a:latin typeface="Aptos Display" panose="020B0004020202020204" pitchFamily="34" charset="0"/>
              </a:rPr>
              <a:t>Herhaal steeds de zinnen ‘deze zin past bij mij’ – ‘deze zin past een beetje bij mij’ – ‘deze zin past niet bij mij’. </a:t>
            </a:r>
          </a:p>
          <a:p>
            <a:endParaRPr lang="nl-NL" sz="1000" dirty="0">
              <a:latin typeface="Aptos Display" panose="020B0004020202020204" pitchFamily="34" charset="0"/>
            </a:endParaRPr>
          </a:p>
          <a:p>
            <a:r>
              <a:rPr lang="nl-NL" sz="1000" b="1" dirty="0">
                <a:latin typeface="Aptos Display" panose="020B0004020202020204" pitchFamily="34" charset="0"/>
              </a:rPr>
              <a:t>Let op: </a:t>
            </a:r>
            <a:r>
              <a:rPr lang="nl-NL" sz="1000" dirty="0">
                <a:latin typeface="Aptos Display" panose="020B0004020202020204" pitchFamily="34" charset="0"/>
              </a:rPr>
              <a:t>de stellingen kunnen verwarrend voor de leerlingen zijn omdat er een dubbele ontkenning in kan staan. Hier is bewust voor gekozen omdat we willen dat leerlingen gaan lopen op hun TOS kenmerken. Wanneer we deze zin anders zouden formuleren is dit niet meer het geval. Het is dus belangrijk dat je als docent BLIJFT </a:t>
            </a:r>
            <a:r>
              <a:rPr lang="nl-NL" sz="1000" dirty="0" err="1">
                <a:latin typeface="Aptos Display" panose="020B0004020202020204" pitchFamily="34" charset="0"/>
              </a:rPr>
              <a:t>modelen</a:t>
            </a:r>
            <a:r>
              <a:rPr lang="nl-NL" sz="1000" dirty="0">
                <a:latin typeface="Aptos Display" panose="020B0004020202020204" pitchFamily="34" charset="0"/>
              </a:rPr>
              <a:t> bij deze stellingen. Doe dus voor wat de bedoeling is:</a:t>
            </a:r>
            <a:br>
              <a:rPr lang="nl-NL" sz="1000" dirty="0">
                <a:latin typeface="Aptos Display" panose="020B0004020202020204" pitchFamily="34" charset="0"/>
              </a:rPr>
            </a:br>
            <a:br>
              <a:rPr lang="nl-NL" sz="1000" b="1" dirty="0">
                <a:latin typeface="Aptos Display" panose="020B0004020202020204" pitchFamily="34" charset="0"/>
              </a:rPr>
            </a:br>
            <a:r>
              <a:rPr lang="nl-NL" sz="1000" b="1" dirty="0">
                <a:latin typeface="Aptos Display" panose="020B0004020202020204" pitchFamily="34" charset="0"/>
              </a:rPr>
              <a:t>Bijvoorbeeld de stelling: “Ik vind het lastig een goede zin te maken”</a:t>
            </a:r>
          </a:p>
          <a:p>
            <a:r>
              <a:rPr lang="nl-NL" sz="1000" dirty="0">
                <a:latin typeface="Aptos Display" panose="020B0004020202020204" pitchFamily="34" charset="0"/>
              </a:rPr>
              <a:t>Model voor de klas:</a:t>
            </a:r>
            <a:br>
              <a:rPr lang="nl-NL" sz="1000" dirty="0">
                <a:latin typeface="Aptos Display" panose="020B0004020202020204" pitchFamily="34" charset="0"/>
              </a:rPr>
            </a:br>
            <a:endParaRPr lang="nl-NL" sz="1000" dirty="0">
              <a:latin typeface="Aptos Display" panose="020B0004020202020204" pitchFamily="34" charset="0"/>
            </a:endParaRPr>
          </a:p>
          <a:p>
            <a:r>
              <a:rPr lang="nl-NL" sz="1000" i="1" dirty="0">
                <a:latin typeface="Aptos Display" panose="020B0004020202020204" pitchFamily="34" charset="0"/>
              </a:rPr>
              <a:t>“Als je denkt: oh… Ik vind het niet lastig om een goede zin te maken dan ga je hier staan”</a:t>
            </a:r>
            <a:r>
              <a:rPr lang="nl-NL" sz="1000" dirty="0">
                <a:latin typeface="Aptos Display" panose="020B0004020202020204" pitchFamily="34" charset="0"/>
              </a:rPr>
              <a:t> (ga zelf bij: </a:t>
            </a:r>
            <a:r>
              <a:rPr lang="nl-NL" sz="1000" u="sng" dirty="0">
                <a:latin typeface="Aptos Display" panose="020B0004020202020204" pitchFamily="34" charset="0"/>
              </a:rPr>
              <a:t>deze zin past NIET bij mij</a:t>
            </a:r>
            <a:r>
              <a:rPr lang="nl-NL" sz="1000" dirty="0">
                <a:latin typeface="Aptos Display" panose="020B0004020202020204" pitchFamily="34" charset="0"/>
              </a:rPr>
              <a:t> staan)</a:t>
            </a:r>
          </a:p>
          <a:p>
            <a:endParaRPr lang="nl-NL" sz="1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i="1" dirty="0">
                <a:latin typeface="Aptos Display" panose="020B0004020202020204" pitchFamily="34" charset="0"/>
              </a:rPr>
              <a:t>“Als je denkt: oh ja… Ik vind het best wel lastig om een goede zin te maken dan ga je hier staan”</a:t>
            </a:r>
            <a:r>
              <a:rPr lang="nl-NL" sz="1000" dirty="0">
                <a:latin typeface="Aptos Display" panose="020B0004020202020204" pitchFamily="34" charset="0"/>
              </a:rPr>
              <a:t> (ga zelf bij: </a:t>
            </a:r>
            <a:r>
              <a:rPr lang="nl-NL" sz="1000" u="sng" dirty="0">
                <a:latin typeface="Aptos Display" panose="020B0004020202020204" pitchFamily="34" charset="0"/>
              </a:rPr>
              <a:t>deze zin past EEN BEETJE bij mij</a:t>
            </a:r>
            <a:r>
              <a:rPr lang="nl-NL" sz="1000" dirty="0">
                <a:latin typeface="Aptos Display" panose="020B0004020202020204" pitchFamily="34" charset="0"/>
              </a:rPr>
              <a:t> staan)</a:t>
            </a:r>
          </a:p>
          <a:p>
            <a:endParaRPr lang="nl-NL" sz="1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i="1" dirty="0">
                <a:latin typeface="Aptos Display" panose="020B0004020202020204" pitchFamily="34" charset="0"/>
              </a:rPr>
              <a:t>“Als je denkt: ja… Ik vind lastig om een goede zin te maken dan ga je hier staan”</a:t>
            </a:r>
            <a:r>
              <a:rPr lang="nl-NL" sz="1000" dirty="0">
                <a:latin typeface="Aptos Display" panose="020B0004020202020204" pitchFamily="34" charset="0"/>
              </a:rPr>
              <a:t> (ga zelf bij: </a:t>
            </a:r>
            <a:r>
              <a:rPr lang="nl-NL" sz="1000" u="sng" dirty="0">
                <a:latin typeface="Aptos Display" panose="020B0004020202020204" pitchFamily="34" charset="0"/>
              </a:rPr>
              <a:t>deze zin past WEL bij mij</a:t>
            </a:r>
            <a:r>
              <a:rPr lang="nl-NL" sz="1000" dirty="0">
                <a:latin typeface="Aptos Display" panose="020B0004020202020204" pitchFamily="34" charset="0"/>
              </a:rPr>
              <a:t> staan)</a:t>
            </a:r>
          </a:p>
          <a:p>
            <a:endParaRPr lang="nl-NL" sz="1000" dirty="0">
              <a:latin typeface="Aptos Display" panose="020B0004020202020204" pitchFamily="34" charset="0"/>
            </a:endParaRPr>
          </a:p>
          <a:p>
            <a:endParaRPr lang="nl-NL" sz="1000" dirty="0">
              <a:latin typeface="Aptos Display" panose="020B0004020202020204" pitchFamily="34" charset="0"/>
            </a:endParaRPr>
          </a:p>
          <a:p>
            <a:pPr algn="r"/>
            <a:endParaRPr lang="nl-NL" sz="1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6</a:t>
            </a:fld>
            <a:endParaRPr lang="nl-NL"/>
          </a:p>
        </p:txBody>
      </p:sp>
    </p:spTree>
    <p:extLst>
      <p:ext uri="{BB962C8B-B14F-4D97-AF65-F5344CB8AC3E}">
        <p14:creationId xmlns:p14="http://schemas.microsoft.com/office/powerpoint/2010/main" val="944618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latin typeface="Aptos Display" panose="020B0004020202020204" pitchFamily="34" charset="0"/>
              </a:rPr>
              <a:t>Loop de stellingen met de leerlingen door. Verduidelijk naar eigen inzicht de stellingen en welke kant de leerlingen kiezen en wat dit betekent. </a:t>
            </a:r>
          </a:p>
          <a:p>
            <a:endParaRPr lang="nl-NL" sz="1000" dirty="0">
              <a:latin typeface="Aptos Display" panose="020B0004020202020204" pitchFamily="34" charset="0"/>
            </a:endParaRPr>
          </a:p>
          <a:p>
            <a:r>
              <a:rPr lang="nl-NL" sz="1000" dirty="0">
                <a:latin typeface="Aptos Display" panose="020B0004020202020204" pitchFamily="34" charset="0"/>
              </a:rPr>
              <a:t>Als je het voor de hele klas voordoet, dan ga je bijvoorbeeld eerst bij ‘past niet’ staan en zeg je: als je hier staat, dan denk je: deze zin past niet bij mij. Ik wil niet elke dag om 12 uur uit zijn. Ik vind het juist wel leuk om in de middag ook naar school te gaan’; en ga vervolgens op de streep staan en doe voor wat je dan wellicht denkt, en doe hetzelfde bij over de streep: ‘Als je hier staat dan ben je over de streep gelopen omdat de zin bij je past. Je denkt: ik wil inderdaad wel elke dag om 12 uur uit zijn! Lekker altijd de middag vrij!’</a:t>
            </a:r>
          </a:p>
          <a:p>
            <a:endParaRPr lang="nl-NL" sz="1000" dirty="0">
              <a:latin typeface="Aptos Display" panose="020B0004020202020204" pitchFamily="34" charset="0"/>
            </a:endParaRPr>
          </a:p>
          <a:p>
            <a:r>
              <a:rPr lang="nl-NL" sz="1000" dirty="0">
                <a:latin typeface="Aptos Display" panose="020B0004020202020204" pitchFamily="34" charset="0"/>
              </a:rPr>
              <a:t>Begeleid de leerlingen door te modelen en hardop de gedachten van leerlingen te verwoorden. </a:t>
            </a:r>
          </a:p>
          <a:p>
            <a:r>
              <a:rPr lang="nl-NL" sz="1000" dirty="0">
                <a:latin typeface="Aptos Display" panose="020B0004020202020204" pitchFamily="34" charset="0"/>
              </a:rPr>
              <a:t>Bijvoorbeeld door naast een leerling te gaan staan en te zeggen: ‘oh, kijk, jij bent niet over de streep gegaan. De zin past niet bij jou. Dus jij denkt: ‘ik wil NIET elke dag om 12 uur uit zijn.’</a:t>
            </a:r>
          </a:p>
          <a:p>
            <a:endParaRPr lang="nl-NL" sz="1000" dirty="0">
              <a:latin typeface="Aptos Display" panose="020B0004020202020204" pitchFamily="34" charset="0"/>
            </a:endParaRPr>
          </a:p>
          <a:p>
            <a:r>
              <a:rPr lang="nl-NL" sz="1000" dirty="0">
                <a:latin typeface="Aptos Display" panose="020B0004020202020204" pitchFamily="34" charset="0"/>
              </a:rPr>
              <a:t>Als een leerling zelf aangeeft dat hij verkeerd staat, help de leerling te kiezen welke plek bij hem past. Bij sommige leerlingen blijf je vaak wat langer checken of ze het hebben begrepen. Dat is goed, maar probeer dit wel te doen door zo algemeen mogelijk te formuleren! </a:t>
            </a:r>
          </a:p>
          <a:p>
            <a:endParaRPr lang="nl-NL" sz="1000" dirty="0">
              <a:latin typeface="Aptos Display" panose="020B0004020202020204" pitchFamily="34" charset="0"/>
            </a:endParaRPr>
          </a:p>
          <a:p>
            <a:r>
              <a:rPr lang="nl-NL" sz="1000" b="1" dirty="0">
                <a:latin typeface="Aptos Display" panose="020B0004020202020204" pitchFamily="34" charset="0"/>
              </a:rPr>
              <a:t>LET OP! </a:t>
            </a:r>
            <a:r>
              <a:rPr lang="nl-NL" sz="1000" dirty="0">
                <a:latin typeface="Aptos Display" panose="020B0004020202020204" pitchFamily="34" charset="0"/>
              </a:rPr>
              <a:t>Soms loopt een leerling wel of niet over de streep, terwijl je zelf denkt: “Nóu….ik heb daar een ander beeld van.” </a:t>
            </a:r>
          </a:p>
          <a:p>
            <a:r>
              <a:rPr lang="nl-NL" sz="1000" dirty="0">
                <a:latin typeface="Aptos Display" panose="020B0004020202020204" pitchFamily="34" charset="0"/>
              </a:rPr>
              <a:t>Houd in gedachten dat het om de beleving van de leerling zélf gaat. Er is bij deze opdracht geen goed of fout. Als een leerling zelf iets niet als een probleem ervaart terwijl jij ziet dat de leerling er heel veel moeite mee heeft, dan gaat de beleving van de leerling voor. </a:t>
            </a:r>
          </a:p>
          <a:p>
            <a:r>
              <a:rPr lang="nl-NL" sz="1000" dirty="0">
                <a:latin typeface="Aptos Display" panose="020B0004020202020204" pitchFamily="34" charset="0"/>
              </a:rPr>
              <a:t>Het is wel goed om in het algemeen te checken of de leerling de stelling begrijpt. Ook kun je algemeen geformuleerde voorbeelden gebruiken om een leerling wellicht nog wat meer perspectief te geven en inzicht op te laten doen. </a:t>
            </a:r>
            <a:br>
              <a:rPr lang="nl-NL" sz="1000" dirty="0">
                <a:latin typeface="Aptos Display" panose="020B0004020202020204" pitchFamily="34" charset="0"/>
              </a:rPr>
            </a:br>
            <a:r>
              <a:rPr lang="nl-NL" sz="1000" dirty="0">
                <a:latin typeface="Aptos Display" panose="020B0004020202020204" pitchFamily="34" charset="0"/>
              </a:rPr>
              <a:t>Koppel dit voorbeeld dan aan jezelf óf hou het algemeen: </a:t>
            </a:r>
          </a:p>
          <a:p>
            <a:pPr marL="171450" indent="-171450">
              <a:buFontTx/>
              <a:buChar char="-"/>
            </a:pPr>
            <a:r>
              <a:rPr lang="nl-NL" sz="1000" dirty="0">
                <a:latin typeface="Aptos Display" panose="020B0004020202020204" pitchFamily="34" charset="0"/>
              </a:rPr>
              <a:t>‘Ik loop over de streep, want de zin past bij mij. Ik vind onthouden moeilijk. Als iemand mij iets uitlegt en ik moet meerdere dingen onthouden, dan vergeet ik het altijd heel snel weer! Dat vind ik best vervelend.’ </a:t>
            </a:r>
          </a:p>
          <a:p>
            <a:pPr marL="171450" indent="-171450">
              <a:buFontTx/>
              <a:buChar char="-"/>
            </a:pPr>
            <a:r>
              <a:rPr lang="nl-NL" sz="1000" dirty="0">
                <a:latin typeface="Aptos Display" panose="020B0004020202020204" pitchFamily="34" charset="0"/>
              </a:rPr>
              <a:t>’Sommige leerlingen vinden het moeilijk om iets te onthouden. Als de docent iets uitlegt, vergeten ze soms weer wat ze moeten doen. Of ze moeten meerdere dingen onthouden en vergeten er een paar.’</a:t>
            </a:r>
          </a:p>
          <a:p>
            <a:pPr marL="171450" indent="-171450">
              <a:buFontTx/>
              <a:buChar char="-"/>
            </a:pPr>
            <a:endParaRPr lang="nl-NL" sz="1000" dirty="0">
              <a:latin typeface="Aptos Display" panose="020B0004020202020204" pitchFamily="34" charset="0"/>
            </a:endParaRPr>
          </a:p>
          <a:p>
            <a:pPr marL="171450" indent="-171450">
              <a:buFontTx/>
              <a:buChar char="-"/>
            </a:pPr>
            <a:endParaRPr lang="nl-NL" sz="1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a:p>
            <a:pPr marL="171450" indent="-171450">
              <a:buFontTx/>
              <a:buChar char="-"/>
            </a:pPr>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7</a:t>
            </a:fld>
            <a:endParaRPr lang="nl-NL"/>
          </a:p>
        </p:txBody>
      </p:sp>
    </p:spTree>
    <p:extLst>
      <p:ext uri="{BB962C8B-B14F-4D97-AF65-F5344CB8AC3E}">
        <p14:creationId xmlns:p14="http://schemas.microsoft.com/office/powerpoint/2010/main" val="1974618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sz="1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a:p>
            <a:pPr marL="171450" indent="-171450">
              <a:buFontTx/>
              <a:buChar char="-"/>
            </a:pPr>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8</a:t>
            </a:fld>
            <a:endParaRPr lang="nl-NL"/>
          </a:p>
        </p:txBody>
      </p:sp>
    </p:spTree>
    <p:extLst>
      <p:ext uri="{BB962C8B-B14F-4D97-AF65-F5344CB8AC3E}">
        <p14:creationId xmlns:p14="http://schemas.microsoft.com/office/powerpoint/2010/main" val="3288686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sz="1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a:p>
            <a:pPr marL="171450" indent="-171450">
              <a:buFontTx/>
              <a:buChar char="-"/>
            </a:pPr>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C57D9B7E-A373-45D2-812E-3BCD8CCCB490}" type="slidenum">
              <a:rPr lang="nl-NL" smtClean="0"/>
              <a:t>9</a:t>
            </a:fld>
            <a:endParaRPr lang="nl-NL"/>
          </a:p>
        </p:txBody>
      </p:sp>
    </p:spTree>
    <p:extLst>
      <p:ext uri="{BB962C8B-B14F-4D97-AF65-F5344CB8AC3E}">
        <p14:creationId xmlns:p14="http://schemas.microsoft.com/office/powerpoint/2010/main" val="1422052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715158DF-2C56-472E-AC48-47E20552FA19}"/>
              </a:ext>
            </a:extLst>
          </p:cNvPr>
          <p:cNvSpPr/>
          <p:nvPr/>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1C7CE1E3-3929-42A6-81B7-056BD88EF353}"/>
              </a:ext>
            </a:extLst>
          </p:cNvPr>
          <p:cNvSpPr>
            <a:spLocks noGrp="1"/>
          </p:cNvSpPr>
          <p:nvPr>
            <p:ph type="subTitle" idx="1" hasCustomPrompt="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Tree>
    <p:extLst>
      <p:ext uri="{BB962C8B-B14F-4D97-AF65-F5344CB8AC3E}">
        <p14:creationId xmlns:p14="http://schemas.microsoft.com/office/powerpoint/2010/main" val="1569605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3 kolom">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5E997BC3-21E4-4BF7-92BB-BD18C1B7F4E4}" type="datetimeFigureOut">
              <a:rPr lang="nl-NL" smtClean="0"/>
              <a:t>19-2-2025</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5261DE62-7006-4D4C-A55B-161A3B7E69B9}" type="slidenum">
              <a:rPr lang="nl-NL" smtClean="0"/>
              <a:t>‹nr.›</a:t>
            </a:fld>
            <a:endParaRPr lang="nl-NL"/>
          </a:p>
        </p:txBody>
      </p:sp>
      <p:sp>
        <p:nvSpPr>
          <p:cNvPr id="11" name="Tijdelijke aanduiding voor tekst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263168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5261DE62-7006-4D4C-A55B-161A3B7E69B9}" type="slidenum">
              <a:rPr lang="nl-NL" smtClean="0"/>
              <a:t>‹nr.›</a:t>
            </a:fld>
            <a:endParaRPr lang="nl-NL"/>
          </a:p>
        </p:txBody>
      </p:sp>
    </p:spTree>
    <p:extLst>
      <p:ext uri="{BB962C8B-B14F-4D97-AF65-F5344CB8AC3E}">
        <p14:creationId xmlns:p14="http://schemas.microsoft.com/office/powerpoint/2010/main" val="1140857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3654503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Afbeelding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0" y="1078991"/>
            <a:ext cx="5266944" cy="3136392"/>
          </a:xfrm>
        </p:spPr>
        <p:txBody>
          <a:bodyPr rtlCol="0" anchor="b">
            <a:normAutofit/>
          </a:bodyPr>
          <a:lstStyle>
            <a:lvl1pPr>
              <a:defRPr sz="48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5E997BC3-21E4-4BF7-92BB-BD18C1B7F4E4}" type="datetimeFigureOut">
              <a:rPr lang="nl-NL" smtClean="0"/>
              <a:t>19-2-2025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5261DE62-7006-4D4C-A55B-161A3B7E69B9}" type="slidenum">
              <a:rPr lang="nl-NL" smtClean="0"/>
              <a:t>‹nr.›</a:t>
            </a:fld>
            <a:endParaRPr lang="nl-NL"/>
          </a:p>
        </p:txBody>
      </p:sp>
    </p:spTree>
    <p:extLst>
      <p:ext uri="{BB962C8B-B14F-4D97-AF65-F5344CB8AC3E}">
        <p14:creationId xmlns:p14="http://schemas.microsoft.com/office/powerpoint/2010/main" val="1074307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5E997BC3-21E4-4BF7-92BB-BD18C1B7F4E4}" type="datetimeFigureOut">
              <a:rPr lang="nl-NL" smtClean="0"/>
              <a:t>19-2-2025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5261DE62-7006-4D4C-A55B-161A3B7E69B9}" type="slidenum">
              <a:rPr lang="nl-NL" smtClean="0"/>
              <a:t>‹nr.›</a:t>
            </a:fld>
            <a:endParaRPr lang="nl-NL"/>
          </a:p>
        </p:txBody>
      </p:sp>
    </p:spTree>
    <p:extLst>
      <p:ext uri="{BB962C8B-B14F-4D97-AF65-F5344CB8AC3E}">
        <p14:creationId xmlns:p14="http://schemas.microsoft.com/office/powerpoint/2010/main" val="2857843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nl-NL" noProof="0">
              <a:solidFill>
                <a:schemeClr val="tx1"/>
              </a:solidFill>
            </a:endParaRPr>
          </a:p>
        </p:txBody>
      </p:sp>
      <p:sp>
        <p:nvSpPr>
          <p:cNvPr id="2" name="Titel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fld id="{5E997BC3-21E4-4BF7-92BB-BD18C1B7F4E4}" type="datetimeFigureOut">
              <a:rPr lang="nl-NL" smtClean="0"/>
              <a:t>19-2-2025</a:t>
            </a:fld>
            <a:endParaRPr lang="nl-NL"/>
          </a:p>
        </p:txBody>
      </p:sp>
      <p:sp>
        <p:nvSpPr>
          <p:cNvPr id="6" name="Tijdelijke aanduiding voor voettekst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endParaRPr lang="nl-NL"/>
          </a:p>
        </p:txBody>
      </p:sp>
      <p:sp>
        <p:nvSpPr>
          <p:cNvPr id="7" name="Tijdelijke aanduiding voor dianumm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fld id="{5261DE62-7006-4D4C-A55B-161A3B7E69B9}" type="slidenum">
              <a:rPr lang="nl-NL" smtClean="0"/>
              <a:t>‹nr.›</a:t>
            </a:fld>
            <a:endParaRPr lang="nl-NL"/>
          </a:p>
        </p:txBody>
      </p:sp>
    </p:spTree>
    <p:extLst>
      <p:ext uri="{BB962C8B-B14F-4D97-AF65-F5344CB8AC3E}">
        <p14:creationId xmlns:p14="http://schemas.microsoft.com/office/powerpoint/2010/main" val="171586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Afbeelding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fld id="{5E997BC3-21E4-4BF7-92BB-BD18C1B7F4E4}" type="datetimeFigureOut">
              <a:rPr lang="nl-NL" smtClean="0"/>
              <a:t>19-2-2025</a:t>
            </a:fld>
            <a:endParaRPr lang="nl-NL"/>
          </a:p>
        </p:txBody>
      </p:sp>
      <p:sp>
        <p:nvSpPr>
          <p:cNvPr id="6" name="Tijdelijke aanduiding voor voettekst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fld id="{5261DE62-7006-4D4C-A55B-161A3B7E69B9}" type="slidenum">
              <a:rPr lang="nl-NL" smtClean="0"/>
              <a:t>‹nr.›</a:t>
            </a:fld>
            <a:endParaRPr lang="nl-NL"/>
          </a:p>
        </p:txBody>
      </p:sp>
    </p:spTree>
    <p:extLst>
      <p:ext uri="{BB962C8B-B14F-4D97-AF65-F5344CB8AC3E}">
        <p14:creationId xmlns:p14="http://schemas.microsoft.com/office/powerpoint/2010/main" val="2102861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1388222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5E997BC3-21E4-4BF7-92BB-BD18C1B7F4E4}" type="datetimeFigureOut">
              <a:rPr lang="nl-NL" smtClean="0"/>
              <a:t>19-2-2025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5261DE62-7006-4D4C-A55B-161A3B7E69B9}"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107199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2231848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Vrije vorm: Vorm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fld id="{5E997BC3-21E4-4BF7-92BB-BD18C1B7F4E4}" type="datetimeFigureOut">
              <a:rPr lang="nl-NL" smtClean="0"/>
              <a:t>19-2-2025</a:t>
            </a:fld>
            <a:endParaRPr lang="nl-NL"/>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5261DE62-7006-4D4C-A55B-161A3B7E69B9}" type="slidenum">
              <a:rPr lang="nl-NL" smtClean="0"/>
              <a:t>‹nr.›</a:t>
            </a:fld>
            <a:endParaRPr lang="nl-NL"/>
          </a:p>
        </p:txBody>
      </p:sp>
    </p:spTree>
    <p:extLst>
      <p:ext uri="{BB962C8B-B14F-4D97-AF65-F5344CB8AC3E}">
        <p14:creationId xmlns:p14="http://schemas.microsoft.com/office/powerpoint/2010/main" val="1711005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5E997BC3-21E4-4BF7-92BB-BD18C1B7F4E4}" type="datetimeFigureOut">
              <a:rPr lang="nl-NL" smtClean="0"/>
              <a:t>19-2-2025</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5261DE62-7006-4D4C-A55B-161A3B7E69B9}"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347073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5E997BC3-21E4-4BF7-92BB-BD18C1B7F4E4}" type="datetimeFigureOut">
              <a:rPr lang="nl-NL" smtClean="0"/>
              <a:t>19-2-2025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5261DE62-7006-4D4C-A55B-161A3B7E69B9}"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2507785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fld id="{5E997BC3-21E4-4BF7-92BB-BD18C1B7F4E4}" type="datetimeFigureOut">
              <a:rPr lang="nl-NL" smtClean="0"/>
              <a:t>19-2-2025</a:t>
            </a:fld>
            <a:endParaRPr lang="nl-NL"/>
          </a:p>
        </p:txBody>
      </p:sp>
      <p:sp>
        <p:nvSpPr>
          <p:cNvPr id="6" name="Tijdelijke aanduiding voor voettekst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fld id="{5261DE62-7006-4D4C-A55B-161A3B7E69B9}" type="slidenum">
              <a:rPr lang="nl-NL" smtClean="0"/>
              <a:t>‹nr.›</a:t>
            </a:fld>
            <a:endParaRPr lang="nl-NL"/>
          </a:p>
        </p:txBody>
      </p:sp>
    </p:spTree>
    <p:extLst>
      <p:ext uri="{BB962C8B-B14F-4D97-AF65-F5344CB8AC3E}">
        <p14:creationId xmlns:p14="http://schemas.microsoft.com/office/powerpoint/2010/main" val="106785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5E997BC3-21E4-4BF7-92BB-BD18C1B7F4E4}" type="datetimeFigureOut">
              <a:rPr lang="nl-NL" smtClean="0"/>
              <a:t>19-2-2025</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5261DE62-7006-4D4C-A55B-161A3B7E69B9}" type="slidenum">
              <a:rPr lang="nl-NL" smtClean="0"/>
              <a:t>‹nr.›</a:t>
            </a:fld>
            <a:endParaRPr lang="nl-NL"/>
          </a:p>
        </p:txBody>
      </p:sp>
    </p:spTree>
    <p:extLst>
      <p:ext uri="{BB962C8B-B14F-4D97-AF65-F5344CB8AC3E}">
        <p14:creationId xmlns:p14="http://schemas.microsoft.com/office/powerpoint/2010/main" val="708328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997BC3-21E4-4BF7-92BB-BD18C1B7F4E4}" type="datetimeFigureOut">
              <a:rPr lang="nl-NL" smtClean="0"/>
              <a:t>19-2-2025</a:t>
            </a:fld>
            <a:endParaRPr lang="nl-NL"/>
          </a:p>
        </p:txBody>
      </p:sp>
      <p:sp>
        <p:nvSpPr>
          <p:cNvPr id="5" name="Tijdelijke aanduiding voor voettekst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61DE62-7006-4D4C-A55B-161A3B7E69B9}" type="slidenum">
              <a:rPr lang="nl-NL" smtClean="0"/>
              <a:t>‹nr.›</a:t>
            </a:fld>
            <a:endParaRPr lang="nl-NL"/>
          </a:p>
        </p:txBody>
      </p:sp>
    </p:spTree>
    <p:extLst>
      <p:ext uri="{BB962C8B-B14F-4D97-AF65-F5344CB8AC3E}">
        <p14:creationId xmlns:p14="http://schemas.microsoft.com/office/powerpoint/2010/main" val="2200977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notesSlide" Target="../notesSlides/notesSlide6.xml"/><Relationship Id="rId16" Type="http://schemas.openxmlformats.org/officeDocument/2006/relationships/image" Target="../media/image17.png"/><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5449EC-FC87-2280-C138-38D920F98F4D}"/>
              </a:ext>
            </a:extLst>
          </p:cNvPr>
          <p:cNvSpPr>
            <a:spLocks noGrp="1"/>
          </p:cNvSpPr>
          <p:nvPr>
            <p:ph type="ctrTitle"/>
          </p:nvPr>
        </p:nvSpPr>
        <p:spPr/>
        <p:txBody>
          <a:bodyPr/>
          <a:lstStyle/>
          <a:p>
            <a:r>
              <a:rPr lang="nl-NL" b="1" i="0" dirty="0"/>
              <a:t>Psycho-educatie</a:t>
            </a:r>
          </a:p>
        </p:txBody>
      </p:sp>
      <p:sp>
        <p:nvSpPr>
          <p:cNvPr id="3" name="Ondertitel 2">
            <a:extLst>
              <a:ext uri="{FF2B5EF4-FFF2-40B4-BE49-F238E27FC236}">
                <a16:creationId xmlns:a16="http://schemas.microsoft.com/office/drawing/2014/main" id="{5EDF3B81-9FFB-CE40-82EF-C9F42D99CACC}"/>
              </a:ext>
            </a:extLst>
          </p:cNvPr>
          <p:cNvSpPr>
            <a:spLocks noGrp="1"/>
          </p:cNvSpPr>
          <p:nvPr>
            <p:ph type="subTitle" idx="1"/>
          </p:nvPr>
        </p:nvSpPr>
        <p:spPr>
          <a:xfrm>
            <a:off x="7670800" y="1674546"/>
            <a:ext cx="4368800" cy="3508908"/>
          </a:xfrm>
        </p:spPr>
        <p:txBody>
          <a:bodyPr>
            <a:normAutofit/>
          </a:bodyPr>
          <a:lstStyle/>
          <a:p>
            <a:r>
              <a:rPr lang="nl-NL" sz="3200" b="1" cap="none" dirty="0"/>
              <a:t>… over de streep</a:t>
            </a:r>
          </a:p>
          <a:p>
            <a:r>
              <a:rPr lang="nl-NL" sz="2400" cap="none" dirty="0"/>
              <a:t>Deel 1</a:t>
            </a:r>
          </a:p>
        </p:txBody>
      </p:sp>
    </p:spTree>
    <p:extLst>
      <p:ext uri="{BB962C8B-B14F-4D97-AF65-F5344CB8AC3E}">
        <p14:creationId xmlns:p14="http://schemas.microsoft.com/office/powerpoint/2010/main" val="2286700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begrijp het niet als iemand tegen me praat</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681209"/>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Pratende groep mensen">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159495" y="2363962"/>
            <a:ext cx="4910448" cy="3276868"/>
          </a:xfrm>
          <a:prstGeom prst="rect">
            <a:avLst/>
          </a:prstGeom>
        </p:spPr>
      </p:pic>
      <p:sp>
        <p:nvSpPr>
          <p:cNvPr id="3" name="Gedachtewolkje: wolk 2">
            <a:extLst>
              <a:ext uri="{FF2B5EF4-FFF2-40B4-BE49-F238E27FC236}">
                <a16:creationId xmlns:a16="http://schemas.microsoft.com/office/drawing/2014/main" id="{0E0DE944-8344-F696-D38A-386FE82D05A2}"/>
              </a:ext>
            </a:extLst>
          </p:cNvPr>
          <p:cNvSpPr/>
          <p:nvPr/>
        </p:nvSpPr>
        <p:spPr>
          <a:xfrm>
            <a:off x="63334" y="2706996"/>
            <a:ext cx="3759200" cy="1295400"/>
          </a:xfrm>
          <a:custGeom>
            <a:avLst/>
            <a:gdLst>
              <a:gd name="connsiteX0" fmla="*/ 339372 w 3759200"/>
              <a:gd name="connsiteY0" fmla="*/ 430900 h 1295400"/>
              <a:gd name="connsiteX1" fmla="*/ 489305 w 3759200"/>
              <a:gd name="connsiteY1" fmla="*/ 207114 h 1295400"/>
              <a:gd name="connsiteX2" fmla="*/ 1218694 w 3759200"/>
              <a:gd name="connsiteY2" fmla="*/ 155987 h 1295400"/>
              <a:gd name="connsiteX3" fmla="*/ 1954087 w 3759200"/>
              <a:gd name="connsiteY3" fmla="*/ 102912 h 1295400"/>
              <a:gd name="connsiteX4" fmla="*/ 2240639 w 3759200"/>
              <a:gd name="connsiteY4" fmla="*/ 5997 h 1295400"/>
              <a:gd name="connsiteX5" fmla="*/ 2596023 w 3759200"/>
              <a:gd name="connsiteY5" fmla="*/ 74395 h 1295400"/>
              <a:gd name="connsiteX6" fmla="*/ 3085937 w 3759200"/>
              <a:gd name="connsiteY6" fmla="*/ 20690 h 1295400"/>
              <a:gd name="connsiteX7" fmla="*/ 3334375 w 3759200"/>
              <a:gd name="connsiteY7" fmla="*/ 167202 h 1295400"/>
              <a:gd name="connsiteX8" fmla="*/ 3653211 w 3759200"/>
              <a:gd name="connsiteY8" fmla="*/ 309396 h 1295400"/>
              <a:gd name="connsiteX9" fmla="*/ 3638940 w 3759200"/>
              <a:gd name="connsiteY9" fmla="*/ 463585 h 1295400"/>
              <a:gd name="connsiteX10" fmla="*/ 3743188 w 3759200"/>
              <a:gd name="connsiteY10" fmla="*/ 699336 h 1295400"/>
              <a:gd name="connsiteX11" fmla="*/ 3254840 w 3759200"/>
              <a:gd name="connsiteY11" fmla="*/ 905700 h 1295400"/>
              <a:gd name="connsiteX12" fmla="*/ 3080020 w 3759200"/>
              <a:gd name="connsiteY12" fmla="*/ 1082528 h 1295400"/>
              <a:gd name="connsiteX13" fmla="*/ 2484813 w 3759200"/>
              <a:gd name="connsiteY13" fmla="*/ 1103938 h 1295400"/>
              <a:gd name="connsiteX14" fmla="*/ 2059467 w 3759200"/>
              <a:gd name="connsiteY14" fmla="*/ 1292581 h 1295400"/>
              <a:gd name="connsiteX15" fmla="*/ 1434065 w 3759200"/>
              <a:gd name="connsiteY15" fmla="*/ 1177434 h 1295400"/>
              <a:gd name="connsiteX16" fmla="*/ 505055 w 3759200"/>
              <a:gd name="connsiteY16" fmla="*/ 1063667 h 1295400"/>
              <a:gd name="connsiteX17" fmla="*/ 96590 w 3759200"/>
              <a:gd name="connsiteY17" fmla="*/ 937065 h 1295400"/>
              <a:gd name="connsiteX18" fmla="*/ 183870 w 3759200"/>
              <a:gd name="connsiteY18" fmla="*/ 766175 h 1295400"/>
              <a:gd name="connsiteX19" fmla="*/ -436 w 3759200"/>
              <a:gd name="connsiteY19" fmla="*/ 590846 h 1295400"/>
              <a:gd name="connsiteX20" fmla="*/ 336152 w 3759200"/>
              <a:gd name="connsiteY20" fmla="*/ 435008 h 1295400"/>
              <a:gd name="connsiteX21" fmla="*/ 339372 w 3759200"/>
              <a:gd name="connsiteY21" fmla="*/ 430900 h 1295400"/>
              <a:gd name="connsiteX0" fmla="*/ 4523340 w 3759200"/>
              <a:gd name="connsiteY0" fmla="*/ 911223 h 1295400"/>
              <a:gd name="connsiteX1" fmla="*/ 4487357 w 3759200"/>
              <a:gd name="connsiteY1" fmla="*/ 947206 h 1295400"/>
              <a:gd name="connsiteX2" fmla="*/ 4451374 w 3759200"/>
              <a:gd name="connsiteY2" fmla="*/ 911223 h 1295400"/>
              <a:gd name="connsiteX3" fmla="*/ 4487357 w 3759200"/>
              <a:gd name="connsiteY3" fmla="*/ 875240 h 1295400"/>
              <a:gd name="connsiteX4" fmla="*/ 4523340 w 3759200"/>
              <a:gd name="connsiteY4" fmla="*/ 911223 h 1295400"/>
              <a:gd name="connsiteX0" fmla="*/ 4315154 w 3759200"/>
              <a:gd name="connsiteY0" fmla="*/ 886549 h 1295400"/>
              <a:gd name="connsiteX1" fmla="*/ 4243187 w 3759200"/>
              <a:gd name="connsiteY1" fmla="*/ 958516 h 1295400"/>
              <a:gd name="connsiteX2" fmla="*/ 4171220 w 3759200"/>
              <a:gd name="connsiteY2" fmla="*/ 886549 h 1295400"/>
              <a:gd name="connsiteX3" fmla="*/ 4243187 w 3759200"/>
              <a:gd name="connsiteY3" fmla="*/ 814582 h 1295400"/>
              <a:gd name="connsiteX4" fmla="*/ 4315154 w 3759200"/>
              <a:gd name="connsiteY4" fmla="*/ 886549 h 1295400"/>
              <a:gd name="connsiteX0" fmla="*/ 4035365 w 3759200"/>
              <a:gd name="connsiteY0" fmla="*/ 854639 h 1295400"/>
              <a:gd name="connsiteX1" fmla="*/ 3927415 w 3759200"/>
              <a:gd name="connsiteY1" fmla="*/ 962589 h 1295400"/>
              <a:gd name="connsiteX2" fmla="*/ 3819465 w 3759200"/>
              <a:gd name="connsiteY2" fmla="*/ 854639 h 1295400"/>
              <a:gd name="connsiteX3" fmla="*/ 3927415 w 3759200"/>
              <a:gd name="connsiteY3" fmla="*/ 746689 h 1295400"/>
              <a:gd name="connsiteX4" fmla="*/ 4035365 w 3759200"/>
              <a:gd name="connsiteY4" fmla="*/ 854639 h 1295400"/>
              <a:gd name="connsiteX0" fmla="*/ 408377 w 3759200"/>
              <a:gd name="connsiteY0" fmla="*/ 784946 h 1295400"/>
              <a:gd name="connsiteX1" fmla="*/ 187960 w 3759200"/>
              <a:gd name="connsiteY1" fmla="*/ 761047 h 1295400"/>
              <a:gd name="connsiteX2" fmla="*/ 602864 w 3759200"/>
              <a:gd name="connsiteY2" fmla="*/ 1046485 h 1295400"/>
              <a:gd name="connsiteX3" fmla="*/ 506447 w 3759200"/>
              <a:gd name="connsiteY3" fmla="*/ 1057910 h 1295400"/>
              <a:gd name="connsiteX4" fmla="*/ 1433891 w 3759200"/>
              <a:gd name="connsiteY4" fmla="*/ 1172157 h 1295400"/>
              <a:gd name="connsiteX5" fmla="*/ 1375762 w 3759200"/>
              <a:gd name="connsiteY5" fmla="*/ 1119981 h 1295400"/>
              <a:gd name="connsiteX6" fmla="*/ 2508482 w 3759200"/>
              <a:gd name="connsiteY6" fmla="*/ 1042047 h 1295400"/>
              <a:gd name="connsiteX7" fmla="*/ 2485248 w 3759200"/>
              <a:gd name="connsiteY7" fmla="*/ 1099290 h 1295400"/>
              <a:gd name="connsiteX8" fmla="*/ 2969855 w 3759200"/>
              <a:gd name="connsiteY8" fmla="*/ 688301 h 1295400"/>
              <a:gd name="connsiteX9" fmla="*/ 3252752 w 3759200"/>
              <a:gd name="connsiteY9" fmla="*/ 902282 h 1295400"/>
              <a:gd name="connsiteX10" fmla="*/ 3637200 w 3759200"/>
              <a:gd name="connsiteY10" fmla="*/ 460406 h 1295400"/>
              <a:gd name="connsiteX11" fmla="*/ 3511197 w 3759200"/>
              <a:gd name="connsiteY11" fmla="*/ 540649 h 1295400"/>
              <a:gd name="connsiteX12" fmla="*/ 3334897 w 3759200"/>
              <a:gd name="connsiteY12" fmla="*/ 162704 h 1295400"/>
              <a:gd name="connsiteX13" fmla="*/ 3341511 w 3759200"/>
              <a:gd name="connsiteY13" fmla="*/ 200607 h 1295400"/>
              <a:gd name="connsiteX14" fmla="*/ 2530324 w 3759200"/>
              <a:gd name="connsiteY14" fmla="*/ 118505 h 1295400"/>
              <a:gd name="connsiteX15" fmla="*/ 2594892 w 3759200"/>
              <a:gd name="connsiteY15" fmla="*/ 70167 h 1295400"/>
              <a:gd name="connsiteX16" fmla="*/ 1926677 w 3759200"/>
              <a:gd name="connsiteY16" fmla="*/ 141534 h 1295400"/>
              <a:gd name="connsiteX17" fmla="*/ 1957916 w 3759200"/>
              <a:gd name="connsiteY17" fmla="*/ 99853 h 1295400"/>
              <a:gd name="connsiteX18" fmla="*/ 1218259 w 3759200"/>
              <a:gd name="connsiteY18" fmla="*/ 155687 h 1295400"/>
              <a:gd name="connsiteX19" fmla="*/ 1331383 w 3759200"/>
              <a:gd name="connsiteY19" fmla="*/ 196109 h 1295400"/>
              <a:gd name="connsiteX20" fmla="*/ 359125 w 3759200"/>
              <a:gd name="connsiteY20" fmla="*/ 473450 h 1295400"/>
              <a:gd name="connsiteX21" fmla="*/ 339372 w 3759200"/>
              <a:gd name="connsiteY21" fmla="*/ 4309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59200" h="1295400" fill="none" extrusionOk="0">
                <a:moveTo>
                  <a:pt x="339372" y="430900"/>
                </a:moveTo>
                <a:cubicBezTo>
                  <a:pt x="305009" y="326331"/>
                  <a:pt x="381718" y="269359"/>
                  <a:pt x="489305" y="207114"/>
                </a:cubicBezTo>
                <a:cubicBezTo>
                  <a:pt x="680272" y="67188"/>
                  <a:pt x="986407" y="38494"/>
                  <a:pt x="1218694" y="155987"/>
                </a:cubicBezTo>
                <a:cubicBezTo>
                  <a:pt x="1409018" y="-26063"/>
                  <a:pt x="1776759" y="44360"/>
                  <a:pt x="1954087" y="102912"/>
                </a:cubicBezTo>
                <a:cubicBezTo>
                  <a:pt x="2008668" y="53416"/>
                  <a:pt x="2116971" y="30606"/>
                  <a:pt x="2240639" y="5997"/>
                </a:cubicBezTo>
                <a:cubicBezTo>
                  <a:pt x="2401383" y="-5058"/>
                  <a:pt x="2510751" y="25742"/>
                  <a:pt x="2596023" y="74395"/>
                </a:cubicBezTo>
                <a:cubicBezTo>
                  <a:pt x="2698048" y="-4113"/>
                  <a:pt x="2903047" y="30715"/>
                  <a:pt x="3085937" y="20690"/>
                </a:cubicBezTo>
                <a:cubicBezTo>
                  <a:pt x="3227717" y="44080"/>
                  <a:pt x="3321586" y="113460"/>
                  <a:pt x="3334375" y="167202"/>
                </a:cubicBezTo>
                <a:cubicBezTo>
                  <a:pt x="3472905" y="196294"/>
                  <a:pt x="3600131" y="246342"/>
                  <a:pt x="3653211" y="309396"/>
                </a:cubicBezTo>
                <a:cubicBezTo>
                  <a:pt x="3694449" y="357189"/>
                  <a:pt x="3680083" y="403545"/>
                  <a:pt x="3638940" y="463585"/>
                </a:cubicBezTo>
                <a:cubicBezTo>
                  <a:pt x="3741088" y="532263"/>
                  <a:pt x="3780893" y="610150"/>
                  <a:pt x="3743188" y="699336"/>
                </a:cubicBezTo>
                <a:cubicBezTo>
                  <a:pt x="3639380" y="820314"/>
                  <a:pt x="3520055" y="905079"/>
                  <a:pt x="3254840" y="905700"/>
                </a:cubicBezTo>
                <a:cubicBezTo>
                  <a:pt x="3260991" y="961450"/>
                  <a:pt x="3180475" y="1058644"/>
                  <a:pt x="3080020" y="1082528"/>
                </a:cubicBezTo>
                <a:cubicBezTo>
                  <a:pt x="2934001" y="1134508"/>
                  <a:pt x="2688561" y="1160112"/>
                  <a:pt x="2484813" y="1103938"/>
                </a:cubicBezTo>
                <a:cubicBezTo>
                  <a:pt x="2425416" y="1215334"/>
                  <a:pt x="2256943" y="1320047"/>
                  <a:pt x="2059467" y="1292581"/>
                </a:cubicBezTo>
                <a:cubicBezTo>
                  <a:pt x="1816490" y="1314125"/>
                  <a:pt x="1522019" y="1263668"/>
                  <a:pt x="1434065" y="1177434"/>
                </a:cubicBezTo>
                <a:cubicBezTo>
                  <a:pt x="1121554" y="1212721"/>
                  <a:pt x="706321" y="1191984"/>
                  <a:pt x="505055" y="1063667"/>
                </a:cubicBezTo>
                <a:cubicBezTo>
                  <a:pt x="315871" y="1045477"/>
                  <a:pt x="139047" y="1020585"/>
                  <a:pt x="96590" y="937065"/>
                </a:cubicBezTo>
                <a:cubicBezTo>
                  <a:pt x="54099" y="870422"/>
                  <a:pt x="93103" y="798437"/>
                  <a:pt x="183870" y="766175"/>
                </a:cubicBezTo>
                <a:cubicBezTo>
                  <a:pt x="50828" y="747543"/>
                  <a:pt x="-5979" y="644828"/>
                  <a:pt x="-436" y="590846"/>
                </a:cubicBezTo>
                <a:cubicBezTo>
                  <a:pt x="49003" y="522510"/>
                  <a:pt x="161220" y="440309"/>
                  <a:pt x="336152" y="435008"/>
                </a:cubicBezTo>
                <a:cubicBezTo>
                  <a:pt x="337470" y="433939"/>
                  <a:pt x="338648" y="432029"/>
                  <a:pt x="339372" y="430900"/>
                </a:cubicBezTo>
                <a:close/>
              </a:path>
              <a:path w="3759200" h="1295400" fill="none" extrusionOk="0">
                <a:moveTo>
                  <a:pt x="4523340" y="911223"/>
                </a:moveTo>
                <a:cubicBezTo>
                  <a:pt x="4521359" y="930666"/>
                  <a:pt x="4510105" y="944086"/>
                  <a:pt x="4487357" y="947206"/>
                </a:cubicBezTo>
                <a:cubicBezTo>
                  <a:pt x="4467383" y="942226"/>
                  <a:pt x="4449978" y="929962"/>
                  <a:pt x="4451374" y="911223"/>
                </a:cubicBezTo>
                <a:cubicBezTo>
                  <a:pt x="4445693" y="890866"/>
                  <a:pt x="4469892" y="876804"/>
                  <a:pt x="4487357" y="875240"/>
                </a:cubicBezTo>
                <a:cubicBezTo>
                  <a:pt x="4505857" y="874334"/>
                  <a:pt x="4521797" y="890021"/>
                  <a:pt x="4523340" y="911223"/>
                </a:cubicBezTo>
                <a:close/>
              </a:path>
              <a:path w="3759200" h="1295400" fill="none" extrusionOk="0">
                <a:moveTo>
                  <a:pt x="4315154" y="886549"/>
                </a:moveTo>
                <a:cubicBezTo>
                  <a:pt x="4315590" y="924934"/>
                  <a:pt x="4279782" y="963757"/>
                  <a:pt x="4243187" y="958516"/>
                </a:cubicBezTo>
                <a:cubicBezTo>
                  <a:pt x="4201234" y="958399"/>
                  <a:pt x="4167447" y="917235"/>
                  <a:pt x="4171220" y="886549"/>
                </a:cubicBezTo>
                <a:cubicBezTo>
                  <a:pt x="4169484" y="840248"/>
                  <a:pt x="4199076" y="813360"/>
                  <a:pt x="4243187" y="814582"/>
                </a:cubicBezTo>
                <a:cubicBezTo>
                  <a:pt x="4285640" y="809029"/>
                  <a:pt x="4319193" y="839633"/>
                  <a:pt x="4315154" y="886549"/>
                </a:cubicBezTo>
                <a:close/>
              </a:path>
              <a:path w="3759200" h="1295400" fill="none" extrusionOk="0">
                <a:moveTo>
                  <a:pt x="4035365" y="854639"/>
                </a:moveTo>
                <a:cubicBezTo>
                  <a:pt x="4020078" y="917726"/>
                  <a:pt x="3988680" y="960355"/>
                  <a:pt x="3927415" y="962589"/>
                </a:cubicBezTo>
                <a:cubicBezTo>
                  <a:pt x="3866497" y="954326"/>
                  <a:pt x="3816685" y="909932"/>
                  <a:pt x="3819465" y="854639"/>
                </a:cubicBezTo>
                <a:cubicBezTo>
                  <a:pt x="3825954" y="799280"/>
                  <a:pt x="3860457" y="741241"/>
                  <a:pt x="3927415" y="746689"/>
                </a:cubicBezTo>
                <a:cubicBezTo>
                  <a:pt x="3986657" y="750001"/>
                  <a:pt x="4036476" y="795855"/>
                  <a:pt x="4035365" y="854639"/>
                </a:cubicBezTo>
                <a:close/>
              </a:path>
              <a:path w="3759200" h="1295400" fill="none" extrusionOk="0">
                <a:moveTo>
                  <a:pt x="408377" y="784946"/>
                </a:moveTo>
                <a:cubicBezTo>
                  <a:pt x="326765" y="786544"/>
                  <a:pt x="258797" y="776942"/>
                  <a:pt x="187960" y="761047"/>
                </a:cubicBezTo>
                <a:moveTo>
                  <a:pt x="602864" y="1046485"/>
                </a:moveTo>
                <a:cubicBezTo>
                  <a:pt x="573127" y="1050244"/>
                  <a:pt x="541845" y="1054226"/>
                  <a:pt x="506447" y="1057910"/>
                </a:cubicBezTo>
                <a:moveTo>
                  <a:pt x="1433891" y="1172157"/>
                </a:moveTo>
                <a:cubicBezTo>
                  <a:pt x="1415512" y="1153686"/>
                  <a:pt x="1390720" y="1140826"/>
                  <a:pt x="1375762" y="1119981"/>
                </a:cubicBezTo>
                <a:moveTo>
                  <a:pt x="2508482" y="1042047"/>
                </a:moveTo>
                <a:cubicBezTo>
                  <a:pt x="2504725" y="1056501"/>
                  <a:pt x="2502540" y="1079169"/>
                  <a:pt x="2485248" y="1099290"/>
                </a:cubicBezTo>
                <a:moveTo>
                  <a:pt x="2969855" y="688301"/>
                </a:moveTo>
                <a:cubicBezTo>
                  <a:pt x="3153216" y="721481"/>
                  <a:pt x="3273890" y="802412"/>
                  <a:pt x="3252752" y="902282"/>
                </a:cubicBezTo>
                <a:moveTo>
                  <a:pt x="3637200" y="460406"/>
                </a:moveTo>
                <a:cubicBezTo>
                  <a:pt x="3604426" y="499750"/>
                  <a:pt x="3567735" y="514260"/>
                  <a:pt x="3511197" y="540649"/>
                </a:cubicBezTo>
                <a:moveTo>
                  <a:pt x="3334897" y="162704"/>
                </a:moveTo>
                <a:cubicBezTo>
                  <a:pt x="3340023" y="175645"/>
                  <a:pt x="3342003" y="186894"/>
                  <a:pt x="3341511" y="200607"/>
                </a:cubicBezTo>
                <a:moveTo>
                  <a:pt x="2530324" y="118505"/>
                </a:moveTo>
                <a:cubicBezTo>
                  <a:pt x="2540303" y="100019"/>
                  <a:pt x="2568927" y="86534"/>
                  <a:pt x="2594892" y="70167"/>
                </a:cubicBezTo>
                <a:moveTo>
                  <a:pt x="1926677" y="141534"/>
                </a:moveTo>
                <a:cubicBezTo>
                  <a:pt x="1933294" y="128034"/>
                  <a:pt x="1947881" y="113472"/>
                  <a:pt x="1957916" y="99853"/>
                </a:cubicBezTo>
                <a:moveTo>
                  <a:pt x="1218259" y="155687"/>
                </a:moveTo>
                <a:cubicBezTo>
                  <a:pt x="1255763" y="166575"/>
                  <a:pt x="1292426" y="180721"/>
                  <a:pt x="1331383" y="196109"/>
                </a:cubicBezTo>
                <a:moveTo>
                  <a:pt x="359125" y="473450"/>
                </a:moveTo>
                <a:cubicBezTo>
                  <a:pt x="347828" y="462846"/>
                  <a:pt x="343874" y="447989"/>
                  <a:pt x="339372" y="430900"/>
                </a:cubicBezTo>
              </a:path>
              <a:path w="3759200" h="1295400" stroke="0" extrusionOk="0">
                <a:moveTo>
                  <a:pt x="339372" y="430900"/>
                </a:moveTo>
                <a:cubicBezTo>
                  <a:pt x="338705" y="359634"/>
                  <a:pt x="376097" y="268869"/>
                  <a:pt x="489305" y="207114"/>
                </a:cubicBezTo>
                <a:cubicBezTo>
                  <a:pt x="646473" y="122437"/>
                  <a:pt x="967261" y="78663"/>
                  <a:pt x="1218694" y="155987"/>
                </a:cubicBezTo>
                <a:cubicBezTo>
                  <a:pt x="1317012" y="-10965"/>
                  <a:pt x="1789963" y="-7395"/>
                  <a:pt x="1954087" y="102912"/>
                </a:cubicBezTo>
                <a:cubicBezTo>
                  <a:pt x="2025368" y="58771"/>
                  <a:pt x="2103804" y="-5648"/>
                  <a:pt x="2240639" y="5997"/>
                </a:cubicBezTo>
                <a:cubicBezTo>
                  <a:pt x="2353765" y="-20299"/>
                  <a:pt x="2511087" y="5785"/>
                  <a:pt x="2596023" y="74395"/>
                </a:cubicBezTo>
                <a:cubicBezTo>
                  <a:pt x="2723292" y="17587"/>
                  <a:pt x="2899598" y="-11584"/>
                  <a:pt x="3085937" y="20690"/>
                </a:cubicBezTo>
                <a:cubicBezTo>
                  <a:pt x="3213719" y="55859"/>
                  <a:pt x="3305507" y="105428"/>
                  <a:pt x="3334375" y="167202"/>
                </a:cubicBezTo>
                <a:cubicBezTo>
                  <a:pt x="3480431" y="164452"/>
                  <a:pt x="3599233" y="238312"/>
                  <a:pt x="3653211" y="309396"/>
                </a:cubicBezTo>
                <a:cubicBezTo>
                  <a:pt x="3689249" y="353861"/>
                  <a:pt x="3687817" y="415429"/>
                  <a:pt x="3638940" y="463585"/>
                </a:cubicBezTo>
                <a:cubicBezTo>
                  <a:pt x="3760516" y="516291"/>
                  <a:pt x="3789671" y="624993"/>
                  <a:pt x="3743188" y="699336"/>
                </a:cubicBezTo>
                <a:cubicBezTo>
                  <a:pt x="3636787" y="784104"/>
                  <a:pt x="3465951" y="881022"/>
                  <a:pt x="3254840" y="905700"/>
                </a:cubicBezTo>
                <a:cubicBezTo>
                  <a:pt x="3257664" y="978688"/>
                  <a:pt x="3202806" y="1020760"/>
                  <a:pt x="3080020" y="1082528"/>
                </a:cubicBezTo>
                <a:cubicBezTo>
                  <a:pt x="2886583" y="1122113"/>
                  <a:pt x="2651472" y="1178545"/>
                  <a:pt x="2484813" y="1103938"/>
                </a:cubicBezTo>
                <a:cubicBezTo>
                  <a:pt x="2414536" y="1219005"/>
                  <a:pt x="2215091" y="1269740"/>
                  <a:pt x="2059467" y="1292581"/>
                </a:cubicBezTo>
                <a:cubicBezTo>
                  <a:pt x="1822356" y="1342957"/>
                  <a:pt x="1550918" y="1293485"/>
                  <a:pt x="1434065" y="1177434"/>
                </a:cubicBezTo>
                <a:cubicBezTo>
                  <a:pt x="1079803" y="1255759"/>
                  <a:pt x="710913" y="1193424"/>
                  <a:pt x="505055" y="1063667"/>
                </a:cubicBezTo>
                <a:cubicBezTo>
                  <a:pt x="321462" y="1071341"/>
                  <a:pt x="156595" y="1024617"/>
                  <a:pt x="96590" y="937065"/>
                </a:cubicBezTo>
                <a:cubicBezTo>
                  <a:pt x="59902" y="875082"/>
                  <a:pt x="99219" y="814424"/>
                  <a:pt x="183870" y="766175"/>
                </a:cubicBezTo>
                <a:cubicBezTo>
                  <a:pt x="61400" y="746451"/>
                  <a:pt x="1926" y="666113"/>
                  <a:pt x="-436" y="590846"/>
                </a:cubicBezTo>
                <a:cubicBezTo>
                  <a:pt x="-13975" y="516727"/>
                  <a:pt x="193747" y="421161"/>
                  <a:pt x="336152" y="435008"/>
                </a:cubicBezTo>
                <a:cubicBezTo>
                  <a:pt x="337292" y="433674"/>
                  <a:pt x="338410" y="432462"/>
                  <a:pt x="339372" y="430900"/>
                </a:cubicBezTo>
                <a:close/>
              </a:path>
              <a:path w="3759200" h="1295400" stroke="0" extrusionOk="0">
                <a:moveTo>
                  <a:pt x="4523340" y="911223"/>
                </a:moveTo>
                <a:cubicBezTo>
                  <a:pt x="4524199" y="927143"/>
                  <a:pt x="4506280" y="947451"/>
                  <a:pt x="4487357" y="947206"/>
                </a:cubicBezTo>
                <a:cubicBezTo>
                  <a:pt x="4468159" y="941566"/>
                  <a:pt x="4448220" y="930131"/>
                  <a:pt x="4451374" y="911223"/>
                </a:cubicBezTo>
                <a:cubicBezTo>
                  <a:pt x="4452298" y="891197"/>
                  <a:pt x="4466840" y="875358"/>
                  <a:pt x="4487357" y="875240"/>
                </a:cubicBezTo>
                <a:cubicBezTo>
                  <a:pt x="4507004" y="874216"/>
                  <a:pt x="4522857" y="891385"/>
                  <a:pt x="4523340" y="911223"/>
                </a:cubicBezTo>
                <a:close/>
              </a:path>
              <a:path w="3759200" h="1295400" stroke="0" extrusionOk="0">
                <a:moveTo>
                  <a:pt x="4315154" y="886549"/>
                </a:moveTo>
                <a:cubicBezTo>
                  <a:pt x="4317615" y="925068"/>
                  <a:pt x="4274183" y="962125"/>
                  <a:pt x="4243187" y="958516"/>
                </a:cubicBezTo>
                <a:cubicBezTo>
                  <a:pt x="4199036" y="957947"/>
                  <a:pt x="4169363" y="926420"/>
                  <a:pt x="4171220" y="886549"/>
                </a:cubicBezTo>
                <a:cubicBezTo>
                  <a:pt x="4170192" y="844640"/>
                  <a:pt x="4206002" y="815067"/>
                  <a:pt x="4243187" y="814582"/>
                </a:cubicBezTo>
                <a:cubicBezTo>
                  <a:pt x="4285361" y="814169"/>
                  <a:pt x="4305003" y="847472"/>
                  <a:pt x="4315154" y="886549"/>
                </a:cubicBezTo>
                <a:close/>
              </a:path>
              <a:path w="3759200" h="1295400" stroke="0" extrusionOk="0">
                <a:moveTo>
                  <a:pt x="4035365" y="854639"/>
                </a:moveTo>
                <a:cubicBezTo>
                  <a:pt x="4052115" y="918923"/>
                  <a:pt x="3996876" y="966921"/>
                  <a:pt x="3927415" y="962589"/>
                </a:cubicBezTo>
                <a:cubicBezTo>
                  <a:pt x="3876443" y="958810"/>
                  <a:pt x="3811473" y="920137"/>
                  <a:pt x="3819465" y="854639"/>
                </a:cubicBezTo>
                <a:cubicBezTo>
                  <a:pt x="3812496" y="809818"/>
                  <a:pt x="3865372" y="749967"/>
                  <a:pt x="3927415" y="746689"/>
                </a:cubicBezTo>
                <a:cubicBezTo>
                  <a:pt x="3991135" y="749728"/>
                  <a:pt x="4040330" y="795658"/>
                  <a:pt x="4035365" y="854639"/>
                </a:cubicBezTo>
                <a:close/>
              </a:path>
              <a:path w="3759200" h="1295400" fill="none" stroke="0" extrusionOk="0">
                <a:moveTo>
                  <a:pt x="408377" y="784946"/>
                </a:moveTo>
                <a:cubicBezTo>
                  <a:pt x="330579" y="779290"/>
                  <a:pt x="264257" y="763428"/>
                  <a:pt x="187960" y="761047"/>
                </a:cubicBezTo>
                <a:moveTo>
                  <a:pt x="602864" y="1046485"/>
                </a:moveTo>
                <a:cubicBezTo>
                  <a:pt x="571696" y="1051501"/>
                  <a:pt x="541096" y="1058314"/>
                  <a:pt x="506447" y="1057910"/>
                </a:cubicBezTo>
                <a:moveTo>
                  <a:pt x="1433891" y="1172157"/>
                </a:moveTo>
                <a:cubicBezTo>
                  <a:pt x="1407319" y="1150037"/>
                  <a:pt x="1387462" y="1139606"/>
                  <a:pt x="1375762" y="1119981"/>
                </a:cubicBezTo>
                <a:moveTo>
                  <a:pt x="2508482" y="1042047"/>
                </a:moveTo>
                <a:cubicBezTo>
                  <a:pt x="2504409" y="1060418"/>
                  <a:pt x="2492911" y="1083786"/>
                  <a:pt x="2485248" y="1099290"/>
                </a:cubicBezTo>
                <a:moveTo>
                  <a:pt x="2969855" y="688301"/>
                </a:moveTo>
                <a:cubicBezTo>
                  <a:pt x="3151850" y="748097"/>
                  <a:pt x="3268406" y="799429"/>
                  <a:pt x="3252752" y="902282"/>
                </a:cubicBezTo>
                <a:moveTo>
                  <a:pt x="3637200" y="460406"/>
                </a:moveTo>
                <a:cubicBezTo>
                  <a:pt x="3602227" y="480675"/>
                  <a:pt x="3556229" y="519990"/>
                  <a:pt x="3511197" y="540649"/>
                </a:cubicBezTo>
                <a:moveTo>
                  <a:pt x="3334897" y="162704"/>
                </a:moveTo>
                <a:cubicBezTo>
                  <a:pt x="3341167" y="174212"/>
                  <a:pt x="3341683" y="188071"/>
                  <a:pt x="3341511" y="200607"/>
                </a:cubicBezTo>
                <a:moveTo>
                  <a:pt x="2530324" y="118505"/>
                </a:moveTo>
                <a:cubicBezTo>
                  <a:pt x="2552716" y="96816"/>
                  <a:pt x="2567564" y="92217"/>
                  <a:pt x="2594892" y="70167"/>
                </a:cubicBezTo>
                <a:moveTo>
                  <a:pt x="1926677" y="141534"/>
                </a:moveTo>
                <a:cubicBezTo>
                  <a:pt x="1934956" y="126681"/>
                  <a:pt x="1947725" y="114071"/>
                  <a:pt x="1957916" y="99853"/>
                </a:cubicBezTo>
                <a:moveTo>
                  <a:pt x="1218259" y="155687"/>
                </a:moveTo>
                <a:cubicBezTo>
                  <a:pt x="1260028" y="169852"/>
                  <a:pt x="1306800" y="180234"/>
                  <a:pt x="1331383" y="196109"/>
                </a:cubicBezTo>
                <a:moveTo>
                  <a:pt x="359125" y="473450"/>
                </a:moveTo>
                <a:cubicBezTo>
                  <a:pt x="348774" y="457325"/>
                  <a:pt x="339823" y="445898"/>
                  <a:pt x="339372" y="430900"/>
                </a:cubicBezTo>
              </a:path>
            </a:pathLst>
          </a:custGeom>
          <a:ln w="28575">
            <a:extLst>
              <a:ext uri="{C807C97D-BFC1-408E-A445-0C87EB9F89A2}">
                <ask:lineSketchStyleProps xmlns:ask="http://schemas.microsoft.com/office/drawing/2018/sketchyshapes" sd="3999604120">
                  <a:prstGeom prst="cloudCallout">
                    <a:avLst>
                      <a:gd name="adj1" fmla="val 69370"/>
                      <a:gd name="adj2" fmla="val 20343"/>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sz="2400" dirty="0"/>
          </a:p>
          <a:p>
            <a:pPr algn="ctr"/>
            <a:r>
              <a:rPr lang="nl-NL" sz="2400" dirty="0"/>
              <a:t>Wat bedoelt hij nou?!</a:t>
            </a:r>
          </a:p>
        </p:txBody>
      </p:sp>
    </p:spTree>
    <p:extLst>
      <p:ext uri="{BB962C8B-B14F-4D97-AF65-F5344CB8AC3E}">
        <p14:creationId xmlns:p14="http://schemas.microsoft.com/office/powerpoint/2010/main" val="3699845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r>
              <a:rPr lang="nl-NL" sz="3000" b="1" i="0" dirty="0"/>
              <a:t>Ik vind rekenen leuk.</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Wiskunde silhouet">
            <a:extLst>
              <a:ext uri="{FF2B5EF4-FFF2-40B4-BE49-F238E27FC236}">
                <a16:creationId xmlns:a16="http://schemas.microsoft.com/office/drawing/2014/main" id="{3936C127-8BB9-08BE-B76A-2D65D9A4DB7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789052" y="1871155"/>
            <a:ext cx="3726212" cy="3726212"/>
          </a:xfrm>
          <a:prstGeom prst="rect">
            <a:avLst/>
          </a:prstGeom>
        </p:spPr>
      </p:pic>
    </p:spTree>
    <p:extLst>
      <p:ext uri="{BB962C8B-B14F-4D97-AF65-F5344CB8AC3E}">
        <p14:creationId xmlns:p14="http://schemas.microsoft.com/office/powerpoint/2010/main" val="1204329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Afbeelding 18" descr="Twee borden met taco's">
            <a:extLst>
              <a:ext uri="{FF2B5EF4-FFF2-40B4-BE49-F238E27FC236}">
                <a16:creationId xmlns:a16="http://schemas.microsoft.com/office/drawing/2014/main" id="{D4C30A46-CE68-2EE1-B568-B5E937AC65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12000" y="2225645"/>
            <a:ext cx="3780000" cy="2520000"/>
          </a:xfrm>
          <a:prstGeom prst="rect">
            <a:avLst/>
          </a:prstGeom>
        </p:spPr>
      </p:pic>
      <p:pic>
        <p:nvPicPr>
          <p:cNvPr id="14" name="Afbeelding 13" descr="Vrouw die groenten koopt in de supermarkt">
            <a:extLst>
              <a:ext uri="{FF2B5EF4-FFF2-40B4-BE49-F238E27FC236}">
                <a16:creationId xmlns:a16="http://schemas.microsoft.com/office/drawing/2014/main" id="{5042D78D-AF4D-C812-DD05-10D123DF77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8303" y="2225645"/>
            <a:ext cx="3780000" cy="2520000"/>
          </a:xfrm>
          <a:prstGeom prst="rect">
            <a:avLst/>
          </a:prstGeom>
        </p:spPr>
      </p:pic>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vind het moeilijk om een verhaal in de goede volgorde te vertellen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656494"/>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5" name="Graphic 14" descr="Willekeurige volgorde silhouet">
            <a:extLst>
              <a:ext uri="{FF2B5EF4-FFF2-40B4-BE49-F238E27FC236}">
                <a16:creationId xmlns:a16="http://schemas.microsoft.com/office/drawing/2014/main" id="{ABD573BA-62ED-68C8-2F10-9F376B61B46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33050" y="938641"/>
            <a:ext cx="11422402" cy="4739165"/>
          </a:xfrm>
          <a:prstGeom prst="rect">
            <a:avLst/>
          </a:prstGeom>
        </p:spPr>
      </p:pic>
      <p:pic>
        <p:nvPicPr>
          <p:cNvPr id="17" name="Afbeelding 16" descr="Oude vrouw in de keuken">
            <a:extLst>
              <a:ext uri="{FF2B5EF4-FFF2-40B4-BE49-F238E27FC236}">
                <a16:creationId xmlns:a16="http://schemas.microsoft.com/office/drawing/2014/main" id="{8910614F-55A7-0486-2FC8-4691AE9BC6C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341056" y="2248912"/>
            <a:ext cx="3924274" cy="2520000"/>
          </a:xfrm>
          <a:prstGeom prst="rect">
            <a:avLst/>
          </a:prstGeom>
        </p:spPr>
      </p:pic>
    </p:spTree>
    <p:extLst>
      <p:ext uri="{BB962C8B-B14F-4D97-AF65-F5344CB8AC3E}">
        <p14:creationId xmlns:p14="http://schemas.microsoft.com/office/powerpoint/2010/main" val="411059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222015"/>
            <a:ext cx="10515600" cy="1325563"/>
          </a:xfrm>
        </p:spPr>
        <p:txBody>
          <a:bodyPr>
            <a:normAutofit/>
          </a:bodyPr>
          <a:lstStyle/>
          <a:p>
            <a:pPr algn="ctr">
              <a:lnSpc>
                <a:spcPct val="110000"/>
              </a:lnSpc>
            </a:pPr>
            <a:r>
              <a:rPr lang="nl-NL" sz="3000" b="1" i="0" dirty="0"/>
              <a:t>Ik heb moeite om een vraag te stellen aan iemand die ik ken.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Kind steekt hand op in klaslokaal">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159494" y="1792183"/>
            <a:ext cx="5578105" cy="3718737"/>
          </a:xfrm>
          <a:prstGeom prst="rect">
            <a:avLst/>
          </a:prstGeom>
        </p:spPr>
      </p:pic>
    </p:spTree>
    <p:extLst>
      <p:ext uri="{BB962C8B-B14F-4D97-AF65-F5344CB8AC3E}">
        <p14:creationId xmlns:p14="http://schemas.microsoft.com/office/powerpoint/2010/main" val="1064511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hou van grapjes maken.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Twee jonge vrouwen lachen buiten">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88699" y="1842983"/>
            <a:ext cx="5221293" cy="3718737"/>
          </a:xfrm>
          <a:prstGeom prst="rect">
            <a:avLst/>
          </a:prstGeom>
        </p:spPr>
      </p:pic>
    </p:spTree>
    <p:extLst>
      <p:ext uri="{BB962C8B-B14F-4D97-AF65-F5344CB8AC3E}">
        <p14:creationId xmlns:p14="http://schemas.microsoft.com/office/powerpoint/2010/main" val="4165085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vind het moeilijk om een vraag te stellen aan iemand die ik NIET ken.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508213"/>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Groep vrienden die praten">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159772" y="1792183"/>
            <a:ext cx="5577548" cy="3718737"/>
          </a:xfrm>
          <a:prstGeom prst="rect">
            <a:avLst/>
          </a:prstGeom>
        </p:spPr>
      </p:pic>
    </p:spTree>
    <p:extLst>
      <p:ext uri="{BB962C8B-B14F-4D97-AF65-F5344CB8AC3E}">
        <p14:creationId xmlns:p14="http://schemas.microsoft.com/office/powerpoint/2010/main" val="4193882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vind gesprekken te snel gaan.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Personen in groepstherapie">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88699" y="1961920"/>
            <a:ext cx="5221293" cy="3480862"/>
          </a:xfrm>
          <a:prstGeom prst="rect">
            <a:avLst/>
          </a:prstGeom>
        </p:spPr>
      </p:pic>
    </p:spTree>
    <p:extLst>
      <p:ext uri="{BB962C8B-B14F-4D97-AF65-F5344CB8AC3E}">
        <p14:creationId xmlns:p14="http://schemas.microsoft.com/office/powerpoint/2010/main" val="3379260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heb meer tijd nodig om na te denken.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Kind dat uit het raam kijkt">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88699" y="1961920"/>
            <a:ext cx="5221293" cy="3480862"/>
          </a:xfrm>
          <a:prstGeom prst="rect">
            <a:avLst/>
          </a:prstGeom>
        </p:spPr>
      </p:pic>
    </p:spTree>
    <p:extLst>
      <p:ext uri="{BB962C8B-B14F-4D97-AF65-F5344CB8AC3E}">
        <p14:creationId xmlns:p14="http://schemas.microsoft.com/office/powerpoint/2010/main" val="1465637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Mijn hoofd is snel vol.</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Overspannen vrouw die thuis werkt">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88699" y="1961920"/>
            <a:ext cx="5221293" cy="3480862"/>
          </a:xfrm>
          <a:prstGeom prst="rect">
            <a:avLst/>
          </a:prstGeom>
        </p:spPr>
      </p:pic>
    </p:spTree>
    <p:extLst>
      <p:ext uri="{BB962C8B-B14F-4D97-AF65-F5344CB8AC3E}">
        <p14:creationId xmlns:p14="http://schemas.microsoft.com/office/powerpoint/2010/main" val="496871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ben creatief.</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Twee jongens die een robotmodel maken">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88699" y="1961920"/>
            <a:ext cx="5221293" cy="3480862"/>
          </a:xfrm>
          <a:prstGeom prst="rect">
            <a:avLst/>
          </a:prstGeom>
        </p:spPr>
      </p:pic>
    </p:spTree>
    <p:extLst>
      <p:ext uri="{BB962C8B-B14F-4D97-AF65-F5344CB8AC3E}">
        <p14:creationId xmlns:p14="http://schemas.microsoft.com/office/powerpoint/2010/main" val="1491586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09AFD3-8E0B-E234-EBA6-E42C13A6A75F}"/>
              </a:ext>
            </a:extLst>
          </p:cNvPr>
          <p:cNvSpPr>
            <a:spLocks noGrp="1"/>
          </p:cNvSpPr>
          <p:nvPr>
            <p:ph type="title"/>
          </p:nvPr>
        </p:nvSpPr>
        <p:spPr>
          <a:xfrm>
            <a:off x="1779861" y="2242980"/>
            <a:ext cx="5114441" cy="2373086"/>
          </a:xfrm>
        </p:spPr>
        <p:txBody>
          <a:bodyPr>
            <a:normAutofit/>
          </a:bodyPr>
          <a:lstStyle/>
          <a:p>
            <a:r>
              <a:rPr lang="nl-NL" sz="3600" i="0"/>
              <a:t>Vorige les</a:t>
            </a:r>
          </a:p>
        </p:txBody>
      </p:sp>
      <p:sp>
        <p:nvSpPr>
          <p:cNvPr id="3" name="Tijdelijke aanduiding voor inhoud 2">
            <a:extLst>
              <a:ext uri="{FF2B5EF4-FFF2-40B4-BE49-F238E27FC236}">
                <a16:creationId xmlns:a16="http://schemas.microsoft.com/office/drawing/2014/main" id="{D65BDCB2-ECDA-F2BA-70D2-75C0092C3CA4}"/>
              </a:ext>
            </a:extLst>
          </p:cNvPr>
          <p:cNvSpPr>
            <a:spLocks noGrp="1"/>
          </p:cNvSpPr>
          <p:nvPr>
            <p:ph sz="quarter" idx="13"/>
          </p:nvPr>
        </p:nvSpPr>
        <p:spPr>
          <a:xfrm>
            <a:off x="7893169" y="445968"/>
            <a:ext cx="3411820" cy="1863306"/>
          </a:xfrm>
        </p:spPr>
        <p:txBody>
          <a:bodyPr/>
          <a:lstStyle/>
          <a:p>
            <a:pPr marL="285750" indent="-285750">
              <a:buFont typeface="Arial" panose="020B0604020202020204" pitchFamily="34" charset="0"/>
              <a:buChar char="•"/>
            </a:pPr>
            <a:endParaRPr lang="nl-NL"/>
          </a:p>
          <a:p>
            <a:pPr marL="285750" indent="-285750">
              <a:buFont typeface="Arial" panose="020B0604020202020204" pitchFamily="34" charset="0"/>
              <a:buChar char="•"/>
            </a:pPr>
            <a:endParaRPr lang="nl-NL"/>
          </a:p>
        </p:txBody>
      </p:sp>
      <p:sp>
        <p:nvSpPr>
          <p:cNvPr id="6" name="Tijdelijke aanduiding voor inhoud 2">
            <a:extLst>
              <a:ext uri="{FF2B5EF4-FFF2-40B4-BE49-F238E27FC236}">
                <a16:creationId xmlns:a16="http://schemas.microsoft.com/office/drawing/2014/main" id="{5E7532DE-EFE5-1B45-B03E-B5EF2A12ECD6}"/>
              </a:ext>
            </a:extLst>
          </p:cNvPr>
          <p:cNvSpPr txBox="1">
            <a:spLocks/>
          </p:cNvSpPr>
          <p:nvPr/>
        </p:nvSpPr>
        <p:spPr>
          <a:xfrm>
            <a:off x="7801647" y="965631"/>
            <a:ext cx="2125179" cy="2105277"/>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3000" dirty="0"/>
              <a:t>Terugblik</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7" name="Afbeelding 6">
            <a:extLst>
              <a:ext uri="{FF2B5EF4-FFF2-40B4-BE49-F238E27FC236}">
                <a16:creationId xmlns:a16="http://schemas.microsoft.com/office/drawing/2014/main" id="{57290C31-995F-79A1-7111-DD67FE240B13}"/>
              </a:ext>
            </a:extLst>
          </p:cNvPr>
          <p:cNvPicPr>
            <a:picLocks noChangeAspect="1"/>
          </p:cNvPicPr>
          <p:nvPr/>
        </p:nvPicPr>
        <p:blipFill>
          <a:blip r:embed="rId3"/>
          <a:stretch>
            <a:fillRect/>
          </a:stretch>
        </p:blipFill>
        <p:spPr>
          <a:xfrm flipH="1">
            <a:off x="7191103" y="2018270"/>
            <a:ext cx="3346268" cy="3346268"/>
          </a:xfrm>
          <a:prstGeom prst="rect">
            <a:avLst/>
          </a:prstGeom>
          <a:effectLst>
            <a:softEdge rad="127000"/>
          </a:effectLst>
        </p:spPr>
      </p:pic>
    </p:spTree>
    <p:extLst>
      <p:ext uri="{BB962C8B-B14F-4D97-AF65-F5344CB8AC3E}">
        <p14:creationId xmlns:p14="http://schemas.microsoft.com/office/powerpoint/2010/main" val="1526408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vind het lastig om een goede zin te maken.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3" name="Tekstvak 2">
            <a:extLst>
              <a:ext uri="{FF2B5EF4-FFF2-40B4-BE49-F238E27FC236}">
                <a16:creationId xmlns:a16="http://schemas.microsoft.com/office/drawing/2014/main" id="{FBE9EA36-3BA5-3255-FA15-B0C4F7CEC4C3}"/>
              </a:ext>
            </a:extLst>
          </p:cNvPr>
          <p:cNvSpPr txBox="1"/>
          <p:nvPr/>
        </p:nvSpPr>
        <p:spPr>
          <a:xfrm>
            <a:off x="7317838" y="3085253"/>
            <a:ext cx="2514590" cy="1116000"/>
          </a:xfrm>
          <a:prstGeom prst="rect">
            <a:avLst/>
          </a:prstGeom>
          <a:solidFill>
            <a:schemeClr val="bg1"/>
          </a:solidFill>
          <a:ln w="76200">
            <a:solidFill>
              <a:srgbClr val="FF0000"/>
            </a:solidFill>
          </a:ln>
        </p:spPr>
        <p:txBody>
          <a:bodyPr wrap="square" rtlCol="0" anchor="ctr">
            <a:spAutoFit/>
          </a:bodyPr>
          <a:lstStyle/>
          <a:p>
            <a:r>
              <a:rPr lang="nl-NL" sz="4800" dirty="0"/>
              <a:t>de man</a:t>
            </a:r>
          </a:p>
        </p:txBody>
      </p:sp>
      <p:sp>
        <p:nvSpPr>
          <p:cNvPr id="8" name="Tekstvak 7">
            <a:extLst>
              <a:ext uri="{FF2B5EF4-FFF2-40B4-BE49-F238E27FC236}">
                <a16:creationId xmlns:a16="http://schemas.microsoft.com/office/drawing/2014/main" id="{84814775-970B-76F8-B039-831462C9A8E7}"/>
              </a:ext>
            </a:extLst>
          </p:cNvPr>
          <p:cNvSpPr txBox="1"/>
          <p:nvPr/>
        </p:nvSpPr>
        <p:spPr>
          <a:xfrm>
            <a:off x="4446324" y="3080490"/>
            <a:ext cx="2514590" cy="1116000"/>
          </a:xfrm>
          <a:prstGeom prst="rect">
            <a:avLst/>
          </a:prstGeom>
          <a:solidFill>
            <a:schemeClr val="bg1"/>
          </a:solidFill>
          <a:ln w="76200">
            <a:solidFill>
              <a:srgbClr val="FF0000"/>
            </a:solidFill>
          </a:ln>
        </p:spPr>
        <p:txBody>
          <a:bodyPr wrap="square" rtlCol="0" anchor="ctr">
            <a:spAutoFit/>
          </a:bodyPr>
          <a:lstStyle/>
          <a:p>
            <a:pPr algn="ctr"/>
            <a:r>
              <a:rPr lang="nl-NL" sz="4800" dirty="0"/>
              <a:t>leest</a:t>
            </a:r>
          </a:p>
        </p:txBody>
      </p:sp>
      <p:sp>
        <p:nvSpPr>
          <p:cNvPr id="9" name="Tekstvak 8">
            <a:extLst>
              <a:ext uri="{FF2B5EF4-FFF2-40B4-BE49-F238E27FC236}">
                <a16:creationId xmlns:a16="http://schemas.microsoft.com/office/drawing/2014/main" id="{9D92E3D8-E26F-65D3-FC6B-FEC250BE942B}"/>
              </a:ext>
            </a:extLst>
          </p:cNvPr>
          <p:cNvSpPr txBox="1"/>
          <p:nvPr/>
        </p:nvSpPr>
        <p:spPr>
          <a:xfrm>
            <a:off x="1155700" y="3080490"/>
            <a:ext cx="2933700" cy="1116000"/>
          </a:xfrm>
          <a:prstGeom prst="rect">
            <a:avLst/>
          </a:prstGeom>
          <a:solidFill>
            <a:schemeClr val="bg1"/>
          </a:solidFill>
          <a:ln w="76200">
            <a:solidFill>
              <a:srgbClr val="FF0000"/>
            </a:solidFill>
          </a:ln>
        </p:spPr>
        <p:txBody>
          <a:bodyPr wrap="square" rtlCol="0" anchor="ctr">
            <a:spAutoFit/>
          </a:bodyPr>
          <a:lstStyle/>
          <a:p>
            <a:r>
              <a:rPr lang="nl-NL" sz="4800" dirty="0"/>
              <a:t>een boek</a:t>
            </a:r>
          </a:p>
        </p:txBody>
      </p:sp>
    </p:spTree>
    <p:extLst>
      <p:ext uri="{BB962C8B-B14F-4D97-AF65-F5344CB8AC3E}">
        <p14:creationId xmlns:p14="http://schemas.microsoft.com/office/powerpoint/2010/main" val="2115584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vind het moeilijk om over mijn gevoelens te praten.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1" name="Afbeelding 10" descr="Twee mannen die knuffelen">
            <a:extLst>
              <a:ext uri="{FF2B5EF4-FFF2-40B4-BE49-F238E27FC236}">
                <a16:creationId xmlns:a16="http://schemas.microsoft.com/office/drawing/2014/main" id="{0FFEC255-1895-33AA-FCC6-37007C5662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6857" y="2025005"/>
            <a:ext cx="5281749" cy="3525845"/>
          </a:xfrm>
          <a:prstGeom prst="rect">
            <a:avLst/>
          </a:prstGeom>
        </p:spPr>
      </p:pic>
    </p:spTree>
    <p:extLst>
      <p:ext uri="{BB962C8B-B14F-4D97-AF65-F5344CB8AC3E}">
        <p14:creationId xmlns:p14="http://schemas.microsoft.com/office/powerpoint/2010/main" val="599670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vind het moeilijk of spannend een gesprek te starten.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Persoon die op een bank zit">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225800" y="2162524"/>
            <a:ext cx="5023723" cy="3349148"/>
          </a:xfrm>
          <a:prstGeom prst="rect">
            <a:avLst/>
          </a:prstGeom>
        </p:spPr>
      </p:pic>
    </p:spTree>
    <p:extLst>
      <p:ext uri="{BB962C8B-B14F-4D97-AF65-F5344CB8AC3E}">
        <p14:creationId xmlns:p14="http://schemas.microsoft.com/office/powerpoint/2010/main" val="2316296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vind het weekend leuker dan schooldagen.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Blije DJ die muziek draait op een zonnig dak">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103470" y="2112668"/>
            <a:ext cx="5022496" cy="3347513"/>
          </a:xfrm>
          <a:prstGeom prst="rect">
            <a:avLst/>
          </a:prstGeom>
        </p:spPr>
      </p:pic>
    </p:spTree>
    <p:extLst>
      <p:ext uri="{BB962C8B-B14F-4D97-AF65-F5344CB8AC3E}">
        <p14:creationId xmlns:p14="http://schemas.microsoft.com/office/powerpoint/2010/main" val="3863351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Het is moeilijk voor mij om hulp te vragen.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6" name="Afbeelding 5" descr="Werknemers dragen houten planken">
            <a:extLst>
              <a:ext uri="{FF2B5EF4-FFF2-40B4-BE49-F238E27FC236}">
                <a16:creationId xmlns:a16="http://schemas.microsoft.com/office/drawing/2014/main" id="{7C5BCFE6-A2A3-290A-36DF-9DC83A02D2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3794" y="1927779"/>
            <a:ext cx="5143999" cy="3429000"/>
          </a:xfrm>
          <a:prstGeom prst="rect">
            <a:avLst/>
          </a:prstGeom>
        </p:spPr>
      </p:pic>
    </p:spTree>
    <p:extLst>
      <p:ext uri="{BB962C8B-B14F-4D97-AF65-F5344CB8AC3E}">
        <p14:creationId xmlns:p14="http://schemas.microsoft.com/office/powerpoint/2010/main" val="1463992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Het is moeilijk voor mij om zelf een ruzie op te lossen.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Mensen die met de rug tegen elkaar aan staan">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858703" y="1683011"/>
            <a:ext cx="5512031" cy="3673768"/>
          </a:xfrm>
          <a:prstGeom prst="rect">
            <a:avLst/>
          </a:prstGeom>
        </p:spPr>
      </p:pic>
    </p:spTree>
    <p:extLst>
      <p:ext uri="{BB962C8B-B14F-4D97-AF65-F5344CB8AC3E}">
        <p14:creationId xmlns:p14="http://schemas.microsoft.com/office/powerpoint/2010/main" val="3451490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Het duurt lang voor mij om iets nieuws te leren.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8" name="Afbeelding 7" descr="Student die een elektrisch prototype bouwt">
            <a:extLst>
              <a:ext uri="{FF2B5EF4-FFF2-40B4-BE49-F238E27FC236}">
                <a16:creationId xmlns:a16="http://schemas.microsoft.com/office/drawing/2014/main" id="{CCC5DA85-A5C3-5776-5315-8F26EE53B8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31007" y="1878058"/>
            <a:ext cx="5567424" cy="3582942"/>
          </a:xfrm>
          <a:prstGeom prst="rect">
            <a:avLst/>
          </a:prstGeom>
        </p:spPr>
      </p:pic>
    </p:spTree>
    <p:extLst>
      <p:ext uri="{BB962C8B-B14F-4D97-AF65-F5344CB8AC3E}">
        <p14:creationId xmlns:p14="http://schemas.microsoft.com/office/powerpoint/2010/main" val="3376425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hou van op vakantie gaan.</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Items op een tafel">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841137" y="1851662"/>
            <a:ext cx="5547164" cy="3698417"/>
          </a:xfrm>
          <a:prstGeom prst="rect">
            <a:avLst/>
          </a:prstGeom>
        </p:spPr>
      </p:pic>
    </p:spTree>
    <p:extLst>
      <p:ext uri="{BB962C8B-B14F-4D97-AF65-F5344CB8AC3E}">
        <p14:creationId xmlns:p14="http://schemas.microsoft.com/office/powerpoint/2010/main" val="2623772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begrijp niet wat de ander denkt of voelt.</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9" name="Afbeelding 8" descr="Groep vrienden die buiten staan">
            <a:extLst>
              <a:ext uri="{FF2B5EF4-FFF2-40B4-BE49-F238E27FC236}">
                <a16:creationId xmlns:a16="http://schemas.microsoft.com/office/drawing/2014/main" id="{5809C98C-2B94-AEB8-A34C-489649A136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38900" y="2003028"/>
            <a:ext cx="5151638" cy="3434080"/>
          </a:xfrm>
          <a:prstGeom prst="rect">
            <a:avLst/>
          </a:prstGeom>
        </p:spPr>
      </p:pic>
      <p:sp>
        <p:nvSpPr>
          <p:cNvPr id="14" name="Gedachtewolkje: wolk 13">
            <a:extLst>
              <a:ext uri="{FF2B5EF4-FFF2-40B4-BE49-F238E27FC236}">
                <a16:creationId xmlns:a16="http://schemas.microsoft.com/office/drawing/2014/main" id="{08ACE0CB-7229-F6D4-EA8B-5190B6939601}"/>
              </a:ext>
            </a:extLst>
          </p:cNvPr>
          <p:cNvSpPr/>
          <p:nvPr/>
        </p:nvSpPr>
        <p:spPr>
          <a:xfrm>
            <a:off x="470710" y="1704880"/>
            <a:ext cx="3085070" cy="1655806"/>
          </a:xfrm>
          <a:custGeom>
            <a:avLst/>
            <a:gdLst>
              <a:gd name="connsiteX0" fmla="*/ 278513 w 3085070"/>
              <a:gd name="connsiteY0" fmla="*/ 550785 h 1655806"/>
              <a:gd name="connsiteX1" fmla="*/ 401558 w 3085070"/>
              <a:gd name="connsiteY1" fmla="*/ 264737 h 1655806"/>
              <a:gd name="connsiteX2" fmla="*/ 1000148 w 3085070"/>
              <a:gd name="connsiteY2" fmla="*/ 199386 h 1655806"/>
              <a:gd name="connsiteX3" fmla="*/ 1603665 w 3085070"/>
              <a:gd name="connsiteY3" fmla="*/ 131544 h 1655806"/>
              <a:gd name="connsiteX4" fmla="*/ 1838830 w 3085070"/>
              <a:gd name="connsiteY4" fmla="*/ 7665 h 1655806"/>
              <a:gd name="connsiteX5" fmla="*/ 2130483 w 3085070"/>
              <a:gd name="connsiteY5" fmla="*/ 95093 h 1655806"/>
              <a:gd name="connsiteX6" fmla="*/ 2532542 w 3085070"/>
              <a:gd name="connsiteY6" fmla="*/ 26446 h 1655806"/>
              <a:gd name="connsiteX7" fmla="*/ 2736428 w 3085070"/>
              <a:gd name="connsiteY7" fmla="*/ 213721 h 1655806"/>
              <a:gd name="connsiteX8" fmla="*/ 2998088 w 3085070"/>
              <a:gd name="connsiteY8" fmla="*/ 395476 h 1655806"/>
              <a:gd name="connsiteX9" fmla="*/ 2986376 w 3085070"/>
              <a:gd name="connsiteY9" fmla="*/ 592563 h 1655806"/>
              <a:gd name="connsiteX10" fmla="*/ 3071929 w 3085070"/>
              <a:gd name="connsiteY10" fmla="*/ 893905 h 1655806"/>
              <a:gd name="connsiteX11" fmla="*/ 2671156 w 3085070"/>
              <a:gd name="connsiteY11" fmla="*/ 1157684 h 1655806"/>
              <a:gd name="connsiteX12" fmla="*/ 2527686 w 3085070"/>
              <a:gd name="connsiteY12" fmla="*/ 1383709 h 1655806"/>
              <a:gd name="connsiteX13" fmla="*/ 2039216 w 3085070"/>
              <a:gd name="connsiteY13" fmla="*/ 1411076 h 1655806"/>
              <a:gd name="connsiteX14" fmla="*/ 1690147 w 3085070"/>
              <a:gd name="connsiteY14" fmla="*/ 1652203 h 1655806"/>
              <a:gd name="connsiteX15" fmla="*/ 1176897 w 3085070"/>
              <a:gd name="connsiteY15" fmla="*/ 1505020 h 1655806"/>
              <a:gd name="connsiteX16" fmla="*/ 414484 w 3085070"/>
              <a:gd name="connsiteY16" fmla="*/ 1359600 h 1655806"/>
              <a:gd name="connsiteX17" fmla="*/ 79269 w 3085070"/>
              <a:gd name="connsiteY17" fmla="*/ 1197776 h 1655806"/>
              <a:gd name="connsiteX18" fmla="*/ 150897 w 3085070"/>
              <a:gd name="connsiteY18" fmla="*/ 979340 h 1655806"/>
              <a:gd name="connsiteX19" fmla="*/ -358 w 3085070"/>
              <a:gd name="connsiteY19" fmla="*/ 755231 h 1655806"/>
              <a:gd name="connsiteX20" fmla="*/ 275870 w 3085070"/>
              <a:gd name="connsiteY20" fmla="*/ 556036 h 1655806"/>
              <a:gd name="connsiteX21" fmla="*/ 278513 w 3085070"/>
              <a:gd name="connsiteY21" fmla="*/ 550785 h 1655806"/>
              <a:gd name="connsiteX0" fmla="*/ 3435530 w 3085070"/>
              <a:gd name="connsiteY0" fmla="*/ 1312740 h 1655806"/>
              <a:gd name="connsiteX1" fmla="*/ 3389535 w 3085070"/>
              <a:gd name="connsiteY1" fmla="*/ 1358735 h 1655806"/>
              <a:gd name="connsiteX2" fmla="*/ 3343540 w 3085070"/>
              <a:gd name="connsiteY2" fmla="*/ 1312740 h 1655806"/>
              <a:gd name="connsiteX3" fmla="*/ 3389535 w 3085070"/>
              <a:gd name="connsiteY3" fmla="*/ 1266745 h 1655806"/>
              <a:gd name="connsiteX4" fmla="*/ 3435530 w 3085070"/>
              <a:gd name="connsiteY4" fmla="*/ 1312740 h 1655806"/>
              <a:gd name="connsiteX0" fmla="*/ 3357410 w 3085070"/>
              <a:gd name="connsiteY0" fmla="*/ 1280160 h 1655806"/>
              <a:gd name="connsiteX1" fmla="*/ 3265421 w 3085070"/>
              <a:gd name="connsiteY1" fmla="*/ 1372149 h 1655806"/>
              <a:gd name="connsiteX2" fmla="*/ 3173432 w 3085070"/>
              <a:gd name="connsiteY2" fmla="*/ 1280160 h 1655806"/>
              <a:gd name="connsiteX3" fmla="*/ 3265421 w 3085070"/>
              <a:gd name="connsiteY3" fmla="*/ 1188171 h 1655806"/>
              <a:gd name="connsiteX4" fmla="*/ 3357410 w 3085070"/>
              <a:gd name="connsiteY4" fmla="*/ 1280160 h 1655806"/>
              <a:gd name="connsiteX0" fmla="*/ 3190316 w 3085070"/>
              <a:gd name="connsiteY0" fmla="*/ 1224224 h 1655806"/>
              <a:gd name="connsiteX1" fmla="*/ 3052332 w 3085070"/>
              <a:gd name="connsiteY1" fmla="*/ 1362208 h 1655806"/>
              <a:gd name="connsiteX2" fmla="*/ 2914348 w 3085070"/>
              <a:gd name="connsiteY2" fmla="*/ 1224224 h 1655806"/>
              <a:gd name="connsiteX3" fmla="*/ 3052332 w 3085070"/>
              <a:gd name="connsiteY3" fmla="*/ 1086240 h 1655806"/>
              <a:gd name="connsiteX4" fmla="*/ 3190316 w 3085070"/>
              <a:gd name="connsiteY4" fmla="*/ 1224224 h 1655806"/>
              <a:gd name="connsiteX0" fmla="*/ 335144 w 3085070"/>
              <a:gd name="connsiteY0" fmla="*/ 1003334 h 1655806"/>
              <a:gd name="connsiteX1" fmla="*/ 154253 w 3085070"/>
              <a:gd name="connsiteY1" fmla="*/ 972786 h 1655806"/>
              <a:gd name="connsiteX2" fmla="*/ 494753 w 3085070"/>
              <a:gd name="connsiteY2" fmla="*/ 1337638 h 1655806"/>
              <a:gd name="connsiteX3" fmla="*/ 415627 w 3085070"/>
              <a:gd name="connsiteY3" fmla="*/ 1352241 h 1655806"/>
              <a:gd name="connsiteX4" fmla="*/ 1176754 w 3085070"/>
              <a:gd name="connsiteY4" fmla="*/ 1498274 h 1655806"/>
              <a:gd name="connsiteX5" fmla="*/ 1129049 w 3085070"/>
              <a:gd name="connsiteY5" fmla="*/ 1431582 h 1655806"/>
              <a:gd name="connsiteX6" fmla="*/ 2058641 w 3085070"/>
              <a:gd name="connsiteY6" fmla="*/ 1331965 h 1655806"/>
              <a:gd name="connsiteX7" fmla="*/ 2039574 w 3085070"/>
              <a:gd name="connsiteY7" fmla="*/ 1405135 h 1655806"/>
              <a:gd name="connsiteX8" fmla="*/ 2437276 w 3085070"/>
              <a:gd name="connsiteY8" fmla="*/ 879800 h 1655806"/>
              <a:gd name="connsiteX9" fmla="*/ 2669442 w 3085070"/>
              <a:gd name="connsiteY9" fmla="*/ 1153314 h 1655806"/>
              <a:gd name="connsiteX10" fmla="*/ 2984948 w 3085070"/>
              <a:gd name="connsiteY10" fmla="*/ 588501 h 1655806"/>
              <a:gd name="connsiteX11" fmla="*/ 2881541 w 3085070"/>
              <a:gd name="connsiteY11" fmla="*/ 691069 h 1655806"/>
              <a:gd name="connsiteX12" fmla="*/ 2736857 w 3085070"/>
              <a:gd name="connsiteY12" fmla="*/ 207972 h 1655806"/>
              <a:gd name="connsiteX13" fmla="*/ 2742284 w 3085070"/>
              <a:gd name="connsiteY13" fmla="*/ 256419 h 1655806"/>
              <a:gd name="connsiteX14" fmla="*/ 2076566 w 3085070"/>
              <a:gd name="connsiteY14" fmla="*/ 151475 h 1655806"/>
              <a:gd name="connsiteX15" fmla="*/ 2129555 w 3085070"/>
              <a:gd name="connsiteY15" fmla="*/ 89689 h 1655806"/>
              <a:gd name="connsiteX16" fmla="*/ 1581169 w 3085070"/>
              <a:gd name="connsiteY16" fmla="*/ 180912 h 1655806"/>
              <a:gd name="connsiteX17" fmla="*/ 1606807 w 3085070"/>
              <a:gd name="connsiteY17" fmla="*/ 127635 h 1655806"/>
              <a:gd name="connsiteX18" fmla="*/ 999791 w 3085070"/>
              <a:gd name="connsiteY18" fmla="*/ 199003 h 1655806"/>
              <a:gd name="connsiteX19" fmla="*/ 1092628 w 3085070"/>
              <a:gd name="connsiteY19" fmla="*/ 250670 h 1655806"/>
              <a:gd name="connsiteX20" fmla="*/ 294724 w 3085070"/>
              <a:gd name="connsiteY20" fmla="*/ 605174 h 1655806"/>
              <a:gd name="connsiteX21" fmla="*/ 278513 w 3085070"/>
              <a:gd name="connsiteY21" fmla="*/ 550785 h 165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85070" h="1655806" fill="none" extrusionOk="0">
                <a:moveTo>
                  <a:pt x="278513" y="550785"/>
                </a:moveTo>
                <a:cubicBezTo>
                  <a:pt x="265757" y="454304"/>
                  <a:pt x="319406" y="323497"/>
                  <a:pt x="401558" y="264737"/>
                </a:cubicBezTo>
                <a:cubicBezTo>
                  <a:pt x="551600" y="152850"/>
                  <a:pt x="754120" y="142295"/>
                  <a:pt x="1000148" y="199386"/>
                </a:cubicBezTo>
                <a:cubicBezTo>
                  <a:pt x="1113677" y="62790"/>
                  <a:pt x="1441095" y="-522"/>
                  <a:pt x="1603665" y="131544"/>
                </a:cubicBezTo>
                <a:cubicBezTo>
                  <a:pt x="1657707" y="77092"/>
                  <a:pt x="1745502" y="44728"/>
                  <a:pt x="1838830" y="7665"/>
                </a:cubicBezTo>
                <a:cubicBezTo>
                  <a:pt x="1968116" y="4547"/>
                  <a:pt x="2060807" y="39334"/>
                  <a:pt x="2130483" y="95093"/>
                </a:cubicBezTo>
                <a:cubicBezTo>
                  <a:pt x="2193463" y="-6871"/>
                  <a:pt x="2387330" y="-13417"/>
                  <a:pt x="2532542" y="26446"/>
                </a:cubicBezTo>
                <a:cubicBezTo>
                  <a:pt x="2624505" y="78505"/>
                  <a:pt x="2695124" y="141464"/>
                  <a:pt x="2736428" y="213721"/>
                </a:cubicBezTo>
                <a:cubicBezTo>
                  <a:pt x="2865143" y="236426"/>
                  <a:pt x="2943573" y="299669"/>
                  <a:pt x="2998088" y="395476"/>
                </a:cubicBezTo>
                <a:cubicBezTo>
                  <a:pt x="3031299" y="458356"/>
                  <a:pt x="3034453" y="525540"/>
                  <a:pt x="2986376" y="592563"/>
                </a:cubicBezTo>
                <a:cubicBezTo>
                  <a:pt x="3084264" y="671970"/>
                  <a:pt x="3102776" y="776972"/>
                  <a:pt x="3071929" y="893905"/>
                </a:cubicBezTo>
                <a:cubicBezTo>
                  <a:pt x="3011246" y="1020025"/>
                  <a:pt x="2898167" y="1135227"/>
                  <a:pt x="2671156" y="1157684"/>
                </a:cubicBezTo>
                <a:cubicBezTo>
                  <a:pt x="2666018" y="1241611"/>
                  <a:pt x="2610207" y="1315882"/>
                  <a:pt x="2527686" y="1383709"/>
                </a:cubicBezTo>
                <a:cubicBezTo>
                  <a:pt x="2388586" y="1461683"/>
                  <a:pt x="2221993" y="1455030"/>
                  <a:pt x="2039216" y="1411076"/>
                </a:cubicBezTo>
                <a:cubicBezTo>
                  <a:pt x="1992606" y="1547506"/>
                  <a:pt x="1851169" y="1607150"/>
                  <a:pt x="1690147" y="1652203"/>
                </a:cubicBezTo>
                <a:cubicBezTo>
                  <a:pt x="1503826" y="1676547"/>
                  <a:pt x="1270722" y="1654776"/>
                  <a:pt x="1176897" y="1505020"/>
                </a:cubicBezTo>
                <a:cubicBezTo>
                  <a:pt x="908675" y="1591210"/>
                  <a:pt x="507959" y="1583576"/>
                  <a:pt x="414484" y="1359600"/>
                </a:cubicBezTo>
                <a:cubicBezTo>
                  <a:pt x="275493" y="1348970"/>
                  <a:pt x="133194" y="1301785"/>
                  <a:pt x="79269" y="1197776"/>
                </a:cubicBezTo>
                <a:cubicBezTo>
                  <a:pt x="68039" y="1105902"/>
                  <a:pt x="78420" y="1054592"/>
                  <a:pt x="150897" y="979340"/>
                </a:cubicBezTo>
                <a:cubicBezTo>
                  <a:pt x="36147" y="917505"/>
                  <a:pt x="-27221" y="848455"/>
                  <a:pt x="-358" y="755231"/>
                </a:cubicBezTo>
                <a:cubicBezTo>
                  <a:pt x="25761" y="654694"/>
                  <a:pt x="109528" y="554916"/>
                  <a:pt x="275870" y="556036"/>
                </a:cubicBezTo>
                <a:cubicBezTo>
                  <a:pt x="276756" y="553907"/>
                  <a:pt x="277558" y="552059"/>
                  <a:pt x="278513" y="550785"/>
                </a:cubicBezTo>
                <a:close/>
              </a:path>
              <a:path w="3085070" h="1655806" fill="none" extrusionOk="0">
                <a:moveTo>
                  <a:pt x="3435530" y="1312740"/>
                </a:moveTo>
                <a:cubicBezTo>
                  <a:pt x="3438647" y="1341038"/>
                  <a:pt x="3413219" y="1360271"/>
                  <a:pt x="3389535" y="1358735"/>
                </a:cubicBezTo>
                <a:cubicBezTo>
                  <a:pt x="3366502" y="1365330"/>
                  <a:pt x="3347766" y="1339046"/>
                  <a:pt x="3343540" y="1312740"/>
                </a:cubicBezTo>
                <a:cubicBezTo>
                  <a:pt x="3347466" y="1287209"/>
                  <a:pt x="3357583" y="1270210"/>
                  <a:pt x="3389535" y="1266745"/>
                </a:cubicBezTo>
                <a:cubicBezTo>
                  <a:pt x="3418777" y="1267902"/>
                  <a:pt x="3438040" y="1290174"/>
                  <a:pt x="3435530" y="1312740"/>
                </a:cubicBezTo>
                <a:close/>
              </a:path>
              <a:path w="3085070" h="1655806" fill="none" extrusionOk="0">
                <a:moveTo>
                  <a:pt x="3357410" y="1280160"/>
                </a:moveTo>
                <a:cubicBezTo>
                  <a:pt x="3366957" y="1341032"/>
                  <a:pt x="3310748" y="1372315"/>
                  <a:pt x="3265421" y="1372149"/>
                </a:cubicBezTo>
                <a:cubicBezTo>
                  <a:pt x="3210630" y="1373065"/>
                  <a:pt x="3172477" y="1320075"/>
                  <a:pt x="3173432" y="1280160"/>
                </a:cubicBezTo>
                <a:cubicBezTo>
                  <a:pt x="3172373" y="1229905"/>
                  <a:pt x="3203001" y="1191971"/>
                  <a:pt x="3265421" y="1188171"/>
                </a:cubicBezTo>
                <a:cubicBezTo>
                  <a:pt x="3317453" y="1187570"/>
                  <a:pt x="3360612" y="1220052"/>
                  <a:pt x="3357410" y="1280160"/>
                </a:cubicBezTo>
                <a:close/>
              </a:path>
              <a:path w="3085070" h="1655806" fill="none" extrusionOk="0">
                <a:moveTo>
                  <a:pt x="3190316" y="1224224"/>
                </a:moveTo>
                <a:cubicBezTo>
                  <a:pt x="3189541" y="1306437"/>
                  <a:pt x="3127612" y="1352264"/>
                  <a:pt x="3052332" y="1362208"/>
                </a:cubicBezTo>
                <a:cubicBezTo>
                  <a:pt x="2983475" y="1361848"/>
                  <a:pt x="2919997" y="1320067"/>
                  <a:pt x="2914348" y="1224224"/>
                </a:cubicBezTo>
                <a:cubicBezTo>
                  <a:pt x="2908871" y="1142082"/>
                  <a:pt x="2977852" y="1073554"/>
                  <a:pt x="3052332" y="1086240"/>
                </a:cubicBezTo>
                <a:cubicBezTo>
                  <a:pt x="3125389" y="1088374"/>
                  <a:pt x="3178286" y="1130686"/>
                  <a:pt x="3190316" y="1224224"/>
                </a:cubicBezTo>
                <a:close/>
              </a:path>
              <a:path w="3085070" h="1655806" fill="none" extrusionOk="0">
                <a:moveTo>
                  <a:pt x="335144" y="1003334"/>
                </a:moveTo>
                <a:cubicBezTo>
                  <a:pt x="264383" y="1013348"/>
                  <a:pt x="197988" y="1004484"/>
                  <a:pt x="154253" y="972786"/>
                </a:cubicBezTo>
                <a:moveTo>
                  <a:pt x="494753" y="1337638"/>
                </a:moveTo>
                <a:cubicBezTo>
                  <a:pt x="469561" y="1343624"/>
                  <a:pt x="444069" y="1351079"/>
                  <a:pt x="415627" y="1352241"/>
                </a:cubicBezTo>
                <a:moveTo>
                  <a:pt x="1176754" y="1498274"/>
                </a:moveTo>
                <a:cubicBezTo>
                  <a:pt x="1150041" y="1478193"/>
                  <a:pt x="1139188" y="1456236"/>
                  <a:pt x="1129049" y="1431582"/>
                </a:cubicBezTo>
                <a:moveTo>
                  <a:pt x="2058641" y="1331965"/>
                </a:moveTo>
                <a:cubicBezTo>
                  <a:pt x="2058436" y="1362043"/>
                  <a:pt x="2047807" y="1381863"/>
                  <a:pt x="2039574" y="1405135"/>
                </a:cubicBezTo>
                <a:moveTo>
                  <a:pt x="2437276" y="879800"/>
                </a:moveTo>
                <a:cubicBezTo>
                  <a:pt x="2569178" y="921303"/>
                  <a:pt x="2683401" y="1069430"/>
                  <a:pt x="2669442" y="1153314"/>
                </a:cubicBezTo>
                <a:moveTo>
                  <a:pt x="2984948" y="588501"/>
                </a:moveTo>
                <a:cubicBezTo>
                  <a:pt x="2957375" y="637878"/>
                  <a:pt x="2926129" y="665356"/>
                  <a:pt x="2881541" y="691069"/>
                </a:cubicBezTo>
                <a:moveTo>
                  <a:pt x="2736857" y="207972"/>
                </a:moveTo>
                <a:cubicBezTo>
                  <a:pt x="2739616" y="224881"/>
                  <a:pt x="2741708" y="237929"/>
                  <a:pt x="2742284" y="256419"/>
                </a:cubicBezTo>
                <a:moveTo>
                  <a:pt x="2076566" y="151475"/>
                </a:moveTo>
                <a:cubicBezTo>
                  <a:pt x="2086427" y="128279"/>
                  <a:pt x="2102415" y="105805"/>
                  <a:pt x="2129555" y="89689"/>
                </a:cubicBezTo>
                <a:moveTo>
                  <a:pt x="1581169" y="180912"/>
                </a:moveTo>
                <a:cubicBezTo>
                  <a:pt x="1584838" y="158386"/>
                  <a:pt x="1600595" y="142419"/>
                  <a:pt x="1606807" y="127635"/>
                </a:cubicBezTo>
                <a:moveTo>
                  <a:pt x="999791" y="199003"/>
                </a:moveTo>
                <a:cubicBezTo>
                  <a:pt x="1034470" y="214253"/>
                  <a:pt x="1065694" y="225314"/>
                  <a:pt x="1092628" y="250670"/>
                </a:cubicBezTo>
                <a:moveTo>
                  <a:pt x="294724" y="605174"/>
                </a:moveTo>
                <a:cubicBezTo>
                  <a:pt x="283590" y="588051"/>
                  <a:pt x="278297" y="570989"/>
                  <a:pt x="278513" y="550785"/>
                </a:cubicBezTo>
              </a:path>
              <a:path w="3085070" h="1655806" stroke="0" extrusionOk="0">
                <a:moveTo>
                  <a:pt x="278513" y="550785"/>
                </a:moveTo>
                <a:cubicBezTo>
                  <a:pt x="267375" y="457517"/>
                  <a:pt x="319964" y="365316"/>
                  <a:pt x="401558" y="264737"/>
                </a:cubicBezTo>
                <a:cubicBezTo>
                  <a:pt x="502111" y="158565"/>
                  <a:pt x="833224" y="151736"/>
                  <a:pt x="1000148" y="199386"/>
                </a:cubicBezTo>
                <a:cubicBezTo>
                  <a:pt x="1087454" y="50747"/>
                  <a:pt x="1423378" y="22785"/>
                  <a:pt x="1603665" y="131544"/>
                </a:cubicBezTo>
                <a:cubicBezTo>
                  <a:pt x="1628388" y="68283"/>
                  <a:pt x="1728054" y="8231"/>
                  <a:pt x="1838830" y="7665"/>
                </a:cubicBezTo>
                <a:cubicBezTo>
                  <a:pt x="1944269" y="-3263"/>
                  <a:pt x="2063074" y="33978"/>
                  <a:pt x="2130483" y="95093"/>
                </a:cubicBezTo>
                <a:cubicBezTo>
                  <a:pt x="2225359" y="9070"/>
                  <a:pt x="2426951" y="-6465"/>
                  <a:pt x="2532542" y="26446"/>
                </a:cubicBezTo>
                <a:cubicBezTo>
                  <a:pt x="2641760" y="62376"/>
                  <a:pt x="2694297" y="141705"/>
                  <a:pt x="2736428" y="213721"/>
                </a:cubicBezTo>
                <a:cubicBezTo>
                  <a:pt x="2846499" y="253479"/>
                  <a:pt x="2975409" y="291936"/>
                  <a:pt x="2998088" y="395476"/>
                </a:cubicBezTo>
                <a:cubicBezTo>
                  <a:pt x="3031649" y="471195"/>
                  <a:pt x="3037294" y="518865"/>
                  <a:pt x="2986376" y="592563"/>
                </a:cubicBezTo>
                <a:cubicBezTo>
                  <a:pt x="3052270" y="695045"/>
                  <a:pt x="3126089" y="789819"/>
                  <a:pt x="3071929" y="893905"/>
                </a:cubicBezTo>
                <a:cubicBezTo>
                  <a:pt x="3033644" y="1025242"/>
                  <a:pt x="2861871" y="1133547"/>
                  <a:pt x="2671156" y="1157684"/>
                </a:cubicBezTo>
                <a:cubicBezTo>
                  <a:pt x="2677226" y="1252224"/>
                  <a:pt x="2608635" y="1314996"/>
                  <a:pt x="2527686" y="1383709"/>
                </a:cubicBezTo>
                <a:cubicBezTo>
                  <a:pt x="2393621" y="1473016"/>
                  <a:pt x="2217428" y="1448301"/>
                  <a:pt x="2039216" y="1411076"/>
                </a:cubicBezTo>
                <a:cubicBezTo>
                  <a:pt x="2010371" y="1529816"/>
                  <a:pt x="1839480" y="1639325"/>
                  <a:pt x="1690147" y="1652203"/>
                </a:cubicBezTo>
                <a:cubicBezTo>
                  <a:pt x="1459271" y="1662198"/>
                  <a:pt x="1284196" y="1635615"/>
                  <a:pt x="1176897" y="1505020"/>
                </a:cubicBezTo>
                <a:cubicBezTo>
                  <a:pt x="917286" y="1593285"/>
                  <a:pt x="557116" y="1539328"/>
                  <a:pt x="414484" y="1359600"/>
                </a:cubicBezTo>
                <a:cubicBezTo>
                  <a:pt x="276494" y="1374243"/>
                  <a:pt x="134492" y="1319175"/>
                  <a:pt x="79269" y="1197776"/>
                </a:cubicBezTo>
                <a:cubicBezTo>
                  <a:pt x="45358" y="1113487"/>
                  <a:pt x="93885" y="1054929"/>
                  <a:pt x="150897" y="979340"/>
                </a:cubicBezTo>
                <a:cubicBezTo>
                  <a:pt x="50593" y="950895"/>
                  <a:pt x="-19296" y="855013"/>
                  <a:pt x="-358" y="755231"/>
                </a:cubicBezTo>
                <a:cubicBezTo>
                  <a:pt x="12015" y="645894"/>
                  <a:pt x="113669" y="570583"/>
                  <a:pt x="275870" y="556036"/>
                </a:cubicBezTo>
                <a:cubicBezTo>
                  <a:pt x="277112" y="554087"/>
                  <a:pt x="277754" y="552408"/>
                  <a:pt x="278513" y="550785"/>
                </a:cubicBezTo>
                <a:close/>
              </a:path>
              <a:path w="3085070" h="1655806" stroke="0" extrusionOk="0">
                <a:moveTo>
                  <a:pt x="3435530" y="1312740"/>
                </a:moveTo>
                <a:cubicBezTo>
                  <a:pt x="3437471" y="1332835"/>
                  <a:pt x="3416115" y="1357878"/>
                  <a:pt x="3389535" y="1358735"/>
                </a:cubicBezTo>
                <a:cubicBezTo>
                  <a:pt x="3360122" y="1361235"/>
                  <a:pt x="3348317" y="1343424"/>
                  <a:pt x="3343540" y="1312740"/>
                </a:cubicBezTo>
                <a:cubicBezTo>
                  <a:pt x="3346017" y="1289043"/>
                  <a:pt x="3363877" y="1263988"/>
                  <a:pt x="3389535" y="1266745"/>
                </a:cubicBezTo>
                <a:cubicBezTo>
                  <a:pt x="3418047" y="1268962"/>
                  <a:pt x="3433895" y="1292049"/>
                  <a:pt x="3435530" y="1312740"/>
                </a:cubicBezTo>
                <a:close/>
              </a:path>
              <a:path w="3085070" h="1655806" stroke="0" extrusionOk="0">
                <a:moveTo>
                  <a:pt x="3357410" y="1280160"/>
                </a:moveTo>
                <a:cubicBezTo>
                  <a:pt x="3362865" y="1344365"/>
                  <a:pt x="3318827" y="1377362"/>
                  <a:pt x="3265421" y="1372149"/>
                </a:cubicBezTo>
                <a:cubicBezTo>
                  <a:pt x="3223004" y="1374150"/>
                  <a:pt x="3173373" y="1332372"/>
                  <a:pt x="3173432" y="1280160"/>
                </a:cubicBezTo>
                <a:cubicBezTo>
                  <a:pt x="3177723" y="1235959"/>
                  <a:pt x="3217575" y="1183716"/>
                  <a:pt x="3265421" y="1188171"/>
                </a:cubicBezTo>
                <a:cubicBezTo>
                  <a:pt x="3316450" y="1186837"/>
                  <a:pt x="3352830" y="1225639"/>
                  <a:pt x="3357410" y="1280160"/>
                </a:cubicBezTo>
                <a:close/>
              </a:path>
              <a:path w="3085070" h="1655806" stroke="0" extrusionOk="0">
                <a:moveTo>
                  <a:pt x="3190316" y="1224224"/>
                </a:moveTo>
                <a:cubicBezTo>
                  <a:pt x="3190948" y="1298242"/>
                  <a:pt x="3131217" y="1360078"/>
                  <a:pt x="3052332" y="1362208"/>
                </a:cubicBezTo>
                <a:cubicBezTo>
                  <a:pt x="2986038" y="1366681"/>
                  <a:pt x="2919358" y="1299458"/>
                  <a:pt x="2914348" y="1224224"/>
                </a:cubicBezTo>
                <a:cubicBezTo>
                  <a:pt x="2901993" y="1136791"/>
                  <a:pt x="2979135" y="1088786"/>
                  <a:pt x="3052332" y="1086240"/>
                </a:cubicBezTo>
                <a:cubicBezTo>
                  <a:pt x="3129411" y="1083664"/>
                  <a:pt x="3186452" y="1131966"/>
                  <a:pt x="3190316" y="1224224"/>
                </a:cubicBezTo>
                <a:close/>
              </a:path>
              <a:path w="3085070" h="1655806" fill="none" stroke="0" extrusionOk="0">
                <a:moveTo>
                  <a:pt x="335144" y="1003334"/>
                </a:moveTo>
                <a:cubicBezTo>
                  <a:pt x="275465" y="1004507"/>
                  <a:pt x="193730" y="1004198"/>
                  <a:pt x="154253" y="972786"/>
                </a:cubicBezTo>
                <a:moveTo>
                  <a:pt x="494753" y="1337638"/>
                </a:moveTo>
                <a:cubicBezTo>
                  <a:pt x="463982" y="1345432"/>
                  <a:pt x="442206" y="1352252"/>
                  <a:pt x="415627" y="1352241"/>
                </a:cubicBezTo>
                <a:moveTo>
                  <a:pt x="1176754" y="1498274"/>
                </a:moveTo>
                <a:cubicBezTo>
                  <a:pt x="1159241" y="1475337"/>
                  <a:pt x="1145461" y="1451408"/>
                  <a:pt x="1129049" y="1431582"/>
                </a:cubicBezTo>
                <a:moveTo>
                  <a:pt x="2058641" y="1331965"/>
                </a:moveTo>
                <a:cubicBezTo>
                  <a:pt x="2055994" y="1362894"/>
                  <a:pt x="2053262" y="1386271"/>
                  <a:pt x="2039574" y="1405135"/>
                </a:cubicBezTo>
                <a:moveTo>
                  <a:pt x="2437276" y="879800"/>
                </a:moveTo>
                <a:cubicBezTo>
                  <a:pt x="2597677" y="935300"/>
                  <a:pt x="2661371" y="1033785"/>
                  <a:pt x="2669442" y="1153314"/>
                </a:cubicBezTo>
                <a:moveTo>
                  <a:pt x="2984948" y="588501"/>
                </a:moveTo>
                <a:cubicBezTo>
                  <a:pt x="2961326" y="638952"/>
                  <a:pt x="2927842" y="648349"/>
                  <a:pt x="2881541" y="691069"/>
                </a:cubicBezTo>
                <a:moveTo>
                  <a:pt x="2736857" y="207972"/>
                </a:moveTo>
                <a:cubicBezTo>
                  <a:pt x="2744529" y="225157"/>
                  <a:pt x="2740462" y="236905"/>
                  <a:pt x="2742284" y="256419"/>
                </a:cubicBezTo>
                <a:moveTo>
                  <a:pt x="2076566" y="151475"/>
                </a:moveTo>
                <a:cubicBezTo>
                  <a:pt x="2082622" y="132301"/>
                  <a:pt x="2110831" y="103831"/>
                  <a:pt x="2129555" y="89689"/>
                </a:cubicBezTo>
                <a:moveTo>
                  <a:pt x="1581169" y="180912"/>
                </a:moveTo>
                <a:cubicBezTo>
                  <a:pt x="1586174" y="156508"/>
                  <a:pt x="1591641" y="144459"/>
                  <a:pt x="1606807" y="127635"/>
                </a:cubicBezTo>
                <a:moveTo>
                  <a:pt x="999791" y="199003"/>
                </a:moveTo>
                <a:cubicBezTo>
                  <a:pt x="1030529" y="218629"/>
                  <a:pt x="1068936" y="224071"/>
                  <a:pt x="1092628" y="250670"/>
                </a:cubicBezTo>
                <a:moveTo>
                  <a:pt x="294724" y="605174"/>
                </a:moveTo>
                <a:cubicBezTo>
                  <a:pt x="282328" y="585973"/>
                  <a:pt x="282348" y="570086"/>
                  <a:pt x="278513" y="550785"/>
                </a:cubicBezTo>
              </a:path>
            </a:pathLst>
          </a:custGeom>
          <a:ln w="57150">
            <a:extLst>
              <a:ext uri="{C807C97D-BFC1-408E-A445-0C87EB9F89A2}">
                <ask:lineSketchStyleProps xmlns:ask="http://schemas.microsoft.com/office/drawing/2018/sketchyshapes" sd="2180668781">
                  <a:prstGeom prst="cloudCallout">
                    <a:avLst>
                      <a:gd name="adj1" fmla="val 59869"/>
                      <a:gd name="adj2" fmla="val 29281"/>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r>
              <a:rPr lang="nl-NL" sz="2000" dirty="0"/>
              <a:t>Wat is er nou aan de hand?</a:t>
            </a:r>
          </a:p>
        </p:txBody>
      </p:sp>
    </p:spTree>
    <p:extLst>
      <p:ext uri="{BB962C8B-B14F-4D97-AF65-F5344CB8AC3E}">
        <p14:creationId xmlns:p14="http://schemas.microsoft.com/office/powerpoint/2010/main" val="1091396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vind sporten leuk.</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Jonge voetballers in actie">
            <a:extLst>
              <a:ext uri="{FF2B5EF4-FFF2-40B4-BE49-F238E27FC236}">
                <a16:creationId xmlns:a16="http://schemas.microsoft.com/office/drawing/2014/main" id="{3936C127-8BB9-08BE-B76A-2D65D9A4DB7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54"/>
          <a:stretch/>
        </p:blipFill>
        <p:spPr>
          <a:xfrm>
            <a:off x="2459001" y="1608106"/>
            <a:ext cx="6067162" cy="4150144"/>
          </a:xfrm>
          <a:prstGeom prst="rect">
            <a:avLst/>
          </a:prstGeom>
        </p:spPr>
      </p:pic>
    </p:spTree>
    <p:extLst>
      <p:ext uri="{BB962C8B-B14F-4D97-AF65-F5344CB8AC3E}">
        <p14:creationId xmlns:p14="http://schemas.microsoft.com/office/powerpoint/2010/main" val="1012551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BD34E20-6A0D-86E3-859B-97923AE497B1}"/>
              </a:ext>
            </a:extLst>
          </p:cNvPr>
          <p:cNvSpPr txBox="1"/>
          <p:nvPr/>
        </p:nvSpPr>
        <p:spPr>
          <a:xfrm>
            <a:off x="565078" y="513708"/>
            <a:ext cx="264687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uLnTx/>
                <a:uFillTx/>
                <a:latin typeface="BaseNine"/>
                <a:ea typeface="+mn-ea"/>
                <a:cs typeface="+mn-cs"/>
              </a:rPr>
              <a:t>Lesdoelen</a:t>
            </a:r>
          </a:p>
        </p:txBody>
      </p:sp>
      <p:sp>
        <p:nvSpPr>
          <p:cNvPr id="7" name="Tekstvak 6">
            <a:extLst>
              <a:ext uri="{FF2B5EF4-FFF2-40B4-BE49-F238E27FC236}">
                <a16:creationId xmlns:a16="http://schemas.microsoft.com/office/drawing/2014/main" id="{DA9F1D87-EC38-F38E-7890-59B9B31D134D}"/>
              </a:ext>
            </a:extLst>
          </p:cNvPr>
          <p:cNvSpPr txBox="1"/>
          <p:nvPr/>
        </p:nvSpPr>
        <p:spPr>
          <a:xfrm>
            <a:off x="5743576" y="1490762"/>
            <a:ext cx="6634028" cy="3846438"/>
          </a:xfrm>
          <a:prstGeom prst="rect">
            <a:avLst/>
          </a:prstGeom>
          <a:noFill/>
        </p:spPr>
        <p:txBody>
          <a:bodyPr wrap="square">
            <a:spAutoFit/>
          </a:bodyPr>
          <a:lstStyle/>
          <a:p>
            <a:pPr marL="342900" lvl="0" indent="-342900">
              <a:lnSpc>
                <a:spcPct val="114000"/>
              </a:lnSpc>
              <a:buFont typeface="Arial" panose="020B0604020202020204" pitchFamily="34" charset="0"/>
              <a:buChar char="•"/>
            </a:pPr>
            <a:r>
              <a:rPr lang="nl-NL" sz="2400" dirty="0"/>
              <a:t>Ik denk na over wat </a:t>
            </a:r>
            <a:r>
              <a:rPr lang="nl-NL" sz="2400" b="1" dirty="0"/>
              <a:t>wel / niet</a:t>
            </a:r>
            <a:r>
              <a:rPr lang="nl-NL" sz="2400" dirty="0"/>
              <a:t> </a:t>
            </a:r>
            <a:r>
              <a:rPr lang="nl-NL" sz="2400" b="1" dirty="0"/>
              <a:t>bij mij past</a:t>
            </a:r>
            <a:endParaRPr lang="en-US" sz="2400" b="1" dirty="0"/>
          </a:p>
          <a:p>
            <a:pPr marL="457200" marR="0" lvl="0" indent="-4572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342900" lvl="0" indent="-342900">
              <a:lnSpc>
                <a:spcPct val="114000"/>
              </a:lnSpc>
              <a:buFont typeface="Arial" panose="020B0604020202020204" pitchFamily="34" charset="0"/>
              <a:buChar char="•"/>
            </a:pPr>
            <a:r>
              <a:rPr lang="nl-NL" sz="2400" dirty="0"/>
              <a:t>Ik denk na over wat ik </a:t>
            </a:r>
            <a:r>
              <a:rPr lang="nl-NL" sz="2400" b="1" dirty="0"/>
              <a:t>makkelijk</a:t>
            </a:r>
            <a:r>
              <a:rPr lang="nl-NL" sz="2400" dirty="0"/>
              <a:t> of </a:t>
            </a:r>
            <a:r>
              <a:rPr lang="nl-NL" sz="2400" b="1" dirty="0"/>
              <a:t>moeilijk</a:t>
            </a:r>
            <a:r>
              <a:rPr lang="nl-NL" sz="2400" dirty="0"/>
              <a:t> vind. </a:t>
            </a:r>
          </a:p>
          <a:p>
            <a:pPr marL="342900" lvl="0" indent="-342900">
              <a:lnSpc>
                <a:spcPct val="114000"/>
              </a:lnSpc>
              <a:buFont typeface="Arial" panose="020B0604020202020204" pitchFamily="34" charset="0"/>
              <a:buChar char="•"/>
            </a:pPr>
            <a:endParaRPr lang="nl-NL" sz="2400" dirty="0"/>
          </a:p>
          <a:p>
            <a:pPr marL="342900" lvl="0" indent="-342900">
              <a:lnSpc>
                <a:spcPct val="114000"/>
              </a:lnSpc>
              <a:buFont typeface="Arial" panose="020B0604020202020204" pitchFamily="34" charset="0"/>
              <a:buChar char="•"/>
            </a:pPr>
            <a:r>
              <a:rPr lang="en-US" sz="2400" dirty="0"/>
              <a:t>Ik denk na over wat ik </a:t>
            </a:r>
            <a:r>
              <a:rPr lang="en-US" sz="2400" b="1" dirty="0"/>
              <a:t>leuk</a:t>
            </a:r>
            <a:r>
              <a:rPr lang="en-US" sz="2400" dirty="0"/>
              <a:t> of </a:t>
            </a:r>
            <a:r>
              <a:rPr lang="en-US" sz="2400" b="1" dirty="0"/>
              <a:t>niet leuk </a:t>
            </a:r>
            <a:r>
              <a:rPr lang="en-US" sz="2400" dirty="0"/>
              <a:t>vind.</a:t>
            </a:r>
          </a:p>
        </p:txBody>
      </p:sp>
      <p:pic>
        <p:nvPicPr>
          <p:cNvPr id="3" name="Afbeelding 2" descr="Close-up van witte streep op groen gras">
            <a:extLst>
              <a:ext uri="{FF2B5EF4-FFF2-40B4-BE49-F238E27FC236}">
                <a16:creationId xmlns:a16="http://schemas.microsoft.com/office/drawing/2014/main" id="{8C4CAB11-7AEB-5E5D-5C79-2BD1610A45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995" y="2431819"/>
            <a:ext cx="4277000" cy="2851333"/>
          </a:xfrm>
          <a:prstGeom prst="rect">
            <a:avLst/>
          </a:prstGeom>
        </p:spPr>
      </p:pic>
    </p:spTree>
    <p:extLst>
      <p:ext uri="{BB962C8B-B14F-4D97-AF65-F5344CB8AC3E}">
        <p14:creationId xmlns:p14="http://schemas.microsoft.com/office/powerpoint/2010/main" val="286924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fade">
                                      <p:cBhvr>
                                        <p:cTn id="21" dur="1000"/>
                                        <p:tgtEl>
                                          <p:spTgt spid="7">
                                            <p:txEl>
                                              <p:pRg st="5" end="5"/>
                                            </p:txEl>
                                          </p:spTgt>
                                        </p:tgtEl>
                                      </p:cBhvr>
                                    </p:animEffect>
                                    <p:anim calcmode="lin" valueType="num">
                                      <p:cBhvr>
                                        <p:cTn id="22"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heb moeite met alles wat ik hoor en zie.</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6" name="Afbeelding 5" descr="Afbeelding met tekening, illustratie, Tekenfilm, tekenfilm&#10;&#10;Automatisch gegenereerde beschrijving">
            <a:extLst>
              <a:ext uri="{FF2B5EF4-FFF2-40B4-BE49-F238E27FC236}">
                <a16:creationId xmlns:a16="http://schemas.microsoft.com/office/drawing/2014/main" id="{1389A882-0E1B-34D6-A6B7-0F9A4EF0956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79441" y="1863312"/>
            <a:ext cx="5470556" cy="3947573"/>
          </a:xfrm>
          <a:prstGeom prst="rect">
            <a:avLst/>
          </a:prstGeom>
        </p:spPr>
      </p:pic>
    </p:spTree>
    <p:extLst>
      <p:ext uri="{BB962C8B-B14F-4D97-AF65-F5344CB8AC3E}">
        <p14:creationId xmlns:p14="http://schemas.microsoft.com/office/powerpoint/2010/main" val="312943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vind het moeilijk om door te gaan als iets moeilijk is.</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Vrouw in denim overhemd en bruine schort die met gereedschap een sluiting aan lederwaren vastmaakt">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85754" y="2068998"/>
            <a:ext cx="4632660" cy="3168896"/>
          </a:xfrm>
          <a:prstGeom prst="rect">
            <a:avLst/>
          </a:prstGeom>
        </p:spPr>
      </p:pic>
    </p:spTree>
    <p:extLst>
      <p:ext uri="{BB962C8B-B14F-4D97-AF65-F5344CB8AC3E}">
        <p14:creationId xmlns:p14="http://schemas.microsoft.com/office/powerpoint/2010/main" val="2293843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lnSpc>
                <a:spcPct val="110000"/>
              </a:lnSpc>
            </a:pPr>
            <a:r>
              <a:rPr lang="nl-NL" sz="3000" b="1" i="0" dirty="0"/>
              <a:t>Ik heb nagedacht wat bij mij past.</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3" name="Afbeelding 2" descr="Jong meisje duimen omhoog">
            <a:extLst>
              <a:ext uri="{FF2B5EF4-FFF2-40B4-BE49-F238E27FC236}">
                <a16:creationId xmlns:a16="http://schemas.microsoft.com/office/drawing/2014/main" id="{5831BDF7-6F43-ECB0-9051-51490BC2A3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1928" y="1599885"/>
            <a:ext cx="1185582" cy="4030374"/>
          </a:xfrm>
          <a:prstGeom prst="rect">
            <a:avLst/>
          </a:prstGeom>
        </p:spPr>
      </p:pic>
    </p:spTree>
    <p:extLst>
      <p:ext uri="{BB962C8B-B14F-4D97-AF65-F5344CB8AC3E}">
        <p14:creationId xmlns:p14="http://schemas.microsoft.com/office/powerpoint/2010/main" val="3195517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B1BD0D-C4CF-16AE-496B-0E95B0FE7805}"/>
              </a:ext>
            </a:extLst>
          </p:cNvPr>
          <p:cNvSpPr>
            <a:spLocks noGrp="1"/>
          </p:cNvSpPr>
          <p:nvPr>
            <p:ph type="title"/>
          </p:nvPr>
        </p:nvSpPr>
        <p:spPr/>
        <p:txBody>
          <a:bodyPr/>
          <a:lstStyle/>
          <a:p>
            <a:r>
              <a:rPr lang="nl-NL" b="1" i="0" dirty="0"/>
              <a:t>Over de streep…</a:t>
            </a:r>
          </a:p>
        </p:txBody>
      </p:sp>
      <p:sp>
        <p:nvSpPr>
          <p:cNvPr id="3" name="Tijdelijke aanduiding voor inhoud 2">
            <a:extLst>
              <a:ext uri="{FF2B5EF4-FFF2-40B4-BE49-F238E27FC236}">
                <a16:creationId xmlns:a16="http://schemas.microsoft.com/office/drawing/2014/main" id="{9A5FC76F-8184-0BFE-DB90-BB16A8845A0F}"/>
              </a:ext>
            </a:extLst>
          </p:cNvPr>
          <p:cNvSpPr>
            <a:spLocks noGrp="1"/>
          </p:cNvSpPr>
          <p:nvPr>
            <p:ph idx="1"/>
          </p:nvPr>
        </p:nvSpPr>
        <p:spPr>
          <a:xfrm>
            <a:off x="295275" y="1894113"/>
            <a:ext cx="11058525" cy="4598761"/>
          </a:xfrm>
        </p:spPr>
        <p:txBody>
          <a:bodyPr>
            <a:normAutofit/>
          </a:bodyPr>
          <a:lstStyle/>
          <a:p>
            <a:pPr>
              <a:lnSpc>
                <a:spcPct val="150000"/>
              </a:lnSpc>
            </a:pPr>
            <a:r>
              <a:rPr lang="nl-NL" sz="2400" dirty="0"/>
              <a:t>We gaan een opdracht doen. </a:t>
            </a:r>
            <a:br>
              <a:rPr lang="nl-NL" sz="2400" dirty="0"/>
            </a:br>
            <a:br>
              <a:rPr lang="nl-NL" sz="2400" dirty="0"/>
            </a:br>
            <a:r>
              <a:rPr lang="nl-NL" sz="2400" dirty="0"/>
              <a:t>We gaan nadenken:</a:t>
            </a:r>
            <a:br>
              <a:rPr lang="nl-NL" sz="2400" dirty="0"/>
            </a:br>
            <a:r>
              <a:rPr lang="nl-NL" sz="2400" dirty="0"/>
              <a:t>	… over dingen die je</a:t>
            </a:r>
            <a:r>
              <a:rPr lang="nl-NL" sz="2400" b="1" dirty="0"/>
              <a:t> leuk of makkelijk</a:t>
            </a:r>
            <a:r>
              <a:rPr lang="nl-NL" sz="2400" dirty="0"/>
              <a:t> vindt</a:t>
            </a:r>
            <a:br>
              <a:rPr lang="nl-NL" sz="2400" dirty="0"/>
            </a:br>
            <a:r>
              <a:rPr lang="nl-NL" sz="2400" dirty="0"/>
              <a:t>	… over dingen die je </a:t>
            </a:r>
            <a:r>
              <a:rPr lang="nl-NL" sz="2400" b="1" dirty="0"/>
              <a:t>niet leuk of moeilijk </a:t>
            </a:r>
            <a:r>
              <a:rPr lang="nl-NL" sz="2400" dirty="0"/>
              <a:t>vindt. </a:t>
            </a:r>
          </a:p>
          <a:p>
            <a:endParaRPr lang="nl-NL" sz="2400" dirty="0"/>
          </a:p>
          <a:p>
            <a:r>
              <a:rPr lang="nl-NL" sz="2400" dirty="0"/>
              <a:t>Bij deze opdracht is het belangrijk om voor jezelf na te denken. </a:t>
            </a:r>
          </a:p>
          <a:p>
            <a:pPr marL="0" indent="0">
              <a:buNone/>
            </a:pPr>
            <a:r>
              <a:rPr lang="nl-NL" sz="2400" b="1" dirty="0"/>
              <a:t>  </a:t>
            </a:r>
            <a:r>
              <a:rPr lang="nl-NL" sz="2400" b="1" u="sng" dirty="0"/>
              <a:t>Kies wat bij JOU past. </a:t>
            </a:r>
          </a:p>
          <a:p>
            <a:endParaRPr lang="nl-NL" dirty="0"/>
          </a:p>
        </p:txBody>
      </p:sp>
    </p:spTree>
    <p:extLst>
      <p:ext uri="{BB962C8B-B14F-4D97-AF65-F5344CB8AC3E}">
        <p14:creationId xmlns:p14="http://schemas.microsoft.com/office/powerpoint/2010/main" val="267571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07A5F1A0-9568-83C7-02F8-EEDB7321D5B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79159" y="0"/>
            <a:ext cx="10422924" cy="2718484"/>
          </a:xfrm>
          <a:prstGeom prst="rect">
            <a:avLst/>
          </a:prstGeom>
          <a:noFill/>
        </p:spPr>
      </p:pic>
      <p:sp>
        <p:nvSpPr>
          <p:cNvPr id="4" name="Tekstvak 3">
            <a:extLst>
              <a:ext uri="{FF2B5EF4-FFF2-40B4-BE49-F238E27FC236}">
                <a16:creationId xmlns:a16="http://schemas.microsoft.com/office/drawing/2014/main" id="{05C0A640-F71D-F165-2F2D-BF72C3616E52}"/>
              </a:ext>
            </a:extLst>
          </p:cNvPr>
          <p:cNvSpPr txBox="1"/>
          <p:nvPr/>
        </p:nvSpPr>
        <p:spPr>
          <a:xfrm>
            <a:off x="892779" y="3719148"/>
            <a:ext cx="10795685" cy="3347070"/>
          </a:xfrm>
          <a:prstGeom prst="rect">
            <a:avLst/>
          </a:prstGeom>
          <a:noFill/>
        </p:spPr>
        <p:txBody>
          <a:bodyPr wrap="square">
            <a:spAutoFit/>
          </a:bodyPr>
          <a:lstStyle/>
          <a:p>
            <a:r>
              <a:rPr lang="nl-NL" sz="1800" b="1" i="0" dirty="0"/>
              <a:t>Stap 1. </a:t>
            </a:r>
            <a:r>
              <a:rPr lang="nl-NL" sz="1800" i="0" dirty="0"/>
              <a:t>Ga op een rij naast elkaar vóór de streep staan. </a:t>
            </a:r>
            <a:br>
              <a:rPr lang="nl-NL" sz="1800" i="0" dirty="0"/>
            </a:br>
            <a:endParaRPr lang="nl-NL" sz="1800" i="0" dirty="0"/>
          </a:p>
          <a:p>
            <a:pPr marL="0" indent="0">
              <a:buNone/>
            </a:pPr>
            <a:endParaRPr lang="nl-NL" sz="1800" i="0" dirty="0"/>
          </a:p>
          <a:p>
            <a:r>
              <a:rPr lang="nl-NL" sz="1800" b="1" i="0" dirty="0"/>
              <a:t>Stap 2. </a:t>
            </a:r>
            <a:r>
              <a:rPr lang="nl-NL" sz="1800" i="0" u="sng" dirty="0"/>
              <a:t>Luister</a:t>
            </a:r>
            <a:r>
              <a:rPr lang="nl-NL" sz="1800" i="0" dirty="0"/>
              <a:t> naar de stelling (de zin) die de docent zegt en kijk mee op het bord. </a:t>
            </a:r>
            <a:br>
              <a:rPr lang="nl-NL" sz="1800" i="0" dirty="0"/>
            </a:br>
            <a:endParaRPr lang="nl-NL" sz="1800" i="0" dirty="0"/>
          </a:p>
          <a:p>
            <a:pPr marL="0" indent="0">
              <a:buNone/>
            </a:pPr>
            <a:endParaRPr lang="nl-NL" sz="1800" i="0" dirty="0"/>
          </a:p>
          <a:p>
            <a:r>
              <a:rPr lang="nl-NL" sz="1800" b="1" i="0" dirty="0"/>
              <a:t>Stap 3. </a:t>
            </a:r>
            <a:r>
              <a:rPr lang="nl-NL" sz="1800" i="0" u="sng" dirty="0"/>
              <a:t>Denk na:</a:t>
            </a:r>
            <a:r>
              <a:rPr lang="nl-NL" sz="1800" i="0" dirty="0"/>
              <a:t> </a:t>
            </a:r>
            <a:r>
              <a:rPr lang="nl-NL" sz="1800" b="1" i="0" dirty="0"/>
              <a:t>Past deze zin bij mij? </a:t>
            </a:r>
          </a:p>
          <a:p>
            <a:pPr marL="0" indent="0">
              <a:buNone/>
            </a:pPr>
            <a:endParaRPr lang="nl-NL" sz="1800" i="0" dirty="0"/>
          </a:p>
          <a:p>
            <a:pPr>
              <a:lnSpc>
                <a:spcPct val="200000"/>
              </a:lnSpc>
            </a:pPr>
            <a:r>
              <a:rPr lang="nl-NL" sz="1800" b="1" i="0" dirty="0"/>
              <a:t>Stap 4. </a:t>
            </a:r>
            <a:r>
              <a:rPr lang="nl-NL" sz="1800" i="1" dirty="0"/>
              <a:t>Loop</a:t>
            </a:r>
            <a:r>
              <a:rPr lang="nl-NL" sz="1800" i="0" dirty="0"/>
              <a:t> naar de juiste plek.</a:t>
            </a:r>
            <a:br>
              <a:rPr lang="nl-NL" sz="1800" i="0" dirty="0"/>
            </a:br>
            <a:endParaRPr lang="nl-NL" dirty="0"/>
          </a:p>
        </p:txBody>
      </p:sp>
      <p:sp>
        <p:nvSpPr>
          <p:cNvPr id="5" name="Linkeraccolade 4">
            <a:extLst>
              <a:ext uri="{FF2B5EF4-FFF2-40B4-BE49-F238E27FC236}">
                <a16:creationId xmlns:a16="http://schemas.microsoft.com/office/drawing/2014/main" id="{15E84610-F3A3-380D-D766-DC507C6E284B}"/>
              </a:ext>
            </a:extLst>
          </p:cNvPr>
          <p:cNvSpPr/>
          <p:nvPr/>
        </p:nvSpPr>
        <p:spPr>
          <a:xfrm flipH="1">
            <a:off x="198485" y="271846"/>
            <a:ext cx="613721" cy="2446638"/>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3" name="Tekstvak 2">
            <a:extLst>
              <a:ext uri="{FF2B5EF4-FFF2-40B4-BE49-F238E27FC236}">
                <a16:creationId xmlns:a16="http://schemas.microsoft.com/office/drawing/2014/main" id="{8D7292FE-C1AB-2137-5A7F-4B9ACC962559}"/>
              </a:ext>
            </a:extLst>
          </p:cNvPr>
          <p:cNvSpPr txBox="1"/>
          <p:nvPr/>
        </p:nvSpPr>
        <p:spPr>
          <a:xfrm>
            <a:off x="5200651" y="1874170"/>
            <a:ext cx="2128196" cy="307777"/>
          </a:xfrm>
          <a:prstGeom prst="rect">
            <a:avLst/>
          </a:prstGeom>
          <a:noFill/>
        </p:spPr>
        <p:txBody>
          <a:bodyPr wrap="square" rtlCol="0">
            <a:spAutoFit/>
          </a:bodyPr>
          <a:lstStyle/>
          <a:p>
            <a:r>
              <a:rPr lang="nl-NL" sz="1400" i="1" dirty="0"/>
              <a:t>Ik sta op    de streep</a:t>
            </a:r>
          </a:p>
        </p:txBody>
      </p:sp>
      <p:sp>
        <p:nvSpPr>
          <p:cNvPr id="6" name="Tekstvak 5">
            <a:extLst>
              <a:ext uri="{FF2B5EF4-FFF2-40B4-BE49-F238E27FC236}">
                <a16:creationId xmlns:a16="http://schemas.microsoft.com/office/drawing/2014/main" id="{A7EC3C6B-7B59-EDC1-3F67-8867715FB992}"/>
              </a:ext>
            </a:extLst>
          </p:cNvPr>
          <p:cNvSpPr txBox="1"/>
          <p:nvPr/>
        </p:nvSpPr>
        <p:spPr>
          <a:xfrm>
            <a:off x="9096376" y="1874170"/>
            <a:ext cx="2128196" cy="307777"/>
          </a:xfrm>
          <a:prstGeom prst="rect">
            <a:avLst/>
          </a:prstGeom>
          <a:noFill/>
        </p:spPr>
        <p:txBody>
          <a:bodyPr wrap="square" rtlCol="0">
            <a:spAutoFit/>
          </a:bodyPr>
          <a:lstStyle/>
          <a:p>
            <a:r>
              <a:rPr lang="nl-NL" sz="1400" i="1" dirty="0"/>
              <a:t>Ik loop over de streep</a:t>
            </a:r>
          </a:p>
        </p:txBody>
      </p:sp>
    </p:spTree>
    <p:extLst>
      <p:ext uri="{BB962C8B-B14F-4D97-AF65-F5344CB8AC3E}">
        <p14:creationId xmlns:p14="http://schemas.microsoft.com/office/powerpoint/2010/main" val="332909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9D5481F-DE08-3981-770A-6D5283EC3A3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43282" y="2899509"/>
            <a:ext cx="261257" cy="2913017"/>
          </a:xfrm>
          <a:prstGeom prst="rect">
            <a:avLst/>
          </a:prstGeom>
          <a:noFill/>
        </p:spPr>
      </p:pic>
      <p:pic>
        <p:nvPicPr>
          <p:cNvPr id="13" name="Graphic 12" descr="Vrouw met effen opvulling">
            <a:extLst>
              <a:ext uri="{FF2B5EF4-FFF2-40B4-BE49-F238E27FC236}">
                <a16:creationId xmlns:a16="http://schemas.microsoft.com/office/drawing/2014/main" id="{9B900EB3-B709-57BB-7D5A-E00C8811693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4812" y="1133055"/>
            <a:ext cx="914400" cy="914400"/>
          </a:xfrm>
          <a:prstGeom prst="rect">
            <a:avLst/>
          </a:prstGeom>
        </p:spPr>
      </p:pic>
      <p:pic>
        <p:nvPicPr>
          <p:cNvPr id="7" name="Afbeelding 6">
            <a:extLst>
              <a:ext uri="{FF2B5EF4-FFF2-40B4-BE49-F238E27FC236}">
                <a16:creationId xmlns:a16="http://schemas.microsoft.com/office/drawing/2014/main" id="{AE52F650-1A6B-6667-AAF0-11FEB63965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40733" y="2190"/>
            <a:ext cx="261257" cy="2913017"/>
          </a:xfrm>
          <a:prstGeom prst="rect">
            <a:avLst/>
          </a:prstGeom>
          <a:noFill/>
        </p:spPr>
      </p:pic>
      <p:pic>
        <p:nvPicPr>
          <p:cNvPr id="14" name="Graphic 13" descr="Vrouw met effen opvulling">
            <a:extLst>
              <a:ext uri="{FF2B5EF4-FFF2-40B4-BE49-F238E27FC236}">
                <a16:creationId xmlns:a16="http://schemas.microsoft.com/office/drawing/2014/main" id="{3DF3FAD8-18AC-C7BB-8B23-131D459AA02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10815" y="2998974"/>
            <a:ext cx="914400" cy="914400"/>
          </a:xfrm>
          <a:prstGeom prst="rect">
            <a:avLst/>
          </a:prstGeom>
        </p:spPr>
      </p:pic>
      <p:pic>
        <p:nvPicPr>
          <p:cNvPr id="26" name="Graphic 25" descr="Vrouw met effen opvulling">
            <a:extLst>
              <a:ext uri="{FF2B5EF4-FFF2-40B4-BE49-F238E27FC236}">
                <a16:creationId xmlns:a16="http://schemas.microsoft.com/office/drawing/2014/main" id="{F1690BE0-5595-019E-4AF1-5411BD67505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68367" y="4713280"/>
            <a:ext cx="914400" cy="914400"/>
          </a:xfrm>
          <a:prstGeom prst="rect">
            <a:avLst/>
          </a:prstGeom>
        </p:spPr>
      </p:pic>
      <p:sp>
        <p:nvSpPr>
          <p:cNvPr id="33" name="Gedachtewolkje: wolk 32">
            <a:extLst>
              <a:ext uri="{FF2B5EF4-FFF2-40B4-BE49-F238E27FC236}">
                <a16:creationId xmlns:a16="http://schemas.microsoft.com/office/drawing/2014/main" id="{0F9BA98E-DBE4-5D27-011E-8A440E7EA3DC}"/>
              </a:ext>
            </a:extLst>
          </p:cNvPr>
          <p:cNvSpPr/>
          <p:nvPr/>
        </p:nvSpPr>
        <p:spPr>
          <a:xfrm>
            <a:off x="766468" y="571868"/>
            <a:ext cx="368071" cy="347800"/>
          </a:xfrm>
          <a:prstGeom prst="cloudCallout">
            <a:avLst>
              <a:gd name="adj1" fmla="val -72337"/>
              <a:gd name="adj2" fmla="val 10097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32" name="Vermenigvuldigingsteken 31">
            <a:extLst>
              <a:ext uri="{FF2B5EF4-FFF2-40B4-BE49-F238E27FC236}">
                <a16:creationId xmlns:a16="http://schemas.microsoft.com/office/drawing/2014/main" id="{88B94296-2004-C722-DCAD-2F92D04EA1F3}"/>
              </a:ext>
            </a:extLst>
          </p:cNvPr>
          <p:cNvSpPr/>
          <p:nvPr/>
        </p:nvSpPr>
        <p:spPr>
          <a:xfrm>
            <a:off x="819874" y="627407"/>
            <a:ext cx="261257" cy="236722"/>
          </a:xfrm>
          <a:prstGeom prst="mathMultiply">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35" name="Gedachtewolkje: wolk 34">
            <a:extLst>
              <a:ext uri="{FF2B5EF4-FFF2-40B4-BE49-F238E27FC236}">
                <a16:creationId xmlns:a16="http://schemas.microsoft.com/office/drawing/2014/main" id="{E6C8AA00-0888-726E-86A7-378D1F47889C}"/>
              </a:ext>
            </a:extLst>
          </p:cNvPr>
          <p:cNvSpPr/>
          <p:nvPr/>
        </p:nvSpPr>
        <p:spPr>
          <a:xfrm>
            <a:off x="6304681" y="2597717"/>
            <a:ext cx="459551" cy="351462"/>
          </a:xfrm>
          <a:prstGeom prst="cloudCallout">
            <a:avLst>
              <a:gd name="adj1" fmla="val -72337"/>
              <a:gd name="adj2" fmla="val 10097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36" name="Gedachtewolkje: wolk 35">
            <a:extLst>
              <a:ext uri="{FF2B5EF4-FFF2-40B4-BE49-F238E27FC236}">
                <a16:creationId xmlns:a16="http://schemas.microsoft.com/office/drawing/2014/main" id="{9AFA4F70-748B-AE64-E475-B9AA75F0CED6}"/>
              </a:ext>
            </a:extLst>
          </p:cNvPr>
          <p:cNvSpPr/>
          <p:nvPr/>
        </p:nvSpPr>
        <p:spPr>
          <a:xfrm>
            <a:off x="11095402" y="4356015"/>
            <a:ext cx="435986" cy="453271"/>
          </a:xfrm>
          <a:prstGeom prst="cloudCallout">
            <a:avLst>
              <a:gd name="adj1" fmla="val -89115"/>
              <a:gd name="adj2" fmla="val 58611"/>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41" name="Graphic 40" descr="Vinkje met effen opvulling">
            <a:extLst>
              <a:ext uri="{FF2B5EF4-FFF2-40B4-BE49-F238E27FC236}">
                <a16:creationId xmlns:a16="http://schemas.microsoft.com/office/drawing/2014/main" id="{C1D12EA7-3FA1-724F-DD8B-398FEF94F7E3}"/>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182767" y="4452023"/>
            <a:ext cx="261257" cy="261257"/>
          </a:xfrm>
          <a:prstGeom prst="rect">
            <a:avLst/>
          </a:prstGeom>
        </p:spPr>
      </p:pic>
      <p:pic>
        <p:nvPicPr>
          <p:cNvPr id="51" name="Graphic 50" descr="Harvey Balls 50% met effen opvulling">
            <a:extLst>
              <a:ext uri="{FF2B5EF4-FFF2-40B4-BE49-F238E27FC236}">
                <a16:creationId xmlns:a16="http://schemas.microsoft.com/office/drawing/2014/main" id="{620CCCAC-587D-BF56-7F75-D2DC342436AF}"/>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386565" y="2634798"/>
            <a:ext cx="277299" cy="277299"/>
          </a:xfrm>
          <a:prstGeom prst="rect">
            <a:avLst/>
          </a:prstGeom>
        </p:spPr>
      </p:pic>
      <p:sp>
        <p:nvSpPr>
          <p:cNvPr id="57" name="Rechthoek 56">
            <a:extLst>
              <a:ext uri="{FF2B5EF4-FFF2-40B4-BE49-F238E27FC236}">
                <a16:creationId xmlns:a16="http://schemas.microsoft.com/office/drawing/2014/main" id="{63A8A7F3-9CB2-7C97-A694-6D5BC6F041EC}"/>
              </a:ext>
            </a:extLst>
          </p:cNvPr>
          <p:cNvSpPr/>
          <p:nvPr/>
        </p:nvSpPr>
        <p:spPr>
          <a:xfrm>
            <a:off x="8431275" y="0"/>
            <a:ext cx="3759876" cy="2216375"/>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nl-NL" dirty="0"/>
          </a:p>
          <a:p>
            <a:pPr algn="ctr"/>
            <a:endParaRPr lang="nl-NL" dirty="0"/>
          </a:p>
          <a:p>
            <a:pPr algn="ctr"/>
            <a:endParaRPr lang="nl-NL" dirty="0"/>
          </a:p>
          <a:p>
            <a:pPr algn="ctr"/>
            <a:endParaRPr lang="nl-NL" dirty="0"/>
          </a:p>
          <a:p>
            <a:pPr algn="ctr"/>
            <a:endParaRPr lang="nl-NL" dirty="0"/>
          </a:p>
          <a:p>
            <a:pPr algn="ctr"/>
            <a:endParaRPr lang="nl-NL" dirty="0"/>
          </a:p>
          <a:p>
            <a:pPr algn="ctr"/>
            <a:endParaRPr lang="nl-NL" dirty="0"/>
          </a:p>
          <a:p>
            <a:pPr algn="ctr"/>
            <a:r>
              <a:rPr lang="nl-NL" dirty="0"/>
              <a:t>Ik vind broccoli lekker</a:t>
            </a:r>
          </a:p>
        </p:txBody>
      </p:sp>
      <p:pic>
        <p:nvPicPr>
          <p:cNvPr id="59" name="Afbeelding 58" descr="Groenten op een schaal">
            <a:extLst>
              <a:ext uri="{FF2B5EF4-FFF2-40B4-BE49-F238E27FC236}">
                <a16:creationId xmlns:a16="http://schemas.microsoft.com/office/drawing/2014/main" id="{E599306D-1C34-139D-26EF-988669A4B30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8819898" y="180287"/>
            <a:ext cx="2982631" cy="1626699"/>
          </a:xfrm>
          <a:prstGeom prst="rect">
            <a:avLst/>
          </a:prstGeom>
        </p:spPr>
      </p:pic>
      <p:cxnSp>
        <p:nvCxnSpPr>
          <p:cNvPr id="78" name="Rechte verbindingslijn met pijl 77">
            <a:extLst>
              <a:ext uri="{FF2B5EF4-FFF2-40B4-BE49-F238E27FC236}">
                <a16:creationId xmlns:a16="http://schemas.microsoft.com/office/drawing/2014/main" id="{6D18608A-0D79-8918-5AB7-0C7CB42B330B}"/>
              </a:ext>
            </a:extLst>
          </p:cNvPr>
          <p:cNvCxnSpPr>
            <a:cxnSpLocks/>
          </p:cNvCxnSpPr>
          <p:nvPr/>
        </p:nvCxnSpPr>
        <p:spPr>
          <a:xfrm flipV="1">
            <a:off x="395020" y="3562636"/>
            <a:ext cx="5227586" cy="28796"/>
          </a:xfrm>
          <a:prstGeom prst="straightConnector1">
            <a:avLst/>
          </a:prstGeom>
          <a:ln w="57150">
            <a:prstDash val="sysDash"/>
            <a:tailEnd type="triangle"/>
          </a:ln>
        </p:spPr>
        <p:style>
          <a:lnRef idx="1">
            <a:schemeClr val="dk1"/>
          </a:lnRef>
          <a:fillRef idx="0">
            <a:schemeClr val="dk1"/>
          </a:fillRef>
          <a:effectRef idx="0">
            <a:schemeClr val="dk1"/>
          </a:effectRef>
          <a:fontRef idx="minor">
            <a:schemeClr val="tx1"/>
          </a:fontRef>
        </p:style>
      </p:cxnSp>
      <p:cxnSp>
        <p:nvCxnSpPr>
          <p:cNvPr id="80" name="Rechte verbindingslijn met pijl 79">
            <a:extLst>
              <a:ext uri="{FF2B5EF4-FFF2-40B4-BE49-F238E27FC236}">
                <a16:creationId xmlns:a16="http://schemas.microsoft.com/office/drawing/2014/main" id="{710D25A9-2E9C-2212-FF8A-526818AB1BBD}"/>
              </a:ext>
            </a:extLst>
          </p:cNvPr>
          <p:cNvCxnSpPr>
            <a:cxnSpLocks/>
          </p:cNvCxnSpPr>
          <p:nvPr/>
        </p:nvCxnSpPr>
        <p:spPr>
          <a:xfrm>
            <a:off x="395020" y="5764878"/>
            <a:ext cx="10107425" cy="0"/>
          </a:xfrm>
          <a:prstGeom prst="straightConnector1">
            <a:avLst/>
          </a:prstGeom>
          <a:ln w="57150">
            <a:prstDash val="sysDash"/>
            <a:tailEnd type="triangle"/>
          </a:ln>
        </p:spPr>
        <p:style>
          <a:lnRef idx="1">
            <a:schemeClr val="dk1"/>
          </a:lnRef>
          <a:fillRef idx="0">
            <a:schemeClr val="dk1"/>
          </a:fillRef>
          <a:effectRef idx="0">
            <a:schemeClr val="dk1"/>
          </a:effectRef>
          <a:fontRef idx="minor">
            <a:schemeClr val="tx1"/>
          </a:fontRef>
        </p:style>
      </p:cxnSp>
      <p:cxnSp>
        <p:nvCxnSpPr>
          <p:cNvPr id="85" name="Rechte verbindingslijn met pijl 84">
            <a:extLst>
              <a:ext uri="{FF2B5EF4-FFF2-40B4-BE49-F238E27FC236}">
                <a16:creationId xmlns:a16="http://schemas.microsoft.com/office/drawing/2014/main" id="{011D2FD2-4E1A-952B-EE98-9FF4698A5519}"/>
              </a:ext>
            </a:extLst>
          </p:cNvPr>
          <p:cNvCxnSpPr>
            <a:cxnSpLocks/>
          </p:cNvCxnSpPr>
          <p:nvPr/>
        </p:nvCxnSpPr>
        <p:spPr>
          <a:xfrm flipH="1">
            <a:off x="746323" y="1980722"/>
            <a:ext cx="334808" cy="0"/>
          </a:xfrm>
          <a:prstGeom prst="straightConnector1">
            <a:avLst/>
          </a:prstGeom>
          <a:ln w="57150">
            <a:prstDash val="sysDash"/>
            <a:tailEnd type="triangle"/>
          </a:ln>
        </p:spPr>
        <p:style>
          <a:lnRef idx="1">
            <a:schemeClr val="dk1"/>
          </a:lnRef>
          <a:fillRef idx="0">
            <a:schemeClr val="dk1"/>
          </a:fillRef>
          <a:effectRef idx="0">
            <a:schemeClr val="dk1"/>
          </a:effectRef>
          <a:fontRef idx="minor">
            <a:schemeClr val="tx1"/>
          </a:fontRef>
        </p:style>
      </p:cxnSp>
      <p:pic>
        <p:nvPicPr>
          <p:cNvPr id="89" name="Afbeelding 88">
            <a:extLst>
              <a:ext uri="{FF2B5EF4-FFF2-40B4-BE49-F238E27FC236}">
                <a16:creationId xmlns:a16="http://schemas.microsoft.com/office/drawing/2014/main" id="{4E38F648-0360-CEFF-6923-D924E5AE1B9E}"/>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t="-3"/>
          <a:stretch/>
        </p:blipFill>
        <p:spPr>
          <a:xfrm>
            <a:off x="5940734" y="5783213"/>
            <a:ext cx="261256" cy="1074787"/>
          </a:xfrm>
          <a:prstGeom prst="rect">
            <a:avLst/>
          </a:prstGeom>
          <a:noFill/>
        </p:spPr>
      </p:pic>
      <p:sp>
        <p:nvSpPr>
          <p:cNvPr id="90" name="Tekstvak 89">
            <a:extLst>
              <a:ext uri="{FF2B5EF4-FFF2-40B4-BE49-F238E27FC236}">
                <a16:creationId xmlns:a16="http://schemas.microsoft.com/office/drawing/2014/main" id="{1D5424C1-A609-5F6B-7D23-38185F1AED25}"/>
              </a:ext>
            </a:extLst>
          </p:cNvPr>
          <p:cNvSpPr txBox="1"/>
          <p:nvPr/>
        </p:nvSpPr>
        <p:spPr>
          <a:xfrm>
            <a:off x="1111438" y="1552688"/>
            <a:ext cx="3089989" cy="646331"/>
          </a:xfrm>
          <a:prstGeom prst="rect">
            <a:avLst/>
          </a:prstGeom>
          <a:noFill/>
        </p:spPr>
        <p:txBody>
          <a:bodyPr wrap="square" rtlCol="0">
            <a:spAutoFit/>
          </a:bodyPr>
          <a:lstStyle/>
          <a:p>
            <a:r>
              <a:rPr lang="nl-NL" dirty="0"/>
              <a:t>Deze zin past </a:t>
            </a:r>
            <a:r>
              <a:rPr lang="nl-NL" b="1" dirty="0"/>
              <a:t>NIET</a:t>
            </a:r>
            <a:r>
              <a:rPr lang="nl-NL" dirty="0"/>
              <a:t> bij mij. </a:t>
            </a:r>
          </a:p>
          <a:p>
            <a:r>
              <a:rPr lang="nl-NL" i="1" dirty="0"/>
              <a:t>Ik blijf staan. </a:t>
            </a:r>
          </a:p>
        </p:txBody>
      </p:sp>
      <p:sp>
        <p:nvSpPr>
          <p:cNvPr id="91" name="Tekstvak 90">
            <a:extLst>
              <a:ext uri="{FF2B5EF4-FFF2-40B4-BE49-F238E27FC236}">
                <a16:creationId xmlns:a16="http://schemas.microsoft.com/office/drawing/2014/main" id="{6B2636A8-9DA6-FA02-2B28-01E25940CB4D}"/>
              </a:ext>
            </a:extLst>
          </p:cNvPr>
          <p:cNvSpPr txBox="1"/>
          <p:nvPr/>
        </p:nvSpPr>
        <p:spPr>
          <a:xfrm>
            <a:off x="7377183" y="4981349"/>
            <a:ext cx="3211142" cy="646331"/>
          </a:xfrm>
          <a:prstGeom prst="rect">
            <a:avLst/>
          </a:prstGeom>
          <a:noFill/>
        </p:spPr>
        <p:txBody>
          <a:bodyPr wrap="square" rtlCol="0">
            <a:spAutoFit/>
          </a:bodyPr>
          <a:lstStyle/>
          <a:p>
            <a:r>
              <a:rPr lang="nl-NL" dirty="0"/>
              <a:t>Deze zin past </a:t>
            </a:r>
            <a:r>
              <a:rPr lang="nl-NL" b="1" dirty="0"/>
              <a:t>WEL</a:t>
            </a:r>
            <a:r>
              <a:rPr lang="nl-NL" dirty="0"/>
              <a:t> bij mij. </a:t>
            </a:r>
            <a:br>
              <a:rPr lang="nl-NL" dirty="0"/>
            </a:br>
            <a:r>
              <a:rPr lang="nl-NL" i="1" dirty="0"/>
              <a:t>Ik loop over de streep. </a:t>
            </a:r>
          </a:p>
        </p:txBody>
      </p:sp>
      <p:sp>
        <p:nvSpPr>
          <p:cNvPr id="93" name="Tekstvak 92">
            <a:extLst>
              <a:ext uri="{FF2B5EF4-FFF2-40B4-BE49-F238E27FC236}">
                <a16:creationId xmlns:a16="http://schemas.microsoft.com/office/drawing/2014/main" id="{21882F5D-9B42-1511-442C-0FE7C76CB96B}"/>
              </a:ext>
            </a:extLst>
          </p:cNvPr>
          <p:cNvSpPr txBox="1"/>
          <p:nvPr/>
        </p:nvSpPr>
        <p:spPr>
          <a:xfrm>
            <a:off x="6295552" y="3276145"/>
            <a:ext cx="3881802" cy="646331"/>
          </a:xfrm>
          <a:prstGeom prst="rect">
            <a:avLst/>
          </a:prstGeom>
          <a:noFill/>
        </p:spPr>
        <p:txBody>
          <a:bodyPr wrap="square" rtlCol="0">
            <a:spAutoFit/>
          </a:bodyPr>
          <a:lstStyle/>
          <a:p>
            <a:r>
              <a:rPr lang="nl-NL" dirty="0"/>
              <a:t>Deze zin past </a:t>
            </a:r>
            <a:r>
              <a:rPr lang="nl-NL" b="1" dirty="0"/>
              <a:t>EEN BEETJE</a:t>
            </a:r>
            <a:r>
              <a:rPr lang="nl-NL" dirty="0"/>
              <a:t> bij mij. </a:t>
            </a:r>
            <a:br>
              <a:rPr lang="nl-NL" dirty="0"/>
            </a:br>
            <a:r>
              <a:rPr lang="nl-NL" i="1" dirty="0"/>
              <a:t>Ik sta op de streep. </a:t>
            </a:r>
          </a:p>
        </p:txBody>
      </p:sp>
      <p:sp>
        <p:nvSpPr>
          <p:cNvPr id="94" name="Gedachtewolkje: wolk 93">
            <a:extLst>
              <a:ext uri="{FF2B5EF4-FFF2-40B4-BE49-F238E27FC236}">
                <a16:creationId xmlns:a16="http://schemas.microsoft.com/office/drawing/2014/main" id="{E7654D91-D7F6-423B-5665-30767A035AC3}"/>
              </a:ext>
            </a:extLst>
          </p:cNvPr>
          <p:cNvSpPr/>
          <p:nvPr/>
        </p:nvSpPr>
        <p:spPr>
          <a:xfrm>
            <a:off x="1176546" y="706945"/>
            <a:ext cx="1811225" cy="646332"/>
          </a:xfrm>
          <a:prstGeom prst="cloudCallout">
            <a:avLst>
              <a:gd name="adj1" fmla="val -71318"/>
              <a:gd name="adj2" fmla="val 3576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sz="1200" dirty="0"/>
          </a:p>
          <a:p>
            <a:pPr algn="ctr"/>
            <a:r>
              <a:rPr lang="nl-NL" sz="1200" dirty="0"/>
              <a:t>Broccoli is vies!</a:t>
            </a:r>
          </a:p>
        </p:txBody>
      </p:sp>
      <p:sp>
        <p:nvSpPr>
          <p:cNvPr id="95" name="Gedachtewolkje: wolk 94">
            <a:extLst>
              <a:ext uri="{FF2B5EF4-FFF2-40B4-BE49-F238E27FC236}">
                <a16:creationId xmlns:a16="http://schemas.microsoft.com/office/drawing/2014/main" id="{D2AF54FA-9317-3956-AF7B-878679E29B7D}"/>
              </a:ext>
            </a:extLst>
          </p:cNvPr>
          <p:cNvSpPr/>
          <p:nvPr/>
        </p:nvSpPr>
        <p:spPr>
          <a:xfrm>
            <a:off x="6871725" y="2321606"/>
            <a:ext cx="1811225" cy="790803"/>
          </a:xfrm>
          <a:prstGeom prst="cloudCallout">
            <a:avLst>
              <a:gd name="adj1" fmla="val -81808"/>
              <a:gd name="adj2" fmla="val 6129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sz="1200" dirty="0"/>
          </a:p>
          <a:p>
            <a:pPr algn="ctr"/>
            <a:r>
              <a:rPr lang="nl-NL" sz="1200" dirty="0"/>
              <a:t>Broccoli is een beetje lekker.</a:t>
            </a:r>
          </a:p>
        </p:txBody>
      </p:sp>
      <p:sp>
        <p:nvSpPr>
          <p:cNvPr id="96" name="Gedachtewolkje: wolk 95">
            <a:extLst>
              <a:ext uri="{FF2B5EF4-FFF2-40B4-BE49-F238E27FC236}">
                <a16:creationId xmlns:a16="http://schemas.microsoft.com/office/drawing/2014/main" id="{84B88339-C303-2C08-C72F-BDDBE97E190F}"/>
              </a:ext>
            </a:extLst>
          </p:cNvPr>
          <p:cNvSpPr/>
          <p:nvPr/>
        </p:nvSpPr>
        <p:spPr>
          <a:xfrm>
            <a:off x="10277154" y="3590208"/>
            <a:ext cx="1811225" cy="646332"/>
          </a:xfrm>
          <a:prstGeom prst="cloudCallout">
            <a:avLst>
              <a:gd name="adj1" fmla="val -19522"/>
              <a:gd name="adj2" fmla="val 10558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sz="1200" dirty="0"/>
          </a:p>
          <a:p>
            <a:pPr algn="ctr"/>
            <a:r>
              <a:rPr lang="nl-NL" sz="1200" dirty="0"/>
              <a:t>Broccoli is lekker!</a:t>
            </a:r>
          </a:p>
        </p:txBody>
      </p:sp>
      <p:pic>
        <p:nvPicPr>
          <p:cNvPr id="98" name="Graphic 97" descr="Contour van kwijlend gezicht met effen opvulling">
            <a:extLst>
              <a:ext uri="{FF2B5EF4-FFF2-40B4-BE49-F238E27FC236}">
                <a16:creationId xmlns:a16="http://schemas.microsoft.com/office/drawing/2014/main" id="{7D32F45D-546B-9488-3F83-96F0F68D51D4}"/>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1508622" y="3628569"/>
            <a:ext cx="293907" cy="293907"/>
          </a:xfrm>
          <a:prstGeom prst="rect">
            <a:avLst/>
          </a:prstGeom>
        </p:spPr>
      </p:pic>
      <p:pic>
        <p:nvPicPr>
          <p:cNvPr id="100" name="Graphic 99" descr="Contour van lachend gezicht met effen opvulling">
            <a:extLst>
              <a:ext uri="{FF2B5EF4-FFF2-40B4-BE49-F238E27FC236}">
                <a16:creationId xmlns:a16="http://schemas.microsoft.com/office/drawing/2014/main" id="{A1C69F77-D17E-E58E-E873-0A6CF9B7BEF0}"/>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8152044" y="2417523"/>
            <a:ext cx="238583" cy="238583"/>
          </a:xfrm>
          <a:prstGeom prst="rect">
            <a:avLst/>
          </a:prstGeom>
        </p:spPr>
      </p:pic>
      <p:pic>
        <p:nvPicPr>
          <p:cNvPr id="102" name="Graphic 101" descr="Contour van bang gezicht met effen opvulling">
            <a:extLst>
              <a:ext uri="{FF2B5EF4-FFF2-40B4-BE49-F238E27FC236}">
                <a16:creationId xmlns:a16="http://schemas.microsoft.com/office/drawing/2014/main" id="{50D9077C-3429-D773-051C-1DA789B0BB24}"/>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2426983" y="789039"/>
            <a:ext cx="261257" cy="261257"/>
          </a:xfrm>
          <a:prstGeom prst="rect">
            <a:avLst/>
          </a:prstGeom>
        </p:spPr>
      </p:pic>
    </p:spTree>
    <p:extLst>
      <p:ext uri="{BB962C8B-B14F-4D97-AF65-F5344CB8AC3E}">
        <p14:creationId xmlns:p14="http://schemas.microsoft.com/office/powerpoint/2010/main" val="2544470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p:txBody>
          <a:bodyPr>
            <a:normAutofit/>
          </a:bodyPr>
          <a:lstStyle/>
          <a:p>
            <a:pPr algn="ctr"/>
            <a:r>
              <a:rPr lang="nl-NL" sz="3000" b="1" i="0" dirty="0"/>
              <a:t>Ik wil elke dag om 12 uur uit zijn. </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429611"/>
            <a:ext cx="0" cy="72324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Kinderen die juichen op een veld">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84500" y="1871155"/>
            <a:ext cx="5589318" cy="3726212"/>
          </a:xfrm>
          <a:prstGeom prst="rect">
            <a:avLst/>
          </a:prstGeom>
        </p:spPr>
      </p:pic>
    </p:spTree>
    <p:extLst>
      <p:ext uri="{BB962C8B-B14F-4D97-AF65-F5344CB8AC3E}">
        <p14:creationId xmlns:p14="http://schemas.microsoft.com/office/powerpoint/2010/main" val="3301523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r>
              <a:rPr lang="nl-NL" sz="3000" b="1" i="0" dirty="0"/>
              <a:t>Ik vind onthouden moeilijk.</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Hoekopname van circuit in de vorm van een brein">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104271" y="1871155"/>
            <a:ext cx="5349775" cy="3726212"/>
          </a:xfrm>
          <a:prstGeom prst="rect">
            <a:avLst/>
          </a:prstGeom>
        </p:spPr>
      </p:pic>
    </p:spTree>
    <p:extLst>
      <p:ext uri="{BB962C8B-B14F-4D97-AF65-F5344CB8AC3E}">
        <p14:creationId xmlns:p14="http://schemas.microsoft.com/office/powerpoint/2010/main" val="2480114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CA43D8-1BE6-A4AA-C365-0FB8B050E575}"/>
              </a:ext>
            </a:extLst>
          </p:cNvPr>
          <p:cNvSpPr>
            <a:spLocks noGrp="1"/>
          </p:cNvSpPr>
          <p:nvPr>
            <p:ph type="title"/>
          </p:nvPr>
        </p:nvSpPr>
        <p:spPr>
          <a:xfrm>
            <a:off x="673100" y="308514"/>
            <a:ext cx="10515600" cy="1325563"/>
          </a:xfrm>
        </p:spPr>
        <p:txBody>
          <a:bodyPr>
            <a:normAutofit/>
          </a:bodyPr>
          <a:lstStyle/>
          <a:p>
            <a:pPr algn="ctr"/>
            <a:r>
              <a:rPr lang="nl-NL" sz="3000" b="1" i="0" dirty="0"/>
              <a:t>Ik weet niet wat een woord betekent.</a:t>
            </a:r>
          </a:p>
        </p:txBody>
      </p:sp>
      <p:sp>
        <p:nvSpPr>
          <p:cNvPr id="4" name="Tekstvak 3">
            <a:extLst>
              <a:ext uri="{FF2B5EF4-FFF2-40B4-BE49-F238E27FC236}">
                <a16:creationId xmlns:a16="http://schemas.microsoft.com/office/drawing/2014/main" id="{0ABA014F-779B-6157-55FC-578AEBD0E650}"/>
              </a:ext>
            </a:extLst>
          </p:cNvPr>
          <p:cNvSpPr txBox="1"/>
          <p:nvPr/>
        </p:nvSpPr>
        <p:spPr>
          <a:xfrm>
            <a:off x="368303" y="6040120"/>
            <a:ext cx="11645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Deze zin past </a:t>
            </a:r>
            <a:r>
              <a:rPr lang="nl-NL" b="1" dirty="0"/>
              <a:t>NIET </a:t>
            </a:r>
            <a:r>
              <a:rPr lang="nl-NL" dirty="0"/>
              <a:t>bij mij           Deze zin past</a:t>
            </a:r>
            <a:r>
              <a:rPr lang="nl-NL" b="1" dirty="0"/>
              <a:t>  EEN BEETJE </a:t>
            </a:r>
            <a:r>
              <a:rPr lang="nl-NL" dirty="0"/>
              <a:t>bij mij                   Deze zin past </a:t>
            </a:r>
            <a:r>
              <a:rPr lang="nl-NL" b="1" dirty="0"/>
              <a:t>WEL </a:t>
            </a:r>
            <a:r>
              <a:rPr lang="nl-NL" dirty="0"/>
              <a:t>bij mij</a:t>
            </a:r>
          </a:p>
        </p:txBody>
      </p:sp>
      <p:cxnSp>
        <p:nvCxnSpPr>
          <p:cNvPr id="5" name="Rechte verbindingslijn 4">
            <a:extLst>
              <a:ext uri="{FF2B5EF4-FFF2-40B4-BE49-F238E27FC236}">
                <a16:creationId xmlns:a16="http://schemas.microsoft.com/office/drawing/2014/main" id="{B60CBD50-116B-2B42-8715-9017DBEC4796}"/>
              </a:ext>
            </a:extLst>
          </p:cNvPr>
          <p:cNvCxnSpPr>
            <a:cxnSpLocks/>
          </p:cNvCxnSpPr>
          <p:nvPr/>
        </p:nvCxnSpPr>
        <p:spPr>
          <a:xfrm>
            <a:off x="5614719" y="1397000"/>
            <a:ext cx="0" cy="5695793"/>
          </a:xfrm>
          <a:prstGeom prst="line">
            <a:avLst/>
          </a:prstGeom>
          <a:ln w="38100">
            <a:solidFill>
              <a:srgbClr val="92D050"/>
            </a:solidFill>
            <a:prstDash val="solid"/>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Afbeelding 9" descr="Dubieuze man op roze achtergrond">
            <a:extLst>
              <a:ext uri="{FF2B5EF4-FFF2-40B4-BE49-F238E27FC236}">
                <a16:creationId xmlns:a16="http://schemas.microsoft.com/office/drawing/2014/main" id="{3936C127-8BB9-08BE-B76A-2D65D9A4DB7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01695" y="1993900"/>
            <a:ext cx="4626047" cy="3084031"/>
          </a:xfrm>
          <a:prstGeom prst="rect">
            <a:avLst/>
          </a:prstGeom>
        </p:spPr>
      </p:pic>
      <p:sp>
        <p:nvSpPr>
          <p:cNvPr id="3" name="Gedachtewolkje: wolk 2">
            <a:extLst>
              <a:ext uri="{FF2B5EF4-FFF2-40B4-BE49-F238E27FC236}">
                <a16:creationId xmlns:a16="http://schemas.microsoft.com/office/drawing/2014/main" id="{B87F2A5E-CA33-DE53-384B-7D2CB8A1A707}"/>
              </a:ext>
            </a:extLst>
          </p:cNvPr>
          <p:cNvSpPr/>
          <p:nvPr/>
        </p:nvSpPr>
        <p:spPr>
          <a:xfrm>
            <a:off x="825500" y="1681266"/>
            <a:ext cx="3759200" cy="1295400"/>
          </a:xfrm>
          <a:custGeom>
            <a:avLst/>
            <a:gdLst>
              <a:gd name="connsiteX0" fmla="*/ 339372 w 3759200"/>
              <a:gd name="connsiteY0" fmla="*/ 430900 h 1295400"/>
              <a:gd name="connsiteX1" fmla="*/ 489305 w 3759200"/>
              <a:gd name="connsiteY1" fmla="*/ 207114 h 1295400"/>
              <a:gd name="connsiteX2" fmla="*/ 1218694 w 3759200"/>
              <a:gd name="connsiteY2" fmla="*/ 155987 h 1295400"/>
              <a:gd name="connsiteX3" fmla="*/ 1954087 w 3759200"/>
              <a:gd name="connsiteY3" fmla="*/ 102912 h 1295400"/>
              <a:gd name="connsiteX4" fmla="*/ 2240639 w 3759200"/>
              <a:gd name="connsiteY4" fmla="*/ 5997 h 1295400"/>
              <a:gd name="connsiteX5" fmla="*/ 2596023 w 3759200"/>
              <a:gd name="connsiteY5" fmla="*/ 74395 h 1295400"/>
              <a:gd name="connsiteX6" fmla="*/ 3085937 w 3759200"/>
              <a:gd name="connsiteY6" fmla="*/ 20690 h 1295400"/>
              <a:gd name="connsiteX7" fmla="*/ 3334375 w 3759200"/>
              <a:gd name="connsiteY7" fmla="*/ 167202 h 1295400"/>
              <a:gd name="connsiteX8" fmla="*/ 3653211 w 3759200"/>
              <a:gd name="connsiteY8" fmla="*/ 309396 h 1295400"/>
              <a:gd name="connsiteX9" fmla="*/ 3638940 w 3759200"/>
              <a:gd name="connsiteY9" fmla="*/ 463585 h 1295400"/>
              <a:gd name="connsiteX10" fmla="*/ 3743188 w 3759200"/>
              <a:gd name="connsiteY10" fmla="*/ 699336 h 1295400"/>
              <a:gd name="connsiteX11" fmla="*/ 3254840 w 3759200"/>
              <a:gd name="connsiteY11" fmla="*/ 905700 h 1295400"/>
              <a:gd name="connsiteX12" fmla="*/ 3080020 w 3759200"/>
              <a:gd name="connsiteY12" fmla="*/ 1082528 h 1295400"/>
              <a:gd name="connsiteX13" fmla="*/ 2484813 w 3759200"/>
              <a:gd name="connsiteY13" fmla="*/ 1103938 h 1295400"/>
              <a:gd name="connsiteX14" fmla="*/ 2059467 w 3759200"/>
              <a:gd name="connsiteY14" fmla="*/ 1292581 h 1295400"/>
              <a:gd name="connsiteX15" fmla="*/ 1434065 w 3759200"/>
              <a:gd name="connsiteY15" fmla="*/ 1177434 h 1295400"/>
              <a:gd name="connsiteX16" fmla="*/ 505055 w 3759200"/>
              <a:gd name="connsiteY16" fmla="*/ 1063667 h 1295400"/>
              <a:gd name="connsiteX17" fmla="*/ 96590 w 3759200"/>
              <a:gd name="connsiteY17" fmla="*/ 937065 h 1295400"/>
              <a:gd name="connsiteX18" fmla="*/ 183870 w 3759200"/>
              <a:gd name="connsiteY18" fmla="*/ 766175 h 1295400"/>
              <a:gd name="connsiteX19" fmla="*/ -436 w 3759200"/>
              <a:gd name="connsiteY19" fmla="*/ 590846 h 1295400"/>
              <a:gd name="connsiteX20" fmla="*/ 336152 w 3759200"/>
              <a:gd name="connsiteY20" fmla="*/ 435008 h 1295400"/>
              <a:gd name="connsiteX21" fmla="*/ 339372 w 3759200"/>
              <a:gd name="connsiteY21" fmla="*/ 430900 h 1295400"/>
              <a:gd name="connsiteX0" fmla="*/ 4523340 w 3759200"/>
              <a:gd name="connsiteY0" fmla="*/ 911223 h 1295400"/>
              <a:gd name="connsiteX1" fmla="*/ 4487357 w 3759200"/>
              <a:gd name="connsiteY1" fmla="*/ 947206 h 1295400"/>
              <a:gd name="connsiteX2" fmla="*/ 4451374 w 3759200"/>
              <a:gd name="connsiteY2" fmla="*/ 911223 h 1295400"/>
              <a:gd name="connsiteX3" fmla="*/ 4487357 w 3759200"/>
              <a:gd name="connsiteY3" fmla="*/ 875240 h 1295400"/>
              <a:gd name="connsiteX4" fmla="*/ 4523340 w 3759200"/>
              <a:gd name="connsiteY4" fmla="*/ 911223 h 1295400"/>
              <a:gd name="connsiteX0" fmla="*/ 4315154 w 3759200"/>
              <a:gd name="connsiteY0" fmla="*/ 886549 h 1295400"/>
              <a:gd name="connsiteX1" fmla="*/ 4243187 w 3759200"/>
              <a:gd name="connsiteY1" fmla="*/ 958516 h 1295400"/>
              <a:gd name="connsiteX2" fmla="*/ 4171220 w 3759200"/>
              <a:gd name="connsiteY2" fmla="*/ 886549 h 1295400"/>
              <a:gd name="connsiteX3" fmla="*/ 4243187 w 3759200"/>
              <a:gd name="connsiteY3" fmla="*/ 814582 h 1295400"/>
              <a:gd name="connsiteX4" fmla="*/ 4315154 w 3759200"/>
              <a:gd name="connsiteY4" fmla="*/ 886549 h 1295400"/>
              <a:gd name="connsiteX0" fmla="*/ 4035365 w 3759200"/>
              <a:gd name="connsiteY0" fmla="*/ 854639 h 1295400"/>
              <a:gd name="connsiteX1" fmla="*/ 3927415 w 3759200"/>
              <a:gd name="connsiteY1" fmla="*/ 962589 h 1295400"/>
              <a:gd name="connsiteX2" fmla="*/ 3819465 w 3759200"/>
              <a:gd name="connsiteY2" fmla="*/ 854639 h 1295400"/>
              <a:gd name="connsiteX3" fmla="*/ 3927415 w 3759200"/>
              <a:gd name="connsiteY3" fmla="*/ 746689 h 1295400"/>
              <a:gd name="connsiteX4" fmla="*/ 4035365 w 3759200"/>
              <a:gd name="connsiteY4" fmla="*/ 854639 h 1295400"/>
              <a:gd name="connsiteX0" fmla="*/ 408377 w 3759200"/>
              <a:gd name="connsiteY0" fmla="*/ 784946 h 1295400"/>
              <a:gd name="connsiteX1" fmla="*/ 187960 w 3759200"/>
              <a:gd name="connsiteY1" fmla="*/ 761047 h 1295400"/>
              <a:gd name="connsiteX2" fmla="*/ 602864 w 3759200"/>
              <a:gd name="connsiteY2" fmla="*/ 1046485 h 1295400"/>
              <a:gd name="connsiteX3" fmla="*/ 506447 w 3759200"/>
              <a:gd name="connsiteY3" fmla="*/ 1057910 h 1295400"/>
              <a:gd name="connsiteX4" fmla="*/ 1433891 w 3759200"/>
              <a:gd name="connsiteY4" fmla="*/ 1172157 h 1295400"/>
              <a:gd name="connsiteX5" fmla="*/ 1375762 w 3759200"/>
              <a:gd name="connsiteY5" fmla="*/ 1119981 h 1295400"/>
              <a:gd name="connsiteX6" fmla="*/ 2508482 w 3759200"/>
              <a:gd name="connsiteY6" fmla="*/ 1042047 h 1295400"/>
              <a:gd name="connsiteX7" fmla="*/ 2485248 w 3759200"/>
              <a:gd name="connsiteY7" fmla="*/ 1099290 h 1295400"/>
              <a:gd name="connsiteX8" fmla="*/ 2969855 w 3759200"/>
              <a:gd name="connsiteY8" fmla="*/ 688301 h 1295400"/>
              <a:gd name="connsiteX9" fmla="*/ 3252752 w 3759200"/>
              <a:gd name="connsiteY9" fmla="*/ 902282 h 1295400"/>
              <a:gd name="connsiteX10" fmla="*/ 3637200 w 3759200"/>
              <a:gd name="connsiteY10" fmla="*/ 460406 h 1295400"/>
              <a:gd name="connsiteX11" fmla="*/ 3511197 w 3759200"/>
              <a:gd name="connsiteY11" fmla="*/ 540649 h 1295400"/>
              <a:gd name="connsiteX12" fmla="*/ 3334897 w 3759200"/>
              <a:gd name="connsiteY12" fmla="*/ 162704 h 1295400"/>
              <a:gd name="connsiteX13" fmla="*/ 3341511 w 3759200"/>
              <a:gd name="connsiteY13" fmla="*/ 200607 h 1295400"/>
              <a:gd name="connsiteX14" fmla="*/ 2530324 w 3759200"/>
              <a:gd name="connsiteY14" fmla="*/ 118505 h 1295400"/>
              <a:gd name="connsiteX15" fmla="*/ 2594892 w 3759200"/>
              <a:gd name="connsiteY15" fmla="*/ 70167 h 1295400"/>
              <a:gd name="connsiteX16" fmla="*/ 1926677 w 3759200"/>
              <a:gd name="connsiteY16" fmla="*/ 141534 h 1295400"/>
              <a:gd name="connsiteX17" fmla="*/ 1957916 w 3759200"/>
              <a:gd name="connsiteY17" fmla="*/ 99853 h 1295400"/>
              <a:gd name="connsiteX18" fmla="*/ 1218259 w 3759200"/>
              <a:gd name="connsiteY18" fmla="*/ 155687 h 1295400"/>
              <a:gd name="connsiteX19" fmla="*/ 1331383 w 3759200"/>
              <a:gd name="connsiteY19" fmla="*/ 196109 h 1295400"/>
              <a:gd name="connsiteX20" fmla="*/ 359125 w 3759200"/>
              <a:gd name="connsiteY20" fmla="*/ 473450 h 1295400"/>
              <a:gd name="connsiteX21" fmla="*/ 339372 w 3759200"/>
              <a:gd name="connsiteY21" fmla="*/ 4309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59200" h="1295400" fill="none" extrusionOk="0">
                <a:moveTo>
                  <a:pt x="339372" y="430900"/>
                </a:moveTo>
                <a:cubicBezTo>
                  <a:pt x="305009" y="326331"/>
                  <a:pt x="381718" y="269359"/>
                  <a:pt x="489305" y="207114"/>
                </a:cubicBezTo>
                <a:cubicBezTo>
                  <a:pt x="680272" y="67188"/>
                  <a:pt x="986407" y="38494"/>
                  <a:pt x="1218694" y="155987"/>
                </a:cubicBezTo>
                <a:cubicBezTo>
                  <a:pt x="1409018" y="-26063"/>
                  <a:pt x="1776759" y="44360"/>
                  <a:pt x="1954087" y="102912"/>
                </a:cubicBezTo>
                <a:cubicBezTo>
                  <a:pt x="2008668" y="53416"/>
                  <a:pt x="2116971" y="30606"/>
                  <a:pt x="2240639" y="5997"/>
                </a:cubicBezTo>
                <a:cubicBezTo>
                  <a:pt x="2401383" y="-5058"/>
                  <a:pt x="2510751" y="25742"/>
                  <a:pt x="2596023" y="74395"/>
                </a:cubicBezTo>
                <a:cubicBezTo>
                  <a:pt x="2698048" y="-4113"/>
                  <a:pt x="2903047" y="30715"/>
                  <a:pt x="3085937" y="20690"/>
                </a:cubicBezTo>
                <a:cubicBezTo>
                  <a:pt x="3227717" y="44080"/>
                  <a:pt x="3321586" y="113460"/>
                  <a:pt x="3334375" y="167202"/>
                </a:cubicBezTo>
                <a:cubicBezTo>
                  <a:pt x="3472905" y="196294"/>
                  <a:pt x="3600131" y="246342"/>
                  <a:pt x="3653211" y="309396"/>
                </a:cubicBezTo>
                <a:cubicBezTo>
                  <a:pt x="3694449" y="357189"/>
                  <a:pt x="3680083" y="403545"/>
                  <a:pt x="3638940" y="463585"/>
                </a:cubicBezTo>
                <a:cubicBezTo>
                  <a:pt x="3741088" y="532263"/>
                  <a:pt x="3780893" y="610150"/>
                  <a:pt x="3743188" y="699336"/>
                </a:cubicBezTo>
                <a:cubicBezTo>
                  <a:pt x="3639380" y="820314"/>
                  <a:pt x="3520055" y="905079"/>
                  <a:pt x="3254840" y="905700"/>
                </a:cubicBezTo>
                <a:cubicBezTo>
                  <a:pt x="3260991" y="961450"/>
                  <a:pt x="3180475" y="1058644"/>
                  <a:pt x="3080020" y="1082528"/>
                </a:cubicBezTo>
                <a:cubicBezTo>
                  <a:pt x="2934001" y="1134508"/>
                  <a:pt x="2688561" y="1160112"/>
                  <a:pt x="2484813" y="1103938"/>
                </a:cubicBezTo>
                <a:cubicBezTo>
                  <a:pt x="2425416" y="1215334"/>
                  <a:pt x="2256943" y="1320047"/>
                  <a:pt x="2059467" y="1292581"/>
                </a:cubicBezTo>
                <a:cubicBezTo>
                  <a:pt x="1816490" y="1314125"/>
                  <a:pt x="1522019" y="1263668"/>
                  <a:pt x="1434065" y="1177434"/>
                </a:cubicBezTo>
                <a:cubicBezTo>
                  <a:pt x="1121554" y="1212721"/>
                  <a:pt x="706321" y="1191984"/>
                  <a:pt x="505055" y="1063667"/>
                </a:cubicBezTo>
                <a:cubicBezTo>
                  <a:pt x="315871" y="1045477"/>
                  <a:pt x="139047" y="1020585"/>
                  <a:pt x="96590" y="937065"/>
                </a:cubicBezTo>
                <a:cubicBezTo>
                  <a:pt x="54099" y="870422"/>
                  <a:pt x="93103" y="798437"/>
                  <a:pt x="183870" y="766175"/>
                </a:cubicBezTo>
                <a:cubicBezTo>
                  <a:pt x="50828" y="747543"/>
                  <a:pt x="-5979" y="644828"/>
                  <a:pt x="-436" y="590846"/>
                </a:cubicBezTo>
                <a:cubicBezTo>
                  <a:pt x="49003" y="522510"/>
                  <a:pt x="161220" y="440309"/>
                  <a:pt x="336152" y="435008"/>
                </a:cubicBezTo>
                <a:cubicBezTo>
                  <a:pt x="337470" y="433939"/>
                  <a:pt x="338648" y="432029"/>
                  <a:pt x="339372" y="430900"/>
                </a:cubicBezTo>
                <a:close/>
              </a:path>
              <a:path w="3759200" h="1295400" fill="none" extrusionOk="0">
                <a:moveTo>
                  <a:pt x="4523340" y="911223"/>
                </a:moveTo>
                <a:cubicBezTo>
                  <a:pt x="4521359" y="930666"/>
                  <a:pt x="4510105" y="944086"/>
                  <a:pt x="4487357" y="947206"/>
                </a:cubicBezTo>
                <a:cubicBezTo>
                  <a:pt x="4467383" y="942226"/>
                  <a:pt x="4449978" y="929962"/>
                  <a:pt x="4451374" y="911223"/>
                </a:cubicBezTo>
                <a:cubicBezTo>
                  <a:pt x="4445693" y="890866"/>
                  <a:pt x="4469892" y="876804"/>
                  <a:pt x="4487357" y="875240"/>
                </a:cubicBezTo>
                <a:cubicBezTo>
                  <a:pt x="4505857" y="874334"/>
                  <a:pt x="4521797" y="890021"/>
                  <a:pt x="4523340" y="911223"/>
                </a:cubicBezTo>
                <a:close/>
              </a:path>
              <a:path w="3759200" h="1295400" fill="none" extrusionOk="0">
                <a:moveTo>
                  <a:pt x="4315154" y="886549"/>
                </a:moveTo>
                <a:cubicBezTo>
                  <a:pt x="4315590" y="924934"/>
                  <a:pt x="4279782" y="963757"/>
                  <a:pt x="4243187" y="958516"/>
                </a:cubicBezTo>
                <a:cubicBezTo>
                  <a:pt x="4201234" y="958399"/>
                  <a:pt x="4167447" y="917235"/>
                  <a:pt x="4171220" y="886549"/>
                </a:cubicBezTo>
                <a:cubicBezTo>
                  <a:pt x="4169484" y="840248"/>
                  <a:pt x="4199076" y="813360"/>
                  <a:pt x="4243187" y="814582"/>
                </a:cubicBezTo>
                <a:cubicBezTo>
                  <a:pt x="4285640" y="809029"/>
                  <a:pt x="4319193" y="839633"/>
                  <a:pt x="4315154" y="886549"/>
                </a:cubicBezTo>
                <a:close/>
              </a:path>
              <a:path w="3759200" h="1295400" fill="none" extrusionOk="0">
                <a:moveTo>
                  <a:pt x="4035365" y="854639"/>
                </a:moveTo>
                <a:cubicBezTo>
                  <a:pt x="4020078" y="917726"/>
                  <a:pt x="3988680" y="960355"/>
                  <a:pt x="3927415" y="962589"/>
                </a:cubicBezTo>
                <a:cubicBezTo>
                  <a:pt x="3866497" y="954326"/>
                  <a:pt x="3816685" y="909932"/>
                  <a:pt x="3819465" y="854639"/>
                </a:cubicBezTo>
                <a:cubicBezTo>
                  <a:pt x="3825954" y="799280"/>
                  <a:pt x="3860457" y="741241"/>
                  <a:pt x="3927415" y="746689"/>
                </a:cubicBezTo>
                <a:cubicBezTo>
                  <a:pt x="3986657" y="750001"/>
                  <a:pt x="4036476" y="795855"/>
                  <a:pt x="4035365" y="854639"/>
                </a:cubicBezTo>
                <a:close/>
              </a:path>
              <a:path w="3759200" h="1295400" fill="none" extrusionOk="0">
                <a:moveTo>
                  <a:pt x="408377" y="784946"/>
                </a:moveTo>
                <a:cubicBezTo>
                  <a:pt x="326765" y="786544"/>
                  <a:pt x="258797" y="776942"/>
                  <a:pt x="187960" y="761047"/>
                </a:cubicBezTo>
                <a:moveTo>
                  <a:pt x="602864" y="1046485"/>
                </a:moveTo>
                <a:cubicBezTo>
                  <a:pt x="573127" y="1050244"/>
                  <a:pt x="541845" y="1054226"/>
                  <a:pt x="506447" y="1057910"/>
                </a:cubicBezTo>
                <a:moveTo>
                  <a:pt x="1433891" y="1172157"/>
                </a:moveTo>
                <a:cubicBezTo>
                  <a:pt x="1415512" y="1153686"/>
                  <a:pt x="1390720" y="1140826"/>
                  <a:pt x="1375762" y="1119981"/>
                </a:cubicBezTo>
                <a:moveTo>
                  <a:pt x="2508482" y="1042047"/>
                </a:moveTo>
                <a:cubicBezTo>
                  <a:pt x="2504725" y="1056501"/>
                  <a:pt x="2502540" y="1079169"/>
                  <a:pt x="2485248" y="1099290"/>
                </a:cubicBezTo>
                <a:moveTo>
                  <a:pt x="2969855" y="688301"/>
                </a:moveTo>
                <a:cubicBezTo>
                  <a:pt x="3153216" y="721481"/>
                  <a:pt x="3273890" y="802412"/>
                  <a:pt x="3252752" y="902282"/>
                </a:cubicBezTo>
                <a:moveTo>
                  <a:pt x="3637200" y="460406"/>
                </a:moveTo>
                <a:cubicBezTo>
                  <a:pt x="3604426" y="499750"/>
                  <a:pt x="3567735" y="514260"/>
                  <a:pt x="3511197" y="540649"/>
                </a:cubicBezTo>
                <a:moveTo>
                  <a:pt x="3334897" y="162704"/>
                </a:moveTo>
                <a:cubicBezTo>
                  <a:pt x="3340023" y="175645"/>
                  <a:pt x="3342003" y="186894"/>
                  <a:pt x="3341511" y="200607"/>
                </a:cubicBezTo>
                <a:moveTo>
                  <a:pt x="2530324" y="118505"/>
                </a:moveTo>
                <a:cubicBezTo>
                  <a:pt x="2540303" y="100019"/>
                  <a:pt x="2568927" y="86534"/>
                  <a:pt x="2594892" y="70167"/>
                </a:cubicBezTo>
                <a:moveTo>
                  <a:pt x="1926677" y="141534"/>
                </a:moveTo>
                <a:cubicBezTo>
                  <a:pt x="1933294" y="128034"/>
                  <a:pt x="1947881" y="113472"/>
                  <a:pt x="1957916" y="99853"/>
                </a:cubicBezTo>
                <a:moveTo>
                  <a:pt x="1218259" y="155687"/>
                </a:moveTo>
                <a:cubicBezTo>
                  <a:pt x="1255763" y="166575"/>
                  <a:pt x="1292426" y="180721"/>
                  <a:pt x="1331383" y="196109"/>
                </a:cubicBezTo>
                <a:moveTo>
                  <a:pt x="359125" y="473450"/>
                </a:moveTo>
                <a:cubicBezTo>
                  <a:pt x="347828" y="462846"/>
                  <a:pt x="343874" y="447989"/>
                  <a:pt x="339372" y="430900"/>
                </a:cubicBezTo>
              </a:path>
              <a:path w="3759200" h="1295400" stroke="0" extrusionOk="0">
                <a:moveTo>
                  <a:pt x="339372" y="430900"/>
                </a:moveTo>
                <a:cubicBezTo>
                  <a:pt x="338705" y="359634"/>
                  <a:pt x="376097" y="268869"/>
                  <a:pt x="489305" y="207114"/>
                </a:cubicBezTo>
                <a:cubicBezTo>
                  <a:pt x="646473" y="122437"/>
                  <a:pt x="967261" y="78663"/>
                  <a:pt x="1218694" y="155987"/>
                </a:cubicBezTo>
                <a:cubicBezTo>
                  <a:pt x="1317012" y="-10965"/>
                  <a:pt x="1789963" y="-7395"/>
                  <a:pt x="1954087" y="102912"/>
                </a:cubicBezTo>
                <a:cubicBezTo>
                  <a:pt x="2025368" y="58771"/>
                  <a:pt x="2103804" y="-5648"/>
                  <a:pt x="2240639" y="5997"/>
                </a:cubicBezTo>
                <a:cubicBezTo>
                  <a:pt x="2353765" y="-20299"/>
                  <a:pt x="2511087" y="5785"/>
                  <a:pt x="2596023" y="74395"/>
                </a:cubicBezTo>
                <a:cubicBezTo>
                  <a:pt x="2723292" y="17587"/>
                  <a:pt x="2899598" y="-11584"/>
                  <a:pt x="3085937" y="20690"/>
                </a:cubicBezTo>
                <a:cubicBezTo>
                  <a:pt x="3213719" y="55859"/>
                  <a:pt x="3305507" y="105428"/>
                  <a:pt x="3334375" y="167202"/>
                </a:cubicBezTo>
                <a:cubicBezTo>
                  <a:pt x="3480431" y="164452"/>
                  <a:pt x="3599233" y="238312"/>
                  <a:pt x="3653211" y="309396"/>
                </a:cubicBezTo>
                <a:cubicBezTo>
                  <a:pt x="3689249" y="353861"/>
                  <a:pt x="3687817" y="415429"/>
                  <a:pt x="3638940" y="463585"/>
                </a:cubicBezTo>
                <a:cubicBezTo>
                  <a:pt x="3760516" y="516291"/>
                  <a:pt x="3789671" y="624993"/>
                  <a:pt x="3743188" y="699336"/>
                </a:cubicBezTo>
                <a:cubicBezTo>
                  <a:pt x="3636787" y="784104"/>
                  <a:pt x="3465951" y="881022"/>
                  <a:pt x="3254840" y="905700"/>
                </a:cubicBezTo>
                <a:cubicBezTo>
                  <a:pt x="3257664" y="978688"/>
                  <a:pt x="3202806" y="1020760"/>
                  <a:pt x="3080020" y="1082528"/>
                </a:cubicBezTo>
                <a:cubicBezTo>
                  <a:pt x="2886583" y="1122113"/>
                  <a:pt x="2651472" y="1178545"/>
                  <a:pt x="2484813" y="1103938"/>
                </a:cubicBezTo>
                <a:cubicBezTo>
                  <a:pt x="2414536" y="1219005"/>
                  <a:pt x="2215091" y="1269740"/>
                  <a:pt x="2059467" y="1292581"/>
                </a:cubicBezTo>
                <a:cubicBezTo>
                  <a:pt x="1822356" y="1342957"/>
                  <a:pt x="1550918" y="1293485"/>
                  <a:pt x="1434065" y="1177434"/>
                </a:cubicBezTo>
                <a:cubicBezTo>
                  <a:pt x="1079803" y="1255759"/>
                  <a:pt x="710913" y="1193424"/>
                  <a:pt x="505055" y="1063667"/>
                </a:cubicBezTo>
                <a:cubicBezTo>
                  <a:pt x="321462" y="1071341"/>
                  <a:pt x="156595" y="1024617"/>
                  <a:pt x="96590" y="937065"/>
                </a:cubicBezTo>
                <a:cubicBezTo>
                  <a:pt x="59902" y="875082"/>
                  <a:pt x="99219" y="814424"/>
                  <a:pt x="183870" y="766175"/>
                </a:cubicBezTo>
                <a:cubicBezTo>
                  <a:pt x="61400" y="746451"/>
                  <a:pt x="1926" y="666113"/>
                  <a:pt x="-436" y="590846"/>
                </a:cubicBezTo>
                <a:cubicBezTo>
                  <a:pt x="-13975" y="516727"/>
                  <a:pt x="193747" y="421161"/>
                  <a:pt x="336152" y="435008"/>
                </a:cubicBezTo>
                <a:cubicBezTo>
                  <a:pt x="337292" y="433674"/>
                  <a:pt x="338410" y="432462"/>
                  <a:pt x="339372" y="430900"/>
                </a:cubicBezTo>
                <a:close/>
              </a:path>
              <a:path w="3759200" h="1295400" stroke="0" extrusionOk="0">
                <a:moveTo>
                  <a:pt x="4523340" y="911223"/>
                </a:moveTo>
                <a:cubicBezTo>
                  <a:pt x="4524199" y="927143"/>
                  <a:pt x="4506280" y="947451"/>
                  <a:pt x="4487357" y="947206"/>
                </a:cubicBezTo>
                <a:cubicBezTo>
                  <a:pt x="4468159" y="941566"/>
                  <a:pt x="4448220" y="930131"/>
                  <a:pt x="4451374" y="911223"/>
                </a:cubicBezTo>
                <a:cubicBezTo>
                  <a:pt x="4452298" y="891197"/>
                  <a:pt x="4466840" y="875358"/>
                  <a:pt x="4487357" y="875240"/>
                </a:cubicBezTo>
                <a:cubicBezTo>
                  <a:pt x="4507004" y="874216"/>
                  <a:pt x="4522857" y="891385"/>
                  <a:pt x="4523340" y="911223"/>
                </a:cubicBezTo>
                <a:close/>
              </a:path>
              <a:path w="3759200" h="1295400" stroke="0" extrusionOk="0">
                <a:moveTo>
                  <a:pt x="4315154" y="886549"/>
                </a:moveTo>
                <a:cubicBezTo>
                  <a:pt x="4317615" y="925068"/>
                  <a:pt x="4274183" y="962125"/>
                  <a:pt x="4243187" y="958516"/>
                </a:cubicBezTo>
                <a:cubicBezTo>
                  <a:pt x="4199036" y="957947"/>
                  <a:pt x="4169363" y="926420"/>
                  <a:pt x="4171220" y="886549"/>
                </a:cubicBezTo>
                <a:cubicBezTo>
                  <a:pt x="4170192" y="844640"/>
                  <a:pt x="4206002" y="815067"/>
                  <a:pt x="4243187" y="814582"/>
                </a:cubicBezTo>
                <a:cubicBezTo>
                  <a:pt x="4285361" y="814169"/>
                  <a:pt x="4305003" y="847472"/>
                  <a:pt x="4315154" y="886549"/>
                </a:cubicBezTo>
                <a:close/>
              </a:path>
              <a:path w="3759200" h="1295400" stroke="0" extrusionOk="0">
                <a:moveTo>
                  <a:pt x="4035365" y="854639"/>
                </a:moveTo>
                <a:cubicBezTo>
                  <a:pt x="4052115" y="918923"/>
                  <a:pt x="3996876" y="966921"/>
                  <a:pt x="3927415" y="962589"/>
                </a:cubicBezTo>
                <a:cubicBezTo>
                  <a:pt x="3876443" y="958810"/>
                  <a:pt x="3811473" y="920137"/>
                  <a:pt x="3819465" y="854639"/>
                </a:cubicBezTo>
                <a:cubicBezTo>
                  <a:pt x="3812496" y="809818"/>
                  <a:pt x="3865372" y="749967"/>
                  <a:pt x="3927415" y="746689"/>
                </a:cubicBezTo>
                <a:cubicBezTo>
                  <a:pt x="3991135" y="749728"/>
                  <a:pt x="4040330" y="795658"/>
                  <a:pt x="4035365" y="854639"/>
                </a:cubicBezTo>
                <a:close/>
              </a:path>
              <a:path w="3759200" h="1295400" fill="none" stroke="0" extrusionOk="0">
                <a:moveTo>
                  <a:pt x="408377" y="784946"/>
                </a:moveTo>
                <a:cubicBezTo>
                  <a:pt x="330579" y="779290"/>
                  <a:pt x="264257" y="763428"/>
                  <a:pt x="187960" y="761047"/>
                </a:cubicBezTo>
                <a:moveTo>
                  <a:pt x="602864" y="1046485"/>
                </a:moveTo>
                <a:cubicBezTo>
                  <a:pt x="571696" y="1051501"/>
                  <a:pt x="541096" y="1058314"/>
                  <a:pt x="506447" y="1057910"/>
                </a:cubicBezTo>
                <a:moveTo>
                  <a:pt x="1433891" y="1172157"/>
                </a:moveTo>
                <a:cubicBezTo>
                  <a:pt x="1407319" y="1150037"/>
                  <a:pt x="1387462" y="1139606"/>
                  <a:pt x="1375762" y="1119981"/>
                </a:cubicBezTo>
                <a:moveTo>
                  <a:pt x="2508482" y="1042047"/>
                </a:moveTo>
                <a:cubicBezTo>
                  <a:pt x="2504409" y="1060418"/>
                  <a:pt x="2492911" y="1083786"/>
                  <a:pt x="2485248" y="1099290"/>
                </a:cubicBezTo>
                <a:moveTo>
                  <a:pt x="2969855" y="688301"/>
                </a:moveTo>
                <a:cubicBezTo>
                  <a:pt x="3151850" y="748097"/>
                  <a:pt x="3268406" y="799429"/>
                  <a:pt x="3252752" y="902282"/>
                </a:cubicBezTo>
                <a:moveTo>
                  <a:pt x="3637200" y="460406"/>
                </a:moveTo>
                <a:cubicBezTo>
                  <a:pt x="3602227" y="480675"/>
                  <a:pt x="3556229" y="519990"/>
                  <a:pt x="3511197" y="540649"/>
                </a:cubicBezTo>
                <a:moveTo>
                  <a:pt x="3334897" y="162704"/>
                </a:moveTo>
                <a:cubicBezTo>
                  <a:pt x="3341167" y="174212"/>
                  <a:pt x="3341683" y="188071"/>
                  <a:pt x="3341511" y="200607"/>
                </a:cubicBezTo>
                <a:moveTo>
                  <a:pt x="2530324" y="118505"/>
                </a:moveTo>
                <a:cubicBezTo>
                  <a:pt x="2552716" y="96816"/>
                  <a:pt x="2567564" y="92217"/>
                  <a:pt x="2594892" y="70167"/>
                </a:cubicBezTo>
                <a:moveTo>
                  <a:pt x="1926677" y="141534"/>
                </a:moveTo>
                <a:cubicBezTo>
                  <a:pt x="1934956" y="126681"/>
                  <a:pt x="1947725" y="114071"/>
                  <a:pt x="1957916" y="99853"/>
                </a:cubicBezTo>
                <a:moveTo>
                  <a:pt x="1218259" y="155687"/>
                </a:moveTo>
                <a:cubicBezTo>
                  <a:pt x="1260028" y="169852"/>
                  <a:pt x="1306800" y="180234"/>
                  <a:pt x="1331383" y="196109"/>
                </a:cubicBezTo>
                <a:moveTo>
                  <a:pt x="359125" y="473450"/>
                </a:moveTo>
                <a:cubicBezTo>
                  <a:pt x="348774" y="457325"/>
                  <a:pt x="339823" y="445898"/>
                  <a:pt x="339372" y="430900"/>
                </a:cubicBezTo>
              </a:path>
            </a:pathLst>
          </a:custGeom>
          <a:ln w="28575">
            <a:extLst>
              <a:ext uri="{C807C97D-BFC1-408E-A445-0C87EB9F89A2}">
                <ask:lineSketchStyleProps xmlns:ask="http://schemas.microsoft.com/office/drawing/2018/sketchyshapes" sd="3999604120">
                  <a:prstGeom prst="cloudCallout">
                    <a:avLst>
                      <a:gd name="adj1" fmla="val 69370"/>
                      <a:gd name="adj2" fmla="val 20343"/>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algn="ctr"/>
            <a:r>
              <a:rPr lang="nl-NL" sz="2800" dirty="0"/>
              <a:t>conclusie….?</a:t>
            </a:r>
          </a:p>
        </p:txBody>
      </p:sp>
    </p:spTree>
    <p:extLst>
      <p:ext uri="{BB962C8B-B14F-4D97-AF65-F5344CB8AC3E}">
        <p14:creationId xmlns:p14="http://schemas.microsoft.com/office/powerpoint/2010/main" val="1694620347"/>
      </p:ext>
    </p:extLst>
  </p:cSld>
  <p:clrMapOvr>
    <a:masterClrMapping/>
  </p:clrMapOvr>
</p:sld>
</file>

<file path=ppt/theme/theme1.xml><?xml version="1.0" encoding="utf-8"?>
<a:theme xmlns:a="http://schemas.openxmlformats.org/drawingml/2006/main" name="Thema PE TOS VSO">
  <a:themeElements>
    <a:clrScheme name="Kentalis PE TOS">
      <a:dk1>
        <a:sysClr val="windowText" lastClr="000000"/>
      </a:dk1>
      <a:lt1>
        <a:sysClr val="window" lastClr="FFFFFF"/>
      </a:lt1>
      <a:dk2>
        <a:srgbClr val="31521B"/>
      </a:dk2>
      <a:lt2>
        <a:srgbClr val="E2DFCC"/>
      </a:lt2>
      <a:accent1>
        <a:srgbClr val="66BB00"/>
      </a:accent1>
      <a:accent2>
        <a:srgbClr val="66BB00"/>
      </a:accent2>
      <a:accent3>
        <a:srgbClr val="66BB00"/>
      </a:accent3>
      <a:accent4>
        <a:srgbClr val="66BB00"/>
      </a:accent4>
      <a:accent5>
        <a:srgbClr val="66BB00"/>
      </a:accent5>
      <a:accent6>
        <a:srgbClr val="66BB00"/>
      </a:accent6>
      <a:hlink>
        <a:srgbClr val="C00000"/>
      </a:hlink>
      <a:folHlink>
        <a:srgbClr val="BFE2A7"/>
      </a:folHlink>
    </a:clrScheme>
    <a:fontScheme name="PE TOS VSO Kentalis format">
      <a:majorFont>
        <a:latin typeface="BaseNine"/>
        <a:ea typeface=""/>
        <a:cs typeface=""/>
      </a:majorFont>
      <a:minorFont>
        <a:latin typeface="Mangal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PE TOS VSO" id="{A6FEE15E-BDA7-4B05-8688-DB4C98982CC3}" vid="{612838F1-83EF-46F7-BEBB-7F8D59BCC218}"/>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cc10157-42f8-46e8-83f5-1d9ac4b0055d">
      <Terms xmlns="http://schemas.microsoft.com/office/infopath/2007/PartnerControls"/>
    </lcf76f155ced4ddcb4097134ff3c332f>
    <TaxCatchAll xmlns="698eef58-bb61-42e2-b548-e1d1f250d21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D7C0E9978A9B4DA07DDCC1EA8C8871" ma:contentTypeVersion="12" ma:contentTypeDescription="Een nieuw document maken." ma:contentTypeScope="" ma:versionID="cae11e14d8056c890534f603fcecbfb4">
  <xsd:schema xmlns:xsd="http://www.w3.org/2001/XMLSchema" xmlns:xs="http://www.w3.org/2001/XMLSchema" xmlns:p="http://schemas.microsoft.com/office/2006/metadata/properties" xmlns:ns2="fcc10157-42f8-46e8-83f5-1d9ac4b0055d" xmlns:ns3="698eef58-bb61-42e2-b548-e1d1f250d219" targetNamespace="http://schemas.microsoft.com/office/2006/metadata/properties" ma:root="true" ma:fieldsID="cf09a58b861427d9b3426e3199bd0a01" ns2:_="" ns3:_="">
    <xsd:import namespace="fcc10157-42f8-46e8-83f5-1d9ac4b0055d"/>
    <xsd:import namespace="698eef58-bb61-42e2-b548-e1d1f250d2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10157-42f8-46e8-83f5-1d9ac4b00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8eef58-bb61-42e2-b548-e1d1f250d21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2ad16c2-e60d-4ff4-991b-c85357aa3414}" ma:internalName="TaxCatchAll" ma:showField="CatchAllData" ma:web="698eef58-bb61-42e2-b548-e1d1f250d2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7D75C8-0DE5-424E-95EE-1189FB06A60E}">
  <ds:schemaRefs>
    <ds:schemaRef ds:uri="http://schemas.microsoft.com/sharepoint/v3/contenttype/forms"/>
  </ds:schemaRefs>
</ds:datastoreItem>
</file>

<file path=customXml/itemProps2.xml><?xml version="1.0" encoding="utf-8"?>
<ds:datastoreItem xmlns:ds="http://schemas.openxmlformats.org/officeDocument/2006/customXml" ds:itemID="{7C7258DE-E0BF-45E9-A55A-CEE3A817CD8B}">
  <ds:schemaRefs>
    <ds:schemaRef ds:uri="http://schemas.openxmlformats.org/package/2006/metadata/core-properties"/>
    <ds:schemaRef ds:uri="http://schemas.microsoft.com/office/2006/documentManagement/types"/>
    <ds:schemaRef ds:uri="698eef58-bb61-42e2-b548-e1d1f250d219"/>
    <ds:schemaRef ds:uri="http://purl.org/dc/dcmitype/"/>
    <ds:schemaRef ds:uri="http://purl.org/dc/elements/1.1/"/>
    <ds:schemaRef ds:uri="http://www.w3.org/XML/1998/namespace"/>
    <ds:schemaRef ds:uri="fcc10157-42f8-46e8-83f5-1d9ac4b0055d"/>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E91C4558-5CEE-46FE-9AAD-BA934E4342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c10157-42f8-46e8-83f5-1d9ac4b0055d"/>
    <ds:schemaRef ds:uri="698eef58-bb61-42e2-b548-e1d1f250d2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Thema PE TOS VSO</Template>
  <TotalTime>12329</TotalTime>
  <Words>3295</Words>
  <Application>Microsoft Office PowerPoint</Application>
  <PresentationFormat>Breedbeeld</PresentationFormat>
  <Paragraphs>275</Paragraphs>
  <Slides>32</Slides>
  <Notes>32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32</vt:i4>
      </vt:variant>
    </vt:vector>
  </HeadingPairs>
  <TitlesOfParts>
    <vt:vector size="38" baseType="lpstr">
      <vt:lpstr>Aptos Display</vt:lpstr>
      <vt:lpstr>Arial</vt:lpstr>
      <vt:lpstr>BaseNine</vt:lpstr>
      <vt:lpstr>Calibri</vt:lpstr>
      <vt:lpstr>Mangal Pro</vt:lpstr>
      <vt:lpstr>Thema PE TOS VSO</vt:lpstr>
      <vt:lpstr>Psycho-educatie</vt:lpstr>
      <vt:lpstr>Vorige les</vt:lpstr>
      <vt:lpstr>PowerPoint-presentatie</vt:lpstr>
      <vt:lpstr>Over de streep…</vt:lpstr>
      <vt:lpstr>PowerPoint-presentatie</vt:lpstr>
      <vt:lpstr>PowerPoint-presentatie</vt:lpstr>
      <vt:lpstr>Ik wil elke dag om 12 uur uit zijn. </vt:lpstr>
      <vt:lpstr>Ik vind onthouden moeilijk.</vt:lpstr>
      <vt:lpstr>Ik weet niet wat een woord betekent.</vt:lpstr>
      <vt:lpstr>Ik begrijp het niet als iemand tegen me praat</vt:lpstr>
      <vt:lpstr>Ik vind rekenen leuk.</vt:lpstr>
      <vt:lpstr>Ik vind het moeilijk om een verhaal in de goede volgorde te vertellen</vt:lpstr>
      <vt:lpstr>Ik heb moeite om een vraag te stellen aan iemand die ik ken.</vt:lpstr>
      <vt:lpstr>Ik hou van grapjes maken.</vt:lpstr>
      <vt:lpstr>Ik vind het moeilijk om een vraag te stellen aan iemand die ik NIET ken.</vt:lpstr>
      <vt:lpstr>Ik vind gesprekken te snel gaan.</vt:lpstr>
      <vt:lpstr>Ik heb meer tijd nodig om na te denken.</vt:lpstr>
      <vt:lpstr>Mijn hoofd is snel vol.</vt:lpstr>
      <vt:lpstr>Ik ben creatief.</vt:lpstr>
      <vt:lpstr>Ik vind het lastig om een goede zin te maken.</vt:lpstr>
      <vt:lpstr>Ik vind het moeilijk om over mijn gevoelens te praten.</vt:lpstr>
      <vt:lpstr>Ik vind het moeilijk of spannend een gesprek te starten.</vt:lpstr>
      <vt:lpstr>Ik vind het weekend leuker dan schooldagen.</vt:lpstr>
      <vt:lpstr>Het is moeilijk voor mij om hulp te vragen.</vt:lpstr>
      <vt:lpstr>Het is moeilijk voor mij om zelf een ruzie op te lossen.</vt:lpstr>
      <vt:lpstr>Het duurt lang voor mij om iets nieuws te leren.</vt:lpstr>
      <vt:lpstr>Ik hou van op vakantie gaan.</vt:lpstr>
      <vt:lpstr>Ik begrijp niet wat de ander denkt of voelt.</vt:lpstr>
      <vt:lpstr>Ik vind sporten leuk.</vt:lpstr>
      <vt:lpstr>Ik heb moeite met alles wat ik hoor en zie.</vt:lpstr>
      <vt:lpstr>Ik vind het moeilijk om door te gaan als iets moeilijk is.</vt:lpstr>
      <vt:lpstr>Ik heb nagedacht wat bij mij past.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 Educatie</dc:title>
  <dc:creator>Tineke Post</dc:creator>
  <cp:lastModifiedBy>Tineke Post- Ilbrink</cp:lastModifiedBy>
  <cp:revision>51</cp:revision>
  <dcterms:created xsi:type="dcterms:W3CDTF">2023-09-24T12:06:38Z</dcterms:created>
  <dcterms:modified xsi:type="dcterms:W3CDTF">2025-02-19T19:48:54Z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0x010100B6D7C0E9978A9B4DA07DDCC1EA8C8871</vt:lpwstr>
  </property>
  <property fmtid="{D5CDD505-2E9C-101B-9397-08002B2CF9AE}" pid="3" name="MediaServiceImageTags">
    <vt:lpwstr/>
  </property>
</Properties>
</file>