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15"/>
  </p:notesMasterIdLst>
  <p:sldIdLst>
    <p:sldId id="504" r:id="rId5"/>
    <p:sldId id="518" r:id="rId6"/>
    <p:sldId id="256" r:id="rId7"/>
    <p:sldId id="516" r:id="rId8"/>
    <p:sldId id="506" r:id="rId9"/>
    <p:sldId id="507" r:id="rId10"/>
    <p:sldId id="508" r:id="rId11"/>
    <p:sldId id="500" r:id="rId12"/>
    <p:sldId id="510" r:id="rId13"/>
    <p:sldId id="515" r:id="rId14"/>
  </p:sldIdLst>
  <p:sldSz cx="12192000" cy="6858000"/>
  <p:notesSz cx="6797675" cy="9926638"/>
  <p:embeddedFontLst>
    <p:embeddedFont>
      <p:font typeface="Century Gothic" panose="020B0502020202020204" pitchFamily="34" charset="0"/>
      <p:regular r:id="rId16"/>
      <p:bold r:id="rId17"/>
      <p:italic r:id="rId18"/>
      <p:boldItalic r:id="rId19"/>
    </p:embeddedFont>
    <p:embeddedFont>
      <p:font typeface="Congenial" panose="02000503040000020004" pitchFamily="2" charset="0"/>
      <p:regular r:id="rId20"/>
      <p:bold r:id="rId21"/>
      <p:italic r:id="rId22"/>
      <p:boldItalic r:id="rId23"/>
    </p:embeddedFont>
    <p:embeddedFont>
      <p:font typeface="Mangal Pro" panose="00000500000000000000" pitchFamily="2" charset="0"/>
      <p:regular r:id="rId24"/>
      <p:bold r:id="rId25"/>
    </p:embeddedFont>
    <p:embeddedFont>
      <p:font typeface="Segoe UI Emoji" panose="020B0502040204020203" pitchFamily="34" charset="0"/>
      <p:regular r:id="rId26"/>
    </p:embeddedFont>
  </p:embeddedFontLst>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x5ZJ9CA5E4mbZJgcD5jtpg==" hashData="mUjki0U5KrLJ5trDEKEyVH1o1X1TjyEWR9bXm29pzm1i1pz4m5zSEC0UGCQrSxg/2h6FCX3EYnn1ZaF1h2o25Q=="/>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3EF36D-F1BE-FD5B-A365-3723A6B7BFD6}" name="Post, T. (Tineke)" initials="PT(" userId="S::t.post@hethooghuis.nl::3bc886b5-731d-4cf3-a443-abb8640b0b7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F1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62213" autoAdjust="0"/>
  </p:normalViewPr>
  <p:slideViewPr>
    <p:cSldViewPr snapToGrid="0">
      <p:cViewPr varScale="1">
        <p:scale>
          <a:sx n="36" d="100"/>
          <a:sy n="36" d="100"/>
        </p:scale>
        <p:origin x="1696" y="40"/>
      </p:cViewPr>
      <p:guideLst/>
    </p:cSldViewPr>
  </p:slideViewPr>
  <p:notesTextViewPr>
    <p:cViewPr>
      <p:scale>
        <a:sx n="75" d="100"/>
        <a:sy n="75" d="100"/>
      </p:scale>
      <p:origin x="0" y="-2072"/>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customXml" Target="../customXml/item3.xml"/><Relationship Id="rId21"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9.fntdata"/><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4.fntdata"/><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st-Ilbrink, Tineke" userId="acaedabe-b12f-42d1-8517-780bc8ea15c4" providerId="ADAL" clId="{58593347-A47D-43B1-AA8B-DD39F9D95353}"/>
    <pc:docChg chg="undo custSel modSld">
      <pc:chgData name="Post-Ilbrink, Tineke" userId="acaedabe-b12f-42d1-8517-780bc8ea15c4" providerId="ADAL" clId="{58593347-A47D-43B1-AA8B-DD39F9D95353}" dt="2025-02-09T19:09:23.355" v="317" actId="113"/>
      <pc:docMkLst>
        <pc:docMk/>
      </pc:docMkLst>
      <pc:sldChg chg="modNotesTx">
        <pc:chgData name="Post-Ilbrink, Tineke" userId="acaedabe-b12f-42d1-8517-780bc8ea15c4" providerId="ADAL" clId="{58593347-A47D-43B1-AA8B-DD39F9D95353}" dt="2025-02-09T19:09:23.355" v="317" actId="113"/>
        <pc:sldMkLst>
          <pc:docMk/>
          <pc:sldMk cId="1911109914" sldId="256"/>
        </pc:sldMkLst>
      </pc:sldChg>
      <pc:sldChg chg="modNotesTx">
        <pc:chgData name="Post-Ilbrink, Tineke" userId="acaedabe-b12f-42d1-8517-780bc8ea15c4" providerId="ADAL" clId="{58593347-A47D-43B1-AA8B-DD39F9D95353}" dt="2025-02-09T19:06:56.814" v="276" actId="6549"/>
        <pc:sldMkLst>
          <pc:docMk/>
          <pc:sldMk cId="3310243946" sldId="500"/>
        </pc:sldMkLst>
      </pc:sldChg>
      <pc:sldChg chg="modNotesTx">
        <pc:chgData name="Post-Ilbrink, Tineke" userId="acaedabe-b12f-42d1-8517-780bc8ea15c4" providerId="ADAL" clId="{58593347-A47D-43B1-AA8B-DD39F9D95353}" dt="2025-02-09T18:54:15.224" v="23" actId="255"/>
        <pc:sldMkLst>
          <pc:docMk/>
          <pc:sldMk cId="1927524903" sldId="504"/>
        </pc:sldMkLst>
      </pc:sldChg>
      <pc:sldChg chg="addSp modSp mod modAnim modNotesTx">
        <pc:chgData name="Post-Ilbrink, Tineke" userId="acaedabe-b12f-42d1-8517-780bc8ea15c4" providerId="ADAL" clId="{58593347-A47D-43B1-AA8B-DD39F9D95353}" dt="2025-02-09T19:06:16.716" v="268"/>
        <pc:sldMkLst>
          <pc:docMk/>
          <pc:sldMk cId="250982331" sldId="506"/>
        </pc:sldMkLst>
        <pc:spChg chg="add mod">
          <ac:chgData name="Post-Ilbrink, Tineke" userId="acaedabe-b12f-42d1-8517-780bc8ea15c4" providerId="ADAL" clId="{58593347-A47D-43B1-AA8B-DD39F9D95353}" dt="2025-02-09T19:05:30.047" v="261" actId="20577"/>
          <ac:spMkLst>
            <pc:docMk/>
            <pc:sldMk cId="250982331" sldId="506"/>
            <ac:spMk id="2" creationId="{45B57E46-FB21-5CB3-C938-D7C4072C495B}"/>
          </ac:spMkLst>
        </pc:spChg>
        <pc:spChg chg="mod">
          <ac:chgData name="Post-Ilbrink, Tineke" userId="acaedabe-b12f-42d1-8517-780bc8ea15c4" providerId="ADAL" clId="{58593347-A47D-43B1-AA8B-DD39F9D95353}" dt="2025-02-09T19:05:35.864" v="262" actId="113"/>
          <ac:spMkLst>
            <pc:docMk/>
            <pc:sldMk cId="250982331" sldId="506"/>
            <ac:spMk id="6" creationId="{1BE1D955-055A-332E-3C4A-64302F05DD30}"/>
          </ac:spMkLst>
        </pc:spChg>
      </pc:sldChg>
      <pc:sldChg chg="modNotesTx">
        <pc:chgData name="Post-Ilbrink, Tineke" userId="acaedabe-b12f-42d1-8517-780bc8ea15c4" providerId="ADAL" clId="{58593347-A47D-43B1-AA8B-DD39F9D95353}" dt="2025-02-09T19:06:29.454" v="270" actId="255"/>
        <pc:sldMkLst>
          <pc:docMk/>
          <pc:sldMk cId="2089176919" sldId="507"/>
        </pc:sldMkLst>
      </pc:sldChg>
      <pc:sldChg chg="modNotesTx">
        <pc:chgData name="Post-Ilbrink, Tineke" userId="acaedabe-b12f-42d1-8517-780bc8ea15c4" providerId="ADAL" clId="{58593347-A47D-43B1-AA8B-DD39F9D95353}" dt="2025-02-09T19:06:47.041" v="272" actId="255"/>
        <pc:sldMkLst>
          <pc:docMk/>
          <pc:sldMk cId="975506086" sldId="508"/>
        </pc:sldMkLst>
      </pc:sldChg>
      <pc:sldChg chg="modNotesTx">
        <pc:chgData name="Post-Ilbrink, Tineke" userId="acaedabe-b12f-42d1-8517-780bc8ea15c4" providerId="ADAL" clId="{58593347-A47D-43B1-AA8B-DD39F9D95353}" dt="2025-02-09T19:07:05.207" v="278" actId="255"/>
        <pc:sldMkLst>
          <pc:docMk/>
          <pc:sldMk cId="1044153334" sldId="510"/>
        </pc:sldMkLst>
      </pc:sldChg>
      <pc:sldChg chg="modNotesTx">
        <pc:chgData name="Post-Ilbrink, Tineke" userId="acaedabe-b12f-42d1-8517-780bc8ea15c4" providerId="ADAL" clId="{58593347-A47D-43B1-AA8B-DD39F9D95353}" dt="2025-02-09T19:07:13.784" v="282" actId="255"/>
        <pc:sldMkLst>
          <pc:docMk/>
          <pc:sldMk cId="3845042577" sldId="515"/>
        </pc:sldMkLst>
      </pc:sldChg>
      <pc:sldChg chg="modSp mod modAnim modNotesTx">
        <pc:chgData name="Post-Ilbrink, Tineke" userId="acaedabe-b12f-42d1-8517-780bc8ea15c4" providerId="ADAL" clId="{58593347-A47D-43B1-AA8B-DD39F9D95353}" dt="2025-02-09T19:04:18.386" v="204" actId="20577"/>
        <pc:sldMkLst>
          <pc:docMk/>
          <pc:sldMk cId="1128131309" sldId="516"/>
        </pc:sldMkLst>
        <pc:spChg chg="mod">
          <ac:chgData name="Post-Ilbrink, Tineke" userId="acaedabe-b12f-42d1-8517-780bc8ea15c4" providerId="ADAL" clId="{58593347-A47D-43B1-AA8B-DD39F9D95353}" dt="2025-02-09T19:04:18.386" v="204" actId="20577"/>
          <ac:spMkLst>
            <pc:docMk/>
            <pc:sldMk cId="1128131309" sldId="516"/>
            <ac:spMk id="6" creationId="{0DBEC9B7-930B-0F12-6A18-C3CFBB382388}"/>
          </ac:spMkLst>
        </pc:spChg>
      </pc:sldChg>
      <pc:sldChg chg="modNotesTx">
        <pc:chgData name="Post-Ilbrink, Tineke" userId="acaedabe-b12f-42d1-8517-780bc8ea15c4" providerId="ADAL" clId="{58593347-A47D-43B1-AA8B-DD39F9D95353}" dt="2025-02-09T18:54:25.055" v="25" actId="255"/>
        <pc:sldMkLst>
          <pc:docMk/>
          <pc:sldMk cId="1982267417" sldId="518"/>
        </pc:sldMkLst>
      </pc:sldChg>
    </pc:docChg>
  </pc:docChgLst>
  <pc:docChgLst>
    <pc:chgData name="Post, Tineke" userId="acaedabe-b12f-42d1-8517-780bc8ea15c4" providerId="ADAL" clId="{C1126F0E-D3BF-4BAC-BFD4-4151DC16142D}"/>
    <pc:docChg chg="modSld">
      <pc:chgData name="Post, Tineke" userId="acaedabe-b12f-42d1-8517-780bc8ea15c4" providerId="ADAL" clId="{C1126F0E-D3BF-4BAC-BFD4-4151DC16142D}" dt="2024-09-19T06:26:07.132" v="14" actId="20577"/>
      <pc:docMkLst>
        <pc:docMk/>
      </pc:docMkLst>
      <pc:sldChg chg="modSp">
        <pc:chgData name="Post, Tineke" userId="acaedabe-b12f-42d1-8517-780bc8ea15c4" providerId="ADAL" clId="{C1126F0E-D3BF-4BAC-BFD4-4151DC16142D}" dt="2024-09-19T06:26:07.132" v="14" actId="20577"/>
        <pc:sldMkLst>
          <pc:docMk/>
          <pc:sldMk cId="1128131309" sldId="51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88B9FD4-29C7-4BC5-A827-A04F92BD394D}" type="datetimeFigureOut">
              <a:rPr lang="nl-NL" smtClean="0"/>
              <a:t>9-2-2025</a:t>
            </a:fld>
            <a:endParaRPr lang="nl-NL"/>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061F67F-71EA-4E5F-BB19-DDD29ACAFC6C}" type="slidenum">
              <a:rPr lang="nl-NL" smtClean="0"/>
              <a:t>‹nr.›</a:t>
            </a:fld>
            <a:endParaRPr lang="nl-NL"/>
          </a:p>
        </p:txBody>
      </p:sp>
    </p:spTree>
    <p:extLst>
      <p:ext uri="{BB962C8B-B14F-4D97-AF65-F5344CB8AC3E}">
        <p14:creationId xmlns:p14="http://schemas.microsoft.com/office/powerpoint/2010/main" val="1665310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a:latin typeface="Aptos" panose="020B0004020202020204" pitchFamily="34" charset="0"/>
              </a:rPr>
              <a:t>Deze dia is alleen voor de leerkracht en laat je niet aan de leerlingen zien. Hierop staat de plattegrond van de ‘levensweg’ die je in de klas uitzet. </a:t>
            </a:r>
          </a:p>
          <a:p>
            <a:endParaRPr lang="nl-NL" sz="1000" dirty="0">
              <a:latin typeface="Aptos" panose="020B0004020202020204" pitchFamily="34" charset="0"/>
            </a:endParaRPr>
          </a:p>
          <a:p>
            <a:endParaRPr lang="nl-NL" sz="1000" dirty="0">
              <a:latin typeface="Aptos" panose="020B0004020202020204" pitchFamily="34" charset="0"/>
            </a:endParaRPr>
          </a:p>
        </p:txBody>
      </p:sp>
      <p:sp>
        <p:nvSpPr>
          <p:cNvPr id="4" name="Tijdelijke aanduiding voor dianummer 3"/>
          <p:cNvSpPr>
            <a:spLocks noGrp="1"/>
          </p:cNvSpPr>
          <p:nvPr>
            <p:ph type="sldNum" sz="quarter" idx="5"/>
          </p:nvPr>
        </p:nvSpPr>
        <p:spPr/>
        <p:txBody>
          <a:bodyPr/>
          <a:lstStyle/>
          <a:p>
            <a:fld id="{8061F67F-71EA-4E5F-BB19-DDD29ACAFC6C}" type="slidenum">
              <a:rPr lang="nl-NL" smtClean="0"/>
              <a:t>1</a:t>
            </a:fld>
            <a:endParaRPr lang="nl-NL"/>
          </a:p>
        </p:txBody>
      </p:sp>
    </p:spTree>
    <p:extLst>
      <p:ext uri="{BB962C8B-B14F-4D97-AF65-F5344CB8AC3E}">
        <p14:creationId xmlns:p14="http://schemas.microsoft.com/office/powerpoint/2010/main" val="2372916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u="none" dirty="0">
                <a:latin typeface="Aptos" panose="020B0004020202020204" pitchFamily="34" charset="0"/>
              </a:rPr>
              <a:t>Stel verschillende leerlingen vragen. Complimenteer elke poging tot reflectie, geef leerlingen complimenten over het proces van deze les. Wees positief, enthousiast en aanmoedigend! </a:t>
            </a:r>
          </a:p>
          <a:p>
            <a:endParaRPr lang="nl-NL" sz="1000" u="none" dirty="0">
              <a:latin typeface="Aptos" panose="020B0004020202020204" pitchFamily="34" charset="0"/>
            </a:endParaRPr>
          </a:p>
          <a:p>
            <a:endParaRPr lang="nl-NL" sz="1000" u="none" dirty="0">
              <a:latin typeface="Aptos" panose="020B0004020202020204" pitchFamily="34" charset="0"/>
            </a:endParaRPr>
          </a:p>
          <a:p>
            <a:pPr marL="0" indent="0">
              <a:buFontTx/>
              <a:buNone/>
            </a:pPr>
            <a:endParaRPr lang="nl-NL" sz="1000" i="0" u="none" dirty="0">
              <a:latin typeface="Aptos" panose="020B0004020202020204" pitchFamily="34" charset="0"/>
            </a:endParaRPr>
          </a:p>
          <a:p>
            <a:pPr marL="0" indent="0">
              <a:buFontTx/>
              <a:buNone/>
            </a:pPr>
            <a:endParaRPr lang="nl-NL" sz="1000" i="1" u="none" dirty="0">
              <a:latin typeface="Aptos" panose="020B0004020202020204" pitchFamily="34" charset="0"/>
            </a:endParaRPr>
          </a:p>
          <a:p>
            <a:pPr marL="0" indent="0" algn="r">
              <a:buFontTx/>
              <a:buNone/>
            </a:pPr>
            <a:r>
              <a:rPr lang="nl-NL" sz="1000" i="1" u="none" baseline="30000" dirty="0">
                <a:latin typeface="Aptos" panose="020B0004020202020204" pitchFamily="34" charset="0"/>
              </a:rPr>
              <a:t>©</a:t>
            </a:r>
            <a:r>
              <a:rPr lang="nl-NL" sz="1000" i="1" u="none" dirty="0">
                <a:latin typeface="Aptos" panose="020B0004020202020204" pitchFamily="34" charset="0"/>
              </a:rPr>
              <a:t>Afbeelding: Microsoft Stockafbeeldingen</a:t>
            </a:r>
          </a:p>
          <a:p>
            <a:endParaRPr lang="nl-NL" sz="1000" u="none" dirty="0">
              <a:latin typeface="Aptos" panose="020B0004020202020204" pitchFamily="34" charset="0"/>
            </a:endParaRPr>
          </a:p>
        </p:txBody>
      </p:sp>
      <p:sp>
        <p:nvSpPr>
          <p:cNvPr id="4" name="Tijdelijke aanduiding voor dianummer 3"/>
          <p:cNvSpPr>
            <a:spLocks noGrp="1"/>
          </p:cNvSpPr>
          <p:nvPr>
            <p:ph type="sldNum" sz="quarter" idx="5"/>
          </p:nvPr>
        </p:nvSpPr>
        <p:spPr/>
        <p:txBody>
          <a:bodyPr/>
          <a:lstStyle/>
          <a:p>
            <a:fld id="{8061F67F-71EA-4E5F-BB19-DDD29ACAFC6C}" type="slidenum">
              <a:rPr lang="nl-NL" smtClean="0"/>
              <a:t>10</a:t>
            </a:fld>
            <a:endParaRPr lang="nl-NL"/>
          </a:p>
        </p:txBody>
      </p:sp>
    </p:spTree>
    <p:extLst>
      <p:ext uri="{BB962C8B-B14F-4D97-AF65-F5344CB8AC3E}">
        <p14:creationId xmlns:p14="http://schemas.microsoft.com/office/powerpoint/2010/main" val="1492415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a:latin typeface="Aptos" panose="020B0004020202020204" pitchFamily="34" charset="0"/>
              </a:rPr>
              <a:t>Deze dia is alleen voor de leerkracht en laat je niet aan de leerlingen zien. Hierop staan enkele voorbeeldfoto’s van de ‘levensweg’ die je in de klas uitzet. </a:t>
            </a:r>
          </a:p>
          <a:p>
            <a:endParaRPr lang="nl-NL" sz="1000" dirty="0">
              <a:latin typeface="Aptos" panose="020B0004020202020204" pitchFamily="34" charset="0"/>
            </a:endParaRPr>
          </a:p>
          <a:p>
            <a:pPr marL="0" indent="0">
              <a:buFontTx/>
              <a:buNone/>
            </a:pPr>
            <a:endParaRPr lang="nl-NL" sz="1000" i="1" dirty="0">
              <a:latin typeface="Aptos"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000" dirty="0">
                <a:latin typeface="Aptos" panose="020B0004020202020204" pitchFamily="34" charset="0"/>
              </a:rPr>
              <a:t> </a:t>
            </a:r>
            <a:r>
              <a:rPr lang="nl-NL" sz="1000" i="1" baseline="30000" dirty="0">
                <a:latin typeface="Aptos" panose="020B0004020202020204" pitchFamily="34" charset="0"/>
              </a:rPr>
              <a:t>©</a:t>
            </a:r>
            <a:r>
              <a:rPr lang="nl-NL" sz="1000" i="1" dirty="0">
                <a:latin typeface="Aptos" panose="020B0004020202020204" pitchFamily="34" charset="0"/>
              </a:rPr>
              <a:t>Afbeelding: Kentalis College Oss</a:t>
            </a:r>
          </a:p>
          <a:p>
            <a:endParaRPr lang="nl-NL" sz="1000" dirty="0">
              <a:latin typeface="Aptos" panose="020B0004020202020204" pitchFamily="34" charset="0"/>
            </a:endParaRPr>
          </a:p>
        </p:txBody>
      </p:sp>
      <p:sp>
        <p:nvSpPr>
          <p:cNvPr id="4" name="Tijdelijke aanduiding voor dianummer 3"/>
          <p:cNvSpPr>
            <a:spLocks noGrp="1"/>
          </p:cNvSpPr>
          <p:nvPr>
            <p:ph type="sldNum" sz="quarter" idx="5"/>
          </p:nvPr>
        </p:nvSpPr>
        <p:spPr/>
        <p:txBody>
          <a:bodyPr/>
          <a:lstStyle/>
          <a:p>
            <a:fld id="{8061F67F-71EA-4E5F-BB19-DDD29ACAFC6C}" type="slidenum">
              <a:rPr lang="nl-NL" smtClean="0"/>
              <a:t>2</a:t>
            </a:fld>
            <a:endParaRPr lang="nl-NL"/>
          </a:p>
        </p:txBody>
      </p:sp>
    </p:spTree>
    <p:extLst>
      <p:ext uri="{BB962C8B-B14F-4D97-AF65-F5344CB8AC3E}">
        <p14:creationId xmlns:p14="http://schemas.microsoft.com/office/powerpoint/2010/main" val="1871171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b="0" i="1" dirty="0">
                <a:latin typeface="Aptos" panose="020B0004020202020204" pitchFamily="34" charset="0"/>
              </a:rPr>
              <a:t>Let op! Omdat dit les 1 is van ‘PeTOS VSO is deze les éssentieel voor een goede start met psycho-educatie. Deze les vraagt dus vrij veel voorbereiding in vergelijking met de andere lessen. Deze les is zonder goede voorbereiding niet uit te voeren.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b="1"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dirty="0">
                <a:latin typeface="Aptos" panose="020B0004020202020204" pitchFamily="34" charset="0"/>
              </a:rPr>
              <a:t>Benodigde materialen: </a:t>
            </a:r>
            <a:br>
              <a:rPr lang="nl-NL" sz="1000" dirty="0">
                <a:latin typeface="Aptos" panose="020B0004020202020204" pitchFamily="34" charset="0"/>
              </a:rPr>
            </a:br>
            <a:r>
              <a:rPr lang="nl-NL" sz="1000" dirty="0">
                <a:latin typeface="Aptos" panose="020B0004020202020204" pitchFamily="34" charset="0"/>
              </a:rPr>
              <a:t>-   Werkblad ‘Life Markers en Doelen’ een keer enkelvoudig uitgeprint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dirty="0">
                <a:latin typeface="Aptos" panose="020B0004020202020204" pitchFamily="34" charset="0"/>
              </a:rPr>
              <a:t>-   10 lege A4tjes en een pen of dikke stift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000" dirty="0">
                <a:latin typeface="Aptos" panose="020B0004020202020204" pitchFamily="34" charset="0"/>
              </a:rPr>
              <a:t>Een flinke bol met wol.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000" dirty="0">
                <a:latin typeface="Aptos" panose="020B0004020202020204" pitchFamily="34" charset="0"/>
              </a:rPr>
              <a:t>Stoelen, tafels, andere materialen die ‘obstakels’ kunnen vormen, zoals een groot scherm.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000" dirty="0">
                <a:latin typeface="Aptos" panose="020B0004020202020204" pitchFamily="34" charset="0"/>
              </a:rPr>
              <a:t>Een lokaal met de tafels en stoelen aan de kant zodat in het midden voldoende open ruimte is.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sz="1000"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dirty="0">
                <a:latin typeface="Aptos" panose="020B0004020202020204" pitchFamily="34" charset="0"/>
              </a:rPr>
              <a:t>Voorbereiding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000" dirty="0">
                <a:latin typeface="Aptos" panose="020B0004020202020204" pitchFamily="34" charset="0"/>
              </a:rPr>
              <a:t>Lees de introductie van de les van tevoren goed door (met name bij dia 4)</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000" dirty="0">
                <a:latin typeface="Aptos" panose="020B0004020202020204" pitchFamily="34" charset="0"/>
              </a:rPr>
              <a:t>Bekijk de plattegrond van de levensweg.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000" dirty="0">
                <a:latin typeface="Aptos" panose="020B0004020202020204" pitchFamily="34" charset="0"/>
              </a:rPr>
              <a:t>Zorg dat het lokaal klaarstaat voor het begin van de les (tafels en stoelen aan de kant, open ruimte in het midden, de levensweg klaargelegd zoals op de plattegrond staat. De bollen wol gebruik je om een looppad te maken.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sz="1000" dirty="0">
              <a:latin typeface="Aptos" panose="020B00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000" b="1" i="1" dirty="0">
                <a:latin typeface="Aptos" panose="020B0004020202020204" pitchFamily="34" charset="0"/>
              </a:rPr>
              <a:t>Let op: </a:t>
            </a:r>
            <a:r>
              <a:rPr lang="nl-NL" sz="1000" i="1" dirty="0">
                <a:latin typeface="Aptos" panose="020B0004020202020204" pitchFamily="34" charset="0"/>
              </a:rPr>
              <a:t>om leerlingen zo actief en betrokken mogelijk te houden kan het relevant zijn om na de uitleg de klas op te splitsen (aanbeveling om max. 4 </a:t>
            </a:r>
            <a:r>
              <a:rPr lang="nl-NL" sz="1000" i="1" dirty="0" err="1">
                <a:latin typeface="Aptos" panose="020B0004020202020204" pitchFamily="34" charset="0"/>
              </a:rPr>
              <a:t>lln</a:t>
            </a:r>
            <a:r>
              <a:rPr lang="nl-NL" sz="1000" i="1" dirty="0">
                <a:latin typeface="Aptos" panose="020B0004020202020204" pitchFamily="34" charset="0"/>
              </a:rPr>
              <a:t> per groepje) en middels parallelle co-teaching de ervaringsoefening in twee groepjes aan te bieden. Hiervoor heb je dan dubbele materialen nodig.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000" i="1" dirty="0">
                <a:latin typeface="Aptos" panose="020B0004020202020204" pitchFamily="34" charset="0"/>
              </a:rPr>
              <a:t>Heb je de mogelijkheid om deze les in een blokuur aan te bieden of extra tijd voor deze les in te ruimen, dan is dat wel heel fijn.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000" i="1" dirty="0">
                <a:latin typeface="Aptos" panose="020B0004020202020204" pitchFamily="34" charset="0"/>
              </a:rPr>
              <a:t>Houd er rekening mee dat leerlingen na deze les even moeten bijkomen.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sz="1000"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dirty="0">
                <a:latin typeface="Aptos" panose="020B0004020202020204" pitchFamily="34" charset="0"/>
              </a:rPr>
              <a:t>Introductie van de les voor de docent: </a:t>
            </a:r>
          </a:p>
          <a:p>
            <a:pPr>
              <a:lnSpc>
                <a:spcPct val="107000"/>
              </a:lnSpc>
              <a:spcAft>
                <a:spcPts val="800"/>
              </a:spcAft>
            </a:pPr>
            <a:r>
              <a:rPr lang="nl-NL" sz="1800" kern="100" dirty="0">
                <a:effectLst/>
                <a:latin typeface="Century Gothic" panose="020B0502020202020204" pitchFamily="34" charset="0"/>
                <a:ea typeface="Aptos" panose="020B0004020202020204" pitchFamily="34" charset="0"/>
                <a:cs typeface="Times New Roman" panose="02020603050405020304" pitchFamily="18" charset="0"/>
              </a:rPr>
              <a:t>Je begint deze les bewust niet met de lesdoelen. De leerlingen gaan eerst zelf iets ervaren door middel van een ervaringsoefening. </a:t>
            </a:r>
          </a:p>
          <a:p>
            <a:pPr>
              <a:lnSpc>
                <a:spcPct val="107000"/>
              </a:lnSpc>
              <a:spcAft>
                <a:spcPts val="800"/>
              </a:spcAft>
            </a:pPr>
            <a:r>
              <a:rPr lang="nl-NL" sz="1800" kern="100" dirty="0">
                <a:effectLst/>
                <a:latin typeface="Century Gothic" panose="020B0502020202020204" pitchFamily="34" charset="0"/>
                <a:ea typeface="Aptos" panose="020B0004020202020204" pitchFamily="34" charset="0"/>
                <a:cs typeface="Times New Roman" panose="02020603050405020304" pitchFamily="18" charset="0"/>
              </a:rPr>
              <a:t>In deze les zoeken we samen een antwoord op de vraag: </a:t>
            </a:r>
            <a:r>
              <a:rPr lang="nl-NL" sz="1800" i="1" kern="100" dirty="0">
                <a:effectLst/>
                <a:latin typeface="Century Gothic" panose="020B0502020202020204" pitchFamily="34" charset="0"/>
                <a:ea typeface="Aptos" panose="020B0004020202020204" pitchFamily="34" charset="0"/>
                <a:cs typeface="Times New Roman" panose="02020603050405020304" pitchFamily="18" charset="0"/>
              </a:rPr>
              <a:t>Waar wil ik heen?</a:t>
            </a:r>
            <a:br>
              <a:rPr lang="nl-NL" sz="1800" kern="100" dirty="0">
                <a:effectLst/>
                <a:latin typeface="Century Gothic" panose="020B0502020202020204" pitchFamily="34" charset="0"/>
                <a:ea typeface="Aptos" panose="020B0004020202020204" pitchFamily="34" charset="0"/>
                <a:cs typeface="Times New Roman" panose="02020603050405020304" pitchFamily="18" charset="0"/>
              </a:rPr>
            </a:br>
            <a:r>
              <a:rPr lang="nl-NL" sz="1800" kern="100" dirty="0">
                <a:effectLst/>
                <a:latin typeface="Century Gothic" panose="020B0502020202020204" pitchFamily="34" charset="0"/>
                <a:ea typeface="Aptos" panose="020B0004020202020204" pitchFamily="34" charset="0"/>
                <a:cs typeface="Times New Roman" panose="02020603050405020304" pitchFamily="18" charset="0"/>
              </a:rPr>
              <a:t>De leerlingen lopen tijdens de les hun eigen "levensweg". Ze kiezen zelf doelen: wat willen ze in hun leven bereiken (in de pubertijd hoeven dit nog geen realistische doelen te zijn? </a:t>
            </a:r>
            <a:r>
              <a:rPr lang="nl-NL" sz="1800" kern="100" dirty="0">
                <a:effectLst/>
                <a:latin typeface="Segoe UI Emoji" panose="020B0502040204020203" pitchFamily="34" charset="0"/>
                <a:ea typeface="Aptos" panose="020B0004020202020204" pitchFamily="34" charset="0"/>
                <a:cs typeface="Times New Roman" panose="02020603050405020304" pitchFamily="18" charset="0"/>
                <a:sym typeface="Segoe UI Emoji" panose="020B0502040204020203" pitchFamily="34" charset="0"/>
              </a:rPr>
              <a:t>😉</a:t>
            </a:r>
            <a:r>
              <a:rPr lang="nl-NL" sz="1800" kern="100" dirty="0">
                <a:effectLst/>
                <a:latin typeface="Century Gothic" panose="020B0502020202020204" pitchFamily="34" charset="0"/>
                <a:ea typeface="Aptos" panose="020B0004020202020204" pitchFamily="34" charset="0"/>
                <a:cs typeface="Times New Roman" panose="02020603050405020304" pitchFamily="18" charset="0"/>
              </a:rPr>
              <a:t>) Daarna ontdekken ze dat je obstakels tegen kan komen in je weg naar je doel. De leerlingen leren dat obstakels een normaal onderdeel van het leven zijn. Sommige obstakels kun je zelf oplossen. Dan kun je oefenen met doorzetten. Soms merk je dat doorzetten moeilijk is. Andere obstakels kun je niet alleen oplossen. Dan is het belangrijk om hulp te vragen. Samen met jou denken de jongeren na over wat je kunt doen om obstakels te overwinnen.</a:t>
            </a:r>
          </a:p>
          <a:p>
            <a:pPr marL="0" marR="0" lvl="0" indent="0" algn="l" defTabSz="914400" rtl="0" eaLnBrk="1" fontAlgn="auto" latinLnBrk="0" hangingPunct="1">
              <a:lnSpc>
                <a:spcPct val="100000"/>
              </a:lnSpc>
              <a:spcBef>
                <a:spcPts val="0"/>
              </a:spcBef>
              <a:spcAft>
                <a:spcPts val="0"/>
              </a:spcAft>
              <a:buClrTx/>
              <a:buSzTx/>
              <a:buFontTx/>
              <a:buNone/>
              <a:tabLst/>
              <a:defRPr/>
            </a:pPr>
            <a:br>
              <a:rPr lang="nl-NL" sz="1000" dirty="0">
                <a:latin typeface="Aptos" panose="020B0004020202020204" pitchFamily="34" charset="0"/>
              </a:rPr>
            </a:br>
            <a:r>
              <a:rPr lang="nl-NL" sz="1000" i="1" dirty="0">
                <a:latin typeface="Aptos" panose="020B0004020202020204" pitchFamily="34" charset="0"/>
              </a:rPr>
              <a:t>Uitbreiding: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dirty="0">
                <a:latin typeface="Aptos" panose="020B0004020202020204" pitchFamily="34" charset="0"/>
              </a:rPr>
              <a:t>Leerlingen denken na over dat je in je leven soms lastige keuzes moet maken (je staat op een splitsing). Wat doet dat met je? Kun je later alsnog je doel halen? </a:t>
            </a:r>
            <a:br>
              <a:rPr lang="nl-NL" sz="1000" dirty="0">
                <a:latin typeface="Aptos" panose="020B0004020202020204" pitchFamily="34" charset="0"/>
              </a:rPr>
            </a:br>
            <a:endParaRPr lang="nl-NL" sz="1000"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dirty="0">
                <a:latin typeface="Aptos" panose="020B0004020202020204" pitchFamily="34" charset="0"/>
              </a:rPr>
              <a:t>Doelen bij deze les: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dirty="0"/>
              <a:t>Ik kan bedenken welke doelen ik in de toekomst wil bereiken.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dirty="0"/>
              <a:t>Ik begrijp dat iedereen obstakels tegenkomt in het leven.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dirty="0"/>
              <a:t>Ik kan voorbeelden noemen van obstakels die ik misschien tegenkom.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dirty="0"/>
              <a:t>Ik weet wat ik kan doen als ik een obstakel niet zelf kan oplossen.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dirty="0"/>
              <a:t>Ik herken hoe ik me voel en reageer als ik iets moeilijk vind.</a:t>
            </a:r>
            <a:br>
              <a:rPr lang="nl-NL" sz="1000" dirty="0">
                <a:latin typeface="Aptos" panose="020B0004020202020204" pitchFamily="34" charset="0"/>
              </a:rPr>
            </a:br>
            <a:br>
              <a:rPr lang="nl-NL" sz="1000" dirty="0">
                <a:latin typeface="Aptos" panose="020B0004020202020204" pitchFamily="34" charset="0"/>
              </a:rPr>
            </a:br>
            <a:endParaRPr lang="nl-NL" sz="1000" dirty="0">
              <a:latin typeface="Aptos" panose="020B0004020202020204" pitchFamily="34" charset="0"/>
            </a:endParaRPr>
          </a:p>
        </p:txBody>
      </p:sp>
      <p:sp>
        <p:nvSpPr>
          <p:cNvPr id="4" name="Tijdelijke aanduiding voor dianummer 3"/>
          <p:cNvSpPr>
            <a:spLocks noGrp="1"/>
          </p:cNvSpPr>
          <p:nvPr>
            <p:ph type="sldNum" sz="quarter" idx="5"/>
          </p:nvPr>
        </p:nvSpPr>
        <p:spPr/>
        <p:txBody>
          <a:bodyPr/>
          <a:lstStyle/>
          <a:p>
            <a:fld id="{8061F67F-71EA-4E5F-BB19-DDD29ACAFC6C}" type="slidenum">
              <a:rPr lang="nl-NL" smtClean="0"/>
              <a:t>3</a:t>
            </a:fld>
            <a:endParaRPr lang="nl-NL"/>
          </a:p>
        </p:txBody>
      </p:sp>
    </p:spTree>
    <p:extLst>
      <p:ext uri="{BB962C8B-B14F-4D97-AF65-F5344CB8AC3E}">
        <p14:creationId xmlns:p14="http://schemas.microsoft.com/office/powerpoint/2010/main" val="840701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1" dirty="0">
                <a:latin typeface="Aptos" panose="020B0004020202020204" pitchFamily="34" charset="0"/>
              </a:rPr>
              <a:t>Stap 1. </a:t>
            </a:r>
            <a:r>
              <a:rPr lang="nl-NL" sz="1000" dirty="0">
                <a:latin typeface="Aptos" panose="020B0004020202020204" pitchFamily="34" charset="0"/>
              </a:rPr>
              <a:t>Kies één leerling die de levensweg gaat lopen. Wijs de andere leerlingen een plek aan om te gaan staan zodat ze mee kunnen kijken. </a:t>
            </a:r>
          </a:p>
          <a:p>
            <a:endParaRPr lang="nl-NL" sz="1000" dirty="0">
              <a:latin typeface="Aptos" panose="020B0004020202020204" pitchFamily="34" charset="0"/>
            </a:endParaRPr>
          </a:p>
          <a:p>
            <a:r>
              <a:rPr lang="nl-NL" sz="1000" b="1" dirty="0">
                <a:latin typeface="Aptos" panose="020B0004020202020204" pitchFamily="34" charset="0"/>
              </a:rPr>
              <a:t>Stap 2. </a:t>
            </a:r>
            <a:r>
              <a:rPr lang="nl-NL" sz="1000" u="sng" dirty="0">
                <a:latin typeface="Aptos" panose="020B0004020202020204" pitchFamily="34" charset="0"/>
              </a:rPr>
              <a:t>Leg de leerling uit: </a:t>
            </a:r>
          </a:p>
          <a:p>
            <a:r>
              <a:rPr lang="nl-NL" sz="1000" i="1" dirty="0">
                <a:latin typeface="Aptos" panose="020B0004020202020204" pitchFamily="34" charset="0"/>
              </a:rPr>
              <a:t>Je gaat straks je levensweg lopen. De levensweg is de weg die jij in je leven loopt. Wat gebeurt er allemaal in jouw leven? Kijk, sommige dingen zijn al gebeurd (wijs naar geboren worden, leren lopen). Waar ben je nu in je leven? ( &gt; bij de middelbare school). Maar na de middelbare school gaat je leven nog verder. Wat zou je graag willen dat er dan in je leven gebeurt? Welke doelen wil je in je leven bereiken? Kijk eens naar de doelen op deze tafel. Kies 3, 4 of 5 doelen uit die je graag wil bereiken in je leven. Als je graag iets wil bereiken in je leven wat er niet tussen ligt, mag je het zelf op een leeg A4 schrijven. </a:t>
            </a:r>
          </a:p>
          <a:p>
            <a:endParaRPr lang="nl-NL" sz="1000" i="0" dirty="0">
              <a:latin typeface="Aptos" panose="020B0004020202020204" pitchFamily="34" charset="0"/>
            </a:endParaRPr>
          </a:p>
          <a:p>
            <a:r>
              <a:rPr lang="nl-NL" sz="1000" b="1" i="0" dirty="0">
                <a:latin typeface="Aptos" panose="020B0004020202020204" pitchFamily="34" charset="0"/>
              </a:rPr>
              <a:t>Stap 3. </a:t>
            </a:r>
            <a:r>
              <a:rPr lang="nl-NL" sz="1000" i="0" dirty="0">
                <a:latin typeface="Aptos" panose="020B0004020202020204" pitchFamily="34" charset="0"/>
              </a:rPr>
              <a:t>Vraag aan de leerling </a:t>
            </a:r>
            <a:r>
              <a:rPr lang="nl-NL" sz="1000" i="0" u="sng" dirty="0">
                <a:solidFill>
                  <a:srgbClr val="00B0F0"/>
                </a:solidFill>
                <a:latin typeface="Aptos" panose="020B0004020202020204" pitchFamily="34" charset="0"/>
              </a:rPr>
              <a:t>in welke volgorde hij de doelen wil bereiken</a:t>
            </a:r>
            <a:r>
              <a:rPr lang="nl-NL" sz="1000" i="0" dirty="0">
                <a:solidFill>
                  <a:srgbClr val="00B0F0"/>
                </a:solidFill>
                <a:latin typeface="Aptos" panose="020B0004020202020204" pitchFamily="34" charset="0"/>
              </a:rPr>
              <a:t>. </a:t>
            </a:r>
            <a:r>
              <a:rPr lang="nl-NL" sz="1000" i="0" dirty="0">
                <a:latin typeface="Aptos" panose="020B0004020202020204" pitchFamily="34" charset="0"/>
              </a:rPr>
              <a:t>Welke eerst? Welke daarna? </a:t>
            </a:r>
          </a:p>
          <a:p>
            <a:endParaRPr lang="nl-NL" sz="1000" i="0" dirty="0">
              <a:latin typeface="Aptos" panose="020B0004020202020204" pitchFamily="34" charset="0"/>
            </a:endParaRPr>
          </a:p>
          <a:p>
            <a:r>
              <a:rPr lang="nl-NL" sz="1000" b="1" i="0" dirty="0">
                <a:latin typeface="Aptos" panose="020B0004020202020204" pitchFamily="34" charset="0"/>
              </a:rPr>
              <a:t>Stap 4. </a:t>
            </a:r>
            <a:r>
              <a:rPr lang="nl-NL" sz="1000" i="0" u="sng" dirty="0">
                <a:latin typeface="Aptos" panose="020B0004020202020204" pitchFamily="34" charset="0"/>
              </a:rPr>
              <a:t>Leg de doelen van de leerling neer </a:t>
            </a:r>
            <a:r>
              <a:rPr lang="nl-NL" sz="1000" i="0" dirty="0">
                <a:latin typeface="Aptos" panose="020B0004020202020204" pitchFamily="34" charset="0"/>
              </a:rPr>
              <a:t>op diens levensweg in de aangegeven volgorde. Zorg dat er voldoende ruimte tussen de doelen zit. Bespreek met de leerling hoever de doelen uit elkaar moeten liggen (Welk doel haal je eerst? Hoe oud ben je dan? )</a:t>
            </a:r>
          </a:p>
          <a:p>
            <a:endParaRPr lang="nl-NL" sz="1000" i="0" dirty="0">
              <a:latin typeface="Aptos" panose="020B0004020202020204" pitchFamily="34" charset="0"/>
            </a:endParaRPr>
          </a:p>
          <a:p>
            <a:r>
              <a:rPr lang="nl-NL" sz="1000" b="1" i="0" dirty="0">
                <a:latin typeface="Aptos" panose="020B0004020202020204" pitchFamily="34" charset="0"/>
              </a:rPr>
              <a:t>Stap 5. </a:t>
            </a:r>
            <a:r>
              <a:rPr lang="nl-NL" sz="1000" i="0" dirty="0">
                <a:latin typeface="Aptos" panose="020B0004020202020204" pitchFamily="34" charset="0"/>
              </a:rPr>
              <a:t>Vraag </a:t>
            </a:r>
            <a:r>
              <a:rPr lang="nl-NL" sz="1000" i="0" u="sng" dirty="0">
                <a:latin typeface="Aptos" panose="020B0004020202020204" pitchFamily="34" charset="0"/>
              </a:rPr>
              <a:t>de leerling om even uit de ruimte te lopen </a:t>
            </a:r>
            <a:r>
              <a:rPr lang="nl-NL" sz="1000" i="0" dirty="0">
                <a:latin typeface="Aptos" panose="020B0004020202020204" pitchFamily="34" charset="0"/>
              </a:rPr>
              <a:t>en bijv. even op de gang te wachten. </a:t>
            </a:r>
          </a:p>
          <a:p>
            <a:endParaRPr lang="nl-NL" sz="1000" i="0" dirty="0">
              <a:latin typeface="Aptos" panose="020B0004020202020204" pitchFamily="34" charset="0"/>
            </a:endParaRPr>
          </a:p>
          <a:p>
            <a:r>
              <a:rPr lang="nl-NL" sz="1000" b="1" i="0" dirty="0">
                <a:latin typeface="Aptos" panose="020B0004020202020204" pitchFamily="34" charset="0"/>
              </a:rPr>
              <a:t>Stap 6. </a:t>
            </a:r>
            <a:r>
              <a:rPr lang="nl-NL" sz="1000" i="0" u="sng" dirty="0">
                <a:latin typeface="Aptos" panose="020B0004020202020204" pitchFamily="34" charset="0"/>
              </a:rPr>
              <a:t>Plaats de obstakels </a:t>
            </a:r>
            <a:r>
              <a:rPr lang="nl-NL" sz="1000" i="0" dirty="0">
                <a:latin typeface="Aptos" panose="020B0004020202020204" pitchFamily="34" charset="0"/>
              </a:rPr>
              <a:t>tussen de doelen in (een </a:t>
            </a:r>
            <a:r>
              <a:rPr lang="nl-NL" sz="1000" b="1" i="0" dirty="0">
                <a:latin typeface="Aptos" panose="020B0004020202020204" pitchFamily="34" charset="0"/>
              </a:rPr>
              <a:t>overkomelijk</a:t>
            </a:r>
            <a:r>
              <a:rPr lang="nl-NL" sz="1000" i="0" dirty="0">
                <a:latin typeface="Aptos" panose="020B0004020202020204" pitchFamily="34" charset="0"/>
              </a:rPr>
              <a:t> obstakel (</a:t>
            </a:r>
            <a:r>
              <a:rPr lang="nl-NL" sz="1000" i="0" dirty="0" err="1">
                <a:latin typeface="Aptos" panose="020B0004020202020204" pitchFamily="34" charset="0"/>
              </a:rPr>
              <a:t>bijv</a:t>
            </a:r>
            <a:r>
              <a:rPr lang="nl-NL" sz="1000" i="0" dirty="0">
                <a:latin typeface="Aptos" panose="020B0004020202020204" pitchFamily="34" charset="0"/>
              </a:rPr>
              <a:t> stoel) vóór doel 1 en doel 2, een </a:t>
            </a:r>
            <a:r>
              <a:rPr lang="nl-NL" sz="1000" b="1" i="0" dirty="0">
                <a:latin typeface="Aptos" panose="020B0004020202020204" pitchFamily="34" charset="0"/>
              </a:rPr>
              <a:t>onoverkomelijk</a:t>
            </a:r>
            <a:r>
              <a:rPr lang="nl-NL" sz="1000" i="0" dirty="0">
                <a:latin typeface="Aptos" panose="020B0004020202020204" pitchFamily="34" charset="0"/>
              </a:rPr>
              <a:t> obstakel (</a:t>
            </a:r>
            <a:r>
              <a:rPr lang="nl-NL" sz="1000" i="0" dirty="0" err="1">
                <a:latin typeface="Aptos" panose="020B0004020202020204" pitchFamily="34" charset="0"/>
              </a:rPr>
              <a:t>bijv</a:t>
            </a:r>
            <a:r>
              <a:rPr lang="nl-NL" sz="1000" i="0" dirty="0">
                <a:latin typeface="Aptos" panose="020B0004020202020204" pitchFamily="34" charset="0"/>
              </a:rPr>
              <a:t> tussenschot voor doel 3) </a:t>
            </a:r>
          </a:p>
          <a:p>
            <a:endParaRPr lang="nl-NL" sz="1000" i="0" dirty="0">
              <a:latin typeface="Aptos" panose="020B0004020202020204" pitchFamily="34" charset="0"/>
            </a:endParaRPr>
          </a:p>
          <a:p>
            <a:r>
              <a:rPr lang="nl-NL" sz="1000" b="1" i="0" dirty="0">
                <a:latin typeface="Aptos" panose="020B0004020202020204" pitchFamily="34" charset="0"/>
              </a:rPr>
              <a:t>Stap 7</a:t>
            </a:r>
            <a:r>
              <a:rPr lang="nl-NL" sz="1000" i="0" dirty="0">
                <a:latin typeface="Aptos" panose="020B0004020202020204" pitchFamily="34" charset="0"/>
              </a:rPr>
              <a:t>. </a:t>
            </a:r>
            <a:r>
              <a:rPr lang="nl-NL" sz="1000" i="0" u="sng" dirty="0">
                <a:latin typeface="Aptos" panose="020B0004020202020204" pitchFamily="34" charset="0"/>
              </a:rPr>
              <a:t>Roep de leerling terug het lokaal in </a:t>
            </a:r>
            <a:r>
              <a:rPr lang="nl-NL" sz="1000" i="0" dirty="0">
                <a:latin typeface="Aptos" panose="020B0004020202020204" pitchFamily="34" charset="0"/>
              </a:rPr>
              <a:t>en leg uit: je mag nu je levensweg gaan lopen om je doelen te bereiken! Als je bij je doel bent, pak je het van de grond en neem je het mee. Verder mag je niks aanraken en je mag alleen binnen het pad lopen!</a:t>
            </a:r>
          </a:p>
          <a:p>
            <a:endParaRPr lang="nl-NL" sz="1000" i="0" dirty="0">
              <a:latin typeface="Aptos" panose="020B0004020202020204" pitchFamily="34" charset="0"/>
            </a:endParaRPr>
          </a:p>
          <a:p>
            <a:r>
              <a:rPr lang="nl-NL" sz="1000" b="1" i="0" dirty="0">
                <a:latin typeface="Aptos" panose="020B0004020202020204" pitchFamily="34" charset="0"/>
              </a:rPr>
              <a:t>Stap 8. </a:t>
            </a:r>
            <a:r>
              <a:rPr lang="nl-NL" sz="1000" i="0" u="sng" dirty="0">
                <a:latin typeface="Aptos" panose="020B0004020202020204" pitchFamily="34" charset="0"/>
              </a:rPr>
              <a:t>Laat de leerling beginnen bij START. Stel vragen tussendoor: </a:t>
            </a:r>
          </a:p>
          <a:p>
            <a:pPr marL="171450" indent="-171450">
              <a:buFontTx/>
              <a:buChar char="-"/>
            </a:pPr>
            <a:r>
              <a:rPr lang="nl-NL" sz="1000" i="0" dirty="0">
                <a:latin typeface="Aptos" panose="020B0004020202020204" pitchFamily="34" charset="0"/>
              </a:rPr>
              <a:t>Bij de eerste twee obstakels: Waarom staan die stoelen/tafels/etc. (het obstakel) nu hier? Waarom zou dat zijn? Om jou te plagen? Of om een andere reden? </a:t>
            </a:r>
          </a:p>
          <a:p>
            <a:pPr marL="171450" indent="-171450">
              <a:buFontTx/>
              <a:buChar char="-"/>
            </a:pPr>
            <a:r>
              <a:rPr lang="nl-NL" sz="1000" i="0" dirty="0">
                <a:latin typeface="Aptos" panose="020B0004020202020204" pitchFamily="34" charset="0"/>
              </a:rPr>
              <a:t>Bij het onoverkomelijke obstakel: Hee, dat is lastig, hoe kan dat nou? Je mag niet buiten het pad en je mag niks aanraken… Hoe moet je dit nou oplossen? Hoe voel je je nu? Wat gebeurt er? Wat kun je nu doen (bijv. hulp vragen). </a:t>
            </a:r>
          </a:p>
          <a:p>
            <a:pPr marL="171450" indent="-171450">
              <a:buFontTx/>
              <a:buChar char="-"/>
            </a:pPr>
            <a:endParaRPr lang="nl-NL" sz="1000" i="0" dirty="0">
              <a:latin typeface="Aptos" panose="020B0004020202020204" pitchFamily="34" charset="0"/>
            </a:endParaRPr>
          </a:p>
          <a:p>
            <a:pPr marL="0" indent="0">
              <a:buFontTx/>
              <a:buNone/>
            </a:pPr>
            <a:r>
              <a:rPr lang="nl-NL" sz="1000" b="1" i="0" dirty="0">
                <a:latin typeface="Aptos" panose="020B0004020202020204" pitchFamily="34" charset="0"/>
              </a:rPr>
              <a:t>Stap 9</a:t>
            </a:r>
            <a:r>
              <a:rPr lang="nl-NL" sz="1000" i="0" dirty="0">
                <a:latin typeface="Aptos" panose="020B0004020202020204" pitchFamily="34" charset="0"/>
              </a:rPr>
              <a:t>. </a:t>
            </a:r>
            <a:r>
              <a:rPr lang="nl-NL" sz="1000" b="1" i="0" dirty="0">
                <a:latin typeface="Aptos" panose="020B0004020202020204" pitchFamily="34" charset="0"/>
              </a:rPr>
              <a:t>Let op</a:t>
            </a:r>
            <a:r>
              <a:rPr lang="nl-NL" sz="1000" i="0" dirty="0">
                <a:latin typeface="Aptos" panose="020B0004020202020204" pitchFamily="34" charset="0"/>
              </a:rPr>
              <a:t>: Betrek medeleerlingen ook bij het proces! Laat hen meedenken. </a:t>
            </a:r>
          </a:p>
          <a:p>
            <a:pPr marL="0" indent="0">
              <a:buFontTx/>
              <a:buNone/>
            </a:pPr>
            <a:endParaRPr lang="nl-NL" sz="1000" i="0" dirty="0">
              <a:latin typeface="Aptos" panose="020B0004020202020204" pitchFamily="34" charset="0"/>
            </a:endParaRPr>
          </a:p>
          <a:p>
            <a:pPr marL="0" indent="0">
              <a:buFontTx/>
              <a:buNone/>
            </a:pPr>
            <a:r>
              <a:rPr lang="nl-NL" sz="1000" b="1" i="0" dirty="0">
                <a:latin typeface="Aptos" panose="020B0004020202020204" pitchFamily="34" charset="0"/>
              </a:rPr>
              <a:t>Stap 10</a:t>
            </a:r>
            <a:r>
              <a:rPr lang="nl-NL" sz="1000" i="0" dirty="0">
                <a:latin typeface="Aptos" panose="020B0004020202020204" pitchFamily="34" charset="0"/>
              </a:rPr>
              <a:t>. Laat de volgende leerling de levensweg lopen en doe indien wenselijk de uitbreiding bij de tweede of derde leerling (zie plattegrond)</a:t>
            </a:r>
          </a:p>
          <a:p>
            <a:pPr marL="0" indent="0">
              <a:buFontTx/>
              <a:buNone/>
            </a:pPr>
            <a:endParaRPr lang="nl-NL" sz="1000" i="0" dirty="0">
              <a:latin typeface="Aptos" panose="020B0004020202020204" pitchFamily="34" charset="0"/>
            </a:endParaRPr>
          </a:p>
          <a:p>
            <a:pPr marL="0" indent="0">
              <a:buFontTx/>
              <a:buNone/>
            </a:pPr>
            <a:r>
              <a:rPr lang="nl-NL" sz="1000" i="0" dirty="0">
                <a:latin typeface="Aptos" panose="020B0004020202020204" pitchFamily="34" charset="0"/>
              </a:rPr>
              <a:t>Idealiter komt elke leerling aan de beurt. Maar lukt dit niet, overleg dan even met de leerlingen of ze alsnog de behoefte hebben hun levensweg te lopen. Plan hier dan een moment voor in. Het heeft niet de voorkeur om de les te verdelen over 2 lessen.</a:t>
            </a:r>
          </a:p>
          <a:p>
            <a:pPr marL="0" indent="0">
              <a:buFontTx/>
              <a:buNone/>
            </a:pPr>
            <a:endParaRPr lang="nl-NL" sz="1000" i="0" dirty="0">
              <a:latin typeface="Aptos" panose="020B0004020202020204" pitchFamily="34" charset="0"/>
            </a:endParaRPr>
          </a:p>
          <a:p>
            <a:pPr marL="0" indent="0">
              <a:buFontTx/>
              <a:buNone/>
            </a:pPr>
            <a:endParaRPr lang="nl-NL" sz="1000" i="1" dirty="0">
              <a:latin typeface="Aptos" panose="020B0004020202020204" pitchFamily="34" charset="0"/>
            </a:endParaRPr>
          </a:p>
          <a:p>
            <a:pPr marL="0" indent="0" algn="r">
              <a:buFontTx/>
              <a:buNone/>
            </a:pPr>
            <a:r>
              <a:rPr lang="nl-NL" sz="1000" i="1" baseline="30000" dirty="0">
                <a:latin typeface="Aptos" panose="020B0004020202020204" pitchFamily="34" charset="0"/>
              </a:rPr>
              <a:t>©</a:t>
            </a:r>
            <a:r>
              <a:rPr lang="nl-NL" sz="1000" i="1" dirty="0">
                <a:latin typeface="Aptos" panose="020B0004020202020204" pitchFamily="34" charset="0"/>
              </a:rPr>
              <a:t>Afbeelding: Microsoft Stockafbeeldingen</a:t>
            </a:r>
          </a:p>
          <a:p>
            <a:endParaRPr lang="nl-NL" sz="1000" dirty="0">
              <a:latin typeface="Aptos" panose="020B0004020202020204" pitchFamily="34" charset="0"/>
            </a:endParaRPr>
          </a:p>
        </p:txBody>
      </p:sp>
      <p:sp>
        <p:nvSpPr>
          <p:cNvPr id="4" name="Tijdelijke aanduiding voor dianummer 3"/>
          <p:cNvSpPr>
            <a:spLocks noGrp="1"/>
          </p:cNvSpPr>
          <p:nvPr>
            <p:ph type="sldNum" sz="quarter" idx="5"/>
          </p:nvPr>
        </p:nvSpPr>
        <p:spPr/>
        <p:txBody>
          <a:bodyPr/>
          <a:lstStyle/>
          <a:p>
            <a:fld id="{8061F67F-71EA-4E5F-BB19-DDD29ACAFC6C}" type="slidenum">
              <a:rPr lang="nl-NL" smtClean="0"/>
              <a:t>4</a:t>
            </a:fld>
            <a:endParaRPr lang="nl-NL"/>
          </a:p>
        </p:txBody>
      </p:sp>
    </p:spTree>
    <p:extLst>
      <p:ext uri="{BB962C8B-B14F-4D97-AF65-F5344CB8AC3E}">
        <p14:creationId xmlns:p14="http://schemas.microsoft.com/office/powerpoint/2010/main" val="4218039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dirty="0">
                <a:latin typeface="Aptos" panose="020B0004020202020204" pitchFamily="34" charset="0"/>
              </a:rPr>
              <a:t>Reflecteer nu met de leerlingen op hoe het lopen van de levensweg is gegaan. Stel hen de vragen op de dia en bespreek deze met elkaar. </a:t>
            </a:r>
            <a:br>
              <a:rPr lang="nl-NL" sz="1000" dirty="0">
                <a:latin typeface="Aptos" panose="020B0004020202020204" pitchFamily="34" charset="0"/>
              </a:rPr>
            </a:br>
            <a:r>
              <a:rPr lang="nl-NL" sz="1000" dirty="0">
                <a:latin typeface="Aptos" panose="020B0004020202020204" pitchFamily="34" charset="0"/>
              </a:rPr>
              <a:t>Complimenteer elke poging van de leerling om na te denken over zichzelf, zijn proces, zijn deelname in de les, wat hij/zij geleerd heeft.</a:t>
            </a:r>
          </a:p>
          <a:p>
            <a:pPr marL="0" indent="0">
              <a:buFontTx/>
              <a:buNone/>
            </a:pPr>
            <a:endParaRPr lang="nl-NL" sz="1000" i="0" dirty="0">
              <a:latin typeface="Aptos" panose="020B0004020202020204" pitchFamily="34" charset="0"/>
            </a:endParaRPr>
          </a:p>
          <a:p>
            <a:pPr marL="0" indent="0">
              <a:buFontTx/>
              <a:buNone/>
            </a:pPr>
            <a:endParaRPr lang="nl-NL" sz="1000" i="1" dirty="0">
              <a:latin typeface="Aptos" panose="020B0004020202020204" pitchFamily="34" charset="0"/>
            </a:endParaRPr>
          </a:p>
          <a:p>
            <a:pPr marL="0" indent="0" algn="r">
              <a:buFontTx/>
              <a:buNone/>
            </a:pPr>
            <a:r>
              <a:rPr lang="nl-NL" sz="1000" i="1" baseline="30000" dirty="0">
                <a:latin typeface="Aptos" panose="020B0004020202020204" pitchFamily="34" charset="0"/>
              </a:rPr>
              <a:t>©</a:t>
            </a:r>
            <a:r>
              <a:rPr lang="nl-NL" sz="1000" i="1" dirty="0">
                <a:latin typeface="Aptos" panose="020B0004020202020204" pitchFamily="34" charset="0"/>
              </a:rPr>
              <a:t>Afbeelding: Microsoft Stockafbeeldingen</a:t>
            </a:r>
          </a:p>
          <a:p>
            <a:endParaRPr lang="nl-NL" sz="1000" dirty="0">
              <a:latin typeface="Aptos" panose="020B0004020202020204" pitchFamily="34" charset="0"/>
            </a:endParaRPr>
          </a:p>
        </p:txBody>
      </p:sp>
      <p:sp>
        <p:nvSpPr>
          <p:cNvPr id="4" name="Tijdelijke aanduiding voor dianummer 3"/>
          <p:cNvSpPr>
            <a:spLocks noGrp="1"/>
          </p:cNvSpPr>
          <p:nvPr>
            <p:ph type="sldNum" sz="quarter" idx="5"/>
          </p:nvPr>
        </p:nvSpPr>
        <p:spPr/>
        <p:txBody>
          <a:bodyPr/>
          <a:lstStyle/>
          <a:p>
            <a:fld id="{8061F67F-71EA-4E5F-BB19-DDD29ACAFC6C}" type="slidenum">
              <a:rPr lang="nl-NL" smtClean="0"/>
              <a:t>5</a:t>
            </a:fld>
            <a:endParaRPr lang="nl-NL"/>
          </a:p>
        </p:txBody>
      </p:sp>
    </p:spTree>
    <p:extLst>
      <p:ext uri="{BB962C8B-B14F-4D97-AF65-F5344CB8AC3E}">
        <p14:creationId xmlns:p14="http://schemas.microsoft.com/office/powerpoint/2010/main" val="266279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dirty="0">
                <a:latin typeface="Aptos" panose="020B0004020202020204" pitchFamily="34" charset="0"/>
              </a:rPr>
              <a:t>Leg de leerling uit dat je in je leven mensen hebt die je kunnen helpen, bijvoorbeeld je ouders, je docenten, je vrienden etc. Maar er is één iemand die er in je leven ALTIJD is, namelijk: Jij zelf! </a:t>
            </a:r>
          </a:p>
          <a:p>
            <a:pPr marL="0" marR="0" lvl="0" indent="0" algn="l" defTabSz="914400" rtl="0" eaLnBrk="1" fontAlgn="auto" latinLnBrk="0" hangingPunct="1">
              <a:lnSpc>
                <a:spcPct val="100000"/>
              </a:lnSpc>
              <a:spcBef>
                <a:spcPts val="0"/>
              </a:spcBef>
              <a:spcAft>
                <a:spcPts val="0"/>
              </a:spcAft>
              <a:buClrTx/>
              <a:buSzTx/>
              <a:buFontTx/>
              <a:buNone/>
              <a:tabLst/>
              <a:defRPr/>
            </a:pPr>
            <a:br>
              <a:rPr lang="nl-NL" sz="1000" dirty="0">
                <a:latin typeface="Aptos" panose="020B0004020202020204" pitchFamily="34" charset="0"/>
              </a:rPr>
            </a:br>
            <a:r>
              <a:rPr lang="nl-NL" sz="1000" dirty="0">
                <a:latin typeface="Aptos" panose="020B0004020202020204" pitchFamily="34" charset="0"/>
              </a:rPr>
              <a:t>Dan is het heel belangrijk dat je jezelf goed kent. Zodat je weet welke talenten je kan gebruiken om je doelen te halen, zodat je weet wat je lastig vindt en hoe je hulp kan vragen, etc. </a:t>
            </a:r>
          </a:p>
          <a:p>
            <a:pPr marL="0" indent="0">
              <a:buFontTx/>
              <a:buNone/>
            </a:pPr>
            <a:endParaRPr lang="nl-NL" sz="1000" i="0" dirty="0">
              <a:latin typeface="Aptos" panose="020B0004020202020204" pitchFamily="34" charset="0"/>
            </a:endParaRPr>
          </a:p>
          <a:p>
            <a:pPr marL="0" indent="0">
              <a:buFontTx/>
              <a:buNone/>
            </a:pPr>
            <a:endParaRPr lang="nl-NL" sz="1000" i="1" dirty="0">
              <a:latin typeface="Aptos" panose="020B0004020202020204" pitchFamily="34" charset="0"/>
            </a:endParaRPr>
          </a:p>
          <a:p>
            <a:pPr marL="0" indent="0" algn="r">
              <a:buFontTx/>
              <a:buNone/>
            </a:pPr>
            <a:r>
              <a:rPr lang="nl-NL" sz="1000" i="1" baseline="30000" dirty="0">
                <a:latin typeface="Aptos" panose="020B0004020202020204" pitchFamily="34" charset="0"/>
              </a:rPr>
              <a:t>©</a:t>
            </a:r>
            <a:r>
              <a:rPr lang="nl-NL" sz="1000" i="1" dirty="0">
                <a:latin typeface="Aptos" panose="020B0004020202020204" pitchFamily="34" charset="0"/>
              </a:rPr>
              <a:t>Afbeelding: Microsoft Stockafbeeldingen</a:t>
            </a:r>
          </a:p>
          <a:p>
            <a:endParaRPr lang="nl-NL" sz="1000" dirty="0">
              <a:latin typeface="Aptos" panose="020B0004020202020204" pitchFamily="34" charset="0"/>
            </a:endParaRPr>
          </a:p>
        </p:txBody>
      </p:sp>
      <p:sp>
        <p:nvSpPr>
          <p:cNvPr id="4" name="Tijdelijke aanduiding voor dianummer 3"/>
          <p:cNvSpPr>
            <a:spLocks noGrp="1"/>
          </p:cNvSpPr>
          <p:nvPr>
            <p:ph type="sldNum" sz="quarter" idx="5"/>
          </p:nvPr>
        </p:nvSpPr>
        <p:spPr/>
        <p:txBody>
          <a:bodyPr/>
          <a:lstStyle/>
          <a:p>
            <a:fld id="{8061F67F-71EA-4E5F-BB19-DDD29ACAFC6C}" type="slidenum">
              <a:rPr lang="nl-NL" smtClean="0"/>
              <a:t>6</a:t>
            </a:fld>
            <a:endParaRPr lang="nl-NL"/>
          </a:p>
        </p:txBody>
      </p:sp>
    </p:spTree>
    <p:extLst>
      <p:ext uri="{BB962C8B-B14F-4D97-AF65-F5344CB8AC3E}">
        <p14:creationId xmlns:p14="http://schemas.microsoft.com/office/powerpoint/2010/main" val="3226418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sz="1000" i="0" dirty="0">
              <a:latin typeface="Aptos" panose="020B0004020202020204" pitchFamily="34" charset="0"/>
            </a:endParaRPr>
          </a:p>
          <a:p>
            <a:pPr marL="0" indent="0">
              <a:buFontTx/>
              <a:buNone/>
            </a:pPr>
            <a:endParaRPr lang="nl-NL" sz="1000" i="1" dirty="0">
              <a:latin typeface="Aptos" panose="020B0004020202020204" pitchFamily="34" charset="0"/>
            </a:endParaRPr>
          </a:p>
          <a:p>
            <a:pPr marL="0" indent="0" algn="r">
              <a:buFontTx/>
              <a:buNone/>
            </a:pPr>
            <a:r>
              <a:rPr lang="nl-NL" sz="1000" i="1" baseline="30000" dirty="0">
                <a:latin typeface="Aptos" panose="020B0004020202020204" pitchFamily="34" charset="0"/>
              </a:rPr>
              <a:t>©</a:t>
            </a:r>
            <a:r>
              <a:rPr lang="nl-NL" sz="1000" i="1" dirty="0">
                <a:latin typeface="Aptos" panose="020B0004020202020204" pitchFamily="34" charset="0"/>
              </a:rPr>
              <a:t>Afbeelding: Microsoft Stockafbeeldingen</a:t>
            </a:r>
          </a:p>
          <a:p>
            <a:endParaRPr lang="nl-NL" sz="1000" dirty="0">
              <a:latin typeface="Aptos" panose="020B0004020202020204" pitchFamily="34" charset="0"/>
            </a:endParaRPr>
          </a:p>
        </p:txBody>
      </p:sp>
      <p:sp>
        <p:nvSpPr>
          <p:cNvPr id="4" name="Tijdelijke aanduiding voor dianummer 3"/>
          <p:cNvSpPr>
            <a:spLocks noGrp="1"/>
          </p:cNvSpPr>
          <p:nvPr>
            <p:ph type="sldNum" sz="quarter" idx="5"/>
          </p:nvPr>
        </p:nvSpPr>
        <p:spPr/>
        <p:txBody>
          <a:bodyPr/>
          <a:lstStyle/>
          <a:p>
            <a:fld id="{8061F67F-71EA-4E5F-BB19-DDD29ACAFC6C}" type="slidenum">
              <a:rPr lang="nl-NL" smtClean="0"/>
              <a:t>7</a:t>
            </a:fld>
            <a:endParaRPr lang="nl-NL"/>
          </a:p>
        </p:txBody>
      </p:sp>
    </p:spTree>
    <p:extLst>
      <p:ext uri="{BB962C8B-B14F-4D97-AF65-F5344CB8AC3E}">
        <p14:creationId xmlns:p14="http://schemas.microsoft.com/office/powerpoint/2010/main" val="2572772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a:latin typeface="Aptos" panose="020B0004020202020204" pitchFamily="34" charset="0"/>
              </a:rPr>
              <a:t>Leg de betekenis van </a:t>
            </a:r>
            <a:r>
              <a:rPr lang="nl-NL" sz="1000" dirty="0" err="1">
                <a:latin typeface="Aptos" panose="020B0004020202020204" pitchFamily="34" charset="0"/>
              </a:rPr>
              <a:t>psycho</a:t>
            </a:r>
            <a:r>
              <a:rPr lang="nl-NL" sz="1000" dirty="0">
                <a:latin typeface="Aptos" panose="020B0004020202020204" pitchFamily="34" charset="0"/>
              </a:rPr>
              <a:t>-educatie uit. Vervolg op volgende dia. </a:t>
            </a:r>
          </a:p>
          <a:p>
            <a:endParaRPr lang="nl-NL" sz="1000" dirty="0">
              <a:latin typeface="Aptos" panose="020B0004020202020204" pitchFamily="34" charset="0"/>
            </a:endParaRPr>
          </a:p>
          <a:p>
            <a:endParaRPr lang="nl-NL" sz="1000" dirty="0">
              <a:latin typeface="Aptos" panose="020B0004020202020204" pitchFamily="34" charset="0"/>
            </a:endParaRPr>
          </a:p>
          <a:p>
            <a:pPr marL="0" indent="0" algn="r">
              <a:buFontTx/>
              <a:buNone/>
            </a:pPr>
            <a:r>
              <a:rPr lang="nl-NL" sz="1000" i="1" baseline="30000" dirty="0">
                <a:latin typeface="Aptos" panose="020B0004020202020204" pitchFamily="34" charset="0"/>
              </a:rPr>
              <a:t>©</a:t>
            </a:r>
            <a:r>
              <a:rPr lang="nl-NL" sz="1000" i="1" dirty="0">
                <a:latin typeface="Aptos" panose="020B0004020202020204" pitchFamily="34" charset="0"/>
              </a:rPr>
              <a:t>Afbeelding: Microsoft Stockafbeeldingen</a:t>
            </a:r>
          </a:p>
          <a:p>
            <a:endParaRPr lang="nl-NL" sz="1000" dirty="0">
              <a:latin typeface="Aptos" panose="020B0004020202020204" pitchFamily="34" charset="0"/>
            </a:endParaRPr>
          </a:p>
        </p:txBody>
      </p:sp>
      <p:sp>
        <p:nvSpPr>
          <p:cNvPr id="4" name="Tijdelijke aanduiding voor dianummer 3"/>
          <p:cNvSpPr>
            <a:spLocks noGrp="1"/>
          </p:cNvSpPr>
          <p:nvPr>
            <p:ph type="sldNum" sz="quarter" idx="5"/>
          </p:nvPr>
        </p:nvSpPr>
        <p:spPr/>
        <p:txBody>
          <a:bodyPr/>
          <a:lstStyle/>
          <a:p>
            <a:pPr rtl="0"/>
            <a:fld id="{FF8D0E63-0F6A-47B0-8BD1-6E95B004C872}" type="slidenum">
              <a:rPr lang="nl-NL" noProof="0" smtClean="0"/>
              <a:t>8</a:t>
            </a:fld>
            <a:endParaRPr lang="nl-NL" noProof="0"/>
          </a:p>
        </p:txBody>
      </p:sp>
    </p:spTree>
    <p:extLst>
      <p:ext uri="{BB962C8B-B14F-4D97-AF65-F5344CB8AC3E}">
        <p14:creationId xmlns:p14="http://schemas.microsoft.com/office/powerpoint/2010/main" val="2381807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sz="1000" i="0" dirty="0">
              <a:latin typeface="Aptos" panose="020B0004020202020204" pitchFamily="34" charset="0"/>
            </a:endParaRPr>
          </a:p>
          <a:p>
            <a:pPr marL="0" indent="0">
              <a:buFontTx/>
              <a:buNone/>
            </a:pPr>
            <a:endParaRPr lang="nl-NL" sz="1000" i="1" dirty="0">
              <a:latin typeface="Aptos" panose="020B0004020202020204" pitchFamily="34" charset="0"/>
            </a:endParaRPr>
          </a:p>
          <a:p>
            <a:pPr marL="0" indent="0" algn="r">
              <a:buFontTx/>
              <a:buNone/>
            </a:pPr>
            <a:r>
              <a:rPr lang="nl-NL" sz="1000" i="1" baseline="30000" dirty="0">
                <a:latin typeface="Aptos" panose="020B0004020202020204" pitchFamily="34" charset="0"/>
              </a:rPr>
              <a:t>©</a:t>
            </a:r>
            <a:r>
              <a:rPr lang="nl-NL" sz="1000" i="1" dirty="0">
                <a:latin typeface="Aptos" panose="020B0004020202020204" pitchFamily="34" charset="0"/>
              </a:rPr>
              <a:t>Afbeelding: Microsoft Stockafbeeldingen</a:t>
            </a:r>
          </a:p>
          <a:p>
            <a:endParaRPr lang="nl-NL" sz="1000" dirty="0">
              <a:latin typeface="Aptos" panose="020B0004020202020204" pitchFamily="34" charset="0"/>
            </a:endParaRPr>
          </a:p>
        </p:txBody>
      </p:sp>
      <p:sp>
        <p:nvSpPr>
          <p:cNvPr id="4" name="Tijdelijke aanduiding voor dianummer 3"/>
          <p:cNvSpPr>
            <a:spLocks noGrp="1"/>
          </p:cNvSpPr>
          <p:nvPr>
            <p:ph type="sldNum" sz="quarter" idx="5"/>
          </p:nvPr>
        </p:nvSpPr>
        <p:spPr/>
        <p:txBody>
          <a:bodyPr/>
          <a:lstStyle/>
          <a:p>
            <a:fld id="{8061F67F-71EA-4E5F-BB19-DDD29ACAFC6C}" type="slidenum">
              <a:rPr lang="nl-NL" smtClean="0"/>
              <a:t>9</a:t>
            </a:fld>
            <a:endParaRPr lang="nl-NL"/>
          </a:p>
        </p:txBody>
      </p:sp>
    </p:spTree>
    <p:extLst>
      <p:ext uri="{BB962C8B-B14F-4D97-AF65-F5344CB8AC3E}">
        <p14:creationId xmlns:p14="http://schemas.microsoft.com/office/powerpoint/2010/main" val="3543575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715158DF-2C56-472E-AC48-47E20552FA19}"/>
              </a:ext>
            </a:extLst>
          </p:cNvPr>
          <p:cNvSpPr/>
          <p:nvPr/>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807094A5-EB6F-441D-88F8-CD7A30C84707}"/>
              </a:ext>
            </a:extLst>
          </p:cNvPr>
          <p:cNvSpPr>
            <a:spLocks noGrp="1"/>
          </p:cNvSpPr>
          <p:nvPr>
            <p:ph type="ctrTitle" hasCustomPrompt="1"/>
          </p:nvPr>
        </p:nvSpPr>
        <p:spPr>
          <a:xfrm>
            <a:off x="932688" y="1673352"/>
            <a:ext cx="5596128" cy="3511296"/>
          </a:xfrm>
        </p:spPr>
        <p:txBody>
          <a:bodyPr rtlCol="0" anchor="ctr">
            <a:normAutofit/>
          </a:bodyPr>
          <a:lstStyle>
            <a:lvl1pPr algn="l">
              <a:lnSpc>
                <a:spcPct val="100000"/>
              </a:lnSpc>
              <a:defRPr sz="4800">
                <a:solidFill>
                  <a:schemeClr val="bg1"/>
                </a:solidFill>
              </a:defRPr>
            </a:lvl1pPr>
          </a:lstStyle>
          <a:p>
            <a:pPr rtl="0"/>
            <a:r>
              <a:rPr lang="nl-NL" noProof="0"/>
              <a:t>Klik om de titelstijl van het model te bewerken</a:t>
            </a:r>
          </a:p>
        </p:txBody>
      </p:sp>
      <p:sp>
        <p:nvSpPr>
          <p:cNvPr id="3" name="Subtitel 2">
            <a:extLst>
              <a:ext uri="{FF2B5EF4-FFF2-40B4-BE49-F238E27FC236}">
                <a16:creationId xmlns:a16="http://schemas.microsoft.com/office/drawing/2014/main" id="{1C7CE1E3-3929-42A6-81B7-056BD88EF353}"/>
              </a:ext>
            </a:extLst>
          </p:cNvPr>
          <p:cNvSpPr>
            <a:spLocks noGrp="1"/>
          </p:cNvSpPr>
          <p:nvPr>
            <p:ph type="subTitle" idx="1" hasCustomPrompt="1"/>
          </p:nvPr>
        </p:nvSpPr>
        <p:spPr>
          <a:xfrm>
            <a:off x="8110728" y="1674546"/>
            <a:ext cx="3401568" cy="3508908"/>
          </a:xfrm>
        </p:spPr>
        <p:txBody>
          <a:bodyPr rtlCol="0"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Klik om de subtitelstijl van het model te bewerken</a:t>
            </a:r>
          </a:p>
        </p:txBody>
      </p:sp>
    </p:spTree>
    <p:extLst>
      <p:ext uri="{BB962C8B-B14F-4D97-AF65-F5344CB8AC3E}">
        <p14:creationId xmlns:p14="http://schemas.microsoft.com/office/powerpoint/2010/main" val="2093689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3 kolom">
    <p:spTree>
      <p:nvGrpSpPr>
        <p:cNvPr id="1" name=""/>
        <p:cNvGrpSpPr/>
        <p:nvPr/>
      </p:nvGrpSpPr>
      <p:grpSpPr>
        <a:xfrm>
          <a:off x="0" y="0"/>
          <a:ext cx="0" cy="0"/>
          <a:chOff x="0" y="0"/>
          <a:chExt cx="0" cy="0"/>
        </a:xfrm>
      </p:grpSpPr>
      <p:sp>
        <p:nvSpPr>
          <p:cNvPr id="10" name="Vrije vorm: Vorm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164D2B94-0682-4185-BCE3-89AF214A4FA8}"/>
              </a:ext>
            </a:extLst>
          </p:cNvPr>
          <p:cNvSpPr>
            <a:spLocks noGrp="1"/>
          </p:cNvSpPr>
          <p:nvPr>
            <p:ph type="title" hasCustomPrompt="1"/>
          </p:nvPr>
        </p:nvSpPr>
        <p:spPr>
          <a:xfrm>
            <a:off x="839788" y="365125"/>
            <a:ext cx="10515600" cy="1325563"/>
          </a:xfrm>
        </p:spPr>
        <p:txBody>
          <a:bodyPr rtlCol="0">
            <a:normAutofit/>
          </a:bodyPr>
          <a:lstStyle>
            <a:lvl1pPr>
              <a:defRPr sz="40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4541520"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4541520"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fld id="{67A81F2F-1F80-4A4B-85F2-E223E4F49324}" type="datetimeFigureOut">
              <a:rPr lang="nl-NL" smtClean="0"/>
              <a:t>9-2-2025</a:t>
            </a:fld>
            <a:endParaRPr lang="nl-NL"/>
          </a:p>
        </p:txBody>
      </p:sp>
      <p:sp>
        <p:nvSpPr>
          <p:cNvPr id="8" name="Tijdelijke aanduiding voor voettekst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endParaRPr lang="nl-NL"/>
          </a:p>
        </p:txBody>
      </p:sp>
      <p:sp>
        <p:nvSpPr>
          <p:cNvPr id="9" name="Tijdelijke aanduiding voor dianumm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fld id="{157D795D-315A-4476-89DD-55D3B7CFF98D}" type="slidenum">
              <a:rPr lang="nl-NL" smtClean="0"/>
              <a:t>‹nr.›</a:t>
            </a:fld>
            <a:endParaRPr lang="nl-NL"/>
          </a:p>
        </p:txBody>
      </p:sp>
      <p:sp>
        <p:nvSpPr>
          <p:cNvPr id="11" name="Tijdelijke aanduiding voor tekst 4">
            <a:extLst>
              <a:ext uri="{FF2B5EF4-FFF2-40B4-BE49-F238E27FC236}">
                <a16:creationId xmlns:a16="http://schemas.microsoft.com/office/drawing/2014/main" id="{B4B72819-870F-4CC8-9DEF-58C3AB4CD685}"/>
              </a:ext>
            </a:extLst>
          </p:cNvPr>
          <p:cNvSpPr>
            <a:spLocks noGrp="1"/>
          </p:cNvSpPr>
          <p:nvPr>
            <p:ph type="body" sz="quarter" idx="13" hasCustomPrompt="1"/>
          </p:nvPr>
        </p:nvSpPr>
        <p:spPr>
          <a:xfrm>
            <a:off x="8243252"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12" name="Tijdelijke aanduiding voor inhoud 5">
            <a:extLst>
              <a:ext uri="{FF2B5EF4-FFF2-40B4-BE49-F238E27FC236}">
                <a16:creationId xmlns:a16="http://schemas.microsoft.com/office/drawing/2014/main" id="{D7812E9D-BE2A-41F4-AA15-DC0B8C56AE77}"/>
              </a:ext>
            </a:extLst>
          </p:cNvPr>
          <p:cNvSpPr>
            <a:spLocks noGrp="1"/>
          </p:cNvSpPr>
          <p:nvPr>
            <p:ph sz="quarter" idx="14" hasCustomPrompt="1"/>
          </p:nvPr>
        </p:nvSpPr>
        <p:spPr>
          <a:xfrm>
            <a:off x="8243252"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Tree>
    <p:extLst>
      <p:ext uri="{BB962C8B-B14F-4D97-AF65-F5344CB8AC3E}">
        <p14:creationId xmlns:p14="http://schemas.microsoft.com/office/powerpoint/2010/main" val="2889296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inhoud met 2 afbeeldingen">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6" name="Tijdelijke aanduiding voor afbeelding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6739128" y="365760"/>
            <a:ext cx="4617720" cy="2578608"/>
          </a:xfrm>
        </p:spPr>
        <p:txBody>
          <a:bodyPr rtlCol="0" anchor="b">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6739128" y="3127248"/>
            <a:ext cx="4617720" cy="3054096"/>
          </a:xfrm>
        </p:spPr>
        <p:txBody>
          <a:bodyPr rtlCol="0"/>
          <a:lstStyle>
            <a:lvl1pPr marL="0" indent="0">
              <a:buNone/>
              <a:defRPr sz="1800"/>
            </a:lvl1pPr>
            <a:lvl2pPr marL="228600">
              <a:defRPr sz="1800"/>
            </a:lvl2pPr>
            <a:lvl3pPr marL="457200">
              <a:defRPr sz="1800"/>
            </a:lvl3pPr>
            <a:lvl4pPr marL="685800">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rtlCol="0"/>
          <a:lstStyle>
            <a:lvl1pPr algn="l">
              <a:defRPr/>
            </a:lvl1pPr>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157D795D-315A-4476-89DD-55D3B7CFF98D}" type="slidenum">
              <a:rPr lang="nl-NL" smtClean="0"/>
              <a:t>‹nr.›</a:t>
            </a:fld>
            <a:endParaRPr lang="nl-NL"/>
          </a:p>
        </p:txBody>
      </p:sp>
    </p:spTree>
    <p:extLst>
      <p:ext uri="{BB962C8B-B14F-4D97-AF65-F5344CB8AC3E}">
        <p14:creationId xmlns:p14="http://schemas.microsoft.com/office/powerpoint/2010/main" val="2977770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fsluiting">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8" name="Tijdelijke aanduiding voor afbeelding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5" name="Titel 4">
            <a:extLst>
              <a:ext uri="{FF2B5EF4-FFF2-40B4-BE49-F238E27FC236}">
                <a16:creationId xmlns:a16="http://schemas.microsoft.com/office/drawing/2014/main" id="{BF79A6B6-B6BD-4F17-8EDF-3CBD83B5A3C4}"/>
              </a:ext>
            </a:extLst>
          </p:cNvPr>
          <p:cNvSpPr>
            <a:spLocks noGrp="1"/>
          </p:cNvSpPr>
          <p:nvPr>
            <p:ph type="title" hasCustomPrompt="1"/>
          </p:nvPr>
        </p:nvSpPr>
        <p:spPr>
          <a:xfrm>
            <a:off x="838200" y="365124"/>
            <a:ext cx="4443984" cy="2139696"/>
          </a:xfrm>
        </p:spPr>
        <p:txBody>
          <a:bodyPr rtlCol="0" anchor="b"/>
          <a:lstStyle>
            <a:lvl1pPr>
              <a:defRPr sz="4000"/>
            </a:lvl1pPr>
          </a:lstStyle>
          <a:p>
            <a:pPr rtl="0"/>
            <a:r>
              <a:rPr lang="nl-NL" noProof="0"/>
              <a:t>Klik om de titelstijl van het model te bewerken</a:t>
            </a:r>
          </a:p>
        </p:txBody>
      </p:sp>
      <p:sp>
        <p:nvSpPr>
          <p:cNvPr id="7" name="Tijdelijke aanduiding voor tekst 6">
            <a:extLst>
              <a:ext uri="{FF2B5EF4-FFF2-40B4-BE49-F238E27FC236}">
                <a16:creationId xmlns:a16="http://schemas.microsoft.com/office/drawing/2014/main" id="{AE97A506-D3A6-4ED8-8315-385575046882}"/>
              </a:ext>
            </a:extLst>
          </p:cNvPr>
          <p:cNvSpPr>
            <a:spLocks noGrp="1"/>
          </p:cNvSpPr>
          <p:nvPr>
            <p:ph type="body" sz="quarter" idx="13" hasCustomPrompt="1"/>
          </p:nvPr>
        </p:nvSpPr>
        <p:spPr>
          <a:xfrm>
            <a:off x="838199" y="2898648"/>
            <a:ext cx="4443984" cy="594360"/>
          </a:xfrm>
        </p:spPr>
        <p:txBody>
          <a:bodyPr rtlCol="0"/>
          <a:lstStyle>
            <a:lvl1pPr marL="0" indent="0">
              <a:buNone/>
              <a:defRPr sz="2000"/>
            </a:lvl1pPr>
          </a:lstStyle>
          <a:p>
            <a:pPr lvl="0" rtl="0"/>
            <a:r>
              <a:rPr lang="nl-NL" noProof="0"/>
              <a:t>Klik om de tekststijlen van het model te bewerken</a:t>
            </a:r>
          </a:p>
        </p:txBody>
      </p:sp>
      <p:sp>
        <p:nvSpPr>
          <p:cNvPr id="8" name="Tijdelijke aanduiding voor tekst 6">
            <a:extLst>
              <a:ext uri="{FF2B5EF4-FFF2-40B4-BE49-F238E27FC236}">
                <a16:creationId xmlns:a16="http://schemas.microsoft.com/office/drawing/2014/main" id="{D85D9E25-B25F-4DB6-B381-E134A525C7A1}"/>
              </a:ext>
            </a:extLst>
          </p:cNvPr>
          <p:cNvSpPr>
            <a:spLocks noGrp="1"/>
          </p:cNvSpPr>
          <p:nvPr>
            <p:ph type="body" sz="quarter" idx="14" hasCustomPrompt="1"/>
          </p:nvPr>
        </p:nvSpPr>
        <p:spPr>
          <a:xfrm>
            <a:off x="838199" y="3639312"/>
            <a:ext cx="4443984" cy="594360"/>
          </a:xfrm>
        </p:spPr>
        <p:txBody>
          <a:bodyPr rtlCol="0"/>
          <a:lstStyle>
            <a:lvl1pPr marL="0" indent="0">
              <a:buNone/>
              <a:defRPr sz="2000"/>
            </a:lvl1pPr>
          </a:lstStyle>
          <a:p>
            <a:pPr lvl="0" rtl="0"/>
            <a:r>
              <a:rPr lang="nl-NL" noProof="0"/>
              <a:t>Klik om de tekststijlen van het model te bewerken</a:t>
            </a:r>
          </a:p>
        </p:txBody>
      </p:sp>
      <p:sp>
        <p:nvSpPr>
          <p:cNvPr id="9" name="Tijdelijke aanduiding voor tekst 6">
            <a:extLst>
              <a:ext uri="{FF2B5EF4-FFF2-40B4-BE49-F238E27FC236}">
                <a16:creationId xmlns:a16="http://schemas.microsoft.com/office/drawing/2014/main" id="{6CE2F152-3B4C-4389-9A9C-82E3C8649A90}"/>
              </a:ext>
            </a:extLst>
          </p:cNvPr>
          <p:cNvSpPr>
            <a:spLocks noGrp="1"/>
          </p:cNvSpPr>
          <p:nvPr>
            <p:ph type="body" sz="quarter" idx="15" hasCustomPrompt="1"/>
          </p:nvPr>
        </p:nvSpPr>
        <p:spPr>
          <a:xfrm>
            <a:off x="838199" y="4389120"/>
            <a:ext cx="4443984" cy="594360"/>
          </a:xfrm>
        </p:spPr>
        <p:txBody>
          <a:bodyPr rtlCol="0"/>
          <a:lstStyle>
            <a:lvl1pPr marL="0" indent="0">
              <a:buNone/>
              <a:defRPr sz="2000"/>
            </a:lvl1pPr>
          </a:lstStyle>
          <a:p>
            <a:pPr lvl="0" rtl="0"/>
            <a:r>
              <a:rPr lang="nl-NL" noProof="0"/>
              <a:t>Klik om de tekststijlen van het model te bewerken</a:t>
            </a:r>
          </a:p>
        </p:txBody>
      </p:sp>
    </p:spTree>
    <p:extLst>
      <p:ext uri="{BB962C8B-B14F-4D97-AF65-F5344CB8AC3E}">
        <p14:creationId xmlns:p14="http://schemas.microsoft.com/office/powerpoint/2010/main" val="3002934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7" name="Afbeelding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831850" y="1078991"/>
            <a:ext cx="5266944" cy="3136392"/>
          </a:xfrm>
        </p:spPr>
        <p:txBody>
          <a:bodyPr rtlCol="0" anchor="b">
            <a:normAutofit/>
          </a:bodyPr>
          <a:lstStyle>
            <a:lvl1pPr>
              <a:defRPr sz="48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BE8BBAC4-9088-44CF-BA2D-B8DD24FB5274}"/>
              </a:ext>
            </a:extLst>
          </p:cNvPr>
          <p:cNvSpPr>
            <a:spLocks noGrp="1"/>
          </p:cNvSpPr>
          <p:nvPr>
            <p:ph type="body" idx="1" hasCustomPrompt="1"/>
          </p:nvPr>
        </p:nvSpPr>
        <p:spPr>
          <a:xfrm>
            <a:off x="831850" y="4279392"/>
            <a:ext cx="5266944" cy="1500187"/>
          </a:xfrm>
        </p:spPr>
        <p:txBody>
          <a:bodyPr rtlCol="0"/>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l-NL" noProof="0"/>
              <a:t>Klik om de tekststijlen van het model te bewerken</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67A81F2F-1F80-4A4B-85F2-E223E4F49324}" type="datetimeFigureOut">
              <a:rPr lang="nl-NL" smtClean="0"/>
              <a:t>9-2-2025</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157D795D-315A-4476-89DD-55D3B7CFF98D}" type="slidenum">
              <a:rPr lang="nl-NL" smtClean="0"/>
              <a:t>‹nr.›</a:t>
            </a:fld>
            <a:endParaRPr lang="nl-NL"/>
          </a:p>
        </p:txBody>
      </p:sp>
    </p:spTree>
    <p:extLst>
      <p:ext uri="{BB962C8B-B14F-4D97-AF65-F5344CB8AC3E}">
        <p14:creationId xmlns:p14="http://schemas.microsoft.com/office/powerpoint/2010/main" val="1748339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67A81F2F-1F80-4A4B-85F2-E223E4F49324}" type="datetimeFigureOut">
              <a:rPr lang="nl-NL" smtClean="0"/>
              <a:t>9-2-2025</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157D795D-315A-4476-89DD-55D3B7CFF98D}" type="slidenum">
              <a:rPr lang="nl-NL" smtClean="0"/>
              <a:t>‹nr.›</a:t>
            </a:fld>
            <a:endParaRPr lang="nl-NL"/>
          </a:p>
        </p:txBody>
      </p:sp>
    </p:spTree>
    <p:extLst>
      <p:ext uri="{BB962C8B-B14F-4D97-AF65-F5344CB8AC3E}">
        <p14:creationId xmlns:p14="http://schemas.microsoft.com/office/powerpoint/2010/main" val="602184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Freeform: Vorm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pPr rtl="0"/>
            <a:endParaRPr lang="nl-NL" noProof="0">
              <a:solidFill>
                <a:schemeClr val="tx1"/>
              </a:solidFill>
            </a:endParaRPr>
          </a:p>
        </p:txBody>
      </p:sp>
      <p:sp>
        <p:nvSpPr>
          <p:cNvPr id="2" name="Titel 1">
            <a:extLst>
              <a:ext uri="{FF2B5EF4-FFF2-40B4-BE49-F238E27FC236}">
                <a16:creationId xmlns:a16="http://schemas.microsoft.com/office/drawing/2014/main" id="{146AD042-DE90-4088-8A07-B9A64C2CE03E}"/>
              </a:ext>
            </a:extLst>
          </p:cNvPr>
          <p:cNvSpPr>
            <a:spLocks noGrp="1"/>
          </p:cNvSpPr>
          <p:nvPr>
            <p:ph type="title" hasCustomPrompt="1"/>
          </p:nvPr>
        </p:nvSpPr>
        <p:spPr>
          <a:xfrm>
            <a:off x="839788" y="640080"/>
            <a:ext cx="3886200" cy="2953512"/>
          </a:xfrm>
        </p:spPr>
        <p:txBody>
          <a:bodyPr rtlCol="0" anchor="b"/>
          <a:lstStyle>
            <a:lvl1pPr>
              <a:defRPr sz="32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BF2FFC98-62A0-445A-BEDA-785BE925A1D8}"/>
              </a:ext>
            </a:extLst>
          </p:cNvPr>
          <p:cNvSpPr>
            <a:spLocks noGrp="1"/>
          </p:cNvSpPr>
          <p:nvPr>
            <p:ph idx="1" hasCustomPrompt="1"/>
          </p:nvPr>
        </p:nvSpPr>
        <p:spPr>
          <a:xfrm>
            <a:off x="7059168" y="640080"/>
            <a:ext cx="4489704" cy="5596128"/>
          </a:xfrm>
        </p:spPr>
        <p:txBody>
          <a:bodyPr rtlCol="0"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tekst 3">
            <a:extLst>
              <a:ext uri="{FF2B5EF4-FFF2-40B4-BE49-F238E27FC236}">
                <a16:creationId xmlns:a16="http://schemas.microsoft.com/office/drawing/2014/main" id="{DB4D7827-8489-4EE4-88EE-16685FE6DE8A}"/>
              </a:ext>
            </a:extLst>
          </p:cNvPr>
          <p:cNvSpPr>
            <a:spLocks noGrp="1"/>
          </p:cNvSpPr>
          <p:nvPr>
            <p:ph type="body" sz="half" idx="2" hasCustomPrompt="1"/>
          </p:nvPr>
        </p:nvSpPr>
        <p:spPr>
          <a:xfrm>
            <a:off x="839788" y="3776472"/>
            <a:ext cx="3886200" cy="246888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8C33534F-EA91-4A50-B0F6-10D689E458EF}"/>
              </a:ext>
            </a:extLst>
          </p:cNvPr>
          <p:cNvSpPr>
            <a:spLocks noGrp="1"/>
          </p:cNvSpPr>
          <p:nvPr>
            <p:ph type="dt" sz="half" idx="10"/>
          </p:nvPr>
        </p:nvSpPr>
        <p:spPr/>
        <p:txBody>
          <a:bodyPr rtlCol="0"/>
          <a:lstStyle/>
          <a:p>
            <a:fld id="{67A81F2F-1F80-4A4B-85F2-E223E4F49324}" type="datetimeFigureOut">
              <a:rPr lang="nl-NL" smtClean="0"/>
              <a:t>9-2-2025</a:t>
            </a:fld>
            <a:endParaRPr lang="nl-NL"/>
          </a:p>
        </p:txBody>
      </p:sp>
      <p:sp>
        <p:nvSpPr>
          <p:cNvPr id="6" name="Tijdelijke aanduiding voor voettekst 5">
            <a:extLst>
              <a:ext uri="{FF2B5EF4-FFF2-40B4-BE49-F238E27FC236}">
                <a16:creationId xmlns:a16="http://schemas.microsoft.com/office/drawing/2014/main" id="{6C20F3F7-8B4B-4015-AA9C-109D05B2F146}"/>
              </a:ext>
            </a:extLst>
          </p:cNvPr>
          <p:cNvSpPr>
            <a:spLocks noGrp="1"/>
          </p:cNvSpPr>
          <p:nvPr>
            <p:ph type="ftr" sz="quarter" idx="11"/>
          </p:nvPr>
        </p:nvSpPr>
        <p:spPr/>
        <p:txBody>
          <a:bodyPr rtlCol="0"/>
          <a:lstStyle>
            <a:lvl1pPr algn="l">
              <a:defRPr/>
            </a:lvl1pPr>
          </a:lstStyle>
          <a:p>
            <a:endParaRPr lang="nl-NL"/>
          </a:p>
        </p:txBody>
      </p:sp>
      <p:sp>
        <p:nvSpPr>
          <p:cNvPr id="7" name="Tijdelijke aanduiding voor dianumm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rtlCol="0"/>
          <a:lstStyle/>
          <a:p>
            <a:fld id="{157D795D-315A-4476-89DD-55D3B7CFF98D}" type="slidenum">
              <a:rPr lang="nl-NL" smtClean="0"/>
              <a:t>‹nr.›</a:t>
            </a:fld>
            <a:endParaRPr lang="nl-NL"/>
          </a:p>
        </p:txBody>
      </p:sp>
    </p:spTree>
    <p:extLst>
      <p:ext uri="{BB962C8B-B14F-4D97-AF65-F5344CB8AC3E}">
        <p14:creationId xmlns:p14="http://schemas.microsoft.com/office/powerpoint/2010/main" val="3452592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8" name="Afbeelding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48DB1DFE-8154-440D-93CF-FEF7860E897F}"/>
              </a:ext>
            </a:extLst>
          </p:cNvPr>
          <p:cNvSpPr>
            <a:spLocks noGrp="1"/>
          </p:cNvSpPr>
          <p:nvPr>
            <p:ph type="title" hasCustomPrompt="1"/>
          </p:nvPr>
        </p:nvSpPr>
        <p:spPr>
          <a:xfrm>
            <a:off x="1399032" y="2523744"/>
            <a:ext cx="3831336" cy="1453896"/>
          </a:xfrm>
        </p:spPr>
        <p:txBody>
          <a:bodyPr rtlCol="0" anchor="b"/>
          <a:lstStyle>
            <a:lvl1pPr algn="ctr">
              <a:defRPr sz="3200">
                <a:solidFill>
                  <a:schemeClr val="bg1"/>
                </a:solidFill>
              </a:defRPr>
            </a:lvl1pPr>
          </a:lstStyle>
          <a:p>
            <a:pPr rtl="0"/>
            <a:r>
              <a:rPr lang="nl-NL" noProof="0"/>
              <a:t>Klik om de titelstijl van het model te bewerken</a:t>
            </a:r>
          </a:p>
        </p:txBody>
      </p:sp>
      <p:sp>
        <p:nvSpPr>
          <p:cNvPr id="3" name="Tijdelijke aanduiding voor afbeelding 2">
            <a:extLst>
              <a:ext uri="{FF2B5EF4-FFF2-40B4-BE49-F238E27FC236}">
                <a16:creationId xmlns:a16="http://schemas.microsoft.com/office/drawing/2014/main" id="{9CD9D1F5-05CC-48F3-A314-315EF1703043}"/>
              </a:ext>
            </a:extLst>
          </p:cNvPr>
          <p:cNvSpPr>
            <a:spLocks noGrp="1"/>
          </p:cNvSpPr>
          <p:nvPr>
            <p:ph type="pic" idx="1" hasCustomPrompt="1"/>
          </p:nvPr>
        </p:nvSpPr>
        <p:spPr>
          <a:xfrm>
            <a:off x="6711696" y="640079"/>
            <a:ext cx="4837176" cy="5568696"/>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noProof="0"/>
              <a:t>Klik op pictogram om afbeelding toe te voegen</a:t>
            </a:r>
          </a:p>
        </p:txBody>
      </p:sp>
      <p:sp>
        <p:nvSpPr>
          <p:cNvPr id="4" name="Tijdelijke aanduiding voor tekst 3">
            <a:extLst>
              <a:ext uri="{FF2B5EF4-FFF2-40B4-BE49-F238E27FC236}">
                <a16:creationId xmlns:a16="http://schemas.microsoft.com/office/drawing/2014/main" id="{211807DE-1178-4BBB-89D8-9046239C2DE9}"/>
              </a:ext>
            </a:extLst>
          </p:cNvPr>
          <p:cNvSpPr>
            <a:spLocks noGrp="1"/>
          </p:cNvSpPr>
          <p:nvPr>
            <p:ph type="body" sz="half" idx="2" hasCustomPrompt="1"/>
          </p:nvPr>
        </p:nvSpPr>
        <p:spPr>
          <a:xfrm>
            <a:off x="1655064" y="4087368"/>
            <a:ext cx="3319272" cy="649224"/>
          </a:xfrm>
        </p:spPr>
        <p:txBody>
          <a:bodyPr rtlCol="0">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3D48EA59-A1BC-48B7-9495-6D5C6035B14B}"/>
              </a:ext>
            </a:extLst>
          </p:cNvPr>
          <p:cNvSpPr>
            <a:spLocks noGrp="1"/>
          </p:cNvSpPr>
          <p:nvPr>
            <p:ph type="dt" sz="half" idx="10"/>
          </p:nvPr>
        </p:nvSpPr>
        <p:spPr/>
        <p:txBody>
          <a:bodyPr rtlCol="0"/>
          <a:lstStyle/>
          <a:p>
            <a:fld id="{67A81F2F-1F80-4A4B-85F2-E223E4F49324}" type="datetimeFigureOut">
              <a:rPr lang="nl-NL" smtClean="0"/>
              <a:t>9-2-2025</a:t>
            </a:fld>
            <a:endParaRPr lang="nl-NL"/>
          </a:p>
        </p:txBody>
      </p:sp>
      <p:sp>
        <p:nvSpPr>
          <p:cNvPr id="6" name="Tijdelijke aanduiding voor voettekst 5">
            <a:extLst>
              <a:ext uri="{FF2B5EF4-FFF2-40B4-BE49-F238E27FC236}">
                <a16:creationId xmlns:a16="http://schemas.microsoft.com/office/drawing/2014/main" id="{49F85A72-B50F-440E-AAD3-53C099F6D9B6}"/>
              </a:ext>
            </a:extLst>
          </p:cNvPr>
          <p:cNvSpPr>
            <a:spLocks noGrp="1"/>
          </p:cNvSpPr>
          <p:nvPr>
            <p:ph type="ftr" sz="quarter" idx="11"/>
          </p:nvPr>
        </p:nvSpPr>
        <p:spPr/>
        <p:txBody>
          <a:bodyPr rtlCol="0"/>
          <a:lstStyle/>
          <a:p>
            <a:endParaRPr lang="nl-NL"/>
          </a:p>
        </p:txBody>
      </p:sp>
      <p:sp>
        <p:nvSpPr>
          <p:cNvPr id="7" name="Tijdelijke aanduiding voor dianumm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rtlCol="0"/>
          <a:lstStyle/>
          <a:p>
            <a:fld id="{157D795D-315A-4476-89DD-55D3B7CFF98D}" type="slidenum">
              <a:rPr lang="nl-NL" smtClean="0"/>
              <a:t>‹nr.›</a:t>
            </a:fld>
            <a:endParaRPr lang="nl-NL"/>
          </a:p>
        </p:txBody>
      </p:sp>
    </p:spTree>
    <p:extLst>
      <p:ext uri="{BB962C8B-B14F-4D97-AF65-F5344CB8AC3E}">
        <p14:creationId xmlns:p14="http://schemas.microsoft.com/office/powerpoint/2010/main" val="3762879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inhoud met 4 afbeeldingen">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3" name="Tijdelijke aanduiding voor afbeelding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838200" y="365125"/>
            <a:ext cx="3200400" cy="2103436"/>
          </a:xfrm>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643186"/>
            <a:ext cx="3816096" cy="3529014"/>
          </a:xfrm>
        </p:spPr>
        <p:txBody>
          <a:bodyPr rtlCol="0"/>
          <a:lstStyle>
            <a:lvl1pPr marL="0" indent="0">
              <a:buNone/>
              <a:defRPr sz="2000"/>
            </a:lvl1pPr>
            <a:lvl2pPr marL="228600">
              <a:defRPr/>
            </a:lvl2pPr>
            <a:lvl3pPr marL="457200">
              <a:defRPr/>
            </a:lvl3pPr>
            <a:lvl4pPr marL="685800">
              <a:defRPr/>
            </a:lvl4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rtlCol="0"/>
          <a:lstStyle>
            <a:lvl1pPr algn="l">
              <a:defRPr/>
            </a:lvl1pPr>
          </a:lstStyle>
          <a:p>
            <a:endParaRPr lang="nl-NL"/>
          </a:p>
        </p:txBody>
      </p:sp>
      <p:sp>
        <p:nvSpPr>
          <p:cNvPr id="19" name="Tijdelijke aanduiding voor afbeelding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rtlCol="0" anchor="ctr"/>
          <a:lstStyle>
            <a:lvl1pPr algn="ctr">
              <a:buNone/>
              <a:defRPr/>
            </a:lvl1pPr>
          </a:lstStyle>
          <a:p>
            <a:pPr rtl="0"/>
            <a:r>
              <a:rPr lang="nl-NL" noProof="0"/>
              <a:t>Klik op het pictogram als u een afbeelding wilt toevoegen</a:t>
            </a:r>
          </a:p>
        </p:txBody>
      </p:sp>
      <p:sp>
        <p:nvSpPr>
          <p:cNvPr id="20" name="Tijdelijke aanduiding voor afbeelding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rtlCol="0" anchor="ctr"/>
          <a:lstStyle>
            <a:lvl1pPr algn="ctr">
              <a:buNone/>
              <a:defRPr/>
            </a:lvl1pPr>
          </a:lstStyle>
          <a:p>
            <a:pPr rtl="0"/>
            <a:r>
              <a:rPr lang="nl-NL" noProof="0"/>
              <a:t>Klik op het pictogram als u een afbeelding wilt toevoegen</a:t>
            </a:r>
          </a:p>
        </p:txBody>
      </p:sp>
    </p:spTree>
    <p:extLst>
      <p:ext uri="{BB962C8B-B14F-4D97-AF65-F5344CB8AC3E}">
        <p14:creationId xmlns:p14="http://schemas.microsoft.com/office/powerpoint/2010/main" val="741583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1531EA5B-7FC1-4088-B6D5-4395F4C1F3C8}"/>
              </a:ext>
            </a:extLst>
          </p:cNvPr>
          <p:cNvSpPr/>
          <p:nvPr/>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rtlCol="0" anchor="ctr">
            <a:normAutofit/>
          </a:bodyPr>
          <a:lstStyle>
            <a:lvl1pPr>
              <a:defRPr sz="4000">
                <a:solidFill>
                  <a:schemeClr val="bg1"/>
                </a:solidFill>
              </a:defRPr>
            </a:lvl1pPr>
          </a:lstStyle>
          <a:p>
            <a:pPr rtl="0"/>
            <a:r>
              <a:rPr lang="nl-NL" noProof="0"/>
              <a:t>Titel</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67A81F2F-1F80-4A4B-85F2-E223E4F49324}" type="datetimeFigureOut">
              <a:rPr lang="nl-NL" smtClean="0"/>
              <a:t>9-2-2025</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157D795D-315A-4476-89DD-55D3B7CFF98D}" type="slidenum">
              <a:rPr lang="nl-NL" smtClean="0"/>
              <a:t>‹nr.›</a:t>
            </a:fld>
            <a:endParaRPr lang="nl-NL"/>
          </a:p>
        </p:txBody>
      </p:sp>
      <p:sp>
        <p:nvSpPr>
          <p:cNvPr id="15" name="Tijdelijke aanduiding voor inhoud 13">
            <a:extLst>
              <a:ext uri="{FF2B5EF4-FFF2-40B4-BE49-F238E27FC236}">
                <a16:creationId xmlns:a16="http://schemas.microsoft.com/office/drawing/2014/main" id="{CCD14F82-32BC-4E61-83EA-CB71ED780A3F}"/>
              </a:ext>
            </a:extLst>
          </p:cNvPr>
          <p:cNvSpPr>
            <a:spLocks noGrp="1"/>
          </p:cNvSpPr>
          <p:nvPr>
            <p:ph sz="quarter" idx="13" hasCustomPrompt="1"/>
          </p:nvPr>
        </p:nvSpPr>
        <p:spPr>
          <a:xfrm>
            <a:off x="6735763" y="712788"/>
            <a:ext cx="4618037" cy="5432425"/>
          </a:xfrm>
        </p:spPr>
        <p:txBody>
          <a:bodyPr rtlCol="0" anchor="ctr"/>
          <a:lstStyle>
            <a:lvl1pPr marL="0" indent="0">
              <a:buNone/>
              <a:defRPr sz="1800"/>
            </a:lvl1pPr>
          </a:lstStyle>
          <a:p>
            <a:pPr lvl="0" rtl="0"/>
            <a:r>
              <a:rPr lang="nl-NL" noProof="0"/>
              <a:t>Klik om de tekststijlen van het model te bewerken</a:t>
            </a:r>
          </a:p>
        </p:txBody>
      </p:sp>
    </p:spTree>
    <p:extLst>
      <p:ext uri="{BB962C8B-B14F-4D97-AF65-F5344CB8AC3E}">
        <p14:creationId xmlns:p14="http://schemas.microsoft.com/office/powerpoint/2010/main" val="3094202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met 2 afbeeldingen">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5" name="Tijdelijke aanduiding voor afbeelding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4800"/>
            </a:lvl1pPr>
          </a:lstStyle>
          <a:p>
            <a:pPr rtl="0"/>
            <a:r>
              <a:rPr lang="nl-NL" noProof="0"/>
              <a:t>Titel hier</a:t>
            </a:r>
          </a:p>
        </p:txBody>
      </p:sp>
      <p:sp>
        <p:nvSpPr>
          <p:cNvPr id="18" name="Subtitel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Subtitel</a:t>
            </a:r>
          </a:p>
        </p:txBody>
      </p:sp>
    </p:spTree>
    <p:extLst>
      <p:ext uri="{BB962C8B-B14F-4D97-AF65-F5344CB8AC3E}">
        <p14:creationId xmlns:p14="http://schemas.microsoft.com/office/powerpoint/2010/main" val="3749693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7" name="Vrije vorm: Vorm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011680"/>
            <a:ext cx="1051560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70BAE770-8363-44CD-8A22-AB26C5C5361B}"/>
              </a:ext>
            </a:extLst>
          </p:cNvPr>
          <p:cNvSpPr>
            <a:spLocks noGrp="1"/>
          </p:cNvSpPr>
          <p:nvPr>
            <p:ph type="dt" sz="half" idx="10"/>
          </p:nvPr>
        </p:nvSpPr>
        <p:spPr/>
        <p:txBody>
          <a:bodyPr rtlCol="0"/>
          <a:lstStyle/>
          <a:p>
            <a:fld id="{67A81F2F-1F80-4A4B-85F2-E223E4F49324}" type="datetimeFigureOut">
              <a:rPr lang="nl-NL" smtClean="0"/>
              <a:t>9-2-2025</a:t>
            </a:fld>
            <a:endParaRPr lang="nl-NL"/>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157D795D-315A-4476-89DD-55D3B7CFF98D}" type="slidenum">
              <a:rPr lang="nl-NL" smtClean="0"/>
              <a:t>‹nr.›</a:t>
            </a:fld>
            <a:endParaRPr lang="nl-NL"/>
          </a:p>
        </p:txBody>
      </p:sp>
    </p:spTree>
    <p:extLst>
      <p:ext uri="{BB962C8B-B14F-4D97-AF65-F5344CB8AC3E}">
        <p14:creationId xmlns:p14="http://schemas.microsoft.com/office/powerpoint/2010/main" val="950638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itaat">
    <p:spTree>
      <p:nvGrpSpPr>
        <p:cNvPr id="1" name=""/>
        <p:cNvGrpSpPr/>
        <p:nvPr/>
      </p:nvGrpSpPr>
      <p:grpSpPr>
        <a:xfrm>
          <a:off x="0" y="0"/>
          <a:ext cx="0" cy="0"/>
          <a:chOff x="0" y="0"/>
          <a:chExt cx="0" cy="0"/>
        </a:xfrm>
      </p:grpSpPr>
      <p:sp>
        <p:nvSpPr>
          <p:cNvPr id="6" name="Afbeelding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3328416" y="2002536"/>
            <a:ext cx="5541264" cy="2148840"/>
          </a:xfrm>
        </p:spPr>
        <p:txBody>
          <a:bodyPr rtlCol="0" anchor="b">
            <a:normAutofit/>
          </a:bodyPr>
          <a:lstStyle>
            <a:lvl1pPr algn="ctr">
              <a:defRPr sz="3600">
                <a:solidFill>
                  <a:schemeClr val="bg1"/>
                </a:solidFill>
                <a:latin typeface="+mn-lt"/>
              </a:defRPr>
            </a:lvl1pPr>
          </a:lstStyle>
          <a:p>
            <a:pPr rtl="0"/>
            <a:r>
              <a:rPr lang="nl-NL" noProof="0"/>
              <a:t>Klik om de titelstijl van het model te bewerken</a:t>
            </a:r>
          </a:p>
        </p:txBody>
      </p:sp>
      <p:sp>
        <p:nvSpPr>
          <p:cNvPr id="3" name="Tijdelijke aanduiding voor datum 2">
            <a:extLst>
              <a:ext uri="{FF2B5EF4-FFF2-40B4-BE49-F238E27FC236}">
                <a16:creationId xmlns:a16="http://schemas.microsoft.com/office/drawing/2014/main" id="{DA33410F-8A90-47F6-BD39-4AC0E4358351}"/>
              </a:ext>
            </a:extLst>
          </p:cNvPr>
          <p:cNvSpPr>
            <a:spLocks noGrp="1"/>
          </p:cNvSpPr>
          <p:nvPr>
            <p:ph type="dt" sz="half" idx="10"/>
          </p:nvPr>
        </p:nvSpPr>
        <p:spPr/>
        <p:txBody>
          <a:bodyPr rtlCol="0"/>
          <a:lstStyle/>
          <a:p>
            <a:fld id="{67A81F2F-1F80-4A4B-85F2-E223E4F49324}" type="datetimeFigureOut">
              <a:rPr lang="nl-NL" smtClean="0"/>
              <a:t>9-2-2025</a:t>
            </a:fld>
            <a:endParaRPr lang="nl-NL"/>
          </a:p>
        </p:txBody>
      </p:sp>
      <p:sp>
        <p:nvSpPr>
          <p:cNvPr id="4" name="Tijdelijke aanduiding voor voettekst 3">
            <a:extLst>
              <a:ext uri="{FF2B5EF4-FFF2-40B4-BE49-F238E27FC236}">
                <a16:creationId xmlns:a16="http://schemas.microsoft.com/office/drawing/2014/main" id="{D1D819A9-F8DE-4E5C-AFC3-E0105ACD8295}"/>
              </a:ext>
            </a:extLst>
          </p:cNvPr>
          <p:cNvSpPr>
            <a:spLocks noGrp="1"/>
          </p:cNvSpPr>
          <p:nvPr>
            <p:ph type="ftr" sz="quarter" idx="11"/>
          </p:nvPr>
        </p:nvSpPr>
        <p:spPr/>
        <p:txBody>
          <a:bodyPr rtlCol="0"/>
          <a:lstStyle/>
          <a:p>
            <a:endParaRPr lang="nl-NL"/>
          </a:p>
        </p:txBody>
      </p:sp>
      <p:sp>
        <p:nvSpPr>
          <p:cNvPr id="5" name="Tijdelijke aanduiding voor dianumm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rtlCol="0"/>
          <a:lstStyle/>
          <a:p>
            <a:fld id="{157D795D-315A-4476-89DD-55D3B7CFF98D}" type="slidenum">
              <a:rPr lang="nl-NL" smtClean="0"/>
              <a:t>‹nr.›</a:t>
            </a:fld>
            <a:endParaRPr lang="nl-NL"/>
          </a:p>
        </p:txBody>
      </p:sp>
      <p:sp>
        <p:nvSpPr>
          <p:cNvPr id="8" name="Tijdelijke aanduiding voor tekst 7">
            <a:extLst>
              <a:ext uri="{FF2B5EF4-FFF2-40B4-BE49-F238E27FC236}">
                <a16:creationId xmlns:a16="http://schemas.microsoft.com/office/drawing/2014/main" id="{DB993D08-8A5D-4511-89F2-22508AFAC62D}"/>
              </a:ext>
            </a:extLst>
          </p:cNvPr>
          <p:cNvSpPr>
            <a:spLocks noGrp="1"/>
          </p:cNvSpPr>
          <p:nvPr>
            <p:ph type="body" sz="quarter" idx="13" hasCustomPrompt="1"/>
          </p:nvPr>
        </p:nvSpPr>
        <p:spPr>
          <a:xfrm>
            <a:off x="3877056" y="4297680"/>
            <a:ext cx="4434840" cy="1188720"/>
          </a:xfrm>
        </p:spPr>
        <p:txBody>
          <a:bodyPr rtlCol="0"/>
          <a:lstStyle>
            <a:lvl1pPr marL="0" indent="0" algn="ctr">
              <a:buNone/>
              <a:defRPr sz="2400">
                <a:solidFill>
                  <a:schemeClr val="bg1"/>
                </a:solidFill>
                <a:latin typeface="+mj-lt"/>
              </a:defRPr>
            </a:lvl1pPr>
          </a:lstStyle>
          <a:p>
            <a:pPr lvl="0" rtl="0"/>
            <a:r>
              <a:rPr lang="nl-NL" noProof="0"/>
              <a:t>Klik om de tekststijlen van het model te bewerken</a:t>
            </a:r>
          </a:p>
        </p:txBody>
      </p:sp>
    </p:spTree>
    <p:extLst>
      <p:ext uri="{BB962C8B-B14F-4D97-AF65-F5344CB8AC3E}">
        <p14:creationId xmlns:p14="http://schemas.microsoft.com/office/powerpoint/2010/main" val="1766224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2" name="Tijdelijke aanduiding voor afbeelding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3" name="Tijdelijke aanduiding voor afbeelding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4" name="Tijdelijke aanduiding voor afbeelding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5" name="Tijdelijke aanduiding voor afbeelding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67A81F2F-1F80-4A4B-85F2-E223E4F49324}" type="datetimeFigureOut">
              <a:rPr lang="nl-NL" smtClean="0"/>
              <a:t>9-2-2025</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157D795D-315A-4476-89DD-55D3B7CFF98D}" type="slidenum">
              <a:rPr lang="nl-NL" smtClean="0"/>
              <a:t>‹nr.›</a:t>
            </a:fld>
            <a:endParaRPr lang="nl-NL"/>
          </a:p>
        </p:txBody>
      </p:sp>
      <p:sp>
        <p:nvSpPr>
          <p:cNvPr id="5" name="Titel 4">
            <a:extLst>
              <a:ext uri="{FF2B5EF4-FFF2-40B4-BE49-F238E27FC236}">
                <a16:creationId xmlns:a16="http://schemas.microsoft.com/office/drawing/2014/main" id="{DE7D0FB3-AA0E-43D7-A0BC-3BEE75E725EF}"/>
              </a:ext>
            </a:extLst>
          </p:cNvPr>
          <p:cNvSpPr>
            <a:spLocks noGrp="1"/>
          </p:cNvSpPr>
          <p:nvPr>
            <p:ph type="title" hasCustomPrompt="1"/>
          </p:nvPr>
        </p:nvSpPr>
        <p:spPr/>
        <p:txBody>
          <a:bodyPr rtlCol="0"/>
          <a:lstStyle>
            <a:lvl1pPr algn="ctr">
              <a:defRPr/>
            </a:lvl1pPr>
          </a:lstStyle>
          <a:p>
            <a:pPr rtl="0"/>
            <a:r>
              <a:rPr lang="nl-NL" noProof="0"/>
              <a:t>Klik om de titelstijl van het model te bewerken</a:t>
            </a:r>
          </a:p>
        </p:txBody>
      </p:sp>
      <p:sp>
        <p:nvSpPr>
          <p:cNvPr id="61" name="Tijdelijke aanduiding voor tekst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2" name="Tijdelijke aanduiding voor tekst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3" name="Tijdelijke aanduiding voor tekst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4" name="Tijdelijke aanduiding voor tekst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5" name="Tijdelijke aanduiding voor tekst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6" name="Tijdelijke aanduiding voor tekst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7" name="Tijdelijke aanduiding voor tekst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8" name="Tijdelijke aanduiding voor tekst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9" name="Tijdelijke aanduiding voor tekst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70" name="Tijdelijke aanduiding voor tekst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Tree>
    <p:extLst>
      <p:ext uri="{BB962C8B-B14F-4D97-AF65-F5344CB8AC3E}">
        <p14:creationId xmlns:p14="http://schemas.microsoft.com/office/powerpoint/2010/main" val="1586784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ee, inhoud">
    <p:spTree>
      <p:nvGrpSpPr>
        <p:cNvPr id="1" name=""/>
        <p:cNvGrpSpPr/>
        <p:nvPr/>
      </p:nvGrpSpPr>
      <p:grpSpPr>
        <a:xfrm>
          <a:off x="0" y="0"/>
          <a:ext cx="0" cy="0"/>
          <a:chOff x="0" y="0"/>
          <a:chExt cx="0" cy="0"/>
        </a:xfrm>
      </p:grpSpPr>
      <p:sp>
        <p:nvSpPr>
          <p:cNvPr id="8" name="Freeform: Vorm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D2A77EC9-372A-4ECA-9088-780532AF057F}"/>
              </a:ext>
            </a:extLst>
          </p:cNvPr>
          <p:cNvSpPr>
            <a:spLocks noGrp="1"/>
          </p:cNvSpPr>
          <p:nvPr>
            <p:ph type="title" hasCustomPrompt="1"/>
          </p:nvPr>
        </p:nvSpPr>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57C882CE-1B27-414A-9B06-AA5D2DB683BA}"/>
              </a:ext>
            </a:extLst>
          </p:cNvPr>
          <p:cNvSpPr>
            <a:spLocks noGrp="1"/>
          </p:cNvSpPr>
          <p:nvPr>
            <p:ph sz="half" idx="1" hasCustomPrompt="1"/>
          </p:nvPr>
        </p:nvSpPr>
        <p:spPr>
          <a:xfrm>
            <a:off x="838200" y="2011680"/>
            <a:ext cx="493776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inhoud 3">
            <a:extLst>
              <a:ext uri="{FF2B5EF4-FFF2-40B4-BE49-F238E27FC236}">
                <a16:creationId xmlns:a16="http://schemas.microsoft.com/office/drawing/2014/main" id="{A0397E60-5D92-4530-96D1-FC09AF3C2742}"/>
              </a:ext>
            </a:extLst>
          </p:cNvPr>
          <p:cNvSpPr>
            <a:spLocks noGrp="1"/>
          </p:cNvSpPr>
          <p:nvPr>
            <p:ph sz="half" idx="2" hasCustomPrompt="1"/>
          </p:nvPr>
        </p:nvSpPr>
        <p:spPr>
          <a:xfrm>
            <a:off x="6419088" y="2011680"/>
            <a:ext cx="493776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datum 4">
            <a:extLst>
              <a:ext uri="{FF2B5EF4-FFF2-40B4-BE49-F238E27FC236}">
                <a16:creationId xmlns:a16="http://schemas.microsoft.com/office/drawing/2014/main" id="{034240FE-0C6A-47E9-9B0A-7B3C60877372}"/>
              </a:ext>
            </a:extLst>
          </p:cNvPr>
          <p:cNvSpPr>
            <a:spLocks noGrp="1"/>
          </p:cNvSpPr>
          <p:nvPr>
            <p:ph type="dt" sz="half" idx="10"/>
          </p:nvPr>
        </p:nvSpPr>
        <p:spPr/>
        <p:txBody>
          <a:bodyPr rtlCol="0"/>
          <a:lstStyle/>
          <a:p>
            <a:fld id="{67A81F2F-1F80-4A4B-85F2-E223E4F49324}" type="datetimeFigureOut">
              <a:rPr lang="nl-NL" smtClean="0"/>
              <a:t>9-2-2025</a:t>
            </a:fld>
            <a:endParaRPr lang="nl-NL"/>
          </a:p>
        </p:txBody>
      </p:sp>
      <p:sp>
        <p:nvSpPr>
          <p:cNvPr id="6" name="Tijdelijke aanduiding voor voettekst 5">
            <a:extLst>
              <a:ext uri="{FF2B5EF4-FFF2-40B4-BE49-F238E27FC236}">
                <a16:creationId xmlns:a16="http://schemas.microsoft.com/office/drawing/2014/main" id="{8671AE1B-BB18-4C7E-AA77-3A4D401A5F35}"/>
              </a:ext>
            </a:extLst>
          </p:cNvPr>
          <p:cNvSpPr>
            <a:spLocks noGrp="1"/>
          </p:cNvSpPr>
          <p:nvPr>
            <p:ph type="ftr" sz="quarter" idx="11"/>
          </p:nvPr>
        </p:nvSpPr>
        <p:spPr/>
        <p:txBody>
          <a:bodyPr rtlCol="0"/>
          <a:lstStyle/>
          <a:p>
            <a:endParaRPr lang="nl-NL"/>
          </a:p>
        </p:txBody>
      </p:sp>
      <p:sp>
        <p:nvSpPr>
          <p:cNvPr id="7" name="Tijdelijke aanduiding voor dianumm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rtlCol="0"/>
          <a:lstStyle/>
          <a:p>
            <a:fld id="{157D795D-315A-4476-89DD-55D3B7CFF98D}" type="slidenum">
              <a:rPr lang="nl-NL" smtClean="0"/>
              <a:t>‹nr.›</a:t>
            </a:fld>
            <a:endParaRPr lang="nl-NL"/>
          </a:p>
        </p:txBody>
      </p:sp>
    </p:spTree>
    <p:extLst>
      <p:ext uri="{BB962C8B-B14F-4D97-AF65-F5344CB8AC3E}">
        <p14:creationId xmlns:p14="http://schemas.microsoft.com/office/powerpoint/2010/main" val="2239895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Vrije vorm: Vorm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164D2B94-0682-4185-BCE3-89AF214A4FA8}"/>
              </a:ext>
            </a:extLst>
          </p:cNvPr>
          <p:cNvSpPr>
            <a:spLocks noGrp="1"/>
          </p:cNvSpPr>
          <p:nvPr>
            <p:ph type="title" hasCustomPrompt="1"/>
          </p:nvPr>
        </p:nvSpPr>
        <p:spPr>
          <a:xfrm>
            <a:off x="839788" y="365125"/>
            <a:ext cx="10515600" cy="1325563"/>
          </a:xfrm>
        </p:spPr>
        <p:txBody>
          <a:bodyPr rtlCol="0">
            <a:normAutofit/>
          </a:bodyPr>
          <a:lstStyle>
            <a:lvl1pPr>
              <a:defRPr sz="40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64190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64190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fld id="{67A81F2F-1F80-4A4B-85F2-E223E4F49324}" type="datetimeFigureOut">
              <a:rPr lang="nl-NL" smtClean="0"/>
              <a:t>9-2-2025</a:t>
            </a:fld>
            <a:endParaRPr lang="nl-NL"/>
          </a:p>
        </p:txBody>
      </p:sp>
      <p:sp>
        <p:nvSpPr>
          <p:cNvPr id="8" name="Tijdelijke aanduiding voor voettekst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endParaRPr lang="nl-NL"/>
          </a:p>
        </p:txBody>
      </p:sp>
      <p:sp>
        <p:nvSpPr>
          <p:cNvPr id="9" name="Tijdelijke aanduiding voor dianumm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fld id="{157D795D-315A-4476-89DD-55D3B7CFF98D}" type="slidenum">
              <a:rPr lang="nl-NL" smtClean="0"/>
              <a:t>‹nr.›</a:t>
            </a:fld>
            <a:endParaRPr lang="nl-NL"/>
          </a:p>
        </p:txBody>
      </p:sp>
    </p:spTree>
    <p:extLst>
      <p:ext uri="{BB962C8B-B14F-4D97-AF65-F5344CB8AC3E}">
        <p14:creationId xmlns:p14="http://schemas.microsoft.com/office/powerpoint/2010/main" val="4269263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A81F2F-1F80-4A4B-85F2-E223E4F49324}" type="datetimeFigureOut">
              <a:rPr lang="nl-NL" smtClean="0"/>
              <a:t>9-2-2025</a:t>
            </a:fld>
            <a:endParaRPr lang="nl-NL"/>
          </a:p>
        </p:txBody>
      </p:sp>
      <p:sp>
        <p:nvSpPr>
          <p:cNvPr id="5" name="Tijdelijke aanduiding voor voettekst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7D795D-315A-4476-89DD-55D3B7CFF98D}" type="slidenum">
              <a:rPr lang="nl-NL" smtClean="0"/>
              <a:t>‹nr.›</a:t>
            </a:fld>
            <a:endParaRPr lang="nl-NL"/>
          </a:p>
        </p:txBody>
      </p:sp>
    </p:spTree>
    <p:extLst>
      <p:ext uri="{BB962C8B-B14F-4D97-AF65-F5344CB8AC3E}">
        <p14:creationId xmlns:p14="http://schemas.microsoft.com/office/powerpoint/2010/main" val="12109459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tmp"/><Relationship Id="rId7" Type="http://schemas.openxmlformats.org/officeDocument/2006/relationships/image" Target="../media/image6.tmp"/><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5.tmp"/><Relationship Id="rId5" Type="http://schemas.openxmlformats.org/officeDocument/2006/relationships/image" Target="../media/image4.tmp"/><Relationship Id="rId4" Type="http://schemas.openxmlformats.org/officeDocument/2006/relationships/image" Target="../media/image3.tm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hyperlink" Target="https://stichtingcarmelcollege.sharepoint.com/:w:/r/sites/HHH_Kentalis/_layouts/15/Doc.aspx?sourcedoc=%7BF0A7223E-820B-432A-A3AE-3CF731BA5CB3%7D&amp;file=2.%20Levensweg%20-%20Life%20Markers%20en%20Doelen.docx&amp;action=default&amp;mobileredirect=tru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diagram, schermopname, lijn&#10;&#10;Automatisch gegenereerde beschrijving">
            <a:extLst>
              <a:ext uri="{FF2B5EF4-FFF2-40B4-BE49-F238E27FC236}">
                <a16:creationId xmlns:a16="http://schemas.microsoft.com/office/drawing/2014/main" id="{7454EA60-B19A-4220-5C54-9C7424A0D1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764527" cy="6858000"/>
          </a:xfrm>
          <a:prstGeom prst="rect">
            <a:avLst/>
          </a:prstGeom>
        </p:spPr>
      </p:pic>
      <p:sp>
        <p:nvSpPr>
          <p:cNvPr id="5" name="Titel 1">
            <a:extLst>
              <a:ext uri="{FF2B5EF4-FFF2-40B4-BE49-F238E27FC236}">
                <a16:creationId xmlns:a16="http://schemas.microsoft.com/office/drawing/2014/main" id="{BCE93685-BB68-D507-3676-B3A4701E33A7}"/>
              </a:ext>
            </a:extLst>
          </p:cNvPr>
          <p:cNvSpPr>
            <a:spLocks noGrp="1"/>
          </p:cNvSpPr>
          <p:nvPr>
            <p:ph type="title"/>
          </p:nvPr>
        </p:nvSpPr>
        <p:spPr>
          <a:xfrm>
            <a:off x="9764527" y="0"/>
            <a:ext cx="2427473" cy="1325563"/>
          </a:xfrm>
        </p:spPr>
        <p:txBody>
          <a:bodyPr anchor="ctr">
            <a:normAutofit fontScale="90000"/>
          </a:bodyPr>
          <a:lstStyle/>
          <a:p>
            <a:r>
              <a:rPr lang="nl-NL" b="1" i="0" dirty="0"/>
              <a:t>Plattegrond</a:t>
            </a:r>
            <a:br>
              <a:rPr lang="nl-NL" b="1" i="0" dirty="0"/>
            </a:br>
            <a:r>
              <a:rPr lang="nl-NL" b="1" i="0" dirty="0"/>
              <a:t>Levensweg</a:t>
            </a:r>
          </a:p>
        </p:txBody>
      </p:sp>
    </p:spTree>
    <p:extLst>
      <p:ext uri="{BB962C8B-B14F-4D97-AF65-F5344CB8AC3E}">
        <p14:creationId xmlns:p14="http://schemas.microsoft.com/office/powerpoint/2010/main" val="1927524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9E8475F1-DE54-FA72-8228-4758BC16FE47}"/>
              </a:ext>
            </a:extLst>
          </p:cNvPr>
          <p:cNvSpPr>
            <a:spLocks noGrp="1"/>
          </p:cNvSpPr>
          <p:nvPr>
            <p:ph type="title"/>
          </p:nvPr>
        </p:nvSpPr>
        <p:spPr>
          <a:xfrm>
            <a:off x="838200" y="365125"/>
            <a:ext cx="10515600" cy="1325563"/>
          </a:xfrm>
        </p:spPr>
        <p:txBody>
          <a:bodyPr rtlCol="0" anchor="ctr">
            <a:normAutofit/>
          </a:bodyPr>
          <a:lstStyle/>
          <a:p>
            <a:pPr rtl="0"/>
            <a:r>
              <a:rPr lang="nl-NL" sz="4800" b="1" dirty="0"/>
              <a:t>Hoe is het gegaan?</a:t>
            </a:r>
          </a:p>
        </p:txBody>
      </p:sp>
      <p:sp>
        <p:nvSpPr>
          <p:cNvPr id="6" name="Text Placeholder 3">
            <a:extLst>
              <a:ext uri="{FF2B5EF4-FFF2-40B4-BE49-F238E27FC236}">
                <a16:creationId xmlns:a16="http://schemas.microsoft.com/office/drawing/2014/main" id="{04D9F850-2042-2BF2-0148-4E74CE5A3E14}"/>
              </a:ext>
            </a:extLst>
          </p:cNvPr>
          <p:cNvSpPr>
            <a:spLocks noGrp="1"/>
          </p:cNvSpPr>
          <p:nvPr>
            <p:ph sz="half" idx="1"/>
          </p:nvPr>
        </p:nvSpPr>
        <p:spPr>
          <a:xfrm>
            <a:off x="367937" y="1616334"/>
            <a:ext cx="4937760" cy="4160520"/>
          </a:xfrm>
        </p:spPr>
        <p:txBody>
          <a:bodyPr>
            <a:normAutofit/>
          </a:bodyPr>
          <a:lstStyle/>
          <a:p>
            <a:pPr marL="457200" indent="-457200">
              <a:lnSpc>
                <a:spcPct val="90000"/>
              </a:lnSpc>
              <a:buFont typeface="Arial" panose="020B0604020202020204" pitchFamily="34" charset="0"/>
              <a:buChar char="•"/>
            </a:pPr>
            <a:endParaRPr lang="en-US" sz="2000" dirty="0"/>
          </a:p>
          <a:p>
            <a:pPr marL="342900" lvl="0" indent="-342900">
              <a:lnSpc>
                <a:spcPct val="90000"/>
              </a:lnSpc>
              <a:buFont typeface="Arial" panose="020B0604020202020204" pitchFamily="34" charset="0"/>
              <a:buChar char="•"/>
            </a:pPr>
            <a:r>
              <a:rPr lang="nl-NL" sz="2000" dirty="0"/>
              <a:t>Weet je wat ‘psycho-educatie’ betekent?</a:t>
            </a:r>
          </a:p>
          <a:p>
            <a:pPr marL="0" indent="0">
              <a:lnSpc>
                <a:spcPct val="90000"/>
              </a:lnSpc>
              <a:buNone/>
            </a:pPr>
            <a:endParaRPr lang="en-US" sz="2000" dirty="0"/>
          </a:p>
          <a:p>
            <a:pPr marL="342900" lvl="0" indent="-342900">
              <a:lnSpc>
                <a:spcPct val="90000"/>
              </a:lnSpc>
              <a:buFont typeface="Arial" panose="020B0604020202020204" pitchFamily="34" charset="0"/>
              <a:buChar char="•"/>
            </a:pPr>
            <a:r>
              <a:rPr lang="nl-NL" sz="2000" dirty="0"/>
              <a:t>Hebben we de levensweg gelopen? </a:t>
            </a:r>
            <a:endParaRPr lang="en-US" sz="2000" dirty="0"/>
          </a:p>
          <a:p>
            <a:pPr marL="457200" indent="-457200">
              <a:lnSpc>
                <a:spcPct val="90000"/>
              </a:lnSpc>
              <a:buFont typeface="Arial" panose="020B0604020202020204" pitchFamily="34" charset="0"/>
              <a:buChar char="•"/>
            </a:pPr>
            <a:endParaRPr lang="en-US" sz="2000" dirty="0"/>
          </a:p>
          <a:p>
            <a:pPr marL="342900" lvl="0" indent="-342900">
              <a:lnSpc>
                <a:spcPct val="90000"/>
              </a:lnSpc>
              <a:buFont typeface="Arial" panose="020B0604020202020204" pitchFamily="34" charset="0"/>
              <a:buChar char="•"/>
            </a:pPr>
            <a:r>
              <a:rPr lang="nl-NL" sz="2000" dirty="0"/>
              <a:t>Kun je vertellen wat je vandaag hebt geleerd?</a:t>
            </a:r>
          </a:p>
        </p:txBody>
      </p:sp>
      <p:pic>
        <p:nvPicPr>
          <p:cNvPr id="7" name="Afbeelding 6" descr="Duim omhoog Handy">
            <a:extLst>
              <a:ext uri="{FF2B5EF4-FFF2-40B4-BE49-F238E27FC236}">
                <a16:creationId xmlns:a16="http://schemas.microsoft.com/office/drawing/2014/main" id="{B76CAAA0-7A3E-236B-90A2-1D65C288C1F2}"/>
              </a:ext>
            </a:extLst>
          </p:cNvPr>
          <p:cNvPicPr>
            <a:picLocks noChangeAspect="1"/>
          </p:cNvPicPr>
          <p:nvPr/>
        </p:nvPicPr>
        <p:blipFill>
          <a:blip r:embed="rId3">
            <a:duotone>
              <a:prstClr val="black"/>
              <a:srgbClr val="92D050">
                <a:tint val="45000"/>
                <a:satMod val="400000"/>
              </a:srgbClr>
            </a:duotone>
          </a:blip>
          <a:srcRect/>
          <a:stretch/>
        </p:blipFill>
        <p:spPr>
          <a:xfrm>
            <a:off x="6096000" y="2558887"/>
            <a:ext cx="2275415" cy="2275415"/>
          </a:xfrm>
          <a:prstGeom prst="rect">
            <a:avLst/>
          </a:prstGeom>
        </p:spPr>
      </p:pic>
      <p:pic>
        <p:nvPicPr>
          <p:cNvPr id="8" name="Afbeelding 7" descr="Duim omhoog Handy aangepast">
            <a:extLst>
              <a:ext uri="{FF2B5EF4-FFF2-40B4-BE49-F238E27FC236}">
                <a16:creationId xmlns:a16="http://schemas.microsoft.com/office/drawing/2014/main" id="{0849DC82-1341-546A-8C44-299C9A209379}"/>
              </a:ext>
            </a:extLst>
          </p:cNvPr>
          <p:cNvPicPr>
            <a:picLocks noChangeAspect="1"/>
          </p:cNvPicPr>
          <p:nvPr/>
        </p:nvPicPr>
        <p:blipFill>
          <a:blip r:embed="rId3">
            <a:duotone>
              <a:prstClr val="black"/>
              <a:srgbClr val="FFC000">
                <a:tint val="45000"/>
                <a:satMod val="400000"/>
              </a:srgbClr>
            </a:duotone>
          </a:blip>
          <a:srcRect/>
          <a:stretch/>
        </p:blipFill>
        <p:spPr>
          <a:xfrm rot="5400000">
            <a:off x="8255239" y="2777269"/>
            <a:ext cx="2275415" cy="2275415"/>
          </a:xfrm>
          <a:prstGeom prst="rect">
            <a:avLst/>
          </a:prstGeom>
        </p:spPr>
      </p:pic>
      <p:pic>
        <p:nvPicPr>
          <p:cNvPr id="9" name="Afbeelding 8" descr="Duim omhoog Handy">
            <a:extLst>
              <a:ext uri="{FF2B5EF4-FFF2-40B4-BE49-F238E27FC236}">
                <a16:creationId xmlns:a16="http://schemas.microsoft.com/office/drawing/2014/main" id="{5567B94C-62B3-E61E-E2AA-A6B251E9387A}"/>
              </a:ext>
            </a:extLst>
          </p:cNvPr>
          <p:cNvPicPr>
            <a:picLocks noChangeAspect="1"/>
          </p:cNvPicPr>
          <p:nvPr/>
        </p:nvPicPr>
        <p:blipFill>
          <a:blip r:embed="rId3">
            <a:duotone>
              <a:prstClr val="black"/>
              <a:srgbClr val="FF0000">
                <a:tint val="45000"/>
                <a:satMod val="400000"/>
              </a:srgbClr>
            </a:duotone>
          </a:blip>
          <a:srcRect/>
          <a:stretch/>
        </p:blipFill>
        <p:spPr>
          <a:xfrm rot="10800000" flipH="1">
            <a:off x="10216092" y="3230293"/>
            <a:ext cx="2275415" cy="2275415"/>
          </a:xfrm>
          <a:prstGeom prst="rect">
            <a:avLst/>
          </a:prstGeom>
        </p:spPr>
      </p:pic>
    </p:spTree>
    <p:extLst>
      <p:ext uri="{BB962C8B-B14F-4D97-AF65-F5344CB8AC3E}">
        <p14:creationId xmlns:p14="http://schemas.microsoft.com/office/powerpoint/2010/main" val="384504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anim calcmode="lin" valueType="num">
                                      <p:cBhvr>
                                        <p:cTn id="15" dur="2000" fill="hold"/>
                                        <p:tgtEl>
                                          <p:spTgt spid="8"/>
                                        </p:tgtEl>
                                        <p:attrNameLst>
                                          <p:attrName>ppt_w</p:attrName>
                                        </p:attrNameLst>
                                      </p:cBhvr>
                                      <p:tavLst>
                                        <p:tav tm="0" fmla="#ppt_w*sin(2.5*pi*$)">
                                          <p:val>
                                            <p:fltVal val="0"/>
                                          </p:val>
                                        </p:tav>
                                        <p:tav tm="100000">
                                          <p:val>
                                            <p:fltVal val="1"/>
                                          </p:val>
                                        </p:tav>
                                      </p:tavLst>
                                    </p:anim>
                                    <p:anim calcmode="lin" valueType="num">
                                      <p:cBhvr>
                                        <p:cTn id="16"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fade">
                                      <p:cBhvr>
                                        <p:cTn id="39" dur="1000"/>
                                        <p:tgtEl>
                                          <p:spTgt spid="6">
                                            <p:txEl>
                                              <p:pRg st="1" end="1"/>
                                            </p:txEl>
                                          </p:spTgt>
                                        </p:tgtEl>
                                      </p:cBhvr>
                                    </p:animEffect>
                                    <p:anim calcmode="lin" valueType="num">
                                      <p:cBhvr>
                                        <p:cTn id="4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1" end="1"/>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Effect transition="in" filter="fade">
                                      <p:cBhvr>
                                        <p:cTn id="44" dur="1000"/>
                                        <p:tgtEl>
                                          <p:spTgt spid="6">
                                            <p:txEl>
                                              <p:pRg st="3" end="3"/>
                                            </p:txEl>
                                          </p:spTgt>
                                        </p:tgtEl>
                                      </p:cBhvr>
                                    </p:animEffect>
                                    <p:anim calcmode="lin" valueType="num">
                                      <p:cBhvr>
                                        <p:cTn id="4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6">
                                            <p:txEl>
                                              <p:pRg st="3" end="3"/>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6">
                                            <p:txEl>
                                              <p:pRg st="5" end="5"/>
                                            </p:txEl>
                                          </p:spTgt>
                                        </p:tgtEl>
                                        <p:attrNameLst>
                                          <p:attrName>style.visibility</p:attrName>
                                        </p:attrNameLst>
                                      </p:cBhvr>
                                      <p:to>
                                        <p:strVal val="visible"/>
                                      </p:to>
                                    </p:set>
                                    <p:animEffect transition="in" filter="fade">
                                      <p:cBhvr>
                                        <p:cTn id="49" dur="1000"/>
                                        <p:tgtEl>
                                          <p:spTgt spid="6">
                                            <p:txEl>
                                              <p:pRg st="5" end="5"/>
                                            </p:txEl>
                                          </p:spTgt>
                                        </p:tgtEl>
                                      </p:cBhvr>
                                    </p:animEffect>
                                    <p:anim calcmode="lin" valueType="num">
                                      <p:cBhvr>
                                        <p:cTn id="50"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5DFD3A1E-44FB-0362-3D1D-B34881880749}"/>
              </a:ext>
            </a:extLst>
          </p:cNvPr>
          <p:cNvSpPr>
            <a:spLocks noGrp="1"/>
          </p:cNvSpPr>
          <p:nvPr>
            <p:ph type="title"/>
          </p:nvPr>
        </p:nvSpPr>
        <p:spPr>
          <a:xfrm>
            <a:off x="161164" y="136525"/>
            <a:ext cx="10515600" cy="724087"/>
          </a:xfrm>
        </p:spPr>
        <p:txBody>
          <a:bodyPr anchor="ctr">
            <a:normAutofit/>
          </a:bodyPr>
          <a:lstStyle/>
          <a:p>
            <a:r>
              <a:rPr lang="nl-NL" b="1" i="0" dirty="0"/>
              <a:t>Voorbeeldmaterialen</a:t>
            </a:r>
          </a:p>
        </p:txBody>
      </p:sp>
      <p:pic>
        <p:nvPicPr>
          <p:cNvPr id="8" name="Afbeelding 7" descr="Afbeelding met muur, overdekt, ontwerp, kunst&#10;&#10;Beschrijving automatisch gegenereerd met gemiddelde betrouwbaarheid">
            <a:extLst>
              <a:ext uri="{FF2B5EF4-FFF2-40B4-BE49-F238E27FC236}">
                <a16:creationId xmlns:a16="http://schemas.microsoft.com/office/drawing/2014/main" id="{9EFDAAFD-DE64-F577-E4C0-DD4018FB45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2191" y="136525"/>
            <a:ext cx="2598645" cy="3886537"/>
          </a:xfrm>
          <a:prstGeom prst="rect">
            <a:avLst/>
          </a:prstGeom>
        </p:spPr>
      </p:pic>
      <p:pic>
        <p:nvPicPr>
          <p:cNvPr id="10" name="Afbeelding 9" descr="Afbeelding met verzameling, overdekt&#10;&#10;Automatisch gegenereerde beschrijving">
            <a:extLst>
              <a:ext uri="{FF2B5EF4-FFF2-40B4-BE49-F238E27FC236}">
                <a16:creationId xmlns:a16="http://schemas.microsoft.com/office/drawing/2014/main" id="{76587F3B-2B14-B141-694B-2210335C64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729" y="860612"/>
            <a:ext cx="5521170" cy="2347164"/>
          </a:xfrm>
          <a:prstGeom prst="rect">
            <a:avLst/>
          </a:prstGeom>
        </p:spPr>
      </p:pic>
      <p:pic>
        <p:nvPicPr>
          <p:cNvPr id="12" name="Afbeelding 11" descr="Afbeelding met meubels, stoel, vloer, grond&#10;&#10;Automatisch gegenereerde beschrijving">
            <a:extLst>
              <a:ext uri="{FF2B5EF4-FFF2-40B4-BE49-F238E27FC236}">
                <a16:creationId xmlns:a16="http://schemas.microsoft.com/office/drawing/2014/main" id="{72F8E2AC-8423-0A01-22DA-7113F9F9B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9552" y="136715"/>
            <a:ext cx="2177134" cy="3886347"/>
          </a:xfrm>
          <a:prstGeom prst="rect">
            <a:avLst/>
          </a:prstGeom>
        </p:spPr>
      </p:pic>
      <p:sp>
        <p:nvSpPr>
          <p:cNvPr id="13" name="Tekstvak 12">
            <a:extLst>
              <a:ext uri="{FF2B5EF4-FFF2-40B4-BE49-F238E27FC236}">
                <a16:creationId xmlns:a16="http://schemas.microsoft.com/office/drawing/2014/main" id="{03B1B593-A404-57FE-EEF3-78863D02A080}"/>
              </a:ext>
            </a:extLst>
          </p:cNvPr>
          <p:cNvSpPr txBox="1"/>
          <p:nvPr/>
        </p:nvSpPr>
        <p:spPr>
          <a:xfrm>
            <a:off x="6989552" y="4147049"/>
            <a:ext cx="2177134" cy="1815882"/>
          </a:xfrm>
          <a:prstGeom prst="rect">
            <a:avLst/>
          </a:prstGeom>
          <a:noFill/>
        </p:spPr>
        <p:txBody>
          <a:bodyPr wrap="square" rtlCol="0">
            <a:spAutoFit/>
          </a:bodyPr>
          <a:lstStyle/>
          <a:p>
            <a:r>
              <a:rPr lang="nl-NL" sz="1400" b="1" dirty="0"/>
              <a:t>Overkomelijk obstakel</a:t>
            </a:r>
          </a:p>
          <a:p>
            <a:r>
              <a:rPr lang="nl-NL" sz="1400" b="1" dirty="0"/>
              <a:t>= zelf op te lossen</a:t>
            </a:r>
          </a:p>
          <a:p>
            <a:endParaRPr lang="nl-NL" sz="1400" dirty="0"/>
          </a:p>
          <a:p>
            <a:r>
              <a:rPr lang="nl-NL" sz="1400" dirty="0"/>
              <a:t>= een obstakel waar je met enige moeite nog overheen kan komen zonder regels te breken. </a:t>
            </a:r>
          </a:p>
        </p:txBody>
      </p:sp>
      <p:sp>
        <p:nvSpPr>
          <p:cNvPr id="14" name="Tekstvak 13">
            <a:extLst>
              <a:ext uri="{FF2B5EF4-FFF2-40B4-BE49-F238E27FC236}">
                <a16:creationId xmlns:a16="http://schemas.microsoft.com/office/drawing/2014/main" id="{6D09912E-B9A1-0657-61A9-1D0CD9BCF25E}"/>
              </a:ext>
            </a:extLst>
          </p:cNvPr>
          <p:cNvSpPr txBox="1"/>
          <p:nvPr/>
        </p:nvSpPr>
        <p:spPr>
          <a:xfrm>
            <a:off x="9432190" y="4147049"/>
            <a:ext cx="2598645" cy="1815882"/>
          </a:xfrm>
          <a:prstGeom prst="rect">
            <a:avLst/>
          </a:prstGeom>
          <a:noFill/>
        </p:spPr>
        <p:txBody>
          <a:bodyPr wrap="square" rtlCol="0">
            <a:spAutoFit/>
          </a:bodyPr>
          <a:lstStyle/>
          <a:p>
            <a:r>
              <a:rPr lang="nl-NL" sz="1400" b="1" u="sng" dirty="0"/>
              <a:t>On</a:t>
            </a:r>
            <a:r>
              <a:rPr lang="nl-NL" sz="1400" b="1" dirty="0"/>
              <a:t>overkomelijk obstakel</a:t>
            </a:r>
          </a:p>
          <a:p>
            <a:r>
              <a:rPr lang="nl-NL" sz="1400" b="1" dirty="0"/>
              <a:t>= </a:t>
            </a:r>
            <a:r>
              <a:rPr lang="nl-NL" sz="1400" b="1" i="1" dirty="0"/>
              <a:t>niet</a:t>
            </a:r>
            <a:r>
              <a:rPr lang="nl-NL" sz="1400" b="1" dirty="0"/>
              <a:t> zelf op te lossen </a:t>
            </a:r>
          </a:p>
          <a:p>
            <a:endParaRPr lang="nl-NL" sz="1400" dirty="0"/>
          </a:p>
          <a:p>
            <a:r>
              <a:rPr lang="nl-NL" sz="1400" dirty="0"/>
              <a:t>= een obstakel waar je niet overheen kan komen zonder het aan te raken of buiten het pad te komen (wat allebei niet mag).</a:t>
            </a:r>
          </a:p>
        </p:txBody>
      </p:sp>
      <p:sp>
        <p:nvSpPr>
          <p:cNvPr id="15" name="Tekstvak 14">
            <a:extLst>
              <a:ext uri="{FF2B5EF4-FFF2-40B4-BE49-F238E27FC236}">
                <a16:creationId xmlns:a16="http://schemas.microsoft.com/office/drawing/2014/main" id="{2EC31FEE-BB72-8FC6-E8BE-01082EC4E3DA}"/>
              </a:ext>
            </a:extLst>
          </p:cNvPr>
          <p:cNvSpPr txBox="1"/>
          <p:nvPr/>
        </p:nvSpPr>
        <p:spPr>
          <a:xfrm>
            <a:off x="184674" y="3342448"/>
            <a:ext cx="5221044" cy="307777"/>
          </a:xfrm>
          <a:prstGeom prst="rect">
            <a:avLst/>
          </a:prstGeom>
          <a:noFill/>
        </p:spPr>
        <p:txBody>
          <a:bodyPr wrap="square" rtlCol="0">
            <a:spAutoFit/>
          </a:bodyPr>
          <a:lstStyle/>
          <a:p>
            <a:r>
              <a:rPr lang="nl-NL" sz="1400" b="1" dirty="0"/>
              <a:t>Tafel met doelenposters (boven) en levensweg (beneden)</a:t>
            </a:r>
          </a:p>
        </p:txBody>
      </p:sp>
      <p:pic>
        <p:nvPicPr>
          <p:cNvPr id="17" name="Afbeelding 16" descr="Afbeelding met gebouw, Vloermateriaal, vloer, grijs&#10;&#10;Automatisch gegenereerde beschrijving">
            <a:extLst>
              <a:ext uri="{FF2B5EF4-FFF2-40B4-BE49-F238E27FC236}">
                <a16:creationId xmlns:a16="http://schemas.microsoft.com/office/drawing/2014/main" id="{5296214C-BA89-FA79-E185-162F326ECEB6}"/>
              </a:ext>
            </a:extLst>
          </p:cNvPr>
          <p:cNvPicPr>
            <a:picLocks noChangeAspect="1"/>
          </p:cNvPicPr>
          <p:nvPr/>
        </p:nvPicPr>
        <p:blipFill rotWithShape="1">
          <a:blip r:embed="rId6">
            <a:extLst>
              <a:ext uri="{28A0092B-C50C-407E-A947-70E740481C1C}">
                <a14:useLocalDpi xmlns:a14="http://schemas.microsoft.com/office/drawing/2010/main" val="0"/>
              </a:ext>
            </a:extLst>
          </a:blip>
          <a:srcRect t="6851"/>
          <a:stretch/>
        </p:blipFill>
        <p:spPr>
          <a:xfrm>
            <a:off x="4773705" y="3784897"/>
            <a:ext cx="1634304" cy="2884428"/>
          </a:xfrm>
          <a:prstGeom prst="rect">
            <a:avLst/>
          </a:prstGeom>
        </p:spPr>
      </p:pic>
      <p:pic>
        <p:nvPicPr>
          <p:cNvPr id="21" name="Afbeelding 20" descr="Afbeelding met vloer, overdekt, kamer, kunst&#10;&#10;Automatisch gegenereerde beschrijving">
            <a:extLst>
              <a:ext uri="{FF2B5EF4-FFF2-40B4-BE49-F238E27FC236}">
                <a16:creationId xmlns:a16="http://schemas.microsoft.com/office/drawing/2014/main" id="{D4E2D260-261A-A76E-A5A4-8534F38287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496" y="3784897"/>
            <a:ext cx="4216704" cy="2710951"/>
          </a:xfrm>
          <a:prstGeom prst="rect">
            <a:avLst/>
          </a:prstGeom>
        </p:spPr>
      </p:pic>
    </p:spTree>
    <p:extLst>
      <p:ext uri="{BB962C8B-B14F-4D97-AF65-F5344CB8AC3E}">
        <p14:creationId xmlns:p14="http://schemas.microsoft.com/office/powerpoint/2010/main" val="1982267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C3920D9-9837-BEEB-B8A6-02D7A25BED39}"/>
              </a:ext>
            </a:extLst>
          </p:cNvPr>
          <p:cNvSpPr>
            <a:spLocks noGrp="1"/>
          </p:cNvSpPr>
          <p:nvPr>
            <p:ph type="title"/>
          </p:nvPr>
        </p:nvSpPr>
        <p:spPr>
          <a:xfrm>
            <a:off x="2066544" y="1911096"/>
            <a:ext cx="8055864" cy="2075688"/>
          </a:xfrm>
        </p:spPr>
        <p:txBody>
          <a:bodyPr anchor="b">
            <a:normAutofit/>
          </a:bodyPr>
          <a:lstStyle/>
          <a:p>
            <a:r>
              <a:rPr lang="nl-NL" sz="6600" dirty="0">
                <a:latin typeface="+mj-lt"/>
              </a:rPr>
              <a:t>Mijn levensweg</a:t>
            </a:r>
          </a:p>
        </p:txBody>
      </p:sp>
      <p:sp>
        <p:nvSpPr>
          <p:cNvPr id="5" name="Ondertitel 2">
            <a:extLst>
              <a:ext uri="{FF2B5EF4-FFF2-40B4-BE49-F238E27FC236}">
                <a16:creationId xmlns:a16="http://schemas.microsoft.com/office/drawing/2014/main" id="{41F9020B-9815-E1CE-1D18-7DC7791E19FE}"/>
              </a:ext>
            </a:extLst>
          </p:cNvPr>
          <p:cNvSpPr>
            <a:spLocks noGrp="1"/>
          </p:cNvSpPr>
          <p:nvPr>
            <p:ph type="body" sz="quarter" idx="13"/>
          </p:nvPr>
        </p:nvSpPr>
        <p:spPr>
          <a:xfrm>
            <a:off x="3227832" y="4352544"/>
            <a:ext cx="5733288" cy="932688"/>
          </a:xfrm>
        </p:spPr>
        <p:txBody>
          <a:bodyPr>
            <a:normAutofit/>
          </a:bodyPr>
          <a:lstStyle/>
          <a:p>
            <a:r>
              <a:rPr lang="nl-NL" dirty="0"/>
              <a:t>Psycho-Educatie TOS VSO</a:t>
            </a:r>
          </a:p>
        </p:txBody>
      </p:sp>
    </p:spTree>
    <p:extLst>
      <p:ext uri="{BB962C8B-B14F-4D97-AF65-F5344CB8AC3E}">
        <p14:creationId xmlns:p14="http://schemas.microsoft.com/office/powerpoint/2010/main" val="1911109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descr="Rode pinpointers op een weg">
            <a:extLst>
              <a:ext uri="{FF2B5EF4-FFF2-40B4-BE49-F238E27FC236}">
                <a16:creationId xmlns:a16="http://schemas.microsoft.com/office/drawing/2014/main" id="{1A9079C3-3956-B048-1B74-CD256A1FD2DC}"/>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234" r="-348"/>
          <a:stretch/>
        </p:blipFill>
        <p:spPr>
          <a:xfrm>
            <a:off x="12720" y="10"/>
            <a:ext cx="6105116" cy="4190990"/>
          </a:xfrm>
          <a:noFill/>
        </p:spPr>
      </p:pic>
      <p:sp>
        <p:nvSpPr>
          <p:cNvPr id="6" name="Tijdelijke aanduiding voor inhoud 2">
            <a:extLst>
              <a:ext uri="{FF2B5EF4-FFF2-40B4-BE49-F238E27FC236}">
                <a16:creationId xmlns:a16="http://schemas.microsoft.com/office/drawing/2014/main" id="{0DBEC9B7-930B-0F12-6A18-C3CFBB382388}"/>
              </a:ext>
            </a:extLst>
          </p:cNvPr>
          <p:cNvSpPr>
            <a:spLocks noGrp="1"/>
          </p:cNvSpPr>
          <p:nvPr>
            <p:ph idx="1"/>
          </p:nvPr>
        </p:nvSpPr>
        <p:spPr>
          <a:xfrm>
            <a:off x="5508752" y="2554488"/>
            <a:ext cx="6492748" cy="4190990"/>
          </a:xfrm>
        </p:spPr>
        <p:txBody>
          <a:bodyPr>
            <a:normAutofit lnSpcReduction="10000"/>
          </a:bodyPr>
          <a:lstStyle/>
          <a:p>
            <a:r>
              <a:rPr lang="nl-NL" sz="2000" b="1" dirty="0"/>
              <a:t>1) </a:t>
            </a:r>
            <a:r>
              <a:rPr lang="nl-NL" sz="2000" dirty="0"/>
              <a:t>Luister naar de uitleg van de docent. </a:t>
            </a:r>
          </a:p>
          <a:p>
            <a:endParaRPr lang="nl-NL" sz="2000" dirty="0"/>
          </a:p>
          <a:p>
            <a:r>
              <a:rPr lang="nl-NL" sz="2000" b="1" dirty="0"/>
              <a:t>2) </a:t>
            </a:r>
            <a:r>
              <a:rPr lang="nl-NL" sz="2000" dirty="0"/>
              <a:t>Kies de </a:t>
            </a:r>
            <a:r>
              <a:rPr lang="nl-NL" sz="2000" dirty="0">
                <a:hlinkClick r:id="rId4"/>
              </a:rPr>
              <a:t>doelen</a:t>
            </a:r>
            <a:r>
              <a:rPr lang="nl-NL" sz="2000" dirty="0"/>
              <a:t> die jij in je leven wilt bereiken </a:t>
            </a:r>
            <a:br>
              <a:rPr lang="nl-NL" sz="2000" dirty="0"/>
            </a:br>
            <a:r>
              <a:rPr lang="nl-NL" sz="2000" dirty="0"/>
              <a:t>   (kies 3, 4 of 5 doelen) </a:t>
            </a:r>
          </a:p>
          <a:p>
            <a:endParaRPr lang="nl-NL" sz="2000" dirty="0"/>
          </a:p>
          <a:p>
            <a:r>
              <a:rPr lang="nl-NL" sz="2000" b="1" dirty="0"/>
              <a:t>3) </a:t>
            </a:r>
            <a:r>
              <a:rPr lang="nl-NL" sz="2000" dirty="0"/>
              <a:t>Loop de route. </a:t>
            </a:r>
          </a:p>
          <a:p>
            <a:endParaRPr lang="nl-NL" sz="2000" dirty="0"/>
          </a:p>
          <a:p>
            <a:r>
              <a:rPr lang="nl-NL" sz="2000" b="1" u="sng" dirty="0"/>
              <a:t>REGELS: </a:t>
            </a:r>
          </a:p>
          <a:p>
            <a:pPr>
              <a:buFontTx/>
              <a:buChar char="-"/>
            </a:pPr>
            <a:r>
              <a:rPr lang="nl-NL" sz="2000" dirty="0"/>
              <a:t>Je mag alleen </a:t>
            </a:r>
            <a:r>
              <a:rPr lang="nl-NL" sz="2000" i="1" dirty="0"/>
              <a:t>binnen</a:t>
            </a:r>
            <a:r>
              <a:rPr lang="nl-NL" sz="2000" dirty="0"/>
              <a:t> het pad lopen. </a:t>
            </a:r>
          </a:p>
          <a:p>
            <a:pPr>
              <a:buFontTx/>
              <a:buChar char="-"/>
            </a:pPr>
            <a:r>
              <a:rPr lang="nl-NL" sz="2000" dirty="0"/>
              <a:t>Je mag </a:t>
            </a:r>
            <a:r>
              <a:rPr lang="nl-NL" sz="2000" i="1" dirty="0"/>
              <a:t>niets aanraken</a:t>
            </a:r>
            <a:r>
              <a:rPr lang="nl-NL" sz="2000" dirty="0"/>
              <a:t> </a:t>
            </a:r>
            <a:br>
              <a:rPr lang="nl-NL" sz="2000" dirty="0"/>
            </a:br>
            <a:r>
              <a:rPr lang="nl-NL" sz="2000" dirty="0"/>
              <a:t>  </a:t>
            </a:r>
            <a:r>
              <a:rPr lang="nl-NL" sz="1400" dirty="0"/>
              <a:t>(behalve natuurlijk de blaadjes met je doelen)</a:t>
            </a:r>
            <a:r>
              <a:rPr lang="nl-NL" sz="2000" dirty="0"/>
              <a:t>. </a:t>
            </a:r>
          </a:p>
        </p:txBody>
      </p:sp>
      <p:pic>
        <p:nvPicPr>
          <p:cNvPr id="12" name="Afbeelding 11">
            <a:extLst>
              <a:ext uri="{FF2B5EF4-FFF2-40B4-BE49-F238E27FC236}">
                <a16:creationId xmlns:a16="http://schemas.microsoft.com/office/drawing/2014/main" id="{56EA648C-F9AC-B287-8BAC-1B8FC8B0D67D}"/>
              </a:ext>
            </a:extLst>
          </p:cNvPr>
          <p:cNvPicPr>
            <a:picLocks noChangeAspect="1"/>
          </p:cNvPicPr>
          <p:nvPr/>
        </p:nvPicPr>
        <p:blipFill>
          <a:blip r:embed="rId5"/>
          <a:stretch>
            <a:fillRect/>
          </a:stretch>
        </p:blipFill>
        <p:spPr>
          <a:xfrm>
            <a:off x="0" y="5114925"/>
            <a:ext cx="3448050" cy="1743075"/>
          </a:xfrm>
          <a:prstGeom prst="rect">
            <a:avLst/>
          </a:prstGeom>
        </p:spPr>
      </p:pic>
      <p:pic>
        <p:nvPicPr>
          <p:cNvPr id="16" name="Afbeelding 15">
            <a:extLst>
              <a:ext uri="{FF2B5EF4-FFF2-40B4-BE49-F238E27FC236}">
                <a16:creationId xmlns:a16="http://schemas.microsoft.com/office/drawing/2014/main" id="{A5C6F807-4045-2719-5CA7-2D92CB1FDCBF}"/>
              </a:ext>
            </a:extLst>
          </p:cNvPr>
          <p:cNvPicPr>
            <a:picLocks noChangeAspect="1"/>
          </p:cNvPicPr>
          <p:nvPr/>
        </p:nvPicPr>
        <p:blipFill>
          <a:blip r:embed="rId5"/>
          <a:stretch>
            <a:fillRect/>
          </a:stretch>
        </p:blipFill>
        <p:spPr>
          <a:xfrm flipH="1" flipV="1">
            <a:off x="8651875" y="0"/>
            <a:ext cx="3448050" cy="1743075"/>
          </a:xfrm>
          <a:prstGeom prst="rect">
            <a:avLst/>
          </a:prstGeom>
        </p:spPr>
      </p:pic>
      <p:sp>
        <p:nvSpPr>
          <p:cNvPr id="5" name="Titel 1">
            <a:extLst>
              <a:ext uri="{FF2B5EF4-FFF2-40B4-BE49-F238E27FC236}">
                <a16:creationId xmlns:a16="http://schemas.microsoft.com/office/drawing/2014/main" id="{07C0B660-84A4-2B1C-20EA-17EBC970A69B}"/>
              </a:ext>
            </a:extLst>
          </p:cNvPr>
          <p:cNvSpPr>
            <a:spLocks noGrp="1"/>
          </p:cNvSpPr>
          <p:nvPr>
            <p:ph type="title"/>
          </p:nvPr>
        </p:nvSpPr>
        <p:spPr>
          <a:xfrm>
            <a:off x="6242178" y="112522"/>
            <a:ext cx="6492748" cy="1743075"/>
          </a:xfrm>
        </p:spPr>
        <p:txBody>
          <a:bodyPr anchor="b">
            <a:normAutofit/>
          </a:bodyPr>
          <a:lstStyle/>
          <a:p>
            <a:r>
              <a:rPr lang="nl-NL" sz="4800" b="1" dirty="0"/>
              <a:t>Oefening</a:t>
            </a:r>
          </a:p>
        </p:txBody>
      </p:sp>
    </p:spTree>
    <p:extLst>
      <p:ext uri="{BB962C8B-B14F-4D97-AF65-F5344CB8AC3E}">
        <p14:creationId xmlns:p14="http://schemas.microsoft.com/office/powerpoint/2010/main" val="112813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fade">
                                      <p:cBhvr>
                                        <p:cTn id="28" dur="1000"/>
                                        <p:tgtEl>
                                          <p:spTgt spid="6">
                                            <p:txEl>
                                              <p:pRg st="6" end="6"/>
                                            </p:txEl>
                                          </p:spTgt>
                                        </p:tgtEl>
                                      </p:cBhvr>
                                    </p:animEffect>
                                    <p:anim calcmode="lin" valueType="num">
                                      <p:cBhvr>
                                        <p:cTn id="29"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fade">
                                      <p:cBhvr>
                                        <p:cTn id="35" dur="1000"/>
                                        <p:tgtEl>
                                          <p:spTgt spid="6">
                                            <p:txEl>
                                              <p:pRg st="7" end="7"/>
                                            </p:txEl>
                                          </p:spTgt>
                                        </p:tgtEl>
                                      </p:cBhvr>
                                    </p:animEffect>
                                    <p:anim calcmode="lin" valueType="num">
                                      <p:cBhvr>
                                        <p:cTn id="36"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fade">
                                      <p:cBhvr>
                                        <p:cTn id="42" dur="1000"/>
                                        <p:tgtEl>
                                          <p:spTgt spid="6">
                                            <p:txEl>
                                              <p:pRg st="8" end="8"/>
                                            </p:txEl>
                                          </p:spTgt>
                                        </p:tgtEl>
                                      </p:cBhvr>
                                    </p:animEffect>
                                    <p:anim calcmode="lin" valueType="num">
                                      <p:cBhvr>
                                        <p:cTn id="43"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5DFD3A1E-44FB-0362-3D1D-B34881880749}"/>
              </a:ext>
            </a:extLst>
          </p:cNvPr>
          <p:cNvSpPr>
            <a:spLocks noGrp="1"/>
          </p:cNvSpPr>
          <p:nvPr>
            <p:ph type="title"/>
          </p:nvPr>
        </p:nvSpPr>
        <p:spPr>
          <a:xfrm>
            <a:off x="838200" y="365125"/>
            <a:ext cx="10515600" cy="1325563"/>
          </a:xfrm>
        </p:spPr>
        <p:txBody>
          <a:bodyPr anchor="ctr">
            <a:normAutofit/>
          </a:bodyPr>
          <a:lstStyle/>
          <a:p>
            <a:r>
              <a:rPr lang="nl-NL" b="1" dirty="0"/>
              <a:t>Dit is jouw leven…</a:t>
            </a:r>
          </a:p>
        </p:txBody>
      </p:sp>
      <p:sp>
        <p:nvSpPr>
          <p:cNvPr id="6" name="Tijdelijke aanduiding voor inhoud 2">
            <a:extLst>
              <a:ext uri="{FF2B5EF4-FFF2-40B4-BE49-F238E27FC236}">
                <a16:creationId xmlns:a16="http://schemas.microsoft.com/office/drawing/2014/main" id="{1BE1D955-055A-332E-3C4A-64302F05DD30}"/>
              </a:ext>
            </a:extLst>
          </p:cNvPr>
          <p:cNvSpPr>
            <a:spLocks noGrp="1"/>
          </p:cNvSpPr>
          <p:nvPr>
            <p:ph sz="half" idx="1"/>
          </p:nvPr>
        </p:nvSpPr>
        <p:spPr>
          <a:xfrm>
            <a:off x="838200" y="2511185"/>
            <a:ext cx="6504296" cy="4067033"/>
          </a:xfrm>
        </p:spPr>
        <p:txBody>
          <a:bodyPr>
            <a:normAutofit fontScale="92500" lnSpcReduction="20000"/>
          </a:bodyPr>
          <a:lstStyle/>
          <a:p>
            <a:pPr>
              <a:lnSpc>
                <a:spcPct val="100000"/>
              </a:lnSpc>
            </a:pPr>
            <a:r>
              <a:rPr lang="nl-NL" sz="2400" dirty="0"/>
              <a:t>Welke doelen had je gekozen? </a:t>
            </a:r>
          </a:p>
          <a:p>
            <a:pPr>
              <a:lnSpc>
                <a:spcPct val="100000"/>
              </a:lnSpc>
            </a:pPr>
            <a:endParaRPr lang="nl-NL" sz="2400" dirty="0"/>
          </a:p>
          <a:p>
            <a:pPr>
              <a:lnSpc>
                <a:spcPct val="100000"/>
              </a:lnSpc>
            </a:pPr>
            <a:r>
              <a:rPr lang="nl-NL" sz="2400" dirty="0"/>
              <a:t>Welk doel is voor jou het belangrijkst?</a:t>
            </a:r>
          </a:p>
          <a:p>
            <a:pPr>
              <a:lnSpc>
                <a:spcPct val="100000"/>
              </a:lnSpc>
            </a:pPr>
            <a:endParaRPr lang="nl-NL" sz="2400" dirty="0"/>
          </a:p>
          <a:p>
            <a:pPr>
              <a:lnSpc>
                <a:spcPct val="100000"/>
              </a:lnSpc>
            </a:pPr>
            <a:r>
              <a:rPr lang="nl-NL" sz="2400" dirty="0"/>
              <a:t>Wat betekenden de </a:t>
            </a:r>
            <a:r>
              <a:rPr lang="nl-NL" sz="2400" b="1" dirty="0"/>
              <a:t>obstakels</a:t>
            </a:r>
            <a:r>
              <a:rPr lang="nl-NL" sz="2400" dirty="0"/>
              <a:t>? </a:t>
            </a:r>
          </a:p>
          <a:p>
            <a:pPr>
              <a:lnSpc>
                <a:spcPct val="100000"/>
              </a:lnSpc>
            </a:pPr>
            <a:endParaRPr lang="nl-NL" sz="2400" dirty="0"/>
          </a:p>
          <a:p>
            <a:pPr>
              <a:lnSpc>
                <a:spcPct val="100000"/>
              </a:lnSpc>
            </a:pPr>
            <a:r>
              <a:rPr lang="nl-NL" sz="2400" dirty="0"/>
              <a:t>Hoe vond je het om de </a:t>
            </a:r>
            <a:r>
              <a:rPr lang="nl-NL" sz="2400" b="1" dirty="0"/>
              <a:t>obstakels</a:t>
            </a:r>
            <a:r>
              <a:rPr lang="nl-NL" sz="2400" dirty="0"/>
              <a:t> tegen te komen? </a:t>
            </a:r>
          </a:p>
          <a:p>
            <a:pPr>
              <a:lnSpc>
                <a:spcPct val="100000"/>
              </a:lnSpc>
            </a:pPr>
            <a:endParaRPr lang="nl-NL" sz="2400" dirty="0"/>
          </a:p>
          <a:p>
            <a:pPr>
              <a:lnSpc>
                <a:spcPct val="100000"/>
              </a:lnSpc>
            </a:pPr>
            <a:r>
              <a:rPr lang="nl-NL" sz="2400" dirty="0"/>
              <a:t>Wat heb je van deze opdracht geleerd? </a:t>
            </a:r>
          </a:p>
          <a:p>
            <a:pPr>
              <a:lnSpc>
                <a:spcPct val="100000"/>
              </a:lnSpc>
            </a:pPr>
            <a:endParaRPr lang="nl-NL" sz="1500" dirty="0"/>
          </a:p>
        </p:txBody>
      </p:sp>
      <p:pic>
        <p:nvPicPr>
          <p:cNvPr id="7" name="Afbeelding 6" descr="Rode pinpointers op een weg">
            <a:extLst>
              <a:ext uri="{FF2B5EF4-FFF2-40B4-BE49-F238E27FC236}">
                <a16:creationId xmlns:a16="http://schemas.microsoft.com/office/drawing/2014/main" id="{6D2BA78C-4D5B-7390-9877-EC64C18761DD}"/>
              </a:ext>
            </a:extLst>
          </p:cNvPr>
          <p:cNvPicPr>
            <a:picLocks noChangeAspect="1"/>
          </p:cNvPicPr>
          <p:nvPr/>
        </p:nvPicPr>
        <p:blipFill>
          <a:blip r:embed="rId3"/>
          <a:srcRect/>
          <a:stretch/>
        </p:blipFill>
        <p:spPr>
          <a:xfrm>
            <a:off x="7775931" y="2926588"/>
            <a:ext cx="3721788" cy="2481192"/>
          </a:xfrm>
          <a:prstGeom prst="rect">
            <a:avLst/>
          </a:prstGeom>
          <a:ln>
            <a:noFill/>
          </a:ln>
          <a:effectLst>
            <a:softEdge rad="112500"/>
          </a:effectLst>
        </p:spPr>
      </p:pic>
      <p:sp>
        <p:nvSpPr>
          <p:cNvPr id="2" name="Tekstvak 1">
            <a:extLst>
              <a:ext uri="{FF2B5EF4-FFF2-40B4-BE49-F238E27FC236}">
                <a16:creationId xmlns:a16="http://schemas.microsoft.com/office/drawing/2014/main" id="{45B57E46-FB21-5CB3-C938-D7C4072C495B}"/>
              </a:ext>
            </a:extLst>
          </p:cNvPr>
          <p:cNvSpPr txBox="1"/>
          <p:nvPr/>
        </p:nvSpPr>
        <p:spPr>
          <a:xfrm>
            <a:off x="7342496" y="1516161"/>
            <a:ext cx="4243662" cy="584775"/>
          </a:xfrm>
          <a:prstGeom prst="rect">
            <a:avLst/>
          </a:prstGeom>
          <a:noFill/>
        </p:spPr>
        <p:txBody>
          <a:bodyPr wrap="none" rtlCol="0">
            <a:spAutoFit/>
          </a:bodyPr>
          <a:lstStyle/>
          <a:p>
            <a:r>
              <a:rPr lang="nl-NL" sz="3200" b="1" dirty="0"/>
              <a:t>Obstakel</a:t>
            </a:r>
            <a:r>
              <a:rPr lang="nl-NL" sz="3200" dirty="0"/>
              <a:t> = hindernis</a:t>
            </a:r>
          </a:p>
        </p:txBody>
      </p:sp>
    </p:spTree>
    <p:extLst>
      <p:ext uri="{BB962C8B-B14F-4D97-AF65-F5344CB8AC3E}">
        <p14:creationId xmlns:p14="http://schemas.microsoft.com/office/powerpoint/2010/main" val="25098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anim calcmode="lin" valueType="num">
                                      <p:cBhvr>
                                        <p:cTn id="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4" end="4"/>
                                            </p:txEl>
                                          </p:spTgt>
                                        </p:tgtEl>
                                        <p:attrNameLst>
                                          <p:attrName>style.visibility</p:attrName>
                                        </p:attrNameLst>
                                      </p:cBhvr>
                                      <p:to>
                                        <p:strVal val="visible"/>
                                      </p:to>
                                    </p:set>
                                    <p:animEffect transition="in" filter="fade">
                                      <p:cBhvr>
                                        <p:cTn id="14" dur="1000"/>
                                        <p:tgtEl>
                                          <p:spTgt spid="6">
                                            <p:txEl>
                                              <p:pRg st="4" end="4"/>
                                            </p:txEl>
                                          </p:spTgt>
                                        </p:tgtEl>
                                      </p:cBhvr>
                                    </p:animEffect>
                                    <p:anim calcmode="lin" valueType="num">
                                      <p:cBhvr>
                                        <p:cTn id="1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fade">
                                      <p:cBhvr>
                                        <p:cTn id="20" dur="1000"/>
                                        <p:tgtEl>
                                          <p:spTgt spid="2">
                                            <p:txEl>
                                              <p:pRg st="0" end="0"/>
                                            </p:txEl>
                                          </p:spTgt>
                                        </p:tgtEl>
                                      </p:cBhvr>
                                    </p:animEffect>
                                    <p:anim calcmode="lin" valueType="num">
                                      <p:cBhvr>
                                        <p:cTn id="21"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1000"/>
                                        <p:tgtEl>
                                          <p:spTgt spid="6">
                                            <p:txEl>
                                              <p:pRg st="6" end="6"/>
                                            </p:txEl>
                                          </p:spTgt>
                                        </p:tgtEl>
                                      </p:cBhvr>
                                    </p:animEffect>
                                    <p:anim calcmode="lin" valueType="num">
                                      <p:cBhvr>
                                        <p:cTn id="28"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xEl>
                                              <p:pRg st="8" end="8"/>
                                            </p:txEl>
                                          </p:spTgt>
                                        </p:tgtEl>
                                        <p:attrNameLst>
                                          <p:attrName>style.visibility</p:attrName>
                                        </p:attrNameLst>
                                      </p:cBhvr>
                                      <p:to>
                                        <p:strVal val="visible"/>
                                      </p:to>
                                    </p:set>
                                    <p:animEffect transition="in" filter="fade">
                                      <p:cBhvr>
                                        <p:cTn id="34" dur="1000"/>
                                        <p:tgtEl>
                                          <p:spTgt spid="6">
                                            <p:txEl>
                                              <p:pRg st="8" end="8"/>
                                            </p:txEl>
                                          </p:spTgt>
                                        </p:tgtEl>
                                      </p:cBhvr>
                                    </p:animEffect>
                                    <p:anim calcmode="lin" valueType="num">
                                      <p:cBhvr>
                                        <p:cTn id="35"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descr="Drie tieners die een selfie maken op hun mobiele telefoon">
            <a:extLst>
              <a:ext uri="{FF2B5EF4-FFF2-40B4-BE49-F238E27FC236}">
                <a16:creationId xmlns:a16="http://schemas.microsoft.com/office/drawing/2014/main" id="{1A9079C3-3956-B048-1B74-CD256A1FD2DC}"/>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764" r="3" b="3"/>
          <a:stretch/>
        </p:blipFill>
        <p:spPr>
          <a:xfrm>
            <a:off x="20" y="10"/>
            <a:ext cx="6105116" cy="4190990"/>
          </a:xfrm>
          <a:noFill/>
        </p:spPr>
      </p:pic>
      <p:sp>
        <p:nvSpPr>
          <p:cNvPr id="6" name="Tijdelijke aanduiding voor inhoud 2">
            <a:extLst>
              <a:ext uri="{FF2B5EF4-FFF2-40B4-BE49-F238E27FC236}">
                <a16:creationId xmlns:a16="http://schemas.microsoft.com/office/drawing/2014/main" id="{0DBEC9B7-930B-0F12-6A18-C3CFBB382388}"/>
              </a:ext>
            </a:extLst>
          </p:cNvPr>
          <p:cNvSpPr>
            <a:spLocks noGrp="1"/>
          </p:cNvSpPr>
          <p:nvPr>
            <p:ph idx="1"/>
          </p:nvPr>
        </p:nvSpPr>
        <p:spPr>
          <a:xfrm>
            <a:off x="5508752" y="3127248"/>
            <a:ext cx="6492748" cy="3311652"/>
          </a:xfrm>
        </p:spPr>
        <p:txBody>
          <a:bodyPr>
            <a:normAutofit/>
          </a:bodyPr>
          <a:lstStyle/>
          <a:p>
            <a:pPr>
              <a:lnSpc>
                <a:spcPct val="90000"/>
              </a:lnSpc>
            </a:pPr>
            <a:r>
              <a:rPr lang="nl-NL" sz="2000" dirty="0"/>
              <a:t>Wie is er in jouw leven ALTIJD? </a:t>
            </a:r>
            <a:r>
              <a:rPr lang="nl-NL" sz="2000" b="1" dirty="0"/>
              <a:t>Jijzelf</a:t>
            </a:r>
            <a:r>
              <a:rPr lang="nl-NL" sz="2000" dirty="0"/>
              <a:t>! </a:t>
            </a:r>
          </a:p>
          <a:p>
            <a:pPr marL="0" indent="0">
              <a:lnSpc>
                <a:spcPct val="90000"/>
              </a:lnSpc>
              <a:buNone/>
            </a:pPr>
            <a:endParaRPr lang="nl-NL" sz="2000" dirty="0"/>
          </a:p>
          <a:p>
            <a:pPr>
              <a:lnSpc>
                <a:spcPct val="90000"/>
              </a:lnSpc>
            </a:pPr>
            <a:r>
              <a:rPr lang="nl-NL" sz="2000" dirty="0"/>
              <a:t>Degene die jou het beste kan helpen om je doelen te bereiken </a:t>
            </a:r>
            <a:r>
              <a:rPr lang="nl-NL" sz="2000" b="1" dirty="0"/>
              <a:t>ben jij zelf</a:t>
            </a:r>
            <a:r>
              <a:rPr lang="nl-NL" sz="2000" dirty="0"/>
              <a:t>. </a:t>
            </a:r>
          </a:p>
          <a:p>
            <a:pPr>
              <a:lnSpc>
                <a:spcPct val="90000"/>
              </a:lnSpc>
            </a:pPr>
            <a:endParaRPr lang="nl-NL" sz="2000" dirty="0"/>
          </a:p>
          <a:p>
            <a:pPr>
              <a:lnSpc>
                <a:spcPct val="90000"/>
              </a:lnSpc>
            </a:pPr>
            <a:r>
              <a:rPr lang="nl-NL" sz="2000" b="1" dirty="0"/>
              <a:t>Dan is het wel belangrijk dat je weet wie jij bent. </a:t>
            </a:r>
          </a:p>
          <a:p>
            <a:pPr lvl="2">
              <a:lnSpc>
                <a:spcPct val="90000"/>
              </a:lnSpc>
            </a:pPr>
            <a:r>
              <a:rPr lang="nl-NL" sz="2000" i="1" dirty="0"/>
              <a:t>Wie ben jij? </a:t>
            </a:r>
          </a:p>
          <a:p>
            <a:pPr lvl="2">
              <a:lnSpc>
                <a:spcPct val="90000"/>
              </a:lnSpc>
            </a:pPr>
            <a:r>
              <a:rPr lang="nl-NL" sz="2000" i="1" dirty="0"/>
              <a:t>Wat kun jij goed? Wat vind je lastig? </a:t>
            </a:r>
          </a:p>
          <a:p>
            <a:pPr lvl="2">
              <a:lnSpc>
                <a:spcPct val="90000"/>
              </a:lnSpc>
            </a:pPr>
            <a:r>
              <a:rPr lang="nl-NL" sz="2000" i="1" dirty="0"/>
              <a:t>Wat heb jij nodig? </a:t>
            </a:r>
          </a:p>
        </p:txBody>
      </p:sp>
      <p:pic>
        <p:nvPicPr>
          <p:cNvPr id="12" name="Afbeelding 11">
            <a:extLst>
              <a:ext uri="{FF2B5EF4-FFF2-40B4-BE49-F238E27FC236}">
                <a16:creationId xmlns:a16="http://schemas.microsoft.com/office/drawing/2014/main" id="{56EA648C-F9AC-B287-8BAC-1B8FC8B0D67D}"/>
              </a:ext>
            </a:extLst>
          </p:cNvPr>
          <p:cNvPicPr>
            <a:picLocks noChangeAspect="1"/>
          </p:cNvPicPr>
          <p:nvPr/>
        </p:nvPicPr>
        <p:blipFill>
          <a:blip r:embed="rId4"/>
          <a:stretch>
            <a:fillRect/>
          </a:stretch>
        </p:blipFill>
        <p:spPr>
          <a:xfrm>
            <a:off x="0" y="5114925"/>
            <a:ext cx="3448050" cy="1743075"/>
          </a:xfrm>
          <a:prstGeom prst="rect">
            <a:avLst/>
          </a:prstGeom>
        </p:spPr>
      </p:pic>
      <p:pic>
        <p:nvPicPr>
          <p:cNvPr id="16" name="Afbeelding 15">
            <a:extLst>
              <a:ext uri="{FF2B5EF4-FFF2-40B4-BE49-F238E27FC236}">
                <a16:creationId xmlns:a16="http://schemas.microsoft.com/office/drawing/2014/main" id="{A5C6F807-4045-2719-5CA7-2D92CB1FDCBF}"/>
              </a:ext>
            </a:extLst>
          </p:cNvPr>
          <p:cNvPicPr>
            <a:picLocks noChangeAspect="1"/>
          </p:cNvPicPr>
          <p:nvPr/>
        </p:nvPicPr>
        <p:blipFill>
          <a:blip r:embed="rId4"/>
          <a:stretch>
            <a:fillRect/>
          </a:stretch>
        </p:blipFill>
        <p:spPr>
          <a:xfrm flipH="1" flipV="1">
            <a:off x="8651875" y="0"/>
            <a:ext cx="3448050" cy="1743075"/>
          </a:xfrm>
          <a:prstGeom prst="rect">
            <a:avLst/>
          </a:prstGeom>
        </p:spPr>
      </p:pic>
      <p:sp>
        <p:nvSpPr>
          <p:cNvPr id="5" name="Titel 1">
            <a:extLst>
              <a:ext uri="{FF2B5EF4-FFF2-40B4-BE49-F238E27FC236}">
                <a16:creationId xmlns:a16="http://schemas.microsoft.com/office/drawing/2014/main" id="{07C0B660-84A4-2B1C-20EA-17EBC970A69B}"/>
              </a:ext>
            </a:extLst>
          </p:cNvPr>
          <p:cNvSpPr>
            <a:spLocks noGrp="1"/>
          </p:cNvSpPr>
          <p:nvPr>
            <p:ph type="title"/>
          </p:nvPr>
        </p:nvSpPr>
        <p:spPr>
          <a:xfrm>
            <a:off x="6242178" y="112522"/>
            <a:ext cx="6492748" cy="1743075"/>
          </a:xfrm>
        </p:spPr>
        <p:txBody>
          <a:bodyPr anchor="b">
            <a:normAutofit/>
          </a:bodyPr>
          <a:lstStyle/>
          <a:p>
            <a:r>
              <a:rPr lang="nl-NL" sz="4800" b="1" dirty="0"/>
              <a:t>JIJ bent belangrijk</a:t>
            </a:r>
          </a:p>
        </p:txBody>
      </p:sp>
    </p:spTree>
    <p:extLst>
      <p:ext uri="{BB962C8B-B14F-4D97-AF65-F5344CB8AC3E}">
        <p14:creationId xmlns:p14="http://schemas.microsoft.com/office/powerpoint/2010/main" val="208917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1000"/>
                                        <p:tgtEl>
                                          <p:spTgt spid="6">
                                            <p:txEl>
                                              <p:pRg st="5" end="5"/>
                                            </p:txEl>
                                          </p:spTgt>
                                        </p:tgtEl>
                                      </p:cBhvr>
                                    </p:animEffect>
                                    <p:anim calcmode="lin" valueType="num">
                                      <p:cBhvr>
                                        <p:cTn id="27"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5" end="5"/>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1000"/>
                                        <p:tgtEl>
                                          <p:spTgt spid="6">
                                            <p:txEl>
                                              <p:pRg st="6" end="6"/>
                                            </p:txEl>
                                          </p:spTgt>
                                        </p:tgtEl>
                                      </p:cBhvr>
                                    </p:animEffect>
                                    <p:anim calcmode="lin" valueType="num">
                                      <p:cBhvr>
                                        <p:cTn id="32"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xEl>
                                              <p:pRg st="7" end="7"/>
                                            </p:txEl>
                                          </p:spTgt>
                                        </p:tgtEl>
                                        <p:attrNameLst>
                                          <p:attrName>style.visibility</p:attrName>
                                        </p:attrNameLst>
                                      </p:cBhvr>
                                      <p:to>
                                        <p:strVal val="visible"/>
                                      </p:to>
                                    </p:set>
                                    <p:animEffect transition="in" filter="fade">
                                      <p:cBhvr>
                                        <p:cTn id="36" dur="1000"/>
                                        <p:tgtEl>
                                          <p:spTgt spid="6">
                                            <p:txEl>
                                              <p:pRg st="7" end="7"/>
                                            </p:txEl>
                                          </p:spTgt>
                                        </p:tgtEl>
                                      </p:cBhvr>
                                    </p:animEffect>
                                    <p:anim calcmode="lin" valueType="num">
                                      <p:cBhvr>
                                        <p:cTn id="37"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9010A61F-C255-7F38-D801-4ED9ECD07FA9}"/>
              </a:ext>
            </a:extLst>
          </p:cNvPr>
          <p:cNvSpPr>
            <a:spLocks noGrp="1"/>
          </p:cNvSpPr>
          <p:nvPr>
            <p:ph type="title"/>
          </p:nvPr>
        </p:nvSpPr>
        <p:spPr>
          <a:xfrm>
            <a:off x="838200" y="365125"/>
            <a:ext cx="10515600" cy="1325563"/>
          </a:xfrm>
        </p:spPr>
        <p:txBody>
          <a:bodyPr/>
          <a:lstStyle/>
          <a:p>
            <a:r>
              <a:rPr lang="nl-NL" b="1" dirty="0"/>
              <a:t>Daarom krijg je dit jaar lessen: </a:t>
            </a:r>
          </a:p>
        </p:txBody>
      </p:sp>
      <p:sp>
        <p:nvSpPr>
          <p:cNvPr id="6" name="Tijdelijke aanduiding voor inhoud 2">
            <a:extLst>
              <a:ext uri="{FF2B5EF4-FFF2-40B4-BE49-F238E27FC236}">
                <a16:creationId xmlns:a16="http://schemas.microsoft.com/office/drawing/2014/main" id="{E3F0A50D-B22C-9665-D1CA-379DAF18A498}"/>
              </a:ext>
            </a:extLst>
          </p:cNvPr>
          <p:cNvSpPr>
            <a:spLocks noGrp="1"/>
          </p:cNvSpPr>
          <p:nvPr>
            <p:ph sz="half" idx="1"/>
          </p:nvPr>
        </p:nvSpPr>
        <p:spPr>
          <a:xfrm>
            <a:off x="838200" y="2659380"/>
            <a:ext cx="10515600" cy="2857500"/>
          </a:xfrm>
        </p:spPr>
        <p:txBody>
          <a:bodyPr>
            <a:normAutofit/>
          </a:bodyPr>
          <a:lstStyle/>
          <a:p>
            <a:pPr marL="0" indent="0">
              <a:buNone/>
            </a:pPr>
            <a:r>
              <a:rPr lang="nl-NL" sz="8800" b="1" i="1" dirty="0">
                <a:solidFill>
                  <a:schemeClr val="accent1">
                    <a:lumMod val="75000"/>
                  </a:schemeClr>
                </a:solidFill>
                <a:latin typeface="+mj-lt"/>
              </a:rPr>
              <a:t>Psycho-Educatie</a:t>
            </a:r>
          </a:p>
        </p:txBody>
      </p:sp>
      <p:pic>
        <p:nvPicPr>
          <p:cNvPr id="7" name="Afbeelding 6" descr="Linker- en rechterhersenhelft silhouet">
            <a:extLst>
              <a:ext uri="{FF2B5EF4-FFF2-40B4-BE49-F238E27FC236}">
                <a16:creationId xmlns:a16="http://schemas.microsoft.com/office/drawing/2014/main" id="{F6D651F8-362F-A8BD-A9B4-C22463F6CFA4}"/>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a:xfrm>
            <a:off x="9002268" y="3566985"/>
            <a:ext cx="3189732" cy="3189732"/>
          </a:xfrm>
          <a:prstGeom prst="rect">
            <a:avLst/>
          </a:prstGeom>
          <a:noFill/>
        </p:spPr>
      </p:pic>
    </p:spTree>
    <p:extLst>
      <p:ext uri="{BB962C8B-B14F-4D97-AF65-F5344CB8AC3E}">
        <p14:creationId xmlns:p14="http://schemas.microsoft.com/office/powerpoint/2010/main" val="97550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288DFBA-BA4A-A7A7-DB04-0F7A531929B8}"/>
              </a:ext>
            </a:extLst>
          </p:cNvPr>
          <p:cNvSpPr>
            <a:spLocks noGrp="1"/>
          </p:cNvSpPr>
          <p:nvPr>
            <p:ph type="title"/>
          </p:nvPr>
        </p:nvSpPr>
        <p:spPr>
          <a:xfrm>
            <a:off x="291147" y="464425"/>
            <a:ext cx="6357846" cy="1175657"/>
          </a:xfrm>
        </p:spPr>
        <p:txBody>
          <a:bodyPr anchor="b">
            <a:normAutofit/>
          </a:bodyPr>
          <a:lstStyle/>
          <a:p>
            <a:pPr marL="0" indent="0">
              <a:spcAft>
                <a:spcPts val="2133"/>
              </a:spcAft>
            </a:pPr>
            <a:r>
              <a:rPr lang="nl-NL" sz="4800" b="1" dirty="0"/>
              <a:t>Psycho-Educatie?!</a:t>
            </a:r>
            <a:endParaRPr lang="en-US" sz="4800" b="1" dirty="0"/>
          </a:p>
        </p:txBody>
      </p:sp>
      <p:sp>
        <p:nvSpPr>
          <p:cNvPr id="10" name="Content Placeholder 2">
            <a:extLst>
              <a:ext uri="{FF2B5EF4-FFF2-40B4-BE49-F238E27FC236}">
                <a16:creationId xmlns:a16="http://schemas.microsoft.com/office/drawing/2014/main" id="{66DAC7D6-CF5E-F0DA-B6D7-4C72EDA08F90}"/>
              </a:ext>
            </a:extLst>
          </p:cNvPr>
          <p:cNvSpPr>
            <a:spLocks noGrp="1"/>
          </p:cNvSpPr>
          <p:nvPr>
            <p:ph type="body" sz="half" idx="2"/>
          </p:nvPr>
        </p:nvSpPr>
        <p:spPr>
          <a:xfrm>
            <a:off x="291147" y="2396249"/>
            <a:ext cx="5452155" cy="3623424"/>
          </a:xfrm>
        </p:spPr>
        <p:txBody>
          <a:bodyPr vert="horz" lIns="91440" tIns="45720" rIns="91440" bIns="45720" rtlCol="0">
            <a:normAutofit/>
          </a:bodyPr>
          <a:lstStyle/>
          <a:p>
            <a:pPr marL="0" indent="0">
              <a:lnSpc>
                <a:spcPct val="90000"/>
              </a:lnSpc>
              <a:spcAft>
                <a:spcPts val="2133"/>
              </a:spcAft>
            </a:pPr>
            <a:r>
              <a:rPr lang="nl-NL" dirty="0"/>
              <a:t> </a:t>
            </a:r>
            <a:r>
              <a:rPr lang="nl-NL" sz="2000" b="1" dirty="0" err="1"/>
              <a:t>Psyche</a:t>
            </a:r>
            <a:r>
              <a:rPr lang="nl-NL" sz="2000" b="1" dirty="0"/>
              <a:t> </a:t>
            </a:r>
            <a:r>
              <a:rPr lang="nl-NL" sz="2000" dirty="0"/>
              <a:t>= gedachten, gevoelens, innerlijk </a:t>
            </a:r>
            <a:br>
              <a:rPr lang="nl-NL" sz="2000" dirty="0"/>
            </a:br>
            <a:r>
              <a:rPr lang="nl-NL" sz="2000" dirty="0"/>
              <a:t>=&gt; </a:t>
            </a:r>
            <a:r>
              <a:rPr lang="nl-NL" sz="2000" u="sng" dirty="0"/>
              <a:t>je binnenste</a:t>
            </a:r>
          </a:p>
          <a:p>
            <a:pPr marL="0" indent="0">
              <a:lnSpc>
                <a:spcPct val="90000"/>
              </a:lnSpc>
              <a:spcAft>
                <a:spcPts val="2133"/>
              </a:spcAft>
            </a:pPr>
            <a:endParaRPr lang="nl-NL" sz="2000" u="sng" dirty="0"/>
          </a:p>
          <a:p>
            <a:pPr marL="0" indent="0">
              <a:lnSpc>
                <a:spcPct val="90000"/>
              </a:lnSpc>
              <a:spcAft>
                <a:spcPts val="2133"/>
              </a:spcAft>
            </a:pPr>
            <a:r>
              <a:rPr lang="nl-NL" sz="2000" dirty="0"/>
              <a:t> </a:t>
            </a:r>
            <a:r>
              <a:rPr lang="nl-NL" sz="2000" b="1" dirty="0"/>
              <a:t>Educatie</a:t>
            </a:r>
            <a:r>
              <a:rPr lang="nl-NL" sz="2000" dirty="0"/>
              <a:t> = scholing, onderwijs </a:t>
            </a:r>
            <a:br>
              <a:rPr lang="nl-NL" sz="2000" dirty="0"/>
            </a:br>
            <a:r>
              <a:rPr lang="nl-NL" sz="2000" dirty="0"/>
              <a:t>=&gt; </a:t>
            </a:r>
            <a:r>
              <a:rPr lang="nl-NL" sz="2000" u="sng" dirty="0"/>
              <a:t>iets leren</a:t>
            </a:r>
          </a:p>
          <a:p>
            <a:pPr marL="227965" indent="-227965">
              <a:lnSpc>
                <a:spcPct val="90000"/>
              </a:lnSpc>
            </a:pPr>
            <a:endParaRPr lang="en-US" dirty="0"/>
          </a:p>
        </p:txBody>
      </p:sp>
      <p:grpSp>
        <p:nvGrpSpPr>
          <p:cNvPr id="21" name="Groep 20">
            <a:extLst>
              <a:ext uri="{FF2B5EF4-FFF2-40B4-BE49-F238E27FC236}">
                <a16:creationId xmlns:a16="http://schemas.microsoft.com/office/drawing/2014/main" id="{DBD2DE1F-D3AD-94FB-3DF8-6A9EDF347E68}"/>
              </a:ext>
            </a:extLst>
          </p:cNvPr>
          <p:cNvGrpSpPr/>
          <p:nvPr/>
        </p:nvGrpSpPr>
        <p:grpSpPr>
          <a:xfrm>
            <a:off x="8858566" y="1179558"/>
            <a:ext cx="3042287" cy="1692000"/>
            <a:chOff x="8535936" y="936554"/>
            <a:chExt cx="3656064" cy="1706880"/>
          </a:xfrm>
        </p:grpSpPr>
        <p:sp>
          <p:nvSpPr>
            <p:cNvPr id="16" name="Gedachtewolkje: wolk 15">
              <a:extLst>
                <a:ext uri="{FF2B5EF4-FFF2-40B4-BE49-F238E27FC236}">
                  <a16:creationId xmlns:a16="http://schemas.microsoft.com/office/drawing/2014/main" id="{AA535F66-3F4A-F234-CACF-D01E48B098F1}"/>
                </a:ext>
              </a:extLst>
            </p:cNvPr>
            <p:cNvSpPr/>
            <p:nvPr/>
          </p:nvSpPr>
          <p:spPr>
            <a:xfrm>
              <a:off x="8535936" y="936554"/>
              <a:ext cx="3656064" cy="1706880"/>
            </a:xfrm>
            <a:custGeom>
              <a:avLst/>
              <a:gdLst>
                <a:gd name="connsiteX0" fmla="*/ 330061 w 3656064"/>
                <a:gd name="connsiteY0" fmla="*/ 567774 h 1706880"/>
                <a:gd name="connsiteX1" fmla="*/ 475880 w 3656064"/>
                <a:gd name="connsiteY1" fmla="*/ 272903 h 1706880"/>
                <a:gd name="connsiteX2" fmla="*/ 1185258 w 3656064"/>
                <a:gd name="connsiteY2" fmla="*/ 205536 h 1706880"/>
                <a:gd name="connsiteX3" fmla="*/ 1900476 w 3656064"/>
                <a:gd name="connsiteY3" fmla="*/ 135602 h 1706880"/>
                <a:gd name="connsiteX4" fmla="*/ 2179166 w 3656064"/>
                <a:gd name="connsiteY4" fmla="*/ 7902 h 1706880"/>
                <a:gd name="connsiteX5" fmla="*/ 2524799 w 3656064"/>
                <a:gd name="connsiteY5" fmla="*/ 98027 h 1706880"/>
                <a:gd name="connsiteX6" fmla="*/ 3001273 w 3656064"/>
                <a:gd name="connsiteY6" fmla="*/ 27262 h 1706880"/>
                <a:gd name="connsiteX7" fmla="*/ 3242894 w 3656064"/>
                <a:gd name="connsiteY7" fmla="*/ 220313 h 1706880"/>
                <a:gd name="connsiteX8" fmla="*/ 3552983 w 3656064"/>
                <a:gd name="connsiteY8" fmla="*/ 407675 h 1706880"/>
                <a:gd name="connsiteX9" fmla="*/ 3539103 w 3656064"/>
                <a:gd name="connsiteY9" fmla="*/ 610841 h 1706880"/>
                <a:gd name="connsiteX10" fmla="*/ 3640491 w 3656064"/>
                <a:gd name="connsiteY10" fmla="*/ 921478 h 1706880"/>
                <a:gd name="connsiteX11" fmla="*/ 3165542 w 3656064"/>
                <a:gd name="connsiteY11" fmla="*/ 1193393 h 1706880"/>
                <a:gd name="connsiteX12" fmla="*/ 2995518 w 3656064"/>
                <a:gd name="connsiteY12" fmla="*/ 1426390 h 1706880"/>
                <a:gd name="connsiteX13" fmla="*/ 2416641 w 3656064"/>
                <a:gd name="connsiteY13" fmla="*/ 1454601 h 1706880"/>
                <a:gd name="connsiteX14" fmla="*/ 2002964 w 3656064"/>
                <a:gd name="connsiteY14" fmla="*/ 1703165 h 1706880"/>
                <a:gd name="connsiteX15" fmla="*/ 1394720 w 3656064"/>
                <a:gd name="connsiteY15" fmla="*/ 1551443 h 1706880"/>
                <a:gd name="connsiteX16" fmla="*/ 491198 w 3656064"/>
                <a:gd name="connsiteY16" fmla="*/ 1401538 h 1706880"/>
                <a:gd name="connsiteX17" fmla="*/ 93940 w 3656064"/>
                <a:gd name="connsiteY17" fmla="*/ 1234722 h 1706880"/>
                <a:gd name="connsiteX18" fmla="*/ 178825 w 3656064"/>
                <a:gd name="connsiteY18" fmla="*/ 1009548 h 1706880"/>
                <a:gd name="connsiteX19" fmla="*/ -424 w 3656064"/>
                <a:gd name="connsiteY19" fmla="*/ 778526 h 1706880"/>
                <a:gd name="connsiteX20" fmla="*/ 326929 w 3656064"/>
                <a:gd name="connsiteY20" fmla="*/ 573187 h 1706880"/>
                <a:gd name="connsiteX21" fmla="*/ 330061 w 3656064"/>
                <a:gd name="connsiteY21" fmla="*/ 567774 h 1706880"/>
                <a:gd name="connsiteX0" fmla="*/ 1555759 w 3656064"/>
                <a:gd name="connsiteY0" fmla="*/ 3004416 h 1706880"/>
                <a:gd name="connsiteX1" fmla="*/ 1508346 w 3656064"/>
                <a:gd name="connsiteY1" fmla="*/ 3051829 h 1706880"/>
                <a:gd name="connsiteX2" fmla="*/ 1460933 w 3656064"/>
                <a:gd name="connsiteY2" fmla="*/ 3004416 h 1706880"/>
                <a:gd name="connsiteX3" fmla="*/ 1508346 w 3656064"/>
                <a:gd name="connsiteY3" fmla="*/ 2957003 h 1706880"/>
                <a:gd name="connsiteX4" fmla="*/ 1555759 w 3656064"/>
                <a:gd name="connsiteY4" fmla="*/ 3004416 h 1706880"/>
                <a:gd name="connsiteX0" fmla="*/ 1662909 w 3656064"/>
                <a:gd name="connsiteY0" fmla="*/ 2602487 h 1706880"/>
                <a:gd name="connsiteX1" fmla="*/ 1568082 w 3656064"/>
                <a:gd name="connsiteY1" fmla="*/ 2697314 h 1706880"/>
                <a:gd name="connsiteX2" fmla="*/ 1473255 w 3656064"/>
                <a:gd name="connsiteY2" fmla="*/ 2602487 h 1706880"/>
                <a:gd name="connsiteX3" fmla="*/ 1568082 w 3656064"/>
                <a:gd name="connsiteY3" fmla="*/ 2507660 h 1706880"/>
                <a:gd name="connsiteX4" fmla="*/ 1662909 w 3656064"/>
                <a:gd name="connsiteY4" fmla="*/ 2602487 h 1706880"/>
                <a:gd name="connsiteX0" fmla="*/ 1783999 w 3656064"/>
                <a:gd name="connsiteY0" fmla="*/ 2106762 h 1706880"/>
                <a:gd name="connsiteX1" fmla="*/ 1641759 w 3656064"/>
                <a:gd name="connsiteY1" fmla="*/ 2249002 h 1706880"/>
                <a:gd name="connsiteX2" fmla="*/ 1499519 w 3656064"/>
                <a:gd name="connsiteY2" fmla="*/ 2106762 h 1706880"/>
                <a:gd name="connsiteX3" fmla="*/ 1641759 w 3656064"/>
                <a:gd name="connsiteY3" fmla="*/ 1964522 h 1706880"/>
                <a:gd name="connsiteX4" fmla="*/ 1783999 w 3656064"/>
                <a:gd name="connsiteY4" fmla="*/ 2106762 h 1706880"/>
                <a:gd name="connsiteX0" fmla="*/ 397173 w 3656064"/>
                <a:gd name="connsiteY0" fmla="*/ 1034282 h 1706880"/>
                <a:gd name="connsiteX1" fmla="*/ 182803 w 3656064"/>
                <a:gd name="connsiteY1" fmla="*/ 1002792 h 1706880"/>
                <a:gd name="connsiteX2" fmla="*/ 586324 w 3656064"/>
                <a:gd name="connsiteY2" fmla="*/ 1378898 h 1706880"/>
                <a:gd name="connsiteX3" fmla="*/ 492553 w 3656064"/>
                <a:gd name="connsiteY3" fmla="*/ 1393952 h 1706880"/>
                <a:gd name="connsiteX4" fmla="*/ 1394551 w 3656064"/>
                <a:gd name="connsiteY4" fmla="*/ 1544489 h 1706880"/>
                <a:gd name="connsiteX5" fmla="*/ 1338017 w 3656064"/>
                <a:gd name="connsiteY5" fmla="*/ 1475740 h 1706880"/>
                <a:gd name="connsiteX6" fmla="*/ 2439661 w 3656064"/>
                <a:gd name="connsiteY6" fmla="*/ 1373050 h 1706880"/>
                <a:gd name="connsiteX7" fmla="*/ 2417064 w 3656064"/>
                <a:gd name="connsiteY7" fmla="*/ 1448477 h 1706880"/>
                <a:gd name="connsiteX8" fmla="*/ 2888375 w 3656064"/>
                <a:gd name="connsiteY8" fmla="*/ 906938 h 1706880"/>
                <a:gd name="connsiteX9" fmla="*/ 3163510 w 3656064"/>
                <a:gd name="connsiteY9" fmla="*/ 1188889 h 1706880"/>
                <a:gd name="connsiteX10" fmla="*/ 3537411 w 3656064"/>
                <a:gd name="connsiteY10" fmla="*/ 606653 h 1706880"/>
                <a:gd name="connsiteX11" fmla="*/ 3414865 w 3656064"/>
                <a:gd name="connsiteY11" fmla="*/ 712385 h 1706880"/>
                <a:gd name="connsiteX12" fmla="*/ 3243402 w 3656064"/>
                <a:gd name="connsiteY12" fmla="*/ 214387 h 1706880"/>
                <a:gd name="connsiteX13" fmla="*/ 3249834 w 3656064"/>
                <a:gd name="connsiteY13" fmla="*/ 264329 h 1706880"/>
                <a:gd name="connsiteX14" fmla="*/ 2460903 w 3656064"/>
                <a:gd name="connsiteY14" fmla="*/ 156147 h 1706880"/>
                <a:gd name="connsiteX15" fmla="*/ 2523699 w 3656064"/>
                <a:gd name="connsiteY15" fmla="*/ 92456 h 1706880"/>
                <a:gd name="connsiteX16" fmla="*/ 1873817 w 3656064"/>
                <a:gd name="connsiteY16" fmla="*/ 186492 h 1706880"/>
                <a:gd name="connsiteX17" fmla="*/ 1904200 w 3656064"/>
                <a:gd name="connsiteY17" fmla="*/ 131572 h 1706880"/>
                <a:gd name="connsiteX18" fmla="*/ 1184835 w 3656064"/>
                <a:gd name="connsiteY18" fmla="*/ 205141 h 1706880"/>
                <a:gd name="connsiteX19" fmla="*/ 1294856 w 3656064"/>
                <a:gd name="connsiteY19" fmla="*/ 258402 h 1706880"/>
                <a:gd name="connsiteX20" fmla="*/ 349272 w 3656064"/>
                <a:gd name="connsiteY20" fmla="*/ 623840 h 1706880"/>
                <a:gd name="connsiteX21" fmla="*/ 330061 w 3656064"/>
                <a:gd name="connsiteY21" fmla="*/ 567774 h 170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56064" h="1706880" fill="none" extrusionOk="0">
                  <a:moveTo>
                    <a:pt x="330061" y="567774"/>
                  </a:moveTo>
                  <a:cubicBezTo>
                    <a:pt x="295458" y="462223"/>
                    <a:pt x="352486" y="352281"/>
                    <a:pt x="475880" y="272903"/>
                  </a:cubicBezTo>
                  <a:cubicBezTo>
                    <a:pt x="670988" y="95439"/>
                    <a:pt x="979570" y="112679"/>
                    <a:pt x="1185258" y="205536"/>
                  </a:cubicBezTo>
                  <a:cubicBezTo>
                    <a:pt x="1345125" y="50368"/>
                    <a:pt x="1650796" y="52675"/>
                    <a:pt x="1900476" y="135602"/>
                  </a:cubicBezTo>
                  <a:cubicBezTo>
                    <a:pt x="1921823" y="67900"/>
                    <a:pt x="2055311" y="50602"/>
                    <a:pt x="2179166" y="7902"/>
                  </a:cubicBezTo>
                  <a:cubicBezTo>
                    <a:pt x="2290163" y="16001"/>
                    <a:pt x="2456877" y="29505"/>
                    <a:pt x="2524799" y="98027"/>
                  </a:cubicBezTo>
                  <a:cubicBezTo>
                    <a:pt x="2660109" y="23796"/>
                    <a:pt x="2822628" y="-43827"/>
                    <a:pt x="3001273" y="27262"/>
                  </a:cubicBezTo>
                  <a:cubicBezTo>
                    <a:pt x="3122626" y="64168"/>
                    <a:pt x="3217831" y="117667"/>
                    <a:pt x="3242894" y="220313"/>
                  </a:cubicBezTo>
                  <a:cubicBezTo>
                    <a:pt x="3402404" y="261124"/>
                    <a:pt x="3522425" y="325008"/>
                    <a:pt x="3552983" y="407675"/>
                  </a:cubicBezTo>
                  <a:cubicBezTo>
                    <a:pt x="3593383" y="465382"/>
                    <a:pt x="3572839" y="545733"/>
                    <a:pt x="3539103" y="610841"/>
                  </a:cubicBezTo>
                  <a:cubicBezTo>
                    <a:pt x="3630533" y="693565"/>
                    <a:pt x="3696310" y="815554"/>
                    <a:pt x="3640491" y="921478"/>
                  </a:cubicBezTo>
                  <a:cubicBezTo>
                    <a:pt x="3573638" y="1037014"/>
                    <a:pt x="3427349" y="1126999"/>
                    <a:pt x="3165542" y="1193393"/>
                  </a:cubicBezTo>
                  <a:cubicBezTo>
                    <a:pt x="3170759" y="1289781"/>
                    <a:pt x="3104455" y="1370570"/>
                    <a:pt x="2995518" y="1426390"/>
                  </a:cubicBezTo>
                  <a:cubicBezTo>
                    <a:pt x="2842134" y="1501078"/>
                    <a:pt x="2615234" y="1542409"/>
                    <a:pt x="2416641" y="1454601"/>
                  </a:cubicBezTo>
                  <a:cubicBezTo>
                    <a:pt x="2351751" y="1575223"/>
                    <a:pt x="2250834" y="1651477"/>
                    <a:pt x="2002964" y="1703165"/>
                  </a:cubicBezTo>
                  <a:cubicBezTo>
                    <a:pt x="1794811" y="1696600"/>
                    <a:pt x="1525497" y="1648814"/>
                    <a:pt x="1394720" y="1551443"/>
                  </a:cubicBezTo>
                  <a:cubicBezTo>
                    <a:pt x="1125447" y="1625538"/>
                    <a:pt x="684769" y="1627551"/>
                    <a:pt x="491198" y="1401538"/>
                  </a:cubicBezTo>
                  <a:cubicBezTo>
                    <a:pt x="308799" y="1414954"/>
                    <a:pt x="160613" y="1357152"/>
                    <a:pt x="93940" y="1234722"/>
                  </a:cubicBezTo>
                  <a:cubicBezTo>
                    <a:pt x="41050" y="1176920"/>
                    <a:pt x="81990" y="1069914"/>
                    <a:pt x="178825" y="1009548"/>
                  </a:cubicBezTo>
                  <a:cubicBezTo>
                    <a:pt x="28470" y="976522"/>
                    <a:pt x="-12431" y="883709"/>
                    <a:pt x="-424" y="778526"/>
                  </a:cubicBezTo>
                  <a:cubicBezTo>
                    <a:pt x="7977" y="697093"/>
                    <a:pt x="182048" y="622256"/>
                    <a:pt x="326929" y="573187"/>
                  </a:cubicBezTo>
                  <a:cubicBezTo>
                    <a:pt x="327940" y="571621"/>
                    <a:pt x="329130" y="569450"/>
                    <a:pt x="330061" y="567774"/>
                  </a:cubicBezTo>
                  <a:close/>
                </a:path>
                <a:path w="3656064" h="1706880" fill="none" extrusionOk="0">
                  <a:moveTo>
                    <a:pt x="1555759" y="3004416"/>
                  </a:moveTo>
                  <a:cubicBezTo>
                    <a:pt x="1555178" y="3030472"/>
                    <a:pt x="1542071" y="3052161"/>
                    <a:pt x="1508346" y="3051829"/>
                  </a:cubicBezTo>
                  <a:cubicBezTo>
                    <a:pt x="1479736" y="3045250"/>
                    <a:pt x="1459772" y="3030754"/>
                    <a:pt x="1460933" y="3004416"/>
                  </a:cubicBezTo>
                  <a:cubicBezTo>
                    <a:pt x="1460646" y="2977533"/>
                    <a:pt x="1483730" y="2954072"/>
                    <a:pt x="1508346" y="2957003"/>
                  </a:cubicBezTo>
                  <a:cubicBezTo>
                    <a:pt x="1529303" y="2954128"/>
                    <a:pt x="1562045" y="2979935"/>
                    <a:pt x="1555759" y="3004416"/>
                  </a:cubicBezTo>
                  <a:close/>
                </a:path>
                <a:path w="3656064" h="1706880" fill="none" extrusionOk="0">
                  <a:moveTo>
                    <a:pt x="1662909" y="2602487"/>
                  </a:moveTo>
                  <a:cubicBezTo>
                    <a:pt x="1660839" y="2657737"/>
                    <a:pt x="1622009" y="2695002"/>
                    <a:pt x="1568082" y="2697314"/>
                  </a:cubicBezTo>
                  <a:cubicBezTo>
                    <a:pt x="1524334" y="2699708"/>
                    <a:pt x="1463009" y="2659251"/>
                    <a:pt x="1473255" y="2602487"/>
                  </a:cubicBezTo>
                  <a:cubicBezTo>
                    <a:pt x="1475954" y="2552035"/>
                    <a:pt x="1514814" y="2503575"/>
                    <a:pt x="1568082" y="2507660"/>
                  </a:cubicBezTo>
                  <a:cubicBezTo>
                    <a:pt x="1617374" y="2501206"/>
                    <a:pt x="1648576" y="2548685"/>
                    <a:pt x="1662909" y="2602487"/>
                  </a:cubicBezTo>
                  <a:close/>
                </a:path>
                <a:path w="3656064" h="1706880" fill="none" extrusionOk="0">
                  <a:moveTo>
                    <a:pt x="1783999" y="2106762"/>
                  </a:moveTo>
                  <a:cubicBezTo>
                    <a:pt x="1785453" y="2182360"/>
                    <a:pt x="1742218" y="2246491"/>
                    <a:pt x="1641759" y="2249002"/>
                  </a:cubicBezTo>
                  <a:cubicBezTo>
                    <a:pt x="1560269" y="2225943"/>
                    <a:pt x="1500235" y="2189943"/>
                    <a:pt x="1499519" y="2106762"/>
                  </a:cubicBezTo>
                  <a:cubicBezTo>
                    <a:pt x="1501530" y="2016664"/>
                    <a:pt x="1573151" y="1979627"/>
                    <a:pt x="1641759" y="1964522"/>
                  </a:cubicBezTo>
                  <a:cubicBezTo>
                    <a:pt x="1709179" y="1969609"/>
                    <a:pt x="1781149" y="2023312"/>
                    <a:pt x="1783999" y="2106762"/>
                  </a:cubicBezTo>
                  <a:close/>
                </a:path>
                <a:path w="3656064" h="1706880" fill="none" extrusionOk="0">
                  <a:moveTo>
                    <a:pt x="397173" y="1034282"/>
                  </a:moveTo>
                  <a:cubicBezTo>
                    <a:pt x="311982" y="1045046"/>
                    <a:pt x="241310" y="1022002"/>
                    <a:pt x="182803" y="1002792"/>
                  </a:cubicBezTo>
                  <a:moveTo>
                    <a:pt x="586324" y="1378898"/>
                  </a:moveTo>
                  <a:cubicBezTo>
                    <a:pt x="551610" y="1386525"/>
                    <a:pt x="531231" y="1391139"/>
                    <a:pt x="492553" y="1393952"/>
                  </a:cubicBezTo>
                  <a:moveTo>
                    <a:pt x="1394551" y="1544489"/>
                  </a:moveTo>
                  <a:cubicBezTo>
                    <a:pt x="1375460" y="1522634"/>
                    <a:pt x="1352141" y="1501160"/>
                    <a:pt x="1338017" y="1475740"/>
                  </a:cubicBezTo>
                  <a:moveTo>
                    <a:pt x="2439661" y="1373050"/>
                  </a:moveTo>
                  <a:cubicBezTo>
                    <a:pt x="2437371" y="1397778"/>
                    <a:pt x="2430651" y="1424192"/>
                    <a:pt x="2417064" y="1448477"/>
                  </a:cubicBezTo>
                  <a:moveTo>
                    <a:pt x="2888375" y="906938"/>
                  </a:moveTo>
                  <a:cubicBezTo>
                    <a:pt x="3030860" y="968498"/>
                    <a:pt x="3187301" y="1051470"/>
                    <a:pt x="3163510" y="1188889"/>
                  </a:cubicBezTo>
                  <a:moveTo>
                    <a:pt x="3537411" y="606653"/>
                  </a:moveTo>
                  <a:cubicBezTo>
                    <a:pt x="3512769" y="647580"/>
                    <a:pt x="3463721" y="684028"/>
                    <a:pt x="3414865" y="712385"/>
                  </a:cubicBezTo>
                  <a:moveTo>
                    <a:pt x="3243402" y="214387"/>
                  </a:moveTo>
                  <a:cubicBezTo>
                    <a:pt x="3248304" y="230140"/>
                    <a:pt x="3247347" y="248352"/>
                    <a:pt x="3249834" y="264329"/>
                  </a:cubicBezTo>
                  <a:moveTo>
                    <a:pt x="2460903" y="156147"/>
                  </a:moveTo>
                  <a:cubicBezTo>
                    <a:pt x="2475380" y="132497"/>
                    <a:pt x="2499786" y="114409"/>
                    <a:pt x="2523699" y="92456"/>
                  </a:cubicBezTo>
                  <a:moveTo>
                    <a:pt x="1873817" y="186492"/>
                  </a:moveTo>
                  <a:cubicBezTo>
                    <a:pt x="1875958" y="165135"/>
                    <a:pt x="1889906" y="144128"/>
                    <a:pt x="1904200" y="131572"/>
                  </a:cubicBezTo>
                  <a:moveTo>
                    <a:pt x="1184835" y="205141"/>
                  </a:moveTo>
                  <a:cubicBezTo>
                    <a:pt x="1226819" y="222140"/>
                    <a:pt x="1257334" y="243333"/>
                    <a:pt x="1294856" y="258402"/>
                  </a:cubicBezTo>
                  <a:moveTo>
                    <a:pt x="349272" y="623840"/>
                  </a:moveTo>
                  <a:cubicBezTo>
                    <a:pt x="338299" y="604724"/>
                    <a:pt x="335139" y="588322"/>
                    <a:pt x="330061" y="567774"/>
                  </a:cubicBezTo>
                </a:path>
                <a:path w="3656064" h="1706880" stroke="0" extrusionOk="0">
                  <a:moveTo>
                    <a:pt x="330061" y="567774"/>
                  </a:moveTo>
                  <a:cubicBezTo>
                    <a:pt x="280704" y="439529"/>
                    <a:pt x="365366" y="347945"/>
                    <a:pt x="475880" y="272903"/>
                  </a:cubicBezTo>
                  <a:cubicBezTo>
                    <a:pt x="663039" y="154720"/>
                    <a:pt x="979317" y="126141"/>
                    <a:pt x="1185258" y="205536"/>
                  </a:cubicBezTo>
                  <a:cubicBezTo>
                    <a:pt x="1270223" y="64297"/>
                    <a:pt x="1752316" y="-12841"/>
                    <a:pt x="1900476" y="135602"/>
                  </a:cubicBezTo>
                  <a:cubicBezTo>
                    <a:pt x="1930159" y="69200"/>
                    <a:pt x="2081500" y="-5952"/>
                    <a:pt x="2179166" y="7902"/>
                  </a:cubicBezTo>
                  <a:cubicBezTo>
                    <a:pt x="2306787" y="-14759"/>
                    <a:pt x="2458013" y="2448"/>
                    <a:pt x="2524799" y="98027"/>
                  </a:cubicBezTo>
                  <a:cubicBezTo>
                    <a:pt x="2611519" y="-19753"/>
                    <a:pt x="2823411" y="-62933"/>
                    <a:pt x="3001273" y="27262"/>
                  </a:cubicBezTo>
                  <a:cubicBezTo>
                    <a:pt x="3130254" y="58022"/>
                    <a:pt x="3201827" y="125814"/>
                    <a:pt x="3242894" y="220313"/>
                  </a:cubicBezTo>
                  <a:cubicBezTo>
                    <a:pt x="3415732" y="231987"/>
                    <a:pt x="3499190" y="312481"/>
                    <a:pt x="3552983" y="407675"/>
                  </a:cubicBezTo>
                  <a:cubicBezTo>
                    <a:pt x="3599776" y="473522"/>
                    <a:pt x="3572924" y="565972"/>
                    <a:pt x="3539103" y="610841"/>
                  </a:cubicBezTo>
                  <a:cubicBezTo>
                    <a:pt x="3665262" y="720705"/>
                    <a:pt x="3672407" y="787504"/>
                    <a:pt x="3640491" y="921478"/>
                  </a:cubicBezTo>
                  <a:cubicBezTo>
                    <a:pt x="3602229" y="1099542"/>
                    <a:pt x="3432950" y="1173864"/>
                    <a:pt x="3165542" y="1193393"/>
                  </a:cubicBezTo>
                  <a:cubicBezTo>
                    <a:pt x="3175101" y="1268691"/>
                    <a:pt x="3110979" y="1365986"/>
                    <a:pt x="2995518" y="1426390"/>
                  </a:cubicBezTo>
                  <a:cubicBezTo>
                    <a:pt x="2845697" y="1466417"/>
                    <a:pt x="2578524" y="1545397"/>
                    <a:pt x="2416641" y="1454601"/>
                  </a:cubicBezTo>
                  <a:cubicBezTo>
                    <a:pt x="2397618" y="1559205"/>
                    <a:pt x="2204482" y="1635963"/>
                    <a:pt x="2002964" y="1703165"/>
                  </a:cubicBezTo>
                  <a:cubicBezTo>
                    <a:pt x="1808402" y="1755272"/>
                    <a:pt x="1526174" y="1666777"/>
                    <a:pt x="1394720" y="1551443"/>
                  </a:cubicBezTo>
                  <a:cubicBezTo>
                    <a:pt x="1001776" y="1684506"/>
                    <a:pt x="655060" y="1641047"/>
                    <a:pt x="491198" y="1401538"/>
                  </a:cubicBezTo>
                  <a:cubicBezTo>
                    <a:pt x="308167" y="1415873"/>
                    <a:pt x="144730" y="1340054"/>
                    <a:pt x="93940" y="1234722"/>
                  </a:cubicBezTo>
                  <a:cubicBezTo>
                    <a:pt x="74841" y="1149728"/>
                    <a:pt x="77426" y="1090325"/>
                    <a:pt x="178825" y="1009548"/>
                  </a:cubicBezTo>
                  <a:cubicBezTo>
                    <a:pt x="51741" y="960248"/>
                    <a:pt x="-4732" y="870389"/>
                    <a:pt x="-424" y="778526"/>
                  </a:cubicBezTo>
                  <a:cubicBezTo>
                    <a:pt x="14086" y="658220"/>
                    <a:pt x="192662" y="583216"/>
                    <a:pt x="326929" y="573187"/>
                  </a:cubicBezTo>
                  <a:cubicBezTo>
                    <a:pt x="327965" y="570802"/>
                    <a:pt x="329349" y="569706"/>
                    <a:pt x="330061" y="567774"/>
                  </a:cubicBezTo>
                  <a:close/>
                </a:path>
                <a:path w="3656064" h="1706880" stroke="0" extrusionOk="0">
                  <a:moveTo>
                    <a:pt x="1555759" y="3004416"/>
                  </a:moveTo>
                  <a:cubicBezTo>
                    <a:pt x="1549817" y="3031877"/>
                    <a:pt x="1535608" y="3053979"/>
                    <a:pt x="1508346" y="3051829"/>
                  </a:cubicBezTo>
                  <a:cubicBezTo>
                    <a:pt x="1479435" y="3049713"/>
                    <a:pt x="1464511" y="3030125"/>
                    <a:pt x="1460933" y="3004416"/>
                  </a:cubicBezTo>
                  <a:cubicBezTo>
                    <a:pt x="1456353" y="2980753"/>
                    <a:pt x="1477527" y="2955385"/>
                    <a:pt x="1508346" y="2957003"/>
                  </a:cubicBezTo>
                  <a:cubicBezTo>
                    <a:pt x="1537663" y="2960476"/>
                    <a:pt x="1559598" y="2979136"/>
                    <a:pt x="1555759" y="3004416"/>
                  </a:cubicBezTo>
                  <a:close/>
                </a:path>
                <a:path w="3656064" h="1706880" stroke="0" extrusionOk="0">
                  <a:moveTo>
                    <a:pt x="1662909" y="2602487"/>
                  </a:moveTo>
                  <a:cubicBezTo>
                    <a:pt x="1660052" y="2657561"/>
                    <a:pt x="1617570" y="2704573"/>
                    <a:pt x="1568082" y="2697314"/>
                  </a:cubicBezTo>
                  <a:cubicBezTo>
                    <a:pt x="1515802" y="2695789"/>
                    <a:pt x="1473750" y="2653098"/>
                    <a:pt x="1473255" y="2602487"/>
                  </a:cubicBezTo>
                  <a:cubicBezTo>
                    <a:pt x="1469245" y="2561024"/>
                    <a:pt x="1503741" y="2502676"/>
                    <a:pt x="1568082" y="2507660"/>
                  </a:cubicBezTo>
                  <a:cubicBezTo>
                    <a:pt x="1633593" y="2504215"/>
                    <a:pt x="1653006" y="2557892"/>
                    <a:pt x="1662909" y="2602487"/>
                  </a:cubicBezTo>
                  <a:close/>
                </a:path>
                <a:path w="3656064" h="1706880" stroke="0" extrusionOk="0">
                  <a:moveTo>
                    <a:pt x="1783999" y="2106762"/>
                  </a:moveTo>
                  <a:cubicBezTo>
                    <a:pt x="1790082" y="2190163"/>
                    <a:pt x="1723469" y="2261400"/>
                    <a:pt x="1641759" y="2249002"/>
                  </a:cubicBezTo>
                  <a:cubicBezTo>
                    <a:pt x="1577164" y="2240659"/>
                    <a:pt x="1476629" y="2186931"/>
                    <a:pt x="1499519" y="2106762"/>
                  </a:cubicBezTo>
                  <a:cubicBezTo>
                    <a:pt x="1507782" y="2034979"/>
                    <a:pt x="1565417" y="1968191"/>
                    <a:pt x="1641759" y="1964522"/>
                  </a:cubicBezTo>
                  <a:cubicBezTo>
                    <a:pt x="1699796" y="1960151"/>
                    <a:pt x="1780581" y="2021811"/>
                    <a:pt x="1783999" y="2106762"/>
                  </a:cubicBezTo>
                  <a:close/>
                </a:path>
                <a:path w="3656064" h="1706880" fill="none" stroke="0" extrusionOk="0">
                  <a:moveTo>
                    <a:pt x="397173" y="1034282"/>
                  </a:moveTo>
                  <a:cubicBezTo>
                    <a:pt x="325843" y="1043858"/>
                    <a:pt x="249282" y="1020973"/>
                    <a:pt x="182803" y="1002792"/>
                  </a:cubicBezTo>
                  <a:moveTo>
                    <a:pt x="586324" y="1378898"/>
                  </a:moveTo>
                  <a:cubicBezTo>
                    <a:pt x="560741" y="1388765"/>
                    <a:pt x="521714" y="1389642"/>
                    <a:pt x="492553" y="1393952"/>
                  </a:cubicBezTo>
                  <a:moveTo>
                    <a:pt x="1394551" y="1544489"/>
                  </a:moveTo>
                  <a:cubicBezTo>
                    <a:pt x="1370011" y="1527131"/>
                    <a:pt x="1349589" y="1495242"/>
                    <a:pt x="1338017" y="1475740"/>
                  </a:cubicBezTo>
                  <a:moveTo>
                    <a:pt x="2439661" y="1373050"/>
                  </a:moveTo>
                  <a:cubicBezTo>
                    <a:pt x="2433512" y="1405559"/>
                    <a:pt x="2422968" y="1425985"/>
                    <a:pt x="2417064" y="1448477"/>
                  </a:cubicBezTo>
                  <a:moveTo>
                    <a:pt x="2888375" y="906938"/>
                  </a:moveTo>
                  <a:cubicBezTo>
                    <a:pt x="3056496" y="952809"/>
                    <a:pt x="3157944" y="1066147"/>
                    <a:pt x="3163510" y="1188889"/>
                  </a:cubicBezTo>
                  <a:moveTo>
                    <a:pt x="3537411" y="606653"/>
                  </a:moveTo>
                  <a:cubicBezTo>
                    <a:pt x="3511825" y="645575"/>
                    <a:pt x="3462840" y="677823"/>
                    <a:pt x="3414865" y="712385"/>
                  </a:cubicBezTo>
                  <a:moveTo>
                    <a:pt x="3243402" y="214387"/>
                  </a:moveTo>
                  <a:cubicBezTo>
                    <a:pt x="3252347" y="230689"/>
                    <a:pt x="3249492" y="248007"/>
                    <a:pt x="3249834" y="264329"/>
                  </a:cubicBezTo>
                  <a:moveTo>
                    <a:pt x="2460903" y="156147"/>
                  </a:moveTo>
                  <a:cubicBezTo>
                    <a:pt x="2476996" y="132323"/>
                    <a:pt x="2502181" y="112497"/>
                    <a:pt x="2523699" y="92456"/>
                  </a:cubicBezTo>
                  <a:moveTo>
                    <a:pt x="1873817" y="186492"/>
                  </a:moveTo>
                  <a:cubicBezTo>
                    <a:pt x="1875997" y="162963"/>
                    <a:pt x="1890797" y="148157"/>
                    <a:pt x="1904200" y="131572"/>
                  </a:cubicBezTo>
                  <a:moveTo>
                    <a:pt x="1184835" y="205141"/>
                  </a:moveTo>
                  <a:cubicBezTo>
                    <a:pt x="1230650" y="221583"/>
                    <a:pt x="1256306" y="242532"/>
                    <a:pt x="1294856" y="258402"/>
                  </a:cubicBezTo>
                  <a:moveTo>
                    <a:pt x="349272" y="623840"/>
                  </a:moveTo>
                  <a:cubicBezTo>
                    <a:pt x="336015" y="602106"/>
                    <a:pt x="332197" y="590525"/>
                    <a:pt x="330061" y="567774"/>
                  </a:cubicBezTo>
                </a:path>
              </a:pathLst>
            </a:custGeom>
            <a:ln w="57150">
              <a:extLst>
                <a:ext uri="{C807C97D-BFC1-408E-A445-0C87EB9F89A2}">
                  <ask:lineSketchStyleProps xmlns:ask="http://schemas.microsoft.com/office/drawing/2018/sketchyshapes" sd="462865412">
                    <a:prstGeom prst="cloudCallout">
                      <a:avLst>
                        <a:gd name="adj1" fmla="val -8744"/>
                        <a:gd name="adj2" fmla="val 126018"/>
                      </a:avLst>
                    </a:prstGeom>
                    <ask:type>
                      <ask:lineSketchScribble/>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nl-NL"/>
            </a:p>
          </p:txBody>
        </p:sp>
        <p:pic>
          <p:nvPicPr>
            <p:cNvPr id="14" name="Graphic 13" descr="Docent met effen opvulling">
              <a:extLst>
                <a:ext uri="{FF2B5EF4-FFF2-40B4-BE49-F238E27FC236}">
                  <a16:creationId xmlns:a16="http://schemas.microsoft.com/office/drawing/2014/main" id="{53EDB47B-7506-4FC4-CDA3-0461080B33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486376" y="983264"/>
              <a:ext cx="1599778" cy="1468450"/>
            </a:xfrm>
            <a:prstGeom prst="rect">
              <a:avLst/>
            </a:prstGeom>
          </p:spPr>
        </p:pic>
      </p:grpSp>
      <p:grpSp>
        <p:nvGrpSpPr>
          <p:cNvPr id="28" name="Groep 27">
            <a:extLst>
              <a:ext uri="{FF2B5EF4-FFF2-40B4-BE49-F238E27FC236}">
                <a16:creationId xmlns:a16="http://schemas.microsoft.com/office/drawing/2014/main" id="{80255E9D-1B59-29B4-3F8A-343F2E7276A2}"/>
              </a:ext>
            </a:extLst>
          </p:cNvPr>
          <p:cNvGrpSpPr/>
          <p:nvPr/>
        </p:nvGrpSpPr>
        <p:grpSpPr>
          <a:xfrm>
            <a:off x="5743302" y="2025558"/>
            <a:ext cx="2768008" cy="2210828"/>
            <a:chOff x="5743302" y="2025558"/>
            <a:chExt cx="2768008" cy="2210828"/>
          </a:xfrm>
        </p:grpSpPr>
        <p:sp>
          <p:nvSpPr>
            <p:cNvPr id="18" name="Gedachtewolkje: wolk 17">
              <a:extLst>
                <a:ext uri="{FF2B5EF4-FFF2-40B4-BE49-F238E27FC236}">
                  <a16:creationId xmlns:a16="http://schemas.microsoft.com/office/drawing/2014/main" id="{03CB9B7A-D16E-DE41-CD8E-CC8D16BB42BC}"/>
                </a:ext>
              </a:extLst>
            </p:cNvPr>
            <p:cNvSpPr/>
            <p:nvPr/>
          </p:nvSpPr>
          <p:spPr>
            <a:xfrm>
              <a:off x="5743302" y="2025558"/>
              <a:ext cx="2768008" cy="2210828"/>
            </a:xfrm>
            <a:custGeom>
              <a:avLst/>
              <a:gdLst>
                <a:gd name="connsiteX0" fmla="*/ 249889 w 2768008"/>
                <a:gd name="connsiteY0" fmla="*/ 735407 h 2210828"/>
                <a:gd name="connsiteX1" fmla="*/ 360289 w 2768008"/>
                <a:gd name="connsiteY1" fmla="*/ 353476 h 2210828"/>
                <a:gd name="connsiteX2" fmla="*/ 897360 w 2768008"/>
                <a:gd name="connsiteY2" fmla="*/ 266220 h 2210828"/>
                <a:gd name="connsiteX3" fmla="*/ 1438851 w 2768008"/>
                <a:gd name="connsiteY3" fmla="*/ 175638 h 2210828"/>
                <a:gd name="connsiteX4" fmla="*/ 1649848 w 2768008"/>
                <a:gd name="connsiteY4" fmla="*/ 10235 h 2210828"/>
                <a:gd name="connsiteX5" fmla="*/ 1911527 w 2768008"/>
                <a:gd name="connsiteY5" fmla="*/ 126969 h 2210828"/>
                <a:gd name="connsiteX6" fmla="*/ 2272265 w 2768008"/>
                <a:gd name="connsiteY6" fmla="*/ 35311 h 2210828"/>
                <a:gd name="connsiteX7" fmla="*/ 2455197 w 2768008"/>
                <a:gd name="connsiteY7" fmla="*/ 285360 h 2210828"/>
                <a:gd name="connsiteX8" fmla="*/ 2689965 w 2768008"/>
                <a:gd name="connsiteY8" fmla="*/ 528039 h 2210828"/>
                <a:gd name="connsiteX9" fmla="*/ 2679457 w 2768008"/>
                <a:gd name="connsiteY9" fmla="*/ 791189 h 2210828"/>
                <a:gd name="connsiteX10" fmla="*/ 2756218 w 2768008"/>
                <a:gd name="connsiteY10" fmla="*/ 1193540 h 2210828"/>
                <a:gd name="connsiteX11" fmla="*/ 2396633 w 2768008"/>
                <a:gd name="connsiteY11" fmla="*/ 1545737 h 2210828"/>
                <a:gd name="connsiteX12" fmla="*/ 2267908 w 2768008"/>
                <a:gd name="connsiteY12" fmla="*/ 1847525 h 2210828"/>
                <a:gd name="connsiteX13" fmla="*/ 1829640 w 2768008"/>
                <a:gd name="connsiteY13" fmla="*/ 1884065 h 2210828"/>
                <a:gd name="connsiteX14" fmla="*/ 1516445 w 2768008"/>
                <a:gd name="connsiteY14" fmla="*/ 2206017 h 2210828"/>
                <a:gd name="connsiteX15" fmla="*/ 1055943 w 2768008"/>
                <a:gd name="connsiteY15" fmla="*/ 2009499 h 2210828"/>
                <a:gd name="connsiteX16" fmla="*/ 371887 w 2768008"/>
                <a:gd name="connsiteY16" fmla="*/ 1815335 h 2210828"/>
                <a:gd name="connsiteX17" fmla="*/ 71122 w 2768008"/>
                <a:gd name="connsiteY17" fmla="*/ 1599267 h 2210828"/>
                <a:gd name="connsiteX18" fmla="*/ 135388 w 2768008"/>
                <a:gd name="connsiteY18" fmla="*/ 1307612 h 2210828"/>
                <a:gd name="connsiteX19" fmla="*/ -321 w 2768008"/>
                <a:gd name="connsiteY19" fmla="*/ 1008383 h 2210828"/>
                <a:gd name="connsiteX20" fmla="*/ 247518 w 2768008"/>
                <a:gd name="connsiteY20" fmla="*/ 742418 h 2210828"/>
                <a:gd name="connsiteX21" fmla="*/ 249889 w 2768008"/>
                <a:gd name="connsiteY21" fmla="*/ 735407 h 2210828"/>
                <a:gd name="connsiteX0" fmla="*/ 3433565 w 2768008"/>
                <a:gd name="connsiteY0" fmla="*/ 2638424 h 2210828"/>
                <a:gd name="connsiteX1" fmla="*/ 3372153 w 2768008"/>
                <a:gd name="connsiteY1" fmla="*/ 2699836 h 2210828"/>
                <a:gd name="connsiteX2" fmla="*/ 3310741 w 2768008"/>
                <a:gd name="connsiteY2" fmla="*/ 2638424 h 2210828"/>
                <a:gd name="connsiteX3" fmla="*/ 3372153 w 2768008"/>
                <a:gd name="connsiteY3" fmla="*/ 2577012 h 2210828"/>
                <a:gd name="connsiteX4" fmla="*/ 3433565 w 2768008"/>
                <a:gd name="connsiteY4" fmla="*/ 2638424 h 2210828"/>
                <a:gd name="connsiteX0" fmla="*/ 3196587 w 2768008"/>
                <a:gd name="connsiteY0" fmla="*/ 2408343 h 2210828"/>
                <a:gd name="connsiteX1" fmla="*/ 3073763 w 2768008"/>
                <a:gd name="connsiteY1" fmla="*/ 2531167 h 2210828"/>
                <a:gd name="connsiteX2" fmla="*/ 2950939 w 2768008"/>
                <a:gd name="connsiteY2" fmla="*/ 2408343 h 2210828"/>
                <a:gd name="connsiteX3" fmla="*/ 3073763 w 2768008"/>
                <a:gd name="connsiteY3" fmla="*/ 2285519 h 2210828"/>
                <a:gd name="connsiteX4" fmla="*/ 3196587 w 2768008"/>
                <a:gd name="connsiteY4" fmla="*/ 2408343 h 2210828"/>
                <a:gd name="connsiteX0" fmla="*/ 2862342 w 2768008"/>
                <a:gd name="connsiteY0" fmla="*/ 2103262 h 2210828"/>
                <a:gd name="connsiteX1" fmla="*/ 2678106 w 2768008"/>
                <a:gd name="connsiteY1" fmla="*/ 2287498 h 2210828"/>
                <a:gd name="connsiteX2" fmla="*/ 2493870 w 2768008"/>
                <a:gd name="connsiteY2" fmla="*/ 2103262 h 2210828"/>
                <a:gd name="connsiteX3" fmla="*/ 2678106 w 2768008"/>
                <a:gd name="connsiteY3" fmla="*/ 1919026 h 2210828"/>
                <a:gd name="connsiteX4" fmla="*/ 2862342 w 2768008"/>
                <a:gd name="connsiteY4" fmla="*/ 2103262 h 2210828"/>
                <a:gd name="connsiteX0" fmla="*/ 300700 w 2768008"/>
                <a:gd name="connsiteY0" fmla="*/ 1339649 h 2210828"/>
                <a:gd name="connsiteX1" fmla="*/ 138400 w 2768008"/>
                <a:gd name="connsiteY1" fmla="*/ 1298861 h 2210828"/>
                <a:gd name="connsiteX2" fmla="*/ 443906 w 2768008"/>
                <a:gd name="connsiteY2" fmla="*/ 1786011 h 2210828"/>
                <a:gd name="connsiteX3" fmla="*/ 372912 w 2768008"/>
                <a:gd name="connsiteY3" fmla="*/ 1805509 h 2210828"/>
                <a:gd name="connsiteX4" fmla="*/ 1055815 w 2768008"/>
                <a:gd name="connsiteY4" fmla="*/ 2000492 h 2210828"/>
                <a:gd name="connsiteX5" fmla="*/ 1013014 w 2768008"/>
                <a:gd name="connsiteY5" fmla="*/ 1911445 h 2210828"/>
                <a:gd name="connsiteX6" fmla="*/ 1847068 w 2768008"/>
                <a:gd name="connsiteY6" fmla="*/ 1778437 h 2210828"/>
                <a:gd name="connsiteX7" fmla="*/ 1829960 w 2768008"/>
                <a:gd name="connsiteY7" fmla="*/ 1876133 h 2210828"/>
                <a:gd name="connsiteX8" fmla="*/ 2186790 w 2768008"/>
                <a:gd name="connsiteY8" fmla="*/ 1174707 h 2210828"/>
                <a:gd name="connsiteX9" fmla="*/ 2395095 w 2768008"/>
                <a:gd name="connsiteY9" fmla="*/ 1539903 h 2210828"/>
                <a:gd name="connsiteX10" fmla="*/ 2678175 w 2768008"/>
                <a:gd name="connsiteY10" fmla="*/ 785765 h 2210828"/>
                <a:gd name="connsiteX11" fmla="*/ 2585396 w 2768008"/>
                <a:gd name="connsiteY11" fmla="*/ 922713 h 2210828"/>
                <a:gd name="connsiteX12" fmla="*/ 2455581 w 2768008"/>
                <a:gd name="connsiteY12" fmla="*/ 277684 h 2210828"/>
                <a:gd name="connsiteX13" fmla="*/ 2460451 w 2768008"/>
                <a:gd name="connsiteY13" fmla="*/ 342371 h 2210828"/>
                <a:gd name="connsiteX14" fmla="*/ 1863151 w 2768008"/>
                <a:gd name="connsiteY14" fmla="*/ 202249 h 2210828"/>
                <a:gd name="connsiteX15" fmla="*/ 1910694 w 2768008"/>
                <a:gd name="connsiteY15" fmla="*/ 119753 h 2210828"/>
                <a:gd name="connsiteX16" fmla="*/ 1418668 w 2768008"/>
                <a:gd name="connsiteY16" fmla="*/ 241553 h 2210828"/>
                <a:gd name="connsiteX17" fmla="*/ 1441670 w 2768008"/>
                <a:gd name="connsiteY17" fmla="*/ 170417 h 2210828"/>
                <a:gd name="connsiteX18" fmla="*/ 897039 w 2768008"/>
                <a:gd name="connsiteY18" fmla="*/ 265708 h 2210828"/>
                <a:gd name="connsiteX19" fmla="*/ 980336 w 2768008"/>
                <a:gd name="connsiteY19" fmla="*/ 334694 h 2210828"/>
                <a:gd name="connsiteX20" fmla="*/ 264434 w 2768008"/>
                <a:gd name="connsiteY20" fmla="*/ 808026 h 2210828"/>
                <a:gd name="connsiteX21" fmla="*/ 249889 w 2768008"/>
                <a:gd name="connsiteY21" fmla="*/ 735407 h 221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68008" h="2210828" fill="none" extrusionOk="0">
                  <a:moveTo>
                    <a:pt x="249889" y="735407"/>
                  </a:moveTo>
                  <a:cubicBezTo>
                    <a:pt x="193079" y="602117"/>
                    <a:pt x="262451" y="456290"/>
                    <a:pt x="360289" y="353476"/>
                  </a:cubicBezTo>
                  <a:cubicBezTo>
                    <a:pt x="509295" y="146339"/>
                    <a:pt x="730850" y="152135"/>
                    <a:pt x="897360" y="266220"/>
                  </a:cubicBezTo>
                  <a:cubicBezTo>
                    <a:pt x="1060605" y="90837"/>
                    <a:pt x="1246588" y="45191"/>
                    <a:pt x="1438851" y="175638"/>
                  </a:cubicBezTo>
                  <a:cubicBezTo>
                    <a:pt x="1464166" y="86802"/>
                    <a:pt x="1556102" y="48167"/>
                    <a:pt x="1649848" y="10235"/>
                  </a:cubicBezTo>
                  <a:cubicBezTo>
                    <a:pt x="1746954" y="-2309"/>
                    <a:pt x="1860957" y="38651"/>
                    <a:pt x="1911527" y="126969"/>
                  </a:cubicBezTo>
                  <a:cubicBezTo>
                    <a:pt x="2003088" y="15837"/>
                    <a:pt x="2144830" y="-27046"/>
                    <a:pt x="2272265" y="35311"/>
                  </a:cubicBezTo>
                  <a:cubicBezTo>
                    <a:pt x="2348449" y="88843"/>
                    <a:pt x="2435642" y="147361"/>
                    <a:pt x="2455197" y="285360"/>
                  </a:cubicBezTo>
                  <a:cubicBezTo>
                    <a:pt x="2585676" y="341216"/>
                    <a:pt x="2685776" y="426249"/>
                    <a:pt x="2689965" y="528039"/>
                  </a:cubicBezTo>
                  <a:cubicBezTo>
                    <a:pt x="2729418" y="594389"/>
                    <a:pt x="2700962" y="706948"/>
                    <a:pt x="2679457" y="791189"/>
                  </a:cubicBezTo>
                  <a:cubicBezTo>
                    <a:pt x="2752383" y="902664"/>
                    <a:pt x="2811542" y="1057260"/>
                    <a:pt x="2756218" y="1193540"/>
                  </a:cubicBezTo>
                  <a:cubicBezTo>
                    <a:pt x="2711758" y="1375199"/>
                    <a:pt x="2593225" y="1486558"/>
                    <a:pt x="2396633" y="1545737"/>
                  </a:cubicBezTo>
                  <a:cubicBezTo>
                    <a:pt x="2399823" y="1666094"/>
                    <a:pt x="2366663" y="1794905"/>
                    <a:pt x="2267908" y="1847525"/>
                  </a:cubicBezTo>
                  <a:cubicBezTo>
                    <a:pt x="2169719" y="1923714"/>
                    <a:pt x="2000511" y="2008640"/>
                    <a:pt x="1829640" y="1884065"/>
                  </a:cubicBezTo>
                  <a:cubicBezTo>
                    <a:pt x="1759701" y="2031152"/>
                    <a:pt x="1671611" y="2164519"/>
                    <a:pt x="1516445" y="2206017"/>
                  </a:cubicBezTo>
                  <a:cubicBezTo>
                    <a:pt x="1361356" y="2215845"/>
                    <a:pt x="1154911" y="2150826"/>
                    <a:pt x="1055943" y="2009499"/>
                  </a:cubicBezTo>
                  <a:cubicBezTo>
                    <a:pt x="876133" y="2105378"/>
                    <a:pt x="541258" y="2142204"/>
                    <a:pt x="371887" y="1815335"/>
                  </a:cubicBezTo>
                  <a:cubicBezTo>
                    <a:pt x="198357" y="1833681"/>
                    <a:pt x="136503" y="1762656"/>
                    <a:pt x="71122" y="1599267"/>
                  </a:cubicBezTo>
                  <a:cubicBezTo>
                    <a:pt x="33064" y="1510232"/>
                    <a:pt x="54110" y="1385836"/>
                    <a:pt x="135388" y="1307612"/>
                  </a:cubicBezTo>
                  <a:cubicBezTo>
                    <a:pt x="27982" y="1253322"/>
                    <a:pt x="-10774" y="1135074"/>
                    <a:pt x="-321" y="1008383"/>
                  </a:cubicBezTo>
                  <a:cubicBezTo>
                    <a:pt x="9275" y="880908"/>
                    <a:pt x="134669" y="780990"/>
                    <a:pt x="247518" y="742418"/>
                  </a:cubicBezTo>
                  <a:cubicBezTo>
                    <a:pt x="248283" y="740267"/>
                    <a:pt x="249341" y="737394"/>
                    <a:pt x="249889" y="735407"/>
                  </a:cubicBezTo>
                  <a:close/>
                </a:path>
                <a:path w="2768008" h="2210828" fill="none" extrusionOk="0">
                  <a:moveTo>
                    <a:pt x="3433565" y="2638424"/>
                  </a:moveTo>
                  <a:cubicBezTo>
                    <a:pt x="3431757" y="2671941"/>
                    <a:pt x="3407496" y="2699899"/>
                    <a:pt x="3372153" y="2699836"/>
                  </a:cubicBezTo>
                  <a:cubicBezTo>
                    <a:pt x="3337525" y="2697908"/>
                    <a:pt x="3306390" y="2672915"/>
                    <a:pt x="3310741" y="2638424"/>
                  </a:cubicBezTo>
                  <a:cubicBezTo>
                    <a:pt x="3310286" y="2603400"/>
                    <a:pt x="3341064" y="2571728"/>
                    <a:pt x="3372153" y="2577012"/>
                  </a:cubicBezTo>
                  <a:cubicBezTo>
                    <a:pt x="3401522" y="2574512"/>
                    <a:pt x="3438939" y="2605964"/>
                    <a:pt x="3433565" y="2638424"/>
                  </a:cubicBezTo>
                  <a:close/>
                </a:path>
                <a:path w="2768008" h="2210828" fill="none" extrusionOk="0">
                  <a:moveTo>
                    <a:pt x="3196587" y="2408343"/>
                  </a:moveTo>
                  <a:cubicBezTo>
                    <a:pt x="3189166" y="2486497"/>
                    <a:pt x="3151408" y="2516583"/>
                    <a:pt x="3073763" y="2531167"/>
                  </a:cubicBezTo>
                  <a:cubicBezTo>
                    <a:pt x="3023118" y="2535938"/>
                    <a:pt x="2945792" y="2478383"/>
                    <a:pt x="2950939" y="2408343"/>
                  </a:cubicBezTo>
                  <a:cubicBezTo>
                    <a:pt x="2952291" y="2341471"/>
                    <a:pt x="3003864" y="2276111"/>
                    <a:pt x="3073763" y="2285519"/>
                  </a:cubicBezTo>
                  <a:cubicBezTo>
                    <a:pt x="3138419" y="2278857"/>
                    <a:pt x="3189039" y="2339756"/>
                    <a:pt x="3196587" y="2408343"/>
                  </a:cubicBezTo>
                  <a:close/>
                </a:path>
                <a:path w="2768008" h="2210828" fill="none" extrusionOk="0">
                  <a:moveTo>
                    <a:pt x="2862342" y="2103262"/>
                  </a:moveTo>
                  <a:cubicBezTo>
                    <a:pt x="2870658" y="2188096"/>
                    <a:pt x="2809598" y="2284088"/>
                    <a:pt x="2678106" y="2287498"/>
                  </a:cubicBezTo>
                  <a:cubicBezTo>
                    <a:pt x="2573169" y="2262450"/>
                    <a:pt x="2498059" y="2232057"/>
                    <a:pt x="2493870" y="2103262"/>
                  </a:cubicBezTo>
                  <a:cubicBezTo>
                    <a:pt x="2494535" y="1997695"/>
                    <a:pt x="2591553" y="1942101"/>
                    <a:pt x="2678106" y="1919026"/>
                  </a:cubicBezTo>
                  <a:cubicBezTo>
                    <a:pt x="2757153" y="1929396"/>
                    <a:pt x="2860171" y="1997783"/>
                    <a:pt x="2862342" y="2103262"/>
                  </a:cubicBezTo>
                  <a:close/>
                </a:path>
                <a:path w="2768008" h="2210828" fill="none" extrusionOk="0">
                  <a:moveTo>
                    <a:pt x="300700" y="1339649"/>
                  </a:moveTo>
                  <a:cubicBezTo>
                    <a:pt x="230233" y="1353852"/>
                    <a:pt x="175507" y="1320664"/>
                    <a:pt x="138400" y="1298861"/>
                  </a:cubicBezTo>
                  <a:moveTo>
                    <a:pt x="443906" y="1786011"/>
                  </a:moveTo>
                  <a:cubicBezTo>
                    <a:pt x="420369" y="1795888"/>
                    <a:pt x="402463" y="1802085"/>
                    <a:pt x="372912" y="1805509"/>
                  </a:cubicBezTo>
                  <a:moveTo>
                    <a:pt x="1055815" y="2000492"/>
                  </a:moveTo>
                  <a:cubicBezTo>
                    <a:pt x="1042918" y="1972210"/>
                    <a:pt x="1021897" y="1946386"/>
                    <a:pt x="1013014" y="1911445"/>
                  </a:cubicBezTo>
                  <a:moveTo>
                    <a:pt x="1847068" y="1778437"/>
                  </a:moveTo>
                  <a:cubicBezTo>
                    <a:pt x="1849162" y="1807752"/>
                    <a:pt x="1845966" y="1845393"/>
                    <a:pt x="1829960" y="1876133"/>
                  </a:cubicBezTo>
                  <a:moveTo>
                    <a:pt x="2186790" y="1174707"/>
                  </a:moveTo>
                  <a:cubicBezTo>
                    <a:pt x="2286174" y="1252398"/>
                    <a:pt x="2417172" y="1368178"/>
                    <a:pt x="2395095" y="1539903"/>
                  </a:cubicBezTo>
                  <a:moveTo>
                    <a:pt x="2678175" y="785765"/>
                  </a:moveTo>
                  <a:cubicBezTo>
                    <a:pt x="2661465" y="838795"/>
                    <a:pt x="2613606" y="886598"/>
                    <a:pt x="2585396" y="922713"/>
                  </a:cubicBezTo>
                  <a:moveTo>
                    <a:pt x="2455581" y="277684"/>
                  </a:moveTo>
                  <a:cubicBezTo>
                    <a:pt x="2460287" y="295564"/>
                    <a:pt x="2457753" y="321476"/>
                    <a:pt x="2460451" y="342371"/>
                  </a:cubicBezTo>
                  <a:moveTo>
                    <a:pt x="1863151" y="202249"/>
                  </a:moveTo>
                  <a:cubicBezTo>
                    <a:pt x="1870038" y="170296"/>
                    <a:pt x="1894211" y="149165"/>
                    <a:pt x="1910694" y="119753"/>
                  </a:cubicBezTo>
                  <a:moveTo>
                    <a:pt x="1418668" y="241553"/>
                  </a:moveTo>
                  <a:cubicBezTo>
                    <a:pt x="1418864" y="214382"/>
                    <a:pt x="1430531" y="186988"/>
                    <a:pt x="1441670" y="170417"/>
                  </a:cubicBezTo>
                  <a:moveTo>
                    <a:pt x="897039" y="265708"/>
                  </a:moveTo>
                  <a:cubicBezTo>
                    <a:pt x="929237" y="287006"/>
                    <a:pt x="948631" y="316375"/>
                    <a:pt x="980336" y="334694"/>
                  </a:cubicBezTo>
                  <a:moveTo>
                    <a:pt x="264434" y="808026"/>
                  </a:moveTo>
                  <a:cubicBezTo>
                    <a:pt x="251893" y="782218"/>
                    <a:pt x="256581" y="765513"/>
                    <a:pt x="249889" y="735407"/>
                  </a:cubicBezTo>
                </a:path>
                <a:path w="2768008" h="2210828" stroke="0" extrusionOk="0">
                  <a:moveTo>
                    <a:pt x="249889" y="735407"/>
                  </a:moveTo>
                  <a:cubicBezTo>
                    <a:pt x="228811" y="593606"/>
                    <a:pt x="295835" y="434788"/>
                    <a:pt x="360289" y="353476"/>
                  </a:cubicBezTo>
                  <a:cubicBezTo>
                    <a:pt x="509376" y="207376"/>
                    <a:pt x="768650" y="166899"/>
                    <a:pt x="897360" y="266220"/>
                  </a:cubicBezTo>
                  <a:cubicBezTo>
                    <a:pt x="985761" y="55940"/>
                    <a:pt x="1294158" y="-2597"/>
                    <a:pt x="1438851" y="175638"/>
                  </a:cubicBezTo>
                  <a:cubicBezTo>
                    <a:pt x="1459933" y="88330"/>
                    <a:pt x="1569228" y="12865"/>
                    <a:pt x="1649848" y="10235"/>
                  </a:cubicBezTo>
                  <a:cubicBezTo>
                    <a:pt x="1740249" y="-27413"/>
                    <a:pt x="1855261" y="29387"/>
                    <a:pt x="1911527" y="126969"/>
                  </a:cubicBezTo>
                  <a:cubicBezTo>
                    <a:pt x="1980382" y="-6072"/>
                    <a:pt x="2144441" y="-31535"/>
                    <a:pt x="2272265" y="35311"/>
                  </a:cubicBezTo>
                  <a:cubicBezTo>
                    <a:pt x="2370319" y="76595"/>
                    <a:pt x="2417246" y="164045"/>
                    <a:pt x="2455197" y="285360"/>
                  </a:cubicBezTo>
                  <a:cubicBezTo>
                    <a:pt x="2582368" y="309745"/>
                    <a:pt x="2624901" y="393219"/>
                    <a:pt x="2689965" y="528039"/>
                  </a:cubicBezTo>
                  <a:cubicBezTo>
                    <a:pt x="2739180" y="612928"/>
                    <a:pt x="2704208" y="724319"/>
                    <a:pt x="2679457" y="791189"/>
                  </a:cubicBezTo>
                  <a:cubicBezTo>
                    <a:pt x="2766080" y="911989"/>
                    <a:pt x="2775668" y="1022593"/>
                    <a:pt x="2756218" y="1193540"/>
                  </a:cubicBezTo>
                  <a:cubicBezTo>
                    <a:pt x="2721411" y="1394636"/>
                    <a:pt x="2595212" y="1519533"/>
                    <a:pt x="2396633" y="1545737"/>
                  </a:cubicBezTo>
                  <a:cubicBezTo>
                    <a:pt x="2403932" y="1650865"/>
                    <a:pt x="2365240" y="1768094"/>
                    <a:pt x="2267908" y="1847525"/>
                  </a:cubicBezTo>
                  <a:cubicBezTo>
                    <a:pt x="2149485" y="1945021"/>
                    <a:pt x="1955200" y="1988781"/>
                    <a:pt x="1829640" y="1884065"/>
                  </a:cubicBezTo>
                  <a:cubicBezTo>
                    <a:pt x="1825366" y="2024995"/>
                    <a:pt x="1668665" y="2142021"/>
                    <a:pt x="1516445" y="2206017"/>
                  </a:cubicBezTo>
                  <a:cubicBezTo>
                    <a:pt x="1374320" y="2266842"/>
                    <a:pt x="1154985" y="2161358"/>
                    <a:pt x="1055943" y="2009499"/>
                  </a:cubicBezTo>
                  <a:cubicBezTo>
                    <a:pt x="752181" y="2175976"/>
                    <a:pt x="490367" y="2116962"/>
                    <a:pt x="371887" y="1815335"/>
                  </a:cubicBezTo>
                  <a:cubicBezTo>
                    <a:pt x="202149" y="1841067"/>
                    <a:pt x="110855" y="1725409"/>
                    <a:pt x="71122" y="1599267"/>
                  </a:cubicBezTo>
                  <a:cubicBezTo>
                    <a:pt x="63705" y="1489936"/>
                    <a:pt x="56268" y="1405137"/>
                    <a:pt x="135388" y="1307612"/>
                  </a:cubicBezTo>
                  <a:cubicBezTo>
                    <a:pt x="30921" y="1219179"/>
                    <a:pt x="14066" y="1126493"/>
                    <a:pt x="-321" y="1008383"/>
                  </a:cubicBezTo>
                  <a:cubicBezTo>
                    <a:pt x="1552" y="841720"/>
                    <a:pt x="126362" y="756686"/>
                    <a:pt x="247518" y="742418"/>
                  </a:cubicBezTo>
                  <a:cubicBezTo>
                    <a:pt x="248303" y="739611"/>
                    <a:pt x="249551" y="737922"/>
                    <a:pt x="249889" y="735407"/>
                  </a:cubicBezTo>
                  <a:close/>
                </a:path>
                <a:path w="2768008" h="2210828" stroke="0" extrusionOk="0">
                  <a:moveTo>
                    <a:pt x="3433565" y="2638424"/>
                  </a:moveTo>
                  <a:cubicBezTo>
                    <a:pt x="3426466" y="2673865"/>
                    <a:pt x="3406514" y="2700722"/>
                    <a:pt x="3372153" y="2699836"/>
                  </a:cubicBezTo>
                  <a:cubicBezTo>
                    <a:pt x="3334887" y="2697236"/>
                    <a:pt x="3320722" y="2671013"/>
                    <a:pt x="3310741" y="2638424"/>
                  </a:cubicBezTo>
                  <a:cubicBezTo>
                    <a:pt x="3304780" y="2607789"/>
                    <a:pt x="3337393" y="2576718"/>
                    <a:pt x="3372153" y="2577012"/>
                  </a:cubicBezTo>
                  <a:cubicBezTo>
                    <a:pt x="3411917" y="2583495"/>
                    <a:pt x="3435127" y="2604875"/>
                    <a:pt x="3433565" y="2638424"/>
                  </a:cubicBezTo>
                  <a:close/>
                </a:path>
                <a:path w="2768008" h="2210828" stroke="0" extrusionOk="0">
                  <a:moveTo>
                    <a:pt x="3196587" y="2408343"/>
                  </a:moveTo>
                  <a:cubicBezTo>
                    <a:pt x="3191783" y="2480721"/>
                    <a:pt x="3137031" y="2542657"/>
                    <a:pt x="3073763" y="2531167"/>
                  </a:cubicBezTo>
                  <a:cubicBezTo>
                    <a:pt x="3006325" y="2524582"/>
                    <a:pt x="2955201" y="2461004"/>
                    <a:pt x="2950939" y="2408343"/>
                  </a:cubicBezTo>
                  <a:cubicBezTo>
                    <a:pt x="2948915" y="2346015"/>
                    <a:pt x="3001222" y="2283559"/>
                    <a:pt x="3073763" y="2285519"/>
                  </a:cubicBezTo>
                  <a:cubicBezTo>
                    <a:pt x="3147632" y="2283936"/>
                    <a:pt x="3189912" y="2345751"/>
                    <a:pt x="3196587" y="2408343"/>
                  </a:cubicBezTo>
                  <a:close/>
                </a:path>
                <a:path w="2768008" h="2210828" stroke="0" extrusionOk="0">
                  <a:moveTo>
                    <a:pt x="2862342" y="2103262"/>
                  </a:moveTo>
                  <a:cubicBezTo>
                    <a:pt x="2883724" y="2222040"/>
                    <a:pt x="2787045" y="2315765"/>
                    <a:pt x="2678106" y="2287498"/>
                  </a:cubicBezTo>
                  <a:cubicBezTo>
                    <a:pt x="2587250" y="2280988"/>
                    <a:pt x="2465997" y="2206976"/>
                    <a:pt x="2493870" y="2103262"/>
                  </a:cubicBezTo>
                  <a:cubicBezTo>
                    <a:pt x="2495577" y="2002910"/>
                    <a:pt x="2584607" y="1932697"/>
                    <a:pt x="2678106" y="1919026"/>
                  </a:cubicBezTo>
                  <a:cubicBezTo>
                    <a:pt x="2755994" y="1913943"/>
                    <a:pt x="2852950" y="1983939"/>
                    <a:pt x="2862342" y="2103262"/>
                  </a:cubicBezTo>
                  <a:close/>
                </a:path>
                <a:path w="2768008" h="2210828" fill="none" stroke="0" extrusionOk="0">
                  <a:moveTo>
                    <a:pt x="300700" y="1339649"/>
                  </a:moveTo>
                  <a:cubicBezTo>
                    <a:pt x="245808" y="1347403"/>
                    <a:pt x="189268" y="1323792"/>
                    <a:pt x="138400" y="1298861"/>
                  </a:cubicBezTo>
                  <a:moveTo>
                    <a:pt x="443906" y="1786011"/>
                  </a:moveTo>
                  <a:cubicBezTo>
                    <a:pt x="423315" y="1796971"/>
                    <a:pt x="393193" y="1799807"/>
                    <a:pt x="372912" y="1805509"/>
                  </a:cubicBezTo>
                  <a:moveTo>
                    <a:pt x="1055815" y="2000492"/>
                  </a:moveTo>
                  <a:cubicBezTo>
                    <a:pt x="1038317" y="1973394"/>
                    <a:pt x="1018892" y="1935277"/>
                    <a:pt x="1013014" y="1911445"/>
                  </a:cubicBezTo>
                  <a:moveTo>
                    <a:pt x="1847068" y="1778437"/>
                  </a:moveTo>
                  <a:cubicBezTo>
                    <a:pt x="1842153" y="1817437"/>
                    <a:pt x="1834908" y="1845707"/>
                    <a:pt x="1829960" y="1876133"/>
                  </a:cubicBezTo>
                  <a:moveTo>
                    <a:pt x="2186790" y="1174707"/>
                  </a:moveTo>
                  <a:cubicBezTo>
                    <a:pt x="2313606" y="1235578"/>
                    <a:pt x="2368146" y="1373065"/>
                    <a:pt x="2395095" y="1539903"/>
                  </a:cubicBezTo>
                  <a:moveTo>
                    <a:pt x="2678175" y="785765"/>
                  </a:moveTo>
                  <a:cubicBezTo>
                    <a:pt x="2659190" y="836803"/>
                    <a:pt x="2617175" y="875976"/>
                    <a:pt x="2585396" y="922713"/>
                  </a:cubicBezTo>
                  <a:moveTo>
                    <a:pt x="2455581" y="277684"/>
                  </a:moveTo>
                  <a:cubicBezTo>
                    <a:pt x="2464195" y="298818"/>
                    <a:pt x="2455588" y="323594"/>
                    <a:pt x="2460451" y="342371"/>
                  </a:cubicBezTo>
                  <a:moveTo>
                    <a:pt x="1863151" y="202249"/>
                  </a:moveTo>
                  <a:cubicBezTo>
                    <a:pt x="1875803" y="168028"/>
                    <a:pt x="1895062" y="145390"/>
                    <a:pt x="1910694" y="119753"/>
                  </a:cubicBezTo>
                  <a:moveTo>
                    <a:pt x="1418668" y="241553"/>
                  </a:moveTo>
                  <a:cubicBezTo>
                    <a:pt x="1420333" y="213507"/>
                    <a:pt x="1431772" y="191413"/>
                    <a:pt x="1441670" y="170417"/>
                  </a:cubicBezTo>
                  <a:moveTo>
                    <a:pt x="897039" y="265708"/>
                  </a:moveTo>
                  <a:cubicBezTo>
                    <a:pt x="930763" y="285891"/>
                    <a:pt x="952060" y="310859"/>
                    <a:pt x="980336" y="334694"/>
                  </a:cubicBezTo>
                  <a:moveTo>
                    <a:pt x="264434" y="808026"/>
                  </a:moveTo>
                  <a:cubicBezTo>
                    <a:pt x="254336" y="781660"/>
                    <a:pt x="251858" y="762176"/>
                    <a:pt x="249889" y="735407"/>
                  </a:cubicBezTo>
                </a:path>
              </a:pathLst>
            </a:custGeom>
            <a:ln w="57150">
              <a:extLst>
                <a:ext uri="{C807C97D-BFC1-408E-A445-0C87EB9F89A2}">
                  <ask:lineSketchStyleProps xmlns:ask="http://schemas.microsoft.com/office/drawing/2018/sketchyshapes" sd="462865412">
                    <a:prstGeom prst="cloudCallout">
                      <a:avLst>
                        <a:gd name="adj1" fmla="val 71826"/>
                        <a:gd name="adj2" fmla="val 69341"/>
                      </a:avLst>
                    </a:prstGeom>
                    <ask:type>
                      <ask:lineSketchScribble/>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nl-NL"/>
            </a:p>
          </p:txBody>
        </p:sp>
        <p:pic>
          <p:nvPicPr>
            <p:cNvPr id="25" name="Afbeelding 6" descr="Linker- en rechterhersenhelft silhouet">
              <a:extLst>
                <a:ext uri="{FF2B5EF4-FFF2-40B4-BE49-F238E27FC236}">
                  <a16:creationId xmlns:a16="http://schemas.microsoft.com/office/drawing/2014/main" id="{9C6D4DAC-E90A-5830-BE58-F5B8A4A377BD}"/>
                </a:ext>
              </a:extLst>
            </p:cNvPr>
            <p:cNvPicPr>
              <a:picLocks noChangeAspect="1"/>
            </p:cNvPicPr>
            <p:nvPr/>
          </p:nvPicPr>
          <p:blipFill>
            <a:blip r:embed="rId5">
              <a:extLst>
                <a:ext uri="{96DAC541-7B7A-43D3-8B79-37D633B846F1}">
                  <asvg:svgBlip xmlns:asvg="http://schemas.microsoft.com/office/drawing/2016/SVG/main" r:embed="rId6"/>
                </a:ext>
              </a:extLst>
            </a:blip>
            <a:stretch/>
          </p:blipFill>
          <p:spPr>
            <a:xfrm>
              <a:off x="6278379" y="2284972"/>
              <a:ext cx="1692000" cy="1692000"/>
            </a:xfrm>
            <a:prstGeom prst="rect">
              <a:avLst/>
            </a:prstGeom>
            <a:noFill/>
          </p:spPr>
        </p:pic>
      </p:grpSp>
      <p:grpSp>
        <p:nvGrpSpPr>
          <p:cNvPr id="27" name="Groep 26">
            <a:extLst>
              <a:ext uri="{FF2B5EF4-FFF2-40B4-BE49-F238E27FC236}">
                <a16:creationId xmlns:a16="http://schemas.microsoft.com/office/drawing/2014/main" id="{FD2C0118-D6A7-36CD-6B5E-E28FC98FFA8E}"/>
              </a:ext>
            </a:extLst>
          </p:cNvPr>
          <p:cNvGrpSpPr/>
          <p:nvPr/>
        </p:nvGrpSpPr>
        <p:grpSpPr>
          <a:xfrm>
            <a:off x="8646793" y="4207961"/>
            <a:ext cx="2650039" cy="2650039"/>
            <a:chOff x="8646793" y="4207961"/>
            <a:chExt cx="2650039" cy="2650039"/>
          </a:xfrm>
        </p:grpSpPr>
        <p:pic>
          <p:nvPicPr>
            <p:cNvPr id="12" name="Graphic 11" descr="Gebruiker met effen opvulling">
              <a:extLst>
                <a:ext uri="{FF2B5EF4-FFF2-40B4-BE49-F238E27FC236}">
                  <a16:creationId xmlns:a16="http://schemas.microsoft.com/office/drawing/2014/main" id="{580E53AF-A8CA-6A82-1F12-EF37B4317C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646793" y="4207961"/>
              <a:ext cx="2650039" cy="2650039"/>
            </a:xfrm>
            <a:prstGeom prst="rect">
              <a:avLst/>
            </a:prstGeom>
          </p:spPr>
        </p:pic>
        <p:sp>
          <p:nvSpPr>
            <p:cNvPr id="26" name="Tekstvak 25">
              <a:extLst>
                <a:ext uri="{FF2B5EF4-FFF2-40B4-BE49-F238E27FC236}">
                  <a16:creationId xmlns:a16="http://schemas.microsoft.com/office/drawing/2014/main" id="{3F6F5138-AE81-6EDD-CE20-8CA5B28113F9}"/>
                </a:ext>
              </a:extLst>
            </p:cNvPr>
            <p:cNvSpPr txBox="1"/>
            <p:nvPr/>
          </p:nvSpPr>
          <p:spPr>
            <a:xfrm>
              <a:off x="9649448" y="4724273"/>
              <a:ext cx="644728" cy="923330"/>
            </a:xfrm>
            <a:prstGeom prst="rect">
              <a:avLst/>
            </a:prstGeom>
            <a:noFill/>
          </p:spPr>
          <p:txBody>
            <a:bodyPr wrap="none" rtlCol="0">
              <a:spAutoFit/>
            </a:bodyPr>
            <a:lstStyle/>
            <a:p>
              <a:r>
                <a:rPr lang="nl-NL" sz="5400" dirty="0">
                  <a:solidFill>
                    <a:srgbClr val="E0F1CC"/>
                  </a:solidFill>
                </a:rPr>
                <a:t>?</a:t>
              </a:r>
            </a:p>
          </p:txBody>
        </p:sp>
      </p:grpSp>
    </p:spTree>
    <p:extLst>
      <p:ext uri="{BB962C8B-B14F-4D97-AF65-F5344CB8AC3E}">
        <p14:creationId xmlns:p14="http://schemas.microsoft.com/office/powerpoint/2010/main" val="331024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1000"/>
                                        <p:tgtEl>
                                          <p:spTgt spid="10">
                                            <p:txEl>
                                              <p:pRg st="2" end="2"/>
                                            </p:txEl>
                                          </p:spTgt>
                                        </p:tgtEl>
                                      </p:cBhvr>
                                    </p:animEffect>
                                    <p:anim calcmode="lin" valueType="num">
                                      <p:cBhvr>
                                        <p:cTn id="20"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descr="Vrienden die op gras liggen te praten">
            <a:extLst>
              <a:ext uri="{FF2B5EF4-FFF2-40B4-BE49-F238E27FC236}">
                <a16:creationId xmlns:a16="http://schemas.microsoft.com/office/drawing/2014/main" id="{4C19B03A-F21B-5554-118B-525A88DCB8FE}"/>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4949" r="-3" b="-3"/>
          <a:stretch/>
        </p:blipFill>
        <p:spPr>
          <a:xfrm>
            <a:off x="20" y="10"/>
            <a:ext cx="6105116" cy="4190990"/>
          </a:xfrm>
          <a:noFill/>
        </p:spPr>
      </p:pic>
      <p:pic>
        <p:nvPicPr>
          <p:cNvPr id="11" name="Tijdelijke aanduiding voor afbeelding 10" descr="Jongen die dribbelt met een basketbal">
            <a:extLst>
              <a:ext uri="{FF2B5EF4-FFF2-40B4-BE49-F238E27FC236}">
                <a16:creationId xmlns:a16="http://schemas.microsoft.com/office/drawing/2014/main" id="{639E2794-B227-4C5F-7AED-5BECE6BD8EBC}"/>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t="3637" r="-2" b="25437"/>
          <a:stretch/>
        </p:blipFill>
        <p:spPr>
          <a:xfrm>
            <a:off x="462420" y="4304418"/>
            <a:ext cx="5414116" cy="2553582"/>
          </a:xfrm>
          <a:noFill/>
        </p:spPr>
      </p:pic>
      <p:sp>
        <p:nvSpPr>
          <p:cNvPr id="6" name="Title 1">
            <a:extLst>
              <a:ext uri="{FF2B5EF4-FFF2-40B4-BE49-F238E27FC236}">
                <a16:creationId xmlns:a16="http://schemas.microsoft.com/office/drawing/2014/main" id="{DFBBE9FA-18D6-2004-B9C4-82717CA3EDDA}"/>
              </a:ext>
            </a:extLst>
          </p:cNvPr>
          <p:cNvSpPr>
            <a:spLocks noGrp="1"/>
          </p:cNvSpPr>
          <p:nvPr>
            <p:ph type="title"/>
          </p:nvPr>
        </p:nvSpPr>
        <p:spPr>
          <a:xfrm>
            <a:off x="6451600" y="365760"/>
            <a:ext cx="4905248" cy="2578608"/>
          </a:xfrm>
        </p:spPr>
        <p:txBody>
          <a:bodyPr anchor="b">
            <a:normAutofit/>
          </a:bodyPr>
          <a:lstStyle/>
          <a:p>
            <a:pPr marL="0" indent="0">
              <a:spcAft>
                <a:spcPts val="2133"/>
              </a:spcAft>
            </a:pPr>
            <a:r>
              <a:rPr lang="nl-NL" b="1" dirty="0" err="1"/>
              <a:t>Psycho</a:t>
            </a:r>
            <a:r>
              <a:rPr lang="nl-NL" b="1" dirty="0"/>
              <a:t> Educatie = </a:t>
            </a:r>
            <a:endParaRPr lang="en-US" b="1" dirty="0"/>
          </a:p>
        </p:txBody>
      </p:sp>
      <p:sp>
        <p:nvSpPr>
          <p:cNvPr id="7" name="Content Placeholder 2">
            <a:extLst>
              <a:ext uri="{FF2B5EF4-FFF2-40B4-BE49-F238E27FC236}">
                <a16:creationId xmlns:a16="http://schemas.microsoft.com/office/drawing/2014/main" id="{FC9410CF-F386-AA98-0BB0-2656C2CC4620}"/>
              </a:ext>
            </a:extLst>
          </p:cNvPr>
          <p:cNvSpPr txBox="1">
            <a:spLocks/>
          </p:cNvSpPr>
          <p:nvPr/>
        </p:nvSpPr>
        <p:spPr>
          <a:xfrm>
            <a:off x="6739128" y="3127248"/>
            <a:ext cx="4617720" cy="3054096"/>
          </a:xfrm>
          <a:prstGeom prst="rect">
            <a:avLst/>
          </a:prstGeom>
        </p:spPr>
        <p:txBody>
          <a:bodyPr vert="horz" lIns="91440" tIns="45720" rIns="91440" bIns="45720" rtlCol="0">
            <a:normAutofit/>
          </a:bodyPr>
          <a:lstStyle>
            <a:lvl1pPr marL="0" indent="0" algn="r" defTabSz="914400" rtl="0" eaLnBrk="1" latinLnBrk="0" hangingPunct="1">
              <a:lnSpc>
                <a:spcPct val="100000"/>
              </a:lnSpc>
              <a:spcBef>
                <a:spcPts val="1000"/>
              </a:spcBef>
              <a:buFont typeface="Arial" panose="020B0604020202020204" pitchFamily="34" charset="0"/>
              <a:buNone/>
              <a:defRPr sz="2400" kern="1200" cap="all" baseline="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r>
              <a:rPr lang="nl-NL" cap="none" dirty="0"/>
            </a:br>
            <a:r>
              <a:rPr lang="nl-NL" cap="none" dirty="0"/>
              <a:t>Leren over jezelf, </a:t>
            </a:r>
          </a:p>
          <a:p>
            <a:pPr algn="l"/>
            <a:r>
              <a:rPr lang="nl-NL" cap="none" dirty="0"/>
              <a:t>Over wie je van binnen bent. </a:t>
            </a:r>
            <a:endParaRPr lang="en-US" cap="none" dirty="0"/>
          </a:p>
          <a:p>
            <a:pPr marL="227965" indent="-227965" algn="l"/>
            <a:endParaRPr lang="en-US" cap="none" dirty="0"/>
          </a:p>
        </p:txBody>
      </p:sp>
    </p:spTree>
    <p:extLst>
      <p:ext uri="{BB962C8B-B14F-4D97-AF65-F5344CB8AC3E}">
        <p14:creationId xmlns:p14="http://schemas.microsoft.com/office/powerpoint/2010/main" val="104415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a PE TOS VSO">
  <a:themeElements>
    <a:clrScheme name="Kentalis PE TOS">
      <a:dk1>
        <a:sysClr val="windowText" lastClr="000000"/>
      </a:dk1>
      <a:lt1>
        <a:sysClr val="window" lastClr="FFFFFF"/>
      </a:lt1>
      <a:dk2>
        <a:srgbClr val="31521B"/>
      </a:dk2>
      <a:lt2>
        <a:srgbClr val="E2DFCC"/>
      </a:lt2>
      <a:accent1>
        <a:srgbClr val="66BB00"/>
      </a:accent1>
      <a:accent2>
        <a:srgbClr val="66BB00"/>
      </a:accent2>
      <a:accent3>
        <a:srgbClr val="66BB00"/>
      </a:accent3>
      <a:accent4>
        <a:srgbClr val="66BB00"/>
      </a:accent4>
      <a:accent5>
        <a:srgbClr val="66BB00"/>
      </a:accent5>
      <a:accent6>
        <a:srgbClr val="66BB00"/>
      </a:accent6>
      <a:hlink>
        <a:srgbClr val="C00000"/>
      </a:hlink>
      <a:folHlink>
        <a:srgbClr val="BFE2A7"/>
      </a:folHlink>
    </a:clrScheme>
    <a:fontScheme name="PE TOS VSO Kentalis format">
      <a:majorFont>
        <a:latin typeface="Congenial"/>
        <a:ea typeface=""/>
        <a:cs typeface=""/>
      </a:majorFont>
      <a:minorFont>
        <a:latin typeface="Mangal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 PE TOS VSO" id="{5AC04228-FE34-45B5-BF1E-8816DCC36728}" vid="{FC4BAEA1-560C-4B91-85B4-EB7B6E5CDD8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98eef58-bb61-42e2-b548-e1d1f250d219" xsi:nil="true"/>
    <lcf76f155ced4ddcb4097134ff3c332f xmlns="fcc10157-42f8-46e8-83f5-1d9ac4b0055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D7C0E9978A9B4DA07DDCC1EA8C8871" ma:contentTypeVersion="12" ma:contentTypeDescription="Een nieuw document maken." ma:contentTypeScope="" ma:versionID="cae11e14d8056c890534f603fcecbfb4">
  <xsd:schema xmlns:xsd="http://www.w3.org/2001/XMLSchema" xmlns:xs="http://www.w3.org/2001/XMLSchema" xmlns:p="http://schemas.microsoft.com/office/2006/metadata/properties" xmlns:ns2="fcc10157-42f8-46e8-83f5-1d9ac4b0055d" xmlns:ns3="698eef58-bb61-42e2-b548-e1d1f250d219" targetNamespace="http://schemas.microsoft.com/office/2006/metadata/properties" ma:root="true" ma:fieldsID="cf09a58b861427d9b3426e3199bd0a01" ns2:_="" ns3:_="">
    <xsd:import namespace="fcc10157-42f8-46e8-83f5-1d9ac4b0055d"/>
    <xsd:import namespace="698eef58-bb61-42e2-b548-e1d1f250d21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c10157-42f8-46e8-83f5-1d9ac4b005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bbe1c235-a16e-44fc-94a8-a8413caaba9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98eef58-bb61-42e2-b548-e1d1f250d21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2ad16c2-e60d-4ff4-991b-c85357aa3414}" ma:internalName="TaxCatchAll" ma:showField="CatchAllData" ma:web="698eef58-bb61-42e2-b548-e1d1f250d2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4ECD23-6CAD-4EEE-9DF9-DEA87A466D63}">
  <ds:schemaRefs>
    <ds:schemaRef ds:uri="http://schemas.microsoft.com/sharepoint/v3/contenttype/forms"/>
  </ds:schemaRefs>
</ds:datastoreItem>
</file>

<file path=customXml/itemProps2.xml><?xml version="1.0" encoding="utf-8"?>
<ds:datastoreItem xmlns:ds="http://schemas.openxmlformats.org/officeDocument/2006/customXml" ds:itemID="{4FA70675-3781-48CE-83F9-D1B9FDBB825D}">
  <ds:schemaRefs>
    <ds:schemaRef ds:uri="698eef58-bb61-42e2-b548-e1d1f250d219"/>
    <ds:schemaRef ds:uri="http://schemas.microsoft.com/office/2006/documentManagement/types"/>
    <ds:schemaRef ds:uri="http://purl.org/dc/terms/"/>
    <ds:schemaRef ds:uri="http://purl.org/dc/elements/1.1/"/>
    <ds:schemaRef ds:uri="http://schemas.openxmlformats.org/package/2006/metadata/core-properties"/>
    <ds:schemaRef ds:uri="http://www.w3.org/XML/1998/namespace"/>
    <ds:schemaRef ds:uri="http://schemas.microsoft.com/office/infopath/2007/PartnerControls"/>
    <ds:schemaRef ds:uri="fcc10157-42f8-46e8-83f5-1d9ac4b0055d"/>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D795D703-EFB9-4914-B676-2B354282FA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c10157-42f8-46e8-83f5-1d9ac4b0055d"/>
    <ds:schemaRef ds:uri="698eef58-bb61-42e2-b548-e1d1f250d2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Thema PE TOS VSO</Template>
  <TotalTime>7800</TotalTime>
  <Words>1767</Words>
  <Application>Microsoft Office PowerPoint</Application>
  <PresentationFormat>Breedbeeld</PresentationFormat>
  <Paragraphs>156</Paragraphs>
  <Slides>10</Slides>
  <Notes>10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10</vt:i4>
      </vt:variant>
    </vt:vector>
  </HeadingPairs>
  <TitlesOfParts>
    <vt:vector size="18" baseType="lpstr">
      <vt:lpstr>Arial</vt:lpstr>
      <vt:lpstr>Calibri</vt:lpstr>
      <vt:lpstr>Aptos</vt:lpstr>
      <vt:lpstr>Mangal Pro</vt:lpstr>
      <vt:lpstr>Century Gothic</vt:lpstr>
      <vt:lpstr>Congenial</vt:lpstr>
      <vt:lpstr>Segoe UI Emoji</vt:lpstr>
      <vt:lpstr>Thema PE TOS VSO</vt:lpstr>
      <vt:lpstr>Plattegrond Levensweg</vt:lpstr>
      <vt:lpstr>Voorbeeldmaterialen</vt:lpstr>
      <vt:lpstr>Mijn levensweg</vt:lpstr>
      <vt:lpstr>Oefening</vt:lpstr>
      <vt:lpstr>Dit is jouw leven…</vt:lpstr>
      <vt:lpstr>JIJ bent belangrijk</vt:lpstr>
      <vt:lpstr>Daarom krijg je dit jaar lessen: </vt:lpstr>
      <vt:lpstr>Psycho-Educatie?!</vt:lpstr>
      <vt:lpstr>Psycho Educatie = </vt:lpstr>
      <vt:lpstr>Hoe is het gegaan?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Plattegrond Levensweg</dc:title>
  <dc:creator>Post, T. (Tineke)</dc:creator>
  <cp:lastModifiedBy>Tineke Post- Ilbrink</cp:lastModifiedBy>
  <cp:revision>21</cp:revision>
  <cp:lastPrinted>2023-08-31T12:23:58Z</cp:lastPrinted>
  <dcterms:created xsi:type="dcterms:W3CDTF">2023-07-03T10:07:25Z</dcterms:created>
  <dcterms:modified xsi:type="dcterms:W3CDTF">2025-02-09T19:10:38Z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0x010100B6D7C0E9978A9B4DA07DDCC1EA8C8871</vt:lpwstr>
  </property>
  <property fmtid="{D5CDD505-2E9C-101B-9397-08002B2CF9AE}" pid="3" name="MediaServiceImageTags">
    <vt:lpwstr/>
  </property>
</Properties>
</file>