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5" r:id="rId5"/>
    <p:sldId id="279" r:id="rId6"/>
    <p:sldId id="273" r:id="rId7"/>
    <p:sldId id="257" r:id="rId8"/>
    <p:sldId id="275" r:id="rId9"/>
    <p:sldId id="276" r:id="rId1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iPOk/Iv/XCJhscGZozfmA==" hashData="UDPqSDbKdRoTaDxT2upEToTqGxID7529dGk8POW2A8y1e4MdDFKFrykOWePrHxAc5SPSWyYWjcbPj8p4hkuD/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43" autoAdjust="0"/>
  </p:normalViewPr>
  <p:slideViewPr>
    <p:cSldViewPr snapToGrid="0">
      <p:cViewPr varScale="1">
        <p:scale>
          <a:sx n="46" d="100"/>
          <a:sy n="46" d="100"/>
        </p:scale>
        <p:origin x="13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93D0160D-AA62-419B-A6DC-E5FB3B9960B0}"/>
    <pc:docChg chg="custSel modSld">
      <pc:chgData name="Post, T. (Tineke)" userId="3bc886b5-731d-4cf3-a443-abb8640b0b78" providerId="ADAL" clId="{93D0160D-AA62-419B-A6DC-E5FB3B9960B0}" dt="2023-11-02T11:57:05.534" v="126" actId="20577"/>
      <pc:docMkLst>
        <pc:docMk/>
      </pc:docMkLst>
      <pc:sldChg chg="modSp mod modAnim modNotesTx">
        <pc:chgData name="Post, T. (Tineke)" userId="3bc886b5-731d-4cf3-a443-abb8640b0b78" providerId="ADAL" clId="{93D0160D-AA62-419B-A6DC-E5FB3B9960B0}" dt="2023-11-02T11:57:05.534" v="126" actId="20577"/>
        <pc:sldMkLst>
          <pc:docMk/>
          <pc:sldMk cId="3380740557" sldId="257"/>
        </pc:sldMkLst>
      </pc:sldChg>
    </pc:docChg>
  </pc:docChgLst>
  <pc:docChgLst>
    <pc:chgData name="Post-Ilbrink, Tineke" userId="acaedabe-b12f-42d1-8517-780bc8ea15c4" providerId="ADAL" clId="{59D07409-1309-4F6F-8C74-F3BA2FA5DBCD}"/>
    <pc:docChg chg="custSel addSld delSld modSld">
      <pc:chgData name="Post-Ilbrink, Tineke" userId="acaedabe-b12f-42d1-8517-780bc8ea15c4" providerId="ADAL" clId="{59D07409-1309-4F6F-8C74-F3BA2FA5DBCD}" dt="2025-02-12T10:18:06.311" v="296" actId="20577"/>
      <pc:docMkLst>
        <pc:docMk/>
      </pc:docMkLst>
      <pc:sldChg chg="modNotesTx">
        <pc:chgData name="Post-Ilbrink, Tineke" userId="acaedabe-b12f-42d1-8517-780bc8ea15c4" providerId="ADAL" clId="{59D07409-1309-4F6F-8C74-F3BA2FA5DBCD}" dt="2025-02-12T10:14:59.729" v="133" actId="255"/>
        <pc:sldMkLst>
          <pc:docMk/>
          <pc:sldMk cId="3380740557" sldId="257"/>
        </pc:sldMkLst>
      </pc:sldChg>
      <pc:sldChg chg="modNotesTx">
        <pc:chgData name="Post-Ilbrink, Tineke" userId="acaedabe-b12f-42d1-8517-780bc8ea15c4" providerId="ADAL" clId="{59D07409-1309-4F6F-8C74-F3BA2FA5DBCD}" dt="2025-02-12T10:14:45.031" v="129" actId="255"/>
        <pc:sldMkLst>
          <pc:docMk/>
          <pc:sldMk cId="3426663280" sldId="265"/>
        </pc:sldMkLst>
      </pc:sldChg>
      <pc:sldChg chg="del">
        <pc:chgData name="Post-Ilbrink, Tineke" userId="acaedabe-b12f-42d1-8517-780bc8ea15c4" providerId="ADAL" clId="{59D07409-1309-4F6F-8C74-F3BA2FA5DBCD}" dt="2025-02-12T09:56:34.290" v="1" actId="47"/>
        <pc:sldMkLst>
          <pc:docMk/>
          <pc:sldMk cId="4171897288" sldId="266"/>
        </pc:sldMkLst>
      </pc:sldChg>
      <pc:sldChg chg="addSp delSp modSp mod modAnim modNotesTx">
        <pc:chgData name="Post-Ilbrink, Tineke" userId="acaedabe-b12f-42d1-8517-780bc8ea15c4" providerId="ADAL" clId="{59D07409-1309-4F6F-8C74-F3BA2FA5DBCD}" dt="2025-02-12T10:14:53.182" v="131" actId="255"/>
        <pc:sldMkLst>
          <pc:docMk/>
          <pc:sldMk cId="2996725004" sldId="273"/>
        </pc:sldMkLst>
        <pc:spChg chg="mod">
          <ac:chgData name="Post-Ilbrink, Tineke" userId="acaedabe-b12f-42d1-8517-780bc8ea15c4" providerId="ADAL" clId="{59D07409-1309-4F6F-8C74-F3BA2FA5DBCD}" dt="2025-02-12T09:56:46.855" v="10" actId="20577"/>
          <ac:spMkLst>
            <pc:docMk/>
            <pc:sldMk cId="2996725004" sldId="273"/>
            <ac:spMk id="5" creationId="{0BD34E20-6A0D-86E3-859B-97923AE497B1}"/>
          </ac:spMkLst>
        </pc:spChg>
        <pc:spChg chg="mod">
          <ac:chgData name="Post-Ilbrink, Tineke" userId="acaedabe-b12f-42d1-8517-780bc8ea15c4" providerId="ADAL" clId="{59D07409-1309-4F6F-8C74-F3BA2FA5DBCD}" dt="2025-02-12T10:09:52.261" v="127" actId="20577"/>
          <ac:spMkLst>
            <pc:docMk/>
            <pc:sldMk cId="2996725004" sldId="273"/>
            <ac:spMk id="7" creationId="{DA9F1D87-EC38-F38E-7890-59B9B31D134D}"/>
          </ac:spMkLst>
        </pc:spChg>
        <pc:picChg chg="add mod">
          <ac:chgData name="Post-Ilbrink, Tineke" userId="acaedabe-b12f-42d1-8517-780bc8ea15c4" providerId="ADAL" clId="{59D07409-1309-4F6F-8C74-F3BA2FA5DBCD}" dt="2025-02-12T10:04:23.716" v="12"/>
          <ac:picMkLst>
            <pc:docMk/>
            <pc:sldMk cId="2996725004" sldId="273"/>
            <ac:picMk id="2" creationId="{38B235B3-58BC-D2DA-F759-D220E34D4767}"/>
          </ac:picMkLst>
        </pc:picChg>
        <pc:picChg chg="del">
          <ac:chgData name="Post-Ilbrink, Tineke" userId="acaedabe-b12f-42d1-8517-780bc8ea15c4" providerId="ADAL" clId="{59D07409-1309-4F6F-8C74-F3BA2FA5DBCD}" dt="2025-02-12T10:04:23.259" v="11" actId="478"/>
          <ac:picMkLst>
            <pc:docMk/>
            <pc:sldMk cId="2996725004" sldId="273"/>
            <ac:picMk id="4" creationId="{30ED8C6E-007B-10B2-658A-2F62AA197333}"/>
          </ac:picMkLst>
        </pc:picChg>
      </pc:sldChg>
      <pc:sldChg chg="addSp modSp mod modNotesTx">
        <pc:chgData name="Post-Ilbrink, Tineke" userId="acaedabe-b12f-42d1-8517-780bc8ea15c4" providerId="ADAL" clId="{59D07409-1309-4F6F-8C74-F3BA2FA5DBCD}" dt="2025-02-12T10:18:06.311" v="296" actId="20577"/>
        <pc:sldMkLst>
          <pc:docMk/>
          <pc:sldMk cId="3526098426" sldId="275"/>
        </pc:sldMkLst>
        <pc:spChg chg="mod">
          <ac:chgData name="Post-Ilbrink, Tineke" userId="acaedabe-b12f-42d1-8517-780bc8ea15c4" providerId="ADAL" clId="{59D07409-1309-4F6F-8C74-F3BA2FA5DBCD}" dt="2025-02-12T10:18:06.311" v="296" actId="20577"/>
          <ac:spMkLst>
            <pc:docMk/>
            <pc:sldMk cId="3526098426" sldId="275"/>
            <ac:spMk id="3" creationId="{B3647D61-B568-7CC1-2406-181E0F2312DE}"/>
          </ac:spMkLst>
        </pc:spChg>
        <pc:spChg chg="add">
          <ac:chgData name="Post-Ilbrink, Tineke" userId="acaedabe-b12f-42d1-8517-780bc8ea15c4" providerId="ADAL" clId="{59D07409-1309-4F6F-8C74-F3BA2FA5DBCD}" dt="2025-02-12T10:17:48.394" v="283"/>
          <ac:spMkLst>
            <pc:docMk/>
            <pc:sldMk cId="3526098426" sldId="275"/>
            <ac:spMk id="14" creationId="{0DBFE14B-67DD-B303-27C3-E9C942CF9B56}"/>
          </ac:spMkLst>
        </pc:spChg>
      </pc:sldChg>
      <pc:sldChg chg="addSp modSp mod modAnim modNotesTx">
        <pc:chgData name="Post-Ilbrink, Tineke" userId="acaedabe-b12f-42d1-8517-780bc8ea15c4" providerId="ADAL" clId="{59D07409-1309-4F6F-8C74-F3BA2FA5DBCD}" dt="2025-02-12T10:16:46.961" v="207" actId="1076"/>
        <pc:sldMkLst>
          <pc:docMk/>
          <pc:sldMk cId="30988467" sldId="276"/>
        </pc:sldMkLst>
        <pc:spChg chg="add">
          <ac:chgData name="Post-Ilbrink, Tineke" userId="acaedabe-b12f-42d1-8517-780bc8ea15c4" providerId="ADAL" clId="{59D07409-1309-4F6F-8C74-F3BA2FA5DBCD}" dt="2025-02-12T10:16:28.638" v="198"/>
          <ac:spMkLst>
            <pc:docMk/>
            <pc:sldMk cId="30988467" sldId="276"/>
            <ac:spMk id="4" creationId="{6B9108C9-9741-2027-12AF-03011CD9ED97}"/>
          </ac:spMkLst>
        </pc:spChg>
        <pc:spChg chg="mod">
          <ac:chgData name="Post-Ilbrink, Tineke" userId="acaedabe-b12f-42d1-8517-780bc8ea15c4" providerId="ADAL" clId="{59D07409-1309-4F6F-8C74-F3BA2FA5DBCD}" dt="2025-02-12T10:16:46.961" v="207" actId="1076"/>
          <ac:spMkLst>
            <pc:docMk/>
            <pc:sldMk cId="30988467" sldId="276"/>
            <ac:spMk id="7" creationId="{DA9F1D87-EC38-F38E-7890-59B9B31D134D}"/>
          </ac:spMkLst>
        </pc:spChg>
      </pc:sldChg>
      <pc:sldChg chg="add">
        <pc:chgData name="Post-Ilbrink, Tineke" userId="acaedabe-b12f-42d1-8517-780bc8ea15c4" providerId="ADAL" clId="{59D07409-1309-4F6F-8C74-F3BA2FA5DBCD}" dt="2025-02-12T09:56:31.953" v="0"/>
        <pc:sldMkLst>
          <pc:docMk/>
          <pc:sldMk cId="1526408900" sldId="279"/>
        </pc:sldMkLst>
      </pc:sldChg>
    </pc:docChg>
  </pc:docChgLst>
  <pc:docChgLst>
    <pc:chgData name="Makaaij, A.P. (Allyson)" userId="cc5c0e6b-a3fd-4108-b505-71aedd644dd2" providerId="ADAL" clId="{350CB411-C2DF-4FA5-9A35-2AFBCC8546DE}"/>
    <pc:docChg chg="custSel modSld">
      <pc:chgData name="Makaaij, A.P. (Allyson)" userId="cc5c0e6b-a3fd-4108-b505-71aedd644dd2" providerId="ADAL" clId="{350CB411-C2DF-4FA5-9A35-2AFBCC8546DE}" dt="2023-10-12T07:28:35.378" v="5244" actId="20577"/>
      <pc:docMkLst>
        <pc:docMk/>
      </pc:docMkLst>
      <pc:sldChg chg="modSp mod modNotesTx">
        <pc:chgData name="Makaaij, A.P. (Allyson)" userId="cc5c0e6b-a3fd-4108-b505-71aedd644dd2" providerId="ADAL" clId="{350CB411-C2DF-4FA5-9A35-2AFBCC8546DE}" dt="2023-10-12T07:23:49.823" v="3956" actId="20577"/>
        <pc:sldMkLst>
          <pc:docMk/>
          <pc:sldMk cId="3380740557" sldId="257"/>
        </pc:sldMkLst>
      </pc:sldChg>
      <pc:sldChg chg="modNotesTx">
        <pc:chgData name="Makaaij, A.P. (Allyson)" userId="cc5c0e6b-a3fd-4108-b505-71aedd644dd2" providerId="ADAL" clId="{350CB411-C2DF-4FA5-9A35-2AFBCC8546DE}" dt="2023-10-12T07:17:20.420" v="3089" actId="20577"/>
        <pc:sldMkLst>
          <pc:docMk/>
          <pc:sldMk cId="3426663280" sldId="265"/>
        </pc:sldMkLst>
      </pc:sldChg>
      <pc:sldChg chg="modSp mod modNotesTx">
        <pc:chgData name="Makaaij, A.P. (Allyson)" userId="cc5c0e6b-a3fd-4108-b505-71aedd644dd2" providerId="ADAL" clId="{350CB411-C2DF-4FA5-9A35-2AFBCC8546DE}" dt="2023-10-12T07:18:59.475" v="3490" actId="20577"/>
        <pc:sldMkLst>
          <pc:docMk/>
          <pc:sldMk cId="4171897288" sldId="266"/>
        </pc:sldMkLst>
      </pc:sldChg>
      <pc:sldChg chg="modSp mod modAnim delCm modNotesTx">
        <pc:chgData name="Makaaij, A.P. (Allyson)" userId="cc5c0e6b-a3fd-4108-b505-71aedd644dd2" providerId="ADAL" clId="{350CB411-C2DF-4FA5-9A35-2AFBCC8546DE}" dt="2023-10-12T07:23:30.170" v="3867" actId="20577"/>
        <pc:sldMkLst>
          <pc:docMk/>
          <pc:sldMk cId="2996725004" sldId="273"/>
        </pc:sldMkLst>
      </pc:sldChg>
      <pc:sldChg chg="modSp mod modNotesTx">
        <pc:chgData name="Makaaij, A.P. (Allyson)" userId="cc5c0e6b-a3fd-4108-b505-71aedd644dd2" providerId="ADAL" clId="{350CB411-C2DF-4FA5-9A35-2AFBCC8546DE}" dt="2023-10-12T07:27:22.810" v="4964" actId="20577"/>
        <pc:sldMkLst>
          <pc:docMk/>
          <pc:sldMk cId="3526098426" sldId="275"/>
        </pc:sldMkLst>
      </pc:sldChg>
      <pc:sldChg chg="modSp mod modAnim modNotesTx">
        <pc:chgData name="Makaaij, A.P. (Allyson)" userId="cc5c0e6b-a3fd-4108-b505-71aedd644dd2" providerId="ADAL" clId="{350CB411-C2DF-4FA5-9A35-2AFBCC8546DE}" dt="2023-10-12T07:28:35.378" v="5244" actId="20577"/>
        <pc:sldMkLst>
          <pc:docMk/>
          <pc:sldMk cId="30988467" sldId="276"/>
        </pc:sldMkLst>
      </pc:sldChg>
    </pc:docChg>
  </pc:docChgLst>
  <pc:docChgLst>
    <pc:chgData name="Post, T. (Tineke)" userId="3bc886b5-731d-4cf3-a443-abb8640b0b78" providerId="ADAL" clId="{45D25EAC-69A3-4567-8C63-59E7C94DFD3A}"/>
    <pc:docChg chg="delSld modSld">
      <pc:chgData name="Post, T. (Tineke)" userId="3bc886b5-731d-4cf3-a443-abb8640b0b78" providerId="ADAL" clId="{45D25EAC-69A3-4567-8C63-59E7C94DFD3A}" dt="2023-09-27T09:05:41.247" v="1" actId="47"/>
      <pc:docMkLst>
        <pc:docMk/>
      </pc:docMkLst>
      <pc:sldChg chg="del">
        <pc:chgData name="Post, T. (Tineke)" userId="3bc886b5-731d-4cf3-a443-abb8640b0b78" providerId="ADAL" clId="{45D25EAC-69A3-4567-8C63-59E7C94DFD3A}" dt="2023-09-27T09:05:41.247" v="1" actId="47"/>
        <pc:sldMkLst>
          <pc:docMk/>
          <pc:sldMk cId="4239869420" sldId="274"/>
        </pc:sldMkLst>
      </pc:sldChg>
      <pc:sldChg chg="modNotesTx">
        <pc:chgData name="Post, T. (Tineke)" userId="3bc886b5-731d-4cf3-a443-abb8640b0b78" providerId="ADAL" clId="{45D25EAC-69A3-4567-8C63-59E7C94DFD3A}" dt="2023-09-27T09:05:40.008" v="0"/>
        <pc:sldMkLst>
          <pc:docMk/>
          <pc:sldMk cId="3098846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90E95-FE68-4730-AA4D-EC2FAAE2DDBE}" type="datetimeFigureOut">
              <a:rPr lang="nl-NL" smtClean="0"/>
              <a:t>12-2-2025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BFC40-C924-4B5D-925D-D5C0E59764F2}" type="slidenum">
              <a:rPr lang="nl-NL" smtClean="0"/>
              <a:t>‹nr.›</a:t>
            </a:fld>
            <a:endParaRPr lang="nl-NL"/>
          </a:p>
        </p:txBody>
      </p:sp>
    </p:spTree>
    <p:extLst>
      <p:ext uri="{BB962C8B-B14F-4D97-AF65-F5344CB8AC3E}">
        <p14:creationId xmlns:p14="http://schemas.microsoft.com/office/powerpoint/2010/main" val="225511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Materialen</a:t>
            </a:r>
          </a:p>
          <a:p>
            <a:pPr marL="171450" indent="-171450">
              <a:buFontTx/>
              <a:buChar char="-"/>
            </a:pPr>
            <a:r>
              <a:rPr lang="nl-NL" sz="1000" dirty="0">
                <a:latin typeface="Aptos Display" panose="020B0004020202020204" pitchFamily="34" charset="0"/>
              </a:rPr>
              <a:t>A3 poster lichaam</a:t>
            </a:r>
          </a:p>
          <a:p>
            <a:pPr marL="171450" indent="-171450">
              <a:buFontTx/>
              <a:buChar char="-"/>
            </a:pPr>
            <a:r>
              <a:rPr lang="nl-NL" sz="1000" dirty="0">
                <a:latin typeface="Aptos Display" panose="020B0004020202020204" pitchFamily="34" charset="0"/>
              </a:rPr>
              <a:t>Post-its van de vorige les</a:t>
            </a:r>
          </a:p>
          <a:p>
            <a:pPr marL="0" indent="0">
              <a:buFontTx/>
              <a:buNone/>
            </a:pPr>
            <a:endParaRPr lang="nl-NL" sz="1000" dirty="0">
              <a:latin typeface="Aptos Display" panose="020B0004020202020204" pitchFamily="34" charset="0"/>
            </a:endParaRPr>
          </a:p>
          <a:p>
            <a:pPr marL="0" indent="0">
              <a:buFontTx/>
              <a:buNone/>
            </a:pPr>
            <a:r>
              <a:rPr lang="nl-NL" sz="1000" b="1" dirty="0">
                <a:latin typeface="Aptos Display" panose="020B0004020202020204" pitchFamily="34" charset="0"/>
              </a:rPr>
              <a:t>Voorbereiding:</a:t>
            </a:r>
          </a:p>
          <a:p>
            <a:pPr marL="171450" indent="-171450">
              <a:buFontTx/>
              <a:buChar char="-"/>
            </a:pPr>
            <a:r>
              <a:rPr lang="nl-NL" sz="1000" dirty="0">
                <a:latin typeface="Aptos Display" panose="020B0004020202020204" pitchFamily="34" charset="0"/>
              </a:rPr>
              <a:t>Zorg dat je alle materialen bij de hand hebt </a:t>
            </a:r>
          </a:p>
          <a:p>
            <a:pPr marL="171450" indent="-171450">
              <a:buFontTx/>
              <a:buChar char="-"/>
            </a:pPr>
            <a:r>
              <a:rPr lang="nl-NL" sz="1000" dirty="0">
                <a:latin typeface="Aptos Display" panose="020B0004020202020204" pitchFamily="34" charset="0"/>
              </a:rPr>
              <a:t>Lees de notities bij de dia’s en de introductie van de les voor de docent hieronder goed door </a:t>
            </a:r>
          </a:p>
          <a:p>
            <a:pPr marL="171450" indent="-171450">
              <a:buFontTx/>
              <a:buChar char="-"/>
            </a:pPr>
            <a:endParaRPr lang="nl-NL" sz="1000" dirty="0">
              <a:latin typeface="Aptos Display" panose="020B0004020202020204" pitchFamily="34" charset="0"/>
            </a:endParaRPr>
          </a:p>
          <a:p>
            <a:pPr marL="0" indent="0">
              <a:buFontTx/>
              <a:buNone/>
            </a:pPr>
            <a:r>
              <a:rPr lang="nl-NL" sz="1000" b="1" dirty="0">
                <a:latin typeface="Aptos Display" panose="020B0004020202020204" pitchFamily="34" charset="0"/>
              </a:rPr>
              <a:t>Introductie van de les voor de docent: </a:t>
            </a:r>
          </a:p>
          <a:p>
            <a:pPr marL="0" indent="0">
              <a:buFontTx/>
              <a:buNone/>
            </a:pPr>
            <a:r>
              <a:rPr lang="nl-NL" sz="1000" dirty="0">
                <a:latin typeface="Aptos Display" panose="020B0004020202020204" pitchFamily="34" charset="0"/>
              </a:rPr>
              <a:t>Deze les is in één keer te geven in combinatie met les 6, of kan afzonderlijk gegeven worden zodat je meer tijd hebt. In deze les gaat het vooral om het presenteren. De leerlingen oefenen met in een klein groepje of voor de klas iets over zichzelf vertellen. Dit is hiermee eigenlijk een les die ook prima zou kunnen passen binnen communicatieve vaardigheden. De nadruk van ‘psycho-educatie’ die binnen deze les ligt zit hem vooral in de ervaring en beleving van de leerling: hoe voelt het om te presenteren? Durf ik dat? Wat gebeurt er met mij wanneer ik iets aan anderen moet vertellen? Vind ik dat dan spannend, prima, makkelijk, moeilijk? Waar voel ik dat in mijn lijf en wat doe ik daar eigenlijk mee? Voel ik me lekker en doe ik het gewoon, schiet ik in wat weerstand en hoe ga ik daar dan mee om, zet ik door of geef ik op? Vraag ik om hulp? </a:t>
            </a:r>
          </a:p>
          <a:p>
            <a:pPr marL="0" indent="0">
              <a:buFontTx/>
              <a:buNone/>
            </a:pPr>
            <a:r>
              <a:rPr lang="nl-NL" sz="1000" dirty="0">
                <a:latin typeface="Aptos Display" panose="020B0004020202020204" pitchFamily="34" charset="0"/>
              </a:rPr>
              <a:t>Het is dus belangrijk om je deze les vooral te richten op dat proces. Het is leuk als het een aantal of alle leerlingen lukt om over zichzelf te presenteren. Maar het eigenlijke doel van de les zit vooral in juist die beleving en dat de leerlingen daar met jullie hulp en elkaars hulp naar kunnen kijken en bij zichzelf ontdekken hoe het voor hen is om zichzelf te presenteren. Het is dus vooral belangrijk om niet te forceren maar positief een aanmoedigend samen met de leerlingen te kijken naar wat er al wel of nog niet lukt. Die reflectie is eigenlijk de kern van de les. </a:t>
            </a:r>
          </a:p>
          <a:p>
            <a:pPr marL="0" indent="0">
              <a:buFontTx/>
              <a:buNone/>
            </a:pPr>
            <a:endParaRPr lang="nl-NL" sz="1000" dirty="0">
              <a:latin typeface="Aptos Display" panose="020B0004020202020204" pitchFamily="34" charset="0"/>
            </a:endParaRPr>
          </a:p>
          <a:p>
            <a:pPr marL="0" indent="0">
              <a:buFontTx/>
              <a:buNone/>
            </a:pPr>
            <a:r>
              <a:rPr lang="nl-NL" sz="1000" b="1" dirty="0">
                <a:latin typeface="Aptos Display" panose="020B0004020202020204" pitchFamily="34" charset="0"/>
              </a:rPr>
              <a:t>Leerlingen denken deze les na over: </a:t>
            </a:r>
          </a:p>
          <a:p>
            <a:pPr marL="171450" indent="-171450">
              <a:buFontTx/>
              <a:buChar char="-"/>
            </a:pPr>
            <a:r>
              <a:rPr lang="nl-NL" sz="1000" dirty="0">
                <a:latin typeface="Aptos Display" panose="020B0004020202020204" pitchFamily="34" charset="0"/>
              </a:rPr>
              <a:t>Hoe vertel ik over mezelf? </a:t>
            </a:r>
          </a:p>
          <a:p>
            <a:pPr marL="171450" indent="-171450">
              <a:buFontTx/>
              <a:buChar char="-"/>
            </a:pPr>
            <a:r>
              <a:rPr lang="nl-NL" sz="1000" dirty="0">
                <a:latin typeface="Aptos Display" panose="020B0004020202020204" pitchFamily="34" charset="0"/>
              </a:rPr>
              <a:t>Hoe presenteer ik iets aan anderen? </a:t>
            </a:r>
          </a:p>
          <a:p>
            <a:pPr marL="171450" indent="-171450">
              <a:buFontTx/>
              <a:buChar char="-"/>
            </a:pPr>
            <a:r>
              <a:rPr lang="nl-NL" sz="1000" dirty="0">
                <a:latin typeface="Aptos Display" panose="020B0004020202020204" pitchFamily="34" charset="0"/>
              </a:rPr>
              <a:t>Hoe voelt dat eigenlijk om iets over mezelf te vertellen aan anderen? Wat doet dat met mij? Hoe reageer ik daarop? Wat heb ik dan nodig? </a:t>
            </a:r>
          </a:p>
          <a:p>
            <a:pPr marL="171450" indent="-171450">
              <a:buFontTx/>
              <a:buChar char="-"/>
            </a:pPr>
            <a:r>
              <a:rPr lang="nl-NL" sz="1000" dirty="0">
                <a:latin typeface="Aptos Display" panose="020B0004020202020204" pitchFamily="34" charset="0"/>
              </a:rPr>
              <a:t>Lukt het mij eigenlijk om iets over mezelf te vertellen aan anderen? Wat lukt wel en wat lukt niet? Waarom? </a:t>
            </a:r>
          </a:p>
          <a:p>
            <a:pPr marL="0" indent="0">
              <a:buFontTx/>
              <a:buNone/>
            </a:pPr>
            <a:endParaRPr lang="nl-NL" sz="1000" dirty="0">
              <a:latin typeface="Aptos Display" panose="020B0004020202020204" pitchFamily="34" charset="0"/>
            </a:endParaRP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marL="0" indent="0">
              <a:buFontTx/>
              <a:buNone/>
            </a:pPr>
            <a:endParaRPr lang="nl-NL" sz="1000" dirty="0">
              <a:latin typeface="Aptos Display" panose="020B0004020202020204" pitchFamily="34" charset="0"/>
            </a:endParaRPr>
          </a:p>
          <a:p>
            <a:pPr marL="0" indent="0">
              <a:buFontTx/>
              <a:buNone/>
            </a:pPr>
            <a:endParaRPr lang="nl-NL" sz="1000" dirty="0">
              <a:latin typeface="Aptos Display" panose="020B0004020202020204" pitchFamily="34" charset="0"/>
            </a:endParaRPr>
          </a:p>
          <a:p>
            <a:pPr marL="0" indent="0">
              <a:buFontTx/>
              <a:buNone/>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cs typeface="Arial" panose="020B0604020202020204" pitchFamily="34" charset="0"/>
              </a:rPr>
              <a:t>Kijk met de klas kort terug op de vorige les. </a:t>
            </a:r>
          </a:p>
          <a:p>
            <a:endParaRPr lang="nl-NL" sz="1000" dirty="0">
              <a:latin typeface="Aptos Display" panose="020B00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Artificial Intelligence</a:t>
            </a:r>
          </a:p>
          <a:p>
            <a:endParaRPr lang="nl-NL" sz="1000" dirty="0">
              <a:latin typeface="Aptos Display" panose="020B00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lesdoelen met de leerlingen. Let op: bij deze les is het wellicht handig om nog een keer de regels bij psycho-educatie te noemen en daarbij vooral goed naar elkaar luisteren, respect hebben voor elkaar en elkaar helpen te benadrukken. </a:t>
            </a:r>
          </a:p>
          <a:p>
            <a:endParaRPr lang="nl-NL" sz="1000" dirty="0">
              <a:latin typeface="Aptos Display" panose="020B0004020202020204" pitchFamily="34" charset="0"/>
            </a:endParaRP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dirty="0">
                <a:latin typeface="Aptos Display" panose="020B0004020202020204" pitchFamily="34" charset="0"/>
              </a:rPr>
              <a:t>Indien nodig is dit het moment om de leerlingen de poster nog af te laten maken. </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4</a:t>
            </a:fld>
            <a:endParaRPr lang="nl-NL"/>
          </a:p>
        </p:txBody>
      </p:sp>
    </p:spTree>
    <p:extLst>
      <p:ext uri="{BB962C8B-B14F-4D97-AF65-F5344CB8AC3E}">
        <p14:creationId xmlns:p14="http://schemas.microsoft.com/office/powerpoint/2010/main" val="403400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Geef leerlingen de gelegenheid om hun poster aan de anderen te presenteren. </a:t>
            </a:r>
          </a:p>
          <a:p>
            <a:endParaRPr lang="nl-NL" sz="1000" dirty="0">
              <a:latin typeface="Aptos Display" panose="020B0004020202020204" pitchFamily="34" charset="0"/>
            </a:endParaRPr>
          </a:p>
          <a:p>
            <a:r>
              <a:rPr lang="nl-NL" sz="1000" dirty="0">
                <a:latin typeface="Aptos Display" panose="020B0004020202020204" pitchFamily="34" charset="0"/>
              </a:rPr>
              <a:t>Opties: </a:t>
            </a:r>
          </a:p>
          <a:p>
            <a:pPr marL="228600" indent="-228600">
              <a:buAutoNum type="arabicPeriod"/>
            </a:pPr>
            <a:r>
              <a:rPr lang="nl-NL" sz="1000" dirty="0">
                <a:latin typeface="Aptos Display" panose="020B0004020202020204" pitchFamily="34" charset="0"/>
              </a:rPr>
              <a:t>Leerlingen vertellen voor de klas iets over hun poster, onder begeleiding van de docent + logo</a:t>
            </a:r>
          </a:p>
          <a:p>
            <a:pPr marL="228600" indent="-228600">
              <a:buAutoNum type="arabicPeriod"/>
            </a:pPr>
            <a:r>
              <a:rPr lang="nl-NL" sz="1000" dirty="0">
                <a:latin typeface="Aptos Display" panose="020B0004020202020204" pitchFamily="34" charset="0"/>
              </a:rPr>
              <a:t>Leerlingen vertellen in twee groepen iets over hun poster, onder begeleiding van de docent of logo </a:t>
            </a:r>
          </a:p>
          <a:p>
            <a:pPr marL="228600" indent="-228600">
              <a:buAutoNum type="arabicPeriod"/>
            </a:pPr>
            <a:r>
              <a:rPr lang="nl-NL" sz="1000" dirty="0">
                <a:latin typeface="Aptos Display" panose="020B0004020202020204" pitchFamily="34" charset="0"/>
              </a:rPr>
              <a:t>Leerlingen vertellen in tweetallen iets over hun poster en de docent en logopedist lopen rond om te ondersteunen. </a:t>
            </a:r>
          </a:p>
          <a:p>
            <a:pPr marL="228600" indent="-228600">
              <a:buAutoNum type="arabicPeriod"/>
            </a:pPr>
            <a:endParaRPr lang="nl-NL" sz="1000" dirty="0">
              <a:latin typeface="Aptos Display" panose="020B0004020202020204" pitchFamily="34" charset="0"/>
            </a:endParaRPr>
          </a:p>
          <a:p>
            <a:pPr marL="0" indent="0">
              <a:buNone/>
            </a:pPr>
            <a:r>
              <a:rPr lang="nl-NL" sz="1000" dirty="0">
                <a:latin typeface="Aptos Display" panose="020B0004020202020204" pitchFamily="34" charset="0"/>
              </a:rPr>
              <a:t>Let op: kies je voor optie 3? Neem dan extra uitgebreid de tijd om te reflecteren met de leerlingen over hoe dit is gegaan, zodat je genoeg tijd besteedt aan de kern van de les (zie dia 1 voor de toelichting). Doe dan daarna pas dia 6. </a:t>
            </a:r>
          </a:p>
        </p:txBody>
      </p:sp>
      <p:sp>
        <p:nvSpPr>
          <p:cNvPr id="4" name="Tijdelijke aanduiding voor dianummer 3"/>
          <p:cNvSpPr>
            <a:spLocks noGrp="1"/>
          </p:cNvSpPr>
          <p:nvPr>
            <p:ph type="sldNum" sz="quarter" idx="5"/>
          </p:nvPr>
        </p:nvSpPr>
        <p:spPr/>
        <p:txBody>
          <a:bodyPr/>
          <a:lstStyle/>
          <a:p>
            <a:fld id="{CA8BFC40-C924-4B5D-925D-D5C0E59764F2}" type="slidenum">
              <a:rPr lang="nl-NL" smtClean="0"/>
              <a:t>5</a:t>
            </a:fld>
            <a:endParaRPr lang="nl-NL"/>
          </a:p>
        </p:txBody>
      </p:sp>
    </p:spTree>
    <p:extLst>
      <p:ext uri="{BB962C8B-B14F-4D97-AF65-F5344CB8AC3E}">
        <p14:creationId xmlns:p14="http://schemas.microsoft.com/office/powerpoint/2010/main" val="104003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Bespreek de doelen. Reflecteer met de leerlingen ook op hoe ze de regels hebben nageleefd. Denk er vooral ook aan dat je procesgerichte complimenten geeft over de presentaties van de leerlingen en over wat zij ontdekt hebben over hoe het voelt om te presenteren. </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3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56274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45089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92947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407872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273315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416532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134770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267276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57134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47907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2924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220892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6662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68575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72511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B65ECC51-4B13-4B05-B5B7-2481C151DD5E}"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88663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ECC51-4B13-4B05-B5B7-2481C151DD5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E49D9-AFB9-4FA7-9373-81C8C6437F5D}" type="slidenum">
              <a:rPr lang="nl-NL" smtClean="0"/>
              <a:t>‹nr.›</a:t>
            </a:fld>
            <a:endParaRPr lang="nl-NL"/>
          </a:p>
        </p:txBody>
      </p:sp>
    </p:spTree>
    <p:extLst>
      <p:ext uri="{BB962C8B-B14F-4D97-AF65-F5344CB8AC3E}">
        <p14:creationId xmlns:p14="http://schemas.microsoft.com/office/powerpoint/2010/main" val="261961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932688" y="1673352"/>
            <a:ext cx="5982462" cy="3511296"/>
          </a:xfrm>
        </p:spPr>
        <p:txBody>
          <a:bodyPr/>
          <a:lstStyle/>
          <a:p>
            <a:r>
              <a:rPr lang="nl-NL"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064595" y="1188771"/>
            <a:ext cx="3401568" cy="3508908"/>
          </a:xfrm>
        </p:spPr>
        <p:txBody>
          <a:bodyPr>
            <a:normAutofit/>
          </a:bodyPr>
          <a:lstStyle/>
          <a:p>
            <a:r>
              <a:rPr lang="nl-NL" sz="3600" b="1" cap="none" dirty="0">
                <a:latin typeface="Mangal Pro" panose="00000500000000000000" pitchFamily="2" charset="0"/>
              </a:rPr>
              <a:t>Wat zijn mijn kwaliteiten</a:t>
            </a:r>
          </a:p>
          <a:p>
            <a:r>
              <a:rPr lang="nl-NL" sz="2000" cap="none" dirty="0">
                <a:latin typeface="Mangal Pro" panose="00000500000000000000" pitchFamily="2" charset="0"/>
              </a:rPr>
              <a:t>Deel 3</a:t>
            </a:r>
          </a:p>
        </p:txBody>
      </p:sp>
      <p:pic>
        <p:nvPicPr>
          <p:cNvPr id="8" name="Afbeelding 7" descr="Jong meisje juicht één hand">
            <a:extLst>
              <a:ext uri="{FF2B5EF4-FFF2-40B4-BE49-F238E27FC236}">
                <a16:creationId xmlns:a16="http://schemas.microsoft.com/office/drawing/2014/main" id="{16EF8ABC-D85D-037F-AE53-134953E8E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178" y="3638145"/>
            <a:ext cx="2464912" cy="6858000"/>
          </a:xfrm>
          <a:prstGeom prst="rect">
            <a:avLst/>
          </a:prstGeom>
        </p:spPr>
      </p:pic>
    </p:spTree>
    <p:extLst>
      <p:ext uri="{BB962C8B-B14F-4D97-AF65-F5344CB8AC3E}">
        <p14:creationId xmlns:p14="http://schemas.microsoft.com/office/powerpoint/2010/main" val="342666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93169" y="445968"/>
            <a:ext cx="3411820" cy="1863306"/>
          </a:xfrm>
        </p:spPr>
        <p:txBody>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6" name="Tijdelijke aanduiding voor inhoud 2">
            <a:extLst>
              <a:ext uri="{FF2B5EF4-FFF2-40B4-BE49-F238E27FC236}">
                <a16:creationId xmlns:a16="http://schemas.microsoft.com/office/drawing/2014/main" id="{5E7532DE-EFE5-1B45-B03E-B5EF2A12ECD6}"/>
              </a:ext>
            </a:extLst>
          </p:cNvPr>
          <p:cNvSpPr txBox="1">
            <a:spLocks/>
          </p:cNvSpPr>
          <p:nvPr/>
        </p:nvSpPr>
        <p:spPr>
          <a:xfrm>
            <a:off x="7801647" y="965631"/>
            <a:ext cx="2125179" cy="210527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57290C31-995F-79A1-7111-DD67FE240B13}"/>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DA9F1D87-EC38-F38E-7890-59B9B31D134D}"/>
              </a:ext>
            </a:extLst>
          </p:cNvPr>
          <p:cNvSpPr txBox="1"/>
          <p:nvPr/>
        </p:nvSpPr>
        <p:spPr>
          <a:xfrm>
            <a:off x="5972972" y="2554837"/>
            <a:ext cx="6096000" cy="1846659"/>
          </a:xfrm>
          <a:prstGeom prst="rect">
            <a:avLst/>
          </a:prstGeom>
          <a:noFill/>
        </p:spPr>
        <p:txBody>
          <a:bodyPr wrap="square">
            <a:spAutoFit/>
          </a:bodyPr>
          <a:lstStyle/>
          <a:p>
            <a:pPr marL="457200" lvl="0" indent="-457200">
              <a:lnSpc>
                <a:spcPct val="114000"/>
              </a:lnSpc>
              <a:buFont typeface="Arial" panose="020B0604020202020204" pitchFamily="34" charset="0"/>
              <a:buChar char="•"/>
              <a:defRPr/>
            </a:pPr>
            <a:r>
              <a:rPr lang="nl-NL" sz="2000" dirty="0">
                <a:solidFill>
                  <a:prstClr val="black"/>
                </a:solidFill>
              </a:rPr>
              <a:t>Ik weet wie ik ben en wat mijn kwaliteiten zijn</a:t>
            </a:r>
          </a:p>
          <a:p>
            <a:pPr marL="457200" lvl="0" indent="-457200">
              <a:lnSpc>
                <a:spcPct val="114000"/>
              </a:lnSpc>
              <a:buFont typeface="Arial" panose="020B0604020202020204" pitchFamily="34" charset="0"/>
              <a:buChar char="•"/>
              <a:defRPr/>
            </a:pPr>
            <a:endParaRPr kumimoji="0" lang="nl-NL" sz="2000" b="0" i="0" u="none" strike="noStrike" kern="1200" cap="none" spc="0" normalizeH="0" noProof="0" dirty="0">
              <a:ln>
                <a:noFill/>
              </a:ln>
              <a:solidFill>
                <a:prstClr val="black"/>
              </a:solidFill>
              <a:effectLst/>
              <a:uLnTx/>
              <a:uFillTx/>
              <a:latin typeface="Mangal Pro"/>
            </a:endParaRPr>
          </a:p>
          <a:p>
            <a:pPr marL="457200" lvl="0" indent="-457200">
              <a:lnSpc>
                <a:spcPct val="114000"/>
              </a:lnSpc>
              <a:buFont typeface="Arial" panose="020B0604020202020204" pitchFamily="34" charset="0"/>
              <a:buChar char="•"/>
              <a:defRPr/>
            </a:pPr>
            <a:endParaRPr lang="nl-NL" sz="2000" dirty="0">
              <a:solidFill>
                <a:prstClr val="black"/>
              </a:solidFill>
              <a:latin typeface="Mangal Pro"/>
            </a:endParaRPr>
          </a:p>
          <a:p>
            <a:pPr marL="457200" lvl="0" indent="-457200">
              <a:lnSpc>
                <a:spcPct val="114000"/>
              </a:lnSpc>
              <a:buFont typeface="Arial" panose="020B0604020202020204" pitchFamily="34" charset="0"/>
              <a:buChar char="•"/>
              <a:defRPr/>
            </a:pPr>
            <a:r>
              <a:rPr kumimoji="0" lang="nl-NL" sz="2000" b="0" i="0" u="none" strike="noStrike" kern="1200" cap="none" spc="0" normalizeH="0" noProof="0" dirty="0">
                <a:ln>
                  <a:noFill/>
                </a:ln>
                <a:solidFill>
                  <a:prstClr val="black"/>
                </a:solidFill>
                <a:effectLst/>
                <a:uLnTx/>
                <a:uFillTx/>
                <a:latin typeface="Mangal Pro"/>
              </a:rPr>
              <a:t>Ik heb iets over mezelf verteld aan de klas.</a:t>
            </a:r>
          </a:p>
        </p:txBody>
      </p:sp>
      <p:pic>
        <p:nvPicPr>
          <p:cNvPr id="2" name="Afbeelding 1">
            <a:extLst>
              <a:ext uri="{FF2B5EF4-FFF2-40B4-BE49-F238E27FC236}">
                <a16:creationId xmlns:a16="http://schemas.microsoft.com/office/drawing/2014/main" id="{38B235B3-58BC-D2DA-F759-D220E34D4767}"/>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r="49886"/>
          <a:stretch/>
        </p:blipFill>
        <p:spPr>
          <a:xfrm>
            <a:off x="996688" y="1622283"/>
            <a:ext cx="2563930" cy="5116206"/>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n silhouet">
            <a:extLst>
              <a:ext uri="{FF2B5EF4-FFF2-40B4-BE49-F238E27FC236}">
                <a16:creationId xmlns:a16="http://schemas.microsoft.com/office/drawing/2014/main" id="{AF16B775-5E26-87BC-A2A3-887512110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299824" y="334849"/>
            <a:ext cx="9404723" cy="1177387"/>
          </a:xfrm>
        </p:spPr>
        <p:txBody>
          <a:bodyPr/>
          <a:lstStyle/>
          <a:p>
            <a:r>
              <a:rPr lang="nl-NL" i="0" dirty="0"/>
              <a:t>Kwaliteitenposter</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447440" y="1977226"/>
            <a:ext cx="5594636" cy="4204914"/>
          </a:xfrm>
        </p:spPr>
        <p:txBody>
          <a:bodyPr vert="horz" lIns="91440" tIns="45720" rIns="91440" bIns="45720" rtlCol="0" anchor="t">
            <a:normAutofit fontScale="62500" lnSpcReduction="20000"/>
          </a:bodyPr>
          <a:lstStyle/>
          <a:p>
            <a:pPr>
              <a:lnSpc>
                <a:spcPct val="134000"/>
              </a:lnSpc>
            </a:pPr>
            <a:r>
              <a:rPr lang="nl-NL" dirty="0"/>
              <a:t>Maak een poster van jezelf af</a:t>
            </a:r>
          </a:p>
          <a:p>
            <a:pPr marL="0" indent="0">
              <a:lnSpc>
                <a:spcPct val="134000"/>
              </a:lnSpc>
              <a:buNone/>
            </a:pPr>
            <a:endParaRPr lang="nl-NL" dirty="0"/>
          </a:p>
          <a:p>
            <a:pPr>
              <a:lnSpc>
                <a:spcPct val="134000"/>
              </a:lnSpc>
            </a:pPr>
            <a:r>
              <a:rPr lang="nl-NL" i="1" dirty="0"/>
              <a:t>De buitenkant</a:t>
            </a:r>
            <a:r>
              <a:rPr lang="nl-NL" dirty="0"/>
              <a:t>: Teken je </a:t>
            </a:r>
            <a:r>
              <a:rPr lang="nl-NL" b="1" dirty="0"/>
              <a:t>uiterlijk </a:t>
            </a:r>
            <a:r>
              <a:rPr lang="nl-NL" dirty="0"/>
              <a:t>en teken je </a:t>
            </a:r>
            <a:r>
              <a:rPr lang="nl-NL" b="1" dirty="0"/>
              <a:t>hobby’s </a:t>
            </a:r>
            <a:r>
              <a:rPr lang="nl-NL" dirty="0"/>
              <a:t>om je heen</a:t>
            </a:r>
          </a:p>
          <a:p>
            <a:pPr marL="0" indent="0">
              <a:lnSpc>
                <a:spcPct val="134000"/>
              </a:lnSpc>
              <a:buNone/>
            </a:pPr>
            <a:endParaRPr lang="nl-NL" dirty="0"/>
          </a:p>
          <a:p>
            <a:pPr>
              <a:lnSpc>
                <a:spcPct val="134000"/>
              </a:lnSpc>
            </a:pPr>
            <a:r>
              <a:rPr lang="nl-NL" i="1" dirty="0"/>
              <a:t>De binnenkant</a:t>
            </a:r>
            <a:r>
              <a:rPr lang="nl-NL" dirty="0"/>
              <a:t>: Schrijf en/of teken je </a:t>
            </a:r>
            <a:r>
              <a:rPr lang="nl-NL" b="1" dirty="0"/>
              <a:t>kwaliteiten</a:t>
            </a:r>
            <a:r>
              <a:rPr lang="nl-NL" dirty="0"/>
              <a:t>. Gebruik je post-its en de huiswerkopdracht.</a:t>
            </a:r>
          </a:p>
          <a:p>
            <a:pPr>
              <a:lnSpc>
                <a:spcPct val="134000"/>
              </a:lnSpc>
            </a:pPr>
            <a:endParaRPr lang="nl-NL" dirty="0"/>
          </a:p>
          <a:p>
            <a:pPr>
              <a:lnSpc>
                <a:spcPct val="134000"/>
              </a:lnSpc>
            </a:pPr>
            <a:r>
              <a:rPr lang="nl-NL" dirty="0"/>
              <a:t>Schijf netjes en leesbaar voor een ander</a:t>
            </a:r>
          </a:p>
          <a:p>
            <a:pPr>
              <a:lnSpc>
                <a:spcPct val="134000"/>
              </a:lnSpc>
            </a:pPr>
            <a:endParaRPr lang="nl-NL" dirty="0"/>
          </a:p>
        </p:txBody>
      </p:sp>
      <p:pic>
        <p:nvPicPr>
          <p:cNvPr id="8" name="Graphic 7" descr="Bril met effen opvulling">
            <a:extLst>
              <a:ext uri="{FF2B5EF4-FFF2-40B4-BE49-F238E27FC236}">
                <a16:creationId xmlns:a16="http://schemas.microsoft.com/office/drawing/2014/main" id="{6C2AC4CC-1516-2CE2-CB7E-6813D20D95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9" name="Vrije vorm: vorm 8">
            <a:extLst>
              <a:ext uri="{FF2B5EF4-FFF2-40B4-BE49-F238E27FC236}">
                <a16:creationId xmlns:a16="http://schemas.microsoft.com/office/drawing/2014/main" id="{6A68AD9A-5523-D2E6-EC3B-C47A6652637C}"/>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4" name="Boog 13">
            <a:extLst>
              <a:ext uri="{FF2B5EF4-FFF2-40B4-BE49-F238E27FC236}">
                <a16:creationId xmlns:a16="http://schemas.microsoft.com/office/drawing/2014/main" id="{951423F6-03B0-09A6-8BFD-8F4E0CC072DE}"/>
              </a:ext>
            </a:extLst>
          </p:cNvPr>
          <p:cNvSpPr/>
          <p:nvPr/>
        </p:nvSpPr>
        <p:spPr>
          <a:xfrm rot="7563200">
            <a:off x="9330950" y="1019189"/>
            <a:ext cx="314113" cy="400215"/>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Boog 15">
            <a:extLst>
              <a:ext uri="{FF2B5EF4-FFF2-40B4-BE49-F238E27FC236}">
                <a16:creationId xmlns:a16="http://schemas.microsoft.com/office/drawing/2014/main" id="{5E894A84-6504-CA9C-D404-7D4A911DE5E6}"/>
              </a:ext>
            </a:extLst>
          </p:cNvPr>
          <p:cNvSpPr/>
          <p:nvPr/>
        </p:nvSpPr>
        <p:spPr>
          <a:xfrm rot="7563200">
            <a:off x="9469974" y="1104817"/>
            <a:ext cx="86556" cy="149798"/>
          </a:xfrm>
          <a:prstGeom prst="arc">
            <a:avLst>
              <a:gd name="adj1" fmla="val 1491317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8" name="Graphic 17" descr="Lelijk trui silhouet">
            <a:extLst>
              <a:ext uri="{FF2B5EF4-FFF2-40B4-BE49-F238E27FC236}">
                <a16:creationId xmlns:a16="http://schemas.microsoft.com/office/drawing/2014/main" id="{9C646A2F-3593-BD8E-7D4C-E8E8461957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20" name="Graphic 19" descr="Boodschappentas met effen opvulling">
            <a:extLst>
              <a:ext uri="{FF2B5EF4-FFF2-40B4-BE49-F238E27FC236}">
                <a16:creationId xmlns:a16="http://schemas.microsoft.com/office/drawing/2014/main" id="{7FF452E4-B50F-D425-FB71-6536950B0B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22" name="Graphic 21" descr="Polaroidfoto's silhouet">
            <a:extLst>
              <a:ext uri="{FF2B5EF4-FFF2-40B4-BE49-F238E27FC236}">
                <a16:creationId xmlns:a16="http://schemas.microsoft.com/office/drawing/2014/main" id="{AD1F119C-4772-D3AA-3496-2F910E4664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24" name="Graphic 23" descr="Computer silhouet">
            <a:extLst>
              <a:ext uri="{FF2B5EF4-FFF2-40B4-BE49-F238E27FC236}">
                <a16:creationId xmlns:a16="http://schemas.microsoft.com/office/drawing/2014/main" id="{3F079E9D-3565-6842-C60C-084084F81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26" name="Graphic 25" descr="Voetbal met effen opvulling">
            <a:extLst>
              <a:ext uri="{FF2B5EF4-FFF2-40B4-BE49-F238E27FC236}">
                <a16:creationId xmlns:a16="http://schemas.microsoft.com/office/drawing/2014/main" id="{524C6DD7-BDD2-2715-14DE-A85C7A2245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28" name="Graphic 27" descr="Verfpenseel silhouet">
            <a:extLst>
              <a:ext uri="{FF2B5EF4-FFF2-40B4-BE49-F238E27FC236}">
                <a16:creationId xmlns:a16="http://schemas.microsoft.com/office/drawing/2014/main" id="{23905FB3-07F1-A06B-6B64-F10F9CB0643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30" name="Graphic 29" descr="Palette silhouet">
            <a:extLst>
              <a:ext uri="{FF2B5EF4-FFF2-40B4-BE49-F238E27FC236}">
                <a16:creationId xmlns:a16="http://schemas.microsoft.com/office/drawing/2014/main" id="{D8960FBD-4328-02F7-939D-BFC353E931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par>
                          <p:cTn id="26" fill="hold">
                            <p:stCondLst>
                              <p:cond delay="9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6"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par>
                          <p:cTn id="36" fill="hold">
                            <p:stCondLst>
                              <p:cond delay="12000"/>
                            </p:stCondLst>
                            <p:childTnLst>
                              <p:par>
                                <p:cTn id="37" presetID="6"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par>
                          <p:cTn id="40" fill="hold">
                            <p:stCondLst>
                              <p:cond delay="14000"/>
                            </p:stCondLst>
                            <p:childTnLst>
                              <p:par>
                                <p:cTn id="41" presetID="6"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par>
                          <p:cTn id="44" fill="hold">
                            <p:stCondLst>
                              <p:cond delay="16000"/>
                            </p:stCondLst>
                            <p:childTnLst>
                              <p:par>
                                <p:cTn id="45" presetID="6"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par>
                          <p:cTn id="48" fill="hold">
                            <p:stCondLst>
                              <p:cond delay="18000"/>
                            </p:stCondLst>
                            <p:childTnLst>
                              <p:par>
                                <p:cTn id="49" presetID="6"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in)">
                                      <p:cBhvr>
                                        <p:cTn id="51" dur="2000"/>
                                        <p:tgtEl>
                                          <p:spTgt spid="30"/>
                                        </p:tgtEl>
                                      </p:cBhvr>
                                    </p:animEffect>
                                  </p:childTnLst>
                                </p:cTn>
                              </p:par>
                            </p:childTnLst>
                          </p:cTn>
                        </p:par>
                        <p:par>
                          <p:cTn id="52" fill="hold">
                            <p:stCondLst>
                              <p:cond delay="20000"/>
                            </p:stCondLst>
                            <p:childTnLst>
                              <p:par>
                                <p:cTn id="53" presetID="6" presetClass="entr" presetSubtype="16"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9F1F-34BB-C03A-47E6-65E2330799C9}"/>
              </a:ext>
            </a:extLst>
          </p:cNvPr>
          <p:cNvSpPr>
            <a:spLocks noGrp="1"/>
          </p:cNvSpPr>
          <p:nvPr>
            <p:ph type="title"/>
          </p:nvPr>
        </p:nvSpPr>
        <p:spPr>
          <a:xfrm>
            <a:off x="838200" y="447675"/>
            <a:ext cx="10515600" cy="1325563"/>
          </a:xfrm>
        </p:spPr>
        <p:txBody>
          <a:bodyPr>
            <a:normAutofit/>
          </a:bodyPr>
          <a:lstStyle/>
          <a:p>
            <a:r>
              <a:rPr lang="en-US" sz="3600" i="0" dirty="0" err="1"/>
              <a:t>Vertel</a:t>
            </a:r>
            <a:r>
              <a:rPr lang="en-US" sz="3600" i="0" dirty="0"/>
              <a:t> over </a:t>
            </a:r>
            <a:r>
              <a:rPr lang="en-US" sz="3600" i="0" dirty="0" err="1"/>
              <a:t>jezelf</a:t>
            </a:r>
            <a:endParaRPr lang="en-US" sz="3600" i="0" dirty="0"/>
          </a:p>
        </p:txBody>
      </p:sp>
      <p:sp>
        <p:nvSpPr>
          <p:cNvPr id="3" name="Content Placeholder 2">
            <a:extLst>
              <a:ext uri="{FF2B5EF4-FFF2-40B4-BE49-F238E27FC236}">
                <a16:creationId xmlns:a16="http://schemas.microsoft.com/office/drawing/2014/main" id="{B3647D61-B568-7CC1-2406-181E0F2312DE}"/>
              </a:ext>
            </a:extLst>
          </p:cNvPr>
          <p:cNvSpPr>
            <a:spLocks noGrp="1"/>
          </p:cNvSpPr>
          <p:nvPr>
            <p:ph idx="1"/>
          </p:nvPr>
        </p:nvSpPr>
        <p:spPr>
          <a:xfrm>
            <a:off x="1154955" y="2994025"/>
            <a:ext cx="4379444" cy="3416300"/>
          </a:xfrm>
        </p:spPr>
        <p:txBody>
          <a:bodyPr vert="horz" lIns="91440" tIns="45720" rIns="91440" bIns="45720" rtlCol="0" anchor="t">
            <a:normAutofit/>
          </a:bodyPr>
          <a:lstStyle/>
          <a:p>
            <a:r>
              <a:rPr lang="en-US" sz="2800" dirty="0" err="1"/>
              <a:t>Presenteer</a:t>
            </a:r>
            <a:r>
              <a:rPr lang="en-US" sz="2800" dirty="0"/>
              <a:t> je poster </a:t>
            </a:r>
            <a:r>
              <a:rPr lang="en-US" sz="2800" dirty="0" err="1"/>
              <a:t>aan</a:t>
            </a:r>
            <a:r>
              <a:rPr lang="en-US" sz="2800" dirty="0"/>
              <a:t> de </a:t>
            </a:r>
            <a:r>
              <a:rPr lang="en-US" sz="2800" dirty="0" err="1"/>
              <a:t>anderen</a:t>
            </a:r>
            <a:r>
              <a:rPr lang="en-US" sz="2800" dirty="0"/>
              <a:t>.</a:t>
            </a:r>
          </a:p>
          <a:p>
            <a:endParaRPr lang="en-US" sz="2800" dirty="0"/>
          </a:p>
          <a:p>
            <a:r>
              <a:rPr lang="nl-NL" sz="2800" dirty="0"/>
              <a:t>Wat kun je vertellen over jezelf en over je kwaliteiten?</a:t>
            </a:r>
            <a:endParaRPr lang="en-US" sz="2800" dirty="0"/>
          </a:p>
        </p:txBody>
      </p:sp>
      <p:pic>
        <p:nvPicPr>
          <p:cNvPr id="4" name="Graphic 3" descr="Man silhouet">
            <a:extLst>
              <a:ext uri="{FF2B5EF4-FFF2-40B4-BE49-F238E27FC236}">
                <a16:creationId xmlns:a16="http://schemas.microsoft.com/office/drawing/2014/main" id="{C94AD399-E42B-8056-7E8F-1BB8AE556F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pic>
        <p:nvPicPr>
          <p:cNvPr id="5" name="Graphic 4" descr="Bril met effen opvulling">
            <a:extLst>
              <a:ext uri="{FF2B5EF4-FFF2-40B4-BE49-F238E27FC236}">
                <a16:creationId xmlns:a16="http://schemas.microsoft.com/office/drawing/2014/main" id="{46B94429-748F-FABE-71F8-55F30388B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6" name="Vrije vorm: vorm 5">
            <a:extLst>
              <a:ext uri="{FF2B5EF4-FFF2-40B4-BE49-F238E27FC236}">
                <a16:creationId xmlns:a16="http://schemas.microsoft.com/office/drawing/2014/main" id="{6CC02BE9-FEDF-09B3-E26F-437E83D4A973}"/>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7" name="Graphic 6" descr="Lelijk trui silhouet">
            <a:extLst>
              <a:ext uri="{FF2B5EF4-FFF2-40B4-BE49-F238E27FC236}">
                <a16:creationId xmlns:a16="http://schemas.microsoft.com/office/drawing/2014/main" id="{8FA519CC-323B-D75A-F090-24095E47E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8" name="Graphic 7" descr="Boodschappentas met effen opvulling">
            <a:extLst>
              <a:ext uri="{FF2B5EF4-FFF2-40B4-BE49-F238E27FC236}">
                <a16:creationId xmlns:a16="http://schemas.microsoft.com/office/drawing/2014/main" id="{5B3F1C7A-484F-B872-EE18-93BFF069AE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9" name="Graphic 8" descr="Polaroidfoto's silhouet">
            <a:extLst>
              <a:ext uri="{FF2B5EF4-FFF2-40B4-BE49-F238E27FC236}">
                <a16:creationId xmlns:a16="http://schemas.microsoft.com/office/drawing/2014/main" id="{4685D779-B49B-F67A-CBD4-3E8859745A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10" name="Graphic 9" descr="Computer silhouet">
            <a:extLst>
              <a:ext uri="{FF2B5EF4-FFF2-40B4-BE49-F238E27FC236}">
                <a16:creationId xmlns:a16="http://schemas.microsoft.com/office/drawing/2014/main" id="{F06E2842-E73F-3F58-AFD8-C8157AFB3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11" name="Graphic 10" descr="Voetbal met effen opvulling">
            <a:extLst>
              <a:ext uri="{FF2B5EF4-FFF2-40B4-BE49-F238E27FC236}">
                <a16:creationId xmlns:a16="http://schemas.microsoft.com/office/drawing/2014/main" id="{E80F3117-E551-A43A-29A3-36AE7E58BF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12" name="Graphic 11" descr="Verfpenseel silhouet">
            <a:extLst>
              <a:ext uri="{FF2B5EF4-FFF2-40B4-BE49-F238E27FC236}">
                <a16:creationId xmlns:a16="http://schemas.microsoft.com/office/drawing/2014/main" id="{42C0A137-96F9-CD8F-BF52-BDCD4F4DB21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13" name="Graphic 12" descr="Palette silhouet">
            <a:extLst>
              <a:ext uri="{FF2B5EF4-FFF2-40B4-BE49-F238E27FC236}">
                <a16:creationId xmlns:a16="http://schemas.microsoft.com/office/drawing/2014/main" id="{B7F3343C-9FFF-3402-344D-D6FD1A7F09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352609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DA9F1D87-EC38-F38E-7890-59B9B31D134D}"/>
              </a:ext>
            </a:extLst>
          </p:cNvPr>
          <p:cNvSpPr txBox="1"/>
          <p:nvPr/>
        </p:nvSpPr>
        <p:spPr>
          <a:xfrm>
            <a:off x="6096000" y="3308620"/>
            <a:ext cx="6096000" cy="794064"/>
          </a:xfrm>
          <a:prstGeom prst="rect">
            <a:avLst/>
          </a:prstGeom>
          <a:noFill/>
        </p:spPr>
        <p:txBody>
          <a:bodyPr wrap="square">
            <a:spAutoFit/>
          </a:bodyPr>
          <a:lstStyle/>
          <a:p>
            <a:pPr marL="457200" lvl="0" indent="-457200">
              <a:lnSpc>
                <a:spcPct val="114000"/>
              </a:lnSpc>
              <a:buFont typeface="Arial" panose="020B0604020202020204" pitchFamily="34" charset="0"/>
              <a:buChar char="•"/>
              <a:defRPr/>
            </a:pPr>
            <a:r>
              <a:rPr lang="nl-NL" sz="2000" dirty="0">
                <a:solidFill>
                  <a:prstClr val="black"/>
                </a:solidFill>
              </a:rPr>
              <a:t>Op welke kwaliteit van mezelf ben ik het meest trots en waarom?</a:t>
            </a:r>
          </a:p>
        </p:txBody>
      </p:sp>
      <p:sp>
        <p:nvSpPr>
          <p:cNvPr id="2" name="Tekstvak 1">
            <a:extLst>
              <a:ext uri="{FF2B5EF4-FFF2-40B4-BE49-F238E27FC236}">
                <a16:creationId xmlns:a16="http://schemas.microsoft.com/office/drawing/2014/main" id="{FDC0CFB2-2F0F-FD37-8A17-E77A08F503D2}"/>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solidFill>
                  <a:prstClr val="black"/>
                </a:solidFill>
                <a:latin typeface="BaseNine"/>
              </a:rPr>
              <a:t>Hoe is het gegaan?</a:t>
            </a:r>
            <a:endParaRPr kumimoji="0" lang="nl-NL" sz="3600" i="0" u="none" strike="noStrike" kern="1200" cap="none" spc="0" normalizeH="0" baseline="0" noProof="0" dirty="0">
              <a:ln>
                <a:noFill/>
              </a:ln>
              <a:solidFill>
                <a:prstClr val="black"/>
              </a:solidFill>
              <a:effectLst/>
              <a:uLnTx/>
              <a:uFillTx/>
              <a:latin typeface="BaseNine"/>
              <a:ea typeface="+mn-ea"/>
              <a:cs typeface="+mn-cs"/>
            </a:endParaRPr>
          </a:p>
        </p:txBody>
      </p:sp>
      <p:pic>
        <p:nvPicPr>
          <p:cNvPr id="3" name="Afbeelding 2" descr="Duim omhoog Handy">
            <a:extLst>
              <a:ext uri="{FF2B5EF4-FFF2-40B4-BE49-F238E27FC236}">
                <a16:creationId xmlns:a16="http://schemas.microsoft.com/office/drawing/2014/main" id="{F3D8E2F0-1ABC-AEEA-3CBE-B9D2FACC800A}"/>
              </a:ext>
            </a:extLst>
          </p:cNvPr>
          <p:cNvPicPr>
            <a:picLocks noChangeAspect="1"/>
          </p:cNvPicPr>
          <p:nvPr/>
        </p:nvPicPr>
        <p:blipFill>
          <a:blip r:embed="rId3">
            <a:duotone>
              <a:prstClr val="black"/>
              <a:srgbClr val="92D050">
                <a:tint val="45000"/>
                <a:satMod val="400000"/>
              </a:srgbClr>
            </a:duotone>
          </a:blip>
          <a:srcRect/>
          <a:stretch/>
        </p:blipFill>
        <p:spPr>
          <a:xfrm>
            <a:off x="0" y="2529000"/>
            <a:ext cx="1800000" cy="1800000"/>
          </a:xfrm>
          <a:prstGeom prst="rect">
            <a:avLst/>
          </a:prstGeom>
        </p:spPr>
      </p:pic>
      <p:pic>
        <p:nvPicPr>
          <p:cNvPr id="6" name="Afbeelding 5" descr="Duim omhoog Handy aangepast">
            <a:extLst>
              <a:ext uri="{FF2B5EF4-FFF2-40B4-BE49-F238E27FC236}">
                <a16:creationId xmlns:a16="http://schemas.microsoft.com/office/drawing/2014/main" id="{F6B33C42-8ACD-7A4F-84B2-615185DEBF36}"/>
              </a:ext>
            </a:extLst>
          </p:cNvPr>
          <p:cNvPicPr>
            <a:picLocks noChangeAspect="1"/>
          </p:cNvPicPr>
          <p:nvPr/>
        </p:nvPicPr>
        <p:blipFill>
          <a:blip r:embed="rId3">
            <a:duotone>
              <a:prstClr val="black"/>
              <a:srgbClr val="FFC000">
                <a:tint val="45000"/>
                <a:satMod val="400000"/>
              </a:srgbClr>
            </a:duotone>
          </a:blip>
          <a:srcRect/>
          <a:stretch/>
        </p:blipFill>
        <p:spPr>
          <a:xfrm rot="5400000">
            <a:off x="1892092" y="2703091"/>
            <a:ext cx="1800000" cy="1800000"/>
          </a:xfrm>
          <a:prstGeom prst="rect">
            <a:avLst/>
          </a:prstGeom>
        </p:spPr>
      </p:pic>
      <p:pic>
        <p:nvPicPr>
          <p:cNvPr id="8" name="Afbeelding 7" descr="Duim omhoog Handy">
            <a:extLst>
              <a:ext uri="{FF2B5EF4-FFF2-40B4-BE49-F238E27FC236}">
                <a16:creationId xmlns:a16="http://schemas.microsoft.com/office/drawing/2014/main" id="{2B443BDE-51E2-EC1C-4972-0995F16D3E4A}"/>
              </a:ext>
            </a:extLst>
          </p:cNvPr>
          <p:cNvPicPr>
            <a:picLocks noChangeAspect="1"/>
          </p:cNvPicPr>
          <p:nvPr/>
        </p:nvPicPr>
        <p:blipFill>
          <a:blip r:embed="rId3">
            <a:duotone>
              <a:prstClr val="black"/>
              <a:srgbClr val="FF0000">
                <a:tint val="45000"/>
                <a:satMod val="400000"/>
              </a:srgbClr>
            </a:duotone>
          </a:blip>
          <a:srcRect/>
          <a:stretch/>
        </p:blipFill>
        <p:spPr>
          <a:xfrm rot="10800000" flipH="1">
            <a:off x="3618741" y="2930343"/>
            <a:ext cx="1800000" cy="1800000"/>
          </a:xfrm>
          <a:prstGeom prst="rect">
            <a:avLst/>
          </a:prstGeom>
        </p:spPr>
      </p:pic>
      <p:pic>
        <p:nvPicPr>
          <p:cNvPr id="9" name="Afbeelding 8" descr="Jong meisje duimen omhoog">
            <a:extLst>
              <a:ext uri="{FF2B5EF4-FFF2-40B4-BE49-F238E27FC236}">
                <a16:creationId xmlns:a16="http://schemas.microsoft.com/office/drawing/2014/main" id="{EB686117-FB4C-DE33-F752-A66A3AB19A28}"/>
              </a:ext>
            </a:extLst>
          </p:cNvPr>
          <p:cNvPicPr>
            <a:picLocks noChangeAspect="1"/>
          </p:cNvPicPr>
          <p:nvPr/>
        </p:nvPicPr>
        <p:blipFill rotWithShape="1">
          <a:blip r:embed="rId4">
            <a:extLst>
              <a:ext uri="{28A0092B-C50C-407E-A947-70E740481C1C}">
                <a14:useLocalDpi xmlns:a14="http://schemas.microsoft.com/office/drawing/2010/main" val="0"/>
              </a:ext>
            </a:extLst>
          </a:blip>
          <a:srcRect b="57271"/>
          <a:stretch/>
        </p:blipFill>
        <p:spPr>
          <a:xfrm>
            <a:off x="2271430" y="4329000"/>
            <a:ext cx="2017362" cy="2930343"/>
          </a:xfrm>
          <a:prstGeom prst="rect">
            <a:avLst/>
          </a:prstGeom>
        </p:spPr>
      </p:pic>
    </p:spTree>
    <p:extLst>
      <p:ext uri="{BB962C8B-B14F-4D97-AF65-F5344CB8AC3E}">
        <p14:creationId xmlns:p14="http://schemas.microsoft.com/office/powerpoint/2010/main" val="30988467"/>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D851E-26D6-49BA-9892-72FCBD3FED49}">
  <ds:schemaRefs>
    <ds:schemaRef ds:uri="http://schemas.microsoft.com/sharepoint/v3/contenttype/forms"/>
  </ds:schemaRefs>
</ds:datastoreItem>
</file>

<file path=customXml/itemProps2.xml><?xml version="1.0" encoding="utf-8"?>
<ds:datastoreItem xmlns:ds="http://schemas.openxmlformats.org/officeDocument/2006/customXml" ds:itemID="{6037909D-075B-494B-8C7E-0E53BD495CBE}">
  <ds:schemaRefs>
    <ds:schemaRef ds:uri="http://www.w3.org/XML/1998/namespace"/>
    <ds:schemaRef ds:uri="http://schemas.microsoft.com/office/2006/documentManagement/types"/>
    <ds:schemaRef ds:uri="698eef58-bb61-42e2-b548-e1d1f250d219"/>
    <ds:schemaRef ds:uri="http://purl.org/dc/elements/1.1/"/>
    <ds:schemaRef ds:uri="http://purl.org/dc/dcmitype/"/>
    <ds:schemaRef ds:uri="http://schemas.microsoft.com/office/infopath/2007/PartnerControls"/>
    <ds:schemaRef ds:uri="http://schemas.openxmlformats.org/package/2006/metadata/core-properties"/>
    <ds:schemaRef ds:uri="fcc10157-42f8-46e8-83f5-1d9ac4b0055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28C8812-E26C-4C42-864A-41E9234489CC}"/>
</file>

<file path=docProps/app.xml><?xml version="1.0" encoding="utf-8"?>
<Properties xmlns="http://schemas.openxmlformats.org/officeDocument/2006/extended-properties" xmlns:vt="http://schemas.openxmlformats.org/officeDocument/2006/docPropsVTypes">
  <Template/>
  <TotalTime>105</TotalTime>
  <Words>797</Words>
  <Application>Microsoft Office PowerPoint</Application>
  <PresentationFormat>Breedbeeld</PresentationFormat>
  <Paragraphs>73</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Aptos Display</vt:lpstr>
      <vt:lpstr>Arial</vt:lpstr>
      <vt:lpstr>BaseNine</vt:lpstr>
      <vt:lpstr>Calibri</vt:lpstr>
      <vt:lpstr>Mangal Pro</vt:lpstr>
      <vt:lpstr>Thema PE TOS VSO</vt:lpstr>
      <vt:lpstr>Psycho-Educatie</vt:lpstr>
      <vt:lpstr>Vorige les</vt:lpstr>
      <vt:lpstr>PowerPoint-presentatie</vt:lpstr>
      <vt:lpstr>Kwaliteitenposter</vt:lpstr>
      <vt:lpstr>Vertel over jezelf</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12</cp:revision>
  <dcterms:created xsi:type="dcterms:W3CDTF">2023-09-06T13:25:19Z</dcterms:created>
  <dcterms:modified xsi:type="dcterms:W3CDTF">2025-02-12T10:18:11Z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