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4"/>
  </p:sldMasterIdLst>
  <p:notesMasterIdLst>
    <p:notesMasterId r:id="rId11"/>
  </p:notesMasterIdLst>
  <p:sldIdLst>
    <p:sldId id="265" r:id="rId5"/>
    <p:sldId id="279" r:id="rId6"/>
    <p:sldId id="272" r:id="rId7"/>
    <p:sldId id="257" r:id="rId8"/>
    <p:sldId id="275" r:id="rId9"/>
    <p:sldId id="274" r:id="rId10"/>
  </p:sldIdLst>
  <p:sldSz cx="12192000" cy="6858000"/>
  <p:notesSz cx="6858000" cy="9144000"/>
  <p:embeddedFontLst>
    <p:embeddedFont>
      <p:font typeface="BaseNine" pitchFamily="2" charset="0"/>
      <p:regular r:id="rId12"/>
    </p:embeddedFont>
    <p:embeddedFont>
      <p:font typeface="Mangal Pro" panose="00000500000000000000" pitchFamily="2" charset="0"/>
      <p:regular r:id="rId13"/>
      <p:bold r:id="rId14"/>
    </p:embeddedFont>
  </p:embeddedFontLst>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dZzSM8RdFhCzkWtCJFaQ==" hashData="7rLVkKWxf7Lpegb60CU6mcUiR7zya22AuWhh6tYS6i4ZqSBrp02Dwv1U9Pww3xE3N5IfVtKGgqYmwDc8r4sy6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38604" autoAdjust="0"/>
  </p:normalViewPr>
  <p:slideViewPr>
    <p:cSldViewPr snapToGrid="0">
      <p:cViewPr varScale="1">
        <p:scale>
          <a:sx n="21" d="100"/>
          <a:sy n="21" d="100"/>
        </p:scale>
        <p:origin x="170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1B59A9CF-BC1D-4914-8461-FEFA2A9F74D6}"/>
    <pc:docChg chg="undo custSel modSld">
      <pc:chgData name="Post, T. (Tineke)" userId="3bc886b5-731d-4cf3-a443-abb8640b0b78" providerId="ADAL" clId="{1B59A9CF-BC1D-4914-8461-FEFA2A9F74D6}" dt="2023-12-07T13:59:09.779" v="17" actId="27803"/>
      <pc:docMkLst>
        <pc:docMk/>
      </pc:docMkLst>
      <pc:sldChg chg="addSp delSp modSp mod">
        <pc:chgData name="Post, T. (Tineke)" userId="3bc886b5-731d-4cf3-a443-abb8640b0b78" providerId="ADAL" clId="{1B59A9CF-BC1D-4914-8461-FEFA2A9F74D6}" dt="2023-12-07T13:57:56.444" v="3" actId="1076"/>
        <pc:sldMkLst>
          <pc:docMk/>
          <pc:sldMk cId="3211076375" sldId="272"/>
        </pc:sldMkLst>
      </pc:sldChg>
      <pc:sldChg chg="addSp delSp modSp mod">
        <pc:chgData name="Post, T. (Tineke)" userId="3bc886b5-731d-4cf3-a443-abb8640b0b78" providerId="ADAL" clId="{1B59A9CF-BC1D-4914-8461-FEFA2A9F74D6}" dt="2023-12-07T13:59:09.779" v="17" actId="27803"/>
        <pc:sldMkLst>
          <pc:docMk/>
          <pc:sldMk cId="1836111865" sldId="275"/>
        </pc:sldMkLst>
      </pc:sldChg>
    </pc:docChg>
  </pc:docChgLst>
  <pc:docChgLst>
    <pc:chgData name="Post, T. (Tineke)" userId="3bc886b5-731d-4cf3-a443-abb8640b0b78" providerId="ADAL" clId="{C365B057-184A-4A23-B27C-9B285D7C050D}"/>
    <pc:docChg chg="undo custSel addSld delSld modSld">
      <pc:chgData name="Post, T. (Tineke)" userId="3bc886b5-731d-4cf3-a443-abb8640b0b78" providerId="ADAL" clId="{C365B057-184A-4A23-B27C-9B285D7C050D}" dt="2023-09-06T13:52:46.322" v="1364" actId="20577"/>
      <pc:docMkLst>
        <pc:docMk/>
      </pc:docMkLst>
      <pc:sldChg chg="addSp delSp modSp mod modAnim modNotesTx">
        <pc:chgData name="Post, T. (Tineke)" userId="3bc886b5-731d-4cf3-a443-abb8640b0b78" providerId="ADAL" clId="{C365B057-184A-4A23-B27C-9B285D7C050D}" dt="2023-08-31T18:42:29.875" v="1335" actId="6549"/>
        <pc:sldMkLst>
          <pc:docMk/>
          <pc:sldMk cId="3380740557" sldId="257"/>
        </pc:sldMkLst>
      </pc:sldChg>
      <pc:sldChg chg="delSp modSp del mod modAnim addCm">
        <pc:chgData name="Post, T. (Tineke)" userId="3bc886b5-731d-4cf3-a443-abb8640b0b78" providerId="ADAL" clId="{C365B057-184A-4A23-B27C-9B285D7C050D}" dt="2023-09-06T13:52:03.505" v="1340" actId="47"/>
        <pc:sldMkLst>
          <pc:docMk/>
          <pc:sldMk cId="3437796534" sldId="259"/>
        </pc:sldMkLst>
      </pc:sldChg>
      <pc:sldChg chg="del">
        <pc:chgData name="Post, T. (Tineke)" userId="3bc886b5-731d-4cf3-a443-abb8640b0b78" providerId="ADAL" clId="{C365B057-184A-4A23-B27C-9B285D7C050D}" dt="2023-08-31T18:20:49.487" v="1187" actId="47"/>
        <pc:sldMkLst>
          <pc:docMk/>
          <pc:sldMk cId="25054559" sldId="263"/>
        </pc:sldMkLst>
      </pc:sldChg>
      <pc:sldChg chg="del">
        <pc:chgData name="Post, T. (Tineke)" userId="3bc886b5-731d-4cf3-a443-abb8640b0b78" providerId="ADAL" clId="{C365B057-184A-4A23-B27C-9B285D7C050D}" dt="2023-08-31T18:20:03.410" v="1145" actId="47"/>
        <pc:sldMkLst>
          <pc:docMk/>
          <pc:sldMk cId="1476655407" sldId="264"/>
        </pc:sldMkLst>
      </pc:sldChg>
      <pc:sldChg chg="modSp mod modNotesTx">
        <pc:chgData name="Post, T. (Tineke)" userId="3bc886b5-731d-4cf3-a443-abb8640b0b78" providerId="ADAL" clId="{C365B057-184A-4A23-B27C-9B285D7C050D}" dt="2023-08-31T18:19:30.446" v="1143" actId="20577"/>
        <pc:sldMkLst>
          <pc:docMk/>
          <pc:sldMk cId="3426663280" sldId="265"/>
        </pc:sldMkLst>
      </pc:sldChg>
      <pc:sldChg chg="addSp delSp modSp mod delAnim modAnim">
        <pc:chgData name="Post, T. (Tineke)" userId="3bc886b5-731d-4cf3-a443-abb8640b0b78" providerId="ADAL" clId="{C365B057-184A-4A23-B27C-9B285D7C050D}" dt="2023-08-31T17:54:39.084" v="20"/>
        <pc:sldMkLst>
          <pc:docMk/>
          <pc:sldMk cId="4171897288" sldId="266"/>
        </pc:sldMkLst>
      </pc:sldChg>
      <pc:sldChg chg="addSp delSp modSp mod">
        <pc:chgData name="Post, T. (Tineke)" userId="3bc886b5-731d-4cf3-a443-abb8640b0b78" providerId="ADAL" clId="{C365B057-184A-4A23-B27C-9B285D7C050D}" dt="2023-08-31T18:02:27.192" v="856" actId="113"/>
        <pc:sldMkLst>
          <pc:docMk/>
          <pc:sldMk cId="3211076375" sldId="272"/>
        </pc:sldMkLst>
      </pc:sldChg>
      <pc:sldChg chg="del">
        <pc:chgData name="Post, T. (Tineke)" userId="3bc886b5-731d-4cf3-a443-abb8640b0b78" providerId="ADAL" clId="{C365B057-184A-4A23-B27C-9B285D7C050D}" dt="2023-08-31T18:20:00.489" v="1144" actId="47"/>
        <pc:sldMkLst>
          <pc:docMk/>
          <pc:sldMk cId="3299730945" sldId="273"/>
        </pc:sldMkLst>
      </pc:sldChg>
      <pc:sldChg chg="modSp modAnim delCm modNotesTx">
        <pc:chgData name="Post, T. (Tineke)" userId="3bc886b5-731d-4cf3-a443-abb8640b0b78" providerId="ADAL" clId="{C365B057-184A-4A23-B27C-9B285D7C050D}" dt="2023-08-31T18:22:26.150" v="1332"/>
        <pc:sldMkLst>
          <pc:docMk/>
          <pc:sldMk cId="4239869420" sldId="274"/>
        </pc:sldMkLst>
      </pc:sldChg>
      <pc:sldChg chg="modSp add mod">
        <pc:chgData name="Post, T. (Tineke)" userId="3bc886b5-731d-4cf3-a443-abb8640b0b78" providerId="ADAL" clId="{C365B057-184A-4A23-B27C-9B285D7C050D}" dt="2023-09-06T13:52:46.322" v="1364" actId="20577"/>
        <pc:sldMkLst>
          <pc:docMk/>
          <pc:sldMk cId="1836111865" sldId="275"/>
        </pc:sldMkLst>
      </pc:sldChg>
      <pc:sldChg chg="addSp delSp modSp new del mod">
        <pc:chgData name="Post, T. (Tineke)" userId="3bc886b5-731d-4cf3-a443-abb8640b0b78" providerId="ADAL" clId="{C365B057-184A-4A23-B27C-9B285D7C050D}" dt="2023-08-31T18:05:27.605" v="875" actId="47"/>
        <pc:sldMkLst>
          <pc:docMk/>
          <pc:sldMk cId="2267978468" sldId="275"/>
        </pc:sldMkLst>
      </pc:sldChg>
    </pc:docChg>
  </pc:docChgLst>
  <pc:docChgLst>
    <pc:chgData name="Makaaij, A.P. (Allyson)" userId="cc5c0e6b-a3fd-4108-b505-71aedd644dd2" providerId="ADAL" clId="{3FE79B7D-1847-4B60-A4C3-C2084AF8B39B}"/>
    <pc:docChg chg="custSel modSld">
      <pc:chgData name="Makaaij, A.P. (Allyson)" userId="cc5c0e6b-a3fd-4108-b505-71aedd644dd2" providerId="ADAL" clId="{3FE79B7D-1847-4B60-A4C3-C2084AF8B39B}" dt="2023-10-12T07:21:50.026" v="5187" actId="20577"/>
      <pc:docMkLst>
        <pc:docMk/>
      </pc:docMkLst>
      <pc:sldChg chg="modSp mod modNotesTx">
        <pc:chgData name="Makaaij, A.P. (Allyson)" userId="cc5c0e6b-a3fd-4108-b505-71aedd644dd2" providerId="ADAL" clId="{3FE79B7D-1847-4B60-A4C3-C2084AF8B39B}" dt="2023-10-12T06:48:38.347" v="3996" actId="114"/>
        <pc:sldMkLst>
          <pc:docMk/>
          <pc:sldMk cId="3380740557" sldId="257"/>
        </pc:sldMkLst>
      </pc:sldChg>
      <pc:sldChg chg="modNotesTx">
        <pc:chgData name="Makaaij, A.P. (Allyson)" userId="cc5c0e6b-a3fd-4108-b505-71aedd644dd2" providerId="ADAL" clId="{3FE79B7D-1847-4B60-A4C3-C2084AF8B39B}" dt="2023-10-12T07:21:50.026" v="5187" actId="20577"/>
        <pc:sldMkLst>
          <pc:docMk/>
          <pc:sldMk cId="3426663280" sldId="265"/>
        </pc:sldMkLst>
      </pc:sldChg>
      <pc:sldChg chg="addSp modSp mod modNotesTx">
        <pc:chgData name="Makaaij, A.P. (Allyson)" userId="cc5c0e6b-a3fd-4108-b505-71aedd644dd2" providerId="ADAL" clId="{3FE79B7D-1847-4B60-A4C3-C2084AF8B39B}" dt="2023-10-12T06:39:32.171" v="1868" actId="114"/>
        <pc:sldMkLst>
          <pc:docMk/>
          <pc:sldMk cId="4171897288" sldId="266"/>
        </pc:sldMkLst>
      </pc:sldChg>
      <pc:sldChg chg="modSp mod delCm modNotesTx">
        <pc:chgData name="Makaaij, A.P. (Allyson)" userId="cc5c0e6b-a3fd-4108-b505-71aedd644dd2" providerId="ADAL" clId="{3FE79B7D-1847-4B60-A4C3-C2084AF8B39B}" dt="2023-10-12T06:40:25.102" v="2137" actId="6549"/>
        <pc:sldMkLst>
          <pc:docMk/>
          <pc:sldMk cId="3211076375" sldId="272"/>
        </pc:sldMkLst>
      </pc:sldChg>
      <pc:sldChg chg="modNotesTx">
        <pc:chgData name="Makaaij, A.P. (Allyson)" userId="cc5c0e6b-a3fd-4108-b505-71aedd644dd2" providerId="ADAL" clId="{3FE79B7D-1847-4B60-A4C3-C2084AF8B39B}" dt="2023-10-12T06:49:26.522" v="4165" actId="20577"/>
        <pc:sldMkLst>
          <pc:docMk/>
          <pc:sldMk cId="4239869420" sldId="274"/>
        </pc:sldMkLst>
      </pc:sldChg>
      <pc:sldChg chg="modSp mod modNotesTx">
        <pc:chgData name="Makaaij, A.P. (Allyson)" userId="cc5c0e6b-a3fd-4108-b505-71aedd644dd2" providerId="ADAL" clId="{3FE79B7D-1847-4B60-A4C3-C2084AF8B39B}" dt="2023-10-12T06:49:15.649" v="4147" actId="20577"/>
        <pc:sldMkLst>
          <pc:docMk/>
          <pc:sldMk cId="1836111865" sldId="275"/>
        </pc:sldMkLst>
      </pc:sldChg>
    </pc:docChg>
  </pc:docChgLst>
  <pc:docChgLst>
    <pc:chgData name="Post, T. (Tineke)" userId="3bc886b5-731d-4cf3-a443-abb8640b0b78" providerId="ADAL" clId="{69773720-742D-43E0-96E4-6D69AD325D4D}"/>
    <pc:docChg chg="modSld">
      <pc:chgData name="Post, T. (Tineke)" userId="3bc886b5-731d-4cf3-a443-abb8640b0b78" providerId="ADAL" clId="{69773720-742D-43E0-96E4-6D69AD325D4D}" dt="2024-04-17T07:17:33.212" v="4" actId="1367"/>
      <pc:docMkLst>
        <pc:docMk/>
      </pc:docMkLst>
      <pc:sldChg chg="modSp mod">
        <pc:chgData name="Post, T. (Tineke)" userId="3bc886b5-731d-4cf3-a443-abb8640b0b78" providerId="ADAL" clId="{69773720-742D-43E0-96E4-6D69AD325D4D}" dt="2024-04-17T07:17:33.212" v="4" actId="1367"/>
        <pc:sldMkLst>
          <pc:docMk/>
          <pc:sldMk cId="3211076375" sldId="272"/>
        </pc:sldMkLst>
      </pc:sldChg>
    </pc:docChg>
  </pc:docChgLst>
  <pc:docChgLst>
    <pc:chgData name="Post-Ilbrink, Tineke" userId="acaedabe-b12f-42d1-8517-780bc8ea15c4" providerId="ADAL" clId="{AF56EFE2-36E6-4F0B-9E8A-85610B8F49C4}"/>
    <pc:docChg chg="undo custSel addSld delSld modSld">
      <pc:chgData name="Post-Ilbrink, Tineke" userId="acaedabe-b12f-42d1-8517-780bc8ea15c4" providerId="ADAL" clId="{AF56EFE2-36E6-4F0B-9E8A-85610B8F49C4}" dt="2025-02-12T10:02:56.370" v="350" actId="962"/>
      <pc:docMkLst>
        <pc:docMk/>
      </pc:docMkLst>
      <pc:sldChg chg="addSp delSp modSp mod modNotesTx">
        <pc:chgData name="Post-Ilbrink, Tineke" userId="acaedabe-b12f-42d1-8517-780bc8ea15c4" providerId="ADAL" clId="{AF56EFE2-36E6-4F0B-9E8A-85610B8F49C4}" dt="2025-02-12T09:53:54.201" v="266" actId="6549"/>
        <pc:sldMkLst>
          <pc:docMk/>
          <pc:sldMk cId="3380740557" sldId="257"/>
        </pc:sldMkLst>
        <pc:spChg chg="del">
          <ac:chgData name="Post-Ilbrink, Tineke" userId="acaedabe-b12f-42d1-8517-780bc8ea15c4" providerId="ADAL" clId="{AF56EFE2-36E6-4F0B-9E8A-85610B8F49C4}" dt="2025-02-12T09:49:11.181" v="136" actId="478"/>
          <ac:spMkLst>
            <pc:docMk/>
            <pc:sldMk cId="3380740557" sldId="257"/>
            <ac:spMk id="6" creationId="{4CD493AF-D9D7-5CA7-5B5A-BB58951F5F6F}"/>
          </ac:spMkLst>
        </pc:spChg>
        <pc:picChg chg="del">
          <ac:chgData name="Post-Ilbrink, Tineke" userId="acaedabe-b12f-42d1-8517-780bc8ea15c4" providerId="ADAL" clId="{AF56EFE2-36E6-4F0B-9E8A-85610B8F49C4}" dt="2025-02-12T09:49:12.618" v="137" actId="478"/>
          <ac:picMkLst>
            <pc:docMk/>
            <pc:sldMk cId="3380740557" sldId="257"/>
            <ac:picMk id="5" creationId="{640DEA09-C170-6984-6509-E582796D723D}"/>
          </ac:picMkLst>
        </pc:picChg>
        <pc:picChg chg="add mod">
          <ac:chgData name="Post-Ilbrink, Tineke" userId="acaedabe-b12f-42d1-8517-780bc8ea15c4" providerId="ADAL" clId="{AF56EFE2-36E6-4F0B-9E8A-85610B8F49C4}" dt="2025-02-12T09:49:19.840" v="142" actId="1076"/>
          <ac:picMkLst>
            <pc:docMk/>
            <pc:sldMk cId="3380740557" sldId="257"/>
            <ac:picMk id="7" creationId="{042AF482-C395-4166-9E15-EAC164B5BAB4}"/>
          </ac:picMkLst>
        </pc:picChg>
      </pc:sldChg>
      <pc:sldChg chg="modNotesTx">
        <pc:chgData name="Post-Ilbrink, Tineke" userId="acaedabe-b12f-42d1-8517-780bc8ea15c4" providerId="ADAL" clId="{AF56EFE2-36E6-4F0B-9E8A-85610B8F49C4}" dt="2025-02-12T09:55:07.243" v="331" actId="114"/>
        <pc:sldMkLst>
          <pc:docMk/>
          <pc:sldMk cId="3426663280" sldId="265"/>
        </pc:sldMkLst>
      </pc:sldChg>
      <pc:sldChg chg="del">
        <pc:chgData name="Post-Ilbrink, Tineke" userId="acaedabe-b12f-42d1-8517-780bc8ea15c4" providerId="ADAL" clId="{AF56EFE2-36E6-4F0B-9E8A-85610B8F49C4}" dt="2025-02-12T09:36:44.923" v="1" actId="47"/>
        <pc:sldMkLst>
          <pc:docMk/>
          <pc:sldMk cId="4171897288" sldId="266"/>
        </pc:sldMkLst>
      </pc:sldChg>
      <pc:sldChg chg="addSp delSp modSp mod modAnim modNotesTx">
        <pc:chgData name="Post-Ilbrink, Tineke" userId="acaedabe-b12f-42d1-8517-780bc8ea15c4" providerId="ADAL" clId="{AF56EFE2-36E6-4F0B-9E8A-85610B8F49C4}" dt="2025-02-12T10:02:56.370" v="350" actId="962"/>
        <pc:sldMkLst>
          <pc:docMk/>
          <pc:sldMk cId="3211076375" sldId="272"/>
        </pc:sldMkLst>
        <pc:spChg chg="mod">
          <ac:chgData name="Post-Ilbrink, Tineke" userId="acaedabe-b12f-42d1-8517-780bc8ea15c4" providerId="ADAL" clId="{AF56EFE2-36E6-4F0B-9E8A-85610B8F49C4}" dt="2025-02-12T09:36:48.773" v="10" actId="20577"/>
          <ac:spMkLst>
            <pc:docMk/>
            <pc:sldMk cId="3211076375" sldId="272"/>
            <ac:spMk id="5" creationId="{0BD34E20-6A0D-86E3-859B-97923AE497B1}"/>
          </ac:spMkLst>
        </pc:spChg>
        <pc:spChg chg="mod">
          <ac:chgData name="Post-Ilbrink, Tineke" userId="acaedabe-b12f-42d1-8517-780bc8ea15c4" providerId="ADAL" clId="{AF56EFE2-36E6-4F0B-9E8A-85610B8F49C4}" dt="2025-02-12T09:52:24.083" v="252" actId="6549"/>
          <ac:spMkLst>
            <pc:docMk/>
            <pc:sldMk cId="3211076375" sldId="272"/>
            <ac:spMk id="7" creationId="{DA9F1D87-EC38-F38E-7890-59B9B31D134D}"/>
          </ac:spMkLst>
        </pc:spChg>
        <pc:graphicFrameChg chg="add del mod">
          <ac:chgData name="Post-Ilbrink, Tineke" userId="acaedabe-b12f-42d1-8517-780bc8ea15c4" providerId="ADAL" clId="{AF56EFE2-36E6-4F0B-9E8A-85610B8F49C4}" dt="2025-02-12T09:59:17.094" v="345" actId="478"/>
          <ac:graphicFrameMkLst>
            <pc:docMk/>
            <pc:sldMk cId="3211076375" sldId="272"/>
            <ac:graphicFrameMk id="2" creationId="{DADCD63C-989D-BC0D-09BB-FC87787745E7}"/>
          </ac:graphicFrameMkLst>
        </pc:graphicFrameChg>
        <pc:picChg chg="del">
          <ac:chgData name="Post-Ilbrink, Tineke" userId="acaedabe-b12f-42d1-8517-780bc8ea15c4" providerId="ADAL" clId="{AF56EFE2-36E6-4F0B-9E8A-85610B8F49C4}" dt="2025-02-12T10:01:17.788" v="346" actId="478"/>
          <ac:picMkLst>
            <pc:docMk/>
            <pc:sldMk cId="3211076375" sldId="272"/>
            <ac:picMk id="3" creationId="{0F467BD3-DB56-653D-F474-9B8BCA599F8E}"/>
          </ac:picMkLst>
        </pc:picChg>
        <pc:picChg chg="add mod">
          <ac:chgData name="Post-Ilbrink, Tineke" userId="acaedabe-b12f-42d1-8517-780bc8ea15c4" providerId="ADAL" clId="{AF56EFE2-36E6-4F0B-9E8A-85610B8F49C4}" dt="2025-02-12T10:02:56.370" v="350" actId="962"/>
          <ac:picMkLst>
            <pc:docMk/>
            <pc:sldMk cId="3211076375" sldId="272"/>
            <ac:picMk id="6" creationId="{806FCBE2-4026-3EFC-92C0-061DDE5FBEAD}"/>
          </ac:picMkLst>
        </pc:picChg>
      </pc:sldChg>
      <pc:sldChg chg="modNotesTx">
        <pc:chgData name="Post-Ilbrink, Tineke" userId="acaedabe-b12f-42d1-8517-780bc8ea15c4" providerId="ADAL" clId="{AF56EFE2-36E6-4F0B-9E8A-85610B8F49C4}" dt="2025-02-12T09:54:02.035" v="268" actId="255"/>
        <pc:sldMkLst>
          <pc:docMk/>
          <pc:sldMk cId="4239869420" sldId="274"/>
        </pc:sldMkLst>
      </pc:sldChg>
      <pc:sldChg chg="modNotesTx">
        <pc:chgData name="Post-Ilbrink, Tineke" userId="acaedabe-b12f-42d1-8517-780bc8ea15c4" providerId="ADAL" clId="{AF56EFE2-36E6-4F0B-9E8A-85610B8F49C4}" dt="2025-02-12T09:53:48.259" v="264" actId="255"/>
        <pc:sldMkLst>
          <pc:docMk/>
          <pc:sldMk cId="1836111865" sldId="275"/>
        </pc:sldMkLst>
      </pc:sldChg>
      <pc:sldChg chg="add">
        <pc:chgData name="Post-Ilbrink, Tineke" userId="acaedabe-b12f-42d1-8517-780bc8ea15c4" providerId="ADAL" clId="{AF56EFE2-36E6-4F0B-9E8A-85610B8F49C4}" dt="2025-02-12T09:36:32.903" v="0"/>
        <pc:sldMkLst>
          <pc:docMk/>
          <pc:sldMk cId="1526408900" sldId="279"/>
        </pc:sldMkLst>
      </pc:sldChg>
    </pc:docChg>
  </pc:docChgLst>
  <pc:docChgLst>
    <pc:chgData name="Post, T. (Tineke)" userId="3bc886b5-731d-4cf3-a443-abb8640b0b78" providerId="ADAL" clId="{CD0C273C-7E63-4D65-8FD3-343F82B7B8FC}"/>
    <pc:docChg chg="custSel modSld">
      <pc:chgData name="Post, T. (Tineke)" userId="3bc886b5-731d-4cf3-a443-abb8640b0b78" providerId="ADAL" clId="{CD0C273C-7E63-4D65-8FD3-343F82B7B8FC}" dt="2023-11-02T11:54:58.884" v="50" actId="20577"/>
      <pc:docMkLst>
        <pc:docMk/>
      </pc:docMkLst>
      <pc:sldChg chg="modSp mod modAnim">
        <pc:chgData name="Post, T. (Tineke)" userId="3bc886b5-731d-4cf3-a443-abb8640b0b78" providerId="ADAL" clId="{CD0C273C-7E63-4D65-8FD3-343F82B7B8FC}" dt="2023-11-02T11:54:58.884" v="50" actId="20577"/>
        <pc:sldMkLst>
          <pc:docMk/>
          <pc:sldMk cId="183611186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F8FF3-BF64-454C-9946-1BAB671CE8DD}" type="datetimeFigureOut">
              <a:rPr lang="nl-NL" smtClean="0"/>
              <a:t>12-2-2025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83637-D670-47C9-AB68-C174215A06CA}" type="slidenum">
              <a:rPr lang="nl-NL" smtClean="0"/>
              <a:t>‹nr.›</a:t>
            </a:fld>
            <a:endParaRPr lang="nl-NL"/>
          </a:p>
        </p:txBody>
      </p:sp>
    </p:spTree>
    <p:extLst>
      <p:ext uri="{BB962C8B-B14F-4D97-AF65-F5344CB8AC3E}">
        <p14:creationId xmlns:p14="http://schemas.microsoft.com/office/powerpoint/2010/main" val="419419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indent="-171450">
              <a:buFontTx/>
              <a:buChar char="-"/>
            </a:pPr>
            <a:r>
              <a:rPr lang="nl-NL" sz="1000" dirty="0">
                <a:latin typeface="Aptos Display" panose="020B0004020202020204" pitchFamily="34" charset="0"/>
              </a:rPr>
              <a:t>poster lichaam (print deze bij voorkeur op A3)</a:t>
            </a:r>
          </a:p>
          <a:p>
            <a:pPr marL="171450" indent="-171450">
              <a:buFontTx/>
              <a:buChar char="-"/>
            </a:pPr>
            <a:r>
              <a:rPr lang="nl-NL" sz="1000" dirty="0">
                <a:latin typeface="Aptos Display" panose="020B0004020202020204" pitchFamily="34" charset="0"/>
              </a:rPr>
              <a:t>Werkblad – Wie is het (let op: lees eerst de </a:t>
            </a:r>
            <a:r>
              <a:rPr lang="nl-NL" sz="1000" i="1" dirty="0">
                <a:latin typeface="Aptos Display" panose="020B0004020202020204" pitchFamily="34" charset="0"/>
              </a:rPr>
              <a:t>voorbereiding</a:t>
            </a:r>
            <a:r>
              <a:rPr lang="nl-NL" sz="1000" dirty="0">
                <a:latin typeface="Aptos Display" panose="020B0004020202020204" pitchFamily="34" charset="0"/>
              </a:rPr>
              <a:t> voordat je het uitprint!)</a:t>
            </a:r>
          </a:p>
          <a:p>
            <a:pPr marL="171450" indent="-171450">
              <a:buFontTx/>
              <a:buChar char="-"/>
            </a:pPr>
            <a:r>
              <a:rPr lang="nl-NL" sz="1000" dirty="0">
                <a:latin typeface="Aptos Display" panose="020B0004020202020204" pitchFamily="34" charset="0"/>
              </a:rPr>
              <a:t>Post-its van de vorige les</a:t>
            </a:r>
          </a:p>
          <a:p>
            <a:pPr marL="0" indent="0">
              <a:buFontTx/>
              <a:buNone/>
            </a:pPr>
            <a:endParaRPr lang="nl-NL" sz="1000" dirty="0">
              <a:latin typeface="Aptos Display" panose="020B0004020202020204" pitchFamily="34" charset="0"/>
            </a:endParaRPr>
          </a:p>
          <a:p>
            <a:pPr marL="0" indent="0">
              <a:buFontTx/>
              <a:buNone/>
            </a:pPr>
            <a:r>
              <a:rPr lang="nl-NL" sz="1000" b="1" dirty="0">
                <a:latin typeface="Aptos Display" panose="020B0004020202020204" pitchFamily="34" charset="0"/>
              </a:rPr>
              <a:t>Voorbereiding: </a:t>
            </a:r>
            <a:r>
              <a:rPr lang="nl-NL" sz="1000" b="0" i="1" dirty="0">
                <a:latin typeface="Aptos Display" panose="020B0004020202020204" pitchFamily="34" charset="0"/>
              </a:rPr>
              <a:t>Let op: Deze les vergt iets meer voorbereiding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dirty="0">
                <a:latin typeface="Aptos Display" panose="020B0004020202020204" pitchFamily="34" charset="0"/>
              </a:rPr>
              <a:t>-   Zorg dat je de materialen bij de hand hebt en lees de introductie van de les en de notities bij de dia’s goed door. </a:t>
            </a:r>
          </a:p>
          <a:p>
            <a:pPr marL="0" indent="0">
              <a:buFontTx/>
              <a:buNone/>
            </a:pPr>
            <a:r>
              <a:rPr lang="nl-NL" sz="1000" dirty="0">
                <a:latin typeface="Aptos Display" panose="020B0004020202020204" pitchFamily="34" charset="0"/>
              </a:rPr>
              <a:t>-   Leg de post-its van de vorige les per leerling klaar</a:t>
            </a:r>
          </a:p>
          <a:p>
            <a:pPr marL="171450" indent="-171450">
              <a:buFontTx/>
              <a:buChar char="-"/>
            </a:pPr>
            <a:r>
              <a:rPr lang="nl-NL" sz="1000" dirty="0">
                <a:latin typeface="Aptos Display" panose="020B0004020202020204" pitchFamily="34" charset="0"/>
              </a:rPr>
              <a:t>Kies aan de hand van de Post-its van de vorige les 4 of 5 kwaliteiten per leerling die specifiek en vrij typerend zijn voor hoe die leerling is. </a:t>
            </a:r>
          </a:p>
          <a:p>
            <a:pPr marL="628650" lvl="1" indent="-171450">
              <a:buFontTx/>
              <a:buChar char="-"/>
            </a:pPr>
            <a:r>
              <a:rPr lang="nl-NL" sz="1000" dirty="0">
                <a:latin typeface="Aptos Display" panose="020B0004020202020204" pitchFamily="34" charset="0"/>
              </a:rPr>
              <a:t>Vul de kwaliteiten in op het werkblad, maar zet de naam van de leerling over wie het gaat er nog niet bij. </a:t>
            </a:r>
          </a:p>
          <a:p>
            <a:pPr marL="628650" lvl="1" indent="-171450">
              <a:buFontTx/>
              <a:buChar char="-"/>
            </a:pPr>
            <a:r>
              <a:rPr lang="nl-NL" sz="1000" dirty="0">
                <a:latin typeface="Aptos Display" panose="020B0004020202020204" pitchFamily="34" charset="0"/>
              </a:rPr>
              <a:t>Print per leerling een </a:t>
            </a:r>
            <a:r>
              <a:rPr lang="nl-NL" sz="1000" i="1" dirty="0">
                <a:latin typeface="Aptos Display" panose="020B0004020202020204" pitchFamily="34" charset="0"/>
              </a:rPr>
              <a:t>ingevuld</a:t>
            </a:r>
            <a:r>
              <a:rPr lang="nl-NL" sz="1000" dirty="0">
                <a:latin typeface="Aptos Display" panose="020B0004020202020204" pitchFamily="34" charset="0"/>
              </a:rPr>
              <a:t> werkblad</a:t>
            </a:r>
          </a:p>
          <a:p>
            <a:pPr marL="0" indent="0">
              <a:buFontTx/>
              <a:buNone/>
            </a:pPr>
            <a:endParaRPr lang="nl-NL" sz="1000" dirty="0">
              <a:latin typeface="Aptos Display" panose="020B0004020202020204" pitchFamily="34" charset="0"/>
            </a:endParaRPr>
          </a:p>
          <a:p>
            <a:pPr marL="0" indent="0">
              <a:buFontTx/>
              <a:buNone/>
            </a:pPr>
            <a:r>
              <a:rPr lang="nl-NL" sz="1000" b="1" dirty="0">
                <a:latin typeface="Aptos Display" panose="020B0004020202020204" pitchFamily="34" charset="0"/>
              </a:rPr>
              <a:t>N.B. </a:t>
            </a:r>
            <a:r>
              <a:rPr lang="nl-NL" sz="1000" b="0" dirty="0">
                <a:latin typeface="Aptos Display" panose="020B0004020202020204" pitchFamily="34" charset="0"/>
              </a:rPr>
              <a:t>Les 6 en 7 kunnen samen in één les worden gegeven, maar dit maakt de tijd mogelijk wat krap. Les 7 draait om het presenteren van de poster, maar het doel is niet het presenteren zelf, maar hoe dit voelt voor de leerling.</a:t>
            </a:r>
          </a:p>
          <a:p>
            <a:pPr marL="0" indent="0">
              <a:buFontTx/>
              <a:buNone/>
            </a:pPr>
            <a:endParaRPr lang="nl-NL" sz="1000" b="0" dirty="0">
              <a:latin typeface="Aptos Display" panose="020B0004020202020204" pitchFamily="34" charset="0"/>
            </a:endParaRPr>
          </a:p>
          <a:p>
            <a:r>
              <a:rPr lang="nl-NL" sz="1000" b="0" dirty="0">
                <a:latin typeface="Aptos Display" panose="020B0004020202020204" pitchFamily="34" charset="0"/>
              </a:rPr>
              <a:t>Voor PRO-leerlingen is het vaak beter om deze lessen te splitsen. Voor VMBO-leerlingen kan het juist handig zijn om ze te combineren. Bekijk vooraf les 7 en bepaal wat het beste past bij jouw groep.</a:t>
            </a:r>
          </a:p>
          <a:p>
            <a:endParaRPr lang="nl-NL" sz="1000" b="0" dirty="0">
              <a:latin typeface="Aptos Display" panose="020B0004020202020204" pitchFamily="34" charset="0"/>
            </a:endParaRPr>
          </a:p>
          <a:p>
            <a:r>
              <a:rPr lang="nl-NL" sz="1000" b="0" dirty="0">
                <a:latin typeface="Aptos Display" panose="020B0004020202020204" pitchFamily="34" charset="0"/>
              </a:rPr>
              <a:t>Als je les 6 en 7 samenvoegt, kun je de opdracht ‘Wie is het?’ eventueel overslaan om meer tijd te hebben voor de poster en het presenteren.</a:t>
            </a:r>
          </a:p>
          <a:p>
            <a:endParaRPr lang="nl-NL" sz="1000" b="1" dirty="0">
              <a:latin typeface="Aptos Display" panose="020B0004020202020204" pitchFamily="34" charset="0"/>
            </a:endParaRPr>
          </a:p>
          <a:p>
            <a:pPr marL="0" indent="0">
              <a:buFontTx/>
              <a:buNone/>
            </a:pPr>
            <a:r>
              <a:rPr lang="nl-NL" sz="1000" b="1" dirty="0">
                <a:latin typeface="Aptos Display" panose="020B0004020202020204" pitchFamily="34" charset="0"/>
              </a:rPr>
              <a:t>Introductie voor de docent:</a:t>
            </a:r>
          </a:p>
          <a:p>
            <a:r>
              <a:rPr lang="nl-NL" sz="1000" dirty="0">
                <a:latin typeface="Aptos Display" panose="020B0004020202020204" pitchFamily="34" charset="0"/>
              </a:rPr>
              <a:t>Deze les is vergelijkbaar met de tweede les van ‘Spin in het Web’ en biedt de leerlingen een kans om zelfstandig na te denken over de oefening van ‘kwaliteiten deel 1’. Waarom doen we dat? Omdat we merken dat dit de leerlingen helpt om de nieuwe ervaringen en inzichten beter te begrijpen en vast te houden. Door extra tijd te nemen om hierover na te denken, kunnen leerlingen de opgedane kennis beter integreren. Het doel van deze les is om leerlingen opnieuw te laten reflecteren op hun eigen kwaliteiten, door er actief mee aan de slag te gaan. Daarnaast zorgt deze les voor een verbinding tussen de lessen van ‘Spin in het Web’ en ‘Kwaliteiten deel 1’. </a:t>
            </a:r>
          </a:p>
          <a:p>
            <a:endParaRPr lang="nl-NL" sz="1000" b="1" dirty="0">
              <a:latin typeface="Aptos Display" panose="020B0004020202020204" pitchFamily="34" charset="0"/>
            </a:endParaRPr>
          </a:p>
          <a:p>
            <a:r>
              <a:rPr lang="nl-NL" sz="1000" b="1" dirty="0">
                <a:latin typeface="Aptos Display" panose="020B0004020202020204" pitchFamily="34" charset="0"/>
              </a:rPr>
              <a:t>Leerlingen denken deze les na over: </a:t>
            </a:r>
          </a:p>
          <a:p>
            <a:pPr marL="171450" indent="-171450">
              <a:buFontTx/>
              <a:buChar char="-"/>
            </a:pPr>
            <a:r>
              <a:rPr lang="nl-NL" sz="1000" dirty="0">
                <a:latin typeface="Aptos Display" panose="020B0004020202020204" pitchFamily="34" charset="0"/>
              </a:rPr>
              <a:t>Wat zijn mijn kwaliteiten? </a:t>
            </a:r>
          </a:p>
          <a:p>
            <a:pPr marL="171450" indent="-171450">
              <a:buFontTx/>
              <a:buChar char="-"/>
            </a:pPr>
            <a:r>
              <a:rPr lang="nl-NL" sz="1000" dirty="0">
                <a:latin typeface="Aptos Display" panose="020B0004020202020204" pitchFamily="34" charset="0"/>
              </a:rPr>
              <a:t>Wat zijn de kwaliteiten van mijn klasgenoten? </a:t>
            </a:r>
          </a:p>
          <a:p>
            <a:pPr marL="171450" indent="-171450">
              <a:buFontTx/>
              <a:buChar char="-"/>
            </a:pPr>
            <a:r>
              <a:rPr lang="nl-NL" sz="1000" dirty="0">
                <a:latin typeface="Aptos Display" panose="020B0004020202020204" pitchFamily="34" charset="0"/>
              </a:rPr>
              <a:t>Hoe zie ik eruit aan de buitenkant?</a:t>
            </a:r>
          </a:p>
          <a:p>
            <a:pPr marL="171450" indent="-171450">
              <a:buFontTx/>
              <a:buChar char="-"/>
            </a:pPr>
            <a:r>
              <a:rPr lang="nl-NL" sz="1000" dirty="0">
                <a:latin typeface="Aptos Display" panose="020B0004020202020204" pitchFamily="34" charset="0"/>
              </a:rPr>
              <a:t>Wie ben ik van binnen? </a:t>
            </a:r>
            <a:br>
              <a:rPr lang="nl-NL" sz="1000" dirty="0">
                <a:latin typeface="Aptos Display" panose="020B0004020202020204" pitchFamily="34" charset="0"/>
              </a:rPr>
            </a:br>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marL="0" indent="0">
              <a:buFontTx/>
              <a:buNone/>
            </a:pPr>
            <a:endParaRPr lang="nl-NL" sz="1000" dirty="0">
              <a:latin typeface="Aptos Display" panose="020B0004020202020204" pitchFamily="34" charset="0"/>
            </a:endParaRPr>
          </a:p>
          <a:p>
            <a:pPr marL="0" indent="0">
              <a:buFontTx/>
              <a:buNone/>
            </a:pPr>
            <a:endParaRPr lang="nl-NL" sz="1000" dirty="0">
              <a:latin typeface="Aptos Display" panose="020B0004020202020204" pitchFamily="34" charset="0"/>
            </a:endParaRPr>
          </a:p>
          <a:p>
            <a:pPr marL="0" indent="0">
              <a:buFontTx/>
              <a:buNone/>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cs typeface="Arial" panose="020B0604020202020204" pitchFamily="34" charset="0"/>
              </a:rPr>
              <a:t>Kijk met de klas kort terug op de vorige les. </a:t>
            </a:r>
          </a:p>
          <a:p>
            <a:endParaRPr lang="nl-NL" sz="1000" dirty="0">
              <a:latin typeface="Aptos Display" panose="020B00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Artificial Intelligence</a:t>
            </a:r>
          </a:p>
          <a:p>
            <a:endParaRPr lang="nl-NL" sz="1000" dirty="0">
              <a:latin typeface="Aptos Display" panose="020B00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de lesdoelen met de leerlingen op de manier die bij jouw groep past.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Denk vooral aan het herhalen van het verschil tussen je buitenkant (wat mensen aan jou kunnen zien) en je binnenkant. </a:t>
            </a: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t>
            </a:r>
            <a:r>
              <a:rPr lang="nl-NL" sz="1000" i="1" dirty="0" err="1">
                <a:latin typeface="Aptos Display" panose="020B0004020202020204" pitchFamily="34" charset="0"/>
              </a:rPr>
              <a:t>Shutterstock</a:t>
            </a:r>
            <a:endParaRPr lang="nl-NL" sz="1000" i="1" dirty="0">
              <a:latin typeface="Aptos Display" panose="020B0004020202020204" pitchFamily="34" charset="0"/>
            </a:endParaRP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Uitvoering:</a:t>
            </a:r>
            <a:endParaRPr lang="nl-NL" sz="1000" dirty="0">
              <a:latin typeface="Aptos Display" panose="020B0004020202020204" pitchFamily="34" charset="0"/>
            </a:endParaRPr>
          </a:p>
          <a:p>
            <a:r>
              <a:rPr lang="nl-NL" sz="1000" dirty="0">
                <a:latin typeface="Aptos Display" panose="020B0004020202020204" pitchFamily="34" charset="0"/>
              </a:rPr>
              <a:t>Lees samen met de leerlingen het rijtje met kwaliteiten. Kunnen de leerlingen raden bij wie deze kwaliteiten horen? Ga daarover het gesprek met elkaar aan. </a:t>
            </a:r>
          </a:p>
          <a:p>
            <a:endParaRPr lang="nl-NL" sz="1000" dirty="0">
              <a:latin typeface="Aptos Display" panose="020B0004020202020204" pitchFamily="34" charset="0"/>
            </a:endParaRPr>
          </a:p>
          <a:p>
            <a:r>
              <a:rPr lang="nl-NL" sz="1000" b="1" dirty="0">
                <a:latin typeface="Aptos Display" panose="020B0004020202020204" pitchFamily="34" charset="0"/>
              </a:rPr>
              <a:t>Stel geïnteresseerde vragen. Voorbeelden kunnen zijn: </a:t>
            </a:r>
          </a:p>
          <a:p>
            <a:pPr marL="171450" indent="-171450">
              <a:buFontTx/>
              <a:buChar char="-"/>
            </a:pPr>
            <a:r>
              <a:rPr lang="nl-NL" sz="1000" dirty="0">
                <a:latin typeface="Aptos Display" panose="020B0004020202020204" pitchFamily="34" charset="0"/>
              </a:rPr>
              <a:t>Bij wie denk jij dat dit rijtje hoort? </a:t>
            </a:r>
          </a:p>
          <a:p>
            <a:pPr marL="171450" indent="-171450">
              <a:buFontTx/>
              <a:buChar char="-"/>
            </a:pPr>
            <a:r>
              <a:rPr lang="nl-NL" sz="1000" dirty="0">
                <a:latin typeface="Aptos Display" panose="020B0004020202020204" pitchFamily="34" charset="0"/>
              </a:rPr>
              <a:t>Waarom is het moeilijk om te kiezen bij wie dit rijtje hoort? </a:t>
            </a:r>
          </a:p>
          <a:p>
            <a:pPr marL="171450" indent="-171450">
              <a:buFontTx/>
              <a:buChar char="-"/>
            </a:pPr>
            <a:r>
              <a:rPr lang="nl-NL" sz="1000" dirty="0">
                <a:latin typeface="Aptos Display" panose="020B0004020202020204" pitchFamily="34" charset="0"/>
              </a:rPr>
              <a:t>Waarom is het makkelijk om te kiezen bij wie dit rijtje hoort? </a:t>
            </a:r>
          </a:p>
          <a:p>
            <a:pPr marL="171450" indent="-171450">
              <a:buFontTx/>
              <a:buChar char="-"/>
            </a:pPr>
            <a:r>
              <a:rPr lang="nl-NL" sz="1000" dirty="0">
                <a:latin typeface="Aptos Display" panose="020B0004020202020204" pitchFamily="34" charset="0"/>
              </a:rPr>
              <a:t>Is het makkelijker om het rijtje te herkennen dat over jou gaat, of juist over iemand anders? </a:t>
            </a:r>
          </a:p>
          <a:p>
            <a:pPr marL="171450" indent="-171450">
              <a:buFontTx/>
              <a:buChar char="-"/>
            </a:pPr>
            <a:endParaRPr lang="nl-NL" sz="1000" dirty="0">
              <a:latin typeface="Aptos Display" panose="020B0004020202020204" pitchFamily="34" charset="0"/>
            </a:endParaRPr>
          </a:p>
          <a:p>
            <a:pPr marL="0" indent="0">
              <a:buFontTx/>
              <a:buNone/>
            </a:pPr>
            <a:r>
              <a:rPr lang="nl-NL" sz="1000" b="1" i="0" dirty="0">
                <a:latin typeface="Aptos Display" panose="020B0004020202020204" pitchFamily="34" charset="0"/>
              </a:rPr>
              <a:t>Bij deze opdracht is het ook wenselijk om bepaalde inzichten te modelen, bijv.: </a:t>
            </a:r>
          </a:p>
          <a:p>
            <a:pPr marL="171450" indent="-171450">
              <a:buFontTx/>
              <a:buChar char="-"/>
            </a:pPr>
            <a:r>
              <a:rPr lang="nl-NL" sz="1000" dirty="0">
                <a:latin typeface="Aptos Display" panose="020B0004020202020204" pitchFamily="34" charset="0"/>
              </a:rPr>
              <a:t>Hé, het valt me op dat soms meerdere mensen dezelfde kwaliteiten hebben </a:t>
            </a:r>
          </a:p>
          <a:p>
            <a:pPr marL="171450" indent="-171450">
              <a:buFontTx/>
              <a:buChar char="-"/>
            </a:pPr>
            <a:r>
              <a:rPr lang="nl-NL" sz="1000" dirty="0">
                <a:latin typeface="Aptos Display" panose="020B0004020202020204" pitchFamily="34" charset="0"/>
              </a:rPr>
              <a:t>Hé, het valt me op dat we eigenlijk allemaal ook weer heel anders zijn. Hoe kan dat, denken jullie?</a:t>
            </a:r>
          </a:p>
          <a:p>
            <a:pPr marL="171450" indent="-171450">
              <a:buFontTx/>
              <a:buChar char="-"/>
            </a:pPr>
            <a:r>
              <a:rPr lang="nl-NL" sz="1000" dirty="0">
                <a:latin typeface="Aptos Display" panose="020B0004020202020204" pitchFamily="34" charset="0"/>
              </a:rPr>
              <a:t>Wat mooi dat je dan aan de kwaliteiten al best goed kan zien wie iemand is </a:t>
            </a:r>
          </a:p>
          <a:p>
            <a:pPr marL="171450" indent="-171450">
              <a:buFontTx/>
              <a:buChar char="-"/>
            </a:pPr>
            <a:r>
              <a:rPr lang="nl-NL" sz="1000" dirty="0">
                <a:latin typeface="Aptos Display" panose="020B0004020202020204" pitchFamily="34" charset="0"/>
              </a:rPr>
              <a:t>Wat grappig, er zijn best veel van jullie die … zijn. </a:t>
            </a:r>
          </a:p>
          <a:p>
            <a:pPr marL="171450" indent="-171450">
              <a:buFontTx/>
              <a:buChar char="-"/>
            </a:pPr>
            <a:r>
              <a:rPr lang="nl-NL" sz="1000" dirty="0">
                <a:latin typeface="Aptos Display" panose="020B0004020202020204" pitchFamily="34" charset="0"/>
              </a:rPr>
              <a:t>Oh, dus wij vinden het eigenlijk best bijzonder aan jou dat jij zo … bent, daardoor weten we gelijk over wie dit gaat!</a:t>
            </a:r>
          </a:p>
          <a:p>
            <a:pPr marL="0" indent="0">
              <a:buFontTx/>
              <a:buNone/>
            </a:pPr>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t>
            </a:r>
            <a:r>
              <a:rPr lang="nl-NL" sz="1000" i="1" dirty="0" err="1">
                <a:latin typeface="Aptos Display" panose="020B0004020202020204" pitchFamily="34" charset="0"/>
              </a:rPr>
              <a:t>Shutterstock</a:t>
            </a:r>
            <a:endParaRPr lang="nl-NL" sz="1000" i="1"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4</a:t>
            </a:fld>
            <a:endParaRPr lang="nl-NL"/>
          </a:p>
        </p:txBody>
      </p:sp>
    </p:spTree>
    <p:extLst>
      <p:ext uri="{BB962C8B-B14F-4D97-AF65-F5344CB8AC3E}">
        <p14:creationId xmlns:p14="http://schemas.microsoft.com/office/powerpoint/2010/main" val="403400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000" dirty="0">
                <a:latin typeface="Aptos Display" panose="020B0004020202020204" pitchFamily="34" charset="0"/>
              </a:rPr>
              <a:t>Leg de opdracht uit. Loop tijdens de opdracht rond, stel vragen en biedt hulp waar nodig. </a:t>
            </a:r>
          </a:p>
          <a:p>
            <a:pPr algn="l"/>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5</a:t>
            </a:fld>
            <a:endParaRPr lang="nl-NL"/>
          </a:p>
        </p:txBody>
      </p:sp>
    </p:spTree>
    <p:extLst>
      <p:ext uri="{BB962C8B-B14F-4D97-AF65-F5344CB8AC3E}">
        <p14:creationId xmlns:p14="http://schemas.microsoft.com/office/powerpoint/2010/main" val="403400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Evalueer de les.</a:t>
            </a:r>
          </a:p>
          <a:p>
            <a:endParaRPr lang="nl-NL" sz="1000" dirty="0">
              <a:latin typeface="Aptos Display" panose="020B0004020202020204" pitchFamily="34" charset="0"/>
            </a:endParaRPr>
          </a:p>
          <a:p>
            <a:r>
              <a:rPr lang="nl-NL" sz="1000" dirty="0">
                <a:latin typeface="Aptos Display" panose="020B0004020202020204" pitchFamily="34" charset="0"/>
              </a:rPr>
              <a:t>De poster kan worden opgenomen in het portfolio van de leerling.</a:t>
            </a:r>
          </a:p>
          <a:p>
            <a:endParaRPr lang="nl-NL" sz="1000" dirty="0">
              <a:latin typeface="Aptos Display" panose="020B0004020202020204" pitchFamily="34" charset="0"/>
            </a:endParaRP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92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0522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840EAAD-8FB9-4A31-8149-AD3EDA54F1A0}"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9355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396068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74071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3861752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69769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306763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2403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39134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840EAAD-8FB9-4A31-8149-AD3EDA54F1A0}"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21712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12918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25730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840EAAD-8FB9-4A31-8149-AD3EDA54F1A0}"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255451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840EAAD-8FB9-4A31-8149-AD3EDA54F1A0}"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52232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256409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6B1FB3A6-7730-44BD-98BA-18F9D430C18E}" type="datetimeFigureOut">
              <a:rPr lang="nl-NL" smtClean="0"/>
              <a:t>12-2-2025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840EAAD-8FB9-4A31-8149-AD3EDA54F1A0}" type="slidenum">
              <a:rPr lang="nl-NL" smtClean="0"/>
              <a:t>‹nr.›</a:t>
            </a:fld>
            <a:endParaRPr lang="nl-NL"/>
          </a:p>
        </p:txBody>
      </p:sp>
    </p:spTree>
    <p:extLst>
      <p:ext uri="{BB962C8B-B14F-4D97-AF65-F5344CB8AC3E}">
        <p14:creationId xmlns:p14="http://schemas.microsoft.com/office/powerpoint/2010/main" val="283452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3A6-7730-44BD-98BA-18F9D430C18E}" type="datetimeFigureOut">
              <a:rPr lang="nl-NL" smtClean="0"/>
              <a:t>12-2-2025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0EAAD-8FB9-4A31-8149-AD3EDA54F1A0}" type="slidenum">
              <a:rPr lang="nl-NL" smtClean="0"/>
              <a:t>‹nr.›</a:t>
            </a:fld>
            <a:endParaRPr lang="nl-NL"/>
          </a:p>
        </p:txBody>
      </p:sp>
    </p:spTree>
    <p:extLst>
      <p:ext uri="{BB962C8B-B14F-4D97-AF65-F5344CB8AC3E}">
        <p14:creationId xmlns:p14="http://schemas.microsoft.com/office/powerpoint/2010/main" val="1784370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932688" y="1673352"/>
            <a:ext cx="5982462" cy="3511296"/>
          </a:xfrm>
        </p:spPr>
        <p:txBody>
          <a:bodyPr/>
          <a:lstStyle/>
          <a:p>
            <a:r>
              <a:rPr lang="nl-NL"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064595" y="1188771"/>
            <a:ext cx="3401568" cy="3508908"/>
          </a:xfrm>
        </p:spPr>
        <p:txBody>
          <a:bodyPr>
            <a:normAutofit/>
          </a:bodyPr>
          <a:lstStyle/>
          <a:p>
            <a:r>
              <a:rPr lang="nl-NL" sz="3600" b="1" cap="none" dirty="0">
                <a:latin typeface="Mangal Pro" panose="00000500000000000000" pitchFamily="2" charset="0"/>
              </a:rPr>
              <a:t>Wat zijn mijn kwaliteiten</a:t>
            </a:r>
          </a:p>
          <a:p>
            <a:r>
              <a:rPr lang="nl-NL" sz="2000" cap="none" dirty="0">
                <a:latin typeface="Mangal Pro" panose="00000500000000000000" pitchFamily="2" charset="0"/>
              </a:rPr>
              <a:t>Deel 2</a:t>
            </a:r>
          </a:p>
        </p:txBody>
      </p:sp>
      <p:pic>
        <p:nvPicPr>
          <p:cNvPr id="8" name="Afbeelding 7" descr="Jong meisje juicht één hand">
            <a:extLst>
              <a:ext uri="{FF2B5EF4-FFF2-40B4-BE49-F238E27FC236}">
                <a16:creationId xmlns:a16="http://schemas.microsoft.com/office/drawing/2014/main" id="{16EF8ABC-D85D-037F-AE53-134953E8E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178" y="3638145"/>
            <a:ext cx="2464912" cy="6858000"/>
          </a:xfrm>
          <a:prstGeom prst="rect">
            <a:avLst/>
          </a:prstGeom>
        </p:spPr>
      </p:pic>
    </p:spTree>
    <p:extLst>
      <p:ext uri="{BB962C8B-B14F-4D97-AF65-F5344CB8AC3E}">
        <p14:creationId xmlns:p14="http://schemas.microsoft.com/office/powerpoint/2010/main" val="342666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93169" y="445968"/>
            <a:ext cx="3411820" cy="1863306"/>
          </a:xfrm>
        </p:spPr>
        <p:txBody>
          <a:bodyPr/>
          <a:lstStyle/>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6" name="Tijdelijke aanduiding voor inhoud 2">
            <a:extLst>
              <a:ext uri="{FF2B5EF4-FFF2-40B4-BE49-F238E27FC236}">
                <a16:creationId xmlns:a16="http://schemas.microsoft.com/office/drawing/2014/main" id="{5E7532DE-EFE5-1B45-B03E-B5EF2A12ECD6}"/>
              </a:ext>
            </a:extLst>
          </p:cNvPr>
          <p:cNvSpPr txBox="1">
            <a:spLocks/>
          </p:cNvSpPr>
          <p:nvPr/>
        </p:nvSpPr>
        <p:spPr>
          <a:xfrm>
            <a:off x="7801647" y="965631"/>
            <a:ext cx="2125179" cy="210527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7" name="Afbeelding 6">
            <a:extLst>
              <a:ext uri="{FF2B5EF4-FFF2-40B4-BE49-F238E27FC236}">
                <a16:creationId xmlns:a16="http://schemas.microsoft.com/office/drawing/2014/main" id="{57290C31-995F-79A1-7111-DD67FE240B13}"/>
              </a:ext>
            </a:extLst>
          </p:cNvPr>
          <p:cNvPicPr>
            <a:picLocks noChangeAspect="1"/>
          </p:cNvPicPr>
          <p:nvPr/>
        </p:nvPicPr>
        <p:blipFill>
          <a:blip r:embed="rId3"/>
          <a:stretch>
            <a:fillRect/>
          </a:stretch>
        </p:blipFill>
        <p:spPr>
          <a:xfrm flipH="1">
            <a:off x="7191103" y="2018270"/>
            <a:ext cx="3346268" cy="3346268"/>
          </a:xfrm>
          <a:prstGeom prst="rect">
            <a:avLst/>
          </a:prstGeom>
          <a:effectLst>
            <a:softEdge rad="127000"/>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64687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525490" y="2051068"/>
            <a:ext cx="5818909" cy="3277820"/>
          </a:xfrm>
          <a:prstGeom prst="rect">
            <a:avLst/>
          </a:prstGeom>
          <a:noFill/>
        </p:spPr>
        <p:txBody>
          <a:bodyPr wrap="square">
            <a:spAutoFit/>
          </a:bodyPr>
          <a:lstStyle/>
          <a:p>
            <a:pPr marL="285750" lvl="0" indent="-285750">
              <a:lnSpc>
                <a:spcPct val="300000"/>
              </a:lnSpc>
              <a:buFont typeface="Arial" panose="020B0604020202020204" pitchFamily="34" charset="0"/>
              <a:buChar char="•"/>
            </a:pPr>
            <a:r>
              <a:rPr lang="nl-NL" dirty="0"/>
              <a:t>Hoe zie ik eruit aan de buitenkant?</a:t>
            </a:r>
          </a:p>
          <a:p>
            <a:pPr marL="285750" lvl="0" indent="-285750">
              <a:lnSpc>
                <a:spcPct val="300000"/>
              </a:lnSpc>
              <a:buFont typeface="Arial" panose="020B0604020202020204" pitchFamily="34" charset="0"/>
              <a:buChar char="•"/>
            </a:pPr>
            <a:r>
              <a:rPr lang="nl-NL" dirty="0"/>
              <a:t>Wie ben ik van binnen?</a:t>
            </a:r>
          </a:p>
          <a:p>
            <a:pPr marL="285750" indent="-285750">
              <a:lnSpc>
                <a:spcPct val="300000"/>
              </a:lnSpc>
              <a:buFont typeface="Arial" panose="020B0604020202020204" pitchFamily="34" charset="0"/>
              <a:buChar char="•"/>
            </a:pPr>
            <a:r>
              <a:rPr lang="nl-NL" dirty="0"/>
              <a:t>Wat zijn mijn kwaliteiten? </a:t>
            </a:r>
          </a:p>
          <a:p>
            <a:pPr marL="285750" lvl="0" indent="-285750">
              <a:lnSpc>
                <a:spcPct val="300000"/>
              </a:lnSpc>
              <a:buFont typeface="Arial" panose="020B0604020202020204" pitchFamily="34" charset="0"/>
              <a:buChar char="•"/>
            </a:pPr>
            <a:r>
              <a:rPr lang="nl-NL" dirty="0"/>
              <a:t>Wat zijn de kwaliteiten van mijn klasgenoten?</a:t>
            </a:r>
          </a:p>
        </p:txBody>
      </p:sp>
      <p:pic>
        <p:nvPicPr>
          <p:cNvPr id="6" name="Afbeelding 5" descr="Afbeelding met schets, Lijnillustraties, tekening, joint&#10;&#10;Door AI gegenereerde inhoud is mogelijk onjuist.">
            <a:extLst>
              <a:ext uri="{FF2B5EF4-FFF2-40B4-BE49-F238E27FC236}">
                <a16:creationId xmlns:a16="http://schemas.microsoft.com/office/drawing/2014/main" id="{806FCBE2-4026-3EFC-92C0-061DDE5FB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65" y="1740131"/>
            <a:ext cx="2563091" cy="5117869"/>
          </a:xfrm>
          <a:prstGeom prst="rect">
            <a:avLst/>
          </a:prstGeom>
        </p:spPr>
      </p:pic>
    </p:spTree>
    <p:extLst>
      <p:ext uri="{BB962C8B-B14F-4D97-AF65-F5344CB8AC3E}">
        <p14:creationId xmlns:p14="http://schemas.microsoft.com/office/powerpoint/2010/main" val="32110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charRg st="0" end="36"/>
                                            </p:txEl>
                                          </p:spTgt>
                                        </p:tgtEl>
                                        <p:attrNameLst>
                                          <p:attrName>style.visibility</p:attrName>
                                        </p:attrNameLst>
                                      </p:cBhvr>
                                      <p:to>
                                        <p:strVal val="visible"/>
                                      </p:to>
                                    </p:set>
                                    <p:animEffect transition="in" filter="fade">
                                      <p:cBhvr>
                                        <p:cTn id="7" dur="1000"/>
                                        <p:tgtEl>
                                          <p:spTgt spid="7">
                                            <p:txEl>
                                              <p:charRg st="0" end="36"/>
                                            </p:txEl>
                                          </p:spTgt>
                                        </p:tgtEl>
                                      </p:cBhvr>
                                    </p:animEffect>
                                    <p:anim calcmode="lin" valueType="num">
                                      <p:cBhvr>
                                        <p:cTn id="8" dur="1000" fill="hold"/>
                                        <p:tgtEl>
                                          <p:spTgt spid="7">
                                            <p:txEl>
                                              <p:charRg st="0" end="36"/>
                                            </p:txEl>
                                          </p:spTgt>
                                        </p:tgtEl>
                                        <p:attrNameLst>
                                          <p:attrName>ppt_x</p:attrName>
                                        </p:attrNameLst>
                                      </p:cBhvr>
                                      <p:tavLst>
                                        <p:tav tm="0">
                                          <p:val>
                                            <p:strVal val="#ppt_x"/>
                                          </p:val>
                                        </p:tav>
                                        <p:tav tm="100000">
                                          <p:val>
                                            <p:strVal val="#ppt_x"/>
                                          </p:val>
                                        </p:tav>
                                      </p:tavLst>
                                    </p:anim>
                                    <p:anim calcmode="lin" valueType="num">
                                      <p:cBhvr>
                                        <p:cTn id="9" dur="1000" fill="hold"/>
                                        <p:tgtEl>
                                          <p:spTgt spid="7">
                                            <p:txEl>
                                              <p:charRg st="0" end="3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charRg st="36" end="59"/>
                                            </p:txEl>
                                          </p:spTgt>
                                        </p:tgtEl>
                                        <p:attrNameLst>
                                          <p:attrName>style.visibility</p:attrName>
                                        </p:attrNameLst>
                                      </p:cBhvr>
                                      <p:to>
                                        <p:strVal val="visible"/>
                                      </p:to>
                                    </p:set>
                                    <p:animEffect transition="in" filter="fade">
                                      <p:cBhvr>
                                        <p:cTn id="14" dur="1000"/>
                                        <p:tgtEl>
                                          <p:spTgt spid="7">
                                            <p:txEl>
                                              <p:charRg st="36" end="59"/>
                                            </p:txEl>
                                          </p:spTgt>
                                        </p:tgtEl>
                                      </p:cBhvr>
                                    </p:animEffect>
                                    <p:anim calcmode="lin" valueType="num">
                                      <p:cBhvr>
                                        <p:cTn id="15" dur="1000" fill="hold"/>
                                        <p:tgtEl>
                                          <p:spTgt spid="7">
                                            <p:txEl>
                                              <p:charRg st="36" end="59"/>
                                            </p:txEl>
                                          </p:spTgt>
                                        </p:tgtEl>
                                        <p:attrNameLst>
                                          <p:attrName>ppt_x</p:attrName>
                                        </p:attrNameLst>
                                      </p:cBhvr>
                                      <p:tavLst>
                                        <p:tav tm="0">
                                          <p:val>
                                            <p:strVal val="#ppt_x"/>
                                          </p:val>
                                        </p:tav>
                                        <p:tav tm="100000">
                                          <p:val>
                                            <p:strVal val="#ppt_x"/>
                                          </p:val>
                                        </p:tav>
                                      </p:tavLst>
                                    </p:anim>
                                    <p:anim calcmode="lin" valueType="num">
                                      <p:cBhvr>
                                        <p:cTn id="16" dur="1000" fill="hold"/>
                                        <p:tgtEl>
                                          <p:spTgt spid="7">
                                            <p:txEl>
                                              <p:charRg st="36" end="5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charRg st="59" end="87"/>
                                            </p:txEl>
                                          </p:spTgt>
                                        </p:tgtEl>
                                        <p:attrNameLst>
                                          <p:attrName>style.visibility</p:attrName>
                                        </p:attrNameLst>
                                      </p:cBhvr>
                                      <p:to>
                                        <p:strVal val="visible"/>
                                      </p:to>
                                    </p:set>
                                    <p:animEffect transition="in" filter="fade">
                                      <p:cBhvr>
                                        <p:cTn id="21" dur="1000"/>
                                        <p:tgtEl>
                                          <p:spTgt spid="7">
                                            <p:txEl>
                                              <p:charRg st="59" end="87"/>
                                            </p:txEl>
                                          </p:spTgt>
                                        </p:tgtEl>
                                      </p:cBhvr>
                                    </p:animEffect>
                                    <p:anim calcmode="lin" valueType="num">
                                      <p:cBhvr>
                                        <p:cTn id="22" dur="1000" fill="hold"/>
                                        <p:tgtEl>
                                          <p:spTgt spid="7">
                                            <p:txEl>
                                              <p:charRg st="59" end="87"/>
                                            </p:txEl>
                                          </p:spTgt>
                                        </p:tgtEl>
                                        <p:attrNameLst>
                                          <p:attrName>ppt_x</p:attrName>
                                        </p:attrNameLst>
                                      </p:cBhvr>
                                      <p:tavLst>
                                        <p:tav tm="0">
                                          <p:val>
                                            <p:strVal val="#ppt_x"/>
                                          </p:val>
                                        </p:tav>
                                        <p:tav tm="100000">
                                          <p:val>
                                            <p:strVal val="#ppt_x"/>
                                          </p:val>
                                        </p:tav>
                                      </p:tavLst>
                                    </p:anim>
                                    <p:anim calcmode="lin" valueType="num">
                                      <p:cBhvr>
                                        <p:cTn id="23" dur="1000" fill="hold"/>
                                        <p:tgtEl>
                                          <p:spTgt spid="7">
                                            <p:txEl>
                                              <p:charRg st="59" end="8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charRg st="87" end="133"/>
                                            </p:txEl>
                                          </p:spTgt>
                                        </p:tgtEl>
                                        <p:attrNameLst>
                                          <p:attrName>style.visibility</p:attrName>
                                        </p:attrNameLst>
                                      </p:cBhvr>
                                      <p:to>
                                        <p:strVal val="visible"/>
                                      </p:to>
                                    </p:set>
                                    <p:animEffect transition="in" filter="fade">
                                      <p:cBhvr>
                                        <p:cTn id="28" dur="1000"/>
                                        <p:tgtEl>
                                          <p:spTgt spid="7">
                                            <p:txEl>
                                              <p:charRg st="87" end="133"/>
                                            </p:txEl>
                                          </p:spTgt>
                                        </p:tgtEl>
                                      </p:cBhvr>
                                    </p:animEffect>
                                    <p:anim calcmode="lin" valueType="num">
                                      <p:cBhvr>
                                        <p:cTn id="29" dur="1000" fill="hold"/>
                                        <p:tgtEl>
                                          <p:spTgt spid="7">
                                            <p:txEl>
                                              <p:charRg st="87" end="13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charRg st="87" end="13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646111" y="675860"/>
            <a:ext cx="9404723" cy="1177387"/>
          </a:xfrm>
        </p:spPr>
        <p:txBody>
          <a:bodyPr>
            <a:normAutofit/>
          </a:bodyPr>
          <a:lstStyle/>
          <a:p>
            <a:r>
              <a:rPr lang="nl-NL" sz="3600" i="0" dirty="0"/>
              <a:t>Wie is het?</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646111" y="1977226"/>
            <a:ext cx="10272259" cy="4204914"/>
          </a:xfrm>
        </p:spPr>
        <p:txBody>
          <a:bodyPr vert="horz" lIns="91440" tIns="45720" rIns="91440" bIns="45720" rtlCol="0" anchor="t">
            <a:normAutofit lnSpcReduction="10000"/>
          </a:bodyPr>
          <a:lstStyle/>
          <a:p>
            <a:pPr marL="514350" indent="-514350">
              <a:buFont typeface="+mj-lt"/>
              <a:buAutoNum type="arabicParenR"/>
            </a:pPr>
            <a:endParaRPr lang="nl-NL" dirty="0"/>
          </a:p>
          <a:p>
            <a:pPr marL="514350" indent="-514350">
              <a:buFont typeface="+mj-lt"/>
              <a:buAutoNum type="arabicParenR"/>
            </a:pPr>
            <a:r>
              <a:rPr lang="nl-NL" dirty="0"/>
              <a:t>Kijk op het werkblad. </a:t>
            </a:r>
          </a:p>
          <a:p>
            <a:pPr marL="514350" indent="-514350">
              <a:buFont typeface="+mj-lt"/>
              <a:buAutoNum type="arabicParenR"/>
            </a:pPr>
            <a:endParaRPr lang="nl-NL" dirty="0"/>
          </a:p>
          <a:p>
            <a:pPr marL="514350" indent="-514350">
              <a:buFont typeface="+mj-lt"/>
              <a:buAutoNum type="arabicParenR"/>
            </a:pPr>
            <a:r>
              <a:rPr lang="nl-NL" dirty="0"/>
              <a:t>Bekijk de rijtjes met kwaliteiten. </a:t>
            </a:r>
          </a:p>
          <a:p>
            <a:pPr marL="514350" indent="-514350">
              <a:buFont typeface="+mj-lt"/>
              <a:buAutoNum type="arabicParenR"/>
            </a:pPr>
            <a:endParaRPr lang="nl-NL" dirty="0"/>
          </a:p>
          <a:p>
            <a:pPr marL="514350" indent="-514350">
              <a:buFont typeface="+mj-lt"/>
              <a:buAutoNum type="arabicParenR"/>
            </a:pPr>
            <a:r>
              <a:rPr lang="nl-NL" dirty="0"/>
              <a:t>Denk samen na: Bij wie passen deze kwaliteiten?</a:t>
            </a:r>
          </a:p>
          <a:p>
            <a:pPr marL="514350" indent="-514350">
              <a:buFont typeface="+mj-lt"/>
              <a:buAutoNum type="arabicParenR"/>
            </a:pPr>
            <a:endParaRPr lang="nl-NL" dirty="0"/>
          </a:p>
          <a:p>
            <a:pPr marL="514350" indent="-514350">
              <a:buFont typeface="+mj-lt"/>
              <a:buAutoNum type="arabicParenR"/>
            </a:pPr>
            <a:r>
              <a:rPr lang="nl-NL" dirty="0"/>
              <a:t>Zet de naam van de leerling bij het goede rijtje</a:t>
            </a:r>
          </a:p>
        </p:txBody>
      </p:sp>
      <p:pic>
        <p:nvPicPr>
          <p:cNvPr id="7" name="Afbeelding 6" descr="Afbeelding met hoofdtooi, kleding, hoed, hoofddeksels&#10;&#10;Door AI gegenereerde inhoud is mogelijk onjuist.">
            <a:extLst>
              <a:ext uri="{FF2B5EF4-FFF2-40B4-BE49-F238E27FC236}">
                <a16:creationId xmlns:a16="http://schemas.microsoft.com/office/drawing/2014/main" id="{042AF482-C395-4166-9E15-EAC164B5B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455" y="438929"/>
            <a:ext cx="4242954" cy="2828636"/>
          </a:xfrm>
          <a:prstGeom prst="rect">
            <a:avLst/>
          </a:prstGeom>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n silhouet">
            <a:extLst>
              <a:ext uri="{FF2B5EF4-FFF2-40B4-BE49-F238E27FC236}">
                <a16:creationId xmlns:a16="http://schemas.microsoft.com/office/drawing/2014/main" id="{AF16B775-5E26-87BC-A2A3-887512110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447440" y="453631"/>
            <a:ext cx="9404723" cy="1177387"/>
          </a:xfrm>
        </p:spPr>
        <p:txBody>
          <a:bodyPr/>
          <a:lstStyle/>
          <a:p>
            <a:r>
              <a:rPr lang="nl-NL" sz="3600" i="0" dirty="0"/>
              <a:t>Kwaliteitenposter</a:t>
            </a:r>
            <a:endParaRPr lang="nl-NL" i="0" dirty="0"/>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447440" y="1977226"/>
            <a:ext cx="5594636" cy="4204914"/>
          </a:xfrm>
        </p:spPr>
        <p:txBody>
          <a:bodyPr vert="horz" lIns="91440" tIns="45720" rIns="91440" bIns="45720" rtlCol="0" anchor="t">
            <a:normAutofit fontScale="62500" lnSpcReduction="20000"/>
          </a:bodyPr>
          <a:lstStyle/>
          <a:p>
            <a:pPr>
              <a:lnSpc>
                <a:spcPct val="134000"/>
              </a:lnSpc>
            </a:pPr>
            <a:r>
              <a:rPr lang="nl-NL" dirty="0"/>
              <a:t>Maak een poster van jezelf</a:t>
            </a:r>
          </a:p>
          <a:p>
            <a:pPr marL="0" indent="0">
              <a:lnSpc>
                <a:spcPct val="134000"/>
              </a:lnSpc>
              <a:buNone/>
            </a:pPr>
            <a:endParaRPr lang="nl-NL" dirty="0"/>
          </a:p>
          <a:p>
            <a:pPr>
              <a:lnSpc>
                <a:spcPct val="134000"/>
              </a:lnSpc>
            </a:pPr>
            <a:r>
              <a:rPr lang="nl-NL" i="1" dirty="0"/>
              <a:t>De buitenkant</a:t>
            </a:r>
            <a:r>
              <a:rPr lang="nl-NL" dirty="0"/>
              <a:t>: Teken je </a:t>
            </a:r>
            <a:r>
              <a:rPr lang="nl-NL" b="1" dirty="0"/>
              <a:t>uiterlijk </a:t>
            </a:r>
            <a:r>
              <a:rPr lang="nl-NL" dirty="0"/>
              <a:t>en teken je </a:t>
            </a:r>
            <a:r>
              <a:rPr lang="nl-NL" b="1" dirty="0"/>
              <a:t>hobby’s </a:t>
            </a:r>
            <a:r>
              <a:rPr lang="nl-NL" dirty="0"/>
              <a:t>om je heen</a:t>
            </a:r>
          </a:p>
          <a:p>
            <a:pPr marL="0" indent="0">
              <a:lnSpc>
                <a:spcPct val="134000"/>
              </a:lnSpc>
              <a:buNone/>
            </a:pPr>
            <a:endParaRPr lang="nl-NL" dirty="0"/>
          </a:p>
          <a:p>
            <a:pPr>
              <a:lnSpc>
                <a:spcPct val="134000"/>
              </a:lnSpc>
            </a:pPr>
            <a:r>
              <a:rPr lang="nl-NL" i="1" dirty="0"/>
              <a:t>De binnenkant</a:t>
            </a:r>
            <a:r>
              <a:rPr lang="nl-NL" dirty="0"/>
              <a:t>: Schrijf en/of teken je </a:t>
            </a:r>
            <a:r>
              <a:rPr lang="nl-NL" b="1" dirty="0"/>
              <a:t>kwaliteiten</a:t>
            </a:r>
            <a:r>
              <a:rPr lang="nl-NL" dirty="0"/>
              <a:t>. Gebruik je post-its en de huiswerkopdracht.</a:t>
            </a:r>
          </a:p>
          <a:p>
            <a:pPr>
              <a:lnSpc>
                <a:spcPct val="134000"/>
              </a:lnSpc>
            </a:pPr>
            <a:endParaRPr lang="nl-NL" dirty="0"/>
          </a:p>
          <a:p>
            <a:pPr>
              <a:lnSpc>
                <a:spcPct val="134000"/>
              </a:lnSpc>
            </a:pPr>
            <a:r>
              <a:rPr lang="nl-NL" dirty="0"/>
              <a:t>Schrijf netjes en leesbaar voor </a:t>
            </a:r>
            <a:r>
              <a:rPr lang="nl-NL"/>
              <a:t>de ander</a:t>
            </a:r>
            <a:endParaRPr lang="nl-NL" dirty="0"/>
          </a:p>
          <a:p>
            <a:pPr>
              <a:lnSpc>
                <a:spcPct val="134000"/>
              </a:lnSpc>
            </a:pPr>
            <a:endParaRPr lang="nl-NL" dirty="0"/>
          </a:p>
        </p:txBody>
      </p:sp>
      <p:pic>
        <p:nvPicPr>
          <p:cNvPr id="8" name="Graphic 7" descr="Bril met effen opvulling">
            <a:extLst>
              <a:ext uri="{FF2B5EF4-FFF2-40B4-BE49-F238E27FC236}">
                <a16:creationId xmlns:a16="http://schemas.microsoft.com/office/drawing/2014/main" id="{6C2AC4CC-1516-2CE2-CB7E-6813D20D95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9" name="Vrije vorm: vorm 8">
            <a:extLst>
              <a:ext uri="{FF2B5EF4-FFF2-40B4-BE49-F238E27FC236}">
                <a16:creationId xmlns:a16="http://schemas.microsoft.com/office/drawing/2014/main" id="{6A68AD9A-5523-D2E6-EC3B-C47A6652637C}"/>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4" name="Boog 13">
            <a:extLst>
              <a:ext uri="{FF2B5EF4-FFF2-40B4-BE49-F238E27FC236}">
                <a16:creationId xmlns:a16="http://schemas.microsoft.com/office/drawing/2014/main" id="{951423F6-03B0-09A6-8BFD-8F4E0CC072DE}"/>
              </a:ext>
            </a:extLst>
          </p:cNvPr>
          <p:cNvSpPr/>
          <p:nvPr/>
        </p:nvSpPr>
        <p:spPr>
          <a:xfrm rot="7563200">
            <a:off x="9330950" y="1019189"/>
            <a:ext cx="314113" cy="400215"/>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Boog 15">
            <a:extLst>
              <a:ext uri="{FF2B5EF4-FFF2-40B4-BE49-F238E27FC236}">
                <a16:creationId xmlns:a16="http://schemas.microsoft.com/office/drawing/2014/main" id="{5E894A84-6504-CA9C-D404-7D4A911DE5E6}"/>
              </a:ext>
            </a:extLst>
          </p:cNvPr>
          <p:cNvSpPr/>
          <p:nvPr/>
        </p:nvSpPr>
        <p:spPr>
          <a:xfrm rot="7563200">
            <a:off x="9469974" y="1104817"/>
            <a:ext cx="86556" cy="149798"/>
          </a:xfrm>
          <a:prstGeom prst="arc">
            <a:avLst>
              <a:gd name="adj1" fmla="val 1491317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8" name="Graphic 17" descr="Lelijk trui silhouet">
            <a:extLst>
              <a:ext uri="{FF2B5EF4-FFF2-40B4-BE49-F238E27FC236}">
                <a16:creationId xmlns:a16="http://schemas.microsoft.com/office/drawing/2014/main" id="{9C646A2F-3593-BD8E-7D4C-E8E8461957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20" name="Graphic 19" descr="Boodschappentas met effen opvulling">
            <a:extLst>
              <a:ext uri="{FF2B5EF4-FFF2-40B4-BE49-F238E27FC236}">
                <a16:creationId xmlns:a16="http://schemas.microsoft.com/office/drawing/2014/main" id="{7FF452E4-B50F-D425-FB71-6536950B0B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22" name="Graphic 21" descr="Polaroidfoto's silhouet">
            <a:extLst>
              <a:ext uri="{FF2B5EF4-FFF2-40B4-BE49-F238E27FC236}">
                <a16:creationId xmlns:a16="http://schemas.microsoft.com/office/drawing/2014/main" id="{AD1F119C-4772-D3AA-3496-2F910E4664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24" name="Graphic 23" descr="Computer silhouet">
            <a:extLst>
              <a:ext uri="{FF2B5EF4-FFF2-40B4-BE49-F238E27FC236}">
                <a16:creationId xmlns:a16="http://schemas.microsoft.com/office/drawing/2014/main" id="{3F079E9D-3565-6842-C60C-084084F81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26" name="Graphic 25" descr="Voetbal met effen opvulling">
            <a:extLst>
              <a:ext uri="{FF2B5EF4-FFF2-40B4-BE49-F238E27FC236}">
                <a16:creationId xmlns:a16="http://schemas.microsoft.com/office/drawing/2014/main" id="{524C6DD7-BDD2-2715-14DE-A85C7A2245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28" name="Graphic 27" descr="Verfpenseel silhouet">
            <a:extLst>
              <a:ext uri="{FF2B5EF4-FFF2-40B4-BE49-F238E27FC236}">
                <a16:creationId xmlns:a16="http://schemas.microsoft.com/office/drawing/2014/main" id="{23905FB3-07F1-A06B-6B64-F10F9CB0643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30" name="Graphic 29" descr="Palette silhouet">
            <a:extLst>
              <a:ext uri="{FF2B5EF4-FFF2-40B4-BE49-F238E27FC236}">
                <a16:creationId xmlns:a16="http://schemas.microsoft.com/office/drawing/2014/main" id="{D8960FBD-4328-02F7-939D-BFC353E931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18361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par>
                          <p:cTn id="26" fill="hold">
                            <p:stCondLst>
                              <p:cond delay="9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6"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par>
                          <p:cTn id="36" fill="hold">
                            <p:stCondLst>
                              <p:cond delay="12000"/>
                            </p:stCondLst>
                            <p:childTnLst>
                              <p:par>
                                <p:cTn id="37" presetID="6"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par>
                          <p:cTn id="40" fill="hold">
                            <p:stCondLst>
                              <p:cond delay="14000"/>
                            </p:stCondLst>
                            <p:childTnLst>
                              <p:par>
                                <p:cTn id="41" presetID="6"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par>
                          <p:cTn id="44" fill="hold">
                            <p:stCondLst>
                              <p:cond delay="16000"/>
                            </p:stCondLst>
                            <p:childTnLst>
                              <p:par>
                                <p:cTn id="45" presetID="6"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par>
                          <p:cTn id="48" fill="hold">
                            <p:stCondLst>
                              <p:cond delay="18000"/>
                            </p:stCondLst>
                            <p:childTnLst>
                              <p:par>
                                <p:cTn id="49" presetID="6"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in)">
                                      <p:cBhvr>
                                        <p:cTn id="51" dur="2000"/>
                                        <p:tgtEl>
                                          <p:spTgt spid="30"/>
                                        </p:tgtEl>
                                      </p:cBhvr>
                                    </p:animEffect>
                                  </p:childTnLst>
                                </p:cTn>
                              </p:par>
                            </p:childTnLst>
                          </p:cTn>
                        </p:par>
                        <p:par>
                          <p:cTn id="52" fill="hold">
                            <p:stCondLst>
                              <p:cond delay="20000"/>
                            </p:stCondLst>
                            <p:childTnLst>
                              <p:par>
                                <p:cTn id="53" presetID="6" presetClass="entr" presetSubtype="16"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solidFill>
                  <a:prstClr val="black"/>
                </a:solidFill>
                <a:latin typeface="BaseNine"/>
              </a:rPr>
              <a:t>Hoe is het gegaan?</a:t>
            </a:r>
            <a:endParaRPr kumimoji="0" lang="nl-NL" sz="3600" b="0" i="0" u="none" strike="noStrike" kern="1200" cap="none" spc="0" normalizeH="0" baseline="0" noProof="0" dirty="0">
              <a:ln>
                <a:noFill/>
              </a:ln>
              <a:solidFill>
                <a:prstClr val="black"/>
              </a:solidFill>
              <a:effectLst/>
              <a:uLnTx/>
              <a:uFillTx/>
              <a:latin typeface="BaseNine"/>
              <a:ea typeface="+mn-ea"/>
              <a:cs typeface="+mn-cs"/>
            </a:endParaRPr>
          </a:p>
        </p:txBody>
      </p:sp>
      <p:sp>
        <p:nvSpPr>
          <p:cNvPr id="7" name="Tekstvak 6">
            <a:extLst>
              <a:ext uri="{FF2B5EF4-FFF2-40B4-BE49-F238E27FC236}">
                <a16:creationId xmlns:a16="http://schemas.microsoft.com/office/drawing/2014/main" id="{DA9F1D87-EC38-F38E-7890-59B9B31D134D}"/>
              </a:ext>
            </a:extLst>
          </p:cNvPr>
          <p:cNvSpPr txBox="1"/>
          <p:nvPr/>
        </p:nvSpPr>
        <p:spPr>
          <a:xfrm>
            <a:off x="6096000" y="1358341"/>
            <a:ext cx="6096000" cy="4693593"/>
          </a:xfrm>
          <a:prstGeom prst="rect">
            <a:avLst/>
          </a:prstGeom>
          <a:noFill/>
        </p:spPr>
        <p:txBody>
          <a:bodyPr wrap="square">
            <a:spAutoFit/>
          </a:bodyPr>
          <a:lstStyle/>
          <a:p>
            <a:pPr marL="457200" lvl="0" indent="-457200">
              <a:buFont typeface="Arial" panose="020B0604020202020204" pitchFamily="34" charset="0"/>
              <a:buChar char="•"/>
              <a:defRPr/>
            </a:pPr>
            <a:r>
              <a:rPr lang="nl-NL" sz="2300" dirty="0">
                <a:solidFill>
                  <a:prstClr val="black"/>
                </a:solidFill>
              </a:rPr>
              <a:t>Ik heb een poster over mezelf gemaakt</a:t>
            </a:r>
          </a:p>
          <a:p>
            <a:pPr marL="457200" lvl="0" indent="-457200">
              <a:buFont typeface="Arial" panose="020B0604020202020204" pitchFamily="34" charset="0"/>
              <a:buChar char="•"/>
              <a:defRPr/>
            </a:pPr>
            <a:endParaRPr lang="nl-NL" sz="2300" dirty="0">
              <a:solidFill>
                <a:prstClr val="black"/>
              </a:solidFill>
            </a:endParaRPr>
          </a:p>
          <a:p>
            <a:pPr marL="457200" lvl="0" indent="-457200">
              <a:buFont typeface="Arial" panose="020B0604020202020204" pitchFamily="34" charset="0"/>
              <a:buChar char="•"/>
              <a:defRPr/>
            </a:pPr>
            <a:endParaRPr lang="nl-NL" sz="2300" dirty="0">
              <a:solidFill>
                <a:prstClr val="black"/>
              </a:solidFill>
            </a:endParaRPr>
          </a:p>
          <a:p>
            <a:pPr marL="457200" lvl="0" indent="-457200">
              <a:buFont typeface="Arial" panose="020B0604020202020204" pitchFamily="34" charset="0"/>
              <a:buChar char="•"/>
              <a:defRPr/>
            </a:pPr>
            <a:r>
              <a:rPr lang="nl-NL" sz="2300" dirty="0">
                <a:solidFill>
                  <a:prstClr val="black"/>
                </a:solidFill>
              </a:rPr>
              <a:t>Ik heb nagedacht over mijn buitenkant (uiterlijk)</a:t>
            </a:r>
          </a:p>
          <a:p>
            <a:pPr marL="457200" lvl="0" indent="-457200">
              <a:buFont typeface="Arial" panose="020B0604020202020204" pitchFamily="34" charset="0"/>
              <a:buChar char="•"/>
              <a:defRPr/>
            </a:pPr>
            <a:endParaRPr lang="nl-NL" sz="2300" dirty="0">
              <a:solidFill>
                <a:prstClr val="black"/>
              </a:solidFill>
            </a:endParaRPr>
          </a:p>
          <a:p>
            <a:pPr marL="457200" lvl="0" indent="-457200">
              <a:buFont typeface="Arial" panose="020B0604020202020204" pitchFamily="34" charset="0"/>
              <a:buChar char="•"/>
              <a:defRPr/>
            </a:pPr>
            <a:endParaRPr lang="nl-NL" sz="2300" dirty="0">
              <a:solidFill>
                <a:prstClr val="black"/>
              </a:solidFill>
            </a:endParaRPr>
          </a:p>
          <a:p>
            <a:pPr marL="457200" lvl="0" indent="-457200">
              <a:buFont typeface="Arial" panose="020B0604020202020204" pitchFamily="34" charset="0"/>
              <a:buChar char="•"/>
              <a:defRPr/>
            </a:pPr>
            <a:r>
              <a:rPr lang="nl-NL" sz="2300" dirty="0">
                <a:solidFill>
                  <a:prstClr val="black"/>
                </a:solidFill>
              </a:rPr>
              <a:t>Ik heb nagedacht over mijn binnenkant (kwaliteiten)</a:t>
            </a:r>
          </a:p>
          <a:p>
            <a:pPr marL="457200" lvl="0" indent="-457200">
              <a:buFont typeface="Arial" panose="020B0604020202020204" pitchFamily="34" charset="0"/>
              <a:buChar char="•"/>
              <a:defRPr/>
            </a:pPr>
            <a:endParaRPr lang="nl-NL" sz="2300" dirty="0">
              <a:solidFill>
                <a:prstClr val="black"/>
              </a:solidFill>
            </a:endParaRPr>
          </a:p>
          <a:p>
            <a:pPr marL="457200" lvl="0" indent="-457200">
              <a:buFont typeface="Arial" panose="020B0604020202020204" pitchFamily="34" charset="0"/>
              <a:buChar char="•"/>
              <a:defRPr/>
            </a:pPr>
            <a:endParaRPr lang="nl-NL" sz="2300" dirty="0">
              <a:solidFill>
                <a:prstClr val="black"/>
              </a:solidFill>
            </a:endParaRPr>
          </a:p>
          <a:p>
            <a:pPr marL="457200" lvl="0" indent="-457200">
              <a:buFont typeface="Arial" panose="020B0604020202020204" pitchFamily="34" charset="0"/>
              <a:buChar char="•"/>
              <a:defRPr/>
            </a:pPr>
            <a:r>
              <a:rPr lang="nl-NL" sz="2300" dirty="0">
                <a:solidFill>
                  <a:prstClr val="black"/>
                </a:solidFill>
              </a:rPr>
              <a:t>Ik heb nagedacht over mijn hobby’s</a:t>
            </a:r>
          </a:p>
        </p:txBody>
      </p:sp>
      <p:pic>
        <p:nvPicPr>
          <p:cNvPr id="2" name="Afbeelding 1" descr="Duim omhoog Handy">
            <a:extLst>
              <a:ext uri="{FF2B5EF4-FFF2-40B4-BE49-F238E27FC236}">
                <a16:creationId xmlns:a16="http://schemas.microsoft.com/office/drawing/2014/main" id="{AC335983-5F6B-1E6A-7F29-FE13E8F22213}"/>
              </a:ext>
            </a:extLst>
          </p:cNvPr>
          <p:cNvPicPr>
            <a:picLocks noChangeAspect="1"/>
          </p:cNvPicPr>
          <p:nvPr/>
        </p:nvPicPr>
        <p:blipFill>
          <a:blip r:embed="rId3">
            <a:duotone>
              <a:prstClr val="black"/>
              <a:srgbClr val="92D050">
                <a:tint val="45000"/>
                <a:satMod val="400000"/>
              </a:srgbClr>
            </a:duotone>
          </a:blip>
          <a:srcRect/>
          <a:stretch/>
        </p:blipFill>
        <p:spPr>
          <a:xfrm>
            <a:off x="0" y="2529000"/>
            <a:ext cx="1800000" cy="1800000"/>
          </a:xfrm>
          <a:prstGeom prst="rect">
            <a:avLst/>
          </a:prstGeom>
        </p:spPr>
      </p:pic>
      <p:pic>
        <p:nvPicPr>
          <p:cNvPr id="4" name="Afbeelding 3" descr="Duim omhoog Handy aangepast">
            <a:extLst>
              <a:ext uri="{FF2B5EF4-FFF2-40B4-BE49-F238E27FC236}">
                <a16:creationId xmlns:a16="http://schemas.microsoft.com/office/drawing/2014/main" id="{8E657C85-8DD9-AF24-AE31-A89CC2D5819C}"/>
              </a:ext>
            </a:extLst>
          </p:cNvPr>
          <p:cNvPicPr>
            <a:picLocks noChangeAspect="1"/>
          </p:cNvPicPr>
          <p:nvPr/>
        </p:nvPicPr>
        <p:blipFill>
          <a:blip r:embed="rId3">
            <a:duotone>
              <a:prstClr val="black"/>
              <a:srgbClr val="FFC000">
                <a:tint val="45000"/>
                <a:satMod val="400000"/>
              </a:srgbClr>
            </a:duotone>
          </a:blip>
          <a:srcRect/>
          <a:stretch/>
        </p:blipFill>
        <p:spPr>
          <a:xfrm rot="5400000">
            <a:off x="1892092" y="2703091"/>
            <a:ext cx="1800000" cy="1800000"/>
          </a:xfrm>
          <a:prstGeom prst="rect">
            <a:avLst/>
          </a:prstGeom>
        </p:spPr>
      </p:pic>
      <p:pic>
        <p:nvPicPr>
          <p:cNvPr id="6" name="Afbeelding 5" descr="Duim omhoog Handy">
            <a:extLst>
              <a:ext uri="{FF2B5EF4-FFF2-40B4-BE49-F238E27FC236}">
                <a16:creationId xmlns:a16="http://schemas.microsoft.com/office/drawing/2014/main" id="{D9A05952-0C84-9506-DBD0-81A26B9037C4}"/>
              </a:ext>
            </a:extLst>
          </p:cNvPr>
          <p:cNvPicPr>
            <a:picLocks noChangeAspect="1"/>
          </p:cNvPicPr>
          <p:nvPr/>
        </p:nvPicPr>
        <p:blipFill>
          <a:blip r:embed="rId3">
            <a:duotone>
              <a:prstClr val="black"/>
              <a:srgbClr val="FF0000">
                <a:tint val="45000"/>
                <a:satMod val="400000"/>
              </a:srgbClr>
            </a:duotone>
          </a:blip>
          <a:srcRect/>
          <a:stretch/>
        </p:blipFill>
        <p:spPr>
          <a:xfrm rot="10800000" flipH="1">
            <a:off x="3618741" y="2930343"/>
            <a:ext cx="1800000" cy="1800000"/>
          </a:xfrm>
          <a:prstGeom prst="rect">
            <a:avLst/>
          </a:prstGeom>
        </p:spPr>
      </p:pic>
      <p:pic>
        <p:nvPicPr>
          <p:cNvPr id="9" name="Afbeelding 8" descr="Jong meisje duimen omhoog">
            <a:extLst>
              <a:ext uri="{FF2B5EF4-FFF2-40B4-BE49-F238E27FC236}">
                <a16:creationId xmlns:a16="http://schemas.microsoft.com/office/drawing/2014/main" id="{1D74322A-021F-A389-FEEA-877AB688CC51}"/>
              </a:ext>
            </a:extLst>
          </p:cNvPr>
          <p:cNvPicPr>
            <a:picLocks noChangeAspect="1"/>
          </p:cNvPicPr>
          <p:nvPr/>
        </p:nvPicPr>
        <p:blipFill rotWithShape="1">
          <a:blip r:embed="rId4">
            <a:extLst>
              <a:ext uri="{28A0092B-C50C-407E-A947-70E740481C1C}">
                <a14:useLocalDpi xmlns:a14="http://schemas.microsoft.com/office/drawing/2010/main" val="0"/>
              </a:ext>
            </a:extLst>
          </a:blip>
          <a:srcRect b="57271"/>
          <a:stretch/>
        </p:blipFill>
        <p:spPr>
          <a:xfrm>
            <a:off x="2271430" y="4329000"/>
            <a:ext cx="2017362" cy="2930343"/>
          </a:xfrm>
          <a:prstGeom prst="rect">
            <a:avLst/>
          </a:prstGeom>
        </p:spPr>
      </p:pic>
    </p:spTree>
    <p:extLst>
      <p:ext uri="{BB962C8B-B14F-4D97-AF65-F5344CB8AC3E}">
        <p14:creationId xmlns:p14="http://schemas.microsoft.com/office/powerpoint/2010/main" val="423986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1000"/>
                                        <p:tgtEl>
                                          <p:spTgt spid="7">
                                            <p:txEl>
                                              <p:pRg st="9" end="9"/>
                                            </p:txEl>
                                          </p:spTgt>
                                        </p:tgtEl>
                                      </p:cBhvr>
                                    </p:animEffect>
                                    <p:anim calcmode="lin" valueType="num">
                                      <p:cBhvr>
                                        <p:cTn id="2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5AC04228-FE34-45B5-BF1E-8816DCC36728}" vid="{FC4BAEA1-560C-4B91-85B4-EB7B6E5CDD8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481893-C82E-4FC7-B33A-5B0ED054A731}">
  <ds:schemaRefs>
    <ds:schemaRef ds:uri="http://schemas.microsoft.com/sharepoint/v3/contenttype/forms"/>
  </ds:schemaRefs>
</ds:datastoreItem>
</file>

<file path=customXml/itemProps2.xml><?xml version="1.0" encoding="utf-8"?>
<ds:datastoreItem xmlns:ds="http://schemas.openxmlformats.org/officeDocument/2006/customXml" ds:itemID="{270BF270-5858-4439-824E-58FEA1A0C6BF}">
  <ds:schemaRefs>
    <ds:schemaRef ds:uri="http://www.w3.org/XML/1998/namespace"/>
    <ds:schemaRef ds:uri="http://purl.org/dc/terms/"/>
    <ds:schemaRef ds:uri="http://purl.org/dc/elements/1.1/"/>
    <ds:schemaRef ds:uri="http://schemas.microsoft.com/office/2006/metadata/properties"/>
    <ds:schemaRef ds:uri="fcc10157-42f8-46e8-83f5-1d9ac4b0055d"/>
    <ds:schemaRef ds:uri="http://schemas.microsoft.com/office/infopath/2007/PartnerControls"/>
    <ds:schemaRef ds:uri="http://schemas.microsoft.com/office/2006/documentManagement/types"/>
    <ds:schemaRef ds:uri="http://schemas.openxmlformats.org/package/2006/metadata/core-properties"/>
    <ds:schemaRef ds:uri="698eef58-bb61-42e2-b548-e1d1f250d219"/>
    <ds:schemaRef ds:uri="http://purl.org/dc/dcmitype/"/>
  </ds:schemaRefs>
</ds:datastoreItem>
</file>

<file path=customXml/itemProps3.xml><?xml version="1.0" encoding="utf-8"?>
<ds:datastoreItem xmlns:ds="http://schemas.openxmlformats.org/officeDocument/2006/customXml" ds:itemID="{D20A9DE0-3610-4282-9C42-1C353A82CDD8}"/>
</file>

<file path=docProps/app.xml><?xml version="1.0" encoding="utf-8"?>
<Properties xmlns="http://schemas.openxmlformats.org/officeDocument/2006/extended-properties" xmlns:vt="http://schemas.openxmlformats.org/officeDocument/2006/docPropsVTypes">
  <Template/>
  <TotalTime>3605</TotalTime>
  <Words>904</Words>
  <Application>Microsoft Office PowerPoint</Application>
  <PresentationFormat>Breedbeeld</PresentationFormat>
  <Paragraphs>109</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Mangal Pro</vt:lpstr>
      <vt:lpstr>Arial</vt:lpstr>
      <vt:lpstr>Aptos Display</vt:lpstr>
      <vt:lpstr>Calibri</vt:lpstr>
      <vt:lpstr>BaseNine</vt:lpstr>
      <vt:lpstr>Thema PE TOS VSO</vt:lpstr>
      <vt:lpstr>Psycho-Educatie</vt:lpstr>
      <vt:lpstr>Vorige les</vt:lpstr>
      <vt:lpstr>PowerPoint-presentatie</vt:lpstr>
      <vt:lpstr>Wie is het?</vt:lpstr>
      <vt:lpstr>Kwaliteitenposter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 Wat zijn mijn kwaliteiten?</dc:title>
  <dc:creator>Makaaij, A.P. (Allyson)</dc:creator>
  <cp:lastModifiedBy>Tineke Post- Ilbrink</cp:lastModifiedBy>
  <cp:revision>61</cp:revision>
  <dcterms:created xsi:type="dcterms:W3CDTF">2022-10-07T06:43:07Z</dcterms:created>
  <dcterms:modified xsi:type="dcterms:W3CDTF">2025-02-12T10:02:57Z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