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6" r:id="rId4"/>
  </p:sldMasterIdLst>
  <p:notesMasterIdLst>
    <p:notesMasterId r:id="rId15"/>
  </p:notesMasterIdLst>
  <p:sldIdLst>
    <p:sldId id="265" r:id="rId5"/>
    <p:sldId id="279" r:id="rId6"/>
    <p:sldId id="272" r:id="rId7"/>
    <p:sldId id="257" r:id="rId8"/>
    <p:sldId id="259" r:id="rId9"/>
    <p:sldId id="273" r:id="rId10"/>
    <p:sldId id="264" r:id="rId11"/>
    <p:sldId id="275" r:id="rId12"/>
    <p:sldId id="263" r:id="rId13"/>
    <p:sldId id="274" r:id="rId14"/>
  </p:sldIdLst>
  <p:sldSz cx="12192000" cy="6858000"/>
  <p:notesSz cx="6858000" cy="9144000"/>
  <p:embeddedFontLst>
    <p:embeddedFont>
      <p:font typeface="BaseNine" pitchFamily="2" charset="0"/>
      <p:regular r:id="rId16"/>
    </p:embeddedFont>
    <p:embeddedFont>
      <p:font typeface="Mangal Pro" panose="00000500000000000000" pitchFamily="2" charset="0"/>
      <p:regular r:id="rId17"/>
      <p:bold r:id="rId18"/>
    </p:embeddedFont>
  </p:embeddedFontLst>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48v90prCMb9YZOkNdSgKWA==" hashData="2u7rEZo04F4sAZ9/txUf60Vzv1ZaJyYoqBumjNXriA+mFzQW5+Nay80rxdbaxASpRil1C5lt7yFHsDdoYWRf9w=="/>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8CDD32-988E-DB5C-64A7-05BB43099DCB}" name="Tineke Post" initials="PST" userId="Tineke Post"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C8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3228B0-CAFC-4A3F-934C-20564149CCD1}" v="1268" dt="2023-08-30T19:03:37.5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58049" autoAdjust="0"/>
  </p:normalViewPr>
  <p:slideViewPr>
    <p:cSldViewPr snapToGrid="0">
      <p:cViewPr varScale="1">
        <p:scale>
          <a:sx n="33" d="100"/>
          <a:sy n="33" d="100"/>
        </p:scale>
        <p:origin x="1256" y="1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st, T. (Tineke)" userId="3bc886b5-731d-4cf3-a443-abb8640b0b78" providerId="ADAL" clId="{7E60F28E-E10B-4E58-B133-72B2CC529BCB}"/>
    <pc:docChg chg="modSld">
      <pc:chgData name="Post, T. (Tineke)" userId="3bc886b5-731d-4cf3-a443-abb8640b0b78" providerId="ADAL" clId="{7E60F28E-E10B-4E58-B133-72B2CC529BCB}" dt="2023-08-31T18:44:19.484" v="127" actId="114"/>
      <pc:docMkLst>
        <pc:docMk/>
      </pc:docMkLst>
      <pc:sldChg chg="modSp mod">
        <pc:chgData name="Post, T. (Tineke)" userId="3bc886b5-731d-4cf3-a443-abb8640b0b78" providerId="ADAL" clId="{7E60F28E-E10B-4E58-B133-72B2CC529BCB}" dt="2023-08-31T18:43:50.460" v="118" actId="6549"/>
        <pc:sldMkLst>
          <pc:docMk/>
          <pc:sldMk cId="3437796534" sldId="259"/>
        </pc:sldMkLst>
      </pc:sldChg>
      <pc:sldChg chg="modSp mod">
        <pc:chgData name="Post, T. (Tineke)" userId="3bc886b5-731d-4cf3-a443-abb8640b0b78" providerId="ADAL" clId="{7E60F28E-E10B-4E58-B133-72B2CC529BCB}" dt="2023-08-31T18:44:19.484" v="127" actId="114"/>
        <pc:sldMkLst>
          <pc:docMk/>
          <pc:sldMk cId="25054559" sldId="263"/>
        </pc:sldMkLst>
      </pc:sldChg>
      <pc:sldChg chg="modSp mod">
        <pc:chgData name="Post, T. (Tineke)" userId="3bc886b5-731d-4cf3-a443-abb8640b0b78" providerId="ADAL" clId="{7E60F28E-E10B-4E58-B133-72B2CC529BCB}" dt="2023-08-31T18:44:09.161" v="126" actId="113"/>
        <pc:sldMkLst>
          <pc:docMk/>
          <pc:sldMk cId="1476655407" sldId="264"/>
        </pc:sldMkLst>
      </pc:sldChg>
      <pc:sldChg chg="modSp mod">
        <pc:chgData name="Post, T. (Tineke)" userId="3bc886b5-731d-4cf3-a443-abb8640b0b78" providerId="ADAL" clId="{7E60F28E-E10B-4E58-B133-72B2CC529BCB}" dt="2023-08-31T18:43:55.996" v="124" actId="6549"/>
        <pc:sldMkLst>
          <pc:docMk/>
          <pc:sldMk cId="3299730945" sldId="273"/>
        </pc:sldMkLst>
      </pc:sldChg>
      <pc:sldChg chg="modNotesTx">
        <pc:chgData name="Post, T. (Tineke)" userId="3bc886b5-731d-4cf3-a443-abb8640b0b78" providerId="ADAL" clId="{7E60F28E-E10B-4E58-B133-72B2CC529BCB}" dt="2023-08-30T19:36:24.491" v="112" actId="20577"/>
        <pc:sldMkLst>
          <pc:docMk/>
          <pc:sldMk cId="4239869420" sldId="274"/>
        </pc:sldMkLst>
      </pc:sldChg>
    </pc:docChg>
  </pc:docChgLst>
  <pc:docChgLst>
    <pc:chgData name="Makaaij, A.P. (Allyson)" userId="cc5c0e6b-a3fd-4108-b505-71aedd644dd2" providerId="ADAL" clId="{822CB056-8875-4F12-9D1F-DD2C0C7D8849}"/>
    <pc:docChg chg="custSel addSld modSld">
      <pc:chgData name="Makaaij, A.P. (Allyson)" userId="cc5c0e6b-a3fd-4108-b505-71aedd644dd2" providerId="ADAL" clId="{822CB056-8875-4F12-9D1F-DD2C0C7D8849}" dt="2023-10-11T10:21:56.556" v="8142"/>
      <pc:docMkLst>
        <pc:docMk/>
      </pc:docMkLst>
      <pc:sldChg chg="modNotesTx">
        <pc:chgData name="Makaaij, A.P. (Allyson)" userId="cc5c0e6b-a3fd-4108-b505-71aedd644dd2" providerId="ADAL" clId="{822CB056-8875-4F12-9D1F-DD2C0C7D8849}" dt="2023-10-11T09:59:07.118" v="3036" actId="20577"/>
        <pc:sldMkLst>
          <pc:docMk/>
          <pc:sldMk cId="3380740557" sldId="257"/>
        </pc:sldMkLst>
      </pc:sldChg>
      <pc:sldChg chg="modSp mod modNotesTx">
        <pc:chgData name="Makaaij, A.P. (Allyson)" userId="cc5c0e6b-a3fd-4108-b505-71aedd644dd2" providerId="ADAL" clId="{822CB056-8875-4F12-9D1F-DD2C0C7D8849}" dt="2023-10-11T10:01:25.939" v="3823" actId="20577"/>
        <pc:sldMkLst>
          <pc:docMk/>
          <pc:sldMk cId="3437796534" sldId="259"/>
        </pc:sldMkLst>
      </pc:sldChg>
      <pc:sldChg chg="modSp mod">
        <pc:chgData name="Makaaij, A.P. (Allyson)" userId="cc5c0e6b-a3fd-4108-b505-71aedd644dd2" providerId="ADAL" clId="{822CB056-8875-4F12-9D1F-DD2C0C7D8849}" dt="2023-10-11T09:56:38.933" v="2472" actId="20577"/>
        <pc:sldMkLst>
          <pc:docMk/>
          <pc:sldMk cId="25054559" sldId="263"/>
        </pc:sldMkLst>
      </pc:sldChg>
      <pc:sldChg chg="modNotesTx">
        <pc:chgData name="Makaaij, A.P. (Allyson)" userId="cc5c0e6b-a3fd-4108-b505-71aedd644dd2" providerId="ADAL" clId="{822CB056-8875-4F12-9D1F-DD2C0C7D8849}" dt="2023-10-11T10:14:48.062" v="6877" actId="20577"/>
        <pc:sldMkLst>
          <pc:docMk/>
          <pc:sldMk cId="1476655407" sldId="264"/>
        </pc:sldMkLst>
      </pc:sldChg>
      <pc:sldChg chg="modNotesTx">
        <pc:chgData name="Makaaij, A.P. (Allyson)" userId="cc5c0e6b-a3fd-4108-b505-71aedd644dd2" providerId="ADAL" clId="{822CB056-8875-4F12-9D1F-DD2C0C7D8849}" dt="2023-10-11T09:55:14.285" v="2413" actId="113"/>
        <pc:sldMkLst>
          <pc:docMk/>
          <pc:sldMk cId="3426663280" sldId="265"/>
        </pc:sldMkLst>
      </pc:sldChg>
      <pc:sldChg chg="modSp mod modNotesTx">
        <pc:chgData name="Makaaij, A.P. (Allyson)" userId="cc5c0e6b-a3fd-4108-b505-71aedd644dd2" providerId="ADAL" clId="{822CB056-8875-4F12-9D1F-DD2C0C7D8849}" dt="2023-10-11T09:55:54.593" v="2468" actId="14100"/>
        <pc:sldMkLst>
          <pc:docMk/>
          <pc:sldMk cId="3211076375" sldId="272"/>
        </pc:sldMkLst>
      </pc:sldChg>
      <pc:sldChg chg="modSp modNotesTx">
        <pc:chgData name="Makaaij, A.P. (Allyson)" userId="cc5c0e6b-a3fd-4108-b505-71aedd644dd2" providerId="ADAL" clId="{822CB056-8875-4F12-9D1F-DD2C0C7D8849}" dt="2023-10-11T10:09:01.232" v="5895" actId="20577"/>
        <pc:sldMkLst>
          <pc:docMk/>
          <pc:sldMk cId="3299730945" sldId="273"/>
        </pc:sldMkLst>
      </pc:sldChg>
      <pc:sldChg chg="delCm">
        <pc:chgData name="Makaaij, A.P. (Allyson)" userId="cc5c0e6b-a3fd-4108-b505-71aedd644dd2" providerId="ADAL" clId="{822CB056-8875-4F12-9D1F-DD2C0C7D8849}" dt="2023-10-11T10:21:56.556" v="8142"/>
        <pc:sldMkLst>
          <pc:docMk/>
          <pc:sldMk cId="4239869420" sldId="274"/>
        </pc:sldMkLst>
      </pc:sldChg>
      <pc:sldChg chg="modSp add mod modAnim modNotesTx">
        <pc:chgData name="Makaaij, A.P. (Allyson)" userId="cc5c0e6b-a3fd-4108-b505-71aedd644dd2" providerId="ADAL" clId="{822CB056-8875-4F12-9D1F-DD2C0C7D8849}" dt="2023-10-11T10:21:19.043" v="8141" actId="20577"/>
        <pc:sldMkLst>
          <pc:docMk/>
          <pc:sldMk cId="1969876505" sldId="275"/>
        </pc:sldMkLst>
      </pc:sldChg>
    </pc:docChg>
  </pc:docChgLst>
  <pc:docChgLst>
    <pc:chgData name="Allyson Makaaij" userId="cc5c0e6b-a3fd-4108-b505-71aedd644dd2" providerId="ADAL" clId="{6D010472-3312-4EC4-8C2E-D6FF7B923445}"/>
    <pc:docChg chg="modSld">
      <pc:chgData name="Allyson Makaaij" userId="cc5c0e6b-a3fd-4108-b505-71aedd644dd2" providerId="ADAL" clId="{6D010472-3312-4EC4-8C2E-D6FF7B923445}" dt="2023-12-04T09:03:15.599" v="6"/>
      <pc:docMkLst>
        <pc:docMk/>
      </pc:docMkLst>
      <pc:sldChg chg="modSp mod">
        <pc:chgData name="Allyson Makaaij" userId="cc5c0e6b-a3fd-4108-b505-71aedd644dd2" providerId="ADAL" clId="{6D010472-3312-4EC4-8C2E-D6FF7B923445}" dt="2023-12-04T09:02:26.901" v="5" actId="20577"/>
        <pc:sldMkLst>
          <pc:docMk/>
          <pc:sldMk cId="25054559" sldId="263"/>
        </pc:sldMkLst>
      </pc:sldChg>
      <pc:sldChg chg="delCm">
        <pc:chgData name="Allyson Makaaij" userId="cc5c0e6b-a3fd-4108-b505-71aedd644dd2" providerId="ADAL" clId="{6D010472-3312-4EC4-8C2E-D6FF7B923445}" dt="2023-12-04T09:03:15.599" v="6"/>
        <pc:sldMkLst>
          <pc:docMk/>
          <pc:sldMk cId="3211076375" sldId="272"/>
        </pc:sldMkLst>
      </pc:sldChg>
    </pc:docChg>
  </pc:docChgLst>
  <pc:docChgLst>
    <pc:chgData name="Post-Ilbrink, Tineke" userId="acaedabe-b12f-42d1-8517-780bc8ea15c4" providerId="ADAL" clId="{980DB3F8-C9C5-458E-9742-0CE5F83E9916}"/>
    <pc:docChg chg="custSel addSld delSld modSld">
      <pc:chgData name="Post-Ilbrink, Tineke" userId="acaedabe-b12f-42d1-8517-780bc8ea15c4" providerId="ADAL" clId="{980DB3F8-C9C5-458E-9742-0CE5F83E9916}" dt="2025-02-12T09:35:42.901" v="370" actId="20577"/>
      <pc:docMkLst>
        <pc:docMk/>
      </pc:docMkLst>
      <pc:sldChg chg="addSp delSp modSp mod modAnim modNotesTx">
        <pc:chgData name="Post-Ilbrink, Tineke" userId="acaedabe-b12f-42d1-8517-780bc8ea15c4" providerId="ADAL" clId="{980DB3F8-C9C5-458E-9742-0CE5F83E9916}" dt="2025-02-12T09:31:36.399" v="155" actId="21"/>
        <pc:sldMkLst>
          <pc:docMk/>
          <pc:sldMk cId="3380740557" sldId="257"/>
        </pc:sldMkLst>
        <pc:spChg chg="mod">
          <ac:chgData name="Post-Ilbrink, Tineke" userId="acaedabe-b12f-42d1-8517-780bc8ea15c4" providerId="ADAL" clId="{980DB3F8-C9C5-458E-9742-0CE5F83E9916}" dt="2025-02-12T09:28:33.380" v="48" actId="27636"/>
          <ac:spMkLst>
            <pc:docMk/>
            <pc:sldMk cId="3380740557" sldId="257"/>
            <ac:spMk id="3" creationId="{CC25C5E8-2442-425E-9185-1787C7108828}"/>
          </ac:spMkLst>
        </pc:spChg>
        <pc:picChg chg="add del">
          <ac:chgData name="Post-Ilbrink, Tineke" userId="acaedabe-b12f-42d1-8517-780bc8ea15c4" providerId="ADAL" clId="{980DB3F8-C9C5-458E-9742-0CE5F83E9916}" dt="2025-02-12T09:31:36.399" v="155" actId="21"/>
          <ac:picMkLst>
            <pc:docMk/>
            <pc:sldMk cId="3380740557" sldId="257"/>
            <ac:picMk id="5" creationId="{A10526B6-6E35-BD3B-A062-B082365604A2}"/>
          </ac:picMkLst>
        </pc:picChg>
      </pc:sldChg>
      <pc:sldChg chg="addSp delSp modSp mod modAnim modNotesTx">
        <pc:chgData name="Post-Ilbrink, Tineke" userId="acaedabe-b12f-42d1-8517-780bc8ea15c4" providerId="ADAL" clId="{980DB3F8-C9C5-458E-9742-0CE5F83E9916}" dt="2025-02-12T09:32:19.830" v="167" actId="6549"/>
        <pc:sldMkLst>
          <pc:docMk/>
          <pc:sldMk cId="3437796534" sldId="259"/>
        </pc:sldMkLst>
        <pc:spChg chg="mod">
          <ac:chgData name="Post-Ilbrink, Tineke" userId="acaedabe-b12f-42d1-8517-780bc8ea15c4" providerId="ADAL" clId="{980DB3F8-C9C5-458E-9742-0CE5F83E9916}" dt="2025-02-12T09:32:14.565" v="166" actId="20577"/>
          <ac:spMkLst>
            <pc:docMk/>
            <pc:sldMk cId="3437796534" sldId="259"/>
            <ac:spMk id="3" creationId="{9227FE65-9E59-4694-97F0-0CEBF4169602}"/>
          </ac:spMkLst>
        </pc:spChg>
        <pc:spChg chg="add mod">
          <ac:chgData name="Post-Ilbrink, Tineke" userId="acaedabe-b12f-42d1-8517-780bc8ea15c4" providerId="ADAL" clId="{980DB3F8-C9C5-458E-9742-0CE5F83E9916}" dt="2025-02-12T09:31:19.165" v="153"/>
          <ac:spMkLst>
            <pc:docMk/>
            <pc:sldMk cId="3437796534" sldId="259"/>
            <ac:spMk id="4" creationId="{2336B5B3-62F3-56D5-2974-E3BF26459889}"/>
          </ac:spMkLst>
        </pc:spChg>
        <pc:picChg chg="del">
          <ac:chgData name="Post-Ilbrink, Tineke" userId="acaedabe-b12f-42d1-8517-780bc8ea15c4" providerId="ADAL" clId="{980DB3F8-C9C5-458E-9742-0CE5F83E9916}" dt="2025-02-12T09:31:17.413" v="151" actId="478"/>
          <ac:picMkLst>
            <pc:docMk/>
            <pc:sldMk cId="3437796534" sldId="259"/>
            <ac:picMk id="5" creationId="{B00619BD-06E2-55CC-F9AE-261D527A4AEE}"/>
          </ac:picMkLst>
        </pc:picChg>
        <pc:picChg chg="add mod">
          <ac:chgData name="Post-Ilbrink, Tineke" userId="acaedabe-b12f-42d1-8517-780bc8ea15c4" providerId="ADAL" clId="{980DB3F8-C9C5-458E-9742-0CE5F83E9916}" dt="2025-02-12T09:31:44.971" v="159" actId="1076"/>
          <ac:picMkLst>
            <pc:docMk/>
            <pc:sldMk cId="3437796534" sldId="259"/>
            <ac:picMk id="6" creationId="{A10526B6-6E35-BD3B-A062-B082365604A2}"/>
          </ac:picMkLst>
        </pc:picChg>
      </pc:sldChg>
      <pc:sldChg chg="modSp mod modNotesTx">
        <pc:chgData name="Post-Ilbrink, Tineke" userId="acaedabe-b12f-42d1-8517-780bc8ea15c4" providerId="ADAL" clId="{980DB3F8-C9C5-458E-9742-0CE5F83E9916}" dt="2025-02-12T09:34:09.720" v="232" actId="2711"/>
        <pc:sldMkLst>
          <pc:docMk/>
          <pc:sldMk cId="25054559" sldId="263"/>
        </pc:sldMkLst>
        <pc:spChg chg="mod">
          <ac:chgData name="Post-Ilbrink, Tineke" userId="acaedabe-b12f-42d1-8517-780bc8ea15c4" providerId="ADAL" clId="{980DB3F8-C9C5-458E-9742-0CE5F83E9916}" dt="2025-02-12T09:33:53.553" v="228" actId="1076"/>
          <ac:spMkLst>
            <pc:docMk/>
            <pc:sldMk cId="25054559" sldId="263"/>
            <ac:spMk id="3" creationId="{9227FE65-9E59-4694-97F0-0CEBF4169602}"/>
          </ac:spMkLst>
        </pc:spChg>
        <pc:picChg chg="mod">
          <ac:chgData name="Post-Ilbrink, Tineke" userId="acaedabe-b12f-42d1-8517-780bc8ea15c4" providerId="ADAL" clId="{980DB3F8-C9C5-458E-9742-0CE5F83E9916}" dt="2025-02-12T09:33:57.418" v="229" actId="1076"/>
          <ac:picMkLst>
            <pc:docMk/>
            <pc:sldMk cId="25054559" sldId="263"/>
            <ac:picMk id="5" creationId="{6AF8279F-5D42-026B-2B33-ED343B13E76F}"/>
          </ac:picMkLst>
        </pc:picChg>
        <pc:picChg chg="mod">
          <ac:chgData name="Post-Ilbrink, Tineke" userId="acaedabe-b12f-42d1-8517-780bc8ea15c4" providerId="ADAL" clId="{980DB3F8-C9C5-458E-9742-0CE5F83E9916}" dt="2025-02-12T09:33:57.418" v="229" actId="1076"/>
          <ac:picMkLst>
            <pc:docMk/>
            <pc:sldMk cId="25054559" sldId="263"/>
            <ac:picMk id="7" creationId="{72EE107F-42B6-6993-E22C-DA81350B5857}"/>
          </ac:picMkLst>
        </pc:picChg>
      </pc:sldChg>
      <pc:sldChg chg="modNotesTx">
        <pc:chgData name="Post-Ilbrink, Tineke" userId="acaedabe-b12f-42d1-8517-780bc8ea15c4" providerId="ADAL" clId="{980DB3F8-C9C5-458E-9742-0CE5F83E9916}" dt="2025-02-12T09:33:05.805" v="174" actId="255"/>
        <pc:sldMkLst>
          <pc:docMk/>
          <pc:sldMk cId="1476655407" sldId="264"/>
        </pc:sldMkLst>
      </pc:sldChg>
      <pc:sldChg chg="modNotesTx">
        <pc:chgData name="Post-Ilbrink, Tineke" userId="acaedabe-b12f-42d1-8517-780bc8ea15c4" providerId="ADAL" clId="{980DB3F8-C9C5-458E-9742-0CE5F83E9916}" dt="2025-02-12T09:21:02.998" v="20" actId="255"/>
        <pc:sldMkLst>
          <pc:docMk/>
          <pc:sldMk cId="3426663280" sldId="265"/>
        </pc:sldMkLst>
      </pc:sldChg>
      <pc:sldChg chg="del">
        <pc:chgData name="Post-Ilbrink, Tineke" userId="acaedabe-b12f-42d1-8517-780bc8ea15c4" providerId="ADAL" clId="{980DB3F8-C9C5-458E-9742-0CE5F83E9916}" dt="2025-02-12T09:20:43.756" v="1" actId="47"/>
        <pc:sldMkLst>
          <pc:docMk/>
          <pc:sldMk cId="4171897288" sldId="266"/>
        </pc:sldMkLst>
      </pc:sldChg>
      <pc:sldChg chg="modSp mod modAnim modNotesTx">
        <pc:chgData name="Post-Ilbrink, Tineke" userId="acaedabe-b12f-42d1-8517-780bc8ea15c4" providerId="ADAL" clId="{980DB3F8-C9C5-458E-9742-0CE5F83E9916}" dt="2025-02-12T09:25:41.203" v="42" actId="255"/>
        <pc:sldMkLst>
          <pc:docMk/>
          <pc:sldMk cId="3211076375" sldId="272"/>
        </pc:sldMkLst>
        <pc:spChg chg="mod">
          <ac:chgData name="Post-Ilbrink, Tineke" userId="acaedabe-b12f-42d1-8517-780bc8ea15c4" providerId="ADAL" clId="{980DB3F8-C9C5-458E-9742-0CE5F83E9916}" dt="2025-02-12T09:24:39.200" v="32" actId="113"/>
          <ac:spMkLst>
            <pc:docMk/>
            <pc:sldMk cId="3211076375" sldId="272"/>
            <ac:spMk id="5" creationId="{0BD34E20-6A0D-86E3-859B-97923AE497B1}"/>
          </ac:spMkLst>
        </pc:spChg>
        <pc:spChg chg="mod">
          <ac:chgData name="Post-Ilbrink, Tineke" userId="acaedabe-b12f-42d1-8517-780bc8ea15c4" providerId="ADAL" clId="{980DB3F8-C9C5-458E-9742-0CE5F83E9916}" dt="2025-02-12T09:24:55.809" v="40" actId="1076"/>
          <ac:spMkLst>
            <pc:docMk/>
            <pc:sldMk cId="3211076375" sldId="272"/>
            <ac:spMk id="7" creationId="{DA9F1D87-EC38-F38E-7890-59B9B31D134D}"/>
          </ac:spMkLst>
        </pc:spChg>
      </pc:sldChg>
      <pc:sldChg chg="modSp mod modNotesTx">
        <pc:chgData name="Post-Ilbrink, Tineke" userId="acaedabe-b12f-42d1-8517-780bc8ea15c4" providerId="ADAL" clId="{980DB3F8-C9C5-458E-9742-0CE5F83E9916}" dt="2025-02-12T09:32:42.400" v="172" actId="6549"/>
        <pc:sldMkLst>
          <pc:docMk/>
          <pc:sldMk cId="3299730945" sldId="273"/>
        </pc:sldMkLst>
        <pc:spChg chg="mod">
          <ac:chgData name="Post-Ilbrink, Tineke" userId="acaedabe-b12f-42d1-8517-780bc8ea15c4" providerId="ADAL" clId="{980DB3F8-C9C5-458E-9742-0CE5F83E9916}" dt="2025-02-12T09:32:34.251" v="170" actId="1076"/>
          <ac:spMkLst>
            <pc:docMk/>
            <pc:sldMk cId="3299730945" sldId="273"/>
            <ac:spMk id="3" creationId="{9227FE65-9E59-4694-97F0-0CEBF4169602}"/>
          </ac:spMkLst>
        </pc:spChg>
      </pc:sldChg>
      <pc:sldChg chg="addSp modSp mod modAnim modNotesTx">
        <pc:chgData name="Post-Ilbrink, Tineke" userId="acaedabe-b12f-42d1-8517-780bc8ea15c4" providerId="ADAL" clId="{980DB3F8-C9C5-458E-9742-0CE5F83E9916}" dt="2025-02-12T09:35:42.901" v="370" actId="20577"/>
        <pc:sldMkLst>
          <pc:docMk/>
          <pc:sldMk cId="4239869420" sldId="274"/>
        </pc:sldMkLst>
        <pc:spChg chg="add">
          <ac:chgData name="Post-Ilbrink, Tineke" userId="acaedabe-b12f-42d1-8517-780bc8ea15c4" providerId="ADAL" clId="{980DB3F8-C9C5-458E-9742-0CE5F83E9916}" dt="2025-02-12T09:35:31.097" v="314"/>
          <ac:spMkLst>
            <pc:docMk/>
            <pc:sldMk cId="4239869420" sldId="274"/>
            <ac:spMk id="3" creationId="{687A487C-1062-268C-E464-83C278D16933}"/>
          </ac:spMkLst>
        </pc:spChg>
        <pc:spChg chg="mod">
          <ac:chgData name="Post-Ilbrink, Tineke" userId="acaedabe-b12f-42d1-8517-780bc8ea15c4" providerId="ADAL" clId="{980DB3F8-C9C5-458E-9742-0CE5F83E9916}" dt="2025-02-12T09:35:42.901" v="370" actId="20577"/>
          <ac:spMkLst>
            <pc:docMk/>
            <pc:sldMk cId="4239869420" sldId="274"/>
            <ac:spMk id="7" creationId="{DA9F1D87-EC38-F38E-7890-59B9B31D134D}"/>
          </ac:spMkLst>
        </pc:spChg>
      </pc:sldChg>
      <pc:sldChg chg="modNotesTx">
        <pc:chgData name="Post-Ilbrink, Tineke" userId="acaedabe-b12f-42d1-8517-780bc8ea15c4" providerId="ADAL" clId="{980DB3F8-C9C5-458E-9742-0CE5F83E9916}" dt="2025-02-12T09:33:11.235" v="176" actId="255"/>
        <pc:sldMkLst>
          <pc:docMk/>
          <pc:sldMk cId="1969876505" sldId="275"/>
        </pc:sldMkLst>
      </pc:sldChg>
      <pc:sldChg chg="add">
        <pc:chgData name="Post-Ilbrink, Tineke" userId="acaedabe-b12f-42d1-8517-780bc8ea15c4" providerId="ADAL" clId="{980DB3F8-C9C5-458E-9742-0CE5F83E9916}" dt="2025-02-12T09:20:35.742" v="0"/>
        <pc:sldMkLst>
          <pc:docMk/>
          <pc:sldMk cId="1526408900" sldId="2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9F8FF3-BF64-454C-9946-1BAB671CE8DD}" type="datetimeFigureOut">
              <a:rPr lang="nl-NL" smtClean="0"/>
              <a:t>12-2-2025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183637-D670-47C9-AB68-C174215A06CA}" type="slidenum">
              <a:rPr lang="nl-NL" smtClean="0"/>
              <a:t>‹nr.›</a:t>
            </a:fld>
            <a:endParaRPr lang="nl-NL"/>
          </a:p>
        </p:txBody>
      </p:sp>
    </p:spTree>
    <p:extLst>
      <p:ext uri="{BB962C8B-B14F-4D97-AF65-F5344CB8AC3E}">
        <p14:creationId xmlns:p14="http://schemas.microsoft.com/office/powerpoint/2010/main" val="4194193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dirty="0">
                <a:latin typeface="Aptos Display" panose="020B0004020202020204" pitchFamily="34" charset="0"/>
              </a:rPr>
              <a:t>Benodigde materialen:</a:t>
            </a:r>
          </a:p>
          <a:p>
            <a:pPr marL="171450" indent="-171450">
              <a:buFontTx/>
              <a:buChar char="-"/>
            </a:pPr>
            <a:r>
              <a:rPr lang="nl-NL" sz="1000" dirty="0">
                <a:latin typeface="Aptos Display" panose="020B0004020202020204" pitchFamily="34" charset="0"/>
              </a:rPr>
              <a:t>Meer dan voldoende post-its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000" dirty="0">
                <a:latin typeface="Aptos Display" panose="020B0004020202020204" pitchFamily="34" charset="0"/>
              </a:rPr>
              <a:t>Kwaliteitenspel (bij voorkeur het (jeugd)kwaliteitenspel van Els Lohman) of kinderkwaliteitenkaartjes van internet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i="1" dirty="0">
                <a:latin typeface="Aptos Display" panose="020B0004020202020204" pitchFamily="34" charset="0"/>
              </a:rPr>
              <a:t>NB. Het heeft niet de voorkeur de volwassenversie van een kwaliteitenspel te gebruiken omdat daar geen ondersteunende afbeeldingen bij worden gebruikt. </a:t>
            </a:r>
            <a:endParaRPr lang="nl-NL" sz="1000" dirty="0">
              <a:latin typeface="Aptos Display" panose="020B0004020202020204" pitchFamily="34" charset="0"/>
            </a:endParaRPr>
          </a:p>
          <a:p>
            <a:pPr marL="171450" indent="-171450">
              <a:buFontTx/>
              <a:buChar char="-"/>
            </a:pPr>
            <a:r>
              <a:rPr lang="nl-NL" sz="1000" dirty="0">
                <a:latin typeface="Aptos Display" panose="020B0004020202020204" pitchFamily="34" charset="0"/>
              </a:rPr>
              <a:t>Het huiswerkblad</a:t>
            </a:r>
          </a:p>
          <a:p>
            <a:pPr marL="0" indent="0">
              <a:buFontTx/>
              <a:buNone/>
            </a:pPr>
            <a:endParaRPr lang="nl-NL" sz="1000" dirty="0">
              <a:latin typeface="Aptos Display" panose="020B0004020202020204" pitchFamily="34" charset="0"/>
            </a:endParaRPr>
          </a:p>
          <a:p>
            <a:pPr marL="0" indent="0">
              <a:buFontTx/>
              <a:buNone/>
            </a:pPr>
            <a:r>
              <a:rPr lang="nl-NL" sz="1000" b="1" dirty="0">
                <a:latin typeface="Aptos Display" panose="020B0004020202020204" pitchFamily="34" charset="0"/>
              </a:rPr>
              <a:t>Voorbereiding:</a:t>
            </a:r>
          </a:p>
          <a:p>
            <a:pPr marL="171450" indent="-171450">
              <a:buFontTx/>
              <a:buChar char="-"/>
            </a:pPr>
            <a:r>
              <a:rPr lang="nl-NL" sz="1000" dirty="0">
                <a:latin typeface="Aptos Display" panose="020B0004020202020204" pitchFamily="34" charset="0"/>
              </a:rPr>
              <a:t>Leg de kwaliteitenkaartjes klaar op een tafel in het lokaal.</a:t>
            </a:r>
          </a:p>
          <a:p>
            <a:pPr marL="171450" indent="-171450">
              <a:buFontTx/>
              <a:buChar char="-"/>
            </a:pPr>
            <a:r>
              <a:rPr lang="nl-NL" sz="1000" dirty="0">
                <a:latin typeface="Aptos Display" panose="020B0004020202020204" pitchFamily="34" charset="0"/>
              </a:rPr>
              <a:t>Print de huiswerkbladen</a:t>
            </a:r>
          </a:p>
          <a:p>
            <a:pPr marL="0" indent="0">
              <a:buFontTx/>
              <a:buNone/>
            </a:pPr>
            <a:endParaRPr lang="nl-NL" sz="1000" dirty="0">
              <a:latin typeface="Aptos Display" panose="020B0004020202020204" pitchFamily="34" charset="0"/>
            </a:endParaRPr>
          </a:p>
          <a:p>
            <a:r>
              <a:rPr lang="nl-NL" sz="1000" b="1" dirty="0">
                <a:latin typeface="Aptos Display" panose="020B0004020202020204" pitchFamily="34" charset="0"/>
              </a:rPr>
              <a:t>Introductie van de les voor de docent: </a:t>
            </a:r>
          </a:p>
          <a:p>
            <a:r>
              <a:rPr lang="nl-NL" sz="1000" dirty="0">
                <a:latin typeface="Aptos Display" panose="020B0004020202020204" pitchFamily="34" charset="0"/>
              </a:rPr>
              <a:t>Deze les borduurt voort op de lessen ‘Spin in het Web’. Deze lessen waren als het ware een soort ‘nulmeting’ van wat de leerling nu over zichzelf weet. Het verloop van de lessen is dan in de grote lijn nu als volgt: </a:t>
            </a:r>
            <a:br>
              <a:rPr lang="nl-NL" sz="1000" dirty="0">
                <a:latin typeface="Aptos Display" panose="020B0004020202020204" pitchFamily="34" charset="0"/>
              </a:rPr>
            </a:br>
            <a:endParaRPr lang="nl-NL" sz="1000" dirty="0">
              <a:latin typeface="Aptos Display" panose="020B0004020202020204" pitchFamily="34" charset="0"/>
            </a:endParaRPr>
          </a:p>
          <a:p>
            <a:pPr marL="171450" indent="-171450">
              <a:buFont typeface="Wingdings" panose="05000000000000000000" pitchFamily="2" charset="2"/>
              <a:buChar char="Ø"/>
            </a:pPr>
            <a:r>
              <a:rPr lang="nl-NL" sz="1000" dirty="0">
                <a:latin typeface="Aptos Display" panose="020B0004020202020204" pitchFamily="34" charset="0"/>
              </a:rPr>
              <a:t>Waar wil ik naartoe, wat zijn mijn toekomstdromen, wat zijn mijn doelen voor de toekomst?</a:t>
            </a:r>
          </a:p>
          <a:p>
            <a:pPr marL="171450" indent="-171450">
              <a:buFont typeface="Wingdings" panose="05000000000000000000" pitchFamily="2" charset="2"/>
              <a:buChar char="Ø"/>
            </a:pPr>
            <a:r>
              <a:rPr lang="nl-NL" sz="1000" dirty="0">
                <a:latin typeface="Aptos Display" panose="020B0004020202020204" pitchFamily="34" charset="0"/>
              </a:rPr>
              <a:t>Ik ben zelf de belangrijkste persoon die mijn kan helpen om mijn doelen te bereiken</a:t>
            </a:r>
          </a:p>
          <a:p>
            <a:pPr marL="171450" indent="-171450">
              <a:buFont typeface="Wingdings" panose="05000000000000000000" pitchFamily="2" charset="2"/>
              <a:buChar char="Ø"/>
            </a:pPr>
            <a:r>
              <a:rPr lang="nl-NL" sz="1000" dirty="0">
                <a:latin typeface="Aptos Display" panose="020B0004020202020204" pitchFamily="34" charset="0"/>
              </a:rPr>
              <a:t>Dan is het handig dat ik goed weet wie ik ben </a:t>
            </a:r>
          </a:p>
          <a:p>
            <a:pPr marL="171450" indent="-171450">
              <a:buFont typeface="Wingdings" panose="05000000000000000000" pitchFamily="2" charset="2"/>
              <a:buChar char="Ø"/>
            </a:pPr>
            <a:r>
              <a:rPr lang="nl-NL" sz="1000" dirty="0">
                <a:latin typeface="Aptos Display" panose="020B0004020202020204" pitchFamily="34" charset="0"/>
              </a:rPr>
              <a:t>Wat weet ik nu eigenlijk over wie ik ben?</a:t>
            </a:r>
          </a:p>
          <a:p>
            <a:pPr marL="171450" indent="-171450">
              <a:buFont typeface="Wingdings" panose="05000000000000000000" pitchFamily="2" charset="2"/>
              <a:buChar char="Ø"/>
            </a:pPr>
            <a:r>
              <a:rPr lang="nl-NL" sz="1000" dirty="0">
                <a:latin typeface="Aptos Display" panose="020B0004020202020204" pitchFamily="34" charset="0"/>
              </a:rPr>
              <a:t>Wat is er eigenlijk allemaal heel goed aan mij? Wat zijn mijn kwaliteiten? </a:t>
            </a:r>
          </a:p>
          <a:p>
            <a:pPr marL="0" indent="0">
              <a:buFont typeface="Wingdings" panose="05000000000000000000" pitchFamily="2" charset="2"/>
              <a:buNone/>
            </a:pPr>
            <a:endParaRPr lang="nl-NL" sz="1000" dirty="0">
              <a:latin typeface="Aptos Display" panose="020B0004020202020204" pitchFamily="34" charset="0"/>
            </a:endParaRPr>
          </a:p>
          <a:p>
            <a:pPr marL="0" indent="0">
              <a:buFont typeface="Wingdings" panose="05000000000000000000" pitchFamily="2" charset="2"/>
              <a:buNone/>
            </a:pPr>
            <a:r>
              <a:rPr lang="nl-NL" sz="1000" dirty="0">
                <a:latin typeface="Aptos Display" panose="020B0004020202020204" pitchFamily="34" charset="0"/>
              </a:rPr>
              <a:t>Op deze manier kunnen we positief insteken en eerst de leerling laten ervaren wat er allemaal goed aan hem/haar is. Vanuit dit perspectief op talenten en kwaliteiten maken we vervolgens de brug naar het ontdekken van de eigen moeilijkheden en hindernissen met betrekking tot TOS-problematiek.  </a:t>
            </a:r>
            <a:br>
              <a:rPr lang="nl-NL" sz="1000" dirty="0">
                <a:latin typeface="Aptos Display" panose="020B0004020202020204" pitchFamily="34" charset="0"/>
              </a:rPr>
            </a:br>
            <a:br>
              <a:rPr lang="nl-NL" sz="1000" dirty="0">
                <a:latin typeface="Aptos Display" panose="020B0004020202020204" pitchFamily="34" charset="0"/>
              </a:rPr>
            </a:br>
            <a:r>
              <a:rPr lang="nl-NL" sz="1000" dirty="0">
                <a:latin typeface="Aptos Display" panose="020B0004020202020204" pitchFamily="34" charset="0"/>
              </a:rPr>
              <a:t>In deze les gaan we dus kijken naar wat is er allemaal juist heel goed en heel sterk aan deze jongere? Welke persoonskenmerken ervaart deze leerling als zijn/haar eigen kwaliteiten, krachten, en wat ervaren anderen als heel positief aan deze leerling? </a:t>
            </a:r>
          </a:p>
          <a:p>
            <a:pPr marL="0" indent="0">
              <a:buFont typeface="Wingdings" panose="05000000000000000000" pitchFamily="2" charset="2"/>
              <a:buNone/>
            </a:pPr>
            <a:endParaRPr lang="nl-NL" sz="1000" dirty="0">
              <a:latin typeface="Aptos Display" panose="020B0004020202020204" pitchFamily="34" charset="0"/>
            </a:endParaRPr>
          </a:p>
          <a:p>
            <a:pPr marL="0" indent="0">
              <a:buFont typeface="Wingdings" panose="05000000000000000000" pitchFamily="2" charset="2"/>
              <a:buNone/>
            </a:pPr>
            <a:r>
              <a:rPr lang="nl-NL" sz="1000" b="1" dirty="0">
                <a:latin typeface="Aptos Display" panose="020B0004020202020204" pitchFamily="34" charset="0"/>
              </a:rPr>
              <a:t>Leerlingen denken in deze les na over: </a:t>
            </a:r>
          </a:p>
          <a:p>
            <a:pPr marL="171450" indent="-171450">
              <a:buFontTx/>
              <a:buChar char="-"/>
            </a:pPr>
            <a:r>
              <a:rPr lang="nl-NL" sz="1000" dirty="0">
                <a:latin typeface="Aptos Display" panose="020B0004020202020204" pitchFamily="34" charset="0"/>
              </a:rPr>
              <a:t>Wat zijn mijn kwaliteiten? </a:t>
            </a:r>
          </a:p>
          <a:p>
            <a:pPr marL="171450" indent="-171450">
              <a:buFontTx/>
              <a:buChar char="-"/>
            </a:pPr>
            <a:r>
              <a:rPr lang="nl-NL" sz="1000" dirty="0">
                <a:latin typeface="Aptos Display" panose="020B0004020202020204" pitchFamily="34" charset="0"/>
              </a:rPr>
              <a:t>Wat is er sterk, positief, goed en fijn aan wie ik ben als persoon? </a:t>
            </a:r>
          </a:p>
          <a:p>
            <a:pPr marL="171450" indent="-171450">
              <a:buFontTx/>
              <a:buChar char="-"/>
            </a:pPr>
            <a:r>
              <a:rPr lang="nl-NL" sz="1000" dirty="0">
                <a:latin typeface="Aptos Display" panose="020B0004020202020204" pitchFamily="34" charset="0"/>
              </a:rPr>
              <a:t>Wat vinden anderen positief aan mij? </a:t>
            </a:r>
          </a:p>
          <a:p>
            <a:pPr marL="171450" indent="-171450">
              <a:buFontTx/>
              <a:buChar char="-"/>
            </a:pPr>
            <a:r>
              <a:rPr lang="nl-NL" sz="1000" dirty="0">
                <a:latin typeface="Aptos Display" panose="020B0004020202020204" pitchFamily="34" charset="0"/>
              </a:rPr>
              <a:t>Wat vind ik positief aan anderen? </a:t>
            </a:r>
            <a:br>
              <a:rPr lang="nl-NL" sz="1000" dirty="0">
                <a:latin typeface="Aptos Display" panose="020B0004020202020204" pitchFamily="34" charset="0"/>
              </a:rPr>
            </a:br>
            <a:endParaRPr lang="nl-NL" sz="1000" dirty="0">
              <a:latin typeface="Aptos Display" panose="020B0004020202020204" pitchFamily="34" charset="0"/>
            </a:endParaRPr>
          </a:p>
          <a:p>
            <a:endParaRPr lang="nl-NL" sz="1000" dirty="0">
              <a:latin typeface="Aptos Display" panose="020B0004020202020204" pitchFamily="34" charset="0"/>
            </a:endParaRPr>
          </a:p>
          <a:p>
            <a:pPr algn="l"/>
            <a:endParaRPr lang="nl-NL" sz="100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30000" dirty="0">
                <a:latin typeface="Aptos Display" panose="020B0004020202020204" pitchFamily="34" charset="0"/>
              </a:rPr>
              <a:t>©</a:t>
            </a:r>
            <a:r>
              <a:rPr lang="nl-NL" sz="1000" i="1" dirty="0">
                <a:latin typeface="Aptos Display" panose="020B0004020202020204" pitchFamily="34" charset="0"/>
              </a:rPr>
              <a:t>Afbeelding: Microsoft Stockafbeeldingen</a:t>
            </a:r>
          </a:p>
          <a:p>
            <a:pPr marL="0" indent="0">
              <a:buFontTx/>
              <a:buNone/>
            </a:pPr>
            <a:endParaRPr lang="nl-NL" sz="1000" dirty="0">
              <a:latin typeface="Aptos Display" panose="020B0004020202020204" pitchFamily="34" charset="0"/>
            </a:endParaRPr>
          </a:p>
          <a:p>
            <a:pPr marL="0" indent="0">
              <a:buFontTx/>
              <a:buNone/>
            </a:pPr>
            <a:endParaRPr lang="nl-NL" sz="1000" dirty="0">
              <a:latin typeface="Aptos Display" panose="020B0004020202020204" pitchFamily="34" charset="0"/>
            </a:endParaRPr>
          </a:p>
          <a:p>
            <a:pPr marL="0" indent="0">
              <a:buFontTx/>
              <a:buNone/>
            </a:pPr>
            <a:endParaRPr lang="nl-NL" sz="100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fld id="{C0AC9735-87BD-4855-820D-FEEAC5B40845}" type="slidenum">
              <a:rPr lang="nl-NL" smtClean="0"/>
              <a:t>1</a:t>
            </a:fld>
            <a:endParaRPr lang="nl-NL"/>
          </a:p>
        </p:txBody>
      </p:sp>
    </p:spTree>
    <p:extLst>
      <p:ext uri="{BB962C8B-B14F-4D97-AF65-F5344CB8AC3E}">
        <p14:creationId xmlns:p14="http://schemas.microsoft.com/office/powerpoint/2010/main" val="3342384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latin typeface="Aptos Display" panose="020B0004020202020204" pitchFamily="34" charset="0"/>
              </a:rPr>
              <a:t>Aan het einde van de les worden de Post-its per leerling bewaard. Deze heb je de volgende les weer nodig!</a:t>
            </a:r>
          </a:p>
          <a:p>
            <a:endParaRPr lang="nl-NL" sz="1000" dirty="0">
              <a:latin typeface="Aptos Display" panose="020B0004020202020204" pitchFamily="34" charset="0"/>
            </a:endParaRPr>
          </a:p>
          <a:p>
            <a:endParaRPr lang="nl-NL" sz="1000" dirty="0">
              <a:latin typeface="Aptos Display" panose="020B0004020202020204" pitchFamily="34" charset="0"/>
            </a:endParaRPr>
          </a:p>
          <a:p>
            <a:pPr algn="l"/>
            <a:endParaRPr lang="nl-NL" sz="100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30000" dirty="0">
                <a:latin typeface="Aptos Display" panose="020B0004020202020204" pitchFamily="34" charset="0"/>
              </a:rPr>
              <a:t>©</a:t>
            </a:r>
            <a:r>
              <a:rPr lang="nl-NL" sz="1000" i="1" dirty="0">
                <a:latin typeface="Aptos Display" panose="020B0004020202020204" pitchFamily="34" charset="0"/>
              </a:rPr>
              <a:t>Afbeelding: Microsoft Stockafbeeldingen</a:t>
            </a:r>
          </a:p>
          <a:p>
            <a:pPr algn="l"/>
            <a:endParaRPr lang="nl-NL" sz="100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DF8D6-A4D1-47B1-BCB3-55639572471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924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latin typeface="Aptos Display" panose="020B0004020202020204" pitchFamily="34" charset="0"/>
                <a:cs typeface="Arial" panose="020B0604020202020204" pitchFamily="34" charset="0"/>
              </a:rPr>
              <a:t>Kijk met de klas kort terug op de vorige les. </a:t>
            </a:r>
          </a:p>
          <a:p>
            <a:endParaRPr lang="nl-NL" sz="1000" dirty="0">
              <a:latin typeface="Aptos Display" panose="020B00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30000" dirty="0">
                <a:latin typeface="Aptos Display" panose="020B0004020202020204" pitchFamily="34" charset="0"/>
              </a:rPr>
              <a:t>©</a:t>
            </a:r>
            <a:r>
              <a:rPr lang="nl-NL" sz="1000" i="1" dirty="0">
                <a:latin typeface="Aptos Display" panose="020B0004020202020204" pitchFamily="34" charset="0"/>
              </a:rPr>
              <a:t>Afbeelding: Artificial Intelligence</a:t>
            </a:r>
          </a:p>
          <a:p>
            <a:endParaRPr lang="nl-NL" sz="1000" dirty="0">
              <a:latin typeface="Aptos Display" panose="020B0004020202020204" pitchFamily="34" charset="0"/>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B6FAF9E8-ECA1-4694-845E-5446FECFF7F6}" type="slidenum">
              <a:rPr lang="nl-NL" smtClean="0"/>
              <a:t>2</a:t>
            </a:fld>
            <a:endParaRPr lang="nl-NL"/>
          </a:p>
        </p:txBody>
      </p:sp>
    </p:spTree>
    <p:extLst>
      <p:ext uri="{BB962C8B-B14F-4D97-AF65-F5344CB8AC3E}">
        <p14:creationId xmlns:p14="http://schemas.microsoft.com/office/powerpoint/2010/main" val="596945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latin typeface="Aptos Display" panose="020B0004020202020204" pitchFamily="34" charset="0"/>
              </a:rPr>
              <a:t>Bespreek bovenstaande doelen met de leerlingen. </a:t>
            </a:r>
          </a:p>
          <a:p>
            <a:endParaRPr lang="nl-NL" sz="1000" dirty="0">
              <a:latin typeface="Aptos Display" panose="020B0004020202020204" pitchFamily="34" charset="0"/>
            </a:endParaRPr>
          </a:p>
          <a:p>
            <a:endParaRPr lang="nl-NL" sz="1000" dirty="0">
              <a:latin typeface="Aptos Display" panose="020B0004020202020204" pitchFamily="34" charset="0"/>
            </a:endParaRPr>
          </a:p>
          <a:p>
            <a:endParaRPr lang="nl-NL" sz="1000" dirty="0">
              <a:latin typeface="Aptos Display" panose="020B0004020202020204" pitchFamily="34" charset="0"/>
            </a:endParaRPr>
          </a:p>
          <a:p>
            <a:pPr algn="l"/>
            <a:endParaRPr lang="nl-NL" sz="100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30000" dirty="0">
                <a:latin typeface="Aptos Display" panose="020B0004020202020204" pitchFamily="34" charset="0"/>
              </a:rPr>
              <a:t>©</a:t>
            </a:r>
            <a:r>
              <a:rPr lang="nl-NL" sz="1000" i="1" dirty="0">
                <a:latin typeface="Aptos Display" panose="020B0004020202020204" pitchFamily="34" charset="0"/>
              </a:rPr>
              <a:t>Afbeelding: Microsoft Stockafbeeldingen</a:t>
            </a:r>
          </a:p>
          <a:p>
            <a:pPr algn="l"/>
            <a:endParaRPr lang="nl-NL" sz="100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DF8D6-A4D1-47B1-BCB3-55639572471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463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latin typeface="Aptos Display" panose="020B0004020202020204" pitchFamily="34" charset="0"/>
              </a:rPr>
              <a:t>Je kunt hier bijvoorbeeld ook een woordweb maken met de leerlingen over of zij voorbeelden kunnen geven van kwaliteiten, om op die manier wat voorkennis op te halen. </a:t>
            </a:r>
            <a:br>
              <a:rPr lang="nl-NL" sz="1000" dirty="0">
                <a:latin typeface="Aptos Display" panose="020B0004020202020204" pitchFamily="34" charset="0"/>
              </a:rPr>
            </a:br>
            <a:endParaRPr lang="nl-NL" sz="1000" dirty="0">
              <a:latin typeface="Aptos Display" panose="020B0004020202020204" pitchFamily="34" charset="0"/>
            </a:endParaRPr>
          </a:p>
          <a:p>
            <a:pPr algn="l"/>
            <a:endParaRPr lang="nl-NL" sz="100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30000" dirty="0">
                <a:latin typeface="Aptos Display" panose="020B0004020202020204" pitchFamily="34" charset="0"/>
              </a:rPr>
              <a:t>©</a:t>
            </a:r>
            <a:r>
              <a:rPr lang="nl-NL" sz="1000" i="1" dirty="0">
                <a:latin typeface="Aptos Display" panose="020B0004020202020204" pitchFamily="34" charset="0"/>
              </a:rPr>
              <a:t>Afbeelding: Microsoft Stockafbeeldingen</a:t>
            </a:r>
          </a:p>
          <a:p>
            <a:endParaRPr lang="nl-NL" sz="100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fld id="{3B183637-D670-47C9-AB68-C174215A06CA}" type="slidenum">
              <a:rPr lang="nl-NL" smtClean="0"/>
              <a:t>4</a:t>
            </a:fld>
            <a:endParaRPr lang="nl-NL"/>
          </a:p>
        </p:txBody>
      </p:sp>
    </p:spTree>
    <p:extLst>
      <p:ext uri="{BB962C8B-B14F-4D97-AF65-F5344CB8AC3E}">
        <p14:creationId xmlns:p14="http://schemas.microsoft.com/office/powerpoint/2010/main" val="4034003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latin typeface="Aptos Display" panose="020B0004020202020204" pitchFamily="34" charset="0"/>
              </a:rPr>
              <a:t>Zorg dat de leerlingen allen een volledig lege tafel voor zich hebben. </a:t>
            </a:r>
          </a:p>
          <a:p>
            <a:r>
              <a:rPr lang="nl-NL" sz="1000" dirty="0">
                <a:latin typeface="Aptos Display" panose="020B0004020202020204" pitchFamily="34" charset="0"/>
              </a:rPr>
              <a:t>Deel de post-its uit aan de leerlingen </a:t>
            </a:r>
          </a:p>
          <a:p>
            <a:r>
              <a:rPr lang="nl-NL" sz="1000" dirty="0">
                <a:latin typeface="Aptos Display" panose="020B0004020202020204" pitchFamily="34" charset="0"/>
              </a:rPr>
              <a:t>Alle leerlingen hebben een pen of potlood nodig. </a:t>
            </a:r>
          </a:p>
          <a:p>
            <a:endParaRPr lang="nl-NL" sz="100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latin typeface="Aptos Display" panose="020B0004020202020204" pitchFamily="34" charset="0"/>
              </a:rPr>
              <a:t>Leg de opdracht uit aan de hand van de dia.</a:t>
            </a:r>
            <a:br>
              <a:rPr lang="nl-NL" sz="1000" dirty="0">
                <a:latin typeface="Aptos Display" panose="020B0004020202020204" pitchFamily="34" charset="0"/>
              </a:rPr>
            </a:br>
            <a:r>
              <a:rPr lang="nl-NL" sz="1000" dirty="0">
                <a:latin typeface="Aptos Display" panose="020B0004020202020204" pitchFamily="34" charset="0"/>
              </a:rPr>
              <a:t>Leg stapjes rustig en stap voor stap uit en controleer of leerlingen de opdracht hebben begrepen.</a:t>
            </a:r>
          </a:p>
          <a:p>
            <a:endParaRPr lang="nl-NL" sz="100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latin typeface="Aptos Display" panose="020B0004020202020204" pitchFamily="34" charset="0"/>
              </a:rPr>
              <a:t>Let erop dat ze één kwaliteit per post-it opschrijven. </a:t>
            </a:r>
          </a:p>
          <a:p>
            <a:r>
              <a:rPr lang="nl-NL" sz="1000" dirty="0">
                <a:latin typeface="Aptos Display" panose="020B0004020202020204" pitchFamily="34" charset="0"/>
              </a:rPr>
              <a:t>Laat de leerlingen kwaliteiten van zichzelf op de tafel plakken.</a:t>
            </a:r>
          </a:p>
          <a:p>
            <a:endParaRPr lang="nl-NL" sz="1000" dirty="0">
              <a:latin typeface="Aptos Display" panose="020B0004020202020204" pitchFamily="34" charset="0"/>
            </a:endParaRPr>
          </a:p>
          <a:p>
            <a:r>
              <a:rPr lang="nl-NL" sz="1000" dirty="0">
                <a:latin typeface="Aptos Display" panose="020B0004020202020204" pitchFamily="34" charset="0"/>
              </a:rPr>
              <a:t>Sommige leerlingen maken op één post-it een lijst. </a:t>
            </a:r>
          </a:p>
          <a:p>
            <a:r>
              <a:rPr lang="nl-NL" sz="1000" dirty="0">
                <a:latin typeface="Aptos Display" panose="020B0004020202020204" pitchFamily="34" charset="0"/>
              </a:rPr>
              <a:t>Voor het gevoel van de leerling is het fijn om uiteindelijk een vrij volle tafel te hebben met dingen die er allemaal heel goed aan hem/haar zijn. </a:t>
            </a:r>
          </a:p>
          <a:p>
            <a:endParaRPr lang="nl-NL" sz="100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30000" dirty="0">
                <a:latin typeface="Aptos Display" panose="020B0004020202020204" pitchFamily="34" charset="0"/>
              </a:rPr>
              <a:t>©</a:t>
            </a:r>
            <a:r>
              <a:rPr lang="nl-NL" sz="1000" i="1" dirty="0">
                <a:latin typeface="Aptos Display" panose="020B0004020202020204" pitchFamily="34" charset="0"/>
              </a:rPr>
              <a:t>Afbeelding: Microsoft Stockafbeeldingen</a:t>
            </a:r>
          </a:p>
          <a:p>
            <a:endParaRPr lang="nl-NL" sz="100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fld id="{3B183637-D670-47C9-AB68-C174215A06CA}" type="slidenum">
              <a:rPr lang="nl-NL" smtClean="0"/>
              <a:t>5</a:t>
            </a:fld>
            <a:endParaRPr lang="nl-NL"/>
          </a:p>
        </p:txBody>
      </p:sp>
    </p:spTree>
    <p:extLst>
      <p:ext uri="{BB962C8B-B14F-4D97-AF65-F5344CB8AC3E}">
        <p14:creationId xmlns:p14="http://schemas.microsoft.com/office/powerpoint/2010/main" val="2094305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i="0" dirty="0">
                <a:latin typeface="Aptos Display" panose="020B0004020202020204" pitchFamily="34" charset="0"/>
              </a:rPr>
              <a:t>Tijdens de opdracht: </a:t>
            </a:r>
            <a:br>
              <a:rPr lang="nl-NL" sz="1000" i="1" dirty="0">
                <a:latin typeface="Aptos Display" panose="020B0004020202020204" pitchFamily="34" charset="0"/>
              </a:rPr>
            </a:br>
            <a:r>
              <a:rPr lang="nl-NL" sz="1000" i="1" dirty="0">
                <a:latin typeface="Aptos Display" panose="020B0004020202020204" pitchFamily="34" charset="0"/>
              </a:rPr>
              <a:t>Sommige leerlingen kunnen al wat kwaliteiten over zichzelf bedenken, maar de ervaring leert dat de meeste van onze jongeren nog geen uitgebreide woordenschat hebben op dit gebied. </a:t>
            </a:r>
          </a:p>
          <a:p>
            <a:endParaRPr lang="nl-NL" sz="1000" dirty="0">
              <a:latin typeface="Aptos Display" panose="020B0004020202020204" pitchFamily="34" charset="0"/>
            </a:endParaRPr>
          </a:p>
          <a:p>
            <a:r>
              <a:rPr lang="nl-NL" sz="1000" dirty="0">
                <a:latin typeface="Aptos Display" panose="020B0004020202020204" pitchFamily="34" charset="0"/>
              </a:rPr>
              <a:t>Stimuleer de leerlingen om te kijken bij de kwaliteitenkaarten. Doe dit óók bij de leerlingen die al wél uit zichzelf meer op kunnen schrijven. Hoe vaker onze jongeren deze woorden tegenkomen, hoe beter natuurlijk.</a:t>
            </a:r>
          </a:p>
          <a:p>
            <a:endParaRPr lang="nl-NL" sz="1000" dirty="0">
              <a:latin typeface="Aptos Display" panose="020B0004020202020204" pitchFamily="34" charset="0"/>
            </a:endParaRPr>
          </a:p>
          <a:p>
            <a:r>
              <a:rPr lang="nl-NL" sz="1000" b="1" dirty="0">
                <a:latin typeface="Aptos Display" panose="020B0004020202020204" pitchFamily="34" charset="0"/>
              </a:rPr>
              <a:t>Na de opdracht: </a:t>
            </a:r>
          </a:p>
          <a:p>
            <a:r>
              <a:rPr lang="nl-NL" sz="1000" dirty="0">
                <a:latin typeface="Aptos Display" panose="020B0004020202020204" pitchFamily="34" charset="0"/>
              </a:rPr>
              <a:t>Bespreek de opdracht na met de leerlingen. Zorg dat je opgewekt en positief de leerlingen bekrachtigd in wat zij over zichzelf hebben opgeschreven. Het gaat er veel minder om dat anderen (jijzelf, klasgenoten) het eens zijn met wat de leerling over zichzelf geschreven heeft. Het gaat er vooral om dat de leerling zélf ervaart dat dit kwaliteiten van hem/haar zijn. </a:t>
            </a:r>
          </a:p>
          <a:p>
            <a:endParaRPr lang="nl-NL" sz="1000" u="sng" dirty="0">
              <a:latin typeface="Aptos Display" panose="020B0004020202020204" pitchFamily="34" charset="0"/>
            </a:endParaRPr>
          </a:p>
          <a:p>
            <a:r>
              <a:rPr lang="nl-NL" sz="1000" u="sng" dirty="0">
                <a:latin typeface="Aptos Display" panose="020B0004020202020204" pitchFamily="34" charset="0"/>
              </a:rPr>
              <a:t>Vragen die je kunt stellen zijn:</a:t>
            </a:r>
          </a:p>
          <a:p>
            <a:pPr marL="171450" indent="-171450">
              <a:buFontTx/>
              <a:buChar char="-"/>
            </a:pPr>
            <a:r>
              <a:rPr lang="nl-NL" sz="1000" dirty="0">
                <a:latin typeface="Aptos Display" panose="020B0004020202020204" pitchFamily="34" charset="0"/>
              </a:rPr>
              <a:t>Welke kwaliteiten heb jij? (cue-zin </a:t>
            </a:r>
            <a:r>
              <a:rPr lang="nl-NL" sz="1000" i="1" dirty="0">
                <a:latin typeface="Aptos Display" panose="020B0004020202020204" pitchFamily="34" charset="0"/>
              </a:rPr>
              <a:t>‘Mijn kwaliteit is dat ik … ben</a:t>
            </a:r>
            <a:r>
              <a:rPr lang="nl-NL" sz="1000" dirty="0">
                <a:latin typeface="Aptos Display" panose="020B0004020202020204" pitchFamily="34" charset="0"/>
              </a:rPr>
              <a:t>’ of ‘</a:t>
            </a:r>
            <a:r>
              <a:rPr lang="nl-NL" sz="1000" i="1" dirty="0">
                <a:latin typeface="Aptos Display" panose="020B0004020202020204" pitchFamily="34" charset="0"/>
              </a:rPr>
              <a:t>Mijn kwaliteiten zijn dat ik …, … en … ben’. </a:t>
            </a:r>
          </a:p>
          <a:p>
            <a:pPr marL="171450" indent="-171450">
              <a:buFontTx/>
              <a:buChar char="-"/>
            </a:pPr>
            <a:r>
              <a:rPr lang="nl-NL" sz="1000" dirty="0">
                <a:latin typeface="Aptos Display" panose="020B0004020202020204" pitchFamily="34" charset="0"/>
              </a:rPr>
              <a:t>Welke kwaliteit vind jij bij jezelf nou het allersterkst? Wat is jouw beste kwaliteit? </a:t>
            </a:r>
          </a:p>
          <a:p>
            <a:pPr marL="171450" indent="-171450">
              <a:buFontTx/>
              <a:buChar char="-"/>
            </a:pPr>
            <a:endParaRPr lang="nl-NL" sz="1000" dirty="0">
              <a:latin typeface="Aptos Display" panose="020B0004020202020204" pitchFamily="34" charset="0"/>
            </a:endParaRPr>
          </a:p>
          <a:p>
            <a:pPr marL="0" indent="0">
              <a:buFontTx/>
              <a:buNone/>
            </a:pPr>
            <a:r>
              <a:rPr lang="nl-NL" sz="1000" dirty="0">
                <a:latin typeface="Aptos Display" panose="020B0004020202020204" pitchFamily="34" charset="0"/>
              </a:rPr>
              <a:t>Geef de leerlingen procesgerichte complimenten (bijv. ‘Wat heb jij hard nagedacht over jouw kwaliteiten!’ of ‘Ik zag bij jou dat je het een moeilijke opdracht vond en toen heb je toch doorgezet. Knap!’</a:t>
            </a:r>
          </a:p>
          <a:p>
            <a:endParaRPr lang="nl-NL" sz="1000" dirty="0">
              <a:latin typeface="Aptos Display" panose="020B0004020202020204" pitchFamily="34" charset="0"/>
            </a:endParaRPr>
          </a:p>
          <a:p>
            <a:endParaRPr lang="nl-NL" sz="1000" dirty="0">
              <a:latin typeface="Aptos Display" panose="020B0004020202020204" pitchFamily="34" charset="0"/>
            </a:endParaRPr>
          </a:p>
          <a:p>
            <a:endParaRPr lang="nl-NL" sz="1000" dirty="0">
              <a:latin typeface="Aptos Display" panose="020B0004020202020204" pitchFamily="34" charset="0"/>
            </a:endParaRPr>
          </a:p>
          <a:p>
            <a:endParaRPr lang="nl-NL" sz="1000" dirty="0">
              <a:latin typeface="Aptos Display" panose="020B0004020202020204" pitchFamily="34" charset="0"/>
            </a:endParaRPr>
          </a:p>
          <a:p>
            <a:pPr algn="l"/>
            <a:endParaRPr lang="nl-NL" sz="100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30000" dirty="0">
                <a:latin typeface="Aptos Display" panose="020B0004020202020204" pitchFamily="34" charset="0"/>
              </a:rPr>
              <a:t>©</a:t>
            </a:r>
            <a:r>
              <a:rPr lang="nl-NL" sz="1000" i="1" dirty="0">
                <a:latin typeface="Aptos Display" panose="020B0004020202020204" pitchFamily="34" charset="0"/>
              </a:rPr>
              <a:t>Afbeelding: Microsoft Stockafbeeldingen</a:t>
            </a:r>
          </a:p>
          <a:p>
            <a:endParaRPr lang="nl-NL" sz="100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fld id="{3B183637-D670-47C9-AB68-C174215A06CA}" type="slidenum">
              <a:rPr lang="nl-NL" smtClean="0"/>
              <a:t>6</a:t>
            </a:fld>
            <a:endParaRPr lang="nl-NL"/>
          </a:p>
        </p:txBody>
      </p:sp>
    </p:spTree>
    <p:extLst>
      <p:ext uri="{BB962C8B-B14F-4D97-AF65-F5344CB8AC3E}">
        <p14:creationId xmlns:p14="http://schemas.microsoft.com/office/powerpoint/2010/main" val="3228088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latin typeface="Aptos Display" panose="020B0004020202020204" pitchFamily="34" charset="0"/>
              </a:rPr>
              <a:t>Bij deze opdracht gaan leerlingen kwaliteiten van elkaar opschrijven. Bied het aan op ongeveer dezelfde manier als bij opdracht 1. </a:t>
            </a:r>
          </a:p>
          <a:p>
            <a:pPr algn="l"/>
            <a:endParaRPr lang="nl-NL" sz="1000" dirty="0">
              <a:latin typeface="Aptos Display" panose="020B0004020202020204" pitchFamily="34" charset="0"/>
            </a:endParaRPr>
          </a:p>
          <a:p>
            <a:pPr algn="l"/>
            <a:r>
              <a:rPr lang="nl-NL" sz="1000" dirty="0">
                <a:latin typeface="Aptos Display" panose="020B0004020202020204" pitchFamily="34" charset="0"/>
              </a:rPr>
              <a:t>Tijdens de opdracht: </a:t>
            </a:r>
          </a:p>
          <a:p>
            <a:pPr marL="171450" indent="-171450" algn="l">
              <a:buFontTx/>
              <a:buChar char="-"/>
            </a:pPr>
            <a:r>
              <a:rPr lang="nl-NL" sz="1000" dirty="0">
                <a:latin typeface="Aptos Display" panose="020B0004020202020204" pitchFamily="34" charset="0"/>
              </a:rPr>
              <a:t>LET OP: Stimuleer leerlingen om bij álle klasgenoten een kwaliteit op de tafel te plakken. </a:t>
            </a:r>
            <a:r>
              <a:rPr lang="nl-NL" sz="1000" b="1" i="1" dirty="0">
                <a:latin typeface="Aptos Display" panose="020B0004020202020204" pitchFamily="34" charset="0"/>
              </a:rPr>
              <a:t>Doe zelf ook mee </a:t>
            </a:r>
            <a:r>
              <a:rPr lang="nl-NL" sz="1000" dirty="0">
                <a:latin typeface="Aptos Display" panose="020B0004020202020204" pitchFamily="34" charset="0"/>
              </a:rPr>
              <a:t>om te zorgen voor een zo goed mogelijk evenwicht tussen hoe veel complimenten de verschillende leerlingen op tafel hebben. </a:t>
            </a:r>
          </a:p>
          <a:p>
            <a:pPr marL="0" indent="0" algn="l">
              <a:buFontTx/>
              <a:buNone/>
            </a:pPr>
            <a:endParaRPr lang="nl-NL" sz="1000" dirty="0">
              <a:latin typeface="Aptos Display" panose="020B0004020202020204" pitchFamily="34" charset="0"/>
            </a:endParaRPr>
          </a:p>
          <a:p>
            <a:pPr marL="0" indent="0" algn="l">
              <a:buFontTx/>
              <a:buNone/>
            </a:pPr>
            <a:r>
              <a:rPr lang="nl-NL" sz="1000" dirty="0">
                <a:latin typeface="Aptos Display" panose="020B0004020202020204" pitchFamily="34" charset="0"/>
              </a:rPr>
              <a:t>Nabespreken: doe dat bij dia 8. </a:t>
            </a:r>
          </a:p>
          <a:p>
            <a:pPr marL="171450" indent="-171450" algn="l">
              <a:buFontTx/>
              <a:buChar char="-"/>
            </a:pPr>
            <a:endParaRPr lang="nl-NL" sz="1000" dirty="0">
              <a:latin typeface="Aptos Display" panose="020B0004020202020204" pitchFamily="34" charset="0"/>
            </a:endParaRPr>
          </a:p>
          <a:p>
            <a:pPr algn="l"/>
            <a:endParaRPr lang="nl-NL" sz="100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30000" dirty="0">
                <a:latin typeface="Aptos Display" panose="020B0004020202020204" pitchFamily="34" charset="0"/>
              </a:rPr>
              <a:t>©</a:t>
            </a:r>
            <a:r>
              <a:rPr lang="nl-NL" sz="1000" i="1" dirty="0">
                <a:latin typeface="Aptos Display" panose="020B0004020202020204" pitchFamily="34" charset="0"/>
              </a:rPr>
              <a:t>Afbeelding: Microsoft Stockafbeeldingen</a:t>
            </a:r>
          </a:p>
          <a:p>
            <a:endParaRPr lang="nl-NL" sz="100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fld id="{3B183637-D670-47C9-AB68-C174215A06CA}" type="slidenum">
              <a:rPr lang="nl-NL" smtClean="0"/>
              <a:t>7</a:t>
            </a:fld>
            <a:endParaRPr lang="nl-NL"/>
          </a:p>
        </p:txBody>
      </p:sp>
    </p:spTree>
    <p:extLst>
      <p:ext uri="{BB962C8B-B14F-4D97-AF65-F5344CB8AC3E}">
        <p14:creationId xmlns:p14="http://schemas.microsoft.com/office/powerpoint/2010/main" val="237982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latin typeface="Aptos Display" panose="020B0004020202020204" pitchFamily="34" charset="0"/>
              </a:rPr>
              <a:t>Let op dat je de opdracht goed nabespreekt.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latin typeface="Aptos Display" panose="020B0004020202020204" pitchFamily="34" charset="0"/>
              </a:rPr>
              <a:t>Benoem de inhoud van deze dia.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dirty="0">
              <a:latin typeface="Aptos Display" panose="020B0004020202020204" pitchFamily="34" charset="0"/>
            </a:endParaRPr>
          </a:p>
          <a:p>
            <a:r>
              <a:rPr lang="nl-NL" sz="1000" dirty="0">
                <a:latin typeface="Aptos Display" panose="020B0004020202020204" pitchFamily="34" charset="0"/>
              </a:rPr>
              <a:t>Bespreek de kwaliteiten die de leerlingen voor elkaar hebben opgeschreven. Op deze manier oefen je ook het geven en ontvangen van complimenten. </a:t>
            </a:r>
          </a:p>
          <a:p>
            <a:r>
              <a:rPr lang="nl-NL" sz="1000" dirty="0">
                <a:latin typeface="Aptos Display" panose="020B0004020202020204" pitchFamily="34" charset="0"/>
              </a:rPr>
              <a:t>Vraag aan een leerling om een voorbeeld te noemen van een compliment dat hij/zij aan een klasgenoot gegeven heeft. Hierbij kun je even de tijd nemen om te oefenen met hoe je een compliment geeft: </a:t>
            </a:r>
          </a:p>
          <a:p>
            <a:endParaRPr lang="nl-NL" sz="1000" dirty="0">
              <a:latin typeface="Aptos Display" panose="020B0004020202020204" pitchFamily="34" charset="0"/>
            </a:endParaRPr>
          </a:p>
          <a:p>
            <a:r>
              <a:rPr lang="nl-NL" sz="1000" b="1" dirty="0">
                <a:latin typeface="Aptos Display" panose="020B0004020202020204" pitchFamily="34" charset="0"/>
              </a:rPr>
              <a:t>Compliment geven</a:t>
            </a:r>
          </a:p>
          <a:p>
            <a:r>
              <a:rPr lang="nl-NL" sz="1000" dirty="0">
                <a:latin typeface="Aptos Display" panose="020B0004020202020204" pitchFamily="34" charset="0"/>
              </a:rPr>
              <a:t>Stap 1. Bedenk wat je wil zeggen. </a:t>
            </a:r>
          </a:p>
          <a:p>
            <a:r>
              <a:rPr lang="nl-NL" sz="1000" dirty="0">
                <a:latin typeface="Aptos Display" panose="020B0004020202020204" pitchFamily="34" charset="0"/>
              </a:rPr>
              <a:t>Stap 2. Kijk de ander aan / kijk richting de ander </a:t>
            </a:r>
          </a:p>
          <a:p>
            <a:r>
              <a:rPr lang="nl-NL" sz="1000" dirty="0">
                <a:latin typeface="Aptos Display" panose="020B0004020202020204" pitchFamily="34" charset="0"/>
              </a:rPr>
              <a:t>Stap 3. Geef het compliment met een duidelijke stem </a:t>
            </a:r>
          </a:p>
          <a:p>
            <a:r>
              <a:rPr lang="nl-NL" sz="1000" dirty="0">
                <a:latin typeface="Aptos Display" panose="020B0004020202020204" pitchFamily="34" charset="0"/>
              </a:rPr>
              <a:t>Stap 4. Luister naar de reactie van de ander. </a:t>
            </a:r>
          </a:p>
          <a:p>
            <a:r>
              <a:rPr lang="nl-NL" sz="1000" dirty="0">
                <a:latin typeface="Aptos Display" panose="020B0004020202020204" pitchFamily="34" charset="0"/>
              </a:rPr>
              <a:t>Stap 5. Reageer kort op de ander (bijv. knikken, ‘graag gedaan’ zeggen)</a:t>
            </a:r>
          </a:p>
          <a:p>
            <a:br>
              <a:rPr lang="nl-NL" sz="1000" dirty="0">
                <a:latin typeface="Aptos Display" panose="020B0004020202020204" pitchFamily="34" charset="0"/>
              </a:rPr>
            </a:br>
            <a:r>
              <a:rPr lang="nl-NL" sz="1000" b="1" dirty="0">
                <a:latin typeface="Aptos Display" panose="020B0004020202020204" pitchFamily="34" charset="0"/>
              </a:rPr>
              <a:t>Compliment ontvangen</a:t>
            </a:r>
          </a:p>
          <a:p>
            <a:r>
              <a:rPr lang="nl-NL" sz="1000" dirty="0">
                <a:latin typeface="Aptos Display" panose="020B0004020202020204" pitchFamily="34" charset="0"/>
              </a:rPr>
              <a:t>Stap 1. Luister naar de ander. </a:t>
            </a:r>
          </a:p>
          <a:p>
            <a:r>
              <a:rPr lang="nl-NL" sz="1000" dirty="0">
                <a:latin typeface="Aptos Display" panose="020B0004020202020204" pitchFamily="34" charset="0"/>
              </a:rPr>
              <a:t>Stap 2. Controleer of je begrijpt wat de ander zegt. </a:t>
            </a:r>
          </a:p>
          <a:p>
            <a:r>
              <a:rPr lang="nl-NL" sz="1000" dirty="0">
                <a:latin typeface="Aptos Display" panose="020B0004020202020204" pitchFamily="34" charset="0"/>
              </a:rPr>
              <a:t>Stap 3. Snap je het? Reageer dan (bijv. glimlachen, ‘bedankt / dank je wel voor het compliment zeggen)</a:t>
            </a:r>
          </a:p>
          <a:p>
            <a:r>
              <a:rPr lang="nl-NL" sz="1000" dirty="0">
                <a:latin typeface="Aptos Display" panose="020B0004020202020204" pitchFamily="34" charset="0"/>
              </a:rPr>
              <a:t>Stap 4. Snap je het niet? Vraag om verduidelijking (ik snap het niet helemaal, kun je het uitleggen of een voorbeeld geven?’. </a:t>
            </a:r>
          </a:p>
          <a:p>
            <a:br>
              <a:rPr lang="nl-NL" sz="1000" dirty="0">
                <a:latin typeface="Aptos Display" panose="020B0004020202020204" pitchFamily="34" charset="0"/>
              </a:rPr>
            </a:br>
            <a:r>
              <a:rPr lang="nl-NL" sz="1000" dirty="0">
                <a:latin typeface="Aptos Display" panose="020B0004020202020204" pitchFamily="34" charset="0"/>
              </a:rPr>
              <a:t>De leerling die het compliment krijgt mag deze bij zijn/haar Post-its bewaren</a:t>
            </a:r>
          </a:p>
          <a:p>
            <a:endParaRPr lang="nl-NL" sz="1000" dirty="0">
              <a:latin typeface="Aptos Display" panose="020B0004020202020204" pitchFamily="34" charset="0"/>
            </a:endParaRPr>
          </a:p>
          <a:p>
            <a:endParaRPr lang="nl-NL" sz="1000" dirty="0">
              <a:latin typeface="Aptos Display" panose="020B0004020202020204" pitchFamily="34" charset="0"/>
            </a:endParaRPr>
          </a:p>
          <a:p>
            <a:pPr algn="l"/>
            <a:endParaRPr lang="nl-NL" sz="100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30000" dirty="0">
                <a:latin typeface="Aptos Display" panose="020B0004020202020204" pitchFamily="34" charset="0"/>
              </a:rPr>
              <a:t>©</a:t>
            </a:r>
            <a:r>
              <a:rPr lang="nl-NL" sz="1000" i="1" dirty="0">
                <a:latin typeface="Aptos Display" panose="020B0004020202020204" pitchFamily="34" charset="0"/>
              </a:rPr>
              <a:t>Afbeelding: Microsoft Stockafbeeldingen</a:t>
            </a:r>
          </a:p>
          <a:p>
            <a:endParaRPr lang="nl-NL" sz="100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fld id="{3B183637-D670-47C9-AB68-C174215A06CA}" type="slidenum">
              <a:rPr lang="nl-NL" smtClean="0"/>
              <a:t>8</a:t>
            </a:fld>
            <a:endParaRPr lang="nl-NL"/>
          </a:p>
        </p:txBody>
      </p:sp>
    </p:spTree>
    <p:extLst>
      <p:ext uri="{BB962C8B-B14F-4D97-AF65-F5344CB8AC3E}">
        <p14:creationId xmlns:p14="http://schemas.microsoft.com/office/powerpoint/2010/main" val="1746096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latin typeface="Aptos Display" panose="020B0004020202020204" pitchFamily="34" charset="0"/>
              </a:rPr>
              <a:t>Geef het huiswerkblad mee aan de leerlingen en vraag dit de voor de volgende les in te vullen met ouders.</a:t>
            </a:r>
          </a:p>
          <a:p>
            <a:endParaRPr lang="nl-NL" sz="1000" b="1" dirty="0">
              <a:latin typeface="Aptos Display" panose="020B0004020202020204" pitchFamily="34" charset="0"/>
            </a:endParaRPr>
          </a:p>
          <a:p>
            <a:pPr marL="0" indent="0">
              <a:buNone/>
            </a:pPr>
            <a:r>
              <a:rPr lang="nl-NL" sz="1000" b="1" dirty="0">
                <a:latin typeface="Aptos Display" panose="020B0004020202020204" pitchFamily="34" charset="0"/>
              </a:rPr>
              <a:t>Schrijf op het bord:</a:t>
            </a:r>
            <a:br>
              <a:rPr lang="nl-NL" sz="1000" dirty="0">
                <a:latin typeface="Aptos Display" panose="020B0004020202020204" pitchFamily="34" charset="0"/>
              </a:rPr>
            </a:br>
            <a:r>
              <a:rPr lang="nl-NL" sz="1000" dirty="0">
                <a:latin typeface="Aptos Display" panose="020B0004020202020204" pitchFamily="34" charset="0"/>
              </a:rPr>
              <a:t>- </a:t>
            </a:r>
            <a:r>
              <a:rPr lang="nl-NL" sz="1000" i="1" dirty="0">
                <a:latin typeface="Aptos Display" panose="020B0004020202020204" pitchFamily="34" charset="0"/>
              </a:rPr>
              <a:t>Wanneer moet het af:</a:t>
            </a:r>
          </a:p>
          <a:p>
            <a:pPr marL="0" indent="0">
              <a:buNone/>
            </a:pPr>
            <a:r>
              <a:rPr lang="nl-NL" sz="1000" i="1" dirty="0">
                <a:latin typeface="Aptos Display" panose="020B0004020202020204" pitchFamily="34" charset="0"/>
              </a:rPr>
              <a:t>- Sturen of inlever bij:</a:t>
            </a:r>
            <a:endParaRPr lang="nl-NL" sz="1000" dirty="0">
              <a:latin typeface="Aptos Display" panose="020B0004020202020204" pitchFamily="34" charset="0"/>
            </a:endParaRPr>
          </a:p>
          <a:p>
            <a:pPr algn="l"/>
            <a:endParaRPr lang="nl-NL" sz="100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30000" dirty="0">
                <a:latin typeface="Aptos Display" panose="020B0004020202020204" pitchFamily="34" charset="0"/>
              </a:rPr>
              <a:t>©</a:t>
            </a:r>
            <a:r>
              <a:rPr lang="nl-NL" sz="1000" i="1" dirty="0">
                <a:latin typeface="Aptos Display" panose="020B0004020202020204" pitchFamily="34" charset="0"/>
              </a:rPr>
              <a:t>Afbeelding: Microsoft Stockafbeeldingen</a:t>
            </a:r>
          </a:p>
          <a:p>
            <a:endParaRPr lang="nl-NL" sz="100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fld id="{3B183637-D670-47C9-AB68-C174215A06CA}" type="slidenum">
              <a:rPr lang="nl-NL" smtClean="0"/>
              <a:t>9</a:t>
            </a:fld>
            <a:endParaRPr lang="nl-NL"/>
          </a:p>
        </p:txBody>
      </p:sp>
    </p:spTree>
    <p:extLst>
      <p:ext uri="{BB962C8B-B14F-4D97-AF65-F5344CB8AC3E}">
        <p14:creationId xmlns:p14="http://schemas.microsoft.com/office/powerpoint/2010/main" val="3693073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715158DF-2C56-472E-AC48-47E20552FA19}"/>
              </a:ext>
            </a:extLst>
          </p:cNvPr>
          <p:cNvSpPr/>
          <p:nvPr/>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807094A5-EB6F-441D-88F8-CD7A30C84707}"/>
              </a:ext>
            </a:extLst>
          </p:cNvPr>
          <p:cNvSpPr>
            <a:spLocks noGrp="1"/>
          </p:cNvSpPr>
          <p:nvPr>
            <p:ph type="ctrTitle" hasCustomPrompt="1"/>
          </p:nvPr>
        </p:nvSpPr>
        <p:spPr>
          <a:xfrm>
            <a:off x="932688" y="1673352"/>
            <a:ext cx="5596128" cy="3511296"/>
          </a:xfrm>
        </p:spPr>
        <p:txBody>
          <a:bodyPr rtlCol="0" anchor="ctr">
            <a:normAutofit/>
          </a:bodyPr>
          <a:lstStyle>
            <a:lvl1pPr algn="l">
              <a:lnSpc>
                <a:spcPct val="100000"/>
              </a:lnSpc>
              <a:defRPr sz="4800">
                <a:solidFill>
                  <a:schemeClr val="bg1"/>
                </a:solidFill>
              </a:defRPr>
            </a:lvl1pPr>
          </a:lstStyle>
          <a:p>
            <a:pPr rtl="0"/>
            <a:r>
              <a:rPr lang="nl-NL" noProof="0"/>
              <a:t>Klik om de titelstijl van het model te bewerken</a:t>
            </a:r>
          </a:p>
        </p:txBody>
      </p:sp>
      <p:sp>
        <p:nvSpPr>
          <p:cNvPr id="3" name="Subtitel 2">
            <a:extLst>
              <a:ext uri="{FF2B5EF4-FFF2-40B4-BE49-F238E27FC236}">
                <a16:creationId xmlns:a16="http://schemas.microsoft.com/office/drawing/2014/main" id="{1C7CE1E3-3929-42A6-81B7-056BD88EF353}"/>
              </a:ext>
            </a:extLst>
          </p:cNvPr>
          <p:cNvSpPr>
            <a:spLocks noGrp="1"/>
          </p:cNvSpPr>
          <p:nvPr>
            <p:ph type="subTitle" idx="1" hasCustomPrompt="1"/>
          </p:nvPr>
        </p:nvSpPr>
        <p:spPr>
          <a:xfrm>
            <a:off x="8110728" y="1674546"/>
            <a:ext cx="3401568" cy="3508908"/>
          </a:xfrm>
        </p:spPr>
        <p:txBody>
          <a:bodyPr rtlCol="0"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subtitelstijl van het model te bewerken</a:t>
            </a:r>
          </a:p>
        </p:txBody>
      </p:sp>
    </p:spTree>
    <p:extLst>
      <p:ext uri="{BB962C8B-B14F-4D97-AF65-F5344CB8AC3E}">
        <p14:creationId xmlns:p14="http://schemas.microsoft.com/office/powerpoint/2010/main" val="305226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3 kolom">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4541520"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4541520"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6B1FB3A6-7730-44BD-98BA-18F9D430C18E}" type="datetimeFigureOut">
              <a:rPr lang="nl-NL" smtClean="0"/>
              <a:t>12-2-2025</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5840EAAD-8FB9-4A31-8149-AD3EDA54F1A0}" type="slidenum">
              <a:rPr lang="nl-NL" smtClean="0"/>
              <a:t>‹nr.›</a:t>
            </a:fld>
            <a:endParaRPr lang="nl-NL"/>
          </a:p>
        </p:txBody>
      </p:sp>
      <p:sp>
        <p:nvSpPr>
          <p:cNvPr id="11" name="Tijdelijke aanduiding voor tekst 4">
            <a:extLst>
              <a:ext uri="{FF2B5EF4-FFF2-40B4-BE49-F238E27FC236}">
                <a16:creationId xmlns:a16="http://schemas.microsoft.com/office/drawing/2014/main" id="{B4B72819-870F-4CC8-9DEF-58C3AB4CD685}"/>
              </a:ext>
            </a:extLst>
          </p:cNvPr>
          <p:cNvSpPr>
            <a:spLocks noGrp="1"/>
          </p:cNvSpPr>
          <p:nvPr>
            <p:ph type="body" sz="quarter" idx="13" hasCustomPrompt="1"/>
          </p:nvPr>
        </p:nvSpPr>
        <p:spPr>
          <a:xfrm>
            <a:off x="8243252"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12" name="Tijdelijke aanduiding voor inhoud 5">
            <a:extLst>
              <a:ext uri="{FF2B5EF4-FFF2-40B4-BE49-F238E27FC236}">
                <a16:creationId xmlns:a16="http://schemas.microsoft.com/office/drawing/2014/main" id="{D7812E9D-BE2A-41F4-AA15-DC0B8C56AE77}"/>
              </a:ext>
            </a:extLst>
          </p:cNvPr>
          <p:cNvSpPr>
            <a:spLocks noGrp="1"/>
          </p:cNvSpPr>
          <p:nvPr>
            <p:ph sz="quarter" idx="14" hasCustomPrompt="1"/>
          </p:nvPr>
        </p:nvSpPr>
        <p:spPr>
          <a:xfrm>
            <a:off x="8243252"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Tree>
    <p:extLst>
      <p:ext uri="{BB962C8B-B14F-4D97-AF65-F5344CB8AC3E}">
        <p14:creationId xmlns:p14="http://schemas.microsoft.com/office/powerpoint/2010/main" val="2935511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inhoud met 2 afbeeldingen">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6" name="Tijdelijke aanduiding voor afbeelding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5840EAAD-8FB9-4A31-8149-AD3EDA54F1A0}" type="slidenum">
              <a:rPr lang="nl-NL" smtClean="0"/>
              <a:t>‹nr.›</a:t>
            </a:fld>
            <a:endParaRPr lang="nl-NL"/>
          </a:p>
        </p:txBody>
      </p:sp>
    </p:spTree>
    <p:extLst>
      <p:ext uri="{BB962C8B-B14F-4D97-AF65-F5344CB8AC3E}">
        <p14:creationId xmlns:p14="http://schemas.microsoft.com/office/powerpoint/2010/main" val="3960686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fsluitin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8" name="Tijdelijke aanduiding voor afbeelding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5" name="Titel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vl1pPr>
          </a:lstStyle>
          <a:p>
            <a:pPr lvl="0" rtl="0"/>
            <a:r>
              <a:rPr lang="nl-NL" noProof="0"/>
              <a:t>Klik om de tekststijlen van het model te bewerken</a:t>
            </a:r>
          </a:p>
        </p:txBody>
      </p:sp>
      <p:sp>
        <p:nvSpPr>
          <p:cNvPr id="8" name="Tijdelijke aanduiding voor tekst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vl1pPr>
          </a:lstStyle>
          <a:p>
            <a:pPr lvl="0" rtl="0"/>
            <a:r>
              <a:rPr lang="nl-NL" noProof="0"/>
              <a:t>Klik om de tekststijlen van het model te bewerken</a:t>
            </a:r>
          </a:p>
        </p:txBody>
      </p:sp>
      <p:sp>
        <p:nvSpPr>
          <p:cNvPr id="9" name="Tijdelijke aanduiding voor tekst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vl1pPr>
          </a:lstStyle>
          <a:p>
            <a:pPr lvl="0" rtl="0"/>
            <a:r>
              <a:rPr lang="nl-NL" noProof="0"/>
              <a:t>Klik om de tekststijlen van het model te bewerken</a:t>
            </a:r>
          </a:p>
        </p:txBody>
      </p:sp>
    </p:spTree>
    <p:extLst>
      <p:ext uri="{BB962C8B-B14F-4D97-AF65-F5344CB8AC3E}">
        <p14:creationId xmlns:p14="http://schemas.microsoft.com/office/powerpoint/2010/main" val="740715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Afbeelding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831850" y="1078991"/>
            <a:ext cx="5266944" cy="3136392"/>
          </a:xfrm>
        </p:spPr>
        <p:txBody>
          <a:bodyPr rtlCol="0" anchor="b">
            <a:normAutofit/>
          </a:bodyPr>
          <a:lstStyle>
            <a:lvl1pPr>
              <a:defRPr sz="48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BE8BBAC4-9088-44CF-BA2D-B8DD24FB5274}"/>
              </a:ext>
            </a:extLst>
          </p:cNvPr>
          <p:cNvSpPr>
            <a:spLocks noGrp="1"/>
          </p:cNvSpPr>
          <p:nvPr>
            <p:ph type="body" idx="1" hasCustomPrompt="1"/>
          </p:nvPr>
        </p:nvSpPr>
        <p:spPr>
          <a:xfrm>
            <a:off x="831850" y="4279392"/>
            <a:ext cx="5266944" cy="1500187"/>
          </a:xfrm>
        </p:spPr>
        <p:txBody>
          <a:bodyPr rtlCol="0"/>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Klik om de tekststijlen van het model te bewerken</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6B1FB3A6-7730-44BD-98BA-18F9D430C18E}" type="datetimeFigureOut">
              <a:rPr lang="nl-NL" smtClean="0"/>
              <a:t>12-2-2025</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5840EAAD-8FB9-4A31-8149-AD3EDA54F1A0}" type="slidenum">
              <a:rPr lang="nl-NL" smtClean="0"/>
              <a:t>‹nr.›</a:t>
            </a:fld>
            <a:endParaRPr lang="nl-NL"/>
          </a:p>
        </p:txBody>
      </p:sp>
    </p:spTree>
    <p:extLst>
      <p:ext uri="{BB962C8B-B14F-4D97-AF65-F5344CB8AC3E}">
        <p14:creationId xmlns:p14="http://schemas.microsoft.com/office/powerpoint/2010/main" val="3861752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6B1FB3A6-7730-44BD-98BA-18F9D430C18E}" type="datetimeFigureOut">
              <a:rPr lang="nl-NL" smtClean="0"/>
              <a:t>12-2-2025</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5840EAAD-8FB9-4A31-8149-AD3EDA54F1A0}" type="slidenum">
              <a:rPr lang="nl-NL" smtClean="0"/>
              <a:t>‹nr.›</a:t>
            </a:fld>
            <a:endParaRPr lang="nl-NL"/>
          </a:p>
        </p:txBody>
      </p:sp>
    </p:spTree>
    <p:extLst>
      <p:ext uri="{BB962C8B-B14F-4D97-AF65-F5344CB8AC3E}">
        <p14:creationId xmlns:p14="http://schemas.microsoft.com/office/powerpoint/2010/main" val="697696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pPr rtl="0"/>
            <a:endParaRPr lang="nl-NL" noProof="0">
              <a:solidFill>
                <a:schemeClr val="tx1"/>
              </a:solidFill>
            </a:endParaRPr>
          </a:p>
        </p:txBody>
      </p:sp>
      <p:sp>
        <p:nvSpPr>
          <p:cNvPr id="2" name="Titel 1">
            <a:extLst>
              <a:ext uri="{FF2B5EF4-FFF2-40B4-BE49-F238E27FC236}">
                <a16:creationId xmlns:a16="http://schemas.microsoft.com/office/drawing/2014/main" id="{146AD042-DE90-4088-8A07-B9A64C2CE03E}"/>
              </a:ext>
            </a:extLst>
          </p:cNvPr>
          <p:cNvSpPr>
            <a:spLocks noGrp="1"/>
          </p:cNvSpPr>
          <p:nvPr>
            <p:ph type="title" hasCustomPrompt="1"/>
          </p:nvPr>
        </p:nvSpPr>
        <p:spPr>
          <a:xfrm>
            <a:off x="839788" y="640080"/>
            <a:ext cx="3886200" cy="2953512"/>
          </a:xfrm>
        </p:spPr>
        <p:txBody>
          <a:bodyPr rtlCol="0" anchor="b"/>
          <a:lstStyle>
            <a:lvl1pPr>
              <a:defRPr sz="32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BF2FFC98-62A0-445A-BEDA-785BE925A1D8}"/>
              </a:ext>
            </a:extLst>
          </p:cNvPr>
          <p:cNvSpPr>
            <a:spLocks noGrp="1"/>
          </p:cNvSpPr>
          <p:nvPr>
            <p:ph idx="1" hasCustomPrompt="1"/>
          </p:nvPr>
        </p:nvSpPr>
        <p:spPr>
          <a:xfrm>
            <a:off x="7059168" y="640080"/>
            <a:ext cx="4489704" cy="5596128"/>
          </a:xfrm>
        </p:spPr>
        <p:txBody>
          <a:bodyPr rtlCol="0"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a:extLst>
              <a:ext uri="{FF2B5EF4-FFF2-40B4-BE49-F238E27FC236}">
                <a16:creationId xmlns:a16="http://schemas.microsoft.com/office/drawing/2014/main" id="{DB4D7827-8489-4EE4-88EE-16685FE6DE8A}"/>
              </a:ext>
            </a:extLst>
          </p:cNvPr>
          <p:cNvSpPr>
            <a:spLocks noGrp="1"/>
          </p:cNvSpPr>
          <p:nvPr>
            <p:ph type="body" sz="half" idx="2" hasCustomPrompt="1"/>
          </p:nvPr>
        </p:nvSpPr>
        <p:spPr>
          <a:xfrm>
            <a:off x="839788" y="3776472"/>
            <a:ext cx="3886200" cy="246888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8C33534F-EA91-4A50-B0F6-10D689E458EF}"/>
              </a:ext>
            </a:extLst>
          </p:cNvPr>
          <p:cNvSpPr>
            <a:spLocks noGrp="1"/>
          </p:cNvSpPr>
          <p:nvPr>
            <p:ph type="dt" sz="half" idx="10"/>
          </p:nvPr>
        </p:nvSpPr>
        <p:spPr/>
        <p:txBody>
          <a:bodyPr rtlCol="0"/>
          <a:lstStyle/>
          <a:p>
            <a:fld id="{6B1FB3A6-7730-44BD-98BA-18F9D430C18E}" type="datetimeFigureOut">
              <a:rPr lang="nl-NL" smtClean="0"/>
              <a:t>12-2-2025</a:t>
            </a:fld>
            <a:endParaRPr lang="nl-NL"/>
          </a:p>
        </p:txBody>
      </p:sp>
      <p:sp>
        <p:nvSpPr>
          <p:cNvPr id="6" name="Tijdelijke aanduiding voor voettekst 5">
            <a:extLst>
              <a:ext uri="{FF2B5EF4-FFF2-40B4-BE49-F238E27FC236}">
                <a16:creationId xmlns:a16="http://schemas.microsoft.com/office/drawing/2014/main" id="{6C20F3F7-8B4B-4015-AA9C-109D05B2F146}"/>
              </a:ext>
            </a:extLst>
          </p:cNvPr>
          <p:cNvSpPr>
            <a:spLocks noGrp="1"/>
          </p:cNvSpPr>
          <p:nvPr>
            <p:ph type="ftr" sz="quarter" idx="11"/>
          </p:nvPr>
        </p:nvSpPr>
        <p:spPr/>
        <p:txBody>
          <a:bodyPr rtlCol="0"/>
          <a:lstStyle>
            <a:lvl1pPr algn="l">
              <a:defRPr/>
            </a:lvl1pPr>
          </a:lstStyle>
          <a:p>
            <a:endParaRPr lang="nl-NL"/>
          </a:p>
        </p:txBody>
      </p:sp>
      <p:sp>
        <p:nvSpPr>
          <p:cNvPr id="7" name="Tijdelijke aanduiding voor dianumm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rtlCol="0"/>
          <a:lstStyle/>
          <a:p>
            <a:fld id="{5840EAAD-8FB9-4A31-8149-AD3EDA54F1A0}" type="slidenum">
              <a:rPr lang="nl-NL" smtClean="0"/>
              <a:t>‹nr.›</a:t>
            </a:fld>
            <a:endParaRPr lang="nl-NL"/>
          </a:p>
        </p:txBody>
      </p:sp>
    </p:spTree>
    <p:extLst>
      <p:ext uri="{BB962C8B-B14F-4D97-AF65-F5344CB8AC3E}">
        <p14:creationId xmlns:p14="http://schemas.microsoft.com/office/powerpoint/2010/main" val="3067633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8" name="Afbeelding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48DB1DFE-8154-440D-93CF-FEF7860E897F}"/>
              </a:ext>
            </a:extLst>
          </p:cNvPr>
          <p:cNvSpPr>
            <a:spLocks noGrp="1"/>
          </p:cNvSpPr>
          <p:nvPr>
            <p:ph type="title" hasCustomPrompt="1"/>
          </p:nvPr>
        </p:nvSpPr>
        <p:spPr>
          <a:xfrm>
            <a:off x="1399032" y="2523744"/>
            <a:ext cx="3831336" cy="1453896"/>
          </a:xfrm>
        </p:spPr>
        <p:txBody>
          <a:bodyPr rtlCol="0" anchor="b"/>
          <a:lstStyle>
            <a:lvl1pPr algn="ctr">
              <a:defRPr sz="3200">
                <a:solidFill>
                  <a:schemeClr val="bg1"/>
                </a:solidFill>
              </a:defRPr>
            </a:lvl1pPr>
          </a:lstStyle>
          <a:p>
            <a:pPr rtl="0"/>
            <a:r>
              <a:rPr lang="nl-NL" noProof="0"/>
              <a:t>Klik om de titelstijl van het model te bewerken</a:t>
            </a:r>
          </a:p>
        </p:txBody>
      </p:sp>
      <p:sp>
        <p:nvSpPr>
          <p:cNvPr id="3" name="Tijdelijke aanduiding voor afbeelding 2">
            <a:extLst>
              <a:ext uri="{FF2B5EF4-FFF2-40B4-BE49-F238E27FC236}">
                <a16:creationId xmlns:a16="http://schemas.microsoft.com/office/drawing/2014/main" id="{9CD9D1F5-05CC-48F3-A314-315EF1703043}"/>
              </a:ext>
            </a:extLst>
          </p:cNvPr>
          <p:cNvSpPr>
            <a:spLocks noGrp="1"/>
          </p:cNvSpPr>
          <p:nvPr>
            <p:ph type="pic" idx="1" hasCustomPrompt="1"/>
          </p:nvPr>
        </p:nvSpPr>
        <p:spPr>
          <a:xfrm>
            <a:off x="6711696" y="640079"/>
            <a:ext cx="4837176" cy="556869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pictogram om afbeelding toe te voegen</a:t>
            </a:r>
          </a:p>
        </p:txBody>
      </p:sp>
      <p:sp>
        <p:nvSpPr>
          <p:cNvPr id="4" name="Tijdelijke aanduiding voor tekst 3">
            <a:extLst>
              <a:ext uri="{FF2B5EF4-FFF2-40B4-BE49-F238E27FC236}">
                <a16:creationId xmlns:a16="http://schemas.microsoft.com/office/drawing/2014/main" id="{211807DE-1178-4BBB-89D8-9046239C2DE9}"/>
              </a:ext>
            </a:extLst>
          </p:cNvPr>
          <p:cNvSpPr>
            <a:spLocks noGrp="1"/>
          </p:cNvSpPr>
          <p:nvPr>
            <p:ph type="body" sz="half" idx="2" hasCustomPrompt="1"/>
          </p:nvPr>
        </p:nvSpPr>
        <p:spPr>
          <a:xfrm>
            <a:off x="1655064" y="4087368"/>
            <a:ext cx="3319272" cy="649224"/>
          </a:xfrm>
        </p:spPr>
        <p:txBody>
          <a:bodyPr rtlCol="0">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3D48EA59-A1BC-48B7-9495-6D5C6035B14B}"/>
              </a:ext>
            </a:extLst>
          </p:cNvPr>
          <p:cNvSpPr>
            <a:spLocks noGrp="1"/>
          </p:cNvSpPr>
          <p:nvPr>
            <p:ph type="dt" sz="half" idx="10"/>
          </p:nvPr>
        </p:nvSpPr>
        <p:spPr/>
        <p:txBody>
          <a:bodyPr rtlCol="0"/>
          <a:lstStyle/>
          <a:p>
            <a:fld id="{6B1FB3A6-7730-44BD-98BA-18F9D430C18E}" type="datetimeFigureOut">
              <a:rPr lang="nl-NL" smtClean="0"/>
              <a:t>12-2-2025</a:t>
            </a:fld>
            <a:endParaRPr lang="nl-NL"/>
          </a:p>
        </p:txBody>
      </p:sp>
      <p:sp>
        <p:nvSpPr>
          <p:cNvPr id="6" name="Tijdelijke aanduiding voor voettekst 5">
            <a:extLst>
              <a:ext uri="{FF2B5EF4-FFF2-40B4-BE49-F238E27FC236}">
                <a16:creationId xmlns:a16="http://schemas.microsoft.com/office/drawing/2014/main" id="{49F85A72-B50F-440E-AAD3-53C099F6D9B6}"/>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rtlCol="0"/>
          <a:lstStyle/>
          <a:p>
            <a:fld id="{5840EAAD-8FB9-4A31-8149-AD3EDA54F1A0}" type="slidenum">
              <a:rPr lang="nl-NL" smtClean="0"/>
              <a:t>‹nr.›</a:t>
            </a:fld>
            <a:endParaRPr lang="nl-NL"/>
          </a:p>
        </p:txBody>
      </p:sp>
    </p:spTree>
    <p:extLst>
      <p:ext uri="{BB962C8B-B14F-4D97-AF65-F5344CB8AC3E}">
        <p14:creationId xmlns:p14="http://schemas.microsoft.com/office/powerpoint/2010/main" val="2403067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inhoud met 4 afbeeldingen">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3" name="Tijdelijke aanduiding voor afbeelding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endParaRPr lang="nl-NL"/>
          </a:p>
        </p:txBody>
      </p:sp>
      <p:sp>
        <p:nvSpPr>
          <p:cNvPr id="19" name="Tijdelijke aanduiding voor afbeelding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nl-NL" noProof="0"/>
              <a:t>Klik op het pictogram als u een afbeelding wilt toevoegen</a:t>
            </a:r>
          </a:p>
        </p:txBody>
      </p:sp>
      <p:sp>
        <p:nvSpPr>
          <p:cNvPr id="20" name="Tijdelijke aanduiding voor afbeelding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nl-NL" noProof="0"/>
              <a:t>Klik op het pictogram als u een afbeelding wilt toevoegen</a:t>
            </a:r>
          </a:p>
        </p:txBody>
      </p:sp>
    </p:spTree>
    <p:extLst>
      <p:ext uri="{BB962C8B-B14F-4D97-AF65-F5344CB8AC3E}">
        <p14:creationId xmlns:p14="http://schemas.microsoft.com/office/powerpoint/2010/main" val="2391344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1531EA5B-7FC1-4088-B6D5-4395F4C1F3C8}"/>
              </a:ext>
            </a:extLst>
          </p:cNvPr>
          <p:cNvSpPr/>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nl-NL" noProof="0"/>
              <a:t>Titel</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6B1FB3A6-7730-44BD-98BA-18F9D430C18E}" type="datetimeFigureOut">
              <a:rPr lang="nl-NL" smtClean="0"/>
              <a:t>12-2-2025</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5840EAAD-8FB9-4A31-8149-AD3EDA54F1A0}" type="slidenum">
              <a:rPr lang="nl-NL" smtClean="0"/>
              <a:t>‹nr.›</a:t>
            </a:fld>
            <a:endParaRPr lang="nl-NL"/>
          </a:p>
        </p:txBody>
      </p:sp>
      <p:sp>
        <p:nvSpPr>
          <p:cNvPr id="15" name="Tijdelijke aanduiding voor inhoud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vl1pPr>
          </a:lstStyle>
          <a:p>
            <a:pPr lvl="0" rtl="0"/>
            <a:r>
              <a:rPr lang="nl-NL" noProof="0"/>
              <a:t>Klik om de tekststijlen van het model te bewerken</a:t>
            </a:r>
          </a:p>
        </p:txBody>
      </p:sp>
    </p:spTree>
    <p:extLst>
      <p:ext uri="{BB962C8B-B14F-4D97-AF65-F5344CB8AC3E}">
        <p14:creationId xmlns:p14="http://schemas.microsoft.com/office/powerpoint/2010/main" val="1217126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met 2 afbeeldingen">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5" name="Tijdelijke aanduiding voor afbeelding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nl-NL" noProof="0"/>
              <a:t>Titel hier</a:t>
            </a:r>
          </a:p>
        </p:txBody>
      </p:sp>
      <p:sp>
        <p:nvSpPr>
          <p:cNvPr id="18" name="Subtitel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Subtitel</a:t>
            </a:r>
          </a:p>
        </p:txBody>
      </p:sp>
    </p:spTree>
    <p:extLst>
      <p:ext uri="{BB962C8B-B14F-4D97-AF65-F5344CB8AC3E}">
        <p14:creationId xmlns:p14="http://schemas.microsoft.com/office/powerpoint/2010/main" val="4129186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7" name="Vrije vorm: Vorm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011680"/>
            <a:ext cx="1051560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70BAE770-8363-44CD-8A22-AB26C5C5361B}"/>
              </a:ext>
            </a:extLst>
          </p:cNvPr>
          <p:cNvSpPr>
            <a:spLocks noGrp="1"/>
          </p:cNvSpPr>
          <p:nvPr>
            <p:ph type="dt" sz="half" idx="10"/>
          </p:nvPr>
        </p:nvSpPr>
        <p:spPr/>
        <p:txBody>
          <a:bodyPr rtlCol="0"/>
          <a:lstStyle/>
          <a:p>
            <a:fld id="{6B1FB3A6-7730-44BD-98BA-18F9D430C18E}" type="datetimeFigureOut">
              <a:rPr lang="nl-NL" smtClean="0"/>
              <a:t>12-2-2025</a:t>
            </a:fld>
            <a:endParaRPr lang="nl-NL"/>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5840EAAD-8FB9-4A31-8149-AD3EDA54F1A0}" type="slidenum">
              <a:rPr lang="nl-NL" smtClean="0"/>
              <a:t>‹nr.›</a:t>
            </a:fld>
            <a:endParaRPr lang="nl-NL"/>
          </a:p>
        </p:txBody>
      </p:sp>
    </p:spTree>
    <p:extLst>
      <p:ext uri="{BB962C8B-B14F-4D97-AF65-F5344CB8AC3E}">
        <p14:creationId xmlns:p14="http://schemas.microsoft.com/office/powerpoint/2010/main" val="257304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itaat">
    <p:spTree>
      <p:nvGrpSpPr>
        <p:cNvPr id="1" name=""/>
        <p:cNvGrpSpPr/>
        <p:nvPr/>
      </p:nvGrpSpPr>
      <p:grpSpPr>
        <a:xfrm>
          <a:off x="0" y="0"/>
          <a:ext cx="0" cy="0"/>
          <a:chOff x="0" y="0"/>
          <a:chExt cx="0" cy="0"/>
        </a:xfrm>
      </p:grpSpPr>
      <p:sp>
        <p:nvSpPr>
          <p:cNvPr id="6" name="Afbeelding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fld id="{6B1FB3A6-7730-44BD-98BA-18F9D430C18E}" type="datetimeFigureOut">
              <a:rPr lang="nl-NL" smtClean="0"/>
              <a:t>12-2-2025</a:t>
            </a:fld>
            <a:endParaRPr lang="nl-NL"/>
          </a:p>
        </p:txBody>
      </p:sp>
      <p:sp>
        <p:nvSpPr>
          <p:cNvPr id="4" name="Tijdelijke aanduiding voor voettekst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endParaRPr lang="nl-NL"/>
          </a:p>
        </p:txBody>
      </p:sp>
      <p:sp>
        <p:nvSpPr>
          <p:cNvPr id="5" name="Tijdelijke aanduiding voor dianumm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fld id="{5840EAAD-8FB9-4A31-8149-AD3EDA54F1A0}" type="slidenum">
              <a:rPr lang="nl-NL" smtClean="0"/>
              <a:t>‹nr.›</a:t>
            </a:fld>
            <a:endParaRPr lang="nl-NL"/>
          </a:p>
        </p:txBody>
      </p:sp>
      <p:sp>
        <p:nvSpPr>
          <p:cNvPr id="8" name="Tijdelijke aanduiding voor tekst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nl-NL" noProof="0"/>
              <a:t>Klik om de tekststijlen van het model te bewerken</a:t>
            </a:r>
          </a:p>
        </p:txBody>
      </p:sp>
    </p:spTree>
    <p:extLst>
      <p:ext uri="{BB962C8B-B14F-4D97-AF65-F5344CB8AC3E}">
        <p14:creationId xmlns:p14="http://schemas.microsoft.com/office/powerpoint/2010/main" val="2554513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2" name="Tijdelijke aanduiding voor afbeelding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3" name="Tijdelijke aanduiding voor afbeelding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4" name="Tijdelijke aanduiding voor afbeelding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5" name="Tijdelijke aanduiding voor afbeelding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6B1FB3A6-7730-44BD-98BA-18F9D430C18E}" type="datetimeFigureOut">
              <a:rPr lang="nl-NL" smtClean="0"/>
              <a:t>12-2-2025</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5840EAAD-8FB9-4A31-8149-AD3EDA54F1A0}" type="slidenum">
              <a:rPr lang="nl-NL" smtClean="0"/>
              <a:t>‹nr.›</a:t>
            </a:fld>
            <a:endParaRPr lang="nl-NL"/>
          </a:p>
        </p:txBody>
      </p:sp>
      <p:sp>
        <p:nvSpPr>
          <p:cNvPr id="5" name="Titel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61" name="Tijdelijke aanduiding voor tekst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2" name="Tijdelijke aanduiding voor tekst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3" name="Tijdelijke aanduiding voor tekst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4" name="Tijdelijke aanduiding voor tekst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5" name="Tijdelijke aanduiding voor tekst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6" name="Tijdelijke aanduiding voor tekst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7" name="Tijdelijke aanduiding voor tekst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8" name="Tijdelijke aanduiding voor tekst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9" name="Tijdelijke aanduiding voor tekst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70" name="Tijdelijke aanduiding voor tekst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Tree>
    <p:extLst>
      <p:ext uri="{BB962C8B-B14F-4D97-AF65-F5344CB8AC3E}">
        <p14:creationId xmlns:p14="http://schemas.microsoft.com/office/powerpoint/2010/main" val="252232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ee, inhoud">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57C882CE-1B27-414A-9B06-AA5D2DB683BA}"/>
              </a:ext>
            </a:extLst>
          </p:cNvPr>
          <p:cNvSpPr>
            <a:spLocks noGrp="1"/>
          </p:cNvSpPr>
          <p:nvPr>
            <p:ph sz="half" idx="1" hasCustomPrompt="1"/>
          </p:nvPr>
        </p:nvSpPr>
        <p:spPr>
          <a:xfrm>
            <a:off x="838200"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a:extLst>
              <a:ext uri="{FF2B5EF4-FFF2-40B4-BE49-F238E27FC236}">
                <a16:creationId xmlns:a16="http://schemas.microsoft.com/office/drawing/2014/main" id="{A0397E60-5D92-4530-96D1-FC09AF3C2742}"/>
              </a:ext>
            </a:extLst>
          </p:cNvPr>
          <p:cNvSpPr>
            <a:spLocks noGrp="1"/>
          </p:cNvSpPr>
          <p:nvPr>
            <p:ph sz="half" idx="2" hasCustomPrompt="1"/>
          </p:nvPr>
        </p:nvSpPr>
        <p:spPr>
          <a:xfrm>
            <a:off x="6419088"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datum 4">
            <a:extLst>
              <a:ext uri="{FF2B5EF4-FFF2-40B4-BE49-F238E27FC236}">
                <a16:creationId xmlns:a16="http://schemas.microsoft.com/office/drawing/2014/main" id="{034240FE-0C6A-47E9-9B0A-7B3C60877372}"/>
              </a:ext>
            </a:extLst>
          </p:cNvPr>
          <p:cNvSpPr>
            <a:spLocks noGrp="1"/>
          </p:cNvSpPr>
          <p:nvPr>
            <p:ph type="dt" sz="half" idx="10"/>
          </p:nvPr>
        </p:nvSpPr>
        <p:spPr/>
        <p:txBody>
          <a:bodyPr rtlCol="0"/>
          <a:lstStyle/>
          <a:p>
            <a:fld id="{6B1FB3A6-7730-44BD-98BA-18F9D430C18E}" type="datetimeFigureOut">
              <a:rPr lang="nl-NL" smtClean="0"/>
              <a:t>12-2-2025</a:t>
            </a:fld>
            <a:endParaRPr lang="nl-NL"/>
          </a:p>
        </p:txBody>
      </p:sp>
      <p:sp>
        <p:nvSpPr>
          <p:cNvPr id="6" name="Tijdelijke aanduiding voor voettekst 5">
            <a:extLst>
              <a:ext uri="{FF2B5EF4-FFF2-40B4-BE49-F238E27FC236}">
                <a16:creationId xmlns:a16="http://schemas.microsoft.com/office/drawing/2014/main" id="{8671AE1B-BB18-4C7E-AA77-3A4D401A5F35}"/>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rtlCol="0"/>
          <a:lstStyle/>
          <a:p>
            <a:fld id="{5840EAAD-8FB9-4A31-8149-AD3EDA54F1A0}" type="slidenum">
              <a:rPr lang="nl-NL" smtClean="0"/>
              <a:t>‹nr.›</a:t>
            </a:fld>
            <a:endParaRPr lang="nl-NL"/>
          </a:p>
        </p:txBody>
      </p:sp>
    </p:spTree>
    <p:extLst>
      <p:ext uri="{BB962C8B-B14F-4D97-AF65-F5344CB8AC3E}">
        <p14:creationId xmlns:p14="http://schemas.microsoft.com/office/powerpoint/2010/main" val="2564096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64190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64190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6B1FB3A6-7730-44BD-98BA-18F9D430C18E}" type="datetimeFigureOut">
              <a:rPr lang="nl-NL" smtClean="0"/>
              <a:t>12-2-2025</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5840EAAD-8FB9-4A31-8149-AD3EDA54F1A0}" type="slidenum">
              <a:rPr lang="nl-NL" smtClean="0"/>
              <a:t>‹nr.›</a:t>
            </a:fld>
            <a:endParaRPr lang="nl-NL"/>
          </a:p>
        </p:txBody>
      </p:sp>
    </p:spTree>
    <p:extLst>
      <p:ext uri="{BB962C8B-B14F-4D97-AF65-F5344CB8AC3E}">
        <p14:creationId xmlns:p14="http://schemas.microsoft.com/office/powerpoint/2010/main" val="2834522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FB3A6-7730-44BD-98BA-18F9D430C18E}" type="datetimeFigureOut">
              <a:rPr lang="nl-NL" smtClean="0"/>
              <a:t>12-2-2025</a:t>
            </a:fld>
            <a:endParaRPr lang="nl-NL"/>
          </a:p>
        </p:txBody>
      </p:sp>
      <p:sp>
        <p:nvSpPr>
          <p:cNvPr id="5" name="Tijdelijke aanduiding voor voettekst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0EAAD-8FB9-4A31-8149-AD3EDA54F1A0}" type="slidenum">
              <a:rPr lang="nl-NL" smtClean="0"/>
              <a:t>‹nr.›</a:t>
            </a:fld>
            <a:endParaRPr lang="nl-NL"/>
          </a:p>
        </p:txBody>
      </p:sp>
    </p:spTree>
    <p:extLst>
      <p:ext uri="{BB962C8B-B14F-4D97-AF65-F5344CB8AC3E}">
        <p14:creationId xmlns:p14="http://schemas.microsoft.com/office/powerpoint/2010/main" val="178437008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8997A-27FD-4FD5-ADB2-033C97ACFF13}"/>
              </a:ext>
            </a:extLst>
          </p:cNvPr>
          <p:cNvSpPr>
            <a:spLocks noGrp="1"/>
          </p:cNvSpPr>
          <p:nvPr>
            <p:ph type="ctrTitle"/>
          </p:nvPr>
        </p:nvSpPr>
        <p:spPr>
          <a:xfrm>
            <a:off x="932688" y="1673352"/>
            <a:ext cx="5982462" cy="3511296"/>
          </a:xfrm>
        </p:spPr>
        <p:txBody>
          <a:bodyPr/>
          <a:lstStyle/>
          <a:p>
            <a:r>
              <a:rPr lang="nl-NL" i="0" dirty="0">
                <a:latin typeface="BaseNine" pitchFamily="2" charset="0"/>
              </a:rPr>
              <a:t>Psycho-Educatie</a:t>
            </a:r>
          </a:p>
        </p:txBody>
      </p:sp>
      <p:sp>
        <p:nvSpPr>
          <p:cNvPr id="3" name="Ondertitel 2">
            <a:extLst>
              <a:ext uri="{FF2B5EF4-FFF2-40B4-BE49-F238E27FC236}">
                <a16:creationId xmlns:a16="http://schemas.microsoft.com/office/drawing/2014/main" id="{1BD5D7FE-1109-4DAD-8621-554558F8F612}"/>
              </a:ext>
            </a:extLst>
          </p:cNvPr>
          <p:cNvSpPr>
            <a:spLocks noGrp="1"/>
          </p:cNvSpPr>
          <p:nvPr>
            <p:ph type="subTitle" idx="1"/>
          </p:nvPr>
        </p:nvSpPr>
        <p:spPr>
          <a:xfrm>
            <a:off x="8064595" y="1188771"/>
            <a:ext cx="3401568" cy="3508908"/>
          </a:xfrm>
        </p:spPr>
        <p:txBody>
          <a:bodyPr>
            <a:normAutofit/>
          </a:bodyPr>
          <a:lstStyle/>
          <a:p>
            <a:r>
              <a:rPr lang="nl-NL" sz="3600" b="1" cap="none" dirty="0">
                <a:latin typeface="Mangal Pro" panose="00000500000000000000" pitchFamily="2" charset="0"/>
              </a:rPr>
              <a:t>Wat zijn mijn kwaliteiten</a:t>
            </a:r>
          </a:p>
          <a:p>
            <a:r>
              <a:rPr lang="nl-NL" sz="2000" cap="none" dirty="0">
                <a:latin typeface="Mangal Pro" panose="00000500000000000000" pitchFamily="2" charset="0"/>
              </a:rPr>
              <a:t>Deel 1</a:t>
            </a:r>
          </a:p>
        </p:txBody>
      </p:sp>
      <p:pic>
        <p:nvPicPr>
          <p:cNvPr id="8" name="Afbeelding 7" descr="Jong meisje juicht één hand">
            <a:extLst>
              <a:ext uri="{FF2B5EF4-FFF2-40B4-BE49-F238E27FC236}">
                <a16:creationId xmlns:a16="http://schemas.microsoft.com/office/drawing/2014/main" id="{16EF8ABC-D85D-037F-AE53-134953E8E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7178" y="3638145"/>
            <a:ext cx="2464912" cy="6858000"/>
          </a:xfrm>
          <a:prstGeom prst="rect">
            <a:avLst/>
          </a:prstGeom>
        </p:spPr>
      </p:pic>
    </p:spTree>
    <p:extLst>
      <p:ext uri="{BB962C8B-B14F-4D97-AF65-F5344CB8AC3E}">
        <p14:creationId xmlns:p14="http://schemas.microsoft.com/office/powerpoint/2010/main" val="3426663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BD34E20-6A0D-86E3-859B-97923AE497B1}"/>
              </a:ext>
            </a:extLst>
          </p:cNvPr>
          <p:cNvSpPr txBox="1"/>
          <p:nvPr/>
        </p:nvSpPr>
        <p:spPr>
          <a:xfrm>
            <a:off x="565078" y="513708"/>
            <a:ext cx="500649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600" dirty="0">
                <a:solidFill>
                  <a:prstClr val="black"/>
                </a:solidFill>
                <a:latin typeface="BaseNine"/>
              </a:rPr>
              <a:t>Hoe is het gegaan?</a:t>
            </a:r>
            <a:endParaRPr kumimoji="0" lang="nl-NL" sz="3600" b="0" i="0" u="none" strike="noStrike" kern="1200" cap="none" spc="0" normalizeH="0" baseline="0" noProof="0" dirty="0">
              <a:ln>
                <a:noFill/>
              </a:ln>
              <a:solidFill>
                <a:prstClr val="black"/>
              </a:solidFill>
              <a:effectLst/>
              <a:uLnTx/>
              <a:uFillTx/>
              <a:latin typeface="BaseNine"/>
              <a:ea typeface="+mn-ea"/>
              <a:cs typeface="+mn-cs"/>
            </a:endParaRPr>
          </a:p>
        </p:txBody>
      </p:sp>
      <p:sp>
        <p:nvSpPr>
          <p:cNvPr id="7" name="Tekstvak 6">
            <a:extLst>
              <a:ext uri="{FF2B5EF4-FFF2-40B4-BE49-F238E27FC236}">
                <a16:creationId xmlns:a16="http://schemas.microsoft.com/office/drawing/2014/main" id="{DA9F1D87-EC38-F38E-7890-59B9B31D134D}"/>
              </a:ext>
            </a:extLst>
          </p:cNvPr>
          <p:cNvSpPr txBox="1"/>
          <p:nvPr/>
        </p:nvSpPr>
        <p:spPr>
          <a:xfrm>
            <a:off x="6096000" y="2191433"/>
            <a:ext cx="6096000" cy="32778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300" b="0" i="0" u="none" strike="noStrike" kern="1200" cap="none" spc="0" normalizeH="0" baseline="0" noProof="0" dirty="0">
                <a:ln>
                  <a:noFill/>
                </a:ln>
                <a:solidFill>
                  <a:prstClr val="black"/>
                </a:solidFill>
                <a:effectLst/>
                <a:uLnTx/>
                <a:uFillTx/>
                <a:latin typeface="Mangal Pro"/>
                <a:ea typeface="+mn-ea"/>
                <a:cs typeface="+mn-cs"/>
              </a:rPr>
              <a:t>Ik weet wat een kwaliteit</a:t>
            </a:r>
            <a:r>
              <a:rPr kumimoji="0" lang="nl-NL" sz="2300" b="0" i="0" u="none" strike="noStrike" kern="1200" cap="none" spc="0" normalizeH="0" noProof="0" dirty="0">
                <a:ln>
                  <a:noFill/>
                </a:ln>
                <a:solidFill>
                  <a:prstClr val="black"/>
                </a:solidFill>
                <a:effectLst/>
                <a:uLnTx/>
                <a:uFillTx/>
                <a:latin typeface="Mangal Pro"/>
                <a:ea typeface="+mn-ea"/>
                <a:cs typeface="+mn-cs"/>
              </a:rPr>
              <a:t> is</a:t>
            </a:r>
            <a:endParaRPr kumimoji="0" lang="nl-NL" sz="2300" b="0" i="0" u="none" strike="noStrike" kern="1200" cap="none" spc="0" normalizeH="0" baseline="0" noProof="0" dirty="0">
              <a:ln>
                <a:noFill/>
              </a:ln>
              <a:solidFill>
                <a:prstClr val="black"/>
              </a:solidFill>
              <a:effectLst/>
              <a:uLnTx/>
              <a:uFillTx/>
              <a:latin typeface="Mangal Pro"/>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prstClr val="black"/>
              </a:solidFill>
              <a:effectLst/>
              <a:uLnTx/>
              <a:uFillTx/>
              <a:latin typeface="Mangal Pro"/>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prstClr val="black"/>
              </a:solidFill>
              <a:effectLst/>
              <a:uLnTx/>
              <a:uFillTx/>
              <a:latin typeface="Mangal Pro"/>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300" b="0" i="0" u="none" strike="noStrike" kern="1200" cap="none" spc="0" normalizeH="0" baseline="0" noProof="0" dirty="0">
                <a:ln>
                  <a:noFill/>
                </a:ln>
                <a:solidFill>
                  <a:prstClr val="black"/>
                </a:solidFill>
                <a:effectLst/>
                <a:uLnTx/>
                <a:uFillTx/>
                <a:latin typeface="Mangal Pro"/>
                <a:ea typeface="+mn-ea"/>
                <a:cs typeface="+mn-cs"/>
              </a:rPr>
              <a:t>Ik kan twee dingen</a:t>
            </a:r>
            <a:r>
              <a:rPr kumimoji="0" lang="nl-NL" sz="2300" b="0" i="0" u="none" strike="noStrike" kern="1200" cap="none" spc="0" normalizeH="0" noProof="0" dirty="0">
                <a:ln>
                  <a:noFill/>
                </a:ln>
                <a:solidFill>
                  <a:prstClr val="black"/>
                </a:solidFill>
                <a:effectLst/>
                <a:uLnTx/>
                <a:uFillTx/>
                <a:latin typeface="Mangal Pro"/>
                <a:ea typeface="+mn-ea"/>
                <a:cs typeface="+mn-cs"/>
              </a:rPr>
              <a:t> noemen waar ik goed in ben.</a:t>
            </a:r>
            <a:endParaRPr kumimoji="0" lang="nl-NL" sz="2300" b="0" i="0" u="none" strike="noStrike" kern="1200" cap="none" spc="0" normalizeH="0" baseline="0" noProof="0" dirty="0">
              <a:ln>
                <a:noFill/>
              </a:ln>
              <a:solidFill>
                <a:prstClr val="black"/>
              </a:solidFill>
              <a:effectLst/>
              <a:uLnTx/>
              <a:uFillTx/>
              <a:latin typeface="Mangal Pro"/>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prstClr val="black"/>
              </a:solidFill>
              <a:effectLst/>
              <a:uLnTx/>
              <a:uFillTx/>
              <a:latin typeface="Mangal Pro"/>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prstClr val="black"/>
              </a:solidFill>
              <a:effectLst/>
              <a:uLnTx/>
              <a:uFillTx/>
              <a:latin typeface="Mangal Pro"/>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300" dirty="0">
                <a:solidFill>
                  <a:prstClr val="black"/>
                </a:solidFill>
                <a:latin typeface="Mangal Pro"/>
              </a:rPr>
              <a:t>Ik kan een kwaliteit noemen van mijn klasgenoot</a:t>
            </a:r>
          </a:p>
        </p:txBody>
      </p:sp>
      <p:pic>
        <p:nvPicPr>
          <p:cNvPr id="2" name="Afbeelding 1" descr="Duim omhoog Handy">
            <a:extLst>
              <a:ext uri="{FF2B5EF4-FFF2-40B4-BE49-F238E27FC236}">
                <a16:creationId xmlns:a16="http://schemas.microsoft.com/office/drawing/2014/main" id="{AC335983-5F6B-1E6A-7F29-FE13E8F22213}"/>
              </a:ext>
            </a:extLst>
          </p:cNvPr>
          <p:cNvPicPr>
            <a:picLocks noChangeAspect="1"/>
          </p:cNvPicPr>
          <p:nvPr/>
        </p:nvPicPr>
        <p:blipFill>
          <a:blip r:embed="rId3">
            <a:duotone>
              <a:prstClr val="black"/>
              <a:srgbClr val="92D050">
                <a:tint val="45000"/>
                <a:satMod val="400000"/>
              </a:srgbClr>
            </a:duotone>
          </a:blip>
          <a:srcRect/>
          <a:stretch/>
        </p:blipFill>
        <p:spPr>
          <a:xfrm>
            <a:off x="0" y="2529000"/>
            <a:ext cx="1800000" cy="1800000"/>
          </a:xfrm>
          <a:prstGeom prst="rect">
            <a:avLst/>
          </a:prstGeom>
        </p:spPr>
      </p:pic>
      <p:pic>
        <p:nvPicPr>
          <p:cNvPr id="4" name="Afbeelding 3" descr="Duim omhoog Handy aangepast">
            <a:extLst>
              <a:ext uri="{FF2B5EF4-FFF2-40B4-BE49-F238E27FC236}">
                <a16:creationId xmlns:a16="http://schemas.microsoft.com/office/drawing/2014/main" id="{8E657C85-8DD9-AF24-AE31-A89CC2D5819C}"/>
              </a:ext>
            </a:extLst>
          </p:cNvPr>
          <p:cNvPicPr>
            <a:picLocks noChangeAspect="1"/>
          </p:cNvPicPr>
          <p:nvPr/>
        </p:nvPicPr>
        <p:blipFill>
          <a:blip r:embed="rId3">
            <a:duotone>
              <a:prstClr val="black"/>
              <a:srgbClr val="FFC000">
                <a:tint val="45000"/>
                <a:satMod val="400000"/>
              </a:srgbClr>
            </a:duotone>
          </a:blip>
          <a:srcRect/>
          <a:stretch/>
        </p:blipFill>
        <p:spPr>
          <a:xfrm rot="5400000">
            <a:off x="1892092" y="2703091"/>
            <a:ext cx="1800000" cy="1800000"/>
          </a:xfrm>
          <a:prstGeom prst="rect">
            <a:avLst/>
          </a:prstGeom>
        </p:spPr>
      </p:pic>
      <p:pic>
        <p:nvPicPr>
          <p:cNvPr id="6" name="Afbeelding 5" descr="Duim omhoog Handy">
            <a:extLst>
              <a:ext uri="{FF2B5EF4-FFF2-40B4-BE49-F238E27FC236}">
                <a16:creationId xmlns:a16="http://schemas.microsoft.com/office/drawing/2014/main" id="{D9A05952-0C84-9506-DBD0-81A26B9037C4}"/>
              </a:ext>
            </a:extLst>
          </p:cNvPr>
          <p:cNvPicPr>
            <a:picLocks noChangeAspect="1"/>
          </p:cNvPicPr>
          <p:nvPr/>
        </p:nvPicPr>
        <p:blipFill>
          <a:blip r:embed="rId3">
            <a:duotone>
              <a:prstClr val="black"/>
              <a:srgbClr val="FF0000">
                <a:tint val="45000"/>
                <a:satMod val="400000"/>
              </a:srgbClr>
            </a:duotone>
          </a:blip>
          <a:srcRect/>
          <a:stretch/>
        </p:blipFill>
        <p:spPr>
          <a:xfrm rot="10800000" flipH="1">
            <a:off x="3618741" y="2930343"/>
            <a:ext cx="1800000" cy="1800000"/>
          </a:xfrm>
          <a:prstGeom prst="rect">
            <a:avLst/>
          </a:prstGeom>
        </p:spPr>
      </p:pic>
      <p:pic>
        <p:nvPicPr>
          <p:cNvPr id="9" name="Afbeelding 8" descr="Jong meisje duimen omhoog">
            <a:extLst>
              <a:ext uri="{FF2B5EF4-FFF2-40B4-BE49-F238E27FC236}">
                <a16:creationId xmlns:a16="http://schemas.microsoft.com/office/drawing/2014/main" id="{1D74322A-021F-A389-FEEA-877AB688CC51}"/>
              </a:ext>
            </a:extLst>
          </p:cNvPr>
          <p:cNvPicPr>
            <a:picLocks noChangeAspect="1"/>
          </p:cNvPicPr>
          <p:nvPr/>
        </p:nvPicPr>
        <p:blipFill rotWithShape="1">
          <a:blip r:embed="rId4">
            <a:extLst>
              <a:ext uri="{28A0092B-C50C-407E-A947-70E740481C1C}">
                <a14:useLocalDpi xmlns:a14="http://schemas.microsoft.com/office/drawing/2010/main" val="0"/>
              </a:ext>
            </a:extLst>
          </a:blip>
          <a:srcRect b="57271"/>
          <a:stretch/>
        </p:blipFill>
        <p:spPr>
          <a:xfrm>
            <a:off x="2271430" y="4329000"/>
            <a:ext cx="2017362" cy="2930343"/>
          </a:xfrm>
          <a:prstGeom prst="rect">
            <a:avLst/>
          </a:prstGeom>
        </p:spPr>
      </p:pic>
    </p:spTree>
    <p:extLst>
      <p:ext uri="{BB962C8B-B14F-4D97-AF65-F5344CB8AC3E}">
        <p14:creationId xmlns:p14="http://schemas.microsoft.com/office/powerpoint/2010/main" val="423986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3" end="3"/>
                                            </p:txEl>
                                          </p:spTgt>
                                        </p:tgtEl>
                                        <p:attrNameLst>
                                          <p:attrName>style.visibility</p:attrName>
                                        </p:attrNameLst>
                                      </p:cBhvr>
                                      <p:to>
                                        <p:strVal val="visible"/>
                                      </p:to>
                                    </p:set>
                                    <p:animEffect transition="in" filter="fade">
                                      <p:cBhvr>
                                        <p:cTn id="14" dur="1000"/>
                                        <p:tgtEl>
                                          <p:spTgt spid="7">
                                            <p:txEl>
                                              <p:pRg st="3" end="3"/>
                                            </p:txEl>
                                          </p:spTgt>
                                        </p:tgtEl>
                                      </p:cBhvr>
                                    </p:animEffect>
                                    <p:anim calcmode="lin" valueType="num">
                                      <p:cBhvr>
                                        <p:cTn id="1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fade">
                                      <p:cBhvr>
                                        <p:cTn id="21" dur="1000"/>
                                        <p:tgtEl>
                                          <p:spTgt spid="7">
                                            <p:txEl>
                                              <p:pRg st="6" end="6"/>
                                            </p:txEl>
                                          </p:spTgt>
                                        </p:tgtEl>
                                      </p:cBhvr>
                                    </p:animEffect>
                                    <p:anim calcmode="lin" valueType="num">
                                      <p:cBhvr>
                                        <p:cTn id="22"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09AFD3-8E0B-E234-EBA6-E42C13A6A75F}"/>
              </a:ext>
            </a:extLst>
          </p:cNvPr>
          <p:cNvSpPr>
            <a:spLocks noGrp="1"/>
          </p:cNvSpPr>
          <p:nvPr>
            <p:ph type="title"/>
          </p:nvPr>
        </p:nvSpPr>
        <p:spPr>
          <a:xfrm>
            <a:off x="1779861" y="2242980"/>
            <a:ext cx="5114441" cy="2373086"/>
          </a:xfrm>
        </p:spPr>
        <p:txBody>
          <a:bodyPr>
            <a:normAutofit/>
          </a:bodyPr>
          <a:lstStyle/>
          <a:p>
            <a:r>
              <a:rPr lang="nl-NL" sz="3600" i="0"/>
              <a:t>Vorige les</a:t>
            </a:r>
          </a:p>
        </p:txBody>
      </p:sp>
      <p:sp>
        <p:nvSpPr>
          <p:cNvPr id="3" name="Tijdelijke aanduiding voor inhoud 2">
            <a:extLst>
              <a:ext uri="{FF2B5EF4-FFF2-40B4-BE49-F238E27FC236}">
                <a16:creationId xmlns:a16="http://schemas.microsoft.com/office/drawing/2014/main" id="{D65BDCB2-ECDA-F2BA-70D2-75C0092C3CA4}"/>
              </a:ext>
            </a:extLst>
          </p:cNvPr>
          <p:cNvSpPr>
            <a:spLocks noGrp="1"/>
          </p:cNvSpPr>
          <p:nvPr>
            <p:ph sz="quarter" idx="13"/>
          </p:nvPr>
        </p:nvSpPr>
        <p:spPr>
          <a:xfrm>
            <a:off x="7893169" y="445968"/>
            <a:ext cx="3411820" cy="1863306"/>
          </a:xfrm>
        </p:spPr>
        <p:txBody>
          <a:bodyPr/>
          <a:lstStyle/>
          <a:p>
            <a:pPr marL="285750" indent="-285750">
              <a:buFont typeface="Arial" panose="020B0604020202020204" pitchFamily="34" charset="0"/>
              <a:buChar char="•"/>
            </a:pPr>
            <a:endParaRPr lang="nl-NL"/>
          </a:p>
          <a:p>
            <a:pPr marL="285750" indent="-285750">
              <a:buFont typeface="Arial" panose="020B0604020202020204" pitchFamily="34" charset="0"/>
              <a:buChar char="•"/>
            </a:pPr>
            <a:endParaRPr lang="nl-NL"/>
          </a:p>
        </p:txBody>
      </p:sp>
      <p:sp>
        <p:nvSpPr>
          <p:cNvPr id="6" name="Tijdelijke aanduiding voor inhoud 2">
            <a:extLst>
              <a:ext uri="{FF2B5EF4-FFF2-40B4-BE49-F238E27FC236}">
                <a16:creationId xmlns:a16="http://schemas.microsoft.com/office/drawing/2014/main" id="{5E7532DE-EFE5-1B45-B03E-B5EF2A12ECD6}"/>
              </a:ext>
            </a:extLst>
          </p:cNvPr>
          <p:cNvSpPr txBox="1">
            <a:spLocks/>
          </p:cNvSpPr>
          <p:nvPr/>
        </p:nvSpPr>
        <p:spPr>
          <a:xfrm>
            <a:off x="7801647" y="965631"/>
            <a:ext cx="2125179" cy="2105277"/>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000" dirty="0"/>
              <a:t>Terugblik</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7" name="Afbeelding 6">
            <a:extLst>
              <a:ext uri="{FF2B5EF4-FFF2-40B4-BE49-F238E27FC236}">
                <a16:creationId xmlns:a16="http://schemas.microsoft.com/office/drawing/2014/main" id="{57290C31-995F-79A1-7111-DD67FE240B13}"/>
              </a:ext>
            </a:extLst>
          </p:cNvPr>
          <p:cNvPicPr>
            <a:picLocks noChangeAspect="1"/>
          </p:cNvPicPr>
          <p:nvPr/>
        </p:nvPicPr>
        <p:blipFill>
          <a:blip r:embed="rId3"/>
          <a:stretch>
            <a:fillRect/>
          </a:stretch>
        </p:blipFill>
        <p:spPr>
          <a:xfrm flipH="1">
            <a:off x="7191103" y="2018270"/>
            <a:ext cx="3346268" cy="3346268"/>
          </a:xfrm>
          <a:prstGeom prst="rect">
            <a:avLst/>
          </a:prstGeom>
          <a:effectLst>
            <a:softEdge rad="127000"/>
          </a:effectLst>
        </p:spPr>
      </p:pic>
    </p:spTree>
    <p:extLst>
      <p:ext uri="{BB962C8B-B14F-4D97-AF65-F5344CB8AC3E}">
        <p14:creationId xmlns:p14="http://schemas.microsoft.com/office/powerpoint/2010/main" val="1526408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BD34E20-6A0D-86E3-859B-97923AE497B1}"/>
              </a:ext>
            </a:extLst>
          </p:cNvPr>
          <p:cNvSpPr txBox="1"/>
          <p:nvPr/>
        </p:nvSpPr>
        <p:spPr>
          <a:xfrm>
            <a:off x="565078" y="513708"/>
            <a:ext cx="26468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BaseNine"/>
                <a:ea typeface="+mn-ea"/>
                <a:cs typeface="+mn-cs"/>
              </a:rPr>
              <a:t>Lesdoelen</a:t>
            </a:r>
          </a:p>
        </p:txBody>
      </p:sp>
      <p:sp>
        <p:nvSpPr>
          <p:cNvPr id="7" name="Tekstvak 6">
            <a:extLst>
              <a:ext uri="{FF2B5EF4-FFF2-40B4-BE49-F238E27FC236}">
                <a16:creationId xmlns:a16="http://schemas.microsoft.com/office/drawing/2014/main" id="{DA9F1D87-EC38-F38E-7890-59B9B31D134D}"/>
              </a:ext>
            </a:extLst>
          </p:cNvPr>
          <p:cNvSpPr txBox="1"/>
          <p:nvPr/>
        </p:nvSpPr>
        <p:spPr>
          <a:xfrm>
            <a:off x="6096000" y="1903090"/>
            <a:ext cx="6096000" cy="363176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300" b="0" i="0" u="none" strike="noStrike" kern="1200" cap="none" spc="0" normalizeH="0" baseline="0" noProof="0" dirty="0">
                <a:ln>
                  <a:noFill/>
                </a:ln>
                <a:solidFill>
                  <a:prstClr val="black"/>
                </a:solidFill>
                <a:effectLst/>
                <a:uLnTx/>
                <a:uFillTx/>
                <a:latin typeface="Mangal Pro"/>
                <a:ea typeface="+mn-ea"/>
                <a:cs typeface="+mn-cs"/>
              </a:rPr>
              <a:t>Ik weet wat een </a:t>
            </a:r>
            <a:r>
              <a:rPr kumimoji="0" lang="nl-NL" sz="2300" b="1" i="0" u="none" strike="noStrike" kern="1200" cap="none" spc="0" normalizeH="0" baseline="0" noProof="0" dirty="0">
                <a:ln>
                  <a:noFill/>
                </a:ln>
                <a:solidFill>
                  <a:prstClr val="black"/>
                </a:solidFill>
                <a:effectLst/>
                <a:uLnTx/>
                <a:uFillTx/>
                <a:latin typeface="Mangal Pro"/>
                <a:ea typeface="+mn-ea"/>
                <a:cs typeface="+mn-cs"/>
              </a:rPr>
              <a:t>kwaliteit</a:t>
            </a:r>
            <a:r>
              <a:rPr kumimoji="0" lang="nl-NL" sz="2300" b="0" i="0" u="none" strike="noStrike" kern="1200" cap="none" spc="0" normalizeH="0" noProof="0" dirty="0">
                <a:ln>
                  <a:noFill/>
                </a:ln>
                <a:solidFill>
                  <a:prstClr val="black"/>
                </a:solidFill>
                <a:effectLst/>
                <a:uLnTx/>
                <a:uFillTx/>
                <a:latin typeface="Mangal Pro"/>
                <a:ea typeface="+mn-ea"/>
                <a:cs typeface="+mn-cs"/>
              </a:rPr>
              <a:t> is</a:t>
            </a:r>
            <a:endParaRPr kumimoji="0" lang="nl-NL" sz="2300" b="0" i="0" u="none" strike="noStrike" kern="1200" cap="none" spc="0" normalizeH="0" baseline="0" noProof="0" dirty="0">
              <a:ln>
                <a:noFill/>
              </a:ln>
              <a:solidFill>
                <a:prstClr val="black"/>
              </a:solidFill>
              <a:effectLst/>
              <a:uLnTx/>
              <a:uFillTx/>
              <a:latin typeface="Mangal Pro"/>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prstClr val="black"/>
              </a:solidFill>
              <a:effectLst/>
              <a:uLnTx/>
              <a:uFillTx/>
              <a:latin typeface="Mangal Pro"/>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prstClr val="black"/>
              </a:solidFill>
              <a:effectLst/>
              <a:uLnTx/>
              <a:uFillTx/>
              <a:latin typeface="Mangal Pro"/>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300" b="0" i="0" u="none" strike="noStrike" kern="1200" cap="none" spc="0" normalizeH="0" baseline="0" noProof="0" dirty="0">
                <a:ln>
                  <a:noFill/>
                </a:ln>
                <a:solidFill>
                  <a:prstClr val="black"/>
                </a:solidFill>
                <a:effectLst/>
                <a:uLnTx/>
                <a:uFillTx/>
                <a:latin typeface="Mangal Pro"/>
                <a:ea typeface="+mn-ea"/>
                <a:cs typeface="+mn-cs"/>
              </a:rPr>
              <a:t>Ik denk na over wat mijn kwaliteiten</a:t>
            </a:r>
            <a:r>
              <a:rPr kumimoji="0" lang="nl-NL" sz="2300" b="0" i="0" u="none" strike="noStrike" kern="1200" cap="none" spc="0" normalizeH="0" noProof="0" dirty="0">
                <a:ln>
                  <a:noFill/>
                </a:ln>
                <a:solidFill>
                  <a:prstClr val="black"/>
                </a:solidFill>
                <a:effectLst/>
                <a:uLnTx/>
                <a:uFillTx/>
                <a:latin typeface="Mangal Pro"/>
                <a:ea typeface="+mn-ea"/>
                <a:cs typeface="+mn-cs"/>
              </a:rPr>
              <a:t> zijn</a:t>
            </a:r>
            <a:endParaRPr kumimoji="0" lang="nl-NL" sz="2300" b="0" i="0" u="none" strike="noStrike" kern="1200" cap="none" spc="0" normalizeH="0" baseline="0" noProof="0" dirty="0">
              <a:ln>
                <a:noFill/>
              </a:ln>
              <a:solidFill>
                <a:prstClr val="black"/>
              </a:solidFill>
              <a:effectLst/>
              <a:uLnTx/>
              <a:uFillTx/>
              <a:latin typeface="Mangal Pro"/>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prstClr val="black"/>
              </a:solidFill>
              <a:effectLst/>
              <a:uLnTx/>
              <a:uFillTx/>
              <a:latin typeface="Mangal Pro"/>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prstClr val="black"/>
              </a:solidFill>
              <a:effectLst/>
              <a:uLnTx/>
              <a:uFillTx/>
              <a:latin typeface="Mangal Pro"/>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300" dirty="0">
                <a:solidFill>
                  <a:prstClr val="black"/>
                </a:solidFill>
                <a:latin typeface="Mangal Pro"/>
              </a:rPr>
              <a:t>Ik denk na over de kwaliteiten van mijn klasgenoten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prstClr val="black"/>
              </a:solidFill>
              <a:effectLst/>
              <a:uLnTx/>
              <a:uFillTx/>
              <a:latin typeface="Mangal Pro"/>
              <a:ea typeface="+mn-ea"/>
              <a:cs typeface="+mn-cs"/>
            </a:endParaRPr>
          </a:p>
        </p:txBody>
      </p:sp>
      <p:pic>
        <p:nvPicPr>
          <p:cNvPr id="3" name="Afbeelding 2" descr="Atletische vrouw, die lachend de duimen omhoogsteekt">
            <a:extLst>
              <a:ext uri="{FF2B5EF4-FFF2-40B4-BE49-F238E27FC236}">
                <a16:creationId xmlns:a16="http://schemas.microsoft.com/office/drawing/2014/main" id="{7472A57D-3C0C-7992-3FB1-D4A7B14B016E}"/>
              </a:ext>
            </a:extLst>
          </p:cNvPr>
          <p:cNvPicPr>
            <a:picLocks noChangeAspect="1"/>
          </p:cNvPicPr>
          <p:nvPr/>
        </p:nvPicPr>
        <p:blipFill rotWithShape="1">
          <a:blip r:embed="rId3">
            <a:extLst>
              <a:ext uri="{28A0092B-C50C-407E-A947-70E740481C1C}">
                <a14:useLocalDpi xmlns:a14="http://schemas.microsoft.com/office/drawing/2010/main" val="0"/>
              </a:ext>
            </a:extLst>
          </a:blip>
          <a:srcRect b="60970"/>
          <a:stretch/>
        </p:blipFill>
        <p:spPr>
          <a:xfrm>
            <a:off x="402025" y="2658758"/>
            <a:ext cx="4746180" cy="5016365"/>
          </a:xfrm>
          <a:prstGeom prst="rect">
            <a:avLst/>
          </a:prstGeom>
        </p:spPr>
      </p:pic>
    </p:spTree>
    <p:extLst>
      <p:ext uri="{BB962C8B-B14F-4D97-AF65-F5344CB8AC3E}">
        <p14:creationId xmlns:p14="http://schemas.microsoft.com/office/powerpoint/2010/main" val="321107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3" end="3"/>
                                            </p:txEl>
                                          </p:spTgt>
                                        </p:tgtEl>
                                        <p:attrNameLst>
                                          <p:attrName>style.visibility</p:attrName>
                                        </p:attrNameLst>
                                      </p:cBhvr>
                                      <p:to>
                                        <p:strVal val="visible"/>
                                      </p:to>
                                    </p:set>
                                    <p:animEffect transition="in" filter="fade">
                                      <p:cBhvr>
                                        <p:cTn id="14" dur="1000"/>
                                        <p:tgtEl>
                                          <p:spTgt spid="7">
                                            <p:txEl>
                                              <p:pRg st="3" end="3"/>
                                            </p:txEl>
                                          </p:spTgt>
                                        </p:tgtEl>
                                      </p:cBhvr>
                                    </p:animEffect>
                                    <p:anim calcmode="lin" valueType="num">
                                      <p:cBhvr>
                                        <p:cTn id="1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fade">
                                      <p:cBhvr>
                                        <p:cTn id="21" dur="1000"/>
                                        <p:tgtEl>
                                          <p:spTgt spid="7">
                                            <p:txEl>
                                              <p:pRg st="6" end="6"/>
                                            </p:txEl>
                                          </p:spTgt>
                                        </p:tgtEl>
                                      </p:cBhvr>
                                    </p:animEffect>
                                    <p:anim calcmode="lin" valueType="num">
                                      <p:cBhvr>
                                        <p:cTn id="22"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646111" y="675860"/>
            <a:ext cx="9404723" cy="1177387"/>
          </a:xfrm>
        </p:spPr>
        <p:txBody>
          <a:bodyPr/>
          <a:lstStyle/>
          <a:p>
            <a:r>
              <a:rPr lang="nl-NL" b="1" i="0" dirty="0"/>
              <a:t>Wat is een kwaliteit?</a:t>
            </a:r>
          </a:p>
        </p:txBody>
      </p:sp>
      <p:sp>
        <p:nvSpPr>
          <p:cNvPr id="3" name="Tijdelijke aanduiding voor inhoud 2">
            <a:extLst>
              <a:ext uri="{FF2B5EF4-FFF2-40B4-BE49-F238E27FC236}">
                <a16:creationId xmlns:a16="http://schemas.microsoft.com/office/drawing/2014/main" id="{CC25C5E8-2442-425E-9185-1787C7108828}"/>
              </a:ext>
            </a:extLst>
          </p:cNvPr>
          <p:cNvSpPr>
            <a:spLocks noGrp="1"/>
          </p:cNvSpPr>
          <p:nvPr>
            <p:ph idx="1"/>
          </p:nvPr>
        </p:nvSpPr>
        <p:spPr>
          <a:xfrm>
            <a:off x="1103312" y="2043486"/>
            <a:ext cx="10272259" cy="4204914"/>
          </a:xfrm>
        </p:spPr>
        <p:txBody>
          <a:bodyPr vert="horz" lIns="91440" tIns="45720" rIns="91440" bIns="45720" rtlCol="0" anchor="t">
            <a:normAutofit lnSpcReduction="10000"/>
          </a:bodyPr>
          <a:lstStyle/>
          <a:p>
            <a:endParaRPr lang="nl-NL" dirty="0"/>
          </a:p>
          <a:p>
            <a:r>
              <a:rPr lang="nl-NL" b="1" dirty="0"/>
              <a:t>Een </a:t>
            </a:r>
            <a:r>
              <a:rPr lang="nl-NL" b="1" u="sng" dirty="0"/>
              <a:t>kwaliteit</a:t>
            </a:r>
            <a:r>
              <a:rPr lang="nl-NL" b="1" dirty="0"/>
              <a:t> is iets wat je goed kunt of iets wat goed is aan jou. </a:t>
            </a:r>
          </a:p>
          <a:p>
            <a:endParaRPr lang="nl-NL" dirty="0"/>
          </a:p>
          <a:p>
            <a:pPr marL="0" indent="0">
              <a:buNone/>
            </a:pPr>
            <a:r>
              <a:rPr lang="nl-NL" dirty="0"/>
              <a:t>Bijvoorbeeld: </a:t>
            </a:r>
          </a:p>
          <a:p>
            <a:pPr marL="0" indent="0">
              <a:buNone/>
            </a:pPr>
            <a:r>
              <a:rPr lang="nl-NL" dirty="0"/>
              <a:t>			</a:t>
            </a:r>
            <a:endParaRPr lang="nl-NL" sz="1300" b="1" dirty="0">
              <a:solidFill>
                <a:srgbClr val="FF0000"/>
              </a:solidFill>
            </a:endParaRPr>
          </a:p>
          <a:p>
            <a:pPr lvl="1">
              <a:buFont typeface="Wingdings" panose="05000000000000000000" pitchFamily="2" charset="2"/>
              <a:buChar char="ü"/>
            </a:pPr>
            <a:r>
              <a:rPr lang="nl-NL" i="1" dirty="0">
                <a:solidFill>
                  <a:srgbClr val="4C8A00"/>
                </a:solidFill>
              </a:rPr>
              <a:t>  Ik ben aardig 	</a:t>
            </a:r>
            <a:r>
              <a:rPr lang="nl-NL" i="1" dirty="0"/>
              <a:t>		</a:t>
            </a:r>
          </a:p>
          <a:p>
            <a:pPr lvl="1">
              <a:buFont typeface="Wingdings" panose="05000000000000000000" pitchFamily="2" charset="2"/>
              <a:buChar char="ü"/>
            </a:pPr>
            <a:r>
              <a:rPr lang="nl-NL" i="1" dirty="0">
                <a:solidFill>
                  <a:srgbClr val="4C8A00"/>
                </a:solidFill>
              </a:rPr>
              <a:t>  Ik ben sportief		</a:t>
            </a:r>
            <a:r>
              <a:rPr lang="nl-NL" i="1" dirty="0"/>
              <a:t>	</a:t>
            </a:r>
          </a:p>
          <a:p>
            <a:pPr lvl="1">
              <a:buFont typeface="Wingdings" panose="05000000000000000000" pitchFamily="2" charset="2"/>
              <a:buChar char="ü"/>
            </a:pPr>
            <a:r>
              <a:rPr lang="nl-NL" i="1" dirty="0">
                <a:solidFill>
                  <a:srgbClr val="4C8A00"/>
                </a:solidFill>
              </a:rPr>
              <a:t>  Ik ben behulpzaam</a:t>
            </a:r>
            <a:r>
              <a:rPr lang="nl-NL" i="1" dirty="0"/>
              <a:t>		</a:t>
            </a:r>
            <a:endParaRPr lang="nl-NL" dirty="0"/>
          </a:p>
        </p:txBody>
      </p:sp>
      <p:pic>
        <p:nvPicPr>
          <p:cNvPr id="8" name="Afbeelding 7" descr="Twee jongens die een robotmodel maken">
            <a:extLst>
              <a:ext uri="{FF2B5EF4-FFF2-40B4-BE49-F238E27FC236}">
                <a16:creationId xmlns:a16="http://schemas.microsoft.com/office/drawing/2014/main" id="{92ED6F1C-27BD-B44D-EAA4-07150DB35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258" y="3705037"/>
            <a:ext cx="3815044" cy="2543363"/>
          </a:xfrm>
          <a:prstGeom prst="rect">
            <a:avLst/>
          </a:prstGeom>
        </p:spPr>
      </p:pic>
    </p:spTree>
    <p:extLst>
      <p:ext uri="{BB962C8B-B14F-4D97-AF65-F5344CB8AC3E}">
        <p14:creationId xmlns:p14="http://schemas.microsoft.com/office/powerpoint/2010/main" val="338074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anim calcmode="lin" valueType="num">
                                      <p:cBhvr>
                                        <p:cTn id="3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1000"/>
                                        <p:tgtEl>
                                          <p:spTgt spid="3">
                                            <p:txEl>
                                              <p:pRg st="7" end="7"/>
                                            </p:txEl>
                                          </p:spTgt>
                                        </p:tgtEl>
                                      </p:cBhvr>
                                    </p:animEffect>
                                    <p:anim calcmode="lin" valueType="num">
                                      <p:cBhvr>
                                        <p:cTn id="3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61EB18-FBA1-44BD-9F42-534D596389E5}"/>
              </a:ext>
            </a:extLst>
          </p:cNvPr>
          <p:cNvSpPr>
            <a:spLocks noGrp="1"/>
          </p:cNvSpPr>
          <p:nvPr>
            <p:ph type="title"/>
          </p:nvPr>
        </p:nvSpPr>
        <p:spPr/>
        <p:txBody>
          <a:bodyPr/>
          <a:lstStyle/>
          <a:p>
            <a:r>
              <a:rPr lang="nl-NL" b="1" i="0" dirty="0"/>
              <a:t>Opdracht 1- </a:t>
            </a:r>
            <a:r>
              <a:rPr lang="nl-NL" i="0" dirty="0"/>
              <a:t>Kwaliteiten</a:t>
            </a:r>
          </a:p>
        </p:txBody>
      </p:sp>
      <p:sp>
        <p:nvSpPr>
          <p:cNvPr id="3" name="Tijdelijke aanduiding voor inhoud 2">
            <a:extLst>
              <a:ext uri="{FF2B5EF4-FFF2-40B4-BE49-F238E27FC236}">
                <a16:creationId xmlns:a16="http://schemas.microsoft.com/office/drawing/2014/main" id="{9227FE65-9E59-4694-97F0-0CEBF4169602}"/>
              </a:ext>
            </a:extLst>
          </p:cNvPr>
          <p:cNvSpPr>
            <a:spLocks noGrp="1"/>
          </p:cNvSpPr>
          <p:nvPr>
            <p:ph idx="1"/>
          </p:nvPr>
        </p:nvSpPr>
        <p:spPr>
          <a:xfrm>
            <a:off x="1154954" y="2401294"/>
            <a:ext cx="8825659" cy="4107550"/>
          </a:xfrm>
        </p:spPr>
        <p:txBody>
          <a:bodyPr vert="horz" lIns="91440" tIns="45720" rIns="91440" bIns="45720" rtlCol="0" anchor="t">
            <a:normAutofit fontScale="85000" lnSpcReduction="20000"/>
          </a:bodyPr>
          <a:lstStyle/>
          <a:p>
            <a:pPr marL="0" indent="0">
              <a:buNone/>
            </a:pPr>
            <a:r>
              <a:rPr lang="nl-NL" b="1" u="sng" dirty="0"/>
              <a:t>Stap 1</a:t>
            </a:r>
            <a:r>
              <a:rPr lang="nl-NL" b="1" dirty="0"/>
              <a:t>. </a:t>
            </a:r>
            <a:r>
              <a:rPr lang="nl-NL" dirty="0"/>
              <a:t>Zorg dat je een lege tafel hebt. </a:t>
            </a:r>
          </a:p>
          <a:p>
            <a:pPr marL="0" indent="0">
              <a:buNone/>
            </a:pPr>
            <a:endParaRPr lang="nl-NL" dirty="0"/>
          </a:p>
          <a:p>
            <a:pPr marL="0" indent="0">
              <a:buNone/>
            </a:pPr>
            <a:r>
              <a:rPr lang="nl-NL" b="1" u="sng" dirty="0"/>
              <a:t>Stap 2</a:t>
            </a:r>
            <a:r>
              <a:rPr lang="nl-NL" b="1" dirty="0"/>
              <a:t>. </a:t>
            </a:r>
            <a:r>
              <a:rPr lang="nl-NL" dirty="0"/>
              <a:t>Pak een stapeltje post-its </a:t>
            </a:r>
            <a:br>
              <a:rPr lang="nl-NL" dirty="0"/>
            </a:br>
            <a:r>
              <a:rPr lang="nl-NL" dirty="0"/>
              <a:t>            en een potlood of pen. </a:t>
            </a:r>
          </a:p>
          <a:p>
            <a:pPr marL="0" indent="0">
              <a:buNone/>
            </a:pPr>
            <a:endParaRPr lang="nl-NL" u="sng" dirty="0"/>
          </a:p>
          <a:p>
            <a:pPr marL="0" indent="0">
              <a:buNone/>
            </a:pPr>
            <a:r>
              <a:rPr lang="nl-NL" b="1" u="sng" dirty="0"/>
              <a:t>Stap 3</a:t>
            </a:r>
            <a:r>
              <a:rPr lang="nl-NL" b="1" dirty="0"/>
              <a:t>. </a:t>
            </a:r>
            <a:r>
              <a:rPr lang="nl-NL" dirty="0"/>
              <a:t>Schrijf op elke post-it één </a:t>
            </a:r>
            <a:r>
              <a:rPr lang="nl-NL" b="1" dirty="0"/>
              <a:t>kwaliteit</a:t>
            </a:r>
            <a:br>
              <a:rPr lang="nl-NL" b="1" dirty="0"/>
            </a:br>
            <a:br>
              <a:rPr lang="nl-NL" b="1" dirty="0"/>
            </a:br>
            <a:r>
              <a:rPr lang="nl-NL" i="1" dirty="0"/>
              <a:t>… de kwaliteit </a:t>
            </a:r>
            <a:r>
              <a:rPr lang="nl-NL" sz="2100" i="1" dirty="0"/>
              <a:t>(een goede eigenschap van jezelf, bijv. ‘aardig’)</a:t>
            </a:r>
            <a:br>
              <a:rPr lang="nl-NL" i="1" dirty="0"/>
            </a:br>
            <a:br>
              <a:rPr lang="nl-NL" i="1" dirty="0"/>
            </a:br>
            <a:endParaRPr lang="nl-NL" dirty="0"/>
          </a:p>
          <a:p>
            <a:pPr marL="0" indent="0">
              <a:buNone/>
            </a:pPr>
            <a:r>
              <a:rPr lang="nl-NL" b="1" u="sng" dirty="0"/>
              <a:t>Stap 4</a:t>
            </a:r>
            <a:r>
              <a:rPr lang="nl-NL" b="1" dirty="0"/>
              <a:t>. </a:t>
            </a:r>
            <a:r>
              <a:rPr lang="nl-NL" dirty="0"/>
              <a:t>Plak alle post-its op je tafel</a:t>
            </a:r>
          </a:p>
        </p:txBody>
      </p:sp>
      <p:pic>
        <p:nvPicPr>
          <p:cNvPr id="6" name="Afbeelding 5">
            <a:extLst>
              <a:ext uri="{FF2B5EF4-FFF2-40B4-BE49-F238E27FC236}">
                <a16:creationId xmlns:a16="http://schemas.microsoft.com/office/drawing/2014/main" id="{A10526B6-6E35-BD3B-A062-B082365604A2}"/>
              </a:ext>
            </a:extLst>
          </p:cNvPr>
          <p:cNvPicPr>
            <a:picLocks noChangeAspect="1"/>
          </p:cNvPicPr>
          <p:nvPr/>
        </p:nvPicPr>
        <p:blipFill>
          <a:blip r:embed="rId3"/>
          <a:stretch>
            <a:fillRect/>
          </a:stretch>
        </p:blipFill>
        <p:spPr>
          <a:xfrm>
            <a:off x="7700363" y="1893957"/>
            <a:ext cx="3919192" cy="2094383"/>
          </a:xfrm>
          <a:prstGeom prst="rect">
            <a:avLst/>
          </a:prstGeom>
        </p:spPr>
      </p:pic>
    </p:spTree>
    <p:extLst>
      <p:ext uri="{BB962C8B-B14F-4D97-AF65-F5344CB8AC3E}">
        <p14:creationId xmlns:p14="http://schemas.microsoft.com/office/powerpoint/2010/main" val="343779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61EB18-FBA1-44BD-9F42-534D596389E5}"/>
              </a:ext>
            </a:extLst>
          </p:cNvPr>
          <p:cNvSpPr>
            <a:spLocks noGrp="1"/>
          </p:cNvSpPr>
          <p:nvPr>
            <p:ph type="title"/>
          </p:nvPr>
        </p:nvSpPr>
        <p:spPr/>
        <p:txBody>
          <a:bodyPr/>
          <a:lstStyle/>
          <a:p>
            <a:r>
              <a:rPr lang="nl-NL" b="1" i="0" dirty="0"/>
              <a:t>Opdracht 1- </a:t>
            </a:r>
            <a:r>
              <a:rPr lang="nl-NL" i="0" dirty="0"/>
              <a:t>Kwaliteiten</a:t>
            </a:r>
          </a:p>
        </p:txBody>
      </p:sp>
      <p:sp>
        <p:nvSpPr>
          <p:cNvPr id="3" name="Tijdelijke aanduiding voor inhoud 2">
            <a:extLst>
              <a:ext uri="{FF2B5EF4-FFF2-40B4-BE49-F238E27FC236}">
                <a16:creationId xmlns:a16="http://schemas.microsoft.com/office/drawing/2014/main" id="{9227FE65-9E59-4694-97F0-0CEBF4169602}"/>
              </a:ext>
            </a:extLst>
          </p:cNvPr>
          <p:cNvSpPr>
            <a:spLocks noGrp="1"/>
          </p:cNvSpPr>
          <p:nvPr>
            <p:ph idx="1"/>
          </p:nvPr>
        </p:nvSpPr>
        <p:spPr>
          <a:xfrm>
            <a:off x="838200" y="2385325"/>
            <a:ext cx="10834991" cy="4107550"/>
          </a:xfrm>
        </p:spPr>
        <p:txBody>
          <a:bodyPr vert="horz" lIns="91440" tIns="45720" rIns="91440" bIns="45720" rtlCol="0" anchor="t">
            <a:normAutofit fontScale="92500" lnSpcReduction="10000"/>
          </a:bodyPr>
          <a:lstStyle/>
          <a:p>
            <a:pPr marL="0" indent="0">
              <a:buNone/>
            </a:pPr>
            <a:r>
              <a:rPr lang="nl-NL" b="1" dirty="0"/>
              <a:t>Als je het lastig vindt</a:t>
            </a:r>
          </a:p>
          <a:p>
            <a:pPr marL="0" indent="0">
              <a:buNone/>
            </a:pPr>
            <a:r>
              <a:rPr lang="nl-NL" b="1" dirty="0"/>
              <a:t>mag je bij de kaartjes kijken</a:t>
            </a:r>
          </a:p>
          <a:p>
            <a:pPr marL="0" indent="0">
              <a:buNone/>
            </a:pPr>
            <a:endParaRPr lang="nl-NL" b="1" dirty="0"/>
          </a:p>
          <a:p>
            <a:pPr marL="0" indent="0">
              <a:buNone/>
            </a:pPr>
            <a:br>
              <a:rPr lang="nl-NL" b="1" dirty="0"/>
            </a:br>
            <a:r>
              <a:rPr lang="nl-NL" b="1" dirty="0"/>
              <a:t>Stap 1: Ken ik het woord? </a:t>
            </a:r>
            <a:br>
              <a:rPr lang="nl-NL" b="1" dirty="0"/>
            </a:br>
            <a:r>
              <a:rPr lang="nl-NL" sz="2600" dirty="0"/>
              <a:t>(ken je het woord niet? Kijk dan naar het plaatje </a:t>
            </a:r>
            <a:br>
              <a:rPr lang="nl-NL" sz="2600" dirty="0"/>
            </a:br>
            <a:r>
              <a:rPr lang="nl-NL" sz="2600" dirty="0"/>
              <a:t>of vraag aan je docent wat het woord betekent).</a:t>
            </a:r>
          </a:p>
          <a:p>
            <a:pPr marL="0" indent="0">
              <a:buNone/>
            </a:pPr>
            <a:endParaRPr lang="nl-NL" dirty="0"/>
          </a:p>
          <a:p>
            <a:pPr marL="0" indent="0">
              <a:buNone/>
            </a:pPr>
            <a:r>
              <a:rPr lang="nl-NL" b="1" dirty="0"/>
              <a:t>Stap 2: Past deze eigenschap bij jou? </a:t>
            </a:r>
            <a:r>
              <a:rPr lang="nl-NL" dirty="0"/>
              <a:t>&gt; Schrijf het woord dan op</a:t>
            </a:r>
          </a:p>
        </p:txBody>
      </p:sp>
      <p:pic>
        <p:nvPicPr>
          <p:cNvPr id="6" name="Afbeelding 5" descr="Veelkleurige papierkunst">
            <a:extLst>
              <a:ext uri="{FF2B5EF4-FFF2-40B4-BE49-F238E27FC236}">
                <a16:creationId xmlns:a16="http://schemas.microsoft.com/office/drawing/2014/main" id="{5D5E7B50-E8E0-AA18-2AA6-36A0E099F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8494" y="1301582"/>
            <a:ext cx="4275306" cy="285020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29973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61EB18-FBA1-44BD-9F42-534D596389E5}"/>
              </a:ext>
            </a:extLst>
          </p:cNvPr>
          <p:cNvSpPr>
            <a:spLocks noGrp="1"/>
          </p:cNvSpPr>
          <p:nvPr>
            <p:ph type="title"/>
          </p:nvPr>
        </p:nvSpPr>
        <p:spPr/>
        <p:txBody>
          <a:bodyPr/>
          <a:lstStyle/>
          <a:p>
            <a:r>
              <a:rPr lang="nl-NL" b="1" i="0" dirty="0"/>
              <a:t>Opdracht 2- </a:t>
            </a:r>
            <a:r>
              <a:rPr lang="nl-NL" i="0" dirty="0"/>
              <a:t>Kwaliteiten</a:t>
            </a:r>
          </a:p>
        </p:txBody>
      </p:sp>
      <p:sp>
        <p:nvSpPr>
          <p:cNvPr id="3" name="Tijdelijke aanduiding voor inhoud 2">
            <a:extLst>
              <a:ext uri="{FF2B5EF4-FFF2-40B4-BE49-F238E27FC236}">
                <a16:creationId xmlns:a16="http://schemas.microsoft.com/office/drawing/2014/main" id="{9227FE65-9E59-4694-97F0-0CEBF4169602}"/>
              </a:ext>
            </a:extLst>
          </p:cNvPr>
          <p:cNvSpPr>
            <a:spLocks noGrp="1"/>
          </p:cNvSpPr>
          <p:nvPr>
            <p:ph idx="1"/>
          </p:nvPr>
        </p:nvSpPr>
        <p:spPr>
          <a:xfrm>
            <a:off x="1828603" y="2815036"/>
            <a:ext cx="8825659" cy="3345551"/>
          </a:xfrm>
        </p:spPr>
        <p:txBody>
          <a:bodyPr vert="horz" lIns="91440" tIns="45720" rIns="91440" bIns="45720" rtlCol="0" anchor="t">
            <a:normAutofit/>
          </a:bodyPr>
          <a:lstStyle/>
          <a:p>
            <a:pPr marL="0" indent="0">
              <a:buNone/>
            </a:pPr>
            <a:r>
              <a:rPr lang="nl-NL" sz="2400" dirty="0"/>
              <a:t>Schrijf een kwaliteit op van je buurman/vrouw.</a:t>
            </a:r>
          </a:p>
          <a:p>
            <a:pPr marL="0" indent="0">
              <a:buNone/>
            </a:pPr>
            <a:endParaRPr lang="nl-NL" sz="2400" b="1" dirty="0"/>
          </a:p>
          <a:p>
            <a:pPr marL="0" indent="0">
              <a:buNone/>
            </a:pPr>
            <a:endParaRPr lang="nl-NL" sz="2400" b="1" dirty="0"/>
          </a:p>
          <a:p>
            <a:pPr marL="0" indent="0">
              <a:buNone/>
            </a:pPr>
            <a:r>
              <a:rPr lang="nl-NL" sz="2400" b="1" dirty="0"/>
              <a:t>Welke kwaliteit heb je over je klasgenoot opgeschreven?</a:t>
            </a:r>
            <a:endParaRPr lang="nl-NL" sz="2400" dirty="0"/>
          </a:p>
          <a:p>
            <a:pPr marL="0" indent="0">
              <a:buNone/>
            </a:pPr>
            <a:endParaRPr lang="nl-NL" sz="2400" b="1" dirty="0"/>
          </a:p>
          <a:p>
            <a:pPr marL="0" indent="0">
              <a:buNone/>
            </a:pPr>
            <a:r>
              <a:rPr lang="nl-NL" sz="3200" i="1" dirty="0"/>
              <a:t>   “Ik vind dat jij........................... bent "</a:t>
            </a:r>
          </a:p>
          <a:p>
            <a:pPr marL="0" indent="0">
              <a:buNone/>
            </a:pPr>
            <a:endParaRPr lang="nl-NL" b="1" dirty="0"/>
          </a:p>
        </p:txBody>
      </p:sp>
      <p:pic>
        <p:nvPicPr>
          <p:cNvPr id="13" name="Afbeelding 12" descr="Jong meisje duimen omhoog">
            <a:extLst>
              <a:ext uri="{FF2B5EF4-FFF2-40B4-BE49-F238E27FC236}">
                <a16:creationId xmlns:a16="http://schemas.microsoft.com/office/drawing/2014/main" id="{2F0EC15D-AE47-8573-21E3-4FAE5D2E6F98}"/>
              </a:ext>
            </a:extLst>
          </p:cNvPr>
          <p:cNvPicPr>
            <a:picLocks noChangeAspect="1"/>
          </p:cNvPicPr>
          <p:nvPr/>
        </p:nvPicPr>
        <p:blipFill rotWithShape="1">
          <a:blip r:embed="rId3">
            <a:extLst>
              <a:ext uri="{28A0092B-C50C-407E-A947-70E740481C1C}">
                <a14:useLocalDpi xmlns:a14="http://schemas.microsoft.com/office/drawing/2010/main" val="0"/>
              </a:ext>
            </a:extLst>
          </a:blip>
          <a:srcRect b="57271"/>
          <a:stretch/>
        </p:blipFill>
        <p:spPr>
          <a:xfrm>
            <a:off x="9645581" y="787691"/>
            <a:ext cx="2017362" cy="2930343"/>
          </a:xfrm>
          <a:prstGeom prst="rect">
            <a:avLst/>
          </a:prstGeom>
        </p:spPr>
      </p:pic>
    </p:spTree>
    <p:extLst>
      <p:ext uri="{BB962C8B-B14F-4D97-AF65-F5344CB8AC3E}">
        <p14:creationId xmlns:p14="http://schemas.microsoft.com/office/powerpoint/2010/main" val="147665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42"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animEffect transition="in" filter="fade">
                                      <p:cBhvr>
                                        <p:cTn id="9" dur="1000"/>
                                        <p:tgtEl>
                                          <p:spTgt spid="3">
                                            <p:txEl>
                                              <p:pRg st="3" end="3"/>
                                            </p:txEl>
                                          </p:spTgt>
                                        </p:tgtEl>
                                      </p:cBhvr>
                                    </p:animEffect>
                                    <p:anim calcmode="lin" valueType="num">
                                      <p:cBhvr>
                                        <p:cTn id="1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1000"/>
                                        <p:tgtEl>
                                          <p:spTgt spid="3">
                                            <p:txEl>
                                              <p:pRg st="5" end="5"/>
                                            </p:txEl>
                                          </p:spTgt>
                                        </p:tgtEl>
                                      </p:cBhvr>
                                    </p:animEffect>
                                    <p:anim calcmode="lin" valueType="num">
                                      <p:cBhvr>
                                        <p:cTn id="1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61EB18-FBA1-44BD-9F42-534D596389E5}"/>
              </a:ext>
            </a:extLst>
          </p:cNvPr>
          <p:cNvSpPr>
            <a:spLocks noGrp="1"/>
          </p:cNvSpPr>
          <p:nvPr>
            <p:ph type="title"/>
          </p:nvPr>
        </p:nvSpPr>
        <p:spPr/>
        <p:txBody>
          <a:bodyPr/>
          <a:lstStyle/>
          <a:p>
            <a:r>
              <a:rPr lang="nl-NL" b="1" i="0" dirty="0"/>
              <a:t>Opdracht 2- </a:t>
            </a:r>
            <a:r>
              <a:rPr lang="nl-NL" i="0" dirty="0"/>
              <a:t>Kwaliteiten</a:t>
            </a:r>
          </a:p>
        </p:txBody>
      </p:sp>
      <p:sp>
        <p:nvSpPr>
          <p:cNvPr id="3" name="Tijdelijke aanduiding voor inhoud 2">
            <a:extLst>
              <a:ext uri="{FF2B5EF4-FFF2-40B4-BE49-F238E27FC236}">
                <a16:creationId xmlns:a16="http://schemas.microsoft.com/office/drawing/2014/main" id="{9227FE65-9E59-4694-97F0-0CEBF4169602}"/>
              </a:ext>
            </a:extLst>
          </p:cNvPr>
          <p:cNvSpPr>
            <a:spLocks noGrp="1"/>
          </p:cNvSpPr>
          <p:nvPr>
            <p:ph idx="1"/>
          </p:nvPr>
        </p:nvSpPr>
        <p:spPr>
          <a:xfrm>
            <a:off x="529057" y="2113254"/>
            <a:ext cx="9268086" cy="4047333"/>
          </a:xfrm>
        </p:spPr>
        <p:txBody>
          <a:bodyPr vert="horz" lIns="91440" tIns="45720" rIns="91440" bIns="45720" rtlCol="0" anchor="t">
            <a:normAutofit/>
          </a:bodyPr>
          <a:lstStyle/>
          <a:p>
            <a:pPr marL="0" indent="0">
              <a:buNone/>
            </a:pPr>
            <a:r>
              <a:rPr lang="nl-NL" sz="2400" dirty="0"/>
              <a:t>Als je opschrijft of vertelt wat je goed aan een ander vindt, dan geef je de ander een </a:t>
            </a:r>
            <a:r>
              <a:rPr lang="nl-NL" sz="2400" b="1" dirty="0"/>
              <a:t>compliment</a:t>
            </a:r>
            <a:r>
              <a:rPr lang="nl-NL" sz="2400" dirty="0"/>
              <a:t>. </a:t>
            </a:r>
          </a:p>
          <a:p>
            <a:pPr marL="0" indent="0">
              <a:buNone/>
            </a:pPr>
            <a:endParaRPr lang="nl-NL" sz="2400" dirty="0"/>
          </a:p>
          <a:p>
            <a:pPr marL="0" indent="0">
              <a:buNone/>
            </a:pPr>
            <a:r>
              <a:rPr lang="nl-NL" sz="2400" dirty="0"/>
              <a:t>Welke </a:t>
            </a:r>
            <a:r>
              <a:rPr lang="nl-NL" sz="2400" b="1" dirty="0"/>
              <a:t>complimenten</a:t>
            </a:r>
            <a:r>
              <a:rPr lang="nl-NL" sz="2400" dirty="0"/>
              <a:t> heb jij gegeven aan jouw klasgenoten?</a:t>
            </a:r>
          </a:p>
          <a:p>
            <a:pPr marL="0" indent="0">
              <a:buNone/>
            </a:pPr>
            <a:endParaRPr lang="nl-NL" sz="2400" dirty="0"/>
          </a:p>
          <a:p>
            <a:pPr marL="0" indent="0">
              <a:buNone/>
            </a:pPr>
            <a:r>
              <a:rPr lang="nl-NL" sz="2400" dirty="0"/>
              <a:t>Welke </a:t>
            </a:r>
            <a:r>
              <a:rPr lang="nl-NL" sz="2400" b="1" dirty="0"/>
              <a:t>complimenten</a:t>
            </a:r>
            <a:r>
              <a:rPr lang="nl-NL" sz="2400" dirty="0"/>
              <a:t> kreeg jij?</a:t>
            </a:r>
          </a:p>
          <a:p>
            <a:pPr marL="0" indent="0">
              <a:buNone/>
            </a:pPr>
            <a:endParaRPr lang="nl-NL" sz="2400" i="1" dirty="0"/>
          </a:p>
          <a:p>
            <a:pPr marL="0" indent="0">
              <a:buNone/>
            </a:pPr>
            <a:endParaRPr lang="nl-NL" sz="2400" i="1" dirty="0"/>
          </a:p>
          <a:p>
            <a:pPr marL="0" indent="0">
              <a:buNone/>
            </a:pPr>
            <a:endParaRPr lang="nl-NL" sz="3200" i="1" dirty="0"/>
          </a:p>
          <a:p>
            <a:pPr marL="0" indent="0">
              <a:buNone/>
            </a:pPr>
            <a:endParaRPr lang="nl-NL" b="1" dirty="0"/>
          </a:p>
        </p:txBody>
      </p:sp>
      <p:pic>
        <p:nvPicPr>
          <p:cNvPr id="13" name="Afbeelding 12" descr="Jong meisje duimen omhoog">
            <a:extLst>
              <a:ext uri="{FF2B5EF4-FFF2-40B4-BE49-F238E27FC236}">
                <a16:creationId xmlns:a16="http://schemas.microsoft.com/office/drawing/2014/main" id="{2F0EC15D-AE47-8573-21E3-4FAE5D2E6F98}"/>
              </a:ext>
            </a:extLst>
          </p:cNvPr>
          <p:cNvPicPr>
            <a:picLocks noChangeAspect="1"/>
          </p:cNvPicPr>
          <p:nvPr/>
        </p:nvPicPr>
        <p:blipFill rotWithShape="1">
          <a:blip r:embed="rId3">
            <a:extLst>
              <a:ext uri="{28A0092B-C50C-407E-A947-70E740481C1C}">
                <a14:useLocalDpi xmlns:a14="http://schemas.microsoft.com/office/drawing/2010/main" val="0"/>
              </a:ext>
            </a:extLst>
          </a:blip>
          <a:srcRect b="57271"/>
          <a:stretch/>
        </p:blipFill>
        <p:spPr>
          <a:xfrm>
            <a:off x="9645581" y="787691"/>
            <a:ext cx="2017362" cy="2930343"/>
          </a:xfrm>
          <a:prstGeom prst="rect">
            <a:avLst/>
          </a:prstGeom>
        </p:spPr>
      </p:pic>
    </p:spTree>
    <p:extLst>
      <p:ext uri="{BB962C8B-B14F-4D97-AF65-F5344CB8AC3E}">
        <p14:creationId xmlns:p14="http://schemas.microsoft.com/office/powerpoint/2010/main" val="196987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61EB18-FBA1-44BD-9F42-534D596389E5}"/>
              </a:ext>
            </a:extLst>
          </p:cNvPr>
          <p:cNvSpPr>
            <a:spLocks noGrp="1"/>
          </p:cNvSpPr>
          <p:nvPr>
            <p:ph type="title"/>
          </p:nvPr>
        </p:nvSpPr>
        <p:spPr/>
        <p:txBody>
          <a:bodyPr/>
          <a:lstStyle/>
          <a:p>
            <a:r>
              <a:rPr lang="nl-NL" b="1" i="0" dirty="0"/>
              <a:t>Huiswerk</a:t>
            </a:r>
            <a:endParaRPr lang="nl-NL" i="0" dirty="0"/>
          </a:p>
        </p:txBody>
      </p:sp>
      <p:sp>
        <p:nvSpPr>
          <p:cNvPr id="3" name="Tijdelijke aanduiding voor inhoud 2">
            <a:extLst>
              <a:ext uri="{FF2B5EF4-FFF2-40B4-BE49-F238E27FC236}">
                <a16:creationId xmlns:a16="http://schemas.microsoft.com/office/drawing/2014/main" id="{9227FE65-9E59-4694-97F0-0CEBF4169602}"/>
              </a:ext>
            </a:extLst>
          </p:cNvPr>
          <p:cNvSpPr>
            <a:spLocks noGrp="1"/>
          </p:cNvSpPr>
          <p:nvPr>
            <p:ph idx="1"/>
          </p:nvPr>
        </p:nvSpPr>
        <p:spPr>
          <a:xfrm>
            <a:off x="1232776" y="3073039"/>
            <a:ext cx="8825659" cy="4706138"/>
          </a:xfrm>
        </p:spPr>
        <p:txBody>
          <a:bodyPr vert="horz" lIns="91440" tIns="45720" rIns="91440" bIns="45720" rtlCol="0" anchor="t">
            <a:normAutofit/>
          </a:bodyPr>
          <a:lstStyle/>
          <a:p>
            <a:pPr marL="0" indent="0">
              <a:buNone/>
            </a:pPr>
            <a:r>
              <a:rPr lang="nl-NL" sz="2800" b="1" dirty="0"/>
              <a:t>Vraag aan je ouders:</a:t>
            </a:r>
            <a:endParaRPr lang="nl-NL" sz="2800" dirty="0"/>
          </a:p>
          <a:p>
            <a:pPr marL="0" indent="0">
              <a:buNone/>
            </a:pPr>
            <a:endParaRPr lang="nl-NL" sz="2800" dirty="0"/>
          </a:p>
          <a:p>
            <a:pPr marL="0" indent="0">
              <a:buNone/>
            </a:pPr>
            <a:r>
              <a:rPr lang="nl-NL" sz="2800" i="1" dirty="0"/>
              <a:t>Wat vind jij </a:t>
            </a:r>
            <a:r>
              <a:rPr lang="nl-NL" i="1" dirty="0"/>
              <a:t>d</a:t>
            </a:r>
            <a:r>
              <a:rPr lang="nl-NL" sz="2800" i="1" dirty="0"/>
              <a:t>at mijn kwaliteiten zijn?</a:t>
            </a:r>
          </a:p>
          <a:p>
            <a:pPr marL="0" indent="0">
              <a:buNone/>
            </a:pPr>
            <a:endParaRPr lang="nl-NL" sz="2800" dirty="0"/>
          </a:p>
          <a:p>
            <a:pPr marL="0" indent="0">
              <a:buNone/>
            </a:pPr>
            <a:br>
              <a:rPr lang="nl-NL" sz="2800" i="1" dirty="0"/>
            </a:br>
            <a:endParaRPr lang="nl-NL" sz="2800" i="1" dirty="0"/>
          </a:p>
        </p:txBody>
      </p:sp>
      <p:pic>
        <p:nvPicPr>
          <p:cNvPr id="5" name="Afbeelding 4" descr="Zakenman met duim omhoog">
            <a:extLst>
              <a:ext uri="{FF2B5EF4-FFF2-40B4-BE49-F238E27FC236}">
                <a16:creationId xmlns:a16="http://schemas.microsoft.com/office/drawing/2014/main" id="{6AF8279F-5D42-026B-2B33-ED343B13E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9841" y="1690688"/>
            <a:ext cx="1366836" cy="3735421"/>
          </a:xfrm>
          <a:prstGeom prst="rect">
            <a:avLst/>
          </a:prstGeom>
        </p:spPr>
      </p:pic>
      <p:pic>
        <p:nvPicPr>
          <p:cNvPr id="7" name="Afbeelding 6" descr="Vrouw, met duimen omhoog">
            <a:extLst>
              <a:ext uri="{FF2B5EF4-FFF2-40B4-BE49-F238E27FC236}">
                <a16:creationId xmlns:a16="http://schemas.microsoft.com/office/drawing/2014/main" id="{72EE107F-42B6-6993-E22C-DA81350B5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0071" y="1983064"/>
            <a:ext cx="849153" cy="3736800"/>
          </a:xfrm>
          <a:prstGeom prst="rect">
            <a:avLst/>
          </a:prstGeom>
        </p:spPr>
      </p:pic>
    </p:spTree>
    <p:extLst>
      <p:ext uri="{BB962C8B-B14F-4D97-AF65-F5344CB8AC3E}">
        <p14:creationId xmlns:p14="http://schemas.microsoft.com/office/powerpoint/2010/main" val="25054559"/>
      </p:ext>
    </p:extLst>
  </p:cSld>
  <p:clrMapOvr>
    <a:masterClrMapping/>
  </p:clrMapOvr>
</p:sld>
</file>

<file path=ppt/theme/theme1.xml><?xml version="1.0" encoding="utf-8"?>
<a:theme xmlns:a="http://schemas.openxmlformats.org/drawingml/2006/main" name="Thema PE TOS VSO">
  <a:themeElements>
    <a:clrScheme name="Kentalis PE TOS">
      <a:dk1>
        <a:sysClr val="windowText" lastClr="000000"/>
      </a:dk1>
      <a:lt1>
        <a:sysClr val="window" lastClr="FFFFFF"/>
      </a:lt1>
      <a:dk2>
        <a:srgbClr val="31521B"/>
      </a:dk2>
      <a:lt2>
        <a:srgbClr val="E2DFCC"/>
      </a:lt2>
      <a:accent1>
        <a:srgbClr val="66BB00"/>
      </a:accent1>
      <a:accent2>
        <a:srgbClr val="66BB00"/>
      </a:accent2>
      <a:accent3>
        <a:srgbClr val="66BB00"/>
      </a:accent3>
      <a:accent4>
        <a:srgbClr val="66BB00"/>
      </a:accent4>
      <a:accent5>
        <a:srgbClr val="66BB00"/>
      </a:accent5>
      <a:accent6>
        <a:srgbClr val="66BB00"/>
      </a:accent6>
      <a:hlink>
        <a:srgbClr val="C00000"/>
      </a:hlink>
      <a:folHlink>
        <a:srgbClr val="BFE2A7"/>
      </a:folHlink>
    </a:clrScheme>
    <a:fontScheme name="PE TOS VSO Kentalis format">
      <a:majorFont>
        <a:latin typeface="BaseNine"/>
        <a:ea typeface=""/>
        <a:cs typeface=""/>
      </a:majorFont>
      <a:minorFont>
        <a:latin typeface="Mangal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 PE TOS VSO" id="{5AC04228-FE34-45B5-BF1E-8816DCC36728}" vid="{FC4BAEA1-560C-4B91-85B4-EB7B6E5CDD8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cc10157-42f8-46e8-83f5-1d9ac4b0055d">
      <Terms xmlns="http://schemas.microsoft.com/office/infopath/2007/PartnerControls"/>
    </lcf76f155ced4ddcb4097134ff3c332f>
    <TaxCatchAll xmlns="698eef58-bb61-42e2-b548-e1d1f250d21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D7C0E9978A9B4DA07DDCC1EA8C8871" ma:contentTypeVersion="12" ma:contentTypeDescription="Een nieuw document maken." ma:contentTypeScope="" ma:versionID="cae11e14d8056c890534f603fcecbfb4">
  <xsd:schema xmlns:xsd="http://www.w3.org/2001/XMLSchema" xmlns:xs="http://www.w3.org/2001/XMLSchema" xmlns:p="http://schemas.microsoft.com/office/2006/metadata/properties" xmlns:ns2="fcc10157-42f8-46e8-83f5-1d9ac4b0055d" xmlns:ns3="698eef58-bb61-42e2-b548-e1d1f250d219" targetNamespace="http://schemas.microsoft.com/office/2006/metadata/properties" ma:root="true" ma:fieldsID="cf09a58b861427d9b3426e3199bd0a01" ns2:_="" ns3:_="">
    <xsd:import namespace="fcc10157-42f8-46e8-83f5-1d9ac4b0055d"/>
    <xsd:import namespace="698eef58-bb61-42e2-b548-e1d1f250d21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10157-42f8-46e8-83f5-1d9ac4b005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bbe1c235-a16e-44fc-94a8-a8413caaba9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8eef58-bb61-42e2-b548-e1d1f250d21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2ad16c2-e60d-4ff4-991b-c85357aa3414}" ma:internalName="TaxCatchAll" ma:showField="CatchAllData" ma:web="698eef58-bb61-42e2-b548-e1d1f250d2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481893-C82E-4FC7-B33A-5B0ED054A731}">
  <ds:schemaRefs>
    <ds:schemaRef ds:uri="http://schemas.microsoft.com/sharepoint/v3/contenttype/forms"/>
  </ds:schemaRefs>
</ds:datastoreItem>
</file>

<file path=customXml/itemProps2.xml><?xml version="1.0" encoding="utf-8"?>
<ds:datastoreItem xmlns:ds="http://schemas.openxmlformats.org/officeDocument/2006/customXml" ds:itemID="{270BF270-5858-4439-824E-58FEA1A0C6BF}">
  <ds:schemaRefs>
    <ds:schemaRef ds:uri="http://www.w3.org/XML/1998/namespace"/>
    <ds:schemaRef ds:uri="fcc10157-42f8-46e8-83f5-1d9ac4b0055d"/>
    <ds:schemaRef ds:uri="http://schemas.microsoft.com/office/2006/metadata/properties"/>
    <ds:schemaRef ds:uri="http://purl.org/dc/terms/"/>
    <ds:schemaRef ds:uri="http://purl.org/dc/elements/1.1/"/>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698eef58-bb61-42e2-b548-e1d1f250d219"/>
  </ds:schemaRefs>
</ds:datastoreItem>
</file>

<file path=customXml/itemProps3.xml><?xml version="1.0" encoding="utf-8"?>
<ds:datastoreItem xmlns:ds="http://schemas.openxmlformats.org/officeDocument/2006/customXml" ds:itemID="{4EDAB162-D4F8-4223-8D76-0BB19393BC40}"/>
</file>

<file path=docProps/app.xml><?xml version="1.0" encoding="utf-8"?>
<Properties xmlns="http://schemas.openxmlformats.org/officeDocument/2006/extended-properties" xmlns:vt="http://schemas.openxmlformats.org/officeDocument/2006/docPropsVTypes">
  <Template/>
  <TotalTime>3574</TotalTime>
  <Words>1488</Words>
  <Application>Microsoft Office PowerPoint</Application>
  <PresentationFormat>Breedbeeld</PresentationFormat>
  <Paragraphs>190</Paragraphs>
  <Slides>10</Slides>
  <Notes>10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10</vt:i4>
      </vt:variant>
    </vt:vector>
  </HeadingPairs>
  <TitlesOfParts>
    <vt:vector size="17" baseType="lpstr">
      <vt:lpstr>Mangal Pro</vt:lpstr>
      <vt:lpstr>Arial</vt:lpstr>
      <vt:lpstr>Aptos Display</vt:lpstr>
      <vt:lpstr>Calibri</vt:lpstr>
      <vt:lpstr>BaseNine</vt:lpstr>
      <vt:lpstr>Wingdings</vt:lpstr>
      <vt:lpstr>Thema PE TOS VSO</vt:lpstr>
      <vt:lpstr>Psycho-Educatie</vt:lpstr>
      <vt:lpstr>Vorige les</vt:lpstr>
      <vt:lpstr>PowerPoint-presentatie</vt:lpstr>
      <vt:lpstr>Wat is een kwaliteit?</vt:lpstr>
      <vt:lpstr>Opdracht 1- Kwaliteiten</vt:lpstr>
      <vt:lpstr>Opdracht 1- Kwaliteiten</vt:lpstr>
      <vt:lpstr>Opdracht 2- Kwaliteiten</vt:lpstr>
      <vt:lpstr>Opdracht 2- Kwaliteiten</vt:lpstr>
      <vt:lpstr>Huiswerk</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Psycho-Educatie Wat zijn mijn kwaliteiten?</dc:title>
  <dc:creator>Makaaij, A.P. (Allyson)</dc:creator>
  <cp:lastModifiedBy>Tineke Post- Ilbrink</cp:lastModifiedBy>
  <cp:revision>53</cp:revision>
  <dcterms:created xsi:type="dcterms:W3CDTF">2022-10-07T06:43:07Z</dcterms:created>
  <dcterms:modified xsi:type="dcterms:W3CDTF">2025-02-12T09:35:46Z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0x010100B6D7C0E9978A9B4DA07DDCC1EA8C8871</vt:lpwstr>
  </property>
  <property fmtid="{D5CDD505-2E9C-101B-9397-08002B2CF9AE}" pid="3" name="MediaServiceImageTags">
    <vt:lpwstr/>
  </property>
</Properties>
</file>