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87" r:id="rId5"/>
    <p:sldId id="312" r:id="rId6"/>
    <p:sldId id="311" r:id="rId7"/>
    <p:sldId id="329" r:id="rId8"/>
    <p:sldId id="318" r:id="rId9"/>
    <p:sldId id="313" r:id="rId10"/>
    <p:sldId id="314" r:id="rId11"/>
    <p:sldId id="315" r:id="rId12"/>
    <p:sldId id="317" r:id="rId13"/>
    <p:sldId id="319" r:id="rId14"/>
    <p:sldId id="322" r:id="rId15"/>
    <p:sldId id="323" r:id="rId16"/>
    <p:sldId id="324" r:id="rId17"/>
    <p:sldId id="316"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SixuF8AjqIMWLnlHA6Cuw==" hashData="n44xRIzFdgF6QdQOvC5mX5aslLflVKbWmOr/StHu6M1+47CICEYSXgPBVO8Vm+zwl92gxb56EyLZTZo0kNPMYA=="/>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C48B1A-2ECF-9257-8D7E-D0AB08745C41}" name="Tineke Post- Ilbrink" initials="PST" userId="Tineke Post- Ilbrink" providerId="None"/>
  <p188:author id="{1A84CCB9-9977-0525-71F4-430A37A39733}" name="Wagenaar, Iris" initials="IW" userId="S::I.Wagenaar@kentalis.nl::59c3b2ec-a552-4c51-a88e-a1becbc2a65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0213" autoAdjust="0"/>
  </p:normalViewPr>
  <p:slideViewPr>
    <p:cSldViewPr snapToGrid="0">
      <p:cViewPr varScale="1">
        <p:scale>
          <a:sx n="26" d="100"/>
          <a:sy n="26" d="100"/>
        </p:scale>
        <p:origin x="21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Ilbrink, Tineke" userId="acaedabe-b12f-42d1-8517-780bc8ea15c4" providerId="ADAL" clId="{3664DFCC-19D8-49B9-AF8A-3F5E28477FB7}"/>
    <pc:docChg chg="custSel modSld">
      <pc:chgData name="Post-Ilbrink, Tineke" userId="acaedabe-b12f-42d1-8517-780bc8ea15c4" providerId="ADAL" clId="{3664DFCC-19D8-49B9-AF8A-3F5E28477FB7}" dt="2025-01-20T19:55:20.778" v="18" actId="20577"/>
      <pc:docMkLst>
        <pc:docMk/>
      </pc:docMkLst>
      <pc:sldChg chg="modNotesTx">
        <pc:chgData name="Post-Ilbrink, Tineke" userId="acaedabe-b12f-42d1-8517-780bc8ea15c4" providerId="ADAL" clId="{3664DFCC-19D8-49B9-AF8A-3F5E28477FB7}" dt="2025-01-20T19:55:20.778" v="18" actId="20577"/>
        <pc:sldMkLst>
          <pc:docMk/>
          <pc:sldMk cId="1396870172" sldId="287"/>
        </pc:sldMkLst>
      </pc:sldChg>
    </pc:docChg>
  </pc:docChgLst>
  <pc:docChgLst>
    <pc:chgData name="Wagenaar, Iris" userId="59c3b2ec-a552-4c51-a88e-a1becbc2a657" providerId="ADAL" clId="{F437BC37-15C8-428E-8DC9-4052ACFED7FC}"/>
    <pc:docChg chg="custSel modSld sldOrd">
      <pc:chgData name="Wagenaar, Iris" userId="59c3b2ec-a552-4c51-a88e-a1becbc2a657" providerId="ADAL" clId="{F437BC37-15C8-428E-8DC9-4052ACFED7FC}" dt="2025-02-02T22:00:57.972" v="869" actId="20577"/>
      <pc:docMkLst>
        <pc:docMk/>
      </pc:docMkLst>
      <pc:sldChg chg="addSp delSp modSp mod">
        <pc:chgData name="Wagenaar, Iris" userId="59c3b2ec-a552-4c51-a88e-a1becbc2a657" providerId="ADAL" clId="{F437BC37-15C8-428E-8DC9-4052ACFED7FC}" dt="2025-02-02T21:49:45.424" v="4" actId="1076"/>
        <pc:sldMkLst>
          <pc:docMk/>
          <pc:sldMk cId="1396870172" sldId="287"/>
        </pc:sldMkLst>
        <pc:picChg chg="add mod">
          <ac:chgData name="Wagenaar, Iris" userId="59c3b2ec-a552-4c51-a88e-a1becbc2a657" providerId="ADAL" clId="{F437BC37-15C8-428E-8DC9-4052ACFED7FC}" dt="2025-02-02T21:49:45.424" v="4" actId="1076"/>
          <ac:picMkLst>
            <pc:docMk/>
            <pc:sldMk cId="1396870172" sldId="287"/>
            <ac:picMk id="1026" creationId="{1B556B0B-E9F2-9A66-F0F5-ACE8C6295744}"/>
          </ac:picMkLst>
        </pc:picChg>
      </pc:sldChg>
      <pc:sldChg chg="modCm">
        <pc:chgData name="Wagenaar, Iris" userId="59c3b2ec-a552-4c51-a88e-a1becbc2a657" providerId="ADAL" clId="{F437BC37-15C8-428E-8DC9-4052ACFED7FC}" dt="2025-02-02T21:57:37.631" v="815"/>
        <pc:sldMkLst>
          <pc:docMk/>
          <pc:sldMk cId="328045640" sldId="312"/>
        </pc:sldMkLst>
        <pc:extLst>
          <p:ext xmlns:p="http://schemas.openxmlformats.org/presentationml/2006/main" uri="{D6D511B9-2390-475A-947B-AFAB55BFBCF1}">
            <pc226:cmChg xmlns:pc226="http://schemas.microsoft.com/office/powerpoint/2022/06/main/command" chg="">
              <pc226:chgData name="Wagenaar, Iris" userId="59c3b2ec-a552-4c51-a88e-a1becbc2a657" providerId="ADAL" clId="{F437BC37-15C8-428E-8DC9-4052ACFED7FC}" dt="2025-02-02T21:57:37.631" v="815"/>
              <pc2:cmMkLst xmlns:pc2="http://schemas.microsoft.com/office/powerpoint/2019/9/main/command">
                <pc:docMk/>
                <pc:sldMk cId="328045640" sldId="312"/>
                <pc2:cmMk id="{6B7FD56F-8EC6-4488-A4E0-B045600729DC}"/>
              </pc2:cmMkLst>
              <pc226:cmRplyChg chg="add">
                <pc226:chgData name="Wagenaar, Iris" userId="59c3b2ec-a552-4c51-a88e-a1becbc2a657" providerId="ADAL" clId="{F437BC37-15C8-428E-8DC9-4052ACFED7FC}" dt="2025-02-02T21:57:37.631" v="815"/>
                <pc2:cmRplyMkLst xmlns:pc2="http://schemas.microsoft.com/office/powerpoint/2019/9/main/command">
                  <pc:docMk/>
                  <pc:sldMk cId="328045640" sldId="312"/>
                  <pc2:cmMk id="{6B7FD56F-8EC6-4488-A4E0-B045600729DC}"/>
                  <pc2:cmRplyMk id="{49D130E6-BD6D-4C67-A797-81F126B72238}"/>
                </pc2:cmRplyMkLst>
              </pc226:cmRplyChg>
            </pc226:cmChg>
          </p:ext>
        </pc:extLst>
      </pc:sldChg>
      <pc:sldChg chg="mod ord modShow modNotesTx">
        <pc:chgData name="Wagenaar, Iris" userId="59c3b2ec-a552-4c51-a88e-a1becbc2a657" providerId="ADAL" clId="{F437BC37-15C8-428E-8DC9-4052ACFED7FC}" dt="2025-02-02T21:56:01.637" v="777"/>
        <pc:sldMkLst>
          <pc:docMk/>
          <pc:sldMk cId="3265589184" sldId="316"/>
        </pc:sldMkLst>
      </pc:sldChg>
      <pc:sldChg chg="modNotesTx">
        <pc:chgData name="Wagenaar, Iris" userId="59c3b2ec-a552-4c51-a88e-a1becbc2a657" providerId="ADAL" clId="{F437BC37-15C8-428E-8DC9-4052ACFED7FC}" dt="2025-02-02T21:56:16.610" v="814" actId="20577"/>
        <pc:sldMkLst>
          <pc:docMk/>
          <pc:sldMk cId="763218071" sldId="322"/>
        </pc:sldMkLst>
      </pc:sldChg>
      <pc:sldChg chg="delSp modSp mod delAnim modNotesTx">
        <pc:chgData name="Wagenaar, Iris" userId="59c3b2ec-a552-4c51-a88e-a1becbc2a657" providerId="ADAL" clId="{F437BC37-15C8-428E-8DC9-4052ACFED7FC}" dt="2025-02-02T22:00:57.972" v="869" actId="20577"/>
        <pc:sldMkLst>
          <pc:docMk/>
          <pc:sldMk cId="2797480762" sldId="329"/>
        </pc:sldMkLst>
        <pc:spChg chg="mod">
          <ac:chgData name="Wagenaar, Iris" userId="59c3b2ec-a552-4c51-a88e-a1becbc2a657" providerId="ADAL" clId="{F437BC37-15C8-428E-8DC9-4052ACFED7FC}" dt="2025-02-02T21:59:19.402" v="820" actId="1076"/>
          <ac:spMkLst>
            <pc:docMk/>
            <pc:sldMk cId="2797480762" sldId="329"/>
            <ac:spMk id="5" creationId="{DDA6C6D7-2224-9AFE-15E3-1E095BC3EF76}"/>
          </ac:spMkLst>
        </pc:spChg>
        <pc:spChg chg="mod">
          <ac:chgData name="Wagenaar, Iris" userId="59c3b2ec-a552-4c51-a88e-a1becbc2a657" providerId="ADAL" clId="{F437BC37-15C8-428E-8DC9-4052ACFED7FC}" dt="2025-02-02T21:59:53.890" v="824" actId="1076"/>
          <ac:spMkLst>
            <pc:docMk/>
            <pc:sldMk cId="2797480762" sldId="329"/>
            <ac:spMk id="22" creationId="{78FE420F-A642-8965-2A50-60AA85053600}"/>
          </ac:spMkLst>
        </pc:spChg>
        <pc:spChg chg="mod">
          <ac:chgData name="Wagenaar, Iris" userId="59c3b2ec-a552-4c51-a88e-a1becbc2a657" providerId="ADAL" clId="{F437BC37-15C8-428E-8DC9-4052ACFED7FC}" dt="2025-02-02T21:59:35.206" v="821" actId="1076"/>
          <ac:spMkLst>
            <pc:docMk/>
            <pc:sldMk cId="2797480762" sldId="329"/>
            <ac:spMk id="26" creationId="{75D0E5B8-071A-4053-CE03-559A6D1555EA}"/>
          </ac:spMkLst>
        </pc:spChg>
        <pc:spChg chg="mod">
          <ac:chgData name="Wagenaar, Iris" userId="59c3b2ec-a552-4c51-a88e-a1becbc2a657" providerId="ADAL" clId="{F437BC37-15C8-428E-8DC9-4052ACFED7FC}" dt="2025-02-02T21:59:44.641" v="823" actId="1076"/>
          <ac:spMkLst>
            <pc:docMk/>
            <pc:sldMk cId="2797480762" sldId="329"/>
            <ac:spMk id="28" creationId="{BEE76C45-C916-11D5-B35E-3C462C8C9831}"/>
          </ac:spMkLst>
        </pc:spChg>
        <pc:picChg chg="mod">
          <ac:chgData name="Wagenaar, Iris" userId="59c3b2ec-a552-4c51-a88e-a1becbc2a657" providerId="ADAL" clId="{F437BC37-15C8-428E-8DC9-4052ACFED7FC}" dt="2025-02-02T22:00:00.624" v="825" actId="1076"/>
          <ac:picMkLst>
            <pc:docMk/>
            <pc:sldMk cId="2797480762" sldId="329"/>
            <ac:picMk id="3" creationId="{366ADCA3-4CE9-4A1D-5A0F-6748516E6C00}"/>
          </ac:picMkLst>
        </pc:picChg>
        <pc:picChg chg="mod">
          <ac:chgData name="Wagenaar, Iris" userId="59c3b2ec-a552-4c51-a88e-a1becbc2a657" providerId="ADAL" clId="{F437BC37-15C8-428E-8DC9-4052ACFED7FC}" dt="2025-02-02T21:59:12.870" v="819" actId="1076"/>
          <ac:picMkLst>
            <pc:docMk/>
            <pc:sldMk cId="2797480762" sldId="329"/>
            <ac:picMk id="10" creationId="{0DF51798-0A23-E198-1FC8-CFB552957580}"/>
          </ac:picMkLst>
        </pc:picChg>
        <pc:picChg chg="mod">
          <ac:chgData name="Wagenaar, Iris" userId="59c3b2ec-a552-4c51-a88e-a1becbc2a657" providerId="ADAL" clId="{F437BC37-15C8-428E-8DC9-4052ACFED7FC}" dt="2025-02-02T21:58:59.947" v="817" actId="1076"/>
          <ac:picMkLst>
            <pc:docMk/>
            <pc:sldMk cId="2797480762" sldId="329"/>
            <ac:picMk id="14" creationId="{032FD8F4-B9B8-3AF1-412C-2B841E1020F4}"/>
          </ac:picMkLst>
        </pc:picChg>
        <pc:picChg chg="mod">
          <ac:chgData name="Wagenaar, Iris" userId="59c3b2ec-a552-4c51-a88e-a1becbc2a657" providerId="ADAL" clId="{F437BC37-15C8-428E-8DC9-4052ACFED7FC}" dt="2025-02-02T21:59:40.088" v="822" actId="1076"/>
          <ac:picMkLst>
            <pc:docMk/>
            <pc:sldMk cId="2797480762" sldId="329"/>
            <ac:picMk id="18" creationId="{D3491201-23BC-7F13-5E92-537219FFE735}"/>
          </ac:picMkLst>
        </pc:picChg>
      </pc:sldChg>
    </pc:docChg>
  </pc:docChgLst>
  <pc:docChgLst>
    <pc:chgData name="Post-Ilbrink, Tineke" userId="acaedabe-b12f-42d1-8517-780bc8ea15c4" providerId="ADAL" clId="{1EE96616-6E7F-43EF-BC8B-A4196BE3ECF9}"/>
    <pc:docChg chg="modSld sldOrd">
      <pc:chgData name="Post-Ilbrink, Tineke" userId="acaedabe-b12f-42d1-8517-780bc8ea15c4" providerId="ADAL" clId="{1EE96616-6E7F-43EF-BC8B-A4196BE3ECF9}" dt="2025-02-05T09:31:57.532" v="135" actId="6549"/>
      <pc:docMkLst>
        <pc:docMk/>
      </pc:docMkLst>
      <pc:sldChg chg="modNotesTx">
        <pc:chgData name="Post-Ilbrink, Tineke" userId="acaedabe-b12f-42d1-8517-780bc8ea15c4" providerId="ADAL" clId="{1EE96616-6E7F-43EF-BC8B-A4196BE3ECF9}" dt="2025-02-05T09:28:02.403" v="71" actId="20577"/>
        <pc:sldMkLst>
          <pc:docMk/>
          <pc:sldMk cId="1396870172" sldId="287"/>
        </pc:sldMkLst>
      </pc:sldChg>
      <pc:sldChg chg="addSp modSp modNotesTx">
        <pc:chgData name="Post-Ilbrink, Tineke" userId="acaedabe-b12f-42d1-8517-780bc8ea15c4" providerId="ADAL" clId="{1EE96616-6E7F-43EF-BC8B-A4196BE3ECF9}" dt="2025-02-05T09:31:57.532" v="135" actId="6549"/>
        <pc:sldMkLst>
          <pc:docMk/>
          <pc:sldMk cId="328045640" sldId="312"/>
        </pc:sldMkLst>
        <pc:spChg chg="add mod">
          <ac:chgData name="Post-Ilbrink, Tineke" userId="acaedabe-b12f-42d1-8517-780bc8ea15c4" providerId="ADAL" clId="{1EE96616-6E7F-43EF-BC8B-A4196BE3ECF9}" dt="2025-02-05T09:31:43.835" v="117"/>
          <ac:spMkLst>
            <pc:docMk/>
            <pc:sldMk cId="328045640" sldId="312"/>
            <ac:spMk id="3" creationId="{5E7532DE-EFE5-1B45-B03E-B5EF2A12ECD6}"/>
          </ac:spMkLst>
        </pc:spChg>
        <pc:picChg chg="add mod">
          <ac:chgData name="Post-Ilbrink, Tineke" userId="acaedabe-b12f-42d1-8517-780bc8ea15c4" providerId="ADAL" clId="{1EE96616-6E7F-43EF-BC8B-A4196BE3ECF9}" dt="2025-02-05T09:31:43.835" v="117"/>
          <ac:picMkLst>
            <pc:docMk/>
            <pc:sldMk cId="328045640" sldId="312"/>
            <ac:picMk id="4" creationId="{57290C31-995F-79A1-7111-DD67FE240B13}"/>
          </ac:picMkLst>
        </pc:picChg>
      </pc:sldChg>
      <pc:sldChg chg="modSp mod ord modShow">
        <pc:chgData name="Post-Ilbrink, Tineke" userId="acaedabe-b12f-42d1-8517-780bc8ea15c4" providerId="ADAL" clId="{1EE96616-6E7F-43EF-BC8B-A4196BE3ECF9}" dt="2025-02-05T09:29:39.236" v="115" actId="1036"/>
        <pc:sldMkLst>
          <pc:docMk/>
          <pc:sldMk cId="3265589184" sldId="316"/>
        </pc:sldMkLst>
        <pc:spChg chg="mod">
          <ac:chgData name="Post-Ilbrink, Tineke" userId="acaedabe-b12f-42d1-8517-780bc8ea15c4" providerId="ADAL" clId="{1EE96616-6E7F-43EF-BC8B-A4196BE3ECF9}" dt="2025-02-05T09:29:31.953" v="105" actId="113"/>
          <ac:spMkLst>
            <pc:docMk/>
            <pc:sldMk cId="3265589184" sldId="316"/>
            <ac:spMk id="2" creationId="{ADB36250-A7FC-8012-E25D-68B4704534FC}"/>
          </ac:spMkLst>
        </pc:spChg>
        <pc:spChg chg="mod">
          <ac:chgData name="Post-Ilbrink, Tineke" userId="acaedabe-b12f-42d1-8517-780bc8ea15c4" providerId="ADAL" clId="{1EE96616-6E7F-43EF-BC8B-A4196BE3ECF9}" dt="2025-02-05T09:29:39.236" v="115" actId="1036"/>
          <ac:spMkLst>
            <pc:docMk/>
            <pc:sldMk cId="3265589184" sldId="316"/>
            <ac:spMk id="3" creationId="{B180F18F-2090-0583-A19D-CD7DDB46B262}"/>
          </ac:spMkLst>
        </pc:spChg>
        <pc:picChg chg="mod">
          <ac:chgData name="Post-Ilbrink, Tineke" userId="acaedabe-b12f-42d1-8517-780bc8ea15c4" providerId="ADAL" clId="{1EE96616-6E7F-43EF-BC8B-A4196BE3ECF9}" dt="2025-02-05T09:29:39.236" v="115" actId="1036"/>
          <ac:picMkLst>
            <pc:docMk/>
            <pc:sldMk cId="3265589184" sldId="316"/>
            <ac:picMk id="5" creationId="{2A8F4088-8462-7B07-2443-DDEF676C855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BC5F93-2F34-4984-80CA-415B8517D87E}"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nl-NL"/>
        </a:p>
      </dgm:t>
    </dgm:pt>
    <dgm:pt modelId="{D33650D5-5F02-46D7-81F6-7A7DDE7CD071}">
      <dgm:prSet phldrT="[Tekst]"/>
      <dgm:spPr/>
      <dgm:t>
        <a:bodyPr/>
        <a:lstStyle/>
        <a:p>
          <a:r>
            <a:rPr lang="nl-NL" b="1"/>
            <a:t>-3</a:t>
          </a:r>
        </a:p>
      </dgm:t>
    </dgm:pt>
    <dgm:pt modelId="{70CF7E30-E8D6-44FA-A0F5-64C8FD32E7BD}" type="parTrans" cxnId="{C6856CEE-FB71-4E54-9F0B-B77D99C21C07}">
      <dgm:prSet/>
      <dgm:spPr/>
      <dgm:t>
        <a:bodyPr/>
        <a:lstStyle/>
        <a:p>
          <a:endParaRPr lang="nl-NL"/>
        </a:p>
      </dgm:t>
    </dgm:pt>
    <dgm:pt modelId="{B15E93C1-BD7B-41A8-A50A-35EFB197DDEC}" type="sibTrans" cxnId="{C6856CEE-FB71-4E54-9F0B-B77D99C21C07}">
      <dgm:prSet/>
      <dgm:spPr/>
      <dgm:t>
        <a:bodyPr/>
        <a:lstStyle/>
        <a:p>
          <a:endParaRPr lang="nl-NL"/>
        </a:p>
      </dgm:t>
    </dgm:pt>
    <dgm:pt modelId="{2E810827-BDC7-4A85-8CA9-27ACD7E638B1}">
      <dgm:prSet phldrT="[Tekst]"/>
      <dgm:spPr/>
      <dgm:t>
        <a:bodyPr/>
        <a:lstStyle/>
        <a:p>
          <a:r>
            <a:rPr lang="nl-NL" b="1"/>
            <a:t>-2</a:t>
          </a:r>
        </a:p>
      </dgm:t>
    </dgm:pt>
    <dgm:pt modelId="{546C5782-6DDC-4837-84CC-BEBD29584CCD}" type="parTrans" cxnId="{83A3DCFD-A9B0-491A-9150-48D55D8A4AF4}">
      <dgm:prSet/>
      <dgm:spPr/>
      <dgm:t>
        <a:bodyPr/>
        <a:lstStyle/>
        <a:p>
          <a:endParaRPr lang="nl-NL"/>
        </a:p>
      </dgm:t>
    </dgm:pt>
    <dgm:pt modelId="{C5708034-C099-4798-A46E-8AEB117D48B9}" type="sibTrans" cxnId="{83A3DCFD-A9B0-491A-9150-48D55D8A4AF4}">
      <dgm:prSet/>
      <dgm:spPr/>
      <dgm:t>
        <a:bodyPr/>
        <a:lstStyle/>
        <a:p>
          <a:endParaRPr lang="nl-NL"/>
        </a:p>
      </dgm:t>
    </dgm:pt>
    <dgm:pt modelId="{7978B738-BA98-4728-BC3A-7CACB1730362}">
      <dgm:prSet phldrT="[Tekst]"/>
      <dgm:spPr/>
      <dgm:t>
        <a:bodyPr/>
        <a:lstStyle/>
        <a:p>
          <a:r>
            <a:rPr lang="nl-NL" b="1"/>
            <a:t>-1</a:t>
          </a:r>
        </a:p>
      </dgm:t>
    </dgm:pt>
    <dgm:pt modelId="{2D5CFED0-239B-4D93-8E0A-09236407AA66}" type="parTrans" cxnId="{1740A6AC-93B1-4B6E-BCD0-82A066C9BEF0}">
      <dgm:prSet/>
      <dgm:spPr/>
      <dgm:t>
        <a:bodyPr/>
        <a:lstStyle/>
        <a:p>
          <a:endParaRPr lang="nl-NL"/>
        </a:p>
      </dgm:t>
    </dgm:pt>
    <dgm:pt modelId="{A39B2487-45AA-4A74-B04B-2F51CF19DC54}" type="sibTrans" cxnId="{1740A6AC-93B1-4B6E-BCD0-82A066C9BEF0}">
      <dgm:prSet/>
      <dgm:spPr/>
      <dgm:t>
        <a:bodyPr/>
        <a:lstStyle/>
        <a:p>
          <a:endParaRPr lang="nl-NL"/>
        </a:p>
      </dgm:t>
    </dgm:pt>
    <dgm:pt modelId="{AEF44CC8-0B2C-4EF3-8B1C-AECD4BEEE8B7}">
      <dgm:prSet phldrT="[Tekst]"/>
      <dgm:spPr/>
      <dgm:t>
        <a:bodyPr/>
        <a:lstStyle/>
        <a:p>
          <a:r>
            <a:rPr lang="nl-NL" b="1"/>
            <a:t>0</a:t>
          </a:r>
        </a:p>
      </dgm:t>
    </dgm:pt>
    <dgm:pt modelId="{84F86FC6-8E79-40A8-AE8C-8944D5FA763D}" type="parTrans" cxnId="{B6C2263D-0A1E-4025-BD13-071AB17D8F76}">
      <dgm:prSet/>
      <dgm:spPr/>
      <dgm:t>
        <a:bodyPr/>
        <a:lstStyle/>
        <a:p>
          <a:endParaRPr lang="nl-NL"/>
        </a:p>
      </dgm:t>
    </dgm:pt>
    <dgm:pt modelId="{095DAD20-CD24-4E71-AC21-A1EB0EC51CB6}" type="sibTrans" cxnId="{B6C2263D-0A1E-4025-BD13-071AB17D8F76}">
      <dgm:prSet/>
      <dgm:spPr/>
      <dgm:t>
        <a:bodyPr/>
        <a:lstStyle/>
        <a:p>
          <a:endParaRPr lang="nl-NL"/>
        </a:p>
      </dgm:t>
    </dgm:pt>
    <dgm:pt modelId="{ED11DABE-F315-4AC1-874F-56B8105DA683}">
      <dgm:prSet phldrT="[Tekst]"/>
      <dgm:spPr/>
      <dgm:t>
        <a:bodyPr/>
        <a:lstStyle/>
        <a:p>
          <a:r>
            <a:rPr lang="nl-NL" b="1"/>
            <a:t>1</a:t>
          </a:r>
        </a:p>
      </dgm:t>
    </dgm:pt>
    <dgm:pt modelId="{DC1EF78B-4BF7-43A6-ABD6-45F1B0797E4F}" type="parTrans" cxnId="{6292D879-BF26-4325-A5DA-E0FCC6B2910C}">
      <dgm:prSet/>
      <dgm:spPr/>
      <dgm:t>
        <a:bodyPr/>
        <a:lstStyle/>
        <a:p>
          <a:endParaRPr lang="nl-NL"/>
        </a:p>
      </dgm:t>
    </dgm:pt>
    <dgm:pt modelId="{56E706DD-7C4B-49B5-BBDB-547CCE6ED6F2}" type="sibTrans" cxnId="{6292D879-BF26-4325-A5DA-E0FCC6B2910C}">
      <dgm:prSet/>
      <dgm:spPr/>
      <dgm:t>
        <a:bodyPr/>
        <a:lstStyle/>
        <a:p>
          <a:endParaRPr lang="nl-NL"/>
        </a:p>
      </dgm:t>
    </dgm:pt>
    <dgm:pt modelId="{851F85B0-39E3-4BBA-9B4E-79A14099F887}">
      <dgm:prSet phldrT="[Tekst]"/>
      <dgm:spPr/>
      <dgm:t>
        <a:bodyPr/>
        <a:lstStyle/>
        <a:p>
          <a:r>
            <a:rPr lang="nl-NL" b="1"/>
            <a:t>2</a:t>
          </a:r>
        </a:p>
      </dgm:t>
    </dgm:pt>
    <dgm:pt modelId="{7F1373B8-5C8F-42CA-B893-760B1DC8BB3A}" type="parTrans" cxnId="{6E60ED98-CC3E-4BDB-B679-2D5A991C376D}">
      <dgm:prSet/>
      <dgm:spPr/>
      <dgm:t>
        <a:bodyPr/>
        <a:lstStyle/>
        <a:p>
          <a:endParaRPr lang="nl-NL"/>
        </a:p>
      </dgm:t>
    </dgm:pt>
    <dgm:pt modelId="{77BA9DC4-889C-4CA6-B926-59602D404457}" type="sibTrans" cxnId="{6E60ED98-CC3E-4BDB-B679-2D5A991C376D}">
      <dgm:prSet/>
      <dgm:spPr/>
      <dgm:t>
        <a:bodyPr/>
        <a:lstStyle/>
        <a:p>
          <a:endParaRPr lang="nl-NL"/>
        </a:p>
      </dgm:t>
    </dgm:pt>
    <dgm:pt modelId="{324D8AE8-293A-454D-A6ED-E45DE48A9203}">
      <dgm:prSet phldrT="[Tekst]"/>
      <dgm:spPr/>
      <dgm:t>
        <a:bodyPr/>
        <a:lstStyle/>
        <a:p>
          <a:r>
            <a:rPr lang="nl-NL" b="1"/>
            <a:t>3</a:t>
          </a:r>
        </a:p>
      </dgm:t>
    </dgm:pt>
    <dgm:pt modelId="{98BA933E-0955-4E4F-ADB5-40343101CC39}" type="parTrans" cxnId="{CB8F8F81-CD97-49BD-BC57-35F0033B2401}">
      <dgm:prSet/>
      <dgm:spPr/>
      <dgm:t>
        <a:bodyPr/>
        <a:lstStyle/>
        <a:p>
          <a:endParaRPr lang="nl-NL"/>
        </a:p>
      </dgm:t>
    </dgm:pt>
    <dgm:pt modelId="{6CB133AB-70FB-44A2-9447-33E07C40EF39}" type="sibTrans" cxnId="{CB8F8F81-CD97-49BD-BC57-35F0033B2401}">
      <dgm:prSet/>
      <dgm:spPr/>
      <dgm:t>
        <a:bodyPr/>
        <a:lstStyle/>
        <a:p>
          <a:endParaRPr lang="nl-NL"/>
        </a:p>
      </dgm:t>
    </dgm:pt>
    <dgm:pt modelId="{2DE76C31-E83E-4390-AA4B-84A1C083B251}" type="pres">
      <dgm:prSet presAssocID="{20BC5F93-2F34-4984-80CA-415B8517D87E}" presName="Name0" presStyleCnt="0">
        <dgm:presLayoutVars>
          <dgm:orgChart val="1"/>
          <dgm:chPref val="1"/>
          <dgm:dir/>
          <dgm:animOne val="branch"/>
          <dgm:animLvl val="lvl"/>
          <dgm:resizeHandles/>
        </dgm:presLayoutVars>
      </dgm:prSet>
      <dgm:spPr/>
    </dgm:pt>
    <dgm:pt modelId="{0F0F0859-7041-4078-A1BD-0E5F88BE4466}" type="pres">
      <dgm:prSet presAssocID="{D33650D5-5F02-46D7-81F6-7A7DDE7CD071}" presName="hierRoot1" presStyleCnt="0">
        <dgm:presLayoutVars>
          <dgm:hierBranch val="init"/>
        </dgm:presLayoutVars>
      </dgm:prSet>
      <dgm:spPr/>
    </dgm:pt>
    <dgm:pt modelId="{B7F7C5E8-7211-409C-945A-8126BE069A52}" type="pres">
      <dgm:prSet presAssocID="{D33650D5-5F02-46D7-81F6-7A7DDE7CD071}" presName="rootComposite1" presStyleCnt="0"/>
      <dgm:spPr/>
    </dgm:pt>
    <dgm:pt modelId="{F73263CD-D8B4-4597-8F48-8B06DEECB7D3}" type="pres">
      <dgm:prSet presAssocID="{D33650D5-5F02-46D7-81F6-7A7DDE7CD071}" presName="rootText1" presStyleLbl="alignAcc1" presStyleIdx="0" presStyleCnt="0">
        <dgm:presLayoutVars>
          <dgm:chPref val="3"/>
        </dgm:presLayoutVars>
      </dgm:prSet>
      <dgm:spPr/>
    </dgm:pt>
    <dgm:pt modelId="{34002311-1E59-4EF0-97F2-C170BF713CFE}" type="pres">
      <dgm:prSet presAssocID="{D33650D5-5F02-46D7-81F6-7A7DDE7CD071}" presName="topArc1" presStyleLbl="parChTrans1D1" presStyleIdx="0" presStyleCnt="14"/>
      <dgm:spPr>
        <a:solidFill>
          <a:srgbClr val="C7A1E3"/>
        </a:solidFill>
        <a:ln>
          <a:solidFill>
            <a:srgbClr val="7030A0"/>
          </a:solidFill>
        </a:ln>
      </dgm:spPr>
    </dgm:pt>
    <dgm:pt modelId="{DBB4A21C-DB1C-4FFE-8D95-90C46D166323}" type="pres">
      <dgm:prSet presAssocID="{D33650D5-5F02-46D7-81F6-7A7DDE7CD071}" presName="bottomArc1" presStyleLbl="parChTrans1D1" presStyleIdx="1" presStyleCnt="14"/>
      <dgm:spPr>
        <a:solidFill>
          <a:srgbClr val="C7A1E3"/>
        </a:solidFill>
        <a:ln>
          <a:solidFill>
            <a:srgbClr val="7030A0"/>
          </a:solidFill>
        </a:ln>
      </dgm:spPr>
    </dgm:pt>
    <dgm:pt modelId="{99787F35-BA95-4966-B46D-4E83EAFAEF46}" type="pres">
      <dgm:prSet presAssocID="{D33650D5-5F02-46D7-81F6-7A7DDE7CD071}" presName="topConnNode1" presStyleLbl="node1" presStyleIdx="0" presStyleCnt="0"/>
      <dgm:spPr/>
    </dgm:pt>
    <dgm:pt modelId="{A33CC493-1902-4338-B2ED-9BA19BC77A00}" type="pres">
      <dgm:prSet presAssocID="{D33650D5-5F02-46D7-81F6-7A7DDE7CD071}" presName="hierChild2" presStyleCnt="0"/>
      <dgm:spPr/>
    </dgm:pt>
    <dgm:pt modelId="{91C33716-967B-40E0-BE4F-F99E59FBC161}" type="pres">
      <dgm:prSet presAssocID="{D33650D5-5F02-46D7-81F6-7A7DDE7CD071}" presName="hierChild3" presStyleCnt="0"/>
      <dgm:spPr/>
    </dgm:pt>
    <dgm:pt modelId="{B4A3EA30-5454-4A5B-89BF-C8A5F101A57D}" type="pres">
      <dgm:prSet presAssocID="{2E810827-BDC7-4A85-8CA9-27ACD7E638B1}" presName="hierRoot1" presStyleCnt="0">
        <dgm:presLayoutVars>
          <dgm:hierBranch val="init"/>
        </dgm:presLayoutVars>
      </dgm:prSet>
      <dgm:spPr/>
    </dgm:pt>
    <dgm:pt modelId="{7524A1A0-3AE0-4D87-A798-1091D17991A4}" type="pres">
      <dgm:prSet presAssocID="{2E810827-BDC7-4A85-8CA9-27ACD7E638B1}" presName="rootComposite1" presStyleCnt="0"/>
      <dgm:spPr/>
    </dgm:pt>
    <dgm:pt modelId="{BC5A350C-047A-45E0-963E-BB0DF2F0DA5F}" type="pres">
      <dgm:prSet presAssocID="{2E810827-BDC7-4A85-8CA9-27ACD7E638B1}" presName="rootText1" presStyleLbl="alignAcc1" presStyleIdx="0" presStyleCnt="0">
        <dgm:presLayoutVars>
          <dgm:chPref val="3"/>
        </dgm:presLayoutVars>
      </dgm:prSet>
      <dgm:spPr/>
    </dgm:pt>
    <dgm:pt modelId="{2851E844-A3CA-4C4F-8517-083510B544E8}" type="pres">
      <dgm:prSet presAssocID="{2E810827-BDC7-4A85-8CA9-27ACD7E638B1}" presName="topArc1" presStyleLbl="parChTrans1D1" presStyleIdx="2" presStyleCnt="14"/>
      <dgm:spPr>
        <a:solidFill>
          <a:srgbClr val="FFE285"/>
        </a:solidFill>
        <a:ln>
          <a:solidFill>
            <a:srgbClr val="FFC000"/>
          </a:solidFill>
        </a:ln>
      </dgm:spPr>
    </dgm:pt>
    <dgm:pt modelId="{CF707787-0E31-4CCE-91E6-DBD890248912}" type="pres">
      <dgm:prSet presAssocID="{2E810827-BDC7-4A85-8CA9-27ACD7E638B1}" presName="bottomArc1" presStyleLbl="parChTrans1D1" presStyleIdx="3" presStyleCnt="14"/>
      <dgm:spPr>
        <a:solidFill>
          <a:srgbClr val="FFE285"/>
        </a:solidFill>
        <a:ln>
          <a:solidFill>
            <a:srgbClr val="FFC000"/>
          </a:solidFill>
        </a:ln>
      </dgm:spPr>
    </dgm:pt>
    <dgm:pt modelId="{AF6ABF71-25C6-4C59-8AD8-09B0FFB44934}" type="pres">
      <dgm:prSet presAssocID="{2E810827-BDC7-4A85-8CA9-27ACD7E638B1}" presName="topConnNode1" presStyleLbl="node1" presStyleIdx="0" presStyleCnt="0"/>
      <dgm:spPr/>
    </dgm:pt>
    <dgm:pt modelId="{D8543724-6549-40C1-B464-0E3EA6E37A53}" type="pres">
      <dgm:prSet presAssocID="{2E810827-BDC7-4A85-8CA9-27ACD7E638B1}" presName="hierChild2" presStyleCnt="0"/>
      <dgm:spPr/>
    </dgm:pt>
    <dgm:pt modelId="{E9F83256-76DD-4F7D-B411-FEDF202CC9A8}" type="pres">
      <dgm:prSet presAssocID="{2E810827-BDC7-4A85-8CA9-27ACD7E638B1}" presName="hierChild3" presStyleCnt="0"/>
      <dgm:spPr/>
    </dgm:pt>
    <dgm:pt modelId="{EF052591-5562-4AD7-A0DD-1F6AFEA17452}" type="pres">
      <dgm:prSet presAssocID="{7978B738-BA98-4728-BC3A-7CACB1730362}" presName="hierRoot1" presStyleCnt="0">
        <dgm:presLayoutVars>
          <dgm:hierBranch val="init"/>
        </dgm:presLayoutVars>
      </dgm:prSet>
      <dgm:spPr/>
    </dgm:pt>
    <dgm:pt modelId="{650804C3-2197-4177-8B4E-9C6EE895E4DA}" type="pres">
      <dgm:prSet presAssocID="{7978B738-BA98-4728-BC3A-7CACB1730362}" presName="rootComposite1" presStyleCnt="0"/>
      <dgm:spPr/>
    </dgm:pt>
    <dgm:pt modelId="{FD9E6AE5-6F2B-4309-8D0C-545AFB65A55B}" type="pres">
      <dgm:prSet presAssocID="{7978B738-BA98-4728-BC3A-7CACB1730362}" presName="rootText1" presStyleLbl="alignAcc1" presStyleIdx="0" presStyleCnt="0">
        <dgm:presLayoutVars>
          <dgm:chPref val="3"/>
        </dgm:presLayoutVars>
      </dgm:prSet>
      <dgm:spPr/>
    </dgm:pt>
    <dgm:pt modelId="{393F8E82-B29C-4C28-85F6-176298879AAB}" type="pres">
      <dgm:prSet presAssocID="{7978B738-BA98-4728-BC3A-7CACB1730362}" presName="topArc1" presStyleLbl="parChTrans1D1" presStyleIdx="4" presStyleCnt="14"/>
      <dgm:spPr>
        <a:solidFill>
          <a:srgbClr val="B9FFFF"/>
        </a:solidFill>
        <a:ln>
          <a:solidFill>
            <a:srgbClr val="00FFFF"/>
          </a:solidFill>
        </a:ln>
      </dgm:spPr>
    </dgm:pt>
    <dgm:pt modelId="{D78B4E2E-53CC-4EC0-9341-7479C59876A3}" type="pres">
      <dgm:prSet presAssocID="{7978B738-BA98-4728-BC3A-7CACB1730362}" presName="bottomArc1" presStyleLbl="parChTrans1D1" presStyleIdx="5" presStyleCnt="14"/>
      <dgm:spPr>
        <a:solidFill>
          <a:srgbClr val="B9FFFF"/>
        </a:solidFill>
        <a:ln>
          <a:solidFill>
            <a:srgbClr val="00FFFF"/>
          </a:solidFill>
        </a:ln>
      </dgm:spPr>
    </dgm:pt>
    <dgm:pt modelId="{0330836B-37B5-4FA2-85AF-B47048B53B65}" type="pres">
      <dgm:prSet presAssocID="{7978B738-BA98-4728-BC3A-7CACB1730362}" presName="topConnNode1" presStyleLbl="node1" presStyleIdx="0" presStyleCnt="0"/>
      <dgm:spPr/>
    </dgm:pt>
    <dgm:pt modelId="{5A4482B0-3135-4B2C-AD58-8B0510CFB1DE}" type="pres">
      <dgm:prSet presAssocID="{7978B738-BA98-4728-BC3A-7CACB1730362}" presName="hierChild2" presStyleCnt="0"/>
      <dgm:spPr/>
    </dgm:pt>
    <dgm:pt modelId="{C1678AE5-E62D-4DEA-A0DF-EC68AEF1F1B7}" type="pres">
      <dgm:prSet presAssocID="{7978B738-BA98-4728-BC3A-7CACB1730362}" presName="hierChild3" presStyleCnt="0"/>
      <dgm:spPr/>
    </dgm:pt>
    <dgm:pt modelId="{B1F43DA3-4107-4765-8BAC-EF12954EDFAB}" type="pres">
      <dgm:prSet presAssocID="{AEF44CC8-0B2C-4EF3-8B1C-AECD4BEEE8B7}" presName="hierRoot1" presStyleCnt="0">
        <dgm:presLayoutVars>
          <dgm:hierBranch val="init"/>
        </dgm:presLayoutVars>
      </dgm:prSet>
      <dgm:spPr/>
    </dgm:pt>
    <dgm:pt modelId="{611D81E8-6E54-4E14-A9EB-FB542EFB6333}" type="pres">
      <dgm:prSet presAssocID="{AEF44CC8-0B2C-4EF3-8B1C-AECD4BEEE8B7}" presName="rootComposite1" presStyleCnt="0"/>
      <dgm:spPr/>
    </dgm:pt>
    <dgm:pt modelId="{F4F25730-8F37-4B11-8A66-545D2D46EE65}" type="pres">
      <dgm:prSet presAssocID="{AEF44CC8-0B2C-4EF3-8B1C-AECD4BEEE8B7}" presName="rootText1" presStyleLbl="alignAcc1" presStyleIdx="0" presStyleCnt="0">
        <dgm:presLayoutVars>
          <dgm:chPref val="3"/>
        </dgm:presLayoutVars>
      </dgm:prSet>
      <dgm:spPr/>
    </dgm:pt>
    <dgm:pt modelId="{6EE7E6C4-BCAB-4AE6-85DC-A2C9325358CD}" type="pres">
      <dgm:prSet presAssocID="{AEF44CC8-0B2C-4EF3-8B1C-AECD4BEEE8B7}" presName="topArc1" presStyleLbl="parChTrans1D1" presStyleIdx="6" presStyleCnt="14"/>
      <dgm:spPr>
        <a:solidFill>
          <a:srgbClr val="65D7FF"/>
        </a:solidFill>
        <a:ln>
          <a:solidFill>
            <a:srgbClr val="00B0F0"/>
          </a:solidFill>
        </a:ln>
      </dgm:spPr>
    </dgm:pt>
    <dgm:pt modelId="{1C5EF57F-CE31-4D93-A6AC-9121F2E0D5D8}" type="pres">
      <dgm:prSet presAssocID="{AEF44CC8-0B2C-4EF3-8B1C-AECD4BEEE8B7}" presName="bottomArc1" presStyleLbl="parChTrans1D1" presStyleIdx="7" presStyleCnt="14"/>
      <dgm:spPr>
        <a:solidFill>
          <a:srgbClr val="65D7FF"/>
        </a:solidFill>
        <a:ln>
          <a:solidFill>
            <a:srgbClr val="00B0F0"/>
          </a:solidFill>
        </a:ln>
      </dgm:spPr>
    </dgm:pt>
    <dgm:pt modelId="{062C4BAC-A28E-4301-BEC8-1C64CAA8DAC3}" type="pres">
      <dgm:prSet presAssocID="{AEF44CC8-0B2C-4EF3-8B1C-AECD4BEEE8B7}" presName="topConnNode1" presStyleLbl="node1" presStyleIdx="0" presStyleCnt="0"/>
      <dgm:spPr/>
    </dgm:pt>
    <dgm:pt modelId="{50D8290F-7E75-4699-90B2-3E0E5BB24A29}" type="pres">
      <dgm:prSet presAssocID="{AEF44CC8-0B2C-4EF3-8B1C-AECD4BEEE8B7}" presName="hierChild2" presStyleCnt="0"/>
      <dgm:spPr/>
    </dgm:pt>
    <dgm:pt modelId="{BE84441C-D7A2-4C57-9464-B50221432722}" type="pres">
      <dgm:prSet presAssocID="{AEF44CC8-0B2C-4EF3-8B1C-AECD4BEEE8B7}" presName="hierChild3" presStyleCnt="0"/>
      <dgm:spPr/>
    </dgm:pt>
    <dgm:pt modelId="{9B8318A2-5069-4A25-A836-5C558C7FFE3D}" type="pres">
      <dgm:prSet presAssocID="{ED11DABE-F315-4AC1-874F-56B8105DA683}" presName="hierRoot1" presStyleCnt="0">
        <dgm:presLayoutVars>
          <dgm:hierBranch val="init"/>
        </dgm:presLayoutVars>
      </dgm:prSet>
      <dgm:spPr/>
    </dgm:pt>
    <dgm:pt modelId="{0469DE1A-8F00-4EB1-B8EC-5BEDA5C3C9FC}" type="pres">
      <dgm:prSet presAssocID="{ED11DABE-F315-4AC1-874F-56B8105DA683}" presName="rootComposite1" presStyleCnt="0"/>
      <dgm:spPr/>
    </dgm:pt>
    <dgm:pt modelId="{26F06EED-49F2-4F54-B35F-5F3A63B88683}" type="pres">
      <dgm:prSet presAssocID="{ED11DABE-F315-4AC1-874F-56B8105DA683}" presName="rootText1" presStyleLbl="alignAcc1" presStyleIdx="0" presStyleCnt="0">
        <dgm:presLayoutVars>
          <dgm:chPref val="3"/>
        </dgm:presLayoutVars>
      </dgm:prSet>
      <dgm:spPr/>
    </dgm:pt>
    <dgm:pt modelId="{0F24DCB8-7E7B-494F-B791-36764281625A}" type="pres">
      <dgm:prSet presAssocID="{ED11DABE-F315-4AC1-874F-56B8105DA683}" presName="topArc1" presStyleLbl="parChTrans1D1" presStyleIdx="8" presStyleCnt="14"/>
      <dgm:spPr>
        <a:solidFill>
          <a:srgbClr val="FF9FCF"/>
        </a:solidFill>
        <a:ln>
          <a:solidFill>
            <a:srgbClr val="FF3399"/>
          </a:solidFill>
        </a:ln>
      </dgm:spPr>
    </dgm:pt>
    <dgm:pt modelId="{9596BA3D-2A18-4203-8820-45279279B47B}" type="pres">
      <dgm:prSet presAssocID="{ED11DABE-F315-4AC1-874F-56B8105DA683}" presName="bottomArc1" presStyleLbl="parChTrans1D1" presStyleIdx="9" presStyleCnt="14"/>
      <dgm:spPr>
        <a:solidFill>
          <a:srgbClr val="FF9FCF"/>
        </a:solidFill>
        <a:ln>
          <a:solidFill>
            <a:srgbClr val="FF3399"/>
          </a:solidFill>
        </a:ln>
      </dgm:spPr>
    </dgm:pt>
    <dgm:pt modelId="{B1B3D995-58D6-4311-9F3F-82C9848122C8}" type="pres">
      <dgm:prSet presAssocID="{ED11DABE-F315-4AC1-874F-56B8105DA683}" presName="topConnNode1" presStyleLbl="node1" presStyleIdx="0" presStyleCnt="0"/>
      <dgm:spPr/>
    </dgm:pt>
    <dgm:pt modelId="{5B631955-672D-44BD-B51F-E365521FA9E6}" type="pres">
      <dgm:prSet presAssocID="{ED11DABE-F315-4AC1-874F-56B8105DA683}" presName="hierChild2" presStyleCnt="0"/>
      <dgm:spPr/>
    </dgm:pt>
    <dgm:pt modelId="{8DEC5A3B-DF31-4D5C-81C9-68B2FA7D13B6}" type="pres">
      <dgm:prSet presAssocID="{ED11DABE-F315-4AC1-874F-56B8105DA683}" presName="hierChild3" presStyleCnt="0"/>
      <dgm:spPr/>
    </dgm:pt>
    <dgm:pt modelId="{F382E08B-AFF5-43D3-9346-C2AC75BC6011}" type="pres">
      <dgm:prSet presAssocID="{851F85B0-39E3-4BBA-9B4E-79A14099F887}" presName="hierRoot1" presStyleCnt="0">
        <dgm:presLayoutVars>
          <dgm:hierBranch val="init"/>
        </dgm:presLayoutVars>
      </dgm:prSet>
      <dgm:spPr/>
    </dgm:pt>
    <dgm:pt modelId="{2D99D5C0-1FD5-4993-9636-249979FCDBC7}" type="pres">
      <dgm:prSet presAssocID="{851F85B0-39E3-4BBA-9B4E-79A14099F887}" presName="rootComposite1" presStyleCnt="0"/>
      <dgm:spPr/>
    </dgm:pt>
    <dgm:pt modelId="{E324B885-AFEA-4354-9B78-7A5AD41B435E}" type="pres">
      <dgm:prSet presAssocID="{851F85B0-39E3-4BBA-9B4E-79A14099F887}" presName="rootText1" presStyleLbl="alignAcc1" presStyleIdx="0" presStyleCnt="0">
        <dgm:presLayoutVars>
          <dgm:chPref val="3"/>
        </dgm:presLayoutVars>
      </dgm:prSet>
      <dgm:spPr/>
    </dgm:pt>
    <dgm:pt modelId="{A0BF8933-B242-46E6-BFC0-9CE52A2918B8}" type="pres">
      <dgm:prSet presAssocID="{851F85B0-39E3-4BBA-9B4E-79A14099F887}" presName="topArc1" presStyleLbl="parChTrans1D1" presStyleIdx="10" presStyleCnt="14"/>
      <dgm:spPr>
        <a:solidFill>
          <a:srgbClr val="2FFF8D"/>
        </a:solidFill>
        <a:ln>
          <a:solidFill>
            <a:srgbClr val="00B050"/>
          </a:solidFill>
        </a:ln>
      </dgm:spPr>
    </dgm:pt>
    <dgm:pt modelId="{49B17D8E-470C-4F4D-9054-CC8F9A77BEA8}" type="pres">
      <dgm:prSet presAssocID="{851F85B0-39E3-4BBA-9B4E-79A14099F887}" presName="bottomArc1" presStyleLbl="parChTrans1D1" presStyleIdx="11" presStyleCnt="14"/>
      <dgm:spPr>
        <a:solidFill>
          <a:srgbClr val="2FFF8D"/>
        </a:solidFill>
        <a:ln>
          <a:solidFill>
            <a:srgbClr val="00B050"/>
          </a:solidFill>
        </a:ln>
      </dgm:spPr>
    </dgm:pt>
    <dgm:pt modelId="{10520FF5-AAFF-4C67-89B3-E62A88FD3573}" type="pres">
      <dgm:prSet presAssocID="{851F85B0-39E3-4BBA-9B4E-79A14099F887}" presName="topConnNode1" presStyleLbl="node1" presStyleIdx="0" presStyleCnt="0"/>
      <dgm:spPr/>
    </dgm:pt>
    <dgm:pt modelId="{E8DD267C-A3E6-41F3-8D2D-1AE8C644143C}" type="pres">
      <dgm:prSet presAssocID="{851F85B0-39E3-4BBA-9B4E-79A14099F887}" presName="hierChild2" presStyleCnt="0"/>
      <dgm:spPr/>
    </dgm:pt>
    <dgm:pt modelId="{4FA065CB-40A3-49DA-8FBD-686620DBE5C2}" type="pres">
      <dgm:prSet presAssocID="{851F85B0-39E3-4BBA-9B4E-79A14099F887}" presName="hierChild3" presStyleCnt="0"/>
      <dgm:spPr/>
    </dgm:pt>
    <dgm:pt modelId="{367112F1-5226-4FC8-89E0-B2C0E70FF00E}" type="pres">
      <dgm:prSet presAssocID="{324D8AE8-293A-454D-A6ED-E45DE48A9203}" presName="hierRoot1" presStyleCnt="0">
        <dgm:presLayoutVars>
          <dgm:hierBranch val="init"/>
        </dgm:presLayoutVars>
      </dgm:prSet>
      <dgm:spPr/>
    </dgm:pt>
    <dgm:pt modelId="{D9DB2741-1204-4002-A32E-943CBBBD99E4}" type="pres">
      <dgm:prSet presAssocID="{324D8AE8-293A-454D-A6ED-E45DE48A9203}" presName="rootComposite1" presStyleCnt="0"/>
      <dgm:spPr/>
    </dgm:pt>
    <dgm:pt modelId="{BE4A7DBC-F1CB-4853-B8C7-9DB5E53A7601}" type="pres">
      <dgm:prSet presAssocID="{324D8AE8-293A-454D-A6ED-E45DE48A9203}" presName="rootText1" presStyleLbl="alignAcc1" presStyleIdx="0" presStyleCnt="0">
        <dgm:presLayoutVars>
          <dgm:chPref val="3"/>
        </dgm:presLayoutVars>
      </dgm:prSet>
      <dgm:spPr/>
    </dgm:pt>
    <dgm:pt modelId="{29B17C4C-0AF2-4DCA-BE4E-CDC97C64A707}" type="pres">
      <dgm:prSet presAssocID="{324D8AE8-293A-454D-A6ED-E45DE48A9203}" presName="topArc1" presStyleLbl="parChTrans1D1" presStyleIdx="12" presStyleCnt="14"/>
      <dgm:spPr>
        <a:solidFill>
          <a:srgbClr val="FFA365"/>
        </a:solidFill>
        <a:ln>
          <a:solidFill>
            <a:srgbClr val="FF6600"/>
          </a:solidFill>
        </a:ln>
      </dgm:spPr>
    </dgm:pt>
    <dgm:pt modelId="{CA9A8B9F-130F-462F-95DE-A53C483815AD}" type="pres">
      <dgm:prSet presAssocID="{324D8AE8-293A-454D-A6ED-E45DE48A9203}" presName="bottomArc1" presStyleLbl="parChTrans1D1" presStyleIdx="13" presStyleCnt="14"/>
      <dgm:spPr>
        <a:solidFill>
          <a:srgbClr val="FFA365"/>
        </a:solidFill>
        <a:ln>
          <a:solidFill>
            <a:srgbClr val="FF6600"/>
          </a:solidFill>
        </a:ln>
      </dgm:spPr>
    </dgm:pt>
    <dgm:pt modelId="{4AD9E8D4-E281-4792-8BFF-49381BA64D8A}" type="pres">
      <dgm:prSet presAssocID="{324D8AE8-293A-454D-A6ED-E45DE48A9203}" presName="topConnNode1" presStyleLbl="node1" presStyleIdx="0" presStyleCnt="0"/>
      <dgm:spPr/>
    </dgm:pt>
    <dgm:pt modelId="{DA606A89-82DC-443D-8CB2-6CE5AADA47F0}" type="pres">
      <dgm:prSet presAssocID="{324D8AE8-293A-454D-A6ED-E45DE48A9203}" presName="hierChild2" presStyleCnt="0"/>
      <dgm:spPr/>
    </dgm:pt>
    <dgm:pt modelId="{242F3AC6-AE2A-4CFD-84EA-80C708324DAD}" type="pres">
      <dgm:prSet presAssocID="{324D8AE8-293A-454D-A6ED-E45DE48A9203}" presName="hierChild3" presStyleCnt="0"/>
      <dgm:spPr/>
    </dgm:pt>
  </dgm:ptLst>
  <dgm:cxnLst>
    <dgm:cxn modelId="{EFE9C208-038D-4F37-8D31-50B6A5DBA250}" type="presOf" srcId="{2E810827-BDC7-4A85-8CA9-27ACD7E638B1}" destId="{BC5A350C-047A-45E0-963E-BB0DF2F0DA5F}" srcOrd="0" destOrd="0" presId="urn:microsoft.com/office/officeart/2008/layout/HalfCircleOrganizationChart"/>
    <dgm:cxn modelId="{E5F17E36-F518-48E9-BDE5-CF70F63DA8A1}" type="presOf" srcId="{ED11DABE-F315-4AC1-874F-56B8105DA683}" destId="{B1B3D995-58D6-4311-9F3F-82C9848122C8}" srcOrd="1" destOrd="0" presId="urn:microsoft.com/office/officeart/2008/layout/HalfCircleOrganizationChart"/>
    <dgm:cxn modelId="{B6C2263D-0A1E-4025-BD13-071AB17D8F76}" srcId="{20BC5F93-2F34-4984-80CA-415B8517D87E}" destId="{AEF44CC8-0B2C-4EF3-8B1C-AECD4BEEE8B7}" srcOrd="3" destOrd="0" parTransId="{84F86FC6-8E79-40A8-AE8C-8944D5FA763D}" sibTransId="{095DAD20-CD24-4E71-AC21-A1EB0EC51CB6}"/>
    <dgm:cxn modelId="{4234EE3F-6C0B-4B2D-B4AD-B8EAEB3209E6}" type="presOf" srcId="{AEF44CC8-0B2C-4EF3-8B1C-AECD4BEEE8B7}" destId="{062C4BAC-A28E-4301-BEC8-1C64CAA8DAC3}" srcOrd="1" destOrd="0" presId="urn:microsoft.com/office/officeart/2008/layout/HalfCircleOrganizationChart"/>
    <dgm:cxn modelId="{7E202C62-692B-4CAA-BD5F-7E0613E86013}" type="presOf" srcId="{324D8AE8-293A-454D-A6ED-E45DE48A9203}" destId="{4AD9E8D4-E281-4792-8BFF-49381BA64D8A}" srcOrd="1" destOrd="0" presId="urn:microsoft.com/office/officeart/2008/layout/HalfCircleOrganizationChart"/>
    <dgm:cxn modelId="{50BD1568-2249-4D60-B5B9-CB5FA863BFD3}" type="presOf" srcId="{20BC5F93-2F34-4984-80CA-415B8517D87E}" destId="{2DE76C31-E83E-4390-AA4B-84A1C083B251}" srcOrd="0" destOrd="0" presId="urn:microsoft.com/office/officeart/2008/layout/HalfCircleOrganizationChart"/>
    <dgm:cxn modelId="{B854A373-79B3-4ABB-8F2C-7740725AE347}" type="presOf" srcId="{D33650D5-5F02-46D7-81F6-7A7DDE7CD071}" destId="{99787F35-BA95-4966-B46D-4E83EAFAEF46}" srcOrd="1" destOrd="0" presId="urn:microsoft.com/office/officeart/2008/layout/HalfCircleOrganizationChart"/>
    <dgm:cxn modelId="{2E95AA77-21E2-4671-B013-4072BA937171}" type="presOf" srcId="{7978B738-BA98-4728-BC3A-7CACB1730362}" destId="{0330836B-37B5-4FA2-85AF-B47048B53B65}" srcOrd="1" destOrd="0" presId="urn:microsoft.com/office/officeart/2008/layout/HalfCircleOrganizationChart"/>
    <dgm:cxn modelId="{94D8E057-40D7-4306-84EF-A124FE2A867B}" type="presOf" srcId="{7978B738-BA98-4728-BC3A-7CACB1730362}" destId="{FD9E6AE5-6F2B-4309-8D0C-545AFB65A55B}" srcOrd="0" destOrd="0" presId="urn:microsoft.com/office/officeart/2008/layout/HalfCircleOrganizationChart"/>
    <dgm:cxn modelId="{6292D879-BF26-4325-A5DA-E0FCC6B2910C}" srcId="{20BC5F93-2F34-4984-80CA-415B8517D87E}" destId="{ED11DABE-F315-4AC1-874F-56B8105DA683}" srcOrd="4" destOrd="0" parTransId="{DC1EF78B-4BF7-43A6-ABD6-45F1B0797E4F}" sibTransId="{56E706DD-7C4B-49B5-BBDB-547CCE6ED6F2}"/>
    <dgm:cxn modelId="{4A699B5A-5C42-4659-BB39-F02EDA9D2F1A}" type="presOf" srcId="{851F85B0-39E3-4BBA-9B4E-79A14099F887}" destId="{E324B885-AFEA-4354-9B78-7A5AD41B435E}" srcOrd="0" destOrd="0" presId="urn:microsoft.com/office/officeart/2008/layout/HalfCircleOrganizationChart"/>
    <dgm:cxn modelId="{CB8F8F81-CD97-49BD-BC57-35F0033B2401}" srcId="{20BC5F93-2F34-4984-80CA-415B8517D87E}" destId="{324D8AE8-293A-454D-A6ED-E45DE48A9203}" srcOrd="6" destOrd="0" parTransId="{98BA933E-0955-4E4F-ADB5-40343101CC39}" sibTransId="{6CB133AB-70FB-44A2-9447-33E07C40EF39}"/>
    <dgm:cxn modelId="{6E60ED98-CC3E-4BDB-B679-2D5A991C376D}" srcId="{20BC5F93-2F34-4984-80CA-415B8517D87E}" destId="{851F85B0-39E3-4BBA-9B4E-79A14099F887}" srcOrd="5" destOrd="0" parTransId="{7F1373B8-5C8F-42CA-B893-760B1DC8BB3A}" sibTransId="{77BA9DC4-889C-4CA6-B926-59602D404457}"/>
    <dgm:cxn modelId="{6560059A-74A4-4BD2-8A42-CF33DF56F80E}" type="presOf" srcId="{D33650D5-5F02-46D7-81F6-7A7DDE7CD071}" destId="{F73263CD-D8B4-4597-8F48-8B06DEECB7D3}" srcOrd="0" destOrd="0" presId="urn:microsoft.com/office/officeart/2008/layout/HalfCircleOrganizationChart"/>
    <dgm:cxn modelId="{1740A6AC-93B1-4B6E-BCD0-82A066C9BEF0}" srcId="{20BC5F93-2F34-4984-80CA-415B8517D87E}" destId="{7978B738-BA98-4728-BC3A-7CACB1730362}" srcOrd="2" destOrd="0" parTransId="{2D5CFED0-239B-4D93-8E0A-09236407AA66}" sibTransId="{A39B2487-45AA-4A74-B04B-2F51CF19DC54}"/>
    <dgm:cxn modelId="{788B0AB2-976A-43C9-A116-BBDE264A118C}" type="presOf" srcId="{851F85B0-39E3-4BBA-9B4E-79A14099F887}" destId="{10520FF5-AAFF-4C67-89B3-E62A88FD3573}" srcOrd="1" destOrd="0" presId="urn:microsoft.com/office/officeart/2008/layout/HalfCircleOrganizationChart"/>
    <dgm:cxn modelId="{C4DB9FD3-4662-47A0-92E4-B9DA3BFD9C92}" type="presOf" srcId="{AEF44CC8-0B2C-4EF3-8B1C-AECD4BEEE8B7}" destId="{F4F25730-8F37-4B11-8A66-545D2D46EE65}" srcOrd="0" destOrd="0" presId="urn:microsoft.com/office/officeart/2008/layout/HalfCircleOrganizationChart"/>
    <dgm:cxn modelId="{BD97CBE8-79BD-4142-84F5-E17DE0F91CD6}" type="presOf" srcId="{324D8AE8-293A-454D-A6ED-E45DE48A9203}" destId="{BE4A7DBC-F1CB-4853-B8C7-9DB5E53A7601}" srcOrd="0" destOrd="0" presId="urn:microsoft.com/office/officeart/2008/layout/HalfCircleOrganizationChart"/>
    <dgm:cxn modelId="{C1C01FED-A3AD-45B5-A460-59B7633996A5}" type="presOf" srcId="{2E810827-BDC7-4A85-8CA9-27ACD7E638B1}" destId="{AF6ABF71-25C6-4C59-8AD8-09B0FFB44934}" srcOrd="1" destOrd="0" presId="urn:microsoft.com/office/officeart/2008/layout/HalfCircleOrganizationChart"/>
    <dgm:cxn modelId="{C6856CEE-FB71-4E54-9F0B-B77D99C21C07}" srcId="{20BC5F93-2F34-4984-80CA-415B8517D87E}" destId="{D33650D5-5F02-46D7-81F6-7A7DDE7CD071}" srcOrd="0" destOrd="0" parTransId="{70CF7E30-E8D6-44FA-A0F5-64C8FD32E7BD}" sibTransId="{B15E93C1-BD7B-41A8-A50A-35EFB197DDEC}"/>
    <dgm:cxn modelId="{A6A3BAF6-C5D5-4124-BAAA-0EF59E5FEE9F}" type="presOf" srcId="{ED11DABE-F315-4AC1-874F-56B8105DA683}" destId="{26F06EED-49F2-4F54-B35F-5F3A63B88683}" srcOrd="0" destOrd="0" presId="urn:microsoft.com/office/officeart/2008/layout/HalfCircleOrganizationChart"/>
    <dgm:cxn modelId="{83A3DCFD-A9B0-491A-9150-48D55D8A4AF4}" srcId="{20BC5F93-2F34-4984-80CA-415B8517D87E}" destId="{2E810827-BDC7-4A85-8CA9-27ACD7E638B1}" srcOrd="1" destOrd="0" parTransId="{546C5782-6DDC-4837-84CC-BEBD29584CCD}" sibTransId="{C5708034-C099-4798-A46E-8AEB117D48B9}"/>
    <dgm:cxn modelId="{1DA393A5-DC04-4E0C-A7CF-D97049F35F05}" type="presParOf" srcId="{2DE76C31-E83E-4390-AA4B-84A1C083B251}" destId="{0F0F0859-7041-4078-A1BD-0E5F88BE4466}" srcOrd="0" destOrd="0" presId="urn:microsoft.com/office/officeart/2008/layout/HalfCircleOrganizationChart"/>
    <dgm:cxn modelId="{CD282240-3DDF-46A0-A054-E30429ABA32D}" type="presParOf" srcId="{0F0F0859-7041-4078-A1BD-0E5F88BE4466}" destId="{B7F7C5E8-7211-409C-945A-8126BE069A52}" srcOrd="0" destOrd="0" presId="urn:microsoft.com/office/officeart/2008/layout/HalfCircleOrganizationChart"/>
    <dgm:cxn modelId="{CE272868-C9EE-43A3-BEB0-8CD4EC79E7A4}" type="presParOf" srcId="{B7F7C5E8-7211-409C-945A-8126BE069A52}" destId="{F73263CD-D8B4-4597-8F48-8B06DEECB7D3}" srcOrd="0" destOrd="0" presId="urn:microsoft.com/office/officeart/2008/layout/HalfCircleOrganizationChart"/>
    <dgm:cxn modelId="{961C618B-B119-4C86-8A15-ACAF9CE8C4AD}" type="presParOf" srcId="{B7F7C5E8-7211-409C-945A-8126BE069A52}" destId="{34002311-1E59-4EF0-97F2-C170BF713CFE}" srcOrd="1" destOrd="0" presId="urn:microsoft.com/office/officeart/2008/layout/HalfCircleOrganizationChart"/>
    <dgm:cxn modelId="{EE0840EF-346A-4C20-B7F1-5A99B4429BEB}" type="presParOf" srcId="{B7F7C5E8-7211-409C-945A-8126BE069A52}" destId="{DBB4A21C-DB1C-4FFE-8D95-90C46D166323}" srcOrd="2" destOrd="0" presId="urn:microsoft.com/office/officeart/2008/layout/HalfCircleOrganizationChart"/>
    <dgm:cxn modelId="{7B3D0441-EE3E-44BE-9E11-D52BBFBC6715}" type="presParOf" srcId="{B7F7C5E8-7211-409C-945A-8126BE069A52}" destId="{99787F35-BA95-4966-B46D-4E83EAFAEF46}" srcOrd="3" destOrd="0" presId="urn:microsoft.com/office/officeart/2008/layout/HalfCircleOrganizationChart"/>
    <dgm:cxn modelId="{0B6CA516-92CE-4FB8-AE9A-207106A2B5D3}" type="presParOf" srcId="{0F0F0859-7041-4078-A1BD-0E5F88BE4466}" destId="{A33CC493-1902-4338-B2ED-9BA19BC77A00}" srcOrd="1" destOrd="0" presId="urn:microsoft.com/office/officeart/2008/layout/HalfCircleOrganizationChart"/>
    <dgm:cxn modelId="{F56FDC23-8669-4C51-B09C-EC3662576A2F}" type="presParOf" srcId="{0F0F0859-7041-4078-A1BD-0E5F88BE4466}" destId="{91C33716-967B-40E0-BE4F-F99E59FBC161}" srcOrd="2" destOrd="0" presId="urn:microsoft.com/office/officeart/2008/layout/HalfCircleOrganizationChart"/>
    <dgm:cxn modelId="{D499120C-8785-4563-BA7F-EA6BD023DF70}" type="presParOf" srcId="{2DE76C31-E83E-4390-AA4B-84A1C083B251}" destId="{B4A3EA30-5454-4A5B-89BF-C8A5F101A57D}" srcOrd="1" destOrd="0" presId="urn:microsoft.com/office/officeart/2008/layout/HalfCircleOrganizationChart"/>
    <dgm:cxn modelId="{667D7568-EE7C-4765-B831-008B812C78D1}" type="presParOf" srcId="{B4A3EA30-5454-4A5B-89BF-C8A5F101A57D}" destId="{7524A1A0-3AE0-4D87-A798-1091D17991A4}" srcOrd="0" destOrd="0" presId="urn:microsoft.com/office/officeart/2008/layout/HalfCircleOrganizationChart"/>
    <dgm:cxn modelId="{65044047-A0A8-41F6-AB1A-81765AB0BEE2}" type="presParOf" srcId="{7524A1A0-3AE0-4D87-A798-1091D17991A4}" destId="{BC5A350C-047A-45E0-963E-BB0DF2F0DA5F}" srcOrd="0" destOrd="0" presId="urn:microsoft.com/office/officeart/2008/layout/HalfCircleOrganizationChart"/>
    <dgm:cxn modelId="{9B31A92B-D98E-4BE1-B34C-3E0FB9C6837E}" type="presParOf" srcId="{7524A1A0-3AE0-4D87-A798-1091D17991A4}" destId="{2851E844-A3CA-4C4F-8517-083510B544E8}" srcOrd="1" destOrd="0" presId="urn:microsoft.com/office/officeart/2008/layout/HalfCircleOrganizationChart"/>
    <dgm:cxn modelId="{F3BC44B1-9775-48CC-B6C4-2CEAD7CC309B}" type="presParOf" srcId="{7524A1A0-3AE0-4D87-A798-1091D17991A4}" destId="{CF707787-0E31-4CCE-91E6-DBD890248912}" srcOrd="2" destOrd="0" presId="urn:microsoft.com/office/officeart/2008/layout/HalfCircleOrganizationChart"/>
    <dgm:cxn modelId="{6EA24ECA-D73A-472D-854D-9BEE0CD4D006}" type="presParOf" srcId="{7524A1A0-3AE0-4D87-A798-1091D17991A4}" destId="{AF6ABF71-25C6-4C59-8AD8-09B0FFB44934}" srcOrd="3" destOrd="0" presId="urn:microsoft.com/office/officeart/2008/layout/HalfCircleOrganizationChart"/>
    <dgm:cxn modelId="{A94BD118-11EA-44A1-9D1B-A32E75A1EA64}" type="presParOf" srcId="{B4A3EA30-5454-4A5B-89BF-C8A5F101A57D}" destId="{D8543724-6549-40C1-B464-0E3EA6E37A53}" srcOrd="1" destOrd="0" presId="urn:microsoft.com/office/officeart/2008/layout/HalfCircleOrganizationChart"/>
    <dgm:cxn modelId="{D25DB57D-10B9-4417-B58D-DFDBEC6F587B}" type="presParOf" srcId="{B4A3EA30-5454-4A5B-89BF-C8A5F101A57D}" destId="{E9F83256-76DD-4F7D-B411-FEDF202CC9A8}" srcOrd="2" destOrd="0" presId="urn:microsoft.com/office/officeart/2008/layout/HalfCircleOrganizationChart"/>
    <dgm:cxn modelId="{CE0BB6E9-1BD1-4B63-92A9-5B60EE984A54}" type="presParOf" srcId="{2DE76C31-E83E-4390-AA4B-84A1C083B251}" destId="{EF052591-5562-4AD7-A0DD-1F6AFEA17452}" srcOrd="2" destOrd="0" presId="urn:microsoft.com/office/officeart/2008/layout/HalfCircleOrganizationChart"/>
    <dgm:cxn modelId="{433D4C3C-A5F1-4F3E-B969-6C591F4AEB75}" type="presParOf" srcId="{EF052591-5562-4AD7-A0DD-1F6AFEA17452}" destId="{650804C3-2197-4177-8B4E-9C6EE895E4DA}" srcOrd="0" destOrd="0" presId="urn:microsoft.com/office/officeart/2008/layout/HalfCircleOrganizationChart"/>
    <dgm:cxn modelId="{2565B3E6-25EF-4886-B0A6-10B2336C83DF}" type="presParOf" srcId="{650804C3-2197-4177-8B4E-9C6EE895E4DA}" destId="{FD9E6AE5-6F2B-4309-8D0C-545AFB65A55B}" srcOrd="0" destOrd="0" presId="urn:microsoft.com/office/officeart/2008/layout/HalfCircleOrganizationChart"/>
    <dgm:cxn modelId="{597554BF-A80D-480A-8EF6-6F39D5D467F3}" type="presParOf" srcId="{650804C3-2197-4177-8B4E-9C6EE895E4DA}" destId="{393F8E82-B29C-4C28-85F6-176298879AAB}" srcOrd="1" destOrd="0" presId="urn:microsoft.com/office/officeart/2008/layout/HalfCircleOrganizationChart"/>
    <dgm:cxn modelId="{B7B93BFB-8711-441A-9BED-A614A2506ED5}" type="presParOf" srcId="{650804C3-2197-4177-8B4E-9C6EE895E4DA}" destId="{D78B4E2E-53CC-4EC0-9341-7479C59876A3}" srcOrd="2" destOrd="0" presId="urn:microsoft.com/office/officeart/2008/layout/HalfCircleOrganizationChart"/>
    <dgm:cxn modelId="{4BA74DD1-BA66-44BC-8D4E-492C811C181B}" type="presParOf" srcId="{650804C3-2197-4177-8B4E-9C6EE895E4DA}" destId="{0330836B-37B5-4FA2-85AF-B47048B53B65}" srcOrd="3" destOrd="0" presId="urn:microsoft.com/office/officeart/2008/layout/HalfCircleOrganizationChart"/>
    <dgm:cxn modelId="{6F147F6B-5603-4016-AFCB-F710F5488152}" type="presParOf" srcId="{EF052591-5562-4AD7-A0DD-1F6AFEA17452}" destId="{5A4482B0-3135-4B2C-AD58-8B0510CFB1DE}" srcOrd="1" destOrd="0" presId="urn:microsoft.com/office/officeart/2008/layout/HalfCircleOrganizationChart"/>
    <dgm:cxn modelId="{D8EB6906-F622-428D-B6D8-43DDCCB5C9AD}" type="presParOf" srcId="{EF052591-5562-4AD7-A0DD-1F6AFEA17452}" destId="{C1678AE5-E62D-4DEA-A0DF-EC68AEF1F1B7}" srcOrd="2" destOrd="0" presId="urn:microsoft.com/office/officeart/2008/layout/HalfCircleOrganizationChart"/>
    <dgm:cxn modelId="{2855B1B1-3C45-484A-AA5A-7BDC775D9119}" type="presParOf" srcId="{2DE76C31-E83E-4390-AA4B-84A1C083B251}" destId="{B1F43DA3-4107-4765-8BAC-EF12954EDFAB}" srcOrd="3" destOrd="0" presId="urn:microsoft.com/office/officeart/2008/layout/HalfCircleOrganizationChart"/>
    <dgm:cxn modelId="{0B41BE87-FDB0-48A9-8AA8-9958B9218697}" type="presParOf" srcId="{B1F43DA3-4107-4765-8BAC-EF12954EDFAB}" destId="{611D81E8-6E54-4E14-A9EB-FB542EFB6333}" srcOrd="0" destOrd="0" presId="urn:microsoft.com/office/officeart/2008/layout/HalfCircleOrganizationChart"/>
    <dgm:cxn modelId="{5CC745BF-D1AA-48AB-AB65-39D13BA0B846}" type="presParOf" srcId="{611D81E8-6E54-4E14-A9EB-FB542EFB6333}" destId="{F4F25730-8F37-4B11-8A66-545D2D46EE65}" srcOrd="0" destOrd="0" presId="urn:microsoft.com/office/officeart/2008/layout/HalfCircleOrganizationChart"/>
    <dgm:cxn modelId="{45453503-0899-4A4A-8FEF-5A8DA1A4849A}" type="presParOf" srcId="{611D81E8-6E54-4E14-A9EB-FB542EFB6333}" destId="{6EE7E6C4-BCAB-4AE6-85DC-A2C9325358CD}" srcOrd="1" destOrd="0" presId="urn:microsoft.com/office/officeart/2008/layout/HalfCircleOrganizationChart"/>
    <dgm:cxn modelId="{B6F5DEAC-ED46-4088-9C82-CBCBB4C16C2F}" type="presParOf" srcId="{611D81E8-6E54-4E14-A9EB-FB542EFB6333}" destId="{1C5EF57F-CE31-4D93-A6AC-9121F2E0D5D8}" srcOrd="2" destOrd="0" presId="urn:microsoft.com/office/officeart/2008/layout/HalfCircleOrganizationChart"/>
    <dgm:cxn modelId="{71072DB3-D41C-4944-80CC-1D97DE202130}" type="presParOf" srcId="{611D81E8-6E54-4E14-A9EB-FB542EFB6333}" destId="{062C4BAC-A28E-4301-BEC8-1C64CAA8DAC3}" srcOrd="3" destOrd="0" presId="urn:microsoft.com/office/officeart/2008/layout/HalfCircleOrganizationChart"/>
    <dgm:cxn modelId="{FD89BD56-E18E-45C6-9138-3DBD19A09916}" type="presParOf" srcId="{B1F43DA3-4107-4765-8BAC-EF12954EDFAB}" destId="{50D8290F-7E75-4699-90B2-3E0E5BB24A29}" srcOrd="1" destOrd="0" presId="urn:microsoft.com/office/officeart/2008/layout/HalfCircleOrganizationChart"/>
    <dgm:cxn modelId="{5A6BAD83-26F2-4EFA-B542-AA33C8A66B8F}" type="presParOf" srcId="{B1F43DA3-4107-4765-8BAC-EF12954EDFAB}" destId="{BE84441C-D7A2-4C57-9464-B50221432722}" srcOrd="2" destOrd="0" presId="urn:microsoft.com/office/officeart/2008/layout/HalfCircleOrganizationChart"/>
    <dgm:cxn modelId="{A9084E91-99B4-46F0-B0C6-ADB7AF6F21BB}" type="presParOf" srcId="{2DE76C31-E83E-4390-AA4B-84A1C083B251}" destId="{9B8318A2-5069-4A25-A836-5C558C7FFE3D}" srcOrd="4" destOrd="0" presId="urn:microsoft.com/office/officeart/2008/layout/HalfCircleOrganizationChart"/>
    <dgm:cxn modelId="{F8C14E3C-9DED-4B04-AEF3-F22FBCA23863}" type="presParOf" srcId="{9B8318A2-5069-4A25-A836-5C558C7FFE3D}" destId="{0469DE1A-8F00-4EB1-B8EC-5BEDA5C3C9FC}" srcOrd="0" destOrd="0" presId="urn:microsoft.com/office/officeart/2008/layout/HalfCircleOrganizationChart"/>
    <dgm:cxn modelId="{FF68B67B-BF35-4B5F-8656-F4BBF8C0CDEA}" type="presParOf" srcId="{0469DE1A-8F00-4EB1-B8EC-5BEDA5C3C9FC}" destId="{26F06EED-49F2-4F54-B35F-5F3A63B88683}" srcOrd="0" destOrd="0" presId="urn:microsoft.com/office/officeart/2008/layout/HalfCircleOrganizationChart"/>
    <dgm:cxn modelId="{AA841762-9CD8-442B-AF97-8DD44D7D9787}" type="presParOf" srcId="{0469DE1A-8F00-4EB1-B8EC-5BEDA5C3C9FC}" destId="{0F24DCB8-7E7B-494F-B791-36764281625A}" srcOrd="1" destOrd="0" presId="urn:microsoft.com/office/officeart/2008/layout/HalfCircleOrganizationChart"/>
    <dgm:cxn modelId="{F8EEC3BD-E38D-46A1-8450-743AB8C61E3A}" type="presParOf" srcId="{0469DE1A-8F00-4EB1-B8EC-5BEDA5C3C9FC}" destId="{9596BA3D-2A18-4203-8820-45279279B47B}" srcOrd="2" destOrd="0" presId="urn:microsoft.com/office/officeart/2008/layout/HalfCircleOrganizationChart"/>
    <dgm:cxn modelId="{A83AEEE9-09EC-4E25-A247-E6717094B459}" type="presParOf" srcId="{0469DE1A-8F00-4EB1-B8EC-5BEDA5C3C9FC}" destId="{B1B3D995-58D6-4311-9F3F-82C9848122C8}" srcOrd="3" destOrd="0" presId="urn:microsoft.com/office/officeart/2008/layout/HalfCircleOrganizationChart"/>
    <dgm:cxn modelId="{A03C2655-3052-4192-AF98-0AF5A898543C}" type="presParOf" srcId="{9B8318A2-5069-4A25-A836-5C558C7FFE3D}" destId="{5B631955-672D-44BD-B51F-E365521FA9E6}" srcOrd="1" destOrd="0" presId="urn:microsoft.com/office/officeart/2008/layout/HalfCircleOrganizationChart"/>
    <dgm:cxn modelId="{AFACFDA4-2AC1-45B8-8CA7-671315E2F90B}" type="presParOf" srcId="{9B8318A2-5069-4A25-A836-5C558C7FFE3D}" destId="{8DEC5A3B-DF31-4D5C-81C9-68B2FA7D13B6}" srcOrd="2" destOrd="0" presId="urn:microsoft.com/office/officeart/2008/layout/HalfCircleOrganizationChart"/>
    <dgm:cxn modelId="{7CADF356-412B-494F-A649-898199BB6820}" type="presParOf" srcId="{2DE76C31-E83E-4390-AA4B-84A1C083B251}" destId="{F382E08B-AFF5-43D3-9346-C2AC75BC6011}" srcOrd="5" destOrd="0" presId="urn:microsoft.com/office/officeart/2008/layout/HalfCircleOrganizationChart"/>
    <dgm:cxn modelId="{72A19BFE-F983-4D95-B74B-684233D7472B}" type="presParOf" srcId="{F382E08B-AFF5-43D3-9346-C2AC75BC6011}" destId="{2D99D5C0-1FD5-4993-9636-249979FCDBC7}" srcOrd="0" destOrd="0" presId="urn:microsoft.com/office/officeart/2008/layout/HalfCircleOrganizationChart"/>
    <dgm:cxn modelId="{2C4ADA6C-B184-4AFE-9AD1-1A0D01AC89B5}" type="presParOf" srcId="{2D99D5C0-1FD5-4993-9636-249979FCDBC7}" destId="{E324B885-AFEA-4354-9B78-7A5AD41B435E}" srcOrd="0" destOrd="0" presId="urn:microsoft.com/office/officeart/2008/layout/HalfCircleOrganizationChart"/>
    <dgm:cxn modelId="{55E1493B-0B49-4D31-8FA4-602AD6330DD2}" type="presParOf" srcId="{2D99D5C0-1FD5-4993-9636-249979FCDBC7}" destId="{A0BF8933-B242-46E6-BFC0-9CE52A2918B8}" srcOrd="1" destOrd="0" presId="urn:microsoft.com/office/officeart/2008/layout/HalfCircleOrganizationChart"/>
    <dgm:cxn modelId="{9C8C4EFB-2073-4FDB-945A-99C4E3A615C6}" type="presParOf" srcId="{2D99D5C0-1FD5-4993-9636-249979FCDBC7}" destId="{49B17D8E-470C-4F4D-9054-CC8F9A77BEA8}" srcOrd="2" destOrd="0" presId="urn:microsoft.com/office/officeart/2008/layout/HalfCircleOrganizationChart"/>
    <dgm:cxn modelId="{38D69696-7475-4232-A3EF-00029B0D3866}" type="presParOf" srcId="{2D99D5C0-1FD5-4993-9636-249979FCDBC7}" destId="{10520FF5-AAFF-4C67-89B3-E62A88FD3573}" srcOrd="3" destOrd="0" presId="urn:microsoft.com/office/officeart/2008/layout/HalfCircleOrganizationChart"/>
    <dgm:cxn modelId="{FB0AAC27-A8C2-49AD-95AF-2E8352FCBDDA}" type="presParOf" srcId="{F382E08B-AFF5-43D3-9346-C2AC75BC6011}" destId="{E8DD267C-A3E6-41F3-8D2D-1AE8C644143C}" srcOrd="1" destOrd="0" presId="urn:microsoft.com/office/officeart/2008/layout/HalfCircleOrganizationChart"/>
    <dgm:cxn modelId="{E5CEFDBC-FDD6-4C38-BBF8-A125EA26DC07}" type="presParOf" srcId="{F382E08B-AFF5-43D3-9346-C2AC75BC6011}" destId="{4FA065CB-40A3-49DA-8FBD-686620DBE5C2}" srcOrd="2" destOrd="0" presId="urn:microsoft.com/office/officeart/2008/layout/HalfCircleOrganizationChart"/>
    <dgm:cxn modelId="{FE0ED1EF-58CA-47C6-9980-1F36C3728EC6}" type="presParOf" srcId="{2DE76C31-E83E-4390-AA4B-84A1C083B251}" destId="{367112F1-5226-4FC8-89E0-B2C0E70FF00E}" srcOrd="6" destOrd="0" presId="urn:microsoft.com/office/officeart/2008/layout/HalfCircleOrganizationChart"/>
    <dgm:cxn modelId="{F90B0328-8983-4C7A-A3F4-920D7ECAE5DE}" type="presParOf" srcId="{367112F1-5226-4FC8-89E0-B2C0E70FF00E}" destId="{D9DB2741-1204-4002-A32E-943CBBBD99E4}" srcOrd="0" destOrd="0" presId="urn:microsoft.com/office/officeart/2008/layout/HalfCircleOrganizationChart"/>
    <dgm:cxn modelId="{8D9F781F-4C66-452E-AE1C-619C934A5A04}" type="presParOf" srcId="{D9DB2741-1204-4002-A32E-943CBBBD99E4}" destId="{BE4A7DBC-F1CB-4853-B8C7-9DB5E53A7601}" srcOrd="0" destOrd="0" presId="urn:microsoft.com/office/officeart/2008/layout/HalfCircleOrganizationChart"/>
    <dgm:cxn modelId="{D9CD07A1-B985-449F-B697-65AE665E4F20}" type="presParOf" srcId="{D9DB2741-1204-4002-A32E-943CBBBD99E4}" destId="{29B17C4C-0AF2-4DCA-BE4E-CDC97C64A707}" srcOrd="1" destOrd="0" presId="urn:microsoft.com/office/officeart/2008/layout/HalfCircleOrganizationChart"/>
    <dgm:cxn modelId="{4B32B2CD-418F-4DB9-AF6E-0A32A994F65A}" type="presParOf" srcId="{D9DB2741-1204-4002-A32E-943CBBBD99E4}" destId="{CA9A8B9F-130F-462F-95DE-A53C483815AD}" srcOrd="2" destOrd="0" presId="urn:microsoft.com/office/officeart/2008/layout/HalfCircleOrganizationChart"/>
    <dgm:cxn modelId="{5A6ECC93-1287-4489-B05E-293FFAC0E16B}" type="presParOf" srcId="{D9DB2741-1204-4002-A32E-943CBBBD99E4}" destId="{4AD9E8D4-E281-4792-8BFF-49381BA64D8A}" srcOrd="3" destOrd="0" presId="urn:microsoft.com/office/officeart/2008/layout/HalfCircleOrganizationChart"/>
    <dgm:cxn modelId="{9997153D-A0A9-45A9-918D-EEECC915DA05}" type="presParOf" srcId="{367112F1-5226-4FC8-89E0-B2C0E70FF00E}" destId="{DA606A89-82DC-443D-8CB2-6CE5AADA47F0}" srcOrd="1" destOrd="0" presId="urn:microsoft.com/office/officeart/2008/layout/HalfCircleOrganizationChart"/>
    <dgm:cxn modelId="{D68AA586-593D-4B41-8062-C6451726E3CA}" type="presParOf" srcId="{367112F1-5226-4FC8-89E0-B2C0E70FF00E}" destId="{242F3AC6-AE2A-4CFD-84EA-80C708324DAD}"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02311-1E59-4EF0-97F2-C170BF713CFE}">
      <dsp:nvSpPr>
        <dsp:cNvPr id="0" name=""/>
        <dsp:cNvSpPr/>
      </dsp:nvSpPr>
      <dsp:spPr>
        <a:xfrm>
          <a:off x="320846" y="1762315"/>
          <a:ext cx="636205" cy="636205"/>
        </a:xfrm>
        <a:prstGeom prst="arc">
          <a:avLst>
            <a:gd name="adj1" fmla="val 13200000"/>
            <a:gd name="adj2" fmla="val 19200000"/>
          </a:avLst>
        </a:prstGeom>
        <a:solidFill>
          <a:srgbClr val="C7A1E3"/>
        </a:solid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DBB4A21C-DB1C-4FFE-8D95-90C46D166323}">
      <dsp:nvSpPr>
        <dsp:cNvPr id="0" name=""/>
        <dsp:cNvSpPr/>
      </dsp:nvSpPr>
      <dsp:spPr>
        <a:xfrm>
          <a:off x="320846" y="1762315"/>
          <a:ext cx="636205" cy="636205"/>
        </a:xfrm>
        <a:prstGeom prst="arc">
          <a:avLst>
            <a:gd name="adj1" fmla="val 2400000"/>
            <a:gd name="adj2" fmla="val 8400000"/>
          </a:avLst>
        </a:prstGeom>
        <a:solidFill>
          <a:srgbClr val="C7A1E3"/>
        </a:solid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F73263CD-D8B4-4597-8F48-8B06DEECB7D3}">
      <dsp:nvSpPr>
        <dsp:cNvPr id="0" name=""/>
        <dsp:cNvSpPr/>
      </dsp:nvSpPr>
      <dsp:spPr>
        <a:xfrm>
          <a:off x="2743"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-3</a:t>
          </a:r>
        </a:p>
      </dsp:txBody>
      <dsp:txXfrm>
        <a:off x="2743" y="1876832"/>
        <a:ext cx="1272410" cy="407171"/>
      </dsp:txXfrm>
    </dsp:sp>
    <dsp:sp modelId="{2851E844-A3CA-4C4F-8517-083510B544E8}">
      <dsp:nvSpPr>
        <dsp:cNvPr id="0" name=""/>
        <dsp:cNvSpPr/>
      </dsp:nvSpPr>
      <dsp:spPr>
        <a:xfrm>
          <a:off x="1860463" y="1762315"/>
          <a:ext cx="636205" cy="636205"/>
        </a:xfrm>
        <a:prstGeom prst="arc">
          <a:avLst>
            <a:gd name="adj1" fmla="val 13200000"/>
            <a:gd name="adj2" fmla="val 19200000"/>
          </a:avLst>
        </a:prstGeom>
        <a:solidFill>
          <a:srgbClr val="FFE285"/>
        </a:solid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CF707787-0E31-4CCE-91E6-DBD890248912}">
      <dsp:nvSpPr>
        <dsp:cNvPr id="0" name=""/>
        <dsp:cNvSpPr/>
      </dsp:nvSpPr>
      <dsp:spPr>
        <a:xfrm>
          <a:off x="1860463" y="1762315"/>
          <a:ext cx="636205" cy="636205"/>
        </a:xfrm>
        <a:prstGeom prst="arc">
          <a:avLst>
            <a:gd name="adj1" fmla="val 2400000"/>
            <a:gd name="adj2" fmla="val 8400000"/>
          </a:avLst>
        </a:prstGeom>
        <a:solidFill>
          <a:srgbClr val="FFE285"/>
        </a:solid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BC5A350C-047A-45E0-963E-BB0DF2F0DA5F}">
      <dsp:nvSpPr>
        <dsp:cNvPr id="0" name=""/>
        <dsp:cNvSpPr/>
      </dsp:nvSpPr>
      <dsp:spPr>
        <a:xfrm>
          <a:off x="1542360"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-2</a:t>
          </a:r>
        </a:p>
      </dsp:txBody>
      <dsp:txXfrm>
        <a:off x="1542360" y="1876832"/>
        <a:ext cx="1272410" cy="407171"/>
      </dsp:txXfrm>
    </dsp:sp>
    <dsp:sp modelId="{393F8E82-B29C-4C28-85F6-176298879AAB}">
      <dsp:nvSpPr>
        <dsp:cNvPr id="0" name=""/>
        <dsp:cNvSpPr/>
      </dsp:nvSpPr>
      <dsp:spPr>
        <a:xfrm>
          <a:off x="3400080" y="1762315"/>
          <a:ext cx="636205" cy="636205"/>
        </a:xfrm>
        <a:prstGeom prst="arc">
          <a:avLst>
            <a:gd name="adj1" fmla="val 13200000"/>
            <a:gd name="adj2" fmla="val 19200000"/>
          </a:avLst>
        </a:prstGeom>
        <a:solidFill>
          <a:srgbClr val="B9FFFF"/>
        </a:solidFill>
        <a:ln w="12700" cap="flat" cmpd="sng" algn="ctr">
          <a:solidFill>
            <a:srgbClr val="00FFFF"/>
          </a:solidFill>
          <a:prstDash val="solid"/>
          <a:miter lim="800000"/>
        </a:ln>
        <a:effectLst/>
      </dsp:spPr>
      <dsp:style>
        <a:lnRef idx="2">
          <a:scrgbClr r="0" g="0" b="0"/>
        </a:lnRef>
        <a:fillRef idx="0">
          <a:scrgbClr r="0" g="0" b="0"/>
        </a:fillRef>
        <a:effectRef idx="0">
          <a:scrgbClr r="0" g="0" b="0"/>
        </a:effectRef>
        <a:fontRef idx="minor"/>
      </dsp:style>
    </dsp:sp>
    <dsp:sp modelId="{D78B4E2E-53CC-4EC0-9341-7479C59876A3}">
      <dsp:nvSpPr>
        <dsp:cNvPr id="0" name=""/>
        <dsp:cNvSpPr/>
      </dsp:nvSpPr>
      <dsp:spPr>
        <a:xfrm>
          <a:off x="3400080" y="1762315"/>
          <a:ext cx="636205" cy="636205"/>
        </a:xfrm>
        <a:prstGeom prst="arc">
          <a:avLst>
            <a:gd name="adj1" fmla="val 2400000"/>
            <a:gd name="adj2" fmla="val 8400000"/>
          </a:avLst>
        </a:prstGeom>
        <a:solidFill>
          <a:srgbClr val="B9FFFF"/>
        </a:solidFill>
        <a:ln w="12700" cap="flat" cmpd="sng" algn="ctr">
          <a:solidFill>
            <a:srgbClr val="00FFFF"/>
          </a:solidFill>
          <a:prstDash val="solid"/>
          <a:miter lim="800000"/>
        </a:ln>
        <a:effectLst/>
      </dsp:spPr>
      <dsp:style>
        <a:lnRef idx="2">
          <a:scrgbClr r="0" g="0" b="0"/>
        </a:lnRef>
        <a:fillRef idx="0">
          <a:scrgbClr r="0" g="0" b="0"/>
        </a:fillRef>
        <a:effectRef idx="0">
          <a:scrgbClr r="0" g="0" b="0"/>
        </a:effectRef>
        <a:fontRef idx="minor"/>
      </dsp:style>
    </dsp:sp>
    <dsp:sp modelId="{FD9E6AE5-6F2B-4309-8D0C-545AFB65A55B}">
      <dsp:nvSpPr>
        <dsp:cNvPr id="0" name=""/>
        <dsp:cNvSpPr/>
      </dsp:nvSpPr>
      <dsp:spPr>
        <a:xfrm>
          <a:off x="3081977"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-1</a:t>
          </a:r>
        </a:p>
      </dsp:txBody>
      <dsp:txXfrm>
        <a:off x="3081977" y="1876832"/>
        <a:ext cx="1272410" cy="407171"/>
      </dsp:txXfrm>
    </dsp:sp>
    <dsp:sp modelId="{6EE7E6C4-BCAB-4AE6-85DC-A2C9325358CD}">
      <dsp:nvSpPr>
        <dsp:cNvPr id="0" name=""/>
        <dsp:cNvSpPr/>
      </dsp:nvSpPr>
      <dsp:spPr>
        <a:xfrm>
          <a:off x="4939697" y="1762315"/>
          <a:ext cx="636205" cy="636205"/>
        </a:xfrm>
        <a:prstGeom prst="arc">
          <a:avLst>
            <a:gd name="adj1" fmla="val 13200000"/>
            <a:gd name="adj2" fmla="val 19200000"/>
          </a:avLst>
        </a:prstGeom>
        <a:solidFill>
          <a:srgbClr val="65D7FF"/>
        </a:solidFill>
        <a:ln w="12700" cap="flat" cmpd="sng" algn="ctr">
          <a:solidFill>
            <a:srgbClr val="00B0F0"/>
          </a:solidFill>
          <a:prstDash val="solid"/>
          <a:miter lim="800000"/>
        </a:ln>
        <a:effectLst/>
      </dsp:spPr>
      <dsp:style>
        <a:lnRef idx="2">
          <a:scrgbClr r="0" g="0" b="0"/>
        </a:lnRef>
        <a:fillRef idx="0">
          <a:scrgbClr r="0" g="0" b="0"/>
        </a:fillRef>
        <a:effectRef idx="0">
          <a:scrgbClr r="0" g="0" b="0"/>
        </a:effectRef>
        <a:fontRef idx="minor"/>
      </dsp:style>
    </dsp:sp>
    <dsp:sp modelId="{1C5EF57F-CE31-4D93-A6AC-9121F2E0D5D8}">
      <dsp:nvSpPr>
        <dsp:cNvPr id="0" name=""/>
        <dsp:cNvSpPr/>
      </dsp:nvSpPr>
      <dsp:spPr>
        <a:xfrm>
          <a:off x="4939697" y="1762315"/>
          <a:ext cx="636205" cy="636205"/>
        </a:xfrm>
        <a:prstGeom prst="arc">
          <a:avLst>
            <a:gd name="adj1" fmla="val 2400000"/>
            <a:gd name="adj2" fmla="val 8400000"/>
          </a:avLst>
        </a:prstGeom>
        <a:solidFill>
          <a:srgbClr val="65D7FF"/>
        </a:solidFill>
        <a:ln w="12700" cap="flat" cmpd="sng" algn="ctr">
          <a:solidFill>
            <a:srgbClr val="00B0F0"/>
          </a:solidFill>
          <a:prstDash val="solid"/>
          <a:miter lim="800000"/>
        </a:ln>
        <a:effectLst/>
      </dsp:spPr>
      <dsp:style>
        <a:lnRef idx="2">
          <a:scrgbClr r="0" g="0" b="0"/>
        </a:lnRef>
        <a:fillRef idx="0">
          <a:scrgbClr r="0" g="0" b="0"/>
        </a:fillRef>
        <a:effectRef idx="0">
          <a:scrgbClr r="0" g="0" b="0"/>
        </a:effectRef>
        <a:fontRef idx="minor"/>
      </dsp:style>
    </dsp:sp>
    <dsp:sp modelId="{F4F25730-8F37-4B11-8A66-545D2D46EE65}">
      <dsp:nvSpPr>
        <dsp:cNvPr id="0" name=""/>
        <dsp:cNvSpPr/>
      </dsp:nvSpPr>
      <dsp:spPr>
        <a:xfrm>
          <a:off x="4621594"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0</a:t>
          </a:r>
        </a:p>
      </dsp:txBody>
      <dsp:txXfrm>
        <a:off x="4621594" y="1876832"/>
        <a:ext cx="1272410" cy="407171"/>
      </dsp:txXfrm>
    </dsp:sp>
    <dsp:sp modelId="{0F24DCB8-7E7B-494F-B791-36764281625A}">
      <dsp:nvSpPr>
        <dsp:cNvPr id="0" name=""/>
        <dsp:cNvSpPr/>
      </dsp:nvSpPr>
      <dsp:spPr>
        <a:xfrm>
          <a:off x="6479314" y="1762315"/>
          <a:ext cx="636205" cy="636205"/>
        </a:xfrm>
        <a:prstGeom prst="arc">
          <a:avLst>
            <a:gd name="adj1" fmla="val 13200000"/>
            <a:gd name="adj2" fmla="val 19200000"/>
          </a:avLst>
        </a:prstGeom>
        <a:solidFill>
          <a:srgbClr val="FF9FCF"/>
        </a:solidFill>
        <a:ln w="12700" cap="flat" cmpd="sng" algn="ctr">
          <a:solidFill>
            <a:srgbClr val="FF3399"/>
          </a:solidFill>
          <a:prstDash val="solid"/>
          <a:miter lim="800000"/>
        </a:ln>
        <a:effectLst/>
      </dsp:spPr>
      <dsp:style>
        <a:lnRef idx="2">
          <a:scrgbClr r="0" g="0" b="0"/>
        </a:lnRef>
        <a:fillRef idx="0">
          <a:scrgbClr r="0" g="0" b="0"/>
        </a:fillRef>
        <a:effectRef idx="0">
          <a:scrgbClr r="0" g="0" b="0"/>
        </a:effectRef>
        <a:fontRef idx="minor"/>
      </dsp:style>
    </dsp:sp>
    <dsp:sp modelId="{9596BA3D-2A18-4203-8820-45279279B47B}">
      <dsp:nvSpPr>
        <dsp:cNvPr id="0" name=""/>
        <dsp:cNvSpPr/>
      </dsp:nvSpPr>
      <dsp:spPr>
        <a:xfrm>
          <a:off x="6479314" y="1762315"/>
          <a:ext cx="636205" cy="636205"/>
        </a:xfrm>
        <a:prstGeom prst="arc">
          <a:avLst>
            <a:gd name="adj1" fmla="val 2400000"/>
            <a:gd name="adj2" fmla="val 8400000"/>
          </a:avLst>
        </a:prstGeom>
        <a:solidFill>
          <a:srgbClr val="FF9FCF"/>
        </a:solidFill>
        <a:ln w="12700" cap="flat" cmpd="sng" algn="ctr">
          <a:solidFill>
            <a:srgbClr val="FF3399"/>
          </a:solidFill>
          <a:prstDash val="solid"/>
          <a:miter lim="800000"/>
        </a:ln>
        <a:effectLst/>
      </dsp:spPr>
      <dsp:style>
        <a:lnRef idx="2">
          <a:scrgbClr r="0" g="0" b="0"/>
        </a:lnRef>
        <a:fillRef idx="0">
          <a:scrgbClr r="0" g="0" b="0"/>
        </a:fillRef>
        <a:effectRef idx="0">
          <a:scrgbClr r="0" g="0" b="0"/>
        </a:effectRef>
        <a:fontRef idx="minor"/>
      </dsp:style>
    </dsp:sp>
    <dsp:sp modelId="{26F06EED-49F2-4F54-B35F-5F3A63B88683}">
      <dsp:nvSpPr>
        <dsp:cNvPr id="0" name=""/>
        <dsp:cNvSpPr/>
      </dsp:nvSpPr>
      <dsp:spPr>
        <a:xfrm>
          <a:off x="6161211"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1</a:t>
          </a:r>
        </a:p>
      </dsp:txBody>
      <dsp:txXfrm>
        <a:off x="6161211" y="1876832"/>
        <a:ext cx="1272410" cy="407171"/>
      </dsp:txXfrm>
    </dsp:sp>
    <dsp:sp modelId="{A0BF8933-B242-46E6-BFC0-9CE52A2918B8}">
      <dsp:nvSpPr>
        <dsp:cNvPr id="0" name=""/>
        <dsp:cNvSpPr/>
      </dsp:nvSpPr>
      <dsp:spPr>
        <a:xfrm>
          <a:off x="8018931" y="1762315"/>
          <a:ext cx="636205" cy="636205"/>
        </a:xfrm>
        <a:prstGeom prst="arc">
          <a:avLst>
            <a:gd name="adj1" fmla="val 13200000"/>
            <a:gd name="adj2" fmla="val 19200000"/>
          </a:avLst>
        </a:prstGeom>
        <a:solidFill>
          <a:srgbClr val="2FFF8D"/>
        </a:solid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49B17D8E-470C-4F4D-9054-CC8F9A77BEA8}">
      <dsp:nvSpPr>
        <dsp:cNvPr id="0" name=""/>
        <dsp:cNvSpPr/>
      </dsp:nvSpPr>
      <dsp:spPr>
        <a:xfrm>
          <a:off x="8018931" y="1762315"/>
          <a:ext cx="636205" cy="636205"/>
        </a:xfrm>
        <a:prstGeom prst="arc">
          <a:avLst>
            <a:gd name="adj1" fmla="val 2400000"/>
            <a:gd name="adj2" fmla="val 8400000"/>
          </a:avLst>
        </a:prstGeom>
        <a:solidFill>
          <a:srgbClr val="2FFF8D"/>
        </a:solidFill>
        <a:ln w="12700" cap="flat" cmpd="sng" algn="ctr">
          <a:solidFill>
            <a:srgbClr val="00B050"/>
          </a:solidFill>
          <a:prstDash val="solid"/>
          <a:miter lim="800000"/>
        </a:ln>
        <a:effectLst/>
      </dsp:spPr>
      <dsp:style>
        <a:lnRef idx="2">
          <a:scrgbClr r="0" g="0" b="0"/>
        </a:lnRef>
        <a:fillRef idx="0">
          <a:scrgbClr r="0" g="0" b="0"/>
        </a:fillRef>
        <a:effectRef idx="0">
          <a:scrgbClr r="0" g="0" b="0"/>
        </a:effectRef>
        <a:fontRef idx="minor"/>
      </dsp:style>
    </dsp:sp>
    <dsp:sp modelId="{E324B885-AFEA-4354-9B78-7A5AD41B435E}">
      <dsp:nvSpPr>
        <dsp:cNvPr id="0" name=""/>
        <dsp:cNvSpPr/>
      </dsp:nvSpPr>
      <dsp:spPr>
        <a:xfrm>
          <a:off x="7700828"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2</a:t>
          </a:r>
        </a:p>
      </dsp:txBody>
      <dsp:txXfrm>
        <a:off x="7700828" y="1876832"/>
        <a:ext cx="1272410" cy="407171"/>
      </dsp:txXfrm>
    </dsp:sp>
    <dsp:sp modelId="{29B17C4C-0AF2-4DCA-BE4E-CDC97C64A707}">
      <dsp:nvSpPr>
        <dsp:cNvPr id="0" name=""/>
        <dsp:cNvSpPr/>
      </dsp:nvSpPr>
      <dsp:spPr>
        <a:xfrm>
          <a:off x="9558548" y="1762315"/>
          <a:ext cx="636205" cy="636205"/>
        </a:xfrm>
        <a:prstGeom prst="arc">
          <a:avLst>
            <a:gd name="adj1" fmla="val 13200000"/>
            <a:gd name="adj2" fmla="val 19200000"/>
          </a:avLst>
        </a:prstGeom>
        <a:solidFill>
          <a:srgbClr val="FFA365"/>
        </a:solidFill>
        <a:ln w="12700" cap="flat" cmpd="sng" algn="ctr">
          <a:solidFill>
            <a:srgbClr val="FF6600"/>
          </a:solidFill>
          <a:prstDash val="solid"/>
          <a:miter lim="800000"/>
        </a:ln>
        <a:effectLst/>
      </dsp:spPr>
      <dsp:style>
        <a:lnRef idx="2">
          <a:scrgbClr r="0" g="0" b="0"/>
        </a:lnRef>
        <a:fillRef idx="0">
          <a:scrgbClr r="0" g="0" b="0"/>
        </a:fillRef>
        <a:effectRef idx="0">
          <a:scrgbClr r="0" g="0" b="0"/>
        </a:effectRef>
        <a:fontRef idx="minor"/>
      </dsp:style>
    </dsp:sp>
    <dsp:sp modelId="{CA9A8B9F-130F-462F-95DE-A53C483815AD}">
      <dsp:nvSpPr>
        <dsp:cNvPr id="0" name=""/>
        <dsp:cNvSpPr/>
      </dsp:nvSpPr>
      <dsp:spPr>
        <a:xfrm>
          <a:off x="9558548" y="1762315"/>
          <a:ext cx="636205" cy="636205"/>
        </a:xfrm>
        <a:prstGeom prst="arc">
          <a:avLst>
            <a:gd name="adj1" fmla="val 2400000"/>
            <a:gd name="adj2" fmla="val 8400000"/>
          </a:avLst>
        </a:prstGeom>
        <a:solidFill>
          <a:srgbClr val="FFA365"/>
        </a:solidFill>
        <a:ln w="12700" cap="flat" cmpd="sng" algn="ctr">
          <a:solidFill>
            <a:srgbClr val="FF6600"/>
          </a:solidFill>
          <a:prstDash val="solid"/>
          <a:miter lim="800000"/>
        </a:ln>
        <a:effectLst/>
      </dsp:spPr>
      <dsp:style>
        <a:lnRef idx="2">
          <a:scrgbClr r="0" g="0" b="0"/>
        </a:lnRef>
        <a:fillRef idx="0">
          <a:scrgbClr r="0" g="0" b="0"/>
        </a:fillRef>
        <a:effectRef idx="0">
          <a:scrgbClr r="0" g="0" b="0"/>
        </a:effectRef>
        <a:fontRef idx="minor"/>
      </dsp:style>
    </dsp:sp>
    <dsp:sp modelId="{BE4A7DBC-F1CB-4853-B8C7-9DB5E53A7601}">
      <dsp:nvSpPr>
        <dsp:cNvPr id="0" name=""/>
        <dsp:cNvSpPr/>
      </dsp:nvSpPr>
      <dsp:spPr>
        <a:xfrm>
          <a:off x="9240445" y="1876832"/>
          <a:ext cx="1272410" cy="40717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a:t>3</a:t>
          </a:r>
        </a:p>
      </dsp:txBody>
      <dsp:txXfrm>
        <a:off x="9240445" y="1876832"/>
        <a:ext cx="1272410" cy="407171"/>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D6700-FF87-4E2A-A353-DA67ACD5F6EE}" type="datetimeFigureOut">
              <a:rPr lang="nl-NL" smtClean="0"/>
              <a:t>5-2-2025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EAD7B-34F6-4519-8F88-15D21BA92C1E}" type="slidenum">
              <a:rPr lang="nl-NL" smtClean="0"/>
              <a:t>‹nr.›</a:t>
            </a:fld>
            <a:endParaRPr lang="nl-NL"/>
          </a:p>
        </p:txBody>
      </p:sp>
    </p:spTree>
    <p:extLst>
      <p:ext uri="{BB962C8B-B14F-4D97-AF65-F5344CB8AC3E}">
        <p14:creationId xmlns:p14="http://schemas.microsoft.com/office/powerpoint/2010/main" val="84325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bF_1ZiFta-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latin typeface="+mj-lt"/>
              </a:rPr>
              <a:t>Benodigde materialen:</a:t>
            </a:r>
          </a:p>
          <a:p>
            <a:pPr marL="171450" indent="-171450">
              <a:buFontTx/>
              <a:buChar char="-"/>
            </a:pPr>
            <a:r>
              <a:rPr lang="nl-NL" sz="1000" b="1" dirty="0">
                <a:latin typeface="+mj-lt"/>
              </a:rPr>
              <a:t>optioneel:</a:t>
            </a:r>
            <a:r>
              <a:rPr lang="nl-NL" sz="1000" b="0" dirty="0">
                <a:latin typeface="+mj-lt"/>
              </a:rPr>
              <a:t> bijlage </a:t>
            </a:r>
            <a:r>
              <a:rPr lang="nl-NL" sz="1000" b="0" dirty="0">
                <a:latin typeface="+mj-lt"/>
                <a:cs typeface="Arial" panose="020B0604020202020204" pitchFamily="34" charset="0"/>
              </a:rPr>
              <a:t>‘emotie en gevoelswoorden kwadrant’ </a:t>
            </a:r>
          </a:p>
          <a:p>
            <a:pPr marL="171450" indent="-171450">
              <a:buFontTx/>
              <a:buChar char="-"/>
            </a:pPr>
            <a:r>
              <a:rPr lang="nl-NL" sz="1000" b="1" dirty="0">
                <a:latin typeface="+mj-lt"/>
                <a:cs typeface="Arial" panose="020B0604020202020204" pitchFamily="34" charset="0"/>
              </a:rPr>
              <a:t>optioneel: </a:t>
            </a:r>
            <a:r>
              <a:rPr lang="nl-NL" sz="1000" b="0" dirty="0">
                <a:latin typeface="+mj-lt"/>
                <a:cs typeface="Arial" panose="020B0604020202020204" pitchFamily="34" charset="0"/>
              </a:rPr>
              <a:t>‘kerngloedkaartjes’</a:t>
            </a:r>
          </a:p>
          <a:p>
            <a:pPr marL="171450" indent="-171450">
              <a:buFontTx/>
              <a:buChar char="-"/>
            </a:pPr>
            <a:r>
              <a:rPr lang="nn-NO" sz="1000" b="0" dirty="0">
                <a:latin typeface="+mj-lt"/>
                <a:cs typeface="Arial" panose="020B0604020202020204" pitchFamily="34" charset="0"/>
              </a:rPr>
              <a:t>werkblad - Signaleringsplan leeg les 4</a:t>
            </a:r>
          </a:p>
          <a:p>
            <a:pPr marL="171450" indent="-171450">
              <a:buFontTx/>
              <a:buChar char="-"/>
            </a:pPr>
            <a:endParaRPr lang="nl-NL" sz="1000" b="1" dirty="0">
              <a:latin typeface="+mj-lt"/>
            </a:endParaRPr>
          </a:p>
          <a:p>
            <a:r>
              <a:rPr lang="nl-NL" sz="1000" b="1" dirty="0">
                <a:latin typeface="+mj-lt"/>
              </a:rPr>
              <a:t>Voorbereiding:</a:t>
            </a:r>
          </a:p>
          <a:p>
            <a:pPr marL="171450" indent="-171450">
              <a:buFont typeface="Wingdings" panose="05000000000000000000" pitchFamily="2" charset="2"/>
              <a:buChar char="Ø"/>
            </a:pPr>
            <a:r>
              <a:rPr lang="nl-NL" sz="1000" dirty="0">
                <a:latin typeface="+mj-lt"/>
              </a:rPr>
              <a:t>Je hebt les 1 bij Omgaan met emoties gedaan met je klas.</a:t>
            </a:r>
          </a:p>
          <a:p>
            <a:pPr marL="171450" indent="-171450">
              <a:buFont typeface="Wingdings" panose="05000000000000000000" pitchFamily="2" charset="2"/>
              <a:buChar char="Ø"/>
            </a:pPr>
            <a:endParaRPr lang="nl-NL" sz="1000" dirty="0">
              <a:latin typeface="+mj-lt"/>
            </a:endParaRPr>
          </a:p>
          <a:p>
            <a:pPr marL="171450" indent="-171450">
              <a:buFont typeface="Wingdings" panose="05000000000000000000" pitchFamily="2" charset="2"/>
              <a:buChar char="ü"/>
            </a:pPr>
            <a:r>
              <a:rPr lang="nl-NL" sz="1000" dirty="0">
                <a:latin typeface="+mj-lt"/>
              </a:rPr>
              <a:t>Lees de notities bij deze les goed door.</a:t>
            </a:r>
          </a:p>
          <a:p>
            <a:pPr marL="171450" indent="-171450">
              <a:buFont typeface="Wingdings" panose="05000000000000000000" pitchFamily="2" charset="2"/>
              <a:buChar char="ü"/>
            </a:pPr>
            <a:r>
              <a:rPr lang="nl-NL" sz="1000" dirty="0">
                <a:latin typeface="+mj-lt"/>
              </a:rPr>
              <a:t>Kijk even terug naar de les helpende gedachten en de les over het GGGG-schema (thema Helpende gedachten)</a:t>
            </a:r>
          </a:p>
          <a:p>
            <a:pPr marL="171450" indent="-171450">
              <a:buFont typeface="Wingdings" panose="05000000000000000000" pitchFamily="2" charset="2"/>
              <a:buChar char="ü"/>
            </a:pPr>
            <a:r>
              <a:rPr lang="nl-NL" sz="1000" dirty="0">
                <a:latin typeface="+mj-lt"/>
              </a:rPr>
              <a:t>De lesinhoud is vrij uitgebreid, wat het voor leerlingen met TOS moeilijk kan maken om de aandacht vast te houden, vooral omdat er veel uitleg (praten) in voorkomt. Daarom is het mogelijk dat de les beter over meerdere momenten verdeeld kan worden. Het is aan de docent/logopedist om in te schatten of de les in één keer gegeven kan worden, afhankelijk van de behoeften van de leerlingen.</a:t>
            </a:r>
          </a:p>
          <a:p>
            <a:endParaRPr kumimoji="0" lang="nl-NL" sz="1000" b="0" i="0" u="none" strike="noStrike" kern="1200" cap="none" spc="0" normalizeH="0" noProof="0" dirty="0">
              <a:ln>
                <a:noFill/>
              </a:ln>
              <a:solidFill>
                <a:prstClr val="black"/>
              </a:solidFill>
              <a:effectLst/>
              <a:uLnTx/>
              <a:uFillTx/>
              <a:latin typeface="+mj-lt"/>
              <a:ea typeface="+mn-ea"/>
              <a:cs typeface="Arial" panose="020B0604020202020204" pitchFamily="34" charset="0"/>
            </a:endParaRPr>
          </a:p>
          <a:p>
            <a:endParaRPr lang="nl-NL" sz="10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mj-lt"/>
                <a:cs typeface="Arial" panose="020B0604020202020204" pitchFamily="34" charset="0"/>
              </a:rPr>
              <a:t>Leerlingen leren in deze les:</a:t>
            </a:r>
            <a:endParaRPr lang="nl-NL" sz="1000" b="0" dirty="0">
              <a:latin typeface="+mj-lt"/>
              <a:cs typeface="Arial" panose="020B0604020202020204" pitchFamily="34" charset="0"/>
            </a:endParaRPr>
          </a:p>
          <a:p>
            <a:pPr marL="171450" indent="-171450">
              <a:buFontTx/>
              <a:buChar char="-"/>
            </a:pPr>
            <a:r>
              <a:rPr lang="nl-NL" sz="1000" dirty="0">
                <a:latin typeface="+mj-lt"/>
              </a:rPr>
              <a:t>Wat het verschil is tussen emoties en gevoelens, waarom ze emoties voelen en ervaren ze zelf verschillende emoties.</a:t>
            </a:r>
          </a:p>
          <a:p>
            <a:pPr marL="171450" indent="-171450">
              <a:buFontTx/>
              <a:buChar char="-"/>
            </a:pPr>
            <a:endParaRPr lang="nl-NL" sz="1000" dirty="0">
              <a:latin typeface="+mj-lt"/>
              <a:cs typeface="Arial" panose="020B0604020202020204" pitchFamily="34" charset="0"/>
            </a:endParaRPr>
          </a:p>
          <a:p>
            <a:pPr marL="171450" indent="-171450">
              <a:buFontTx/>
              <a:buChar char="-"/>
            </a:pPr>
            <a:endParaRPr lang="nl-NL" sz="1000" dirty="0">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u="sng" dirty="0">
                <a:latin typeface="+mj-lt"/>
                <a:cs typeface="Arial" panose="020B0604020202020204" pitchFamily="34" charset="0"/>
              </a:rPr>
              <a:t>Achtergrondinformatie voor de docent: &gt;</a:t>
            </a:r>
            <a:r>
              <a:rPr lang="nl-NL" sz="1000" b="0" dirty="0">
                <a:latin typeface="+mj-lt"/>
                <a:cs typeface="Arial" panose="020B0604020202020204" pitchFamily="34" charset="0"/>
              </a:rPr>
              <a:t> </a:t>
            </a:r>
            <a:r>
              <a:rPr lang="nl-NL" sz="1000" b="0" i="1" dirty="0">
                <a:latin typeface="+mj-lt"/>
                <a:cs typeface="Arial" panose="020B0604020202020204" pitchFamily="34" charset="0"/>
              </a:rPr>
              <a:t>zie ook de informatie bij les 1/2 van Executieve functies voor achtergrondinformatie over EF in het algemeen.</a:t>
            </a:r>
          </a:p>
          <a:p>
            <a:endParaRPr lang="nl-NL" sz="1000" b="1" dirty="0">
              <a:latin typeface="+mj-lt"/>
              <a:cs typeface="Arial" panose="020B0604020202020204" pitchFamily="34" charset="0"/>
            </a:endParaRPr>
          </a:p>
          <a:p>
            <a:r>
              <a:rPr lang="nl-NL" sz="1000" b="1" dirty="0">
                <a:latin typeface="+mj-lt"/>
                <a:cs typeface="Arial" panose="020B0604020202020204" pitchFamily="34" charset="0"/>
              </a:rPr>
              <a:t>Omgaan met je emoties</a:t>
            </a:r>
            <a:br>
              <a:rPr lang="nl-NL" sz="1000" dirty="0">
                <a:latin typeface="+mj-lt"/>
                <a:cs typeface="Arial" panose="020B0604020202020204" pitchFamily="34" charset="0"/>
              </a:rPr>
            </a:br>
            <a:r>
              <a:rPr lang="nl-NL" sz="1000" dirty="0">
                <a:latin typeface="+mj-lt"/>
                <a:cs typeface="Arial" panose="020B0604020202020204" pitchFamily="34" charset="0"/>
              </a:rPr>
              <a:t>Emotieregulatie betekent dat je je eigen emoties kunt sturen, controleren en op een goede manier kunt uiten. Als je hier goed in bent, raak je minder snel van streek door vervelende situaties. Dingen die anders misschien boos, verdrietig of heel blij zouden maken, hebben minder sterke invloed. En als je toch een heftige emotie voelt, kun je er op een gepaste manier mee omgaan.</a:t>
            </a:r>
          </a:p>
          <a:p>
            <a:endParaRPr lang="nl-NL" sz="1000" dirty="0">
              <a:latin typeface="+mj-lt"/>
              <a:cs typeface="Arial" panose="020B0604020202020204" pitchFamily="34" charset="0"/>
            </a:endParaRPr>
          </a:p>
          <a:p>
            <a:r>
              <a:rPr lang="nl-NL" sz="1000" dirty="0">
                <a:latin typeface="+mj-lt"/>
                <a:cs typeface="Arial" panose="020B0604020202020204" pitchFamily="34" charset="0"/>
              </a:rPr>
              <a:t>Binnen de wetenschap is er discussie over of emotieregulatie wel of niet bij executieve functies (EF) hoort. Bij Kentalis vinden we dat emotieregulatie daar wél bij hoort. Wat de wetenschap ook zegt, emoties hebben altijd invloed op je gedrag en hoe je jezelf stuurt. Emoties zijn niet negatief en zitten je niet altijd in de weg. Ze zijn juist nodig om te leren, bijvoorbeeld als je voor uitdagingen staat. Daarom vinden wij het belangrijk om leerlingen binnen de lessen </a:t>
            </a:r>
            <a:r>
              <a:rPr lang="nl-NL" sz="1000" dirty="0" err="1">
                <a:latin typeface="+mj-lt"/>
                <a:cs typeface="Arial" panose="020B0604020202020204" pitchFamily="34" charset="0"/>
              </a:rPr>
              <a:t>PeTOS</a:t>
            </a:r>
            <a:r>
              <a:rPr lang="nl-NL" sz="1000" dirty="0">
                <a:latin typeface="+mj-lt"/>
                <a:cs typeface="Arial" panose="020B0604020202020204" pitchFamily="34" charset="0"/>
              </a:rPr>
              <a:t> VSO te leren hoe hun hoofd werkt en wat hen helpt. De lessen over omgaan met emoties zijn een belangrijk onderdeel van dit aanbod.</a:t>
            </a:r>
          </a:p>
          <a:p>
            <a:endParaRPr lang="nl-NL" sz="1000" b="1" dirty="0">
              <a:latin typeface="+mj-lt"/>
              <a:cs typeface="Arial" panose="020B0604020202020204" pitchFamily="34" charset="0"/>
            </a:endParaRPr>
          </a:p>
          <a:p>
            <a:r>
              <a:rPr lang="nl-NL" sz="1000" b="1" dirty="0">
                <a:latin typeface="+mj-lt"/>
                <a:cs typeface="Arial" panose="020B0604020202020204" pitchFamily="34" charset="0"/>
              </a:rPr>
              <a:t>Als je moeite hebt met emotieregulatie</a:t>
            </a:r>
            <a:br>
              <a:rPr lang="nl-NL" sz="1000" dirty="0">
                <a:latin typeface="+mj-lt"/>
                <a:cs typeface="Arial" panose="020B0604020202020204" pitchFamily="34" charset="0"/>
              </a:rPr>
            </a:br>
            <a:r>
              <a:rPr lang="nl-NL" sz="1000" dirty="0">
                <a:latin typeface="+mj-lt"/>
                <a:cs typeface="Arial" panose="020B0604020202020204" pitchFamily="34" charset="0"/>
              </a:rPr>
              <a:t>Mensen met zwakke emotieregulatie voelen emoties vaak heel intens. Dat geldt niet alleen voor vervelende emoties, zoals boosheid of verdriet, maar ook voor fijne emoties. Ze kunnen bijvoorbeeld heel snel enorm blij of enthousiast zijn.</a:t>
            </a:r>
          </a:p>
          <a:p>
            <a:endParaRPr lang="nl-NL" sz="1000" dirty="0">
              <a:latin typeface="+mj-lt"/>
              <a:cs typeface="Arial" panose="020B0604020202020204" pitchFamily="34" charset="0"/>
            </a:endParaRPr>
          </a:p>
          <a:p>
            <a:r>
              <a:rPr lang="nl-NL" sz="1000" dirty="0">
                <a:latin typeface="+mj-lt"/>
                <a:cs typeface="Arial" panose="020B0604020202020204" pitchFamily="34" charset="0"/>
              </a:rPr>
              <a:t>Een goede emotieregulatie is belangrijk voor succes in het leven. Het helpt je om sociale vaardigheden te ontwikkelen, beter met anderen om te gaan en goede relaties op te bouwen. Mensen die hun emoties goed kunnen reguleren, worden vaak beter geaccepteerd door leeftijdsgenoten en gedragen zich socialer.</a:t>
            </a:r>
          </a:p>
          <a:p>
            <a:endParaRPr lang="nl-NL" sz="1000" b="1" dirty="0">
              <a:latin typeface="+mj-lt"/>
              <a:cs typeface="Arial" panose="020B0604020202020204" pitchFamily="34" charset="0"/>
            </a:endParaRPr>
          </a:p>
          <a:p>
            <a:r>
              <a:rPr lang="nl-NL" sz="1000" b="1" dirty="0">
                <a:latin typeface="+mj-lt"/>
                <a:cs typeface="Arial" panose="020B0604020202020204" pitchFamily="34" charset="0"/>
              </a:rPr>
              <a:t>Soorten emoties</a:t>
            </a:r>
            <a:br>
              <a:rPr lang="nl-NL" sz="1000" dirty="0">
                <a:latin typeface="+mj-lt"/>
                <a:cs typeface="Arial" panose="020B0604020202020204" pitchFamily="34" charset="0"/>
              </a:rPr>
            </a:br>
            <a:r>
              <a:rPr lang="nl-NL" sz="1000" dirty="0">
                <a:latin typeface="+mj-lt"/>
                <a:cs typeface="Arial" panose="020B0604020202020204" pitchFamily="34" charset="0"/>
              </a:rPr>
              <a:t>We kunnen emoties verdelen in twee soorten:</a:t>
            </a:r>
          </a:p>
          <a:p>
            <a:endParaRPr lang="nl-NL" sz="1000" dirty="0">
              <a:latin typeface="+mj-lt"/>
              <a:cs typeface="Arial" panose="020B0604020202020204" pitchFamily="34" charset="0"/>
            </a:endParaRPr>
          </a:p>
          <a:p>
            <a:pPr lvl="1">
              <a:buFont typeface="+mj-lt"/>
              <a:buAutoNum type="arabicPeriod"/>
            </a:pPr>
            <a:r>
              <a:rPr lang="nl-NL" sz="1000" b="1" dirty="0">
                <a:latin typeface="+mj-lt"/>
                <a:cs typeface="Arial" panose="020B0604020202020204" pitchFamily="34" charset="0"/>
              </a:rPr>
              <a:t>Primaire emoties:</a:t>
            </a:r>
            <a:r>
              <a:rPr lang="nl-NL" sz="1000" dirty="0">
                <a:latin typeface="+mj-lt"/>
                <a:cs typeface="Arial" panose="020B0604020202020204" pitchFamily="34" charset="0"/>
              </a:rPr>
              <a:t> Dit zijn automatische reacties op wat er om je heen gebeurt. Je denkt hier niet over na, ze gebeuren vanzelf. Dit zijn bijvoorbeeld: bang, boos, blij, bedroefd (verdrietig) en wat je direct voelt in je lichaam (body).</a:t>
            </a:r>
            <a:br>
              <a:rPr lang="nl-NL" sz="1000" dirty="0">
                <a:latin typeface="+mj-lt"/>
                <a:cs typeface="Arial" panose="020B0604020202020204" pitchFamily="34" charset="0"/>
              </a:rPr>
            </a:br>
            <a:endParaRPr lang="nl-NL" sz="1000" dirty="0">
              <a:latin typeface="+mj-lt"/>
              <a:cs typeface="Arial" panose="020B0604020202020204" pitchFamily="34" charset="0"/>
            </a:endParaRPr>
          </a:p>
          <a:p>
            <a:pPr lvl="1">
              <a:buFont typeface="+mj-lt"/>
              <a:buAutoNum type="arabicPeriod"/>
            </a:pPr>
            <a:r>
              <a:rPr lang="nl-NL" sz="1000" b="1" dirty="0">
                <a:latin typeface="+mj-lt"/>
                <a:cs typeface="Arial" panose="020B0604020202020204" pitchFamily="34" charset="0"/>
              </a:rPr>
              <a:t>Secundaire emoties:</a:t>
            </a:r>
            <a:r>
              <a:rPr lang="nl-NL" sz="1000" dirty="0">
                <a:latin typeface="+mj-lt"/>
                <a:cs typeface="Arial" panose="020B0604020202020204" pitchFamily="34" charset="0"/>
              </a:rPr>
              <a:t> Deze emoties zijn deels te sturen met je gedachten. Je denkt na over wat je voelt, je vormt er een mening over en kunt er iets mee doen.</a:t>
            </a:r>
          </a:p>
          <a:p>
            <a:endParaRPr lang="nl-NL" sz="1000" dirty="0">
              <a:latin typeface="+mj-lt"/>
              <a:cs typeface="Arial" panose="020B0604020202020204" pitchFamily="34" charset="0"/>
            </a:endParaRPr>
          </a:p>
          <a:p>
            <a:r>
              <a:rPr lang="nl-NL" sz="1000" dirty="0">
                <a:latin typeface="+mj-lt"/>
                <a:cs typeface="Arial" panose="020B0604020202020204" pitchFamily="34" charset="0"/>
              </a:rPr>
              <a:t>Soms worden deze termen anders genoemd: primaire emoties worden simpelweg ‘emoties’ genoemd, en secundaire emoties ‘gevoelens’. Emoties zijn snelle, automatische reacties, terwijl gevoelens langer duren en vaak van binnenuit komen. Omdat gevoelens langzamer verwerkt worden, kun je er ook meer controle over krijgen.</a:t>
            </a:r>
          </a:p>
          <a:p>
            <a:endParaRPr lang="nl-NL" sz="1000" b="1" dirty="0">
              <a:latin typeface="+mj-lt"/>
              <a:cs typeface="Arial" panose="020B0604020202020204" pitchFamily="34" charset="0"/>
            </a:endParaRPr>
          </a:p>
          <a:p>
            <a:r>
              <a:rPr lang="nl-NL" sz="1000" b="1" dirty="0">
                <a:latin typeface="+mj-lt"/>
                <a:cs typeface="Arial" panose="020B0604020202020204" pitchFamily="34" charset="0"/>
              </a:rPr>
              <a:t>Grip op emoties</a:t>
            </a:r>
            <a:br>
              <a:rPr lang="nl-NL" sz="1000" dirty="0">
                <a:latin typeface="+mj-lt"/>
                <a:cs typeface="Arial" panose="020B0604020202020204" pitchFamily="34" charset="0"/>
              </a:rPr>
            </a:br>
            <a:r>
              <a:rPr lang="nl-NL" sz="1000" dirty="0">
                <a:latin typeface="+mj-lt"/>
                <a:cs typeface="Arial" panose="020B0604020202020204" pitchFamily="34" charset="0"/>
              </a:rPr>
              <a:t>Hoe sterker een emotie is, hoe moeilijker het is om deze te sturen. Bijvoorbeeld: als je heel boos bent, verlies je soms de controle over jezelf. Je doet dan dingen waar je later spijt van kunt hebben.</a:t>
            </a:r>
          </a:p>
          <a:p>
            <a:endParaRPr lang="nl-NL" sz="1000" b="1" dirty="0">
              <a:latin typeface="+mj-lt"/>
              <a:cs typeface="Arial" panose="020B0604020202020204" pitchFamily="34" charset="0"/>
            </a:endParaRPr>
          </a:p>
          <a:p>
            <a:r>
              <a:rPr lang="nl-NL" sz="1000" b="1" dirty="0">
                <a:latin typeface="+mj-lt"/>
                <a:cs typeface="Arial" panose="020B0604020202020204" pitchFamily="34" charset="0"/>
              </a:rPr>
              <a:t>Emotieregulatie bij </a:t>
            </a:r>
            <a:r>
              <a:rPr lang="nl-NL" sz="1000" b="1" dirty="0" err="1">
                <a:latin typeface="+mj-lt"/>
                <a:cs typeface="Arial" panose="020B0604020202020204" pitchFamily="34" charset="0"/>
              </a:rPr>
              <a:t>PeTOS</a:t>
            </a:r>
            <a:r>
              <a:rPr lang="nl-NL" sz="1000" b="1" dirty="0">
                <a:latin typeface="+mj-lt"/>
                <a:cs typeface="Arial" panose="020B0604020202020204" pitchFamily="34" charset="0"/>
              </a:rPr>
              <a:t> VSO</a:t>
            </a:r>
            <a:br>
              <a:rPr lang="nl-NL" sz="1000" dirty="0">
                <a:latin typeface="+mj-lt"/>
                <a:cs typeface="Arial" panose="020B0604020202020204" pitchFamily="34" charset="0"/>
              </a:rPr>
            </a:br>
            <a:r>
              <a:rPr lang="nl-NL" sz="1000" dirty="0">
                <a:latin typeface="+mj-lt"/>
                <a:cs typeface="Arial" panose="020B0604020202020204" pitchFamily="34" charset="0"/>
              </a:rPr>
              <a:t>Binnen </a:t>
            </a:r>
            <a:r>
              <a:rPr lang="nl-NL" sz="1000" dirty="0" err="1">
                <a:latin typeface="+mj-lt"/>
                <a:cs typeface="Arial" panose="020B0604020202020204" pitchFamily="34" charset="0"/>
              </a:rPr>
              <a:t>PeTOS</a:t>
            </a:r>
            <a:r>
              <a:rPr lang="nl-NL" sz="1000" dirty="0">
                <a:latin typeface="+mj-lt"/>
                <a:cs typeface="Arial" panose="020B0604020202020204" pitchFamily="34" charset="0"/>
              </a:rPr>
              <a:t> VSO gebruiken we de term </a:t>
            </a:r>
            <a:r>
              <a:rPr lang="nl-NL" sz="1000" b="1" dirty="0">
                <a:latin typeface="+mj-lt"/>
                <a:cs typeface="Arial" panose="020B0604020202020204" pitchFamily="34" charset="0"/>
              </a:rPr>
              <a:t>“Omgaan met je emoties”</a:t>
            </a:r>
            <a:r>
              <a:rPr lang="nl-NL" sz="1000" dirty="0">
                <a:latin typeface="+mj-lt"/>
                <a:cs typeface="Arial" panose="020B0604020202020204" pitchFamily="34" charset="0"/>
              </a:rPr>
              <a:t> om emotieregulatie uit te leggen aan leerlingen. Dit sluit goed aan bij termen die vaker in het onderwijs worden gebruikt. Ook binnen de IKAN-methodiek wordt gekeken naar emotieregulatie onder de categorie </a:t>
            </a:r>
            <a:r>
              <a:rPr lang="nl-NL" sz="1000" b="1" dirty="0">
                <a:latin typeface="+mj-lt"/>
                <a:cs typeface="Arial" panose="020B0604020202020204" pitchFamily="34" charset="0"/>
              </a:rPr>
              <a:t>“Omgaan met gevoelens en gedrag”</a:t>
            </a:r>
            <a:r>
              <a:rPr lang="nl-NL" sz="1000" dirty="0">
                <a:latin typeface="+mj-lt"/>
                <a:cs typeface="Arial" panose="020B0604020202020204" pitchFamily="34" charset="0"/>
              </a:rPr>
              <a:t>. Dit helpt om te begrijpen hoe leerlingen met hun emoties omgaan.</a:t>
            </a:r>
          </a:p>
          <a:p>
            <a:pPr>
              <a:lnSpc>
                <a:spcPct val="115000"/>
              </a:lnSpc>
              <a:spcAft>
                <a:spcPts val="1000"/>
              </a:spcAft>
            </a:pPr>
            <a:endParaRPr lang="nl-NL" sz="1000" kern="0" dirty="0">
              <a:effectLst/>
              <a:latin typeface="+mj-lt"/>
              <a:ea typeface="Times New Roman" panose="02020603050405020304" pitchFamily="18" charset="0"/>
              <a:cs typeface="Arial" panose="020B0604020202020204" pitchFamily="34" charset="0"/>
            </a:endParaRPr>
          </a:p>
          <a:p>
            <a:r>
              <a:rPr lang="nl-NL" sz="1000" b="1" dirty="0">
                <a:latin typeface="+mj-lt"/>
                <a:cs typeface="Arial" panose="020B0604020202020204" pitchFamily="34" charset="0"/>
              </a:rPr>
              <a:t>Emotieregulatie en de link met andere executieve functies, innerlijke taal en </a:t>
            </a:r>
            <a:r>
              <a:rPr lang="nl-NL" sz="1000" b="1" dirty="0" err="1">
                <a:latin typeface="+mj-lt"/>
                <a:cs typeface="Arial" panose="020B0604020202020204" pitchFamily="34" charset="0"/>
              </a:rPr>
              <a:t>ToM</a:t>
            </a:r>
            <a:br>
              <a:rPr lang="nl-NL" sz="1000" dirty="0">
                <a:latin typeface="+mj-lt"/>
                <a:cs typeface="Arial" panose="020B0604020202020204" pitchFamily="34" charset="0"/>
              </a:rPr>
            </a:br>
            <a:r>
              <a:rPr lang="nl-NL" sz="1000" dirty="0">
                <a:latin typeface="+mj-lt"/>
                <a:cs typeface="Arial" panose="020B0604020202020204" pitchFamily="34" charset="0"/>
              </a:rPr>
              <a:t>Emotieregulatie hangt nauw samen met andere executieve functies (EF) zoals </a:t>
            </a:r>
            <a:r>
              <a:rPr lang="nl-NL" sz="1000" b="1" dirty="0">
                <a:latin typeface="+mj-lt"/>
                <a:cs typeface="Arial" panose="020B0604020202020204" pitchFamily="34" charset="0"/>
              </a:rPr>
              <a:t>inhibitie</a:t>
            </a:r>
            <a:r>
              <a:rPr lang="nl-NL" sz="1000" dirty="0">
                <a:latin typeface="+mj-lt"/>
                <a:cs typeface="Arial" panose="020B0604020202020204" pitchFamily="34" charset="0"/>
              </a:rPr>
              <a:t> en </a:t>
            </a:r>
            <a:r>
              <a:rPr lang="nl-NL" sz="1000" b="1" dirty="0">
                <a:latin typeface="+mj-lt"/>
                <a:cs typeface="Arial" panose="020B0604020202020204" pitchFamily="34" charset="0"/>
              </a:rPr>
              <a:t>cognitieve flexibiliteit</a:t>
            </a:r>
            <a:r>
              <a:rPr lang="nl-NL" sz="1000" dirty="0">
                <a:latin typeface="+mj-lt"/>
                <a:cs typeface="Arial" panose="020B0604020202020204" pitchFamily="34" charset="0"/>
              </a:rPr>
              <a:t>. Deze functies werken met elkaar samen. Als je jezelf niet goed kunt remmen (inhibitie), is het moeilijker om je emoties op een handige manier te uiten. Beide functies hebben namelijk te maken met het onder controle houden van je reacties en het onderdrukken van een impulsieve reactie die niet handig is.</a:t>
            </a:r>
          </a:p>
          <a:p>
            <a:endParaRPr lang="nl-NL" sz="1000" dirty="0">
              <a:latin typeface="+mj-lt"/>
              <a:cs typeface="Arial" panose="020B0604020202020204" pitchFamily="34" charset="0"/>
            </a:endParaRPr>
          </a:p>
          <a:p>
            <a:r>
              <a:rPr lang="nl-NL" sz="1000" dirty="0">
                <a:latin typeface="+mj-lt"/>
                <a:cs typeface="Arial" panose="020B0604020202020204" pitchFamily="34" charset="0"/>
              </a:rPr>
              <a:t>Cognitieve flexibiliteit speelt ook een belangrijke rol. Nadat je je impuls hebt onderdrukt, moet je snel kunnen schakelen en ander, meer geschikt gedrag kiezen. Daarnaast heb je </a:t>
            </a:r>
            <a:r>
              <a:rPr lang="nl-NL" sz="1000" b="1" dirty="0">
                <a:latin typeface="+mj-lt"/>
                <a:cs typeface="Arial" panose="020B0604020202020204" pitchFamily="34" charset="0"/>
              </a:rPr>
              <a:t>innerlijke taal</a:t>
            </a:r>
            <a:r>
              <a:rPr lang="nl-NL" sz="1000" dirty="0">
                <a:latin typeface="+mj-lt"/>
                <a:cs typeface="Arial" panose="020B0604020202020204" pitchFamily="34" charset="0"/>
              </a:rPr>
              <a:t> nodig om over je emoties na te denken en betere keuzes te maken. Ook de vaardigheden op het gebied van </a:t>
            </a:r>
            <a:r>
              <a:rPr lang="nl-NL" sz="1000" b="1" dirty="0">
                <a:latin typeface="+mj-lt"/>
                <a:cs typeface="Arial" panose="020B0604020202020204" pitchFamily="34" charset="0"/>
              </a:rPr>
              <a:t>Theory of Mind (</a:t>
            </a:r>
            <a:r>
              <a:rPr lang="nl-NL" sz="1000" b="1" dirty="0" err="1">
                <a:latin typeface="+mj-lt"/>
                <a:cs typeface="Arial" panose="020B0604020202020204" pitchFamily="34" charset="0"/>
              </a:rPr>
              <a:t>ToM</a:t>
            </a:r>
            <a:r>
              <a:rPr lang="nl-NL" sz="1000" b="1" dirty="0">
                <a:latin typeface="+mj-lt"/>
                <a:cs typeface="Arial" panose="020B0604020202020204" pitchFamily="34" charset="0"/>
              </a:rPr>
              <a:t>)</a:t>
            </a:r>
            <a:r>
              <a:rPr lang="nl-NL" sz="1000" dirty="0">
                <a:latin typeface="+mj-lt"/>
                <a:cs typeface="Arial" panose="020B0604020202020204" pitchFamily="34" charset="0"/>
              </a:rPr>
              <a:t> zijn belangrijk.</a:t>
            </a:r>
          </a:p>
          <a:p>
            <a:endParaRPr lang="nl-NL" sz="1000" dirty="0">
              <a:latin typeface="+mj-lt"/>
              <a:cs typeface="Arial" panose="020B0604020202020204" pitchFamily="34" charset="0"/>
            </a:endParaRPr>
          </a:p>
          <a:p>
            <a:r>
              <a:rPr lang="nl-NL" sz="1000" dirty="0">
                <a:latin typeface="+mj-lt"/>
                <a:cs typeface="Arial" panose="020B0604020202020204" pitchFamily="34" charset="0"/>
              </a:rPr>
              <a:t>Bij </a:t>
            </a:r>
            <a:r>
              <a:rPr lang="nl-NL" sz="1000" dirty="0" err="1">
                <a:latin typeface="+mj-lt"/>
                <a:cs typeface="Arial" panose="020B0604020202020204" pitchFamily="34" charset="0"/>
              </a:rPr>
              <a:t>ToM</a:t>
            </a:r>
            <a:r>
              <a:rPr lang="nl-NL" sz="1000" dirty="0">
                <a:latin typeface="+mj-lt"/>
                <a:cs typeface="Arial" panose="020B0604020202020204" pitchFamily="34" charset="0"/>
              </a:rPr>
              <a:t> gaat het over twee vormen:</a:t>
            </a:r>
          </a:p>
          <a:p>
            <a:pPr>
              <a:buFont typeface="+mj-lt"/>
              <a:buAutoNum type="arabicPeriod"/>
            </a:pPr>
            <a:r>
              <a:rPr lang="nl-NL" sz="1000" b="1" dirty="0">
                <a:latin typeface="+mj-lt"/>
                <a:cs typeface="Arial" panose="020B0604020202020204" pitchFamily="34" charset="0"/>
              </a:rPr>
              <a:t>Intrapersoonlijke </a:t>
            </a:r>
            <a:r>
              <a:rPr lang="nl-NL" sz="1000" b="1" dirty="0" err="1">
                <a:latin typeface="+mj-lt"/>
                <a:cs typeface="Arial" panose="020B0604020202020204" pitchFamily="34" charset="0"/>
              </a:rPr>
              <a:t>ToM</a:t>
            </a:r>
            <a:r>
              <a:rPr lang="nl-NL" sz="1000" b="1" dirty="0">
                <a:latin typeface="+mj-lt"/>
                <a:cs typeface="Arial" panose="020B0604020202020204" pitchFamily="34" charset="0"/>
              </a:rPr>
              <a:t>:</a:t>
            </a:r>
            <a:r>
              <a:rPr lang="nl-NL" sz="1000" dirty="0">
                <a:latin typeface="+mj-lt"/>
                <a:cs typeface="Arial" panose="020B0604020202020204" pitchFamily="34" charset="0"/>
              </a:rPr>
              <a:t> Het begrijpen van wat je zelf denkt en voelt (je eigen binnenwereld).</a:t>
            </a:r>
            <a:br>
              <a:rPr lang="nl-NL" sz="1000" dirty="0">
                <a:latin typeface="+mj-lt"/>
                <a:cs typeface="Arial" panose="020B0604020202020204" pitchFamily="34" charset="0"/>
              </a:rPr>
            </a:br>
            <a:endParaRPr lang="nl-NL" sz="1000" dirty="0">
              <a:latin typeface="+mj-lt"/>
              <a:cs typeface="Arial" panose="020B0604020202020204" pitchFamily="34" charset="0"/>
            </a:endParaRPr>
          </a:p>
          <a:p>
            <a:pPr>
              <a:buFont typeface="+mj-lt"/>
              <a:buAutoNum type="arabicPeriod"/>
            </a:pPr>
            <a:r>
              <a:rPr lang="nl-NL" sz="1000" b="1" dirty="0">
                <a:latin typeface="+mj-lt"/>
                <a:cs typeface="Arial" panose="020B0604020202020204" pitchFamily="34" charset="0"/>
              </a:rPr>
              <a:t>Interpersoonlijke </a:t>
            </a:r>
            <a:r>
              <a:rPr lang="nl-NL" sz="1000" b="1" dirty="0" err="1">
                <a:latin typeface="+mj-lt"/>
                <a:cs typeface="Arial" panose="020B0604020202020204" pitchFamily="34" charset="0"/>
              </a:rPr>
              <a:t>ToM</a:t>
            </a:r>
            <a:r>
              <a:rPr lang="nl-NL" sz="1000" b="1" dirty="0">
                <a:latin typeface="+mj-lt"/>
                <a:cs typeface="Arial" panose="020B0604020202020204" pitchFamily="34" charset="0"/>
              </a:rPr>
              <a:t>:</a:t>
            </a:r>
            <a:r>
              <a:rPr lang="nl-NL" sz="1000" dirty="0">
                <a:latin typeface="+mj-lt"/>
                <a:cs typeface="Arial" panose="020B0604020202020204" pitchFamily="34" charset="0"/>
              </a:rPr>
              <a:t> Het kunnen bedenken wat een ander mogelijk denkt, voelt of bedoelt (de binnenwereld van de ander).</a:t>
            </a:r>
          </a:p>
          <a:p>
            <a:pPr>
              <a:buFont typeface="+mj-lt"/>
              <a:buAutoNum type="arabicPeriod"/>
            </a:pPr>
            <a:endParaRPr lang="nl-NL" sz="1000" dirty="0">
              <a:latin typeface="+mj-lt"/>
              <a:cs typeface="Arial" panose="020B0604020202020204" pitchFamily="34" charset="0"/>
            </a:endParaRPr>
          </a:p>
          <a:p>
            <a:r>
              <a:rPr lang="nl-NL" sz="1000" dirty="0">
                <a:latin typeface="+mj-lt"/>
                <a:cs typeface="Arial" panose="020B0604020202020204" pitchFamily="34" charset="0"/>
              </a:rPr>
              <a:t>Voor beide vormen van </a:t>
            </a:r>
            <a:r>
              <a:rPr lang="nl-NL" sz="1000" dirty="0" err="1">
                <a:latin typeface="+mj-lt"/>
                <a:cs typeface="Arial" panose="020B0604020202020204" pitchFamily="34" charset="0"/>
              </a:rPr>
              <a:t>ToM</a:t>
            </a:r>
            <a:r>
              <a:rPr lang="nl-NL" sz="1000" dirty="0">
                <a:latin typeface="+mj-lt"/>
                <a:cs typeface="Arial" panose="020B0604020202020204" pitchFamily="34" charset="0"/>
              </a:rPr>
              <a:t> heb je innerlijke taal nodig. Omdat veel van onze leerlingen zwakke punten hebben in deze vaardigheden, ervaren ze vaker problemen met emotieregulatie. Dit uit zich vaak in gedrag dat naar buiten gericht is, zoals boosheid of conflicten.</a:t>
            </a:r>
          </a:p>
          <a:p>
            <a:endParaRPr lang="nl-NL" sz="1000" b="1" dirty="0">
              <a:latin typeface="+mj-lt"/>
              <a:cs typeface="Arial" panose="020B0604020202020204" pitchFamily="34" charset="0"/>
            </a:endParaRPr>
          </a:p>
          <a:p>
            <a:endParaRPr lang="nl-NL" sz="1000" b="1" dirty="0">
              <a:latin typeface="+mj-lt"/>
              <a:cs typeface="Arial" panose="020B0604020202020204" pitchFamily="34" charset="0"/>
            </a:endParaRPr>
          </a:p>
          <a:p>
            <a:r>
              <a:rPr lang="nl-NL" sz="1000" b="1" dirty="0">
                <a:latin typeface="+mj-lt"/>
                <a:cs typeface="Arial" panose="020B0604020202020204" pitchFamily="34" charset="0"/>
              </a:rPr>
              <a:t>Wat zien we in het gedrag van leerlingen met problemen in emotieregulatie?</a:t>
            </a:r>
            <a:br>
              <a:rPr lang="nl-NL" sz="1000" dirty="0">
                <a:latin typeface="+mj-lt"/>
                <a:cs typeface="Arial" panose="020B0604020202020204" pitchFamily="34" charset="0"/>
              </a:rPr>
            </a:br>
            <a:r>
              <a:rPr lang="nl-NL" sz="1000" dirty="0">
                <a:latin typeface="+mj-lt"/>
                <a:cs typeface="Arial" panose="020B0604020202020204" pitchFamily="34" charset="0"/>
              </a:rPr>
              <a:t>Leerlingen die moeite hebben met emotieregulatie, kunnen het volgende gedrag vertonen:</a:t>
            </a:r>
          </a:p>
          <a:p>
            <a:endParaRPr lang="nl-NL" sz="1000" dirty="0">
              <a:latin typeface="+mj-lt"/>
              <a:cs typeface="Arial" panose="020B0604020202020204" pitchFamily="34" charset="0"/>
            </a:endParaRPr>
          </a:p>
          <a:p>
            <a:pPr>
              <a:buFont typeface="+mj-lt"/>
              <a:buAutoNum type="arabicPeriod"/>
            </a:pPr>
            <a:r>
              <a:rPr lang="nl-NL" sz="1000" b="1" dirty="0">
                <a:latin typeface="+mj-lt"/>
                <a:cs typeface="Arial" panose="020B0604020202020204" pitchFamily="34" charset="0"/>
              </a:rPr>
              <a:t>Snel boos reageren:</a:t>
            </a:r>
            <a:br>
              <a:rPr lang="nl-NL" sz="1000" dirty="0">
                <a:latin typeface="+mj-lt"/>
                <a:cs typeface="Arial" panose="020B0604020202020204" pitchFamily="34" charset="0"/>
              </a:rPr>
            </a:br>
            <a:r>
              <a:rPr lang="nl-NL" sz="1000" dirty="0">
                <a:latin typeface="+mj-lt"/>
                <a:cs typeface="Arial" panose="020B0604020202020204" pitchFamily="34" charset="0"/>
              </a:rPr>
              <a:t>Ze worden boos zonder na te denken. Soms lijkt hun reactie niet nodig of is deze veel te heftig voor de situatie.</a:t>
            </a:r>
            <a:br>
              <a:rPr lang="nl-NL" sz="1000" dirty="0">
                <a:latin typeface="+mj-lt"/>
                <a:cs typeface="Arial" panose="020B0604020202020204" pitchFamily="34" charset="0"/>
              </a:rPr>
            </a:br>
            <a:endParaRPr lang="nl-NL" sz="1000" dirty="0">
              <a:latin typeface="+mj-lt"/>
              <a:cs typeface="Arial" panose="020B0604020202020204" pitchFamily="34" charset="0"/>
            </a:endParaRPr>
          </a:p>
          <a:p>
            <a:pPr>
              <a:buFont typeface="+mj-lt"/>
              <a:buAutoNum type="arabicPeriod"/>
            </a:pPr>
            <a:r>
              <a:rPr lang="nl-NL" sz="1000" b="1" dirty="0">
                <a:latin typeface="+mj-lt"/>
                <a:cs typeface="Arial" panose="020B0604020202020204" pitchFamily="34" charset="0"/>
              </a:rPr>
              <a:t>Snel in conflict komen:</a:t>
            </a:r>
            <a:br>
              <a:rPr lang="nl-NL" sz="1000" dirty="0">
                <a:latin typeface="+mj-lt"/>
                <a:cs typeface="Arial" panose="020B0604020202020204" pitchFamily="34" charset="0"/>
              </a:rPr>
            </a:br>
            <a:r>
              <a:rPr lang="nl-NL" sz="1000" dirty="0">
                <a:latin typeface="+mj-lt"/>
                <a:cs typeface="Arial" panose="020B0604020202020204" pitchFamily="34" charset="0"/>
              </a:rPr>
              <a:t>Ze raken vaak betrokken bij ruzies die snel oplopen. Deze conflicten zijn vaak zo heftig dat ze het niet zelf kunnen oplossen.</a:t>
            </a:r>
            <a:br>
              <a:rPr lang="nl-NL" sz="1000" dirty="0">
                <a:latin typeface="+mj-lt"/>
                <a:cs typeface="Arial" panose="020B0604020202020204" pitchFamily="34" charset="0"/>
              </a:rPr>
            </a:br>
            <a:endParaRPr lang="nl-NL" sz="1000" dirty="0">
              <a:latin typeface="+mj-lt"/>
              <a:cs typeface="Arial" panose="020B0604020202020204" pitchFamily="34" charset="0"/>
            </a:endParaRPr>
          </a:p>
          <a:p>
            <a:pPr>
              <a:buFont typeface="+mj-lt"/>
              <a:buAutoNum type="arabicPeriod"/>
            </a:pPr>
            <a:r>
              <a:rPr lang="nl-NL" sz="1000" b="1" dirty="0">
                <a:latin typeface="+mj-lt"/>
                <a:cs typeface="Arial" panose="020B0604020202020204" pitchFamily="34" charset="0"/>
              </a:rPr>
              <a:t>Moeite met tegenslag en stress:</a:t>
            </a:r>
            <a:br>
              <a:rPr lang="nl-NL" sz="1000" dirty="0">
                <a:latin typeface="+mj-lt"/>
                <a:cs typeface="Arial" panose="020B0604020202020204" pitchFamily="34" charset="0"/>
              </a:rPr>
            </a:br>
            <a:r>
              <a:rPr lang="nl-NL" sz="1000" dirty="0">
                <a:latin typeface="+mj-lt"/>
                <a:cs typeface="Arial" panose="020B0604020202020204" pitchFamily="34" charset="0"/>
              </a:rPr>
              <a:t>Bij moeilijkheden of stress raken ze sneller gefrustreerd en geven ze sneller op. Bijvoorbeeld: als ze een moeilijke opdracht niet begrijpen, klappen ze hun boek dicht of gooien het weg.</a:t>
            </a:r>
            <a:br>
              <a:rPr lang="nl-NL" sz="1000" dirty="0">
                <a:latin typeface="+mj-lt"/>
                <a:cs typeface="Arial" panose="020B0604020202020204" pitchFamily="34" charset="0"/>
              </a:rPr>
            </a:br>
            <a:endParaRPr lang="nl-NL" sz="1000" dirty="0">
              <a:latin typeface="+mj-lt"/>
              <a:cs typeface="Arial" panose="020B0604020202020204" pitchFamily="34" charset="0"/>
            </a:endParaRPr>
          </a:p>
          <a:p>
            <a:pPr>
              <a:buFont typeface="+mj-lt"/>
              <a:buAutoNum type="arabicPeriod"/>
            </a:pPr>
            <a:r>
              <a:rPr lang="nl-NL" sz="1000" b="1" dirty="0">
                <a:latin typeface="+mj-lt"/>
                <a:cs typeface="Arial" panose="020B0604020202020204" pitchFamily="34" charset="0"/>
              </a:rPr>
              <a:t>Overdreven enthousiasme of blijdschap:</a:t>
            </a:r>
            <a:br>
              <a:rPr lang="nl-NL" sz="1000" dirty="0">
                <a:latin typeface="+mj-lt"/>
                <a:cs typeface="Arial" panose="020B0604020202020204" pitchFamily="34" charset="0"/>
              </a:rPr>
            </a:br>
            <a:r>
              <a:rPr lang="nl-NL" sz="1000" dirty="0">
                <a:latin typeface="+mj-lt"/>
                <a:cs typeface="Arial" panose="020B0604020202020204" pitchFamily="34" charset="0"/>
              </a:rPr>
              <a:t>Als ze ergens enthousiast over zijn, kunnen ze hier heel druk van worden. Ze praten er voortdurend over en hebben moeite om aan hun werk te beginnen. Soms gaan ze volledig op in hun enthousiasme voor een taak, waardoor ze moeilijk kunnen stoppen.</a:t>
            </a:r>
            <a:br>
              <a:rPr lang="nl-NL" sz="1000" dirty="0">
                <a:latin typeface="+mj-lt"/>
                <a:cs typeface="Arial" panose="020B0604020202020204" pitchFamily="34" charset="0"/>
              </a:rPr>
            </a:br>
            <a:endParaRPr lang="nl-NL" sz="1000" dirty="0">
              <a:latin typeface="+mj-lt"/>
              <a:cs typeface="Arial" panose="020B0604020202020204" pitchFamily="34" charset="0"/>
            </a:endParaRPr>
          </a:p>
          <a:p>
            <a:pPr>
              <a:buFont typeface="+mj-lt"/>
              <a:buAutoNum type="arabicPeriod"/>
            </a:pPr>
            <a:r>
              <a:rPr lang="nl-NL" sz="1000" b="1" dirty="0">
                <a:latin typeface="+mj-lt"/>
                <a:cs typeface="Arial" panose="020B0604020202020204" pitchFamily="34" charset="0"/>
              </a:rPr>
              <a:t>Heftige emoties ervaren en tonen:</a:t>
            </a:r>
            <a:br>
              <a:rPr lang="nl-NL" sz="1000" dirty="0">
                <a:latin typeface="+mj-lt"/>
                <a:cs typeface="Arial" panose="020B0604020202020204" pitchFamily="34" charset="0"/>
              </a:rPr>
            </a:br>
            <a:r>
              <a:rPr lang="nl-NL" sz="1000" dirty="0">
                <a:latin typeface="+mj-lt"/>
                <a:cs typeface="Arial" panose="020B0604020202020204" pitchFamily="34" charset="0"/>
              </a:rPr>
              <a:t>Ze laten vaak sterke emoties zien, zowel positieve als negatieve. Dit komt doordat ze deze emoties dieper en intenser voelen dan anderen.</a:t>
            </a:r>
          </a:p>
          <a:p>
            <a:pPr>
              <a:lnSpc>
                <a:spcPct val="115000"/>
              </a:lnSpc>
              <a:spcAft>
                <a:spcPts val="1000"/>
              </a:spcAft>
              <a:buSzPts val="1000"/>
              <a:buFont typeface="Symbol" panose="05050102010706020507" pitchFamily="18" charset="2"/>
            </a:pPr>
            <a:endParaRPr lang="nl-NL" sz="1000" kern="100" dirty="0">
              <a:latin typeface="+mj-lt"/>
              <a:ea typeface="Times New Roman" panose="02020603050405020304" pitchFamily="18" charset="0"/>
              <a:cs typeface="Arial" panose="020B0604020202020204" pitchFamily="34" charset="0"/>
            </a:endParaRPr>
          </a:p>
          <a:p>
            <a:pPr>
              <a:lnSpc>
                <a:spcPct val="115000"/>
              </a:lnSpc>
              <a:spcAft>
                <a:spcPts val="1000"/>
              </a:spcAft>
              <a:buSzPts val="1000"/>
              <a:buFont typeface="Symbol" panose="05050102010706020507" pitchFamily="18" charset="2"/>
            </a:pPr>
            <a:r>
              <a:rPr lang="nl-NL" sz="1000" kern="100" dirty="0">
                <a:latin typeface="+mj-lt"/>
                <a:ea typeface="Times New Roman" panose="02020603050405020304" pitchFamily="18" charset="0"/>
                <a:cs typeface="Arial" panose="020B0604020202020204" pitchFamily="34" charset="0"/>
              </a:rPr>
              <a:t>______________________________________________________________________________________________</a:t>
            </a:r>
          </a:p>
          <a:p>
            <a:pPr>
              <a:lnSpc>
                <a:spcPct val="115000"/>
              </a:lnSpc>
              <a:spcAft>
                <a:spcPts val="1000"/>
              </a:spcAft>
              <a:buSzPts val="1000"/>
              <a:buFont typeface="Symbol" panose="05050102010706020507" pitchFamily="18" charset="2"/>
            </a:pPr>
            <a:endParaRPr lang="nl-NL" sz="1000" kern="100" dirty="0">
              <a:latin typeface="+mj-lt"/>
              <a:ea typeface="Times New Roman" panose="02020603050405020304" pitchFamily="18" charset="0"/>
              <a:cs typeface="Arial" panose="020B0604020202020204" pitchFamily="34" charset="0"/>
            </a:endParaRPr>
          </a:p>
          <a:p>
            <a:r>
              <a:rPr lang="nl-NL" sz="1000" b="1" dirty="0">
                <a:latin typeface="+mj-lt"/>
                <a:cs typeface="Arial" panose="020B0604020202020204" pitchFamily="34" charset="0"/>
              </a:rPr>
              <a:t>Wat kun je als docent doen?</a:t>
            </a:r>
            <a:br>
              <a:rPr lang="nl-NL" sz="1000" dirty="0">
                <a:latin typeface="+mj-lt"/>
                <a:cs typeface="Arial" panose="020B0604020202020204" pitchFamily="34" charset="0"/>
              </a:rPr>
            </a:br>
            <a:r>
              <a:rPr lang="nl-NL" sz="1000" dirty="0">
                <a:latin typeface="+mj-lt"/>
                <a:cs typeface="Arial" panose="020B0604020202020204" pitchFamily="34" charset="0"/>
              </a:rPr>
              <a:t>Als docent is het belangrijk om te herkennen dat sommige leerlingen moeite hebben met hun emoties. Voor hen kan het voelen alsof hun emoties hen “overkomen” en dat ze er geen controle over hebben. Jij kunt leerlingen helpen door hen bewust te maken van hun emoties en hen strategieën te geven om hier beter mee om te gaan.</a:t>
            </a:r>
          </a:p>
          <a:p>
            <a:endParaRPr lang="nl-NL" sz="1000" dirty="0">
              <a:latin typeface="+mj-lt"/>
              <a:cs typeface="Arial" panose="020B0604020202020204" pitchFamily="34" charset="0"/>
            </a:endParaRPr>
          </a:p>
          <a:p>
            <a:r>
              <a:rPr lang="nl-NL" sz="1000" b="1" dirty="0">
                <a:latin typeface="+mj-lt"/>
                <a:cs typeface="Arial" panose="020B0604020202020204" pitchFamily="34" charset="0"/>
              </a:rPr>
              <a:t>1. Emoties begrijpen</a:t>
            </a:r>
          </a:p>
          <a:p>
            <a:pPr>
              <a:buFont typeface="Arial" panose="020B0604020202020204" pitchFamily="34" charset="0"/>
              <a:buChar char="•"/>
            </a:pPr>
            <a:r>
              <a:rPr lang="nl-NL" sz="1000" dirty="0">
                <a:latin typeface="+mj-lt"/>
                <a:cs typeface="Arial" panose="020B0604020202020204" pitchFamily="34" charset="0"/>
              </a:rPr>
              <a:t>Leg uit dat emoties niet “goed” of “slecht” zijn. Emoties zijn er gewoon en hebben allemaal een functie. Vermijd woorden zoals “positieve” of “negatieve” emoties, omdat leerlingen hierdoor kunnen denken dat sommige emoties niet mogen.</a:t>
            </a:r>
          </a:p>
          <a:p>
            <a:pPr>
              <a:buFont typeface="Arial" panose="020B0604020202020204" pitchFamily="34" charset="0"/>
              <a:buChar char="•"/>
            </a:pPr>
            <a:r>
              <a:rPr lang="nl-NL" sz="1000" dirty="0">
                <a:latin typeface="+mj-lt"/>
                <a:cs typeface="Arial" panose="020B0604020202020204" pitchFamily="34" charset="0"/>
              </a:rPr>
              <a:t>Leer leerlingen dat emoties bedoeld zijn om hen ergens op te wijzen, maar dat ze niet altijd meteen op die emotie hoeven te reageren.</a:t>
            </a:r>
          </a:p>
          <a:p>
            <a:pPr>
              <a:buFont typeface="Arial" panose="020B0604020202020204" pitchFamily="34" charset="0"/>
              <a:buChar char="•"/>
            </a:pPr>
            <a:endParaRPr lang="nl-NL" sz="1000" dirty="0">
              <a:latin typeface="+mj-lt"/>
              <a:cs typeface="Arial" panose="020B0604020202020204" pitchFamily="34" charset="0"/>
            </a:endParaRPr>
          </a:p>
          <a:p>
            <a:r>
              <a:rPr lang="nl-NL" sz="1000" b="1" dirty="0">
                <a:latin typeface="+mj-lt"/>
                <a:cs typeface="Arial" panose="020B0604020202020204" pitchFamily="34" charset="0"/>
              </a:rPr>
              <a:t>2. Taal voor emoties ontwikkelen</a:t>
            </a:r>
          </a:p>
          <a:p>
            <a:pPr>
              <a:buFont typeface="Arial" panose="020B0604020202020204" pitchFamily="34" charset="0"/>
              <a:buChar char="•"/>
            </a:pPr>
            <a:r>
              <a:rPr lang="nl-NL" sz="1000" dirty="0">
                <a:latin typeface="+mj-lt"/>
                <a:cs typeface="Arial" panose="020B0604020202020204" pitchFamily="34" charset="0"/>
              </a:rPr>
              <a:t>Help leerlingen om emotiewoorden te leren zodat ze beter kunnen benoemen wat ze voelen. Hoe meer woorden ze kennen, hoe beter ze hun emoties begrijpen en uiten. Je kunt hierbij het ‘emotie en gevoelswoorden kwadrant’ gebruiken of de ‘kerngloedkaartjes’ (zie bijlagen)</a:t>
            </a:r>
          </a:p>
          <a:p>
            <a:pPr>
              <a:buFont typeface="Arial" panose="020B0604020202020204" pitchFamily="34" charset="0"/>
              <a:buChar char="•"/>
            </a:pPr>
            <a:r>
              <a:rPr lang="nl-NL" sz="1000" dirty="0">
                <a:latin typeface="+mj-lt"/>
                <a:cs typeface="Arial" panose="020B0604020202020204" pitchFamily="34" charset="0"/>
              </a:rPr>
              <a:t>Maak ze bewust van waar ze emoties in hun lichaam voelen. Het lichaam geeft vaak al signalen over emoties, zelfs voordat je er woorden voor hebt.</a:t>
            </a:r>
          </a:p>
          <a:p>
            <a:pPr>
              <a:buFont typeface="Arial" panose="020B0604020202020204" pitchFamily="34" charset="0"/>
              <a:buChar char="•"/>
            </a:pPr>
            <a:endParaRPr lang="nl-NL" sz="1000" dirty="0">
              <a:latin typeface="+mj-lt"/>
              <a:cs typeface="Arial" panose="020B0604020202020204" pitchFamily="34" charset="0"/>
            </a:endParaRPr>
          </a:p>
          <a:p>
            <a:r>
              <a:rPr lang="nl-NL" sz="1000" b="1" dirty="0">
                <a:latin typeface="+mj-lt"/>
                <a:cs typeface="Arial" panose="020B0604020202020204" pitchFamily="34" charset="0"/>
              </a:rPr>
              <a:t>3. Rustig leren ademhalen</a:t>
            </a:r>
          </a:p>
          <a:p>
            <a:pPr>
              <a:buFont typeface="Arial" panose="020B0604020202020204" pitchFamily="34" charset="0"/>
              <a:buChar char="•"/>
            </a:pPr>
            <a:r>
              <a:rPr lang="nl-NL" sz="1000" dirty="0">
                <a:latin typeface="+mj-lt"/>
                <a:cs typeface="Arial" panose="020B0604020202020204" pitchFamily="34" charset="0"/>
              </a:rPr>
              <a:t>Leg uit dat emoties vaak intenser worden als de ademhaling sneller gaat. Dit komt doordat de adrenaline stijgt, wat je denkvermogen tijdelijk kan verminderen. Door rustig te ademen, krijgen ze meer controle over hun gedachten en acties.</a:t>
            </a:r>
          </a:p>
          <a:p>
            <a:pPr>
              <a:buFont typeface="Arial" panose="020B0604020202020204" pitchFamily="34" charset="0"/>
              <a:buChar char="•"/>
            </a:pPr>
            <a:r>
              <a:rPr lang="nl-NL" sz="1000" dirty="0">
                <a:latin typeface="+mj-lt"/>
                <a:cs typeface="Arial" panose="020B0604020202020204" pitchFamily="34" charset="0"/>
              </a:rPr>
              <a:t>Leer technieken zoals:</a:t>
            </a:r>
          </a:p>
          <a:p>
            <a:pPr marL="742950" lvl="1" indent="-285750">
              <a:buFont typeface="Arial" panose="020B0604020202020204" pitchFamily="34" charset="0"/>
              <a:buChar char="•"/>
            </a:pPr>
            <a:r>
              <a:rPr lang="nl-NL" sz="1000" b="1" dirty="0">
                <a:latin typeface="+mj-lt"/>
                <a:cs typeface="Arial" panose="020B0604020202020204" pitchFamily="34" charset="0"/>
              </a:rPr>
              <a:t>Lang uitademen:</a:t>
            </a:r>
            <a:r>
              <a:rPr lang="nl-NL" sz="1000" dirty="0">
                <a:latin typeface="+mj-lt"/>
                <a:cs typeface="Arial" panose="020B0604020202020204" pitchFamily="34" charset="0"/>
              </a:rPr>
              <a:t> Adem 4 tellen in en 6 tellen uit.</a:t>
            </a:r>
          </a:p>
          <a:p>
            <a:pPr marL="742950" lvl="1" indent="-285750">
              <a:buFont typeface="Arial" panose="020B0604020202020204" pitchFamily="34" charset="0"/>
              <a:buChar char="•"/>
            </a:pPr>
            <a:r>
              <a:rPr lang="nl-NL" sz="1000" b="1" dirty="0">
                <a:latin typeface="+mj-lt"/>
                <a:cs typeface="Arial" panose="020B0604020202020204" pitchFamily="34" charset="0"/>
              </a:rPr>
              <a:t>Vierkante ademhaling:</a:t>
            </a:r>
            <a:r>
              <a:rPr lang="nl-NL" sz="1000" dirty="0">
                <a:latin typeface="+mj-lt"/>
                <a:cs typeface="Arial" panose="020B0604020202020204" pitchFamily="34" charset="0"/>
              </a:rPr>
              <a:t> Adem 4 tellen in, houd 4 tellen vast, adem 4 tellen uit en houd weer 4 tellen vast. </a:t>
            </a:r>
            <a:r>
              <a:rPr lang="nl-NL" sz="1000" dirty="0">
                <a:latin typeface="+mj-lt"/>
                <a:cs typeface="Arial" panose="020B0604020202020204" pitchFamily="34" charset="0"/>
                <a:hlinkClick r:id="rId3"/>
              </a:rPr>
              <a:t>Bekijk hier een voorbeeld</a:t>
            </a:r>
            <a:r>
              <a:rPr lang="nl-NL" sz="1000" dirty="0">
                <a:latin typeface="+mj-lt"/>
                <a:cs typeface="Arial" panose="020B0604020202020204" pitchFamily="34" charset="0"/>
              </a:rPr>
              <a:t>.</a:t>
            </a:r>
          </a:p>
          <a:p>
            <a:pPr marL="742950" lvl="1" indent="-285750">
              <a:buFont typeface="Arial" panose="020B0604020202020204" pitchFamily="34" charset="0"/>
              <a:buChar char="•"/>
            </a:pPr>
            <a:endParaRPr lang="nl-NL" sz="1000" dirty="0">
              <a:latin typeface="+mj-lt"/>
              <a:cs typeface="Arial" panose="020B0604020202020204" pitchFamily="34" charset="0"/>
            </a:endParaRPr>
          </a:p>
          <a:p>
            <a:r>
              <a:rPr lang="nl-NL" sz="1000" b="1" dirty="0">
                <a:latin typeface="+mj-lt"/>
                <a:cs typeface="Arial" panose="020B0604020202020204" pitchFamily="34" charset="0"/>
              </a:rPr>
              <a:t>4. Dankjewel brein!</a:t>
            </a:r>
          </a:p>
          <a:p>
            <a:pPr>
              <a:buFont typeface="Arial" panose="020B0604020202020204" pitchFamily="34" charset="0"/>
              <a:buChar char="•"/>
            </a:pPr>
            <a:r>
              <a:rPr lang="nl-NL" sz="1000" dirty="0">
                <a:latin typeface="+mj-lt"/>
                <a:cs typeface="Arial" panose="020B0604020202020204" pitchFamily="34" charset="0"/>
              </a:rPr>
              <a:t>Oefen met leerlingen hoe ze emoties kunnen zien als signalen van hun brein. Bijvoorbeeld: </a:t>
            </a:r>
            <a:r>
              <a:rPr lang="nl-NL" sz="1000" i="1" dirty="0">
                <a:latin typeface="+mj-lt"/>
                <a:cs typeface="Arial" panose="020B0604020202020204" pitchFamily="34" charset="0"/>
              </a:rPr>
              <a:t>“Dankjewel voor het seintje, brein! Ik bepaal zelf wat handig is om nu te doen.”</a:t>
            </a:r>
            <a:endParaRPr lang="nl-NL" sz="1000" dirty="0">
              <a:latin typeface="+mj-lt"/>
              <a:cs typeface="Arial" panose="020B0604020202020204" pitchFamily="34" charset="0"/>
            </a:endParaRPr>
          </a:p>
          <a:p>
            <a:pPr>
              <a:buFont typeface="Arial" panose="020B0604020202020204" pitchFamily="34" charset="0"/>
              <a:buChar char="•"/>
            </a:pPr>
            <a:r>
              <a:rPr lang="nl-NL" sz="1000" dirty="0">
                <a:latin typeface="+mj-lt"/>
                <a:cs typeface="Arial" panose="020B0604020202020204" pitchFamily="34" charset="0"/>
              </a:rPr>
              <a:t>Help leerlingen te begrijpen dat hun emoties bedoeld zijn om hen te beschermen of te waarschuwen, maar dat ze niet altijd hoeven te handelen op wat ze voelen.</a:t>
            </a:r>
          </a:p>
          <a:p>
            <a:pPr>
              <a:buFont typeface="Arial" panose="020B0604020202020204" pitchFamily="34" charset="0"/>
              <a:buChar char="•"/>
            </a:pPr>
            <a:r>
              <a:rPr lang="nl-NL" sz="1000" dirty="0">
                <a:latin typeface="+mj-lt"/>
                <a:cs typeface="Arial" panose="020B0604020202020204" pitchFamily="34" charset="0"/>
              </a:rPr>
              <a:t>Dit vraagt veel oefening en nadenken over emoties (metacognitie). Niet alle leerlingen kunnen dit meteen, maar als ze het leren, hebben ze hier hun hele leven profijt van.</a:t>
            </a:r>
          </a:p>
          <a:p>
            <a:pPr>
              <a:buFont typeface="Arial" panose="020B0604020202020204" pitchFamily="34" charset="0"/>
              <a:buChar char="•"/>
            </a:pPr>
            <a:endParaRPr lang="nl-NL" sz="1000" dirty="0">
              <a:latin typeface="+mj-lt"/>
              <a:cs typeface="Arial" panose="020B0604020202020204" pitchFamily="34" charset="0"/>
            </a:endParaRPr>
          </a:p>
          <a:p>
            <a:r>
              <a:rPr lang="nl-NL" sz="1000" b="1" dirty="0">
                <a:latin typeface="+mj-lt"/>
                <a:cs typeface="Arial" panose="020B0604020202020204" pitchFamily="34" charset="0"/>
              </a:rPr>
              <a:t>5. Geef complimenten en praat over successen</a:t>
            </a:r>
          </a:p>
          <a:p>
            <a:pPr>
              <a:buFont typeface="Arial" panose="020B0604020202020204" pitchFamily="34" charset="0"/>
              <a:buChar char="•"/>
            </a:pPr>
            <a:r>
              <a:rPr lang="nl-NL" sz="1000" dirty="0">
                <a:latin typeface="+mj-lt"/>
                <a:cs typeface="Arial" panose="020B0604020202020204" pitchFamily="34" charset="0"/>
              </a:rPr>
              <a:t>Geef positieve feedback als leerlingen hun emoties beter onder controle hebben. Zeg bijvoorbeeld: </a:t>
            </a:r>
            <a:r>
              <a:rPr lang="nl-NL" sz="1000" i="1" dirty="0">
                <a:latin typeface="+mj-lt"/>
                <a:cs typeface="Arial" panose="020B0604020202020204" pitchFamily="34" charset="0"/>
              </a:rPr>
              <a:t>“Je riep vorige week door de klas, maar nu steek je je vinger op. Goed gedaan!”</a:t>
            </a:r>
            <a:endParaRPr lang="nl-NL" sz="1000" dirty="0">
              <a:latin typeface="+mj-lt"/>
              <a:cs typeface="Arial" panose="020B0604020202020204" pitchFamily="34" charset="0"/>
            </a:endParaRPr>
          </a:p>
          <a:p>
            <a:pPr>
              <a:buFont typeface="Arial" panose="020B0604020202020204" pitchFamily="34" charset="0"/>
              <a:buChar char="•"/>
            </a:pPr>
            <a:r>
              <a:rPr lang="nl-NL" sz="1000" dirty="0">
                <a:latin typeface="+mj-lt"/>
                <a:cs typeface="Arial" panose="020B0604020202020204" pitchFamily="34" charset="0"/>
              </a:rPr>
              <a:t>Bespreek samen wat hen heeft geholpen om met hun emoties om te gaan. Vraag hoe ze dat deden, zodat ze die strategie in de toekomst nog eens kunnen gebruiken.</a:t>
            </a:r>
          </a:p>
          <a:p>
            <a:endParaRPr lang="nl-NL" sz="1000" dirty="0">
              <a:latin typeface="+mj-lt"/>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4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Voor de leerlingen</a:t>
            </a:r>
          </a:p>
          <a:p>
            <a:endParaRPr lang="nl-NL" sz="1000" b="0" dirty="0"/>
          </a:p>
          <a:p>
            <a:r>
              <a:rPr lang="nl-NL" sz="1000" b="0" dirty="0"/>
              <a:t>Als je al eerder de </a:t>
            </a:r>
            <a:r>
              <a:rPr lang="nl-NL" sz="1000" b="0" dirty="0" err="1"/>
              <a:t>PeTOS</a:t>
            </a:r>
            <a:r>
              <a:rPr lang="nl-NL" sz="1000" b="0" dirty="0"/>
              <a:t> lessen hebt gevolgd dan ken je deze manier al.</a:t>
            </a:r>
          </a:p>
          <a:p>
            <a:endParaRPr lang="nl-NL" sz="1000" b="0" dirty="0"/>
          </a:p>
          <a:p>
            <a:r>
              <a:rPr lang="nl-NL" sz="1000" b="0" dirty="0"/>
              <a:t>Voordat je een emotie voelt, heb je eerst een gedachte.</a:t>
            </a:r>
          </a:p>
          <a:p>
            <a:r>
              <a:rPr lang="nl-NL" sz="1000" b="0" dirty="0"/>
              <a:t>Sommige gedachten zijn niet-helpend. </a:t>
            </a:r>
          </a:p>
          <a:p>
            <a:r>
              <a:rPr lang="nl-NL" sz="1000" b="0" dirty="0"/>
              <a:t>Daar kun je een helpende gedachte van maken. </a:t>
            </a:r>
          </a:p>
          <a:p>
            <a:r>
              <a:rPr lang="nl-NL" sz="1000" b="0" dirty="0"/>
              <a:t>Als dat lukt dan komt de emotie niet naar boven. Je alarmsignaal gaat niet aan.</a:t>
            </a:r>
          </a:p>
          <a:p>
            <a:r>
              <a:rPr lang="nl-NL" sz="1000" b="0" dirty="0"/>
              <a:t>Of je voelt de emotie minder heftig. </a:t>
            </a:r>
            <a:endParaRPr lang="nl-NL" sz="1000" b="1" dirty="0"/>
          </a:p>
          <a:p>
            <a:endParaRPr lang="nl-NL" sz="1000" b="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6284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Voor de leerlingen</a:t>
            </a:r>
          </a:p>
          <a:p>
            <a:endParaRPr lang="nl-NL" sz="1000" b="0" dirty="0"/>
          </a:p>
          <a:p>
            <a:r>
              <a:rPr lang="nl-NL" sz="1000" b="0" dirty="0"/>
              <a:t>Voordat je een emotie voelt, gebeurt er meestal iets.</a:t>
            </a:r>
          </a:p>
          <a:p>
            <a:r>
              <a:rPr lang="nl-NL" sz="1000" b="0" dirty="0"/>
              <a:t>Door wat er gebeurt komen er gedachten in je hoofd.</a:t>
            </a:r>
          </a:p>
          <a:p>
            <a:r>
              <a:rPr lang="nl-NL" sz="1000" b="0" dirty="0"/>
              <a:t>Daarna voel je de emotie.</a:t>
            </a:r>
          </a:p>
          <a:p>
            <a:r>
              <a:rPr lang="nl-NL" sz="1000" b="0" dirty="0"/>
              <a:t>Daarna reageer je met je gedrag: je doet of zegt dingen.</a:t>
            </a:r>
          </a:p>
          <a:p>
            <a:r>
              <a:rPr lang="nl-NL" sz="1000" b="0" dirty="0"/>
              <a:t>Vervolgens is er een gevolg: na jouw gedrag gebeurt er iets.</a:t>
            </a:r>
          </a:p>
          <a:p>
            <a:endParaRPr lang="nl-NL" sz="1000" b="0" dirty="0"/>
          </a:p>
          <a:p>
            <a:r>
              <a:rPr lang="nl-NL" sz="1000" b="0" dirty="0"/>
              <a:t>Het kan helpen om uit te pluizen (dat betekent uit te zoeken) wat er gebeurt.</a:t>
            </a:r>
          </a:p>
          <a:p>
            <a:r>
              <a:rPr lang="nl-NL" sz="1000" b="0" dirty="0"/>
              <a:t>Als je dat vaker doet, krijg je grip op je gedachten en emoties.</a:t>
            </a:r>
          </a:p>
          <a:p>
            <a:r>
              <a:rPr lang="nl-NL" sz="1000" b="0" dirty="0"/>
              <a:t>Doe dit met hulp van een volwassene.</a:t>
            </a:r>
            <a:endParaRPr lang="nl-NL" sz="1000" b="1" dirty="0"/>
          </a:p>
          <a:p>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091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De leerlingen vullen het werkblad zelf in, maar er kan ook voor worden gekozen om samen te werken met een maatje.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0684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000" b="1" i="0" dirty="0">
                <a:solidFill>
                  <a:srgbClr val="000000"/>
                </a:solidFill>
                <a:effectLst/>
                <a:latin typeface="+mj-lt"/>
              </a:rPr>
              <a:t>Bespreek met de leerlingen</a:t>
            </a:r>
            <a:r>
              <a:rPr lang="en-US" sz="1000" b="0" i="0" dirty="0">
                <a:solidFill>
                  <a:srgbClr val="444444"/>
                </a:solidFill>
                <a:effectLst/>
                <a:latin typeface="+mj-lt"/>
              </a:rPr>
              <a:t>​</a:t>
            </a:r>
          </a:p>
          <a:p>
            <a:pPr algn="l" rtl="0" fontAlgn="base"/>
            <a:endParaRPr lang="en-US" sz="1000" b="0" i="0" dirty="0">
              <a:solidFill>
                <a:srgbClr val="444444"/>
              </a:solidFill>
              <a:effectLst/>
              <a:latin typeface="+mj-lt"/>
            </a:endParaRPr>
          </a:p>
          <a:p>
            <a:pPr algn="l" rtl="0" fontAlgn="base">
              <a:buFont typeface="Arial" panose="020B0604020202020204" pitchFamily="34" charset="0"/>
              <a:buChar char="•"/>
            </a:pPr>
            <a:r>
              <a:rPr lang="nl-NL" sz="1000" b="0" i="0" u="none" strike="noStrike" dirty="0">
                <a:solidFill>
                  <a:srgbClr val="000000"/>
                </a:solidFill>
                <a:effectLst/>
                <a:latin typeface="+mj-lt"/>
              </a:rPr>
              <a:t>Je hebt het werkblad ingevuld van de manier die jou het fijnst leek.</a:t>
            </a:r>
          </a:p>
          <a:p>
            <a:pPr algn="l" rtl="0" fontAlgn="base">
              <a:buFont typeface="Arial" panose="020B0604020202020204" pitchFamily="34" charset="0"/>
              <a:buChar char="•"/>
            </a:pPr>
            <a:r>
              <a:rPr lang="nl-NL" sz="1000" b="0" i="0" u="none" strike="noStrike" dirty="0">
                <a:solidFill>
                  <a:srgbClr val="000000"/>
                </a:solidFill>
                <a:effectLst/>
                <a:latin typeface="+mj-lt"/>
              </a:rPr>
              <a:t>Hoe was het om het werkblad in te vullen?</a:t>
            </a:r>
          </a:p>
          <a:p>
            <a:pPr algn="l" rtl="0" fontAlgn="base">
              <a:buFont typeface="Arial" panose="020B0604020202020204" pitchFamily="34" charset="0"/>
              <a:buChar char="•"/>
            </a:pPr>
            <a:r>
              <a:rPr lang="nl-NL" sz="1000" b="0" i="0" u="none" strike="noStrike" dirty="0">
                <a:solidFill>
                  <a:srgbClr val="000000"/>
                </a:solidFill>
                <a:effectLst/>
                <a:latin typeface="+mj-lt"/>
              </a:rPr>
              <a:t>Wil je deze manier op school uitproberen?</a:t>
            </a:r>
            <a:endParaRPr lang="en-US" sz="1000" b="0" i="0" dirty="0">
              <a:solidFill>
                <a:srgbClr val="444444"/>
              </a:solidFill>
              <a:effectLst/>
              <a:latin typeface="+mj-lt"/>
            </a:endParaRPr>
          </a:p>
          <a:p>
            <a:pPr algn="l" rtl="0" fontAlgn="base">
              <a:buFont typeface="Arial" panose="020B0604020202020204" pitchFamily="34" charset="0"/>
              <a:buChar char="•"/>
            </a:pPr>
            <a:r>
              <a:rPr lang="nl-NL" sz="1000" b="0" i="0" u="none" strike="noStrike" dirty="0">
                <a:solidFill>
                  <a:srgbClr val="000000"/>
                </a:solidFill>
                <a:effectLst/>
                <a:latin typeface="+mj-lt"/>
              </a:rPr>
              <a:t>Ja? Op welke momenten op school ga je jou manier proberen?</a:t>
            </a:r>
            <a:r>
              <a:rPr lang="en-US" sz="1000" b="0" i="0" dirty="0">
                <a:solidFill>
                  <a:srgbClr val="444444"/>
                </a:solidFill>
                <a:effectLst/>
                <a:latin typeface="+mj-lt"/>
              </a:rPr>
              <a:t>​</a:t>
            </a:r>
          </a:p>
          <a:p>
            <a:pPr algn="l" rtl="0" fontAlgn="base">
              <a:buFont typeface="Arial" panose="020B0604020202020204" pitchFamily="34" charset="0"/>
              <a:buChar char="•"/>
            </a:pPr>
            <a:r>
              <a:rPr lang="en-US" sz="1000" b="0" i="0" dirty="0">
                <a:solidFill>
                  <a:srgbClr val="444444"/>
                </a:solidFill>
                <a:effectLst/>
                <a:latin typeface="+mj-lt"/>
              </a:rPr>
              <a:t>Nee? Is er </a:t>
            </a:r>
            <a:r>
              <a:rPr lang="en-US" sz="1000" b="0" i="0" dirty="0" err="1">
                <a:solidFill>
                  <a:srgbClr val="444444"/>
                </a:solidFill>
                <a:effectLst/>
                <a:latin typeface="+mj-lt"/>
              </a:rPr>
              <a:t>een</a:t>
            </a:r>
            <a:r>
              <a:rPr lang="en-US" sz="1000" b="0" i="0" dirty="0">
                <a:solidFill>
                  <a:srgbClr val="444444"/>
                </a:solidFill>
                <a:effectLst/>
                <a:latin typeface="+mj-lt"/>
              </a:rPr>
              <a:t> </a:t>
            </a:r>
            <a:r>
              <a:rPr lang="en-US" sz="1000" b="0" i="0" dirty="0" err="1">
                <a:solidFill>
                  <a:srgbClr val="444444"/>
                </a:solidFill>
                <a:effectLst/>
                <a:latin typeface="+mj-lt"/>
              </a:rPr>
              <a:t>andere</a:t>
            </a:r>
            <a:r>
              <a:rPr lang="en-US" sz="1000" b="0" i="0" dirty="0">
                <a:solidFill>
                  <a:srgbClr val="444444"/>
                </a:solidFill>
                <a:effectLst/>
                <a:latin typeface="+mj-lt"/>
              </a:rPr>
              <a:t> </a:t>
            </a:r>
            <a:r>
              <a:rPr lang="en-US" sz="1000" b="0" i="0" dirty="0" err="1">
                <a:solidFill>
                  <a:srgbClr val="444444"/>
                </a:solidFill>
                <a:effectLst/>
                <a:latin typeface="+mj-lt"/>
              </a:rPr>
              <a:t>manier</a:t>
            </a:r>
            <a:r>
              <a:rPr lang="en-US" sz="1000" b="0" i="0" dirty="0">
                <a:solidFill>
                  <a:srgbClr val="444444"/>
                </a:solidFill>
                <a:effectLst/>
                <a:latin typeface="+mj-lt"/>
              </a:rPr>
              <a:t> die je </a:t>
            </a:r>
            <a:r>
              <a:rPr lang="en-US" sz="1000" b="0" i="0" dirty="0" err="1">
                <a:solidFill>
                  <a:srgbClr val="444444"/>
                </a:solidFill>
                <a:effectLst/>
                <a:latin typeface="+mj-lt"/>
              </a:rPr>
              <a:t>zou</a:t>
            </a:r>
            <a:r>
              <a:rPr lang="en-US" sz="1000" b="0" i="0" dirty="0">
                <a:solidFill>
                  <a:srgbClr val="444444"/>
                </a:solidFill>
                <a:effectLst/>
                <a:latin typeface="+mj-lt"/>
              </a:rPr>
              <a:t> </a:t>
            </a:r>
            <a:r>
              <a:rPr lang="en-US" sz="1000" b="0" i="0" dirty="0" err="1">
                <a:solidFill>
                  <a:srgbClr val="444444"/>
                </a:solidFill>
                <a:effectLst/>
                <a:latin typeface="+mj-lt"/>
              </a:rPr>
              <a:t>willen</a:t>
            </a:r>
            <a:r>
              <a:rPr lang="en-US" sz="1000" b="0" i="0" dirty="0">
                <a:solidFill>
                  <a:srgbClr val="444444"/>
                </a:solidFill>
                <a:effectLst/>
                <a:latin typeface="+mj-lt"/>
              </a:rPr>
              <a:t> </a:t>
            </a:r>
            <a:r>
              <a:rPr lang="en-US" sz="1000" b="0" i="0" dirty="0" err="1">
                <a:solidFill>
                  <a:srgbClr val="444444"/>
                </a:solidFill>
                <a:effectLst/>
                <a:latin typeface="+mj-lt"/>
              </a:rPr>
              <a:t>uitproberen</a:t>
            </a:r>
            <a:r>
              <a:rPr lang="en-US" sz="1000" b="0" i="0" dirty="0">
                <a:solidFill>
                  <a:srgbClr val="444444"/>
                </a:solidFill>
                <a:effectLst/>
                <a:latin typeface="+mj-lt"/>
              </a:rPr>
              <a:t>? </a:t>
            </a:r>
            <a:r>
              <a:rPr lang="en-US" sz="1000" b="0" i="0" dirty="0" err="1">
                <a:solidFill>
                  <a:srgbClr val="444444"/>
                </a:solidFill>
                <a:effectLst/>
                <a:latin typeface="+mj-lt"/>
              </a:rPr>
              <a:t>Vraag</a:t>
            </a:r>
            <a:r>
              <a:rPr lang="en-US" sz="1000" b="0" i="0" dirty="0">
                <a:solidFill>
                  <a:srgbClr val="444444"/>
                </a:solidFill>
                <a:effectLst/>
                <a:latin typeface="+mj-lt"/>
              </a:rPr>
              <a:t> dan </a:t>
            </a:r>
            <a:r>
              <a:rPr lang="en-US" sz="1000" b="0" i="0" dirty="0" err="1">
                <a:solidFill>
                  <a:srgbClr val="444444"/>
                </a:solidFill>
                <a:effectLst/>
                <a:latin typeface="+mj-lt"/>
              </a:rPr>
              <a:t>een</a:t>
            </a:r>
            <a:r>
              <a:rPr lang="en-US" sz="1000" b="0" i="0" dirty="0">
                <a:solidFill>
                  <a:srgbClr val="444444"/>
                </a:solidFill>
                <a:effectLst/>
                <a:latin typeface="+mj-lt"/>
              </a:rPr>
              <a:t> </a:t>
            </a:r>
            <a:r>
              <a:rPr lang="en-US" sz="1000" b="0" i="0" dirty="0" err="1">
                <a:solidFill>
                  <a:srgbClr val="444444"/>
                </a:solidFill>
                <a:effectLst/>
                <a:latin typeface="+mj-lt"/>
              </a:rPr>
              <a:t>ander</a:t>
            </a:r>
            <a:r>
              <a:rPr lang="en-US" sz="1000" b="0" i="0" dirty="0">
                <a:solidFill>
                  <a:srgbClr val="444444"/>
                </a:solidFill>
                <a:effectLst/>
                <a:latin typeface="+mj-lt"/>
              </a:rPr>
              <a:t> </a:t>
            </a:r>
            <a:r>
              <a:rPr lang="en-US" sz="1000" b="0" i="0" dirty="0" err="1">
                <a:solidFill>
                  <a:srgbClr val="444444"/>
                </a:solidFill>
                <a:effectLst/>
                <a:latin typeface="+mj-lt"/>
              </a:rPr>
              <a:t>werkblad</a:t>
            </a:r>
            <a:r>
              <a:rPr lang="en-US" sz="1000" b="0" i="0" dirty="0">
                <a:solidFill>
                  <a:srgbClr val="444444"/>
                </a:solidFill>
                <a:effectLst/>
                <a:latin typeface="+mj-lt"/>
              </a:rPr>
              <a:t> </a:t>
            </a:r>
            <a:r>
              <a:rPr lang="en-US" sz="1000" b="0" i="0" dirty="0" err="1">
                <a:solidFill>
                  <a:srgbClr val="444444"/>
                </a:solidFill>
                <a:effectLst/>
                <a:latin typeface="+mj-lt"/>
              </a:rPr>
              <a:t>aan</a:t>
            </a:r>
            <a:r>
              <a:rPr lang="en-US" sz="1000" b="0" i="0" dirty="0">
                <a:solidFill>
                  <a:srgbClr val="444444"/>
                </a:solidFill>
                <a:effectLst/>
                <a:latin typeface="+mj-lt"/>
              </a:rPr>
              <a:t> je docent </a:t>
            </a:r>
            <a:r>
              <a:rPr lang="en-US" sz="1000" b="0" i="0" dirty="0" err="1">
                <a:solidFill>
                  <a:srgbClr val="444444"/>
                </a:solidFill>
                <a:effectLst/>
                <a:latin typeface="+mj-lt"/>
              </a:rPr>
              <a:t>en</a:t>
            </a:r>
            <a:r>
              <a:rPr lang="en-US" sz="1000" b="0" i="0" dirty="0">
                <a:solidFill>
                  <a:srgbClr val="444444"/>
                </a:solidFill>
                <a:effectLst/>
                <a:latin typeface="+mj-lt"/>
              </a:rPr>
              <a:t> </a:t>
            </a:r>
            <a:r>
              <a:rPr lang="en-US" sz="1000" b="0" i="0" dirty="0" err="1">
                <a:solidFill>
                  <a:srgbClr val="444444"/>
                </a:solidFill>
                <a:effectLst/>
                <a:latin typeface="+mj-lt"/>
              </a:rPr>
              <a:t>vul</a:t>
            </a:r>
            <a:r>
              <a:rPr lang="en-US" sz="1000" b="0" i="0" dirty="0">
                <a:solidFill>
                  <a:srgbClr val="444444"/>
                </a:solidFill>
                <a:effectLst/>
                <a:latin typeface="+mj-lt"/>
              </a:rPr>
              <a:t> </a:t>
            </a:r>
            <a:r>
              <a:rPr lang="en-US" sz="1000" b="0" i="0" dirty="0" err="1">
                <a:solidFill>
                  <a:srgbClr val="444444"/>
                </a:solidFill>
                <a:effectLst/>
                <a:latin typeface="+mj-lt"/>
              </a:rPr>
              <a:t>dit</a:t>
            </a:r>
            <a:r>
              <a:rPr lang="en-US" sz="1000" b="0" i="0" dirty="0">
                <a:solidFill>
                  <a:srgbClr val="444444"/>
                </a:solidFill>
                <a:effectLst/>
                <a:latin typeface="+mj-lt"/>
              </a:rPr>
              <a:t> </a:t>
            </a:r>
            <a:r>
              <a:rPr lang="en-US" sz="1000" b="0" i="0" dirty="0" err="1">
                <a:solidFill>
                  <a:srgbClr val="444444"/>
                </a:solidFill>
                <a:effectLst/>
                <a:latin typeface="+mj-lt"/>
              </a:rPr>
              <a:t>thuis</a:t>
            </a:r>
            <a:r>
              <a:rPr lang="en-US" sz="1000" b="0" i="0" dirty="0">
                <a:solidFill>
                  <a:srgbClr val="444444"/>
                </a:solidFill>
                <a:effectLst/>
                <a:latin typeface="+mj-lt"/>
              </a:rPr>
              <a:t> in.</a:t>
            </a:r>
          </a:p>
          <a:p>
            <a:pPr algn="l" rtl="0" fontAlgn="base">
              <a:buFont typeface="Arial" panose="020B0604020202020204" pitchFamily="34" charset="0"/>
              <a:buChar char="•"/>
            </a:pPr>
            <a:r>
              <a:rPr lang="nl-NL" sz="1000" b="0" i="0" u="none" strike="noStrike" dirty="0">
                <a:solidFill>
                  <a:srgbClr val="000000"/>
                </a:solidFill>
                <a:effectLst/>
                <a:latin typeface="+mj-lt"/>
              </a:rPr>
              <a:t>Wat denk je dat er straks anders gaat als je jouw manier hebt vaker uitgeprobeerd?</a:t>
            </a:r>
            <a:r>
              <a:rPr lang="en-US" sz="1000" b="0" i="0" dirty="0">
                <a:solidFill>
                  <a:srgbClr val="444444"/>
                </a:solidFill>
                <a:effectLst/>
                <a:latin typeface="+mj-lt"/>
              </a:rPr>
              <a:t>​</a:t>
            </a:r>
          </a:p>
          <a:p>
            <a:pPr algn="l" rtl="0" fontAlgn="base">
              <a:buFont typeface="Arial" panose="020B0604020202020204" pitchFamily="34" charset="0"/>
              <a:buNone/>
            </a:pPr>
            <a:endParaRPr lang="nl-NL" sz="1000" b="0" i="0" dirty="0">
              <a:solidFill>
                <a:srgbClr val="444444"/>
              </a:solidFill>
              <a:effectLst/>
              <a:latin typeface="+mj-lt"/>
            </a:endParaRPr>
          </a:p>
          <a:p>
            <a:pPr algn="l" rtl="0" fontAlgn="base"/>
            <a:r>
              <a:rPr lang="nl-NL" sz="1000" b="0" i="0" u="none" strike="noStrike" dirty="0">
                <a:solidFill>
                  <a:srgbClr val="000000"/>
                </a:solidFill>
                <a:effectLst/>
                <a:latin typeface="+mj-lt"/>
              </a:rPr>
              <a:t>Sluit de les af</a:t>
            </a:r>
            <a:endParaRPr lang="en-US" sz="1000" b="0" i="0" dirty="0">
              <a:solidFill>
                <a:srgbClr val="444444"/>
              </a:solidFill>
              <a:effectLst/>
              <a:latin typeface="+mj-lt"/>
            </a:endParaRPr>
          </a:p>
          <a:p>
            <a:endParaRPr lang="nl-NL" sz="1000" dirty="0">
              <a:latin typeface="+mj-l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1252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Voor de docent: individuele begeleiding voor leerlingen</a:t>
            </a:r>
          </a:p>
          <a:p>
            <a:r>
              <a:rPr lang="nl-NL" sz="1000" b="0" dirty="0"/>
              <a:t>Zie materialen: signaleringsplan leeg.</a:t>
            </a:r>
          </a:p>
          <a:p>
            <a:endParaRPr lang="nl-NL" sz="1000" b="0" dirty="0"/>
          </a:p>
          <a:p>
            <a:r>
              <a:rPr lang="nl-NL" sz="1000" b="0" dirty="0"/>
              <a:t>Met een signaleringsplan leer je op je signalen letten. </a:t>
            </a:r>
          </a:p>
          <a:p>
            <a:r>
              <a:rPr lang="nl-NL" sz="1000" b="0" dirty="0"/>
              <a:t>Dit plan maak je niet met de leerling als deze een heftige emotie hebt.</a:t>
            </a:r>
          </a:p>
          <a:p>
            <a:r>
              <a:rPr lang="nl-NL" sz="1000" b="0" dirty="0"/>
              <a:t>Dit plan maak je met de leerling op een rustig moment.</a:t>
            </a:r>
          </a:p>
          <a:p>
            <a:r>
              <a:rPr lang="nl-NL" sz="1000" b="0" dirty="0"/>
              <a:t>Als de leerling dan heftige emoties hebt, heb je een plan alvast klaar.</a:t>
            </a:r>
          </a:p>
          <a:p>
            <a:endParaRPr lang="nl-NL" sz="1000" b="0" dirty="0"/>
          </a:p>
          <a:p>
            <a:r>
              <a:rPr lang="nl-NL" sz="1000" b="0" dirty="0"/>
              <a:t>De leerling leert met jouw hulp herkennen wat hij voelt in zijn lichaam en hoofd.</a:t>
            </a:r>
          </a:p>
          <a:p>
            <a:r>
              <a:rPr lang="nl-NL" sz="1000" b="0" dirty="0"/>
              <a:t>De leerling schrijft met jouw hulp op wat anderen aan hem kunnen zien.</a:t>
            </a:r>
          </a:p>
          <a:p>
            <a:r>
              <a:rPr lang="nl-NL" sz="1000" b="0" dirty="0"/>
              <a:t>En de leerling schrijft met jouw hulp op wat hij zelf kan en wat anderen kunnen doen om hem te helpen.</a:t>
            </a:r>
          </a:p>
          <a:p>
            <a:endParaRPr lang="nl-NL" sz="1000" b="0" dirty="0"/>
          </a:p>
          <a:p>
            <a:r>
              <a:rPr lang="nl-NL" sz="1000" b="0" dirty="0"/>
              <a:t>Als je dit plan regelmatig bespreekt met je leerling, dan kan er op tijd hulp ingeschakeld worden.</a:t>
            </a:r>
          </a:p>
          <a:p>
            <a:r>
              <a:rPr lang="nl-NL" sz="1000" b="0" dirty="0"/>
              <a:t>Je kunt dan beter omgaan met moeilijke emoties als ze er zijn. </a:t>
            </a:r>
          </a:p>
          <a:p>
            <a:r>
              <a:rPr lang="nl-NL" sz="1000" b="0" dirty="0"/>
              <a:t>Heftige emoties kunnen zelfs minder heftig worden als je hier vaker mee oefent.</a:t>
            </a:r>
          </a:p>
          <a:p>
            <a:endParaRPr lang="nl-NL" sz="1000" b="0" dirty="0"/>
          </a:p>
          <a:p>
            <a:r>
              <a:rPr lang="nl-NL" sz="1000" b="1" dirty="0"/>
              <a:t>LET OP </a:t>
            </a:r>
            <a:r>
              <a:rPr lang="nl-NL" sz="1000" b="0" dirty="0"/>
              <a:t>Stem voor het gebruik van een signaleringsplan af met de gedragsdeskundige. Samen beslissen jullie of een signaleringsplan geschikt is voor de leerling.</a:t>
            </a:r>
            <a:endParaRPr lang="nl-NL" sz="1000" b="1"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351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Kijk met de klas kort terug op de vorige les. </a:t>
            </a:r>
          </a:p>
          <a:p>
            <a:endParaRPr lang="nl-NL" sz="1000" dirty="0"/>
          </a:p>
          <a:p>
            <a:r>
              <a:rPr lang="nl-NL" sz="1000" dirty="0"/>
              <a:t>Vraag wat ze nog weten over:</a:t>
            </a:r>
          </a:p>
          <a:p>
            <a:pPr marL="171450" indent="-171450">
              <a:buFont typeface="Calibri"/>
              <a:buChar char="-"/>
            </a:pPr>
            <a:r>
              <a:rPr lang="nl-NL" sz="1000" dirty="0"/>
              <a:t>Emoties en gevoelens: wat is het verschil</a:t>
            </a:r>
          </a:p>
          <a:p>
            <a:pPr marL="171450" indent="-171450">
              <a:buFont typeface="Calibri"/>
              <a:buChar char="-"/>
            </a:pPr>
            <a:r>
              <a:rPr lang="nl-NL" sz="1000" dirty="0"/>
              <a:t>Waarom voelen we emoties?</a:t>
            </a:r>
          </a:p>
          <a:p>
            <a:pPr marL="171450" indent="-171450">
              <a:buFont typeface="Calibri"/>
              <a:buChar char="-"/>
            </a:pPr>
            <a:r>
              <a:rPr lang="nl-NL" sz="1000" dirty="0"/>
              <a:t>Welke emoties hebben we vorige keer geoefend en waar voelde je die in je lichaam?</a:t>
            </a:r>
          </a:p>
          <a:p>
            <a:pPr marL="171450" indent="-171450">
              <a:buFont typeface="Calibri"/>
              <a:buChar char="-"/>
            </a:pPr>
            <a:endParaRPr lang="nl-NL" sz="1000" dirty="0"/>
          </a:p>
          <a:p>
            <a:r>
              <a:rPr lang="nl-NL" sz="1000" dirty="0"/>
              <a:t>Als jullie de les “helpende gedachten” hebben gedaan, kun je die er ook weer even </a:t>
            </a:r>
            <a:r>
              <a:rPr lang="nl-NL" sz="1000" dirty="0" err="1"/>
              <a:t>bijpakken</a:t>
            </a:r>
            <a:r>
              <a:rPr lang="nl-NL" sz="1000" dirty="0"/>
              <a:t>.</a:t>
            </a:r>
          </a:p>
          <a:p>
            <a:pPr marL="171450" indent="-171450">
              <a:buFont typeface="Calibri"/>
              <a:buChar char="-"/>
            </a:pPr>
            <a:endParaRPr lang="nl-NL" sz="1000" dirty="0"/>
          </a:p>
          <a:p>
            <a:r>
              <a:rPr lang="nl-NL" sz="1000" b="1" i="1" dirty="0">
                <a:latin typeface="+mn-lt"/>
              </a:rPr>
              <a:t>Voor de leerlingen:</a:t>
            </a:r>
          </a:p>
          <a:p>
            <a:r>
              <a:rPr lang="nl-NL" sz="1000" dirty="0">
                <a:latin typeface="+mn-lt"/>
              </a:rPr>
              <a:t>Heb je wel eens gevoeld dat je:</a:t>
            </a:r>
          </a:p>
          <a:p>
            <a:pPr marL="171450" indent="-171450">
              <a:buFontTx/>
              <a:buChar char="-"/>
            </a:pPr>
            <a:r>
              <a:rPr lang="nl-NL" sz="1000" dirty="0">
                <a:latin typeface="+mn-lt"/>
              </a:rPr>
              <a:t>heel boos was</a:t>
            </a:r>
          </a:p>
          <a:p>
            <a:pPr marL="171450" indent="-171450">
              <a:buFontTx/>
              <a:buChar char="-"/>
            </a:pPr>
            <a:r>
              <a:rPr lang="nl-NL" sz="1000" dirty="0">
                <a:latin typeface="+mn-lt"/>
              </a:rPr>
              <a:t>Heel blij was</a:t>
            </a:r>
          </a:p>
          <a:p>
            <a:pPr marL="171450" indent="-171450">
              <a:buFontTx/>
              <a:buChar char="-"/>
            </a:pPr>
            <a:r>
              <a:rPr lang="nl-NL" sz="1000" dirty="0">
                <a:latin typeface="+mn-lt"/>
              </a:rPr>
              <a:t>Heel verdrietig was</a:t>
            </a:r>
          </a:p>
          <a:p>
            <a:pPr marL="171450" indent="-171450">
              <a:buFontTx/>
              <a:buChar char="-"/>
            </a:pPr>
            <a:r>
              <a:rPr lang="nl-NL" sz="1000" dirty="0">
                <a:latin typeface="+mn-lt"/>
              </a:rPr>
              <a:t>Heel bang was</a:t>
            </a:r>
          </a:p>
          <a:p>
            <a:pPr marL="171450" indent="-171450">
              <a:buFontTx/>
              <a:buChar char="-"/>
            </a:pPr>
            <a:r>
              <a:rPr lang="nl-NL" sz="1000" dirty="0">
                <a:latin typeface="+mn-lt"/>
              </a:rPr>
              <a:t>Heel geïrriteerd was</a:t>
            </a:r>
          </a:p>
          <a:p>
            <a:pPr marL="171450" indent="-171450">
              <a:buFontTx/>
              <a:buChar char="-"/>
            </a:pPr>
            <a:r>
              <a:rPr lang="nl-NL" sz="1000" dirty="0">
                <a:latin typeface="+mn-lt"/>
              </a:rPr>
              <a:t>Heel teleurgesteld was</a:t>
            </a:r>
          </a:p>
          <a:p>
            <a:pPr marL="0" indent="0">
              <a:buFontTx/>
              <a:buNone/>
            </a:pPr>
            <a:endParaRPr lang="nl-NL" sz="1000" dirty="0">
              <a:latin typeface="+mn-lt"/>
            </a:endParaRPr>
          </a:p>
          <a:p>
            <a:pPr marL="0" indent="0">
              <a:buFontTx/>
              <a:buNone/>
            </a:pPr>
            <a:r>
              <a:rPr lang="nl-NL" sz="1000" i="1" dirty="0">
                <a:latin typeface="+mn-lt"/>
              </a:rPr>
              <a:t>Teruggrijpen naar het thema emoties</a:t>
            </a:r>
            <a:endParaRPr lang="nl-NL" sz="1000" i="0" dirty="0">
              <a:latin typeface="+mn-lt"/>
            </a:endParaRPr>
          </a:p>
          <a:p>
            <a:pPr marL="0" indent="0">
              <a:buFontTx/>
              <a:buNone/>
            </a:pPr>
            <a:r>
              <a:rPr lang="nl-NL" sz="1000" i="0" dirty="0">
                <a:latin typeface="+mn-lt"/>
              </a:rPr>
              <a:t>We hebben eerder gewerkt aan het thema emoties. </a:t>
            </a:r>
            <a:br>
              <a:rPr lang="nl-NL" sz="1000" i="0" dirty="0">
                <a:latin typeface="+mn-lt"/>
              </a:rPr>
            </a:br>
            <a:r>
              <a:rPr lang="nl-NL" sz="1000" i="0" dirty="0">
                <a:latin typeface="+mn-lt"/>
              </a:rPr>
              <a:t>We hebben geoefend met voelen van emoties</a:t>
            </a:r>
          </a:p>
          <a:p>
            <a:pPr marL="0" indent="0">
              <a:buFontTx/>
              <a:buNone/>
            </a:pPr>
            <a:r>
              <a:rPr lang="nl-NL" sz="1000" i="0" dirty="0">
                <a:latin typeface="+mn-lt"/>
              </a:rPr>
              <a:t>Waar voel je die emoties in je lichaam</a:t>
            </a:r>
          </a:p>
          <a:p>
            <a:pPr marL="0" indent="0">
              <a:buFontTx/>
              <a:buNone/>
            </a:pPr>
            <a:r>
              <a:rPr lang="nl-NL" sz="1000" i="0" dirty="0">
                <a:latin typeface="+mn-lt"/>
              </a:rPr>
              <a:t>Voel je de emotie een beetje of heel sterk? (-2 -1 0 1 2)</a:t>
            </a:r>
          </a:p>
          <a:p>
            <a:pPr marL="0" indent="0">
              <a:buFontTx/>
              <a:buNone/>
            </a:pPr>
            <a:r>
              <a:rPr lang="nl-NL" sz="1000" i="0" dirty="0">
                <a:latin typeface="+mn-lt"/>
              </a:rPr>
              <a:t>Welke woorden geef je aan emoties</a:t>
            </a:r>
          </a:p>
          <a:p>
            <a:pPr marL="0" indent="0">
              <a:buFontTx/>
              <a:buNone/>
            </a:pPr>
            <a:endParaRPr lang="nl-NL" sz="1000" i="0" dirty="0">
              <a:latin typeface="+mn-lt"/>
            </a:endParaRPr>
          </a:p>
          <a:p>
            <a:pPr marL="0" indent="0">
              <a:buFontTx/>
              <a:buNone/>
            </a:pPr>
            <a:r>
              <a:rPr lang="nl-NL" sz="1000" i="0" dirty="0">
                <a:latin typeface="+mn-lt"/>
              </a:rPr>
              <a:t>Nu gaan we oefenen met het omgaan met emoties</a:t>
            </a:r>
          </a:p>
          <a:p>
            <a:pPr marL="0" indent="0">
              <a:buFontTx/>
              <a:buNone/>
            </a:pPr>
            <a:r>
              <a:rPr lang="nl-NL" sz="1000" i="0" dirty="0">
                <a:latin typeface="+mn-lt"/>
              </a:rPr>
              <a:t>Wat kun je doen als je je …. </a:t>
            </a:r>
            <a:r>
              <a:rPr lang="nl-NL" sz="1000" dirty="0">
                <a:latin typeface="+mn-lt"/>
              </a:rPr>
              <a:t>voelt</a:t>
            </a:r>
            <a:endParaRPr lang="nl-NL" sz="1000" i="0" dirty="0">
              <a:latin typeface="+mn-lt"/>
            </a:endParaRPr>
          </a:p>
          <a:p>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61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6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u="sng" noProof="0" dirty="0">
                <a:latin typeface="Arial" panose="020B0604020202020204" pitchFamily="34" charset="0"/>
                <a:cs typeface="Arial" panose="020B0604020202020204" pitchFamily="34" charset="0"/>
              </a:rPr>
              <a:t>Mogelijk met je groep herhalen (bijv. als de vorige les een tijd geleden was)</a:t>
            </a:r>
            <a:r>
              <a:rPr lang="nl-NL" sz="1000" b="1" u="sng" noProof="0" dirty="0">
                <a:latin typeface="+mj-lt"/>
                <a:cs typeface="Calibri"/>
              </a:rPr>
              <a:t>:</a:t>
            </a:r>
            <a:br>
              <a:rPr lang="nl-NL" sz="1000" b="1" u="sng" noProof="0" dirty="0">
                <a:latin typeface="+mj-lt"/>
                <a:cs typeface="Calibri"/>
              </a:rPr>
            </a:br>
            <a:endParaRPr lang="nl-NL" sz="1000" b="1" u="sng" noProof="0" dirty="0">
              <a:latin typeface="+mj-lt"/>
              <a:cs typeface="Calibri"/>
            </a:endParaRPr>
          </a:p>
          <a:p>
            <a:r>
              <a:rPr lang="nl-NL" sz="1000" b="0" noProof="0" dirty="0">
                <a:latin typeface="+mj-lt"/>
                <a:cs typeface="Calibri"/>
              </a:rPr>
              <a:t>Er zijn verschillende executieve functies. Hierdoor kun je:</a:t>
            </a:r>
            <a:endParaRPr lang="nl-NL" sz="1000" i="1" noProof="0" dirty="0">
              <a:latin typeface="+mj-lt"/>
              <a:cs typeface="Calibri"/>
            </a:endParaRPr>
          </a:p>
          <a:p>
            <a:pPr marL="171450" indent="-171450">
              <a:buFont typeface="Calibri"/>
              <a:buChar char="-"/>
            </a:pPr>
            <a:endParaRPr lang="nl-NL" sz="1000" i="1" noProof="0" dirty="0">
              <a:latin typeface="+mj-lt"/>
              <a:cs typeface="Calibri"/>
            </a:endParaRPr>
          </a:p>
          <a:p>
            <a:pPr marL="171450" indent="-171450">
              <a:buFont typeface="Calibri"/>
              <a:buChar char="-"/>
            </a:pPr>
            <a:r>
              <a:rPr lang="nl-NL" sz="1000" b="1" i="1" noProof="0" dirty="0">
                <a:latin typeface="+mj-lt"/>
                <a:cs typeface="Calibri"/>
              </a:rPr>
              <a:t>Jezelf afremmen</a:t>
            </a:r>
            <a:r>
              <a:rPr lang="nl-NL" sz="1000" i="1" noProof="0" dirty="0">
                <a:latin typeface="+mj-lt"/>
                <a:cs typeface="Calibri"/>
              </a:rPr>
              <a:t> </a:t>
            </a:r>
            <a:r>
              <a:rPr lang="nl-NL" sz="1000" noProof="0" dirty="0">
                <a:latin typeface="+mj-lt"/>
                <a:cs typeface="Calibri"/>
              </a:rPr>
              <a:t>(voorbeelden laten noemen; als je bijvoorbeeld snel aan een opdracht wil beginnen terwijl de docent nog aan het uitleggen is, als het antwoord weet en het heel hard wil roepen maar je moet op je beurt wachten).</a:t>
            </a:r>
          </a:p>
          <a:p>
            <a:pPr marL="171450" indent="-171450">
              <a:buFont typeface="Calibri"/>
              <a:buChar char="-"/>
            </a:pPr>
            <a:endParaRPr lang="nl-NL" sz="1000" noProof="0" dirty="0">
              <a:latin typeface="+mj-lt"/>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nl-NL" sz="1000" b="1" i="1" noProof="0" dirty="0">
                <a:latin typeface="+mj-lt"/>
                <a:cs typeface="Calibri"/>
              </a:rPr>
              <a:t>Omgaan met emoties</a:t>
            </a:r>
            <a:r>
              <a:rPr lang="nl-NL" sz="1000" i="1" noProof="0" dirty="0">
                <a:latin typeface="+mj-lt"/>
                <a:cs typeface="Calibri"/>
              </a:rPr>
              <a:t> </a:t>
            </a:r>
            <a:r>
              <a:rPr lang="nl-NL" sz="1000" noProof="0" dirty="0">
                <a:latin typeface="+mj-lt"/>
                <a:cs typeface="Calibri"/>
              </a:rPr>
              <a:t>(voorbeelden laten noemen; bijvoorbeeld voelen dat je boos bent en weer rustig worden, hulp vragen aan een vriendin als je merkt dat je verdrietig bent).</a:t>
            </a:r>
          </a:p>
          <a:p>
            <a:pPr marL="171450" indent="-171450">
              <a:buFont typeface="Calibri"/>
              <a:buChar char="-"/>
            </a:pPr>
            <a:endParaRPr lang="nl-NL" sz="1000" i="1" noProof="0" dirty="0">
              <a:latin typeface="+mj-lt"/>
              <a:cs typeface="Calibri"/>
            </a:endParaRPr>
          </a:p>
          <a:p>
            <a:pPr marL="171450" indent="-171450">
              <a:buFont typeface="Calibri"/>
              <a:buChar char="-"/>
            </a:pPr>
            <a:r>
              <a:rPr lang="nl-NL" sz="1000" b="1" i="1" noProof="0" dirty="0">
                <a:latin typeface="+mj-lt"/>
                <a:cs typeface="Calibri"/>
              </a:rPr>
              <a:t>Je werkgeheugen gebruiken </a:t>
            </a:r>
            <a:r>
              <a:rPr lang="nl-NL" sz="1000" noProof="0" dirty="0">
                <a:latin typeface="+mj-lt"/>
                <a:cs typeface="Calibri"/>
              </a:rPr>
              <a:t>(voorbeelden laten noemen; bijvoorbeeld als je heel veel informatie tegelijkertijd moet onthouden, of als de opdracht uit veel stappen bestaat.</a:t>
            </a:r>
          </a:p>
          <a:p>
            <a:pPr marL="171450" indent="-171450">
              <a:buFont typeface="Calibri"/>
              <a:buChar char="-"/>
            </a:pPr>
            <a:endParaRPr lang="nl-NL" sz="1000" noProof="0" dirty="0">
              <a:latin typeface="+mj-lt"/>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nl-NL" sz="1000" b="1" i="1" noProof="0" dirty="0">
                <a:latin typeface="+mj-lt"/>
                <a:cs typeface="Calibri"/>
              </a:rPr>
              <a:t>Plannen en organiseren</a:t>
            </a:r>
            <a:r>
              <a:rPr lang="nl-NL" sz="1000" i="1" noProof="0" dirty="0">
                <a:latin typeface="+mj-lt"/>
                <a:cs typeface="Calibri"/>
              </a:rPr>
              <a:t> </a:t>
            </a:r>
            <a:r>
              <a:rPr lang="nl-NL" sz="1000" noProof="0" dirty="0">
                <a:latin typeface="+mj-lt"/>
                <a:cs typeface="Calibri"/>
              </a:rPr>
              <a:t>(voorbeelden laten noemen; bijvoorbeeld je huiswerk plannen, je kamer opruimen, een feestje regelen).</a:t>
            </a:r>
          </a:p>
          <a:p>
            <a:pPr marL="0" indent="0">
              <a:buFont typeface="Calibri"/>
              <a:buNone/>
            </a:pPr>
            <a:endParaRPr lang="nl-NL" sz="1000" noProof="0" dirty="0">
              <a:latin typeface="+mj-lt"/>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nl-NL" sz="1000" noProof="0" dirty="0">
                <a:latin typeface="+mj-lt"/>
                <a:cs typeface="Arial" panose="020B0604020202020204" pitchFamily="34" charset="0"/>
              </a:rPr>
              <a:t>Executieve functies zitten in je hersenen. </a:t>
            </a:r>
          </a:p>
          <a:p>
            <a:pPr marL="0" indent="0">
              <a:buFont typeface="Calibri"/>
              <a:buNone/>
            </a:pPr>
            <a:r>
              <a:rPr lang="nl-NL" sz="1000" noProof="0" dirty="0">
                <a:latin typeface="+mj-lt"/>
                <a:cs typeface="Arial" panose="020B0604020202020204" pitchFamily="34" charset="0"/>
              </a:rPr>
              <a:t>Helaas kun je niet opeens nieuwe hersenen kopen in de Mediamarkt of op internet.</a:t>
            </a:r>
          </a:p>
          <a:p>
            <a:pPr marL="0" indent="0">
              <a:buFont typeface="Calibri"/>
              <a:buNone/>
            </a:pPr>
            <a:r>
              <a:rPr lang="nl-NL" sz="1000" noProof="0" dirty="0">
                <a:latin typeface="+mj-lt"/>
                <a:cs typeface="Arial" panose="020B0604020202020204" pitchFamily="34" charset="0"/>
              </a:rPr>
              <a:t>Gelukkig kun je wel manieren leren om het makkelijker te maken voor je hersenen en voor jezelf.</a:t>
            </a:r>
          </a:p>
          <a:p>
            <a:pPr marL="0" indent="0">
              <a:buFont typeface="Calibri"/>
              <a:buNone/>
            </a:pPr>
            <a:endParaRPr lang="nl-NL" sz="1000" noProof="0" dirty="0">
              <a:latin typeface="+mj-lt"/>
              <a:cs typeface="Arial" panose="020B0604020202020204" pitchFamily="34" charset="0"/>
            </a:endParaRPr>
          </a:p>
          <a:p>
            <a:pPr marL="0" indent="0">
              <a:buFont typeface="Calibri"/>
              <a:buNone/>
            </a:pPr>
            <a:r>
              <a:rPr lang="nl-NL" sz="1000" noProof="0" dirty="0">
                <a:latin typeface="+mj-lt"/>
                <a:cs typeface="Arial" panose="020B0604020202020204" pitchFamily="34" charset="0"/>
              </a:rPr>
              <a:t>We weten dat mensen met TOS vaak meer moeite hebben met de executieve functies.</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nl-NL" sz="1000" noProof="0" dirty="0">
                <a:latin typeface="+mj-lt"/>
                <a:cs typeface="Arial" panose="020B0604020202020204" pitchFamily="34" charset="0"/>
              </a:rPr>
              <a:t>Dat betekent dat het sommige dingen niet vanzelf gaan. Daar kun je niets aan doen.  Het heeft niets te maken met slim zijn of je best doen. </a:t>
            </a:r>
            <a:r>
              <a:rPr lang="nl-NL" sz="1000" dirty="0">
                <a:latin typeface="+mj-lt"/>
                <a:cs typeface="Arial" panose="020B0604020202020204" pitchFamily="34" charset="0"/>
              </a:rPr>
              <a:t>Het kan dingen l moeilijker maken. Maar je kunt leren hoe je het voor jezelf makkelijker kunt maken. </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nl-NL" sz="1000" dirty="0">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nl-NL" sz="1000" dirty="0">
                <a:latin typeface="+mj-lt"/>
                <a:cs typeface="Arial" panose="020B0604020202020204" pitchFamily="34" charset="0"/>
              </a:rPr>
              <a:t>Je kunt strategieën aanleren. Strategieën zijn ‘handige manieren’ die je helpen met dingen die je moeilijk vindt.</a:t>
            </a:r>
          </a:p>
          <a:p>
            <a:endParaRPr lang="nl-NL" sz="1000" u="sng" dirty="0">
              <a:latin typeface="+mj-lt"/>
              <a:cs typeface="Arial" panose="020B0604020202020204" pitchFamily="34" charset="0"/>
            </a:endParaRPr>
          </a:p>
          <a:p>
            <a:r>
              <a:rPr lang="nl-NL" sz="1000" b="1" u="sng" dirty="0">
                <a:latin typeface="+mj-lt"/>
                <a:cs typeface="Arial" panose="020B0604020202020204" pitchFamily="34" charset="0"/>
              </a:rPr>
              <a:t>Voorbeelden van handige manieren:</a:t>
            </a:r>
            <a:endParaRPr lang="nl-NL" sz="1000" u="sng" dirty="0">
              <a:latin typeface="+mj-lt"/>
              <a:cs typeface="Arial" panose="020B0604020202020204" pitchFamily="34" charset="0"/>
            </a:endParaRPr>
          </a:p>
          <a:p>
            <a:pPr>
              <a:buFont typeface="Arial" panose="020B0604020202020204" pitchFamily="34" charset="0"/>
              <a:buChar char="•"/>
            </a:pPr>
            <a:r>
              <a:rPr lang="nl-NL" sz="1000" b="1" dirty="0">
                <a:latin typeface="+mj-lt"/>
                <a:cs typeface="Arial" panose="020B0604020202020204" pitchFamily="34" charset="0"/>
              </a:rPr>
              <a:t>Maak een stappenplan </a:t>
            </a:r>
            <a:r>
              <a:rPr lang="nl-NL" sz="1000" dirty="0">
                <a:latin typeface="+mj-lt"/>
                <a:cs typeface="Arial" panose="020B0604020202020204" pitchFamily="34" charset="0"/>
              </a:rPr>
              <a:t>voor je huiswerk. Dan weet je wat je eerst moet doen.</a:t>
            </a:r>
          </a:p>
          <a:p>
            <a:pPr>
              <a:buFont typeface="Arial" panose="020B0604020202020204" pitchFamily="34" charset="0"/>
              <a:buChar char="•"/>
            </a:pPr>
            <a:r>
              <a:rPr lang="nl-NL" sz="1000" b="1" dirty="0">
                <a:latin typeface="+mj-lt"/>
                <a:cs typeface="Arial" panose="020B0604020202020204" pitchFamily="34" charset="0"/>
              </a:rPr>
              <a:t>Adem diep in </a:t>
            </a:r>
            <a:r>
              <a:rPr lang="nl-NL" sz="1000" dirty="0">
                <a:latin typeface="+mj-lt"/>
                <a:cs typeface="Arial" panose="020B0604020202020204" pitchFamily="34" charset="0"/>
              </a:rPr>
              <a:t>als je boos of verdrietig bent. Dan word je weer rustig.</a:t>
            </a:r>
          </a:p>
          <a:p>
            <a:pPr>
              <a:buFont typeface="Arial" panose="020B0604020202020204" pitchFamily="34" charset="0"/>
              <a:buChar char="•"/>
            </a:pPr>
            <a:r>
              <a:rPr lang="nl-NL" sz="1000" b="1" dirty="0">
                <a:latin typeface="+mj-lt"/>
                <a:cs typeface="Arial" panose="020B0604020202020204" pitchFamily="34" charset="0"/>
              </a:rPr>
              <a:t>Praat tegen jezelf </a:t>
            </a:r>
            <a:r>
              <a:rPr lang="nl-NL" sz="1000" dirty="0">
                <a:latin typeface="+mj-lt"/>
                <a:cs typeface="Arial" panose="020B0604020202020204" pitchFamily="34" charset="0"/>
              </a:rPr>
              <a:t>als je jezelf wilt afremmen.</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nl-NL" sz="1000" noProof="0" dirty="0">
              <a:latin typeface="+mj-lt"/>
              <a:cs typeface="Arial" panose="020B0604020202020204" pitchFamily="34" charset="0"/>
            </a:endParaRPr>
          </a:p>
          <a:p>
            <a:pPr marL="0" indent="0">
              <a:buFont typeface="Calibri"/>
              <a:buNone/>
            </a:pPr>
            <a:r>
              <a:rPr lang="nl-NL" sz="1000" noProof="0" dirty="0">
                <a:latin typeface="+mj-lt"/>
                <a:cs typeface="Arial" panose="020B0604020202020204" pitchFamily="34" charset="0"/>
              </a:rPr>
              <a:t>Vandaag gaan we leren over omgaan met emoties</a:t>
            </a:r>
            <a:endParaRPr lang="nl-NL" sz="1000" noProof="0" dirty="0">
              <a:latin typeface="+mj-lt"/>
              <a:cs typeface="Calibri"/>
            </a:endParaRPr>
          </a:p>
        </p:txBody>
      </p:sp>
      <p:sp>
        <p:nvSpPr>
          <p:cNvPr id="4" name="Tijdelijke aanduiding voor dianummer 3"/>
          <p:cNvSpPr>
            <a:spLocks noGrp="1"/>
          </p:cNvSpPr>
          <p:nvPr>
            <p:ph type="sldNum" sz="quarter" idx="5"/>
          </p:nvPr>
        </p:nvSpPr>
        <p:spPr/>
        <p:txBody>
          <a:bodyPr/>
          <a:lstStyle/>
          <a:p>
            <a:fld id="{B6FAF9E8-ECA1-4694-845E-5446FECFF7F6}" type="slidenum">
              <a:rPr lang="nl-NL" smtClean="0"/>
              <a:t>4</a:t>
            </a:fld>
            <a:endParaRPr lang="nl-NL"/>
          </a:p>
        </p:txBody>
      </p:sp>
    </p:spTree>
    <p:extLst>
      <p:ext uri="{BB962C8B-B14F-4D97-AF65-F5344CB8AC3E}">
        <p14:creationId xmlns:p14="http://schemas.microsoft.com/office/powerpoint/2010/main" val="195302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Voor de leerlingen</a:t>
            </a:r>
            <a:endParaRPr lang="nl-NL" sz="1000" b="0" dirty="0"/>
          </a:p>
          <a:p>
            <a:r>
              <a:rPr lang="nl-NL" sz="1000" b="0" dirty="0"/>
              <a:t>Je kunt emoties ervaren die heel mild zijn (niet zo opvallen). Je kunt ook heel heftige emoties ervaren. </a:t>
            </a:r>
          </a:p>
          <a:p>
            <a:r>
              <a:rPr lang="nl-NL" sz="1000" dirty="0"/>
              <a:t>Het is belangrijk om goed te voelen hoe sterk jouw emotie is.</a:t>
            </a:r>
          </a:p>
          <a:p>
            <a:endParaRPr lang="nl-NL" sz="1000" b="0" dirty="0"/>
          </a:p>
          <a:p>
            <a:r>
              <a:rPr lang="nl-NL" sz="1000" dirty="0"/>
              <a:t>Je kunt een cijfer geven van -3 tot 3.</a:t>
            </a:r>
          </a:p>
          <a:p>
            <a:pPr>
              <a:buFont typeface="Arial" panose="020B0604020202020204" pitchFamily="34" charset="0"/>
              <a:buNone/>
            </a:pPr>
            <a:r>
              <a:rPr lang="nl-NL" sz="1000" dirty="0"/>
              <a:t>-3 is heel mild (is niet zo opvallend en sterk aanwezig).</a:t>
            </a:r>
          </a:p>
          <a:p>
            <a:pPr>
              <a:buFont typeface="Arial" panose="020B0604020202020204" pitchFamily="34" charset="0"/>
              <a:buNone/>
            </a:pPr>
            <a:r>
              <a:rPr lang="nl-NL" sz="1000" dirty="0"/>
              <a:t>3 is heel heftig.</a:t>
            </a:r>
          </a:p>
          <a:p>
            <a:endParaRPr lang="nl-NL" sz="1000" dirty="0"/>
          </a:p>
          <a:p>
            <a:r>
              <a:rPr lang="nl-NL" sz="1000" dirty="0"/>
              <a:t>Hoe sterker je emotie, hoe minder je er controle over hebt.</a:t>
            </a:r>
          </a:p>
          <a:p>
            <a:r>
              <a:rPr lang="nl-NL" sz="1000" b="0" dirty="0"/>
              <a:t>Van heel mild tot en met heel heftig. Hoe heftiger je emotie voelt hoe minder controle je erover hebt. </a:t>
            </a:r>
          </a:p>
          <a:p>
            <a:endParaRPr lang="nl-NL" sz="1000" b="0" dirty="0"/>
          </a:p>
          <a:p>
            <a:r>
              <a:rPr lang="nl-NL" sz="1000" b="0" dirty="0"/>
              <a:t>Denk eens terug aan de laatste keer dat je een emotie voelde. </a:t>
            </a:r>
          </a:p>
          <a:p>
            <a:r>
              <a:rPr lang="nl-NL" sz="1000" b="0" dirty="0"/>
              <a:t>Was die emotie mild of heftig? </a:t>
            </a:r>
          </a:p>
          <a:p>
            <a:endParaRPr lang="nl-NL" sz="1000" b="0" dirty="0"/>
          </a:p>
          <a:p>
            <a:r>
              <a:rPr lang="nl-NL" sz="1000" b="0" dirty="0"/>
              <a:t>Bespreek met een maatje/klasgenoot wat de situatie was en wat jouw emotie was.</a:t>
            </a:r>
          </a:p>
          <a:p>
            <a:r>
              <a:rPr lang="nl-NL" sz="1000" dirty="0"/>
              <a:t>Waar zou jij je emotie plaatsen? -3, -2, -1, 0, 1, 2 of 3?</a:t>
            </a:r>
          </a:p>
          <a:p>
            <a:endParaRPr lang="nl-NL" sz="1000" b="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81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err="1"/>
              <a:t>Voor</a:t>
            </a:r>
            <a:r>
              <a:rPr lang="en-US" sz="1000" b="1" dirty="0"/>
              <a:t> de </a:t>
            </a:r>
            <a:r>
              <a:rPr lang="en-US" sz="1000" b="1" dirty="0" err="1"/>
              <a:t>leerlingen</a:t>
            </a:r>
            <a:endParaRPr lang="en-US" sz="1000" b="1" dirty="0"/>
          </a:p>
          <a:p>
            <a:endParaRPr lang="en-US" sz="1000" b="1" dirty="0"/>
          </a:p>
          <a:p>
            <a:r>
              <a:rPr lang="nl-NL" sz="1000" dirty="0"/>
              <a:t>Emoties zijn als een </a:t>
            </a:r>
            <a:r>
              <a:rPr lang="nl-NL" sz="1000" b="1" dirty="0"/>
              <a:t>seintje: alarm</a:t>
            </a:r>
            <a:r>
              <a:rPr lang="nl-NL" sz="1000" dirty="0"/>
              <a:t> in je lichaam. Ze geven je een waarschuwing als er iets gebeurt dat belangrijk </a:t>
            </a:r>
            <a:r>
              <a:rPr lang="nl-NL" sz="1000" i="1" dirty="0"/>
              <a:t>kan </a:t>
            </a:r>
            <a:r>
              <a:rPr lang="nl-NL" sz="1000" dirty="0"/>
              <a:t>zijn voor jouw veiligheid. Bijvoorbeeld, als je bang bent, is dat je lichaam dat je vertelt dat er misschien gevaar is. Het is alsof je een </a:t>
            </a:r>
            <a:r>
              <a:rPr lang="nl-NL" sz="1000" b="1" dirty="0"/>
              <a:t>noodknop</a:t>
            </a:r>
            <a:r>
              <a:rPr lang="nl-NL" sz="1000" dirty="0"/>
              <a:t> indrukt die zegt: “Pas op! Er is iets aan de hand!” Dit helpt je om snel te reageren en jezelf te </a:t>
            </a:r>
            <a:r>
              <a:rPr lang="nl-NL" sz="1000" b="1" dirty="0"/>
              <a:t>beschermen</a:t>
            </a:r>
            <a:r>
              <a:rPr lang="nl-NL" sz="1000" dirty="0"/>
              <a:t>.</a:t>
            </a:r>
          </a:p>
          <a:p>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08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Voor de leerlingen</a:t>
            </a:r>
            <a:endParaRPr lang="nl-NL" sz="1000" dirty="0"/>
          </a:p>
          <a:p>
            <a:r>
              <a:rPr lang="nl-NL" sz="1000" dirty="0"/>
              <a:t>Soms is er niets aan de hand, maar voel je wel een sterke emotie. Dit is een </a:t>
            </a:r>
            <a:r>
              <a:rPr lang="nl-NL" sz="1000" b="1" dirty="0"/>
              <a:t>vals alarm</a:t>
            </a:r>
            <a:r>
              <a:rPr lang="nl-NL" sz="1000" dirty="0"/>
              <a:t>. Dan is er eigenlijk niet zoveel aan de hand.</a:t>
            </a:r>
          </a:p>
          <a:p>
            <a:endParaRPr lang="nl-NL" sz="1000" dirty="0"/>
          </a:p>
          <a:p>
            <a:r>
              <a:rPr lang="nl-NL" sz="1000" b="1" dirty="0"/>
              <a:t>Bijvoorbeeld:</a:t>
            </a:r>
          </a:p>
          <a:p>
            <a:pPr>
              <a:buFont typeface="Arial" panose="020B0604020202020204" pitchFamily="34" charset="0"/>
              <a:buChar char="•"/>
            </a:pPr>
            <a:r>
              <a:rPr lang="nl-NL" sz="1000" dirty="0"/>
              <a:t>Een hond blaft, maar hij wil gewoon met je spelen, hij wil je niet bijten.</a:t>
            </a:r>
          </a:p>
          <a:p>
            <a:pPr>
              <a:buFont typeface="Arial" panose="020B0604020202020204" pitchFamily="34" charset="0"/>
              <a:buChar char="•"/>
            </a:pPr>
            <a:endParaRPr lang="nl-NL" sz="1000" dirty="0"/>
          </a:p>
          <a:p>
            <a:pPr>
              <a:buFont typeface="Arial" panose="020B0604020202020204" pitchFamily="34" charset="0"/>
              <a:buChar char="•"/>
            </a:pPr>
            <a:r>
              <a:rPr lang="nl-NL" sz="1000" dirty="0"/>
              <a:t>Je denkt dat iemand jou uitlacht, maar die persoon lacht om een grappige herinnering.</a:t>
            </a:r>
          </a:p>
          <a:p>
            <a:pPr>
              <a:buFont typeface="Arial" panose="020B0604020202020204" pitchFamily="34" charset="0"/>
              <a:buChar char="•"/>
            </a:pPr>
            <a:endParaRPr lang="nl-NL" sz="1000" dirty="0"/>
          </a:p>
          <a:p>
            <a:pPr>
              <a:buFont typeface="Arial" panose="020B0604020202020204" pitchFamily="34" charset="0"/>
              <a:buChar char="•"/>
            </a:pPr>
            <a:r>
              <a:rPr lang="nl-NL" sz="1000" dirty="0"/>
              <a:t>Je vriend of vriendin weet nog niet of ze met je kan afspreken, maar dat komt omdat ze veel huiswerk moet doen, niet omdat jij niet belangrijk bent.</a:t>
            </a:r>
          </a:p>
          <a:p>
            <a:pPr>
              <a:buFont typeface="Arial" panose="020B0604020202020204" pitchFamily="34" charset="0"/>
              <a:buNone/>
            </a:pPr>
            <a:endParaRPr lang="nl-NL" sz="1000" dirty="0"/>
          </a:p>
          <a:p>
            <a:pPr>
              <a:buFont typeface="Arial" panose="020B0604020202020204" pitchFamily="34" charset="0"/>
              <a:buNone/>
            </a:pPr>
            <a:r>
              <a:rPr lang="nl-NL" sz="1000" dirty="0"/>
              <a:t>Als je een heftige emotie voelt: probeer dan af te remmen. Denk aan de handige manieren die je hebt geoefend bij de les jezelf afremmen of stoppen. Denk aan: Een paar keer diep ademhalen Een maatje die jou helpt De "EH NOU – poster" Een plaatje, sticker of blaadje op een handige plek als reminder. </a:t>
            </a:r>
            <a:r>
              <a:rPr lang="nl-NL" sz="1000" b="1" dirty="0"/>
              <a:t>Vals alarm dus! </a:t>
            </a:r>
          </a:p>
          <a:p>
            <a:pPr>
              <a:buFont typeface="Arial" panose="020B0604020202020204" pitchFamily="34" charset="0"/>
              <a:buChar char="•"/>
            </a:pPr>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105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err="1">
                <a:latin typeface="+mj-lt"/>
                <a:ea typeface="Calibri"/>
                <a:cs typeface="Calibri"/>
              </a:rPr>
              <a:t>Voor</a:t>
            </a:r>
            <a:r>
              <a:rPr lang="en-US" sz="1000" b="1" dirty="0">
                <a:latin typeface="+mj-lt"/>
                <a:ea typeface="Calibri"/>
                <a:cs typeface="Calibri"/>
              </a:rPr>
              <a:t> de </a:t>
            </a:r>
            <a:r>
              <a:rPr lang="en-US" sz="1000" b="1" dirty="0" err="1">
                <a:latin typeface="+mj-lt"/>
                <a:ea typeface="Calibri"/>
                <a:cs typeface="Calibri"/>
              </a:rPr>
              <a:t>leerlingen</a:t>
            </a:r>
            <a:endParaRPr lang="en-US" sz="1000" dirty="0">
              <a:latin typeface="+mj-lt"/>
              <a:ea typeface="Calibri"/>
              <a:cs typeface="Calibri"/>
            </a:endParaRPr>
          </a:p>
          <a:p>
            <a:r>
              <a:rPr lang="nl-NL" sz="1000" dirty="0">
                <a:latin typeface="+mj-lt"/>
              </a:rPr>
              <a:t>Heb je een vals alarm?</a:t>
            </a:r>
            <a:endParaRPr lang="en-US" sz="1000" dirty="0">
              <a:latin typeface="+mj-lt"/>
            </a:endParaRPr>
          </a:p>
          <a:p>
            <a:r>
              <a:rPr lang="nl-NL" sz="1000" dirty="0">
                <a:latin typeface="+mj-lt"/>
              </a:rPr>
              <a:t>We kunnen onze hersenen daarmee helpen.</a:t>
            </a:r>
          </a:p>
          <a:p>
            <a:endParaRPr lang="en-US" sz="1000" dirty="0">
              <a:latin typeface="+mj-lt"/>
            </a:endParaRPr>
          </a:p>
          <a:p>
            <a:r>
              <a:rPr lang="nl-NL" sz="1000" dirty="0">
                <a:latin typeface="+mj-lt"/>
              </a:rPr>
              <a:t>Als je een emotie voelt kun je je afvragen: waar wil mijn brein me voor waarschuwen?</a:t>
            </a:r>
            <a:endParaRPr lang="en-US" sz="1000" dirty="0">
              <a:latin typeface="+mj-lt"/>
            </a:endParaRPr>
          </a:p>
          <a:p>
            <a:r>
              <a:rPr lang="nl-NL" sz="1000" dirty="0">
                <a:latin typeface="+mj-lt"/>
              </a:rPr>
              <a:t>Is er echt gevaar of niet? </a:t>
            </a:r>
            <a:endParaRPr lang="en-US" sz="1000" dirty="0">
              <a:latin typeface="+mj-lt"/>
            </a:endParaRPr>
          </a:p>
          <a:p>
            <a:r>
              <a:rPr lang="nl-NL" sz="1000" dirty="0">
                <a:latin typeface="+mj-lt"/>
              </a:rPr>
              <a:t>Gebeurt er echt iets ergs of niet?</a:t>
            </a:r>
          </a:p>
          <a:p>
            <a:r>
              <a:rPr lang="nl-NL" sz="1000" dirty="0">
                <a:latin typeface="+mj-lt"/>
              </a:rPr>
              <a:t>Is het echt nodig dat ik bang, boos, verdrietig, of afkeurend (walging) reageer? Of valt het wel mee?</a:t>
            </a:r>
            <a:endParaRPr lang="en-US" sz="1000" dirty="0">
              <a:latin typeface="+mj-lt"/>
            </a:endParaRPr>
          </a:p>
          <a:p>
            <a:endParaRPr lang="nl-NL" sz="1000" dirty="0">
              <a:latin typeface="+mj-lt"/>
            </a:endParaRPr>
          </a:p>
          <a:p>
            <a:r>
              <a:rPr lang="nl-NL" sz="1000" dirty="0">
                <a:latin typeface="+mj-lt"/>
              </a:rPr>
              <a:t>Is er vals alarm? Bedank je brein: dank je wel voor het seintje, maar vertel je brein dat het niet nodig is!</a:t>
            </a:r>
            <a:endParaRPr lang="en-US" sz="1000" dirty="0">
              <a:latin typeface="+mj-lt"/>
            </a:endParaRPr>
          </a:p>
          <a:p>
            <a:r>
              <a:rPr lang="nl-NL" sz="1000" b="1" dirty="0">
                <a:latin typeface="+mj-lt"/>
              </a:rPr>
              <a:t>Dit is je stappenplan:</a:t>
            </a:r>
          </a:p>
          <a:p>
            <a:endParaRPr lang="en-US" sz="1000" dirty="0">
              <a:latin typeface="+mj-lt"/>
            </a:endParaRPr>
          </a:p>
          <a:p>
            <a:pPr marL="171450" indent="-171450">
              <a:buFont typeface="Arial,Sans-Serif"/>
              <a:buChar char="•"/>
            </a:pPr>
            <a:r>
              <a:rPr lang="nl-NL" sz="1000" dirty="0">
                <a:latin typeface="+mj-lt"/>
              </a:rPr>
              <a:t>Haal diep adem</a:t>
            </a:r>
            <a:endParaRPr lang="en-US" sz="1000" dirty="0">
              <a:latin typeface="+mj-lt"/>
            </a:endParaRPr>
          </a:p>
          <a:p>
            <a:pPr marL="171450" indent="-171450">
              <a:buFont typeface="Arial,Sans-Serif"/>
              <a:buChar char="•"/>
            </a:pPr>
            <a:r>
              <a:rPr lang="nl-NL" sz="1000" dirty="0">
                <a:latin typeface="+mj-lt"/>
              </a:rPr>
              <a:t>Ontspan je spieren van boven naar beneden: je hoofd en je gezicht, je nek, je schouders, je rug, je armen, je handen, je benen en je voeten.</a:t>
            </a:r>
            <a:endParaRPr lang="en-US" sz="1000" dirty="0">
              <a:latin typeface="+mj-lt"/>
            </a:endParaRPr>
          </a:p>
          <a:p>
            <a:pPr marL="171450" indent="-171450">
              <a:buFont typeface="Arial,Sans-Serif"/>
              <a:buChar char="•"/>
            </a:pPr>
            <a:r>
              <a:rPr lang="nl-NL" sz="1000" dirty="0">
                <a:latin typeface="+mj-lt"/>
              </a:rPr>
              <a:t>Tik zachtjes met vingertoppen op je hoofd alsof er regen op je hoofd valt.</a:t>
            </a:r>
            <a:endParaRPr lang="en-US" sz="1000" dirty="0">
              <a:latin typeface="+mj-lt"/>
            </a:endParaRPr>
          </a:p>
          <a:p>
            <a:pPr marL="171450" indent="-171450">
              <a:buFont typeface="Arial,Sans-Serif"/>
              <a:buChar char="•"/>
            </a:pPr>
            <a:r>
              <a:rPr lang="nl-NL" sz="1000" dirty="0">
                <a:latin typeface="+mj-lt"/>
              </a:rPr>
              <a:t>Denk: "Dankjewel, brein, dat je mij wil beschermen. Ik neem het weer over! Je hoeft niets meer te doen. Vals alarm!" Dat mag ook hardop.</a:t>
            </a:r>
            <a:endParaRPr lang="en-US" sz="1000" dirty="0">
              <a:latin typeface="+mj-lt"/>
            </a:endParaRPr>
          </a:p>
          <a:p>
            <a:endParaRPr lang="en-US" sz="1000" b="1" dirty="0">
              <a:latin typeface="+mj-lt"/>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7160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t>Voor leerlingen</a:t>
            </a:r>
            <a:endParaRPr lang="nl-NL" sz="1000" b="0" dirty="0"/>
          </a:p>
          <a:p>
            <a:endParaRPr lang="nl-NL" sz="1000" dirty="0"/>
          </a:p>
          <a:p>
            <a:r>
              <a:rPr lang="nl-NL" sz="1000" dirty="0"/>
              <a:t>Als je een emotie voelt bent kun je een thermometer erbij pakken.</a:t>
            </a:r>
          </a:p>
          <a:p>
            <a:r>
              <a:rPr lang="nl-NL" sz="1000" dirty="0"/>
              <a:t>Op deze thermometer kun je aangeven hoe heftig je emotie is.</a:t>
            </a:r>
          </a:p>
          <a:p>
            <a:r>
              <a:rPr lang="nl-NL" sz="1000" dirty="0"/>
              <a:t>Je kunt zien hoe heftig je emotie is.</a:t>
            </a:r>
          </a:p>
          <a:p>
            <a:endParaRPr lang="nl-NL" sz="1000" dirty="0"/>
          </a:p>
          <a:p>
            <a:r>
              <a:rPr lang="nl-NL" sz="1000" dirty="0"/>
              <a:t>Je kunt ook erbij schrijven waarom je de emotie voelt.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Soms helpt het om het op papier te zetten. </a:t>
            </a:r>
          </a:p>
          <a:p>
            <a:r>
              <a:rPr lang="nl-NL" sz="1000" dirty="0"/>
              <a:t>Daar kun je soms weer rustig van worden.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4230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221496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94660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473062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80236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169496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267340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2655539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169633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909605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80698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237687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3153911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448343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261725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931148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73895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423183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45313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72497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69554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663775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91160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70596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39809-2D38-4FEB-A589-E4D50088B1DA}" type="slidenum">
              <a:rPr lang="nl-NL" smtClean="0"/>
              <a:t>‹nr.›</a:t>
            </a:fld>
            <a:endParaRPr lang="nl-NL"/>
          </a:p>
        </p:txBody>
      </p:sp>
    </p:spTree>
    <p:extLst>
      <p:ext uri="{BB962C8B-B14F-4D97-AF65-F5344CB8AC3E}">
        <p14:creationId xmlns:p14="http://schemas.microsoft.com/office/powerpoint/2010/main" val="282744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ideo" Target="https://www.youtube.com/embed/POhGInCwS28?feature=oembed"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89E58-98A4-98E6-FF76-570B04D5DB81}"/>
              </a:ext>
            </a:extLst>
          </p:cNvPr>
          <p:cNvSpPr>
            <a:spLocks noGrp="1"/>
          </p:cNvSpPr>
          <p:nvPr>
            <p:ph type="ctrTitle"/>
          </p:nvPr>
        </p:nvSpPr>
        <p:spPr>
          <a:xfrm>
            <a:off x="669216" y="1578703"/>
            <a:ext cx="5917563" cy="3511296"/>
          </a:xfrm>
        </p:spPr>
        <p:txBody>
          <a:bodyPr/>
          <a:lstStyle/>
          <a:p>
            <a:r>
              <a:rPr lang="nl-NL" i="0" err="1"/>
              <a:t>Psycho</a:t>
            </a:r>
            <a:r>
              <a:rPr lang="nl-NL" i="0"/>
              <a:t>-educatie</a:t>
            </a:r>
          </a:p>
        </p:txBody>
      </p:sp>
      <p:sp>
        <p:nvSpPr>
          <p:cNvPr id="3" name="Ondertitel 2">
            <a:extLst>
              <a:ext uri="{FF2B5EF4-FFF2-40B4-BE49-F238E27FC236}">
                <a16:creationId xmlns:a16="http://schemas.microsoft.com/office/drawing/2014/main" id="{8BE607BF-7B9A-A063-DEF2-1C3C9757DA71}"/>
              </a:ext>
            </a:extLst>
          </p:cNvPr>
          <p:cNvSpPr>
            <a:spLocks noGrp="1"/>
          </p:cNvSpPr>
          <p:nvPr>
            <p:ph type="subTitle" idx="1"/>
          </p:nvPr>
        </p:nvSpPr>
        <p:spPr>
          <a:xfrm>
            <a:off x="1262497" y="2813334"/>
            <a:ext cx="4233673" cy="3508908"/>
          </a:xfrm>
        </p:spPr>
        <p:txBody>
          <a:bodyPr/>
          <a:lstStyle/>
          <a:p>
            <a:pPr algn="ctr"/>
            <a:r>
              <a:rPr lang="nl-NL" cap="none">
                <a:solidFill>
                  <a:schemeClr val="bg1"/>
                </a:solidFill>
              </a:rPr>
              <a:t>Executieve functies</a:t>
            </a:r>
            <a:endParaRPr lang="nl-NL">
              <a:solidFill>
                <a:schemeClr val="bg1"/>
              </a:solidFill>
            </a:endParaRPr>
          </a:p>
          <a:p>
            <a:endParaRPr lang="nl-NL" sz="2000" cap="none"/>
          </a:p>
        </p:txBody>
      </p:sp>
      <p:sp>
        <p:nvSpPr>
          <p:cNvPr id="4" name="Ondertitel 2">
            <a:extLst>
              <a:ext uri="{FF2B5EF4-FFF2-40B4-BE49-F238E27FC236}">
                <a16:creationId xmlns:a16="http://schemas.microsoft.com/office/drawing/2014/main" id="{6451CC5C-911C-A4C0-F238-3CC6C6B7B5BA}"/>
              </a:ext>
            </a:extLst>
          </p:cNvPr>
          <p:cNvSpPr txBox="1">
            <a:spLocks/>
          </p:cNvSpPr>
          <p:nvPr/>
        </p:nvSpPr>
        <p:spPr>
          <a:xfrm>
            <a:off x="7938654" y="5089999"/>
            <a:ext cx="3591663" cy="54291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a:cs typeface="Mangal Pro"/>
              </a:rPr>
              <a:t>Omgaan met je emoties</a:t>
            </a:r>
          </a:p>
          <a:p>
            <a:endParaRPr lang="nl-NL" sz="2000"/>
          </a:p>
        </p:txBody>
      </p:sp>
      <p:pic>
        <p:nvPicPr>
          <p:cNvPr id="1026" name="Picture 2">
            <a:extLst>
              <a:ext uri="{FF2B5EF4-FFF2-40B4-BE49-F238E27FC236}">
                <a16:creationId xmlns:a16="http://schemas.microsoft.com/office/drawing/2014/main" id="{1B556B0B-E9F2-9A66-F0F5-ACE8C6295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470" y="1682088"/>
            <a:ext cx="4112029" cy="337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87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56F11-800F-FA09-F991-F57640194153}"/>
              </a:ext>
            </a:extLst>
          </p:cNvPr>
          <p:cNvSpPr>
            <a:spLocks noGrp="1"/>
          </p:cNvSpPr>
          <p:nvPr>
            <p:ph type="title"/>
          </p:nvPr>
        </p:nvSpPr>
        <p:spPr/>
        <p:txBody>
          <a:bodyPr/>
          <a:lstStyle/>
          <a:p>
            <a:r>
              <a:rPr lang="nl-NL" b="1" i="0" dirty="0"/>
              <a:t>Nog meer handige manieren</a:t>
            </a:r>
          </a:p>
        </p:txBody>
      </p:sp>
      <p:sp>
        <p:nvSpPr>
          <p:cNvPr id="3" name="Tijdelijke aanduiding voor inhoud 2">
            <a:extLst>
              <a:ext uri="{FF2B5EF4-FFF2-40B4-BE49-F238E27FC236}">
                <a16:creationId xmlns:a16="http://schemas.microsoft.com/office/drawing/2014/main" id="{4731D86F-B118-FA2E-7093-BCEFF16C8C52}"/>
              </a:ext>
            </a:extLst>
          </p:cNvPr>
          <p:cNvSpPr>
            <a:spLocks noGrp="1"/>
          </p:cNvSpPr>
          <p:nvPr>
            <p:ph idx="1"/>
          </p:nvPr>
        </p:nvSpPr>
        <p:spPr>
          <a:xfrm>
            <a:off x="838200" y="1690688"/>
            <a:ext cx="10515600" cy="4481512"/>
          </a:xfrm>
        </p:spPr>
        <p:txBody>
          <a:bodyPr/>
          <a:lstStyle/>
          <a:p>
            <a:r>
              <a:rPr lang="nl-NL"/>
              <a:t>Helpende gedachten</a:t>
            </a:r>
          </a:p>
        </p:txBody>
      </p:sp>
      <p:pic>
        <p:nvPicPr>
          <p:cNvPr id="1026" name="Picture 2" descr="WP] You work as a shoulder angel/demon (writer's choice). Please journal  about your experience being assigned to a 19 yr old male. : WritingPrompts">
            <a:extLst>
              <a:ext uri="{FF2B5EF4-FFF2-40B4-BE49-F238E27FC236}">
                <a16:creationId xmlns:a16="http://schemas.microsoft.com/office/drawing/2014/main" id="{4E2EB27A-A10D-CD70-D984-5200986A2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142" y="2592584"/>
            <a:ext cx="4671272" cy="274369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D517A589-1F2F-1E16-A0EE-B72EEDAF03F8}"/>
              </a:ext>
            </a:extLst>
          </p:cNvPr>
          <p:cNvPicPr>
            <a:picLocks noChangeAspect="1"/>
          </p:cNvPicPr>
          <p:nvPr/>
        </p:nvPicPr>
        <p:blipFill>
          <a:blip r:embed="rId4"/>
          <a:stretch>
            <a:fillRect/>
          </a:stretch>
        </p:blipFill>
        <p:spPr>
          <a:xfrm>
            <a:off x="1183266" y="5499634"/>
            <a:ext cx="9497750" cy="1190791"/>
          </a:xfrm>
          <a:prstGeom prst="rect">
            <a:avLst/>
          </a:prstGeom>
        </p:spPr>
      </p:pic>
      <p:pic>
        <p:nvPicPr>
          <p:cNvPr id="7" name="Afbeelding 6">
            <a:extLst>
              <a:ext uri="{FF2B5EF4-FFF2-40B4-BE49-F238E27FC236}">
                <a16:creationId xmlns:a16="http://schemas.microsoft.com/office/drawing/2014/main" id="{4335D5B4-1DA6-F492-BC29-317A45D1E00E}"/>
              </a:ext>
            </a:extLst>
          </p:cNvPr>
          <p:cNvPicPr>
            <a:picLocks noChangeAspect="1"/>
          </p:cNvPicPr>
          <p:nvPr/>
        </p:nvPicPr>
        <p:blipFill>
          <a:blip r:embed="rId5"/>
          <a:stretch>
            <a:fillRect/>
          </a:stretch>
        </p:blipFill>
        <p:spPr>
          <a:xfrm>
            <a:off x="6048500" y="2283725"/>
            <a:ext cx="4853358" cy="3295438"/>
          </a:xfrm>
          <a:prstGeom prst="rect">
            <a:avLst/>
          </a:prstGeom>
        </p:spPr>
      </p:pic>
    </p:spTree>
    <p:extLst>
      <p:ext uri="{BB962C8B-B14F-4D97-AF65-F5344CB8AC3E}">
        <p14:creationId xmlns:p14="http://schemas.microsoft.com/office/powerpoint/2010/main" val="356598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5F65C13-98ED-CC08-AE42-883E1984FFC2}"/>
              </a:ext>
            </a:extLst>
          </p:cNvPr>
          <p:cNvSpPr>
            <a:spLocks noGrp="1"/>
          </p:cNvSpPr>
          <p:nvPr>
            <p:ph type="title"/>
          </p:nvPr>
        </p:nvSpPr>
        <p:spPr>
          <a:xfrm>
            <a:off x="838200" y="365125"/>
            <a:ext cx="10515600" cy="1325563"/>
          </a:xfrm>
        </p:spPr>
        <p:txBody>
          <a:bodyPr anchor="ctr">
            <a:normAutofit/>
          </a:bodyPr>
          <a:lstStyle/>
          <a:p>
            <a:r>
              <a:rPr lang="nl-NL" b="1" i="0" dirty="0"/>
              <a:t>Nog meer handige manieren</a:t>
            </a:r>
          </a:p>
        </p:txBody>
      </p:sp>
      <p:sp>
        <p:nvSpPr>
          <p:cNvPr id="5" name="Tijdelijke aanduiding voor inhoud 2">
            <a:extLst>
              <a:ext uri="{FF2B5EF4-FFF2-40B4-BE49-F238E27FC236}">
                <a16:creationId xmlns:a16="http://schemas.microsoft.com/office/drawing/2014/main" id="{B94F0CAD-C776-7630-714A-9B291C9D087D}"/>
              </a:ext>
            </a:extLst>
          </p:cNvPr>
          <p:cNvSpPr txBox="1">
            <a:spLocks/>
          </p:cNvSpPr>
          <p:nvPr/>
        </p:nvSpPr>
        <p:spPr>
          <a:xfrm>
            <a:off x="588045" y="2139581"/>
            <a:ext cx="2622105" cy="731520"/>
          </a:xfrm>
          <a:prstGeom prst="rect">
            <a:avLst/>
          </a:prstGeom>
        </p:spPr>
        <p:txBody>
          <a:bodyPr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5G-schema</a:t>
            </a:r>
          </a:p>
        </p:txBody>
      </p:sp>
      <p:pic>
        <p:nvPicPr>
          <p:cNvPr id="6" name="Afbeelding 5">
            <a:extLst>
              <a:ext uri="{FF2B5EF4-FFF2-40B4-BE49-F238E27FC236}">
                <a16:creationId xmlns:a16="http://schemas.microsoft.com/office/drawing/2014/main" id="{E2D85C6C-957C-03D8-64AB-009AA2BD02A0}"/>
              </a:ext>
            </a:extLst>
          </p:cNvPr>
          <p:cNvPicPr>
            <a:picLocks noChangeAspect="1"/>
          </p:cNvPicPr>
          <p:nvPr/>
        </p:nvPicPr>
        <p:blipFill>
          <a:blip r:embed="rId3"/>
          <a:stretch>
            <a:fillRect/>
          </a:stretch>
        </p:blipFill>
        <p:spPr>
          <a:xfrm>
            <a:off x="588045" y="3116794"/>
            <a:ext cx="11015911" cy="2384120"/>
          </a:xfrm>
          <a:prstGeom prst="rect">
            <a:avLst/>
          </a:prstGeom>
        </p:spPr>
      </p:pic>
    </p:spTree>
    <p:extLst>
      <p:ext uri="{BB962C8B-B14F-4D97-AF65-F5344CB8AC3E}">
        <p14:creationId xmlns:p14="http://schemas.microsoft.com/office/powerpoint/2010/main" val="763218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D3C45-3887-8A6F-7B13-7C7810348C57}"/>
              </a:ext>
            </a:extLst>
          </p:cNvPr>
          <p:cNvSpPr>
            <a:spLocks noGrp="1"/>
          </p:cNvSpPr>
          <p:nvPr>
            <p:ph type="title"/>
          </p:nvPr>
        </p:nvSpPr>
        <p:spPr/>
        <p:txBody>
          <a:bodyPr/>
          <a:lstStyle/>
          <a:p>
            <a:r>
              <a:rPr lang="nl-NL" b="1" i="0" dirty="0"/>
              <a:t>Een handige manier voor mezelf</a:t>
            </a:r>
          </a:p>
        </p:txBody>
      </p:sp>
      <p:sp>
        <p:nvSpPr>
          <p:cNvPr id="3" name="Tijdelijke aanduiding voor inhoud 2">
            <a:extLst>
              <a:ext uri="{FF2B5EF4-FFF2-40B4-BE49-F238E27FC236}">
                <a16:creationId xmlns:a16="http://schemas.microsoft.com/office/drawing/2014/main" id="{5F6E2F8F-E03F-5D67-709F-3833C88A7C7F}"/>
              </a:ext>
            </a:extLst>
          </p:cNvPr>
          <p:cNvSpPr>
            <a:spLocks noGrp="1"/>
          </p:cNvSpPr>
          <p:nvPr>
            <p:ph idx="1"/>
          </p:nvPr>
        </p:nvSpPr>
        <p:spPr/>
        <p:txBody>
          <a:bodyPr/>
          <a:lstStyle/>
          <a:p>
            <a:r>
              <a:rPr lang="nl-NL" dirty="0"/>
              <a:t>Welke van deze manieren lijkt jou fijn?</a:t>
            </a:r>
          </a:p>
          <a:p>
            <a:endParaRPr lang="nl-NL" dirty="0"/>
          </a:p>
          <a:p>
            <a:r>
              <a:rPr lang="nl-NL" dirty="0"/>
              <a:t>Geef het aan bij de docent en vul je werkblad in</a:t>
            </a:r>
            <a:br>
              <a:rPr lang="nl-NL" dirty="0"/>
            </a:br>
            <a:endParaRPr lang="nl-NL" dirty="0"/>
          </a:p>
        </p:txBody>
      </p:sp>
      <p:pic>
        <p:nvPicPr>
          <p:cNvPr id="2050" name="Picture 2">
            <a:extLst>
              <a:ext uri="{FF2B5EF4-FFF2-40B4-BE49-F238E27FC236}">
                <a16:creationId xmlns:a16="http://schemas.microsoft.com/office/drawing/2014/main" id="{21614EBE-89FB-3466-BA53-8433CC4D2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659" y="3707765"/>
            <a:ext cx="2497914" cy="315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8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D988A-B5DD-9DCB-7AC6-DA1C86EBB157}"/>
              </a:ext>
            </a:extLst>
          </p:cNvPr>
          <p:cNvSpPr>
            <a:spLocks noGrp="1"/>
          </p:cNvSpPr>
          <p:nvPr>
            <p:ph type="title"/>
          </p:nvPr>
        </p:nvSpPr>
        <p:spPr/>
        <p:txBody>
          <a:bodyPr/>
          <a:lstStyle/>
          <a:p>
            <a:r>
              <a:rPr lang="nl-NL" b="1" i="0" dirty="0"/>
              <a:t>Hoe is het gegaan? </a:t>
            </a:r>
          </a:p>
        </p:txBody>
      </p:sp>
      <p:pic>
        <p:nvPicPr>
          <p:cNvPr id="3074" name="Picture 2" descr="Afbeelding met kleding, tekenfilm, stoel, Menselijk gezicht&#10;&#10;Automatisch gegenereerde beschrijving">
            <a:extLst>
              <a:ext uri="{FF2B5EF4-FFF2-40B4-BE49-F238E27FC236}">
                <a16:creationId xmlns:a16="http://schemas.microsoft.com/office/drawing/2014/main" id="{78C17A55-AE0C-2DBE-D914-B65246761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595" y="2110485"/>
            <a:ext cx="3387697" cy="338769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2BEEFD1-D332-F338-8A3F-AFF0F69AA23B}"/>
              </a:ext>
            </a:extLst>
          </p:cNvPr>
          <p:cNvSpPr txBox="1"/>
          <p:nvPr/>
        </p:nvSpPr>
        <p:spPr>
          <a:xfrm>
            <a:off x="5077838" y="2178161"/>
            <a:ext cx="60506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Mangal Pro"/>
                <a:ea typeface="+mn-ea"/>
                <a:cs typeface="+mn-cs"/>
              </a:rPr>
              <a:t>Ga je jouw manier uitproberen op school?</a:t>
            </a:r>
          </a:p>
        </p:txBody>
      </p:sp>
    </p:spTree>
    <p:extLst>
      <p:ext uri="{BB962C8B-B14F-4D97-AF65-F5344CB8AC3E}">
        <p14:creationId xmlns:p14="http://schemas.microsoft.com/office/powerpoint/2010/main" val="20275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36250-A7FC-8012-E25D-68B4704534FC}"/>
              </a:ext>
            </a:extLst>
          </p:cNvPr>
          <p:cNvSpPr>
            <a:spLocks noGrp="1"/>
          </p:cNvSpPr>
          <p:nvPr>
            <p:ph type="title"/>
          </p:nvPr>
        </p:nvSpPr>
        <p:spPr/>
        <p:txBody>
          <a:bodyPr/>
          <a:lstStyle/>
          <a:p>
            <a:r>
              <a:rPr lang="nl-NL" b="1" i="0" dirty="0"/>
              <a:t>Voor individuele begeleiding:</a:t>
            </a:r>
            <a:br>
              <a:rPr lang="nl-NL" b="1" i="0" dirty="0"/>
            </a:br>
            <a:r>
              <a:rPr lang="nl-NL" i="0" dirty="0"/>
              <a:t>Nog meer handige manieren</a:t>
            </a:r>
          </a:p>
        </p:txBody>
      </p:sp>
      <p:sp>
        <p:nvSpPr>
          <p:cNvPr id="3" name="Tijdelijke aanduiding voor inhoud 2">
            <a:extLst>
              <a:ext uri="{FF2B5EF4-FFF2-40B4-BE49-F238E27FC236}">
                <a16:creationId xmlns:a16="http://schemas.microsoft.com/office/drawing/2014/main" id="{B180F18F-2090-0583-A19D-CD7DDB46B262}"/>
              </a:ext>
            </a:extLst>
          </p:cNvPr>
          <p:cNvSpPr>
            <a:spLocks noGrp="1"/>
          </p:cNvSpPr>
          <p:nvPr>
            <p:ph idx="1"/>
          </p:nvPr>
        </p:nvSpPr>
        <p:spPr>
          <a:xfrm>
            <a:off x="545433" y="2061394"/>
            <a:ext cx="11181346" cy="4160520"/>
          </a:xfrm>
        </p:spPr>
        <p:txBody>
          <a:bodyPr vert="horz" lIns="91440" tIns="45720" rIns="91440" bIns="45720" rtlCol="0" anchor="t">
            <a:normAutofit/>
          </a:bodyPr>
          <a:lstStyle/>
          <a:p>
            <a:r>
              <a:rPr lang="nl-NL" b="1" dirty="0">
                <a:cs typeface="Mangal Pro"/>
              </a:rPr>
              <a:t>Signaleringsplan</a:t>
            </a:r>
            <a:r>
              <a:rPr lang="nl-NL" dirty="0">
                <a:cs typeface="Mangal Pro"/>
              </a:rPr>
              <a:t>: let op jouw seintjes en maak een plan</a:t>
            </a:r>
          </a:p>
          <a:p>
            <a:endParaRPr lang="nl-NL" dirty="0">
              <a:cs typeface="Mangal Pro"/>
            </a:endParaRPr>
          </a:p>
          <a:p>
            <a:endParaRPr lang="nl-NL" dirty="0">
              <a:cs typeface="Mangal Pro"/>
            </a:endParaRPr>
          </a:p>
        </p:txBody>
      </p:sp>
      <p:pic>
        <p:nvPicPr>
          <p:cNvPr id="5" name="Afbeelding 4">
            <a:extLst>
              <a:ext uri="{FF2B5EF4-FFF2-40B4-BE49-F238E27FC236}">
                <a16:creationId xmlns:a16="http://schemas.microsoft.com/office/drawing/2014/main" id="{2A8F4088-8462-7B07-2443-DDEF676C8556}"/>
              </a:ext>
            </a:extLst>
          </p:cNvPr>
          <p:cNvPicPr>
            <a:picLocks noChangeAspect="1"/>
          </p:cNvPicPr>
          <p:nvPr/>
        </p:nvPicPr>
        <p:blipFill>
          <a:blip r:embed="rId3"/>
          <a:stretch>
            <a:fillRect/>
          </a:stretch>
        </p:blipFill>
        <p:spPr>
          <a:xfrm>
            <a:off x="3311818" y="2906155"/>
            <a:ext cx="5568364" cy="3906788"/>
          </a:xfrm>
          <a:prstGeom prst="rect">
            <a:avLst/>
          </a:prstGeom>
        </p:spPr>
      </p:pic>
    </p:spTree>
    <p:extLst>
      <p:ext uri="{BB962C8B-B14F-4D97-AF65-F5344CB8AC3E}">
        <p14:creationId xmlns:p14="http://schemas.microsoft.com/office/powerpoint/2010/main" val="326558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9AFD3-8E0B-E234-EBA6-E42C13A6A75F}"/>
              </a:ext>
            </a:extLst>
          </p:cNvPr>
          <p:cNvSpPr>
            <a:spLocks noGrp="1"/>
          </p:cNvSpPr>
          <p:nvPr>
            <p:ph type="title"/>
          </p:nvPr>
        </p:nvSpPr>
        <p:spPr>
          <a:xfrm>
            <a:off x="1779861" y="2242980"/>
            <a:ext cx="5114441" cy="2373086"/>
          </a:xfrm>
        </p:spPr>
        <p:txBody>
          <a:bodyPr>
            <a:normAutofit/>
          </a:bodyPr>
          <a:lstStyle/>
          <a:p>
            <a:r>
              <a:rPr lang="nl-NL" sz="3600" i="0"/>
              <a:t>Vorige les</a:t>
            </a:r>
          </a:p>
        </p:txBody>
      </p:sp>
      <p:pic>
        <p:nvPicPr>
          <p:cNvPr id="6" name="Onlinemedia 4" title="Free Climbing the TALLEST Crane in Dubai 😲">
            <a:hlinkClick r:id="" action="ppaction://media"/>
            <a:extLst>
              <a:ext uri="{FF2B5EF4-FFF2-40B4-BE49-F238E27FC236}">
                <a16:creationId xmlns:a16="http://schemas.microsoft.com/office/drawing/2014/main" id="{A13CA492-F0F4-B3D5-B93C-00425062B999}"/>
              </a:ext>
            </a:extLst>
          </p:cNvPr>
          <p:cNvPicPr>
            <a:picLocks noRot="1" noChangeAspect="1"/>
          </p:cNvPicPr>
          <p:nvPr>
            <a:videoFile r:link="rId1"/>
          </p:nvPr>
        </p:nvPicPr>
        <p:blipFill>
          <a:blip r:embed="rId4"/>
          <a:stretch>
            <a:fillRect/>
          </a:stretch>
        </p:blipFill>
        <p:spPr>
          <a:xfrm>
            <a:off x="7132303" y="2103012"/>
            <a:ext cx="4697412" cy="2651975"/>
          </a:xfrm>
          <a:prstGeom prst="rect">
            <a:avLst/>
          </a:prstGeom>
        </p:spPr>
      </p:pic>
    </p:spTree>
    <p:extLst>
      <p:ext uri="{BB962C8B-B14F-4D97-AF65-F5344CB8AC3E}">
        <p14:creationId xmlns:p14="http://schemas.microsoft.com/office/powerpoint/2010/main" val="3280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a:t>Aan het einde van deze les…</a:t>
            </a:r>
          </a:p>
        </p:txBody>
      </p:sp>
      <p:sp>
        <p:nvSpPr>
          <p:cNvPr id="7" name="Tekstvak 6">
            <a:extLst>
              <a:ext uri="{FF2B5EF4-FFF2-40B4-BE49-F238E27FC236}">
                <a16:creationId xmlns:a16="http://schemas.microsoft.com/office/drawing/2014/main" id="{328FF7A0-0354-4E32-4DE7-BAF4C8939DB7}"/>
              </a:ext>
            </a:extLst>
          </p:cNvPr>
          <p:cNvSpPr txBox="1"/>
          <p:nvPr/>
        </p:nvSpPr>
        <p:spPr>
          <a:xfrm>
            <a:off x="1118266" y="1690688"/>
            <a:ext cx="10235534" cy="397031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Mangal Pro"/>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Mangal Pro"/>
                <a:ea typeface="+mn-ea"/>
                <a:cs typeface="+mn-cs"/>
              </a:rPr>
              <a:t>Weet ik dat ik emoties minder of meer heftig kunnen zijn.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Mangal Pro"/>
              <a:ea typeface="+mn-ea"/>
              <a:cs typeface="Mangal Pro"/>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Mangal Pro"/>
                <a:ea typeface="+mn-ea"/>
                <a:cs typeface="Mangal Pro"/>
              </a:rPr>
              <a:t>Weet ik hoe ik kan bedenken of een emotie vals alarm 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Mangal Pro"/>
              <a:ea typeface="+mn-ea"/>
              <a:cs typeface="Mangal Pro"/>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Mangal Pro"/>
                <a:ea typeface="+mn-ea"/>
                <a:cs typeface="Mangal Pro"/>
              </a:rPr>
              <a:t>Heb ik geoefend met een manier die mij helpt om handig om te gaan met mijn emoties. </a:t>
            </a:r>
          </a:p>
        </p:txBody>
      </p:sp>
    </p:spTree>
    <p:extLst>
      <p:ext uri="{BB962C8B-B14F-4D97-AF65-F5344CB8AC3E}">
        <p14:creationId xmlns:p14="http://schemas.microsoft.com/office/powerpoint/2010/main" val="8343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000"/>
                                        <p:tgtEl>
                                          <p:spTgt spid="7">
                                            <p:txEl>
                                              <p:pRg st="3" end="3"/>
                                            </p:txEl>
                                          </p:spTgt>
                                        </p:tgtEl>
                                      </p:cBhvr>
                                    </p:animEffect>
                                    <p:anim calcmode="lin" valueType="num">
                                      <p:cBhvr>
                                        <p:cTn id="1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1000"/>
                                        <p:tgtEl>
                                          <p:spTgt spid="7">
                                            <p:txEl>
                                              <p:pRg st="5" end="5"/>
                                            </p:txEl>
                                          </p:spTgt>
                                        </p:tgtEl>
                                      </p:cBhvr>
                                    </p:animEffect>
                                    <p:anim calcmode="lin" valueType="num">
                                      <p:cBhvr>
                                        <p:cTn id="2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5D1C194-1C51-254C-AA98-5427E97ECDAD}"/>
              </a:ext>
            </a:extLst>
          </p:cNvPr>
          <p:cNvPicPr>
            <a:picLocks noGrp="1" noChangeAspect="1"/>
          </p:cNvPicPr>
          <p:nvPr>
            <p:ph type="pic" sz="quarter" idx="15"/>
          </p:nvPr>
        </p:nvPicPr>
        <p:blipFill>
          <a:blip r:embed="rId3"/>
          <a:srcRect t="7015" b="7015"/>
          <a:stretch/>
        </p:blipFill>
        <p:spPr>
          <a:xfrm>
            <a:off x="-244549" y="55431"/>
            <a:ext cx="4297901" cy="3141308"/>
          </a:xfrm>
        </p:spPr>
      </p:pic>
      <p:sp>
        <p:nvSpPr>
          <p:cNvPr id="4" name="Titel 3">
            <a:extLst>
              <a:ext uri="{FF2B5EF4-FFF2-40B4-BE49-F238E27FC236}">
                <a16:creationId xmlns:a16="http://schemas.microsoft.com/office/drawing/2014/main" id="{383C77CA-365D-330D-C431-5E11AE558FEF}"/>
              </a:ext>
            </a:extLst>
          </p:cNvPr>
          <p:cNvSpPr>
            <a:spLocks noGrp="1"/>
          </p:cNvSpPr>
          <p:nvPr>
            <p:ph type="title"/>
          </p:nvPr>
        </p:nvSpPr>
        <p:spPr>
          <a:xfrm>
            <a:off x="488329" y="707379"/>
            <a:ext cx="3200400" cy="2103436"/>
          </a:xfrm>
        </p:spPr>
        <p:txBody>
          <a:bodyPr>
            <a:normAutofit/>
          </a:bodyPr>
          <a:lstStyle/>
          <a:p>
            <a:pPr algn="ctr"/>
            <a:r>
              <a:rPr lang="nl-NL" sz="3600" i="0">
                <a:solidFill>
                  <a:schemeClr val="bg1"/>
                </a:solidFill>
              </a:rPr>
              <a:t>Executieve functies</a:t>
            </a:r>
          </a:p>
        </p:txBody>
      </p:sp>
      <p:sp>
        <p:nvSpPr>
          <p:cNvPr id="5" name="Tijdelijke aanduiding voor inhoud 4">
            <a:extLst>
              <a:ext uri="{FF2B5EF4-FFF2-40B4-BE49-F238E27FC236}">
                <a16:creationId xmlns:a16="http://schemas.microsoft.com/office/drawing/2014/main" id="{DDA6C6D7-2224-9AFE-15E3-1E095BC3EF76}"/>
              </a:ext>
            </a:extLst>
          </p:cNvPr>
          <p:cNvSpPr>
            <a:spLocks noGrp="1"/>
          </p:cNvSpPr>
          <p:nvPr>
            <p:ph idx="1"/>
          </p:nvPr>
        </p:nvSpPr>
        <p:spPr>
          <a:xfrm>
            <a:off x="8138650" y="3112108"/>
            <a:ext cx="3269757" cy="509770"/>
          </a:xfrm>
        </p:spPr>
        <p:txBody>
          <a:bodyPr vert="horz" lIns="91440" tIns="45720" rIns="91440" bIns="45720" rtlCol="0" anchor="t">
            <a:normAutofit/>
          </a:bodyPr>
          <a:lstStyle/>
          <a:p>
            <a:pPr algn="ctr"/>
            <a:r>
              <a:rPr lang="nl-NL" sz="1800" b="1">
                <a:cs typeface="Mangal Pro"/>
              </a:rPr>
              <a:t>Omgaan met je emoties</a:t>
            </a:r>
            <a:endParaRPr lang="nl-NL" sz="1800">
              <a:cs typeface="Mangal Pro"/>
            </a:endParaRPr>
          </a:p>
          <a:p>
            <a:endParaRPr lang="nl-NL" sz="1800">
              <a:cs typeface="Mangal Pro"/>
            </a:endParaRPr>
          </a:p>
        </p:txBody>
      </p:sp>
      <p:sp>
        <p:nvSpPr>
          <p:cNvPr id="22" name="Tijdelijke aanduiding voor inhoud 4">
            <a:extLst>
              <a:ext uri="{FF2B5EF4-FFF2-40B4-BE49-F238E27FC236}">
                <a16:creationId xmlns:a16="http://schemas.microsoft.com/office/drawing/2014/main" id="{78FE420F-A642-8965-2A50-60AA85053600}"/>
              </a:ext>
            </a:extLst>
          </p:cNvPr>
          <p:cNvSpPr txBox="1">
            <a:spLocks/>
          </p:cNvSpPr>
          <p:nvPr/>
        </p:nvSpPr>
        <p:spPr>
          <a:xfrm>
            <a:off x="8138650" y="6407761"/>
            <a:ext cx="3269757" cy="50977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800" b="1" dirty="0">
                <a:cs typeface="Mangal Pro"/>
              </a:rPr>
              <a:t>Plannen en organiseren</a:t>
            </a:r>
            <a:endParaRPr lang="nl-NL" dirty="0"/>
          </a:p>
          <a:p>
            <a:endParaRPr lang="nl-NL" sz="1800" dirty="0">
              <a:cs typeface="Mangal Pro"/>
            </a:endParaRPr>
          </a:p>
        </p:txBody>
      </p:sp>
      <p:sp>
        <p:nvSpPr>
          <p:cNvPr id="26" name="Tijdelijke aanduiding voor inhoud 4">
            <a:extLst>
              <a:ext uri="{FF2B5EF4-FFF2-40B4-BE49-F238E27FC236}">
                <a16:creationId xmlns:a16="http://schemas.microsoft.com/office/drawing/2014/main" id="{75D0E5B8-071A-4053-CE03-559A6D1555EA}"/>
              </a:ext>
            </a:extLst>
          </p:cNvPr>
          <p:cNvSpPr txBox="1">
            <a:spLocks/>
          </p:cNvSpPr>
          <p:nvPr/>
        </p:nvSpPr>
        <p:spPr>
          <a:xfrm>
            <a:off x="4226386" y="3090591"/>
            <a:ext cx="3644238" cy="55846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800" b="1" dirty="0">
                <a:cs typeface="Mangal Pro"/>
              </a:rPr>
              <a:t>Jezelf afremmen of stoppen</a:t>
            </a:r>
            <a:endParaRPr lang="nl-NL" sz="1800" dirty="0"/>
          </a:p>
          <a:p>
            <a:endParaRPr lang="nl-NL" sz="1800" dirty="0">
              <a:cs typeface="Mangal Pro"/>
            </a:endParaRPr>
          </a:p>
        </p:txBody>
      </p:sp>
      <p:sp>
        <p:nvSpPr>
          <p:cNvPr id="28" name="Tijdelijke aanduiding voor inhoud 4">
            <a:extLst>
              <a:ext uri="{FF2B5EF4-FFF2-40B4-BE49-F238E27FC236}">
                <a16:creationId xmlns:a16="http://schemas.microsoft.com/office/drawing/2014/main" id="{BEE76C45-C916-11D5-B35E-3C462C8C9831}"/>
              </a:ext>
            </a:extLst>
          </p:cNvPr>
          <p:cNvSpPr txBox="1">
            <a:spLocks/>
          </p:cNvSpPr>
          <p:nvPr/>
        </p:nvSpPr>
        <p:spPr>
          <a:xfrm>
            <a:off x="4267027" y="6407761"/>
            <a:ext cx="3657945" cy="66792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800" b="1" dirty="0">
                <a:cs typeface="Mangal Pro"/>
              </a:rPr>
              <a:t>Je werkgeheugen gebruiken</a:t>
            </a:r>
            <a:endParaRPr lang="nl-NL" dirty="0"/>
          </a:p>
          <a:p>
            <a:endParaRPr lang="nl-NL" sz="1800" dirty="0">
              <a:cs typeface="Mangal Pro"/>
            </a:endParaRPr>
          </a:p>
        </p:txBody>
      </p:sp>
      <p:pic>
        <p:nvPicPr>
          <p:cNvPr id="3" name="Afbeelding 2">
            <a:extLst>
              <a:ext uri="{FF2B5EF4-FFF2-40B4-BE49-F238E27FC236}">
                <a16:creationId xmlns:a16="http://schemas.microsoft.com/office/drawing/2014/main" id="{366ADCA3-4CE9-4A1D-5A0F-6748516E6C00}"/>
              </a:ext>
            </a:extLst>
          </p:cNvPr>
          <p:cNvPicPr>
            <a:picLocks noChangeAspect="1"/>
          </p:cNvPicPr>
          <p:nvPr/>
        </p:nvPicPr>
        <p:blipFill>
          <a:blip r:embed="rId4"/>
          <a:stretch>
            <a:fillRect/>
          </a:stretch>
        </p:blipFill>
        <p:spPr>
          <a:xfrm>
            <a:off x="8309778" y="3524216"/>
            <a:ext cx="2927500" cy="2825895"/>
          </a:xfrm>
          <a:prstGeom prst="rect">
            <a:avLst/>
          </a:prstGeom>
          <a:ln>
            <a:noFill/>
          </a:ln>
          <a:effectLst>
            <a:softEdge rad="112500"/>
          </a:effectLst>
        </p:spPr>
      </p:pic>
      <p:pic>
        <p:nvPicPr>
          <p:cNvPr id="10" name="Afbeelding 9">
            <a:extLst>
              <a:ext uri="{FF2B5EF4-FFF2-40B4-BE49-F238E27FC236}">
                <a16:creationId xmlns:a16="http://schemas.microsoft.com/office/drawing/2014/main" id="{0DF51798-0A23-E198-1FC8-CFB552957580}"/>
              </a:ext>
            </a:extLst>
          </p:cNvPr>
          <p:cNvPicPr>
            <a:picLocks noChangeAspect="1"/>
          </p:cNvPicPr>
          <p:nvPr/>
        </p:nvPicPr>
        <p:blipFill>
          <a:blip r:embed="rId5"/>
          <a:stretch>
            <a:fillRect/>
          </a:stretch>
        </p:blipFill>
        <p:spPr>
          <a:xfrm>
            <a:off x="8386299" y="321848"/>
            <a:ext cx="2743341" cy="2781443"/>
          </a:xfrm>
          <a:prstGeom prst="rect">
            <a:avLst/>
          </a:prstGeom>
          <a:ln>
            <a:noFill/>
          </a:ln>
          <a:effectLst>
            <a:softEdge rad="112500"/>
          </a:effectLst>
        </p:spPr>
      </p:pic>
      <p:pic>
        <p:nvPicPr>
          <p:cNvPr id="14" name="Afbeelding 13">
            <a:extLst>
              <a:ext uri="{FF2B5EF4-FFF2-40B4-BE49-F238E27FC236}">
                <a16:creationId xmlns:a16="http://schemas.microsoft.com/office/drawing/2014/main" id="{032FD8F4-B9B8-3AF1-412C-2B841E1020F4}"/>
              </a:ext>
            </a:extLst>
          </p:cNvPr>
          <p:cNvPicPr>
            <a:picLocks noChangeAspect="1"/>
          </p:cNvPicPr>
          <p:nvPr/>
        </p:nvPicPr>
        <p:blipFill>
          <a:blip r:embed="rId6"/>
          <a:stretch>
            <a:fillRect/>
          </a:stretch>
        </p:blipFill>
        <p:spPr>
          <a:xfrm>
            <a:off x="4503652" y="334549"/>
            <a:ext cx="2851297" cy="2756042"/>
          </a:xfrm>
          <a:prstGeom prst="rect">
            <a:avLst/>
          </a:prstGeom>
          <a:ln>
            <a:noFill/>
          </a:ln>
          <a:effectLst>
            <a:softEdge rad="112500"/>
          </a:effectLst>
        </p:spPr>
      </p:pic>
      <p:pic>
        <p:nvPicPr>
          <p:cNvPr id="18" name="Afbeelding 17">
            <a:extLst>
              <a:ext uri="{FF2B5EF4-FFF2-40B4-BE49-F238E27FC236}">
                <a16:creationId xmlns:a16="http://schemas.microsoft.com/office/drawing/2014/main" id="{D3491201-23BC-7F13-5E92-537219FFE735}"/>
              </a:ext>
            </a:extLst>
          </p:cNvPr>
          <p:cNvPicPr>
            <a:picLocks noChangeAspect="1"/>
          </p:cNvPicPr>
          <p:nvPr/>
        </p:nvPicPr>
        <p:blipFill>
          <a:blip r:embed="rId7"/>
          <a:stretch>
            <a:fillRect/>
          </a:stretch>
        </p:blipFill>
        <p:spPr>
          <a:xfrm>
            <a:off x="4497301" y="3568669"/>
            <a:ext cx="2863997" cy="2736991"/>
          </a:xfrm>
          <a:prstGeom prst="rect">
            <a:avLst/>
          </a:prstGeom>
          <a:ln>
            <a:noFill/>
          </a:ln>
          <a:effectLst>
            <a:softEdge rad="112500"/>
          </a:effectLst>
        </p:spPr>
      </p:pic>
    </p:spTree>
    <p:extLst>
      <p:ext uri="{BB962C8B-B14F-4D97-AF65-F5344CB8AC3E}">
        <p14:creationId xmlns:p14="http://schemas.microsoft.com/office/powerpoint/2010/main" val="279748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2"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B1CB6-D29C-C45A-CDDD-3D5539A84854}"/>
              </a:ext>
            </a:extLst>
          </p:cNvPr>
          <p:cNvSpPr>
            <a:spLocks noGrp="1"/>
          </p:cNvSpPr>
          <p:nvPr>
            <p:ph type="title"/>
          </p:nvPr>
        </p:nvSpPr>
        <p:spPr/>
        <p:txBody>
          <a:bodyPr/>
          <a:lstStyle/>
          <a:p>
            <a:r>
              <a:rPr lang="nl-NL" b="1" i="0" dirty="0"/>
              <a:t>Emoties: van mild tot heftig</a:t>
            </a:r>
          </a:p>
        </p:txBody>
      </p:sp>
      <p:graphicFrame>
        <p:nvGraphicFramePr>
          <p:cNvPr id="7" name="Tijdelijke aanduiding voor inhoud 6">
            <a:extLst>
              <a:ext uri="{FF2B5EF4-FFF2-40B4-BE49-F238E27FC236}">
                <a16:creationId xmlns:a16="http://schemas.microsoft.com/office/drawing/2014/main" id="{6CAAD008-23D6-CBB3-3EBC-6E8B0121F7CC}"/>
              </a:ext>
            </a:extLst>
          </p:cNvPr>
          <p:cNvGraphicFramePr>
            <a:graphicFrameLocks noGrp="1"/>
          </p:cNvGraphicFramePr>
          <p:nvPr>
            <p:ph idx="1"/>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Rechte verbindingslijn 8">
            <a:extLst>
              <a:ext uri="{FF2B5EF4-FFF2-40B4-BE49-F238E27FC236}">
                <a16:creationId xmlns:a16="http://schemas.microsoft.com/office/drawing/2014/main" id="{107DF5E2-E61E-5E27-A8B0-721628E134B2}"/>
              </a:ext>
            </a:extLst>
          </p:cNvPr>
          <p:cNvCxnSpPr/>
          <p:nvPr/>
        </p:nvCxnSpPr>
        <p:spPr>
          <a:xfrm>
            <a:off x="1364343" y="3280229"/>
            <a:ext cx="940525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5A2F79F2-F98F-5090-5746-9D2D64792325}"/>
              </a:ext>
            </a:extLst>
          </p:cNvPr>
          <p:cNvCxnSpPr>
            <a:cxnSpLocks/>
          </p:cNvCxnSpPr>
          <p:nvPr/>
        </p:nvCxnSpPr>
        <p:spPr>
          <a:xfrm flipV="1">
            <a:off x="1371601" y="2950029"/>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F1A2F3E8-9287-A995-DF4B-C75D03D24F78}"/>
              </a:ext>
            </a:extLst>
          </p:cNvPr>
          <p:cNvCxnSpPr>
            <a:cxnSpLocks/>
          </p:cNvCxnSpPr>
          <p:nvPr/>
        </p:nvCxnSpPr>
        <p:spPr>
          <a:xfrm flipV="1">
            <a:off x="3033486" y="2942772"/>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76F65B74-E3DF-BEF1-68D6-66B965C20B62}"/>
              </a:ext>
            </a:extLst>
          </p:cNvPr>
          <p:cNvCxnSpPr>
            <a:cxnSpLocks/>
          </p:cNvCxnSpPr>
          <p:nvPr/>
        </p:nvCxnSpPr>
        <p:spPr>
          <a:xfrm flipV="1">
            <a:off x="4586515" y="2957287"/>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F2F5A39-906C-61A7-73BB-3E976D73E1A5}"/>
              </a:ext>
            </a:extLst>
          </p:cNvPr>
          <p:cNvCxnSpPr>
            <a:cxnSpLocks/>
          </p:cNvCxnSpPr>
          <p:nvPr/>
        </p:nvCxnSpPr>
        <p:spPr>
          <a:xfrm flipV="1">
            <a:off x="6110514" y="2982687"/>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88FF3DE3-BDAC-4435-0C08-8356EC5BA800}"/>
              </a:ext>
            </a:extLst>
          </p:cNvPr>
          <p:cNvCxnSpPr>
            <a:cxnSpLocks/>
          </p:cNvCxnSpPr>
          <p:nvPr/>
        </p:nvCxnSpPr>
        <p:spPr>
          <a:xfrm flipV="1">
            <a:off x="7641771" y="2982687"/>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66FEE7B-9491-174F-DD86-2BA26CB6FBDB}"/>
              </a:ext>
            </a:extLst>
          </p:cNvPr>
          <p:cNvCxnSpPr>
            <a:cxnSpLocks/>
          </p:cNvCxnSpPr>
          <p:nvPr/>
        </p:nvCxnSpPr>
        <p:spPr>
          <a:xfrm flipV="1">
            <a:off x="9187543" y="2942772"/>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78271C22-BE71-455C-5B37-BF2B72BE0F84}"/>
              </a:ext>
            </a:extLst>
          </p:cNvPr>
          <p:cNvCxnSpPr>
            <a:cxnSpLocks/>
          </p:cNvCxnSpPr>
          <p:nvPr/>
        </p:nvCxnSpPr>
        <p:spPr>
          <a:xfrm flipV="1">
            <a:off x="10747829" y="2942772"/>
            <a:ext cx="0" cy="660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70E3048D-E53F-C66D-B437-17E3F489B0BB}"/>
              </a:ext>
            </a:extLst>
          </p:cNvPr>
          <p:cNvSpPr txBox="1"/>
          <p:nvPr/>
        </p:nvSpPr>
        <p:spPr>
          <a:xfrm>
            <a:off x="838200" y="4761787"/>
            <a:ext cx="1298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Heel Mild</a:t>
            </a:r>
          </a:p>
        </p:txBody>
      </p:sp>
      <p:sp>
        <p:nvSpPr>
          <p:cNvPr id="20" name="Tekstvak 19">
            <a:extLst>
              <a:ext uri="{FF2B5EF4-FFF2-40B4-BE49-F238E27FC236}">
                <a16:creationId xmlns:a16="http://schemas.microsoft.com/office/drawing/2014/main" id="{9EE99A04-272F-86F1-D7A6-FAD9DF900C0E}"/>
              </a:ext>
            </a:extLst>
          </p:cNvPr>
          <p:cNvSpPr txBox="1"/>
          <p:nvPr/>
        </p:nvSpPr>
        <p:spPr>
          <a:xfrm>
            <a:off x="2663373" y="4754063"/>
            <a:ext cx="10305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Mild</a:t>
            </a:r>
          </a:p>
        </p:txBody>
      </p:sp>
      <p:sp>
        <p:nvSpPr>
          <p:cNvPr id="21" name="Tekstvak 20">
            <a:extLst>
              <a:ext uri="{FF2B5EF4-FFF2-40B4-BE49-F238E27FC236}">
                <a16:creationId xmlns:a16="http://schemas.microsoft.com/office/drawing/2014/main" id="{844D17B6-6C5A-E904-E7A4-F6FFA136499E}"/>
              </a:ext>
            </a:extLst>
          </p:cNvPr>
          <p:cNvSpPr txBox="1"/>
          <p:nvPr/>
        </p:nvSpPr>
        <p:spPr>
          <a:xfrm>
            <a:off x="4071259" y="4761787"/>
            <a:ext cx="10305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Rustig</a:t>
            </a:r>
          </a:p>
        </p:txBody>
      </p:sp>
      <p:sp>
        <p:nvSpPr>
          <p:cNvPr id="22" name="Tekstvak 21">
            <a:extLst>
              <a:ext uri="{FF2B5EF4-FFF2-40B4-BE49-F238E27FC236}">
                <a16:creationId xmlns:a16="http://schemas.microsoft.com/office/drawing/2014/main" id="{6A737EFB-FDD0-12D1-9E1D-DDAD8E64CCC3}"/>
              </a:ext>
            </a:extLst>
          </p:cNvPr>
          <p:cNvSpPr txBox="1"/>
          <p:nvPr/>
        </p:nvSpPr>
        <p:spPr>
          <a:xfrm>
            <a:off x="5538109" y="4761787"/>
            <a:ext cx="1144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Neutraal</a:t>
            </a:r>
          </a:p>
        </p:txBody>
      </p:sp>
      <p:sp>
        <p:nvSpPr>
          <p:cNvPr id="23" name="Tekstvak 22">
            <a:extLst>
              <a:ext uri="{FF2B5EF4-FFF2-40B4-BE49-F238E27FC236}">
                <a16:creationId xmlns:a16="http://schemas.microsoft.com/office/drawing/2014/main" id="{F305368E-BBDF-A0DE-4B25-735182ECA41D}"/>
              </a:ext>
            </a:extLst>
          </p:cNvPr>
          <p:cNvSpPr txBox="1"/>
          <p:nvPr/>
        </p:nvSpPr>
        <p:spPr>
          <a:xfrm>
            <a:off x="7069366" y="4747272"/>
            <a:ext cx="1144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Onrustig</a:t>
            </a:r>
          </a:p>
        </p:txBody>
      </p:sp>
      <p:sp>
        <p:nvSpPr>
          <p:cNvPr id="24" name="Tekstvak 23">
            <a:extLst>
              <a:ext uri="{FF2B5EF4-FFF2-40B4-BE49-F238E27FC236}">
                <a16:creationId xmlns:a16="http://schemas.microsoft.com/office/drawing/2014/main" id="{9D353F91-7A35-E665-1530-66925125BF8E}"/>
              </a:ext>
            </a:extLst>
          </p:cNvPr>
          <p:cNvSpPr txBox="1"/>
          <p:nvPr/>
        </p:nvSpPr>
        <p:spPr>
          <a:xfrm>
            <a:off x="8760282" y="4761787"/>
            <a:ext cx="12981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Heftig</a:t>
            </a:r>
          </a:p>
        </p:txBody>
      </p:sp>
      <p:sp>
        <p:nvSpPr>
          <p:cNvPr id="25" name="Tekstvak 24">
            <a:extLst>
              <a:ext uri="{FF2B5EF4-FFF2-40B4-BE49-F238E27FC236}">
                <a16:creationId xmlns:a16="http://schemas.microsoft.com/office/drawing/2014/main" id="{4EB6F913-7531-DCFE-CCC6-C5BF474BAB7E}"/>
              </a:ext>
            </a:extLst>
          </p:cNvPr>
          <p:cNvSpPr txBox="1"/>
          <p:nvPr/>
        </p:nvSpPr>
        <p:spPr>
          <a:xfrm>
            <a:off x="10037313" y="4761787"/>
            <a:ext cx="13811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Mangal Pro"/>
                <a:ea typeface="+mn-ea"/>
                <a:cs typeface="+mn-cs"/>
              </a:rPr>
              <a:t>Heel heftig</a:t>
            </a:r>
          </a:p>
        </p:txBody>
      </p:sp>
    </p:spTree>
    <p:extLst>
      <p:ext uri="{BB962C8B-B14F-4D97-AF65-F5344CB8AC3E}">
        <p14:creationId xmlns:p14="http://schemas.microsoft.com/office/powerpoint/2010/main" val="348741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8DB06-ADC8-F667-202D-ACDD8DF1C64D}"/>
              </a:ext>
            </a:extLst>
          </p:cNvPr>
          <p:cNvSpPr>
            <a:spLocks noGrp="1"/>
          </p:cNvSpPr>
          <p:nvPr>
            <p:ph type="title"/>
          </p:nvPr>
        </p:nvSpPr>
        <p:spPr/>
        <p:txBody>
          <a:bodyPr/>
          <a:lstStyle/>
          <a:p>
            <a:r>
              <a:rPr lang="nl-NL" b="1" i="0" dirty="0"/>
              <a:t>Weet je nog?</a:t>
            </a:r>
          </a:p>
        </p:txBody>
      </p:sp>
      <p:sp>
        <p:nvSpPr>
          <p:cNvPr id="5" name="Titel 1">
            <a:extLst>
              <a:ext uri="{FF2B5EF4-FFF2-40B4-BE49-F238E27FC236}">
                <a16:creationId xmlns:a16="http://schemas.microsoft.com/office/drawing/2014/main" id="{43546C67-9B61-9E9D-3D18-87F2C3E29A4D}"/>
              </a:ext>
            </a:extLst>
          </p:cNvPr>
          <p:cNvSpPr txBox="1">
            <a:spLocks/>
          </p:cNvSpPr>
          <p:nvPr/>
        </p:nvSpPr>
        <p:spPr>
          <a:xfrm>
            <a:off x="825411" y="1702218"/>
            <a:ext cx="10515600" cy="764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BaseNine"/>
                <a:ea typeface="+mj-ea"/>
                <a:cs typeface="+mj-cs"/>
              </a:rPr>
              <a:t>Waarom voelen we emoties?</a:t>
            </a:r>
          </a:p>
        </p:txBody>
      </p:sp>
      <p:sp>
        <p:nvSpPr>
          <p:cNvPr id="7" name="Text Placeholder 2">
            <a:extLst>
              <a:ext uri="{FF2B5EF4-FFF2-40B4-BE49-F238E27FC236}">
                <a16:creationId xmlns:a16="http://schemas.microsoft.com/office/drawing/2014/main" id="{09226C5F-584A-8B5E-DB3A-A3D73B5BDAEB}"/>
              </a:ext>
            </a:extLst>
          </p:cNvPr>
          <p:cNvSpPr txBox="1">
            <a:spLocks/>
          </p:cNvSpPr>
          <p:nvPr/>
        </p:nvSpPr>
        <p:spPr>
          <a:xfrm>
            <a:off x="8244127" y="2486133"/>
            <a:ext cx="3583412" cy="9509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err="1">
                <a:ln>
                  <a:noFill/>
                </a:ln>
                <a:solidFill>
                  <a:prstClr val="black"/>
                </a:solidFill>
                <a:effectLst/>
                <a:uLnTx/>
                <a:uFillTx/>
                <a:latin typeface="Mangal Pro"/>
                <a:ea typeface="+mn-ea"/>
                <a:cs typeface="Mangal Pro"/>
              </a:rPr>
              <a:t>Bescherming</a:t>
            </a:r>
            <a:endParaRPr kumimoji="0" lang="en-US" sz="2800" b="0" i="0" u="none" strike="noStrike" kern="1200" cap="none" spc="0" normalizeH="0" baseline="0" noProof="0">
              <a:ln>
                <a:noFill/>
              </a:ln>
              <a:solidFill>
                <a:prstClr val="black"/>
              </a:solidFill>
              <a:effectLst/>
              <a:uLnTx/>
              <a:uFillTx/>
              <a:latin typeface="Mangal Pro"/>
              <a:ea typeface="+mn-ea"/>
              <a:cs typeface="Mangal Pro"/>
            </a:endParaRPr>
          </a:p>
        </p:txBody>
      </p:sp>
      <p:pic>
        <p:nvPicPr>
          <p:cNvPr id="9" name="Afbeelding 8" descr="Helmen en veiligheidsvesten aan muur">
            <a:extLst>
              <a:ext uri="{FF2B5EF4-FFF2-40B4-BE49-F238E27FC236}">
                <a16:creationId xmlns:a16="http://schemas.microsoft.com/office/drawing/2014/main" id="{261CD16C-623F-615F-7362-B31B7C02C960}"/>
              </a:ext>
            </a:extLst>
          </p:cNvPr>
          <p:cNvPicPr>
            <a:picLocks noChangeAspect="1"/>
          </p:cNvPicPr>
          <p:nvPr/>
        </p:nvPicPr>
        <p:blipFill>
          <a:blip r:embed="rId3"/>
          <a:srcRect l="5238" r="27017" b="2"/>
          <a:stretch/>
        </p:blipFill>
        <p:spPr>
          <a:xfrm>
            <a:off x="8244128" y="3127248"/>
            <a:ext cx="3108960" cy="3063240"/>
          </a:xfrm>
          <a:prstGeom prst="rect">
            <a:avLst/>
          </a:prstGeom>
          <a:noFill/>
        </p:spPr>
      </p:pic>
      <p:sp>
        <p:nvSpPr>
          <p:cNvPr id="11" name="Text Placeholder 4">
            <a:extLst>
              <a:ext uri="{FF2B5EF4-FFF2-40B4-BE49-F238E27FC236}">
                <a16:creationId xmlns:a16="http://schemas.microsoft.com/office/drawing/2014/main" id="{B07F04F3-18B7-FF47-85D1-30E383E78501}"/>
              </a:ext>
            </a:extLst>
          </p:cNvPr>
          <p:cNvSpPr txBox="1">
            <a:spLocks/>
          </p:cNvSpPr>
          <p:nvPr/>
        </p:nvSpPr>
        <p:spPr>
          <a:xfrm>
            <a:off x="4656539" y="2486133"/>
            <a:ext cx="3108960" cy="95097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err="1">
                <a:ln>
                  <a:noFill/>
                </a:ln>
                <a:solidFill>
                  <a:prstClr val="black"/>
                </a:solidFill>
                <a:effectLst/>
                <a:uLnTx/>
                <a:uFillTx/>
                <a:latin typeface="Mangal Pro"/>
                <a:ea typeface="+mn-ea"/>
                <a:cs typeface="Mangal Pro"/>
              </a:rPr>
              <a:t>Noodknop</a:t>
            </a:r>
            <a:r>
              <a:rPr kumimoji="0" lang="en-US" sz="2800" b="0" i="0" u="none" strike="noStrike" kern="1200" cap="none" spc="0" normalizeH="0" baseline="0" noProof="0">
                <a:ln>
                  <a:noFill/>
                </a:ln>
                <a:solidFill>
                  <a:prstClr val="black"/>
                </a:solidFill>
                <a:effectLst/>
                <a:uLnTx/>
                <a:uFillTx/>
                <a:latin typeface="Mangal Pro"/>
                <a:ea typeface="+mn-ea"/>
                <a:cs typeface="Mangal Pro"/>
              </a:rPr>
              <a:t>: stop!</a:t>
            </a:r>
            <a:endParaRPr kumimoji="0" lang="en-US" sz="2800" b="0" i="0" u="none" strike="noStrike" kern="1200" cap="none" spc="0" normalizeH="0" baseline="0" noProof="0">
              <a:ln>
                <a:noFill/>
              </a:ln>
              <a:solidFill>
                <a:prstClr val="black"/>
              </a:solidFill>
              <a:effectLst/>
              <a:uLnTx/>
              <a:uFillTx/>
              <a:latin typeface="Mangal Pro"/>
              <a:ea typeface="+mn-ea"/>
              <a:cs typeface="+mn-cs"/>
            </a:endParaRPr>
          </a:p>
        </p:txBody>
      </p:sp>
      <p:pic>
        <p:nvPicPr>
          <p:cNvPr id="13" name="Afbeelding 12" descr="Knop Waarschuwing rood">
            <a:extLst>
              <a:ext uri="{FF2B5EF4-FFF2-40B4-BE49-F238E27FC236}">
                <a16:creationId xmlns:a16="http://schemas.microsoft.com/office/drawing/2014/main" id="{1B685FB5-A3EA-020A-FA7F-BBD7340730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0570" r="13312" b="2"/>
          <a:stretch/>
        </p:blipFill>
        <p:spPr>
          <a:xfrm>
            <a:off x="4541520" y="3127248"/>
            <a:ext cx="3108960" cy="3063240"/>
          </a:xfrm>
          <a:prstGeom prst="rect">
            <a:avLst/>
          </a:prstGeom>
          <a:noFill/>
        </p:spPr>
      </p:pic>
      <p:sp>
        <p:nvSpPr>
          <p:cNvPr id="15" name="Text Placeholder 6">
            <a:extLst>
              <a:ext uri="{FF2B5EF4-FFF2-40B4-BE49-F238E27FC236}">
                <a16:creationId xmlns:a16="http://schemas.microsoft.com/office/drawing/2014/main" id="{13656490-AEEA-6242-47F3-29C67D85DDEC}"/>
              </a:ext>
            </a:extLst>
          </p:cNvPr>
          <p:cNvSpPr txBox="1">
            <a:spLocks/>
          </p:cNvSpPr>
          <p:nvPr/>
        </p:nvSpPr>
        <p:spPr>
          <a:xfrm>
            <a:off x="565743" y="2651760"/>
            <a:ext cx="3108960" cy="95097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Mangal Pro"/>
                <a:ea typeface="+mn-ea"/>
                <a:cs typeface="Mangal Pro"/>
              </a:rPr>
              <a:t>Sein: alarm</a:t>
            </a:r>
            <a:endParaRPr kumimoji="0" lang="en-US" sz="2800" b="0" i="0" u="none" strike="noStrike" kern="1200" cap="none" spc="0" normalizeH="0" baseline="0" noProof="0">
              <a:ln>
                <a:noFill/>
              </a:ln>
              <a:solidFill>
                <a:prstClr val="black"/>
              </a:solidFill>
              <a:effectLst/>
              <a:uLnTx/>
              <a:uFillTx/>
              <a:latin typeface="Mangal Pro"/>
              <a:ea typeface="+mn-ea"/>
              <a:cs typeface="+mn-cs"/>
            </a:endParaRPr>
          </a:p>
        </p:txBody>
      </p:sp>
      <p:pic>
        <p:nvPicPr>
          <p:cNvPr id="17" name="Afbeelding 16" descr="Politieauto met rode lampen bij nacht">
            <a:extLst>
              <a:ext uri="{FF2B5EF4-FFF2-40B4-BE49-F238E27FC236}">
                <a16:creationId xmlns:a16="http://schemas.microsoft.com/office/drawing/2014/main" id="{13B044C7-ADB3-1A6B-9AAE-154A10BFA802}"/>
              </a:ext>
            </a:extLst>
          </p:cNvPr>
          <p:cNvPicPr>
            <a:picLocks noChangeAspect="1"/>
          </p:cNvPicPr>
          <p:nvPr/>
        </p:nvPicPr>
        <p:blipFill>
          <a:blip r:embed="rId6"/>
          <a:srcRect l="27180" r="-3" b="-3"/>
          <a:stretch/>
        </p:blipFill>
        <p:spPr>
          <a:xfrm>
            <a:off x="565743" y="3127248"/>
            <a:ext cx="3108960" cy="3063240"/>
          </a:xfrm>
          <a:prstGeom prst="rect">
            <a:avLst/>
          </a:prstGeom>
          <a:noFill/>
        </p:spPr>
      </p:pic>
    </p:spTree>
    <p:extLst>
      <p:ext uri="{BB962C8B-B14F-4D97-AF65-F5344CB8AC3E}">
        <p14:creationId xmlns:p14="http://schemas.microsoft.com/office/powerpoint/2010/main" val="16371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126C8-A4EF-3237-64F9-AC552AA7AF97}"/>
              </a:ext>
            </a:extLst>
          </p:cNvPr>
          <p:cNvSpPr>
            <a:spLocks noGrp="1"/>
          </p:cNvSpPr>
          <p:nvPr>
            <p:ph type="title"/>
          </p:nvPr>
        </p:nvSpPr>
        <p:spPr/>
        <p:txBody>
          <a:bodyPr/>
          <a:lstStyle/>
          <a:p>
            <a:r>
              <a:rPr lang="nl-NL" b="1" i="0" dirty="0"/>
              <a:t>Is het alarm wel nodig? Vals alarm?</a:t>
            </a:r>
            <a:endParaRPr lang="nl-NL" b="1" dirty="0"/>
          </a:p>
        </p:txBody>
      </p:sp>
      <p:pic>
        <p:nvPicPr>
          <p:cNvPr id="4" name="Tijdelijke aanduiding voor inhoud 3" descr="mistake concepts, with oops message on keyboard.">
            <a:extLst>
              <a:ext uri="{FF2B5EF4-FFF2-40B4-BE49-F238E27FC236}">
                <a16:creationId xmlns:a16="http://schemas.microsoft.com/office/drawing/2014/main" id="{EF1ABEC8-807B-19B7-FF6B-433098B1FA0A}"/>
              </a:ext>
            </a:extLst>
          </p:cNvPr>
          <p:cNvPicPr>
            <a:picLocks noGrp="1" noChangeAspect="1"/>
          </p:cNvPicPr>
          <p:nvPr>
            <p:ph idx="1"/>
          </p:nvPr>
        </p:nvPicPr>
        <p:blipFill>
          <a:blip r:embed="rId3"/>
          <a:stretch>
            <a:fillRect/>
          </a:stretch>
        </p:blipFill>
        <p:spPr>
          <a:xfrm>
            <a:off x="3423653" y="2032254"/>
            <a:ext cx="4884622" cy="3313924"/>
          </a:xfrm>
        </p:spPr>
      </p:pic>
    </p:spTree>
    <p:extLst>
      <p:ext uri="{BB962C8B-B14F-4D97-AF65-F5344CB8AC3E}">
        <p14:creationId xmlns:p14="http://schemas.microsoft.com/office/powerpoint/2010/main" val="2796872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380D0-6B75-B2CE-4553-BC0C89A4EF64}"/>
              </a:ext>
            </a:extLst>
          </p:cNvPr>
          <p:cNvSpPr>
            <a:spLocks noGrp="1"/>
          </p:cNvSpPr>
          <p:nvPr>
            <p:ph type="title"/>
          </p:nvPr>
        </p:nvSpPr>
        <p:spPr>
          <a:xfrm>
            <a:off x="838200" y="52070"/>
            <a:ext cx="10515600" cy="1325563"/>
          </a:xfrm>
        </p:spPr>
        <p:txBody>
          <a:bodyPr/>
          <a:lstStyle/>
          <a:p>
            <a:r>
              <a:rPr lang="nl-NL" b="1" i="0" dirty="0"/>
              <a:t>Vals alarm en nu?</a:t>
            </a:r>
            <a:endParaRPr lang="nl-NL" b="1" dirty="0"/>
          </a:p>
        </p:txBody>
      </p:sp>
      <p:sp>
        <p:nvSpPr>
          <p:cNvPr id="3" name="Tijdelijke aanduiding voor inhoud 2">
            <a:extLst>
              <a:ext uri="{FF2B5EF4-FFF2-40B4-BE49-F238E27FC236}">
                <a16:creationId xmlns:a16="http://schemas.microsoft.com/office/drawing/2014/main" id="{BA57E907-A7E6-A73B-097C-AA6F14B0094C}"/>
              </a:ext>
            </a:extLst>
          </p:cNvPr>
          <p:cNvSpPr>
            <a:spLocks noGrp="1"/>
          </p:cNvSpPr>
          <p:nvPr>
            <p:ph idx="1"/>
          </p:nvPr>
        </p:nvSpPr>
        <p:spPr>
          <a:xfrm>
            <a:off x="2276244" y="1302733"/>
            <a:ext cx="9302346" cy="5166934"/>
          </a:xfrm>
        </p:spPr>
        <p:txBody>
          <a:bodyPr vert="horz" lIns="91440" tIns="45720" rIns="91440" bIns="45720" rtlCol="0" anchor="t">
            <a:noAutofit/>
          </a:bodyPr>
          <a:lstStyle/>
          <a:p>
            <a:pPr marL="0" indent="0">
              <a:buNone/>
            </a:pPr>
            <a:r>
              <a:rPr lang="nl-NL" b="1" dirty="0">
                <a:cs typeface="Mangal Pro"/>
              </a:rPr>
              <a:t>Bedank je brein en laat je brein weten dat je oké bent.</a:t>
            </a:r>
          </a:p>
          <a:p>
            <a:pPr marL="0" indent="0">
              <a:buNone/>
            </a:pPr>
            <a:endParaRPr lang="nl-NL" sz="2000" dirty="0">
              <a:cs typeface="Mangal Pro"/>
            </a:endParaRPr>
          </a:p>
          <a:p>
            <a:r>
              <a:rPr lang="nl-NL" sz="2000" dirty="0">
                <a:cs typeface="Mangal Pro"/>
              </a:rPr>
              <a:t>Haal een paar keer diep adem</a:t>
            </a:r>
          </a:p>
          <a:p>
            <a:endParaRPr lang="nl-NL" sz="2000" dirty="0">
              <a:cs typeface="Mangal Pro"/>
            </a:endParaRPr>
          </a:p>
          <a:p>
            <a:r>
              <a:rPr lang="nl-NL" sz="2000" dirty="0">
                <a:cs typeface="Mangal Pro"/>
              </a:rPr>
              <a:t>Ontspan de spieren in je lichaam van boven naar beneden: hoofd, gezicht, nek, schouders, rug, armen, handen, benen en voeten.</a:t>
            </a:r>
          </a:p>
          <a:p>
            <a:endParaRPr lang="nl-NL" sz="2000" dirty="0">
              <a:cs typeface="Mangal Pro"/>
            </a:endParaRPr>
          </a:p>
          <a:p>
            <a:r>
              <a:rPr lang="nl-NL" sz="2000" dirty="0">
                <a:cs typeface="Mangal Pro"/>
              </a:rPr>
              <a:t>Tik zachtjes met je vingertoppen op je hoofd alsof het zachte regen is.</a:t>
            </a:r>
          </a:p>
          <a:p>
            <a:endParaRPr lang="nl-NL" sz="2000" dirty="0">
              <a:cs typeface="Mangal Pro"/>
            </a:endParaRPr>
          </a:p>
          <a:p>
            <a:r>
              <a:rPr lang="nl-NL" sz="2000" dirty="0">
                <a:cs typeface="Mangal Pro"/>
              </a:rPr>
              <a:t>Zeg tegen jezelf: "</a:t>
            </a:r>
            <a:r>
              <a:rPr lang="nl-NL" sz="2000" i="1" dirty="0">
                <a:cs typeface="Mangal Pro"/>
              </a:rPr>
              <a:t>Dankjewel, brein, voor je bescherming. Het is een vals alarm. Alles is goed. Ik neem het weer over, je hoeft niets meer te doen</a:t>
            </a:r>
            <a:r>
              <a:rPr lang="nl-NL" sz="2000" dirty="0">
                <a:cs typeface="Mangal Pro"/>
              </a:rPr>
              <a:t>."</a:t>
            </a:r>
          </a:p>
        </p:txBody>
      </p:sp>
      <p:pic>
        <p:nvPicPr>
          <p:cNvPr id="5" name="Afbeelding 4" descr="Calm Teen: Over 1,721 Royalty-Free Licensable Stock Illustrations &amp;  Drawings | Shutterstock">
            <a:extLst>
              <a:ext uri="{FF2B5EF4-FFF2-40B4-BE49-F238E27FC236}">
                <a16:creationId xmlns:a16="http://schemas.microsoft.com/office/drawing/2014/main" id="{925F7F75-18E5-853A-1BF3-91E52EBAE3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435945" y="2857636"/>
            <a:ext cx="1272402" cy="1306514"/>
          </a:xfrm>
          <a:prstGeom prst="rect">
            <a:avLst/>
          </a:prstGeom>
        </p:spPr>
      </p:pic>
      <p:pic>
        <p:nvPicPr>
          <p:cNvPr id="6" name="Afbeelding 5" descr="Self Talk Vectors &amp; Illustrations for Free Download | Freepik">
            <a:extLst>
              <a:ext uri="{FF2B5EF4-FFF2-40B4-BE49-F238E27FC236}">
                <a16:creationId xmlns:a16="http://schemas.microsoft.com/office/drawing/2014/main" id="{17A4DDC9-1C10-9A52-FF44-39A0D91F0E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38200" y="5387404"/>
            <a:ext cx="1621600" cy="1306514"/>
          </a:xfrm>
          <a:prstGeom prst="rect">
            <a:avLst/>
          </a:prstGeom>
        </p:spPr>
      </p:pic>
      <p:pic>
        <p:nvPicPr>
          <p:cNvPr id="7" name="Afbeelding 6" descr="2,800+ Kid Breathing Stock Illustrations, Royalty-Free Vector Graphics &amp;  Clip Art - iStock | Moms, Kid smelling, Sky">
            <a:extLst>
              <a:ext uri="{FF2B5EF4-FFF2-40B4-BE49-F238E27FC236}">
                <a16:creationId xmlns:a16="http://schemas.microsoft.com/office/drawing/2014/main" id="{10CCE38D-54D1-E587-C3D4-74E8A0B7C39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964131" y="1975856"/>
            <a:ext cx="1776476" cy="1452880"/>
          </a:xfrm>
          <a:prstGeom prst="rect">
            <a:avLst/>
          </a:prstGeom>
        </p:spPr>
      </p:pic>
      <p:pic>
        <p:nvPicPr>
          <p:cNvPr id="8" name="Afbeelding 7" descr="tikken op hoofd.png">
            <a:extLst>
              <a:ext uri="{FF2B5EF4-FFF2-40B4-BE49-F238E27FC236}">
                <a16:creationId xmlns:a16="http://schemas.microsoft.com/office/drawing/2014/main" id="{3F83330E-A517-B2FF-EB67-C30E46AD8DA1}"/>
              </a:ext>
            </a:extLst>
          </p:cNvPr>
          <p:cNvPicPr>
            <a:picLocks noChangeAspect="1"/>
          </p:cNvPicPr>
          <p:nvPr/>
        </p:nvPicPr>
        <p:blipFill>
          <a:blip r:embed="rId9"/>
          <a:stretch>
            <a:fillRect/>
          </a:stretch>
        </p:blipFill>
        <p:spPr>
          <a:xfrm>
            <a:off x="1275768" y="4297808"/>
            <a:ext cx="1000476" cy="990103"/>
          </a:xfrm>
          <a:prstGeom prst="rect">
            <a:avLst/>
          </a:prstGeom>
        </p:spPr>
      </p:pic>
    </p:spTree>
    <p:extLst>
      <p:ext uri="{BB962C8B-B14F-4D97-AF65-F5344CB8AC3E}">
        <p14:creationId xmlns:p14="http://schemas.microsoft.com/office/powerpoint/2010/main" val="395543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34542-4724-968A-8DD5-8F73CAEAB786}"/>
              </a:ext>
            </a:extLst>
          </p:cNvPr>
          <p:cNvSpPr>
            <a:spLocks noGrp="1"/>
          </p:cNvSpPr>
          <p:nvPr>
            <p:ph type="title"/>
          </p:nvPr>
        </p:nvSpPr>
        <p:spPr/>
        <p:txBody>
          <a:bodyPr/>
          <a:lstStyle/>
          <a:p>
            <a:r>
              <a:rPr lang="nl-NL" b="1" i="0" dirty="0"/>
              <a:t>Nog meer handige manieren</a:t>
            </a:r>
          </a:p>
        </p:txBody>
      </p:sp>
      <p:sp>
        <p:nvSpPr>
          <p:cNvPr id="3" name="Tijdelijke aanduiding voor inhoud 2">
            <a:extLst>
              <a:ext uri="{FF2B5EF4-FFF2-40B4-BE49-F238E27FC236}">
                <a16:creationId xmlns:a16="http://schemas.microsoft.com/office/drawing/2014/main" id="{E596BDEE-71EA-D3AD-3B13-6A03A7B07C07}"/>
              </a:ext>
            </a:extLst>
          </p:cNvPr>
          <p:cNvSpPr>
            <a:spLocks noGrp="1"/>
          </p:cNvSpPr>
          <p:nvPr>
            <p:ph idx="1"/>
          </p:nvPr>
        </p:nvSpPr>
        <p:spPr>
          <a:xfrm>
            <a:off x="736600" y="3087053"/>
            <a:ext cx="10515600" cy="4160520"/>
          </a:xfrm>
        </p:spPr>
        <p:txBody>
          <a:bodyPr/>
          <a:lstStyle/>
          <a:p>
            <a:r>
              <a:rPr lang="nl-NL" b="1" dirty="0"/>
              <a:t>Emotiethermometer</a:t>
            </a:r>
            <a:r>
              <a:rPr lang="nl-NL" dirty="0"/>
              <a:t>: </a:t>
            </a:r>
          </a:p>
          <a:p>
            <a:pPr marL="0" indent="0">
              <a:buNone/>
            </a:pPr>
            <a:r>
              <a:rPr lang="nl-NL" dirty="0"/>
              <a:t> geef aan hoe heftig je emotie is. </a:t>
            </a:r>
          </a:p>
        </p:txBody>
      </p:sp>
      <p:pic>
        <p:nvPicPr>
          <p:cNvPr id="5" name="Afbeelding 4">
            <a:extLst>
              <a:ext uri="{FF2B5EF4-FFF2-40B4-BE49-F238E27FC236}">
                <a16:creationId xmlns:a16="http://schemas.microsoft.com/office/drawing/2014/main" id="{AB5F2E8C-02D2-269B-BFBA-16461FE58A72}"/>
              </a:ext>
            </a:extLst>
          </p:cNvPr>
          <p:cNvPicPr>
            <a:picLocks noChangeAspect="1"/>
          </p:cNvPicPr>
          <p:nvPr/>
        </p:nvPicPr>
        <p:blipFill>
          <a:blip r:embed="rId3"/>
          <a:stretch>
            <a:fillRect/>
          </a:stretch>
        </p:blipFill>
        <p:spPr>
          <a:xfrm>
            <a:off x="7771822" y="1690687"/>
            <a:ext cx="1942194" cy="4641327"/>
          </a:xfrm>
          <a:prstGeom prst="rect">
            <a:avLst/>
          </a:prstGeom>
        </p:spPr>
      </p:pic>
    </p:spTree>
    <p:extLst>
      <p:ext uri="{BB962C8B-B14F-4D97-AF65-F5344CB8AC3E}">
        <p14:creationId xmlns:p14="http://schemas.microsoft.com/office/powerpoint/2010/main" val="1937243469"/>
      </p:ext>
    </p:extLst>
  </p:cSld>
  <p:clrMapOvr>
    <a:masterClrMapping/>
  </p:clrMapOvr>
</p:sld>
</file>

<file path=ppt/theme/theme1.xml><?xml version="1.0" encoding="utf-8"?>
<a:theme xmlns:a="http://schemas.openxmlformats.org/drawingml/2006/main" name="1_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599330"/>
      </a:hlink>
      <a:folHlink>
        <a:srgbClr val="C00000"/>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Props1.xml><?xml version="1.0" encoding="utf-8"?>
<ds:datastoreItem xmlns:ds="http://schemas.openxmlformats.org/officeDocument/2006/customXml" ds:itemID="{5D4A6176-DA15-4E5D-A4D9-680B491D4B65}">
  <ds:schemaRefs>
    <ds:schemaRef ds:uri="http://schemas.microsoft.com/sharepoint/v3/contenttype/forms"/>
  </ds:schemaRefs>
</ds:datastoreItem>
</file>

<file path=customXml/itemProps2.xml><?xml version="1.0" encoding="utf-8"?>
<ds:datastoreItem xmlns:ds="http://schemas.openxmlformats.org/officeDocument/2006/customXml" ds:itemID="{24B38680-6670-41A0-AF93-7B4555E19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155F7F-C52A-487C-8A2F-98304BBEEDA3}">
  <ds:schemaRef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98eef58-bb61-42e2-b548-e1d1f250d219"/>
    <ds:schemaRef ds:uri="fcc10157-42f8-46e8-83f5-1d9ac4b0055d"/>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32</TotalTime>
  <Words>3697</Words>
  <Application>Microsoft Office PowerPoint</Application>
  <PresentationFormat>Breedbeeld</PresentationFormat>
  <Paragraphs>314</Paragraphs>
  <Slides>14</Slides>
  <Notes>14</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14</vt:i4>
      </vt:variant>
    </vt:vector>
  </HeadingPairs>
  <TitlesOfParts>
    <vt:vector size="23" baseType="lpstr">
      <vt:lpstr>Aptos</vt:lpstr>
      <vt:lpstr>Arial</vt:lpstr>
      <vt:lpstr>Arial,Sans-Serif</vt:lpstr>
      <vt:lpstr>BaseNine</vt:lpstr>
      <vt:lpstr>Calibri</vt:lpstr>
      <vt:lpstr>Mangal Pro</vt:lpstr>
      <vt:lpstr>Symbol</vt:lpstr>
      <vt:lpstr>Wingdings</vt:lpstr>
      <vt:lpstr>1_Thema PE TOS VSO</vt:lpstr>
      <vt:lpstr>Psycho-educatie</vt:lpstr>
      <vt:lpstr>Vorige les</vt:lpstr>
      <vt:lpstr>Aan het einde van deze les…</vt:lpstr>
      <vt:lpstr>Executieve functies</vt:lpstr>
      <vt:lpstr>Emoties: van mild tot heftig</vt:lpstr>
      <vt:lpstr>Weet je nog?</vt:lpstr>
      <vt:lpstr>Is het alarm wel nodig? Vals alarm?</vt:lpstr>
      <vt:lpstr>Vals alarm en nu?</vt:lpstr>
      <vt:lpstr>Nog meer handige manieren</vt:lpstr>
      <vt:lpstr>Nog meer handige manieren</vt:lpstr>
      <vt:lpstr>Nog meer handige manieren</vt:lpstr>
      <vt:lpstr>Een handige manier voor mezelf</vt:lpstr>
      <vt:lpstr>Hoe is het gegaan? </vt:lpstr>
      <vt:lpstr>Voor individuele begeleiding: Nog meer handige manieren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TOS VSO</dc:title>
  <dc:subject>Omgaan met emoties</dc:subject>
  <dc:creator>Tineke Post- Ilbrink</dc:creator>
  <cp:lastModifiedBy>Tineke Post- Ilbrink</cp:lastModifiedBy>
  <cp:revision>6</cp:revision>
  <dcterms:created xsi:type="dcterms:W3CDTF">2025-01-20T19:38:01Z</dcterms:created>
  <dcterms:modified xsi:type="dcterms:W3CDTF">2025-02-05T09:32:00Z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