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notesMasterIdLst>
    <p:notesMasterId r:id="rId18"/>
  </p:notesMasterIdLst>
  <p:sldIdLst>
    <p:sldId id="287" r:id="rId5"/>
    <p:sldId id="279" r:id="rId6"/>
    <p:sldId id="293" r:id="rId7"/>
    <p:sldId id="314" r:id="rId8"/>
    <p:sldId id="289" r:id="rId9"/>
    <p:sldId id="280" r:id="rId10"/>
    <p:sldId id="283" r:id="rId11"/>
    <p:sldId id="302" r:id="rId12"/>
    <p:sldId id="306" r:id="rId13"/>
    <p:sldId id="307" r:id="rId14"/>
    <p:sldId id="305" r:id="rId15"/>
    <p:sldId id="281" r:id="rId16"/>
    <p:sldId id="304" r:id="rId17"/>
  </p:sldIdLst>
  <p:sldSz cx="12192000" cy="6858000"/>
  <p:notesSz cx="6858000" cy="9144000"/>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modifyVerifier cryptProviderType="rsaAES" cryptAlgorithmClass="hash" cryptAlgorithmType="typeAny" cryptAlgorithmSid="14" spinCount="100000" saltData="m8KU4wLx24YK2vjkTXSEOQ==" hashData="TqRuz5PRVph+/+birdc9hZpjTX/AhysJX2wbDrpf5Um/aKFvZNs6YWJxNoWCUtJtW1q56rGOx4Hcs1kz2UX7pg=="/>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B7CFF2A-42E2-3F9E-0574-5AE7C951D39C}" name="Wagenaar, Iris" initials="WI" userId="S::i.wagenaar@kentalis.nl::59c3b2ec-a552-4c51-a88e-a1becbc2a657" providerId="AD"/>
  <p188:author id="{3A8CDD32-988E-DB5C-64A7-05BB43099DCB}" name="Tineke Post" initials="PST" userId="Tineke Post" providerId="None"/>
  <p188:author id="{1A84CCB9-9977-0525-71F4-430A37A39733}" name="Wagenaar, Iris" initials="IW" userId="S::I.Wagenaar@kentalis.nl::59c3b2ec-a552-4c51-a88e-a1becbc2a657" providerId="AD"/>
</p188: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E91B19B-EC97-4766-890F-0103552A0DE5}" v="12" dt="2024-11-07T19:57:53.904"/>
  </p1510:revLst>
</p1510:revInfo>
</file>

<file path=ppt/tableStyles.xml><?xml version="1.0" encoding="utf-8"?>
<a:tblStyleLst xmlns:a="http://schemas.openxmlformats.org/drawingml/2006/main" def="{5C22544A-7EE6-4342-B048-85BDC9FD1C3A}">
  <a:tblStyle styleId="{5C22544A-7EE6-4342-B048-85BDC9FD1C3A}" styleName="Stijl, gemiddeld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8286" autoAdjust="0"/>
    <p:restoredTop sz="43162" autoAdjust="0"/>
  </p:normalViewPr>
  <p:slideViewPr>
    <p:cSldViewPr snapToGrid="0">
      <p:cViewPr varScale="1">
        <p:scale>
          <a:sx n="24" d="100"/>
          <a:sy n="24" d="100"/>
        </p:scale>
        <p:origin x="1560" y="28"/>
      </p:cViewPr>
      <p:guideLst/>
    </p:cSldViewPr>
  </p:slideViewPr>
  <p:notesTextViewPr>
    <p:cViewPr>
      <p:scale>
        <a:sx n="1" d="1"/>
        <a:sy n="1" d="1"/>
      </p:scale>
      <p:origin x="0" y="-4692"/>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microsoft.com/office/2018/10/relationships/authors" Target="authors.xml"/><Relationship Id="rId5" Type="http://schemas.openxmlformats.org/officeDocument/2006/relationships/slide" Target="slides/slide1.xml"/><Relationship Id="rId15" Type="http://schemas.openxmlformats.org/officeDocument/2006/relationships/slide" Target="slides/slide11.xml"/><Relationship Id="rId23" Type="http://schemas.microsoft.com/office/2015/10/relationships/revisionInfo" Target="revisionInfo.xml"/><Relationship Id="rId10" Type="http://schemas.openxmlformats.org/officeDocument/2006/relationships/slide" Target="slides/slide6.xml"/><Relationship Id="rId19"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89D10BC-0C77-494C-81D8-73AE3F5EEEB2}" type="datetimeFigureOut">
              <a:rPr lang="nl-NL" smtClean="0"/>
              <a:t>7-11-2024</a:t>
            </a:fld>
            <a:endParaRPr lang="nl-NL"/>
          </a:p>
        </p:txBody>
      </p:sp>
      <p:sp>
        <p:nvSpPr>
          <p:cNvPr id="4" name="Tijdelijke aanduiding voor dia-afbeelding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nl-NL"/>
          </a:p>
        </p:txBody>
      </p:sp>
      <p:sp>
        <p:nvSpPr>
          <p:cNvPr id="5" name="Tijdelijke aanduiding voor notiti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6" name="Tijdelijke aanduiding voor voet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nl-NL"/>
          </a:p>
        </p:txBody>
      </p:sp>
      <p:sp>
        <p:nvSpPr>
          <p:cNvPr id="7" name="Tijdelijke aanduiding voor dia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6FAF9E8-ECA1-4694-845E-5446FECFF7F6}" type="slidenum">
              <a:rPr lang="nl-NL" smtClean="0"/>
              <a:t>‹nr.›</a:t>
            </a:fld>
            <a:endParaRPr lang="nl-NL"/>
          </a:p>
        </p:txBody>
      </p:sp>
    </p:spTree>
    <p:extLst>
      <p:ext uri="{BB962C8B-B14F-4D97-AF65-F5344CB8AC3E}">
        <p14:creationId xmlns:p14="http://schemas.microsoft.com/office/powerpoint/2010/main" val="215060523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3" Type="http://schemas.openxmlformats.org/officeDocument/2006/relationships/hyperlink" Target="http://jespervoorendt.nl/stroop/index.html" TargetMode="External"/><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sz="1200" b="1" dirty="0">
                <a:latin typeface="+mn-lt"/>
              </a:rPr>
              <a:t>Benodigde materialen:</a:t>
            </a:r>
          </a:p>
          <a:p>
            <a:pPr marL="171450" marR="0" lvl="0" indent="-171450" algn="l" defTabSz="914400" rtl="0" eaLnBrk="1" fontAlgn="auto" latinLnBrk="0" hangingPunct="1">
              <a:lnSpc>
                <a:spcPct val="100000"/>
              </a:lnSpc>
              <a:spcBef>
                <a:spcPts val="0"/>
              </a:spcBef>
              <a:spcAft>
                <a:spcPts val="0"/>
              </a:spcAft>
              <a:buClrTx/>
              <a:buSzTx/>
              <a:buFont typeface="Wingdings" panose="05000000000000000000" pitchFamily="2" charset="2"/>
              <a:buChar char="ü"/>
              <a:tabLst/>
              <a:defRPr/>
            </a:pPr>
            <a:r>
              <a:rPr lang="nl-NL" sz="1200" kern="100" dirty="0">
                <a:effectLst/>
                <a:latin typeface="+mn-lt"/>
                <a:ea typeface="Calibri" panose="020F0502020204030204" pitchFamily="34" charset="0"/>
                <a:cs typeface="Times New Roman" panose="02020603050405020304" pitchFamily="18" charset="0"/>
              </a:rPr>
              <a:t>Werkblad: jezelf afremmen, zelf ervaren (Stroop test)</a:t>
            </a:r>
          </a:p>
          <a:p>
            <a:pPr marL="171450" marR="0" lvl="0" indent="-171450" algn="l" defTabSz="914400" rtl="0" eaLnBrk="1" fontAlgn="auto" latinLnBrk="0" hangingPunct="1">
              <a:lnSpc>
                <a:spcPct val="100000"/>
              </a:lnSpc>
              <a:spcBef>
                <a:spcPts val="0"/>
              </a:spcBef>
              <a:spcAft>
                <a:spcPts val="0"/>
              </a:spcAft>
              <a:buClrTx/>
              <a:buSzTx/>
              <a:buFont typeface="Wingdings" panose="05000000000000000000" pitchFamily="2" charset="2"/>
              <a:buChar char="ü"/>
              <a:tabLst/>
              <a:defRPr/>
            </a:pPr>
            <a:r>
              <a:rPr lang="nl-NL" b="0" dirty="0"/>
              <a:t>Timer, stopwatch of mobiele telefoon.</a:t>
            </a:r>
            <a:endParaRPr lang="nl-NL" sz="1200" b="0" dirty="0">
              <a:latin typeface="+mn-lt"/>
            </a:endParaRPr>
          </a:p>
          <a:p>
            <a:pPr marL="171450" indent="-171450">
              <a:buFont typeface="Wingdings" panose="05000000000000000000" pitchFamily="2" charset="2"/>
              <a:buChar char="ü"/>
            </a:pPr>
            <a:r>
              <a:rPr lang="nl-NL" dirty="0">
                <a:ea typeface="Calibri"/>
                <a:cs typeface="Times New Roman" panose="02020603050405020304" pitchFamily="18" charset="0"/>
              </a:rPr>
              <a:t>Optioneel – 'Poster – Eh, nou..." (Poster voor in de klas met denkstappen voor leerlingen om zichzelf af te remmen)</a:t>
            </a:r>
            <a:endParaRPr lang="nl-NL" sz="1200" dirty="0">
              <a:effectLst/>
              <a:latin typeface="+mn-lt"/>
              <a:ea typeface="Calibri"/>
              <a:cs typeface="Times New Roman" panose="02020603050405020304" pitchFamily="18" charset="0"/>
            </a:endParaRPr>
          </a:p>
          <a:p>
            <a:pPr marL="171450" indent="-171450">
              <a:buFont typeface="Wingdings" panose="05000000000000000000" pitchFamily="2" charset="2"/>
              <a:buChar char="ü"/>
            </a:pPr>
            <a:endParaRPr lang="nl-NL" kern="100" dirty="0">
              <a:ea typeface="Calibri" panose="020F0502020204030204" pitchFamily="34" charset="0"/>
              <a:cs typeface="Times New Roman" panose="02020603050405020304" pitchFamily="18" charset="0"/>
            </a:endParaRPr>
          </a:p>
          <a:p>
            <a:pPr marL="171450" indent="-171450">
              <a:buFont typeface="Wingdings" panose="05000000000000000000" pitchFamily="2" charset="2"/>
              <a:buChar char="ü"/>
            </a:pPr>
            <a:r>
              <a:rPr lang="nl-NL" sz="1200" kern="100" dirty="0">
                <a:effectLst/>
                <a:latin typeface="+mn-lt"/>
                <a:ea typeface="Calibri" panose="020F0502020204030204" pitchFamily="34" charset="0"/>
                <a:cs typeface="Times New Roman" panose="02020603050405020304" pitchFamily="18" charset="0"/>
              </a:rPr>
              <a:t>Een van onderstaande spellen voor als er tijd over is:</a:t>
            </a:r>
          </a:p>
          <a:p>
            <a:pPr marL="628650" lvl="1" indent="-171450">
              <a:buFont typeface="Arial" panose="020B0604020202020204" pitchFamily="34" charset="0"/>
              <a:buChar char="•"/>
            </a:pPr>
            <a:r>
              <a:rPr kumimoji="0" lang="nl-NL" sz="1200" b="0" i="0" u="none" strike="noStrike" kern="1200" cap="none" spc="0" normalizeH="0" baseline="0" noProof="0" dirty="0" err="1">
                <a:ln>
                  <a:noFill/>
                </a:ln>
                <a:solidFill>
                  <a:prstClr val="black"/>
                </a:solidFill>
                <a:effectLst/>
                <a:uLnTx/>
                <a:uFillTx/>
                <a:latin typeface="+mn-lt"/>
                <a:ea typeface="+mn-ea"/>
                <a:cs typeface="Times New Roman" panose="02020603050405020304" pitchFamily="18" charset="0"/>
              </a:rPr>
              <a:t>Halli</a:t>
            </a:r>
            <a:r>
              <a:rPr kumimoji="0" lang="nl-NL" sz="1200" b="0" i="0" u="none" strike="noStrike" kern="1200" cap="none" spc="0" normalizeH="0" noProof="0" dirty="0">
                <a:ln>
                  <a:noFill/>
                </a:ln>
                <a:solidFill>
                  <a:prstClr val="black"/>
                </a:solidFill>
                <a:effectLst/>
                <a:uLnTx/>
                <a:uFillTx/>
                <a:latin typeface="+mn-lt"/>
                <a:ea typeface="+mn-ea"/>
                <a:cs typeface="Times New Roman" panose="02020603050405020304" pitchFamily="18" charset="0"/>
              </a:rPr>
              <a:t> </a:t>
            </a:r>
            <a:r>
              <a:rPr kumimoji="0" lang="nl-NL" sz="1200" b="0" i="0" u="none" strike="noStrike" kern="1200" cap="none" spc="0" normalizeH="0" noProof="0" dirty="0" err="1">
                <a:ln>
                  <a:noFill/>
                </a:ln>
                <a:solidFill>
                  <a:prstClr val="black"/>
                </a:solidFill>
                <a:effectLst/>
                <a:uLnTx/>
                <a:uFillTx/>
                <a:latin typeface="+mn-lt"/>
                <a:ea typeface="+mn-ea"/>
                <a:cs typeface="Times New Roman" panose="02020603050405020304" pitchFamily="18" charset="0"/>
              </a:rPr>
              <a:t>Galli</a:t>
            </a:r>
            <a:endParaRPr kumimoji="0" lang="nl-NL" sz="1200" b="0" i="0" u="none" strike="noStrike" kern="1200" cap="none" spc="0" normalizeH="0" baseline="0" noProof="0" dirty="0">
              <a:ln>
                <a:noFill/>
              </a:ln>
              <a:solidFill>
                <a:prstClr val="black"/>
              </a:solidFill>
              <a:effectLst/>
              <a:uLnTx/>
              <a:uFillTx/>
              <a:latin typeface="+mn-lt"/>
              <a:ea typeface="+mn-ea"/>
              <a:cs typeface="Times New Roman" panose="02020603050405020304" pitchFamily="18" charset="0"/>
            </a:endParaRPr>
          </a:p>
          <a:p>
            <a:pPr marL="628650" lvl="1" indent="-171450">
              <a:buFont typeface="Arial" panose="020B0604020202020204" pitchFamily="34" charset="0"/>
              <a:buChar char="•"/>
            </a:pPr>
            <a:r>
              <a:rPr lang="nl-NL" sz="1200" baseline="0" dirty="0" err="1">
                <a:solidFill>
                  <a:prstClr val="black"/>
                </a:solidFill>
                <a:latin typeface="+mn-lt"/>
                <a:cs typeface="Times New Roman" panose="02020603050405020304" pitchFamily="18" charset="0"/>
              </a:rPr>
              <a:t>Dobble</a:t>
            </a:r>
            <a:endParaRPr kumimoji="0" lang="nl-NL" sz="1200" b="0" i="0" u="none" strike="noStrike" kern="1200" cap="none" spc="0" normalizeH="0" baseline="0" dirty="0">
              <a:ln>
                <a:noFill/>
              </a:ln>
              <a:solidFill>
                <a:prstClr val="black"/>
              </a:solidFill>
              <a:effectLst/>
              <a:uLnTx/>
              <a:uFillTx/>
              <a:latin typeface="+mn-lt"/>
              <a:ea typeface="+mn-ea"/>
              <a:cs typeface="Times New Roman" panose="02020603050405020304" pitchFamily="18" charset="0"/>
            </a:endParaRPr>
          </a:p>
          <a:p>
            <a:pPr marL="628650" lvl="1" indent="-171450">
              <a:buFont typeface="Arial" panose="020B0604020202020204" pitchFamily="34" charset="0"/>
              <a:buChar char="•"/>
            </a:pPr>
            <a:r>
              <a:rPr kumimoji="0" lang="nl-NL" sz="1200" b="0" i="0" u="none" strike="noStrike" kern="1200" cap="none" spc="0" normalizeH="0" noProof="0" dirty="0">
                <a:ln>
                  <a:noFill/>
                </a:ln>
                <a:solidFill>
                  <a:prstClr val="black"/>
                </a:solidFill>
                <a:effectLst/>
                <a:uLnTx/>
                <a:uFillTx/>
                <a:latin typeface="+mn-lt"/>
                <a:ea typeface="+mn-ea"/>
                <a:cs typeface="Times New Roman" panose="02020603050405020304" pitchFamily="18" charset="0"/>
              </a:rPr>
              <a:t>Speed cups</a:t>
            </a:r>
            <a:endParaRPr lang="nl-NL" sz="1200" b="0" i="0" u="none" strike="noStrike" kern="1200" cap="none" spc="0" normalizeH="0" noProof="0" dirty="0">
              <a:ln>
                <a:noFill/>
              </a:ln>
              <a:solidFill>
                <a:prstClr val="black"/>
              </a:solidFill>
              <a:effectLst/>
              <a:uLnTx/>
              <a:uFillTx/>
              <a:latin typeface="+mn-lt"/>
              <a:cs typeface="Times New Roman" panose="02020603050405020304" pitchFamily="18" charset="0"/>
            </a:endParaRPr>
          </a:p>
          <a:p>
            <a:pPr marL="628650" lvl="1" indent="-171450">
              <a:buFont typeface="Arial" panose="020B0604020202020204" pitchFamily="34" charset="0"/>
              <a:buChar char="•"/>
            </a:pPr>
            <a:endParaRPr kumimoji="0" lang="nl-NL" sz="1200" b="0" i="0" u="none" strike="noStrike" kern="1200" cap="none" spc="0" normalizeH="0" noProof="0" dirty="0">
              <a:ln>
                <a:noFill/>
              </a:ln>
              <a:solidFill>
                <a:prstClr val="black"/>
              </a:solidFill>
              <a:effectLst/>
              <a:uLnTx/>
              <a:uFillTx/>
              <a:latin typeface="+mn-lt"/>
              <a:ea typeface="+mn-ea"/>
              <a:cs typeface="Times New Roman" panose="02020603050405020304" pitchFamily="18" charset="0"/>
            </a:endParaRPr>
          </a:p>
          <a:p>
            <a:r>
              <a:rPr lang="nl-NL" sz="1200" b="1" dirty="0">
                <a:latin typeface="+mn-lt"/>
              </a:rPr>
              <a:t>Voorbereiding:</a:t>
            </a:r>
          </a:p>
          <a:p>
            <a:pPr marL="171450" indent="-171450">
              <a:buFont typeface="Wingdings" panose="05000000000000000000" pitchFamily="2" charset="2"/>
              <a:buChar char="ü"/>
            </a:pPr>
            <a:r>
              <a:rPr lang="nl-NL" sz="1200" dirty="0">
                <a:latin typeface="+mn-lt"/>
              </a:rPr>
              <a:t>Lees de notities bij deze les goed door.</a:t>
            </a:r>
          </a:p>
          <a:p>
            <a:pPr marL="628650" lvl="1" indent="-171450">
              <a:buFont typeface="Arial" panose="020B0604020202020204" pitchFamily="34" charset="0"/>
              <a:buChar char="•"/>
            </a:pPr>
            <a:endParaRPr kumimoji="0" lang="nl-NL" sz="1200" b="0" i="0" u="none" strike="noStrike" kern="1200" cap="none" spc="0" normalizeH="0" noProof="0" dirty="0">
              <a:ln>
                <a:noFill/>
              </a:ln>
              <a:solidFill>
                <a:prstClr val="black"/>
              </a:solidFill>
              <a:effectLst/>
              <a:uLnTx/>
              <a:uFillTx/>
              <a:latin typeface="+mn-lt"/>
              <a:ea typeface="+mn-ea"/>
              <a:cs typeface="Times New Roman" panose="02020603050405020304" pitchFamily="18" charset="0"/>
            </a:endParaRPr>
          </a:p>
          <a:p>
            <a:r>
              <a:rPr lang="nl-NL" b="1" dirty="0"/>
              <a:t>NB. </a:t>
            </a:r>
            <a:r>
              <a:rPr lang="nl-NL" dirty="0"/>
              <a:t>De lesinhoud is vrij uitgebreid, wat het voor leerlingen met TOS moeilijk kan maken om de aandacht vast te houden, vooral omdat er veel uitleg (praten) in voorkomt. Daarom is het mogelijk dat de les beter over meerdere momenten verdeeld kan worden. Het is aan de docent/logopedist om in te schatten of de les in één keer gegeven kan worden, afhankelijk van de behoeften van de leerlingen.</a:t>
            </a:r>
          </a:p>
          <a:p>
            <a:endParaRPr lang="nl-NL" dirty="0"/>
          </a:p>
          <a:p>
            <a:r>
              <a:rPr lang="nl-NL" b="1" dirty="0"/>
              <a:t>Achtergrondinformatie voor de docent:</a:t>
            </a:r>
            <a:endParaRPr lang="nl-NL" dirty="0"/>
          </a:p>
          <a:p>
            <a:r>
              <a:rPr lang="nl-NL" dirty="0"/>
              <a:t>In dit thema behandelen we executieve functies, die invloed hebben op gedrag en ons helpen met dagelijkse taken en uitdagingen. Deze functies worden aangestuurd door de prefrontale cortex van de hersenen en zijn belangrijk voor zelfmanagement en probleemoplossing. Je kunt ze zien als de 'bedieningsknoppen’ of ‘</a:t>
            </a:r>
            <a:r>
              <a:rPr lang="nl-NL" dirty="0" err="1"/>
              <a:t>controler</a:t>
            </a:r>
            <a:r>
              <a:rPr lang="nl-NL" dirty="0"/>
              <a:t>’ van je hersenen, die vooral nodig zijn in nieuwe situaties waarin je snel moet aanpassen en reageren.</a:t>
            </a:r>
          </a:p>
          <a:p>
            <a:endParaRPr lang="nl-NL" dirty="0"/>
          </a:p>
          <a:p>
            <a:r>
              <a:rPr lang="nl-NL" dirty="0"/>
              <a:t>Executieve functies ontwikkelen zich langzaam, net zoals taalvaardigheden, en dit proces gaat door tot in de volwassenheid. Iedereen heeft sterke en zwakke punten in deze vaardigheden. Bijvoorbeeld, je kunt goed plannen, maar moeite hebben met zelfbeheersing.</a:t>
            </a:r>
          </a:p>
          <a:p>
            <a:endParaRPr lang="nl-NL" dirty="0"/>
          </a:p>
          <a:p>
            <a:r>
              <a:rPr lang="nl-NL" dirty="0"/>
              <a:t>Voor leerlingen met TOS of andere ontwikkelingsstoornissen zijn executieve vaardigheden vaak extra uitdagend. Taal en executieve functies zijn nauw met elkaar verbonden. Leerlingen met TOS hebben vaak moeite met hun 'innerlijke taal', wat het moeilijker maakt om vaardigheden zoals plannen, zelfbeheersing en probleemoplossing te ontwikkelen. Het is belangrijk om leerlingen bewust te maken van deze uitdagingen en hen strategieën aan te leren om hun gedrag beter te reguleren.</a:t>
            </a:r>
          </a:p>
          <a:p>
            <a:endParaRPr lang="nl-NL" sz="1200" b="1" dirty="0">
              <a:latin typeface="+mn-lt"/>
            </a:endParaRPr>
          </a:p>
          <a:p>
            <a:r>
              <a:rPr lang="nl-NL" sz="1200" b="1" dirty="0">
                <a:latin typeface="+mn-lt"/>
              </a:rPr>
              <a:t>De verschillende executieve functies die in deze lessen aan bod komen zijn:</a:t>
            </a:r>
          </a:p>
          <a:p>
            <a:endParaRPr lang="nl-NL" sz="1200" b="1" dirty="0">
              <a:latin typeface="+mn-lt"/>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nl-NL" sz="1200" b="1" dirty="0">
                <a:latin typeface="+mn-lt"/>
              </a:rPr>
              <a:t>- Jezelf afremmen (inhibitie)</a:t>
            </a:r>
            <a:r>
              <a:rPr lang="nl-NL" sz="1200" dirty="0">
                <a:latin typeface="+mn-lt"/>
              </a:rPr>
              <a:t>: Dit wordt officieel </a:t>
            </a:r>
            <a:r>
              <a:rPr lang="nl-NL" sz="1200" b="1" dirty="0">
                <a:latin typeface="+mn-lt"/>
              </a:rPr>
              <a:t>"inhibitie"</a:t>
            </a:r>
            <a:r>
              <a:rPr lang="nl-NL" sz="1200" dirty="0">
                <a:latin typeface="+mn-lt"/>
              </a:rPr>
              <a:t> genoemd. Het verwijst naar het vermogen om impulsen te onderdrukken en gecontroleerd te reageren in plaats van impulsief te handelen.</a:t>
            </a:r>
          </a:p>
          <a:p>
            <a:endParaRPr lang="nl-NL" sz="1200" b="1" dirty="0">
              <a:latin typeface="+mn-lt"/>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nl-NL" sz="1200" b="1" dirty="0">
                <a:latin typeface="+mn-lt"/>
              </a:rPr>
              <a:t>- Omgaan met emoties</a:t>
            </a:r>
            <a:r>
              <a:rPr lang="nl-NL" sz="1200" dirty="0">
                <a:latin typeface="+mn-lt"/>
              </a:rPr>
              <a:t>: Dit valt onder </a:t>
            </a:r>
            <a:r>
              <a:rPr lang="nl-NL" sz="1200" b="1" dirty="0">
                <a:latin typeface="+mn-lt"/>
              </a:rPr>
              <a:t>"emotieregulatie"</a:t>
            </a:r>
            <a:r>
              <a:rPr lang="nl-NL" sz="1200" dirty="0">
                <a:latin typeface="+mn-lt"/>
              </a:rPr>
              <a:t>. Het gaat om het beheersen en aanpassen van emoties op een gepaste manier, afhankelijk van de situatie.</a:t>
            </a:r>
          </a:p>
          <a:p>
            <a:pPr marL="0" marR="0" lvl="0" indent="0" algn="l" defTabSz="914400" rtl="0" eaLnBrk="1" fontAlgn="auto" latinLnBrk="0" hangingPunct="1">
              <a:lnSpc>
                <a:spcPct val="100000"/>
              </a:lnSpc>
              <a:spcBef>
                <a:spcPts val="0"/>
              </a:spcBef>
              <a:spcAft>
                <a:spcPts val="0"/>
              </a:spcAft>
              <a:buClrTx/>
              <a:buSzTx/>
              <a:buFontTx/>
              <a:buNone/>
              <a:tabLst/>
              <a:defRPr/>
            </a:pPr>
            <a:endParaRPr lang="nl-NL" sz="1200" dirty="0">
              <a:latin typeface="+mn-lt"/>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nl-NL" sz="1200" dirty="0">
                <a:latin typeface="+mn-lt"/>
              </a:rPr>
              <a:t>- </a:t>
            </a:r>
            <a:r>
              <a:rPr lang="nl-NL" sz="1200" b="1" dirty="0">
                <a:latin typeface="+mn-lt"/>
              </a:rPr>
              <a:t>Werkgeheugen gebruiken</a:t>
            </a:r>
            <a:r>
              <a:rPr lang="nl-NL" sz="1200" dirty="0">
                <a:latin typeface="+mn-lt"/>
              </a:rPr>
              <a:t>: Dit wordt </a:t>
            </a:r>
            <a:r>
              <a:rPr lang="nl-NL" sz="1200" b="1" dirty="0">
                <a:latin typeface="+mn-lt"/>
              </a:rPr>
              <a:t>"werkgeheugen"</a:t>
            </a:r>
            <a:r>
              <a:rPr lang="nl-NL" sz="1200" dirty="0">
                <a:latin typeface="+mn-lt"/>
              </a:rPr>
              <a:t> genoemd. Het betreft het vermogen om informatie vast te houden en te manipuleren gedurende korte tijd terwijl je een taak uitvoert.</a:t>
            </a:r>
          </a:p>
          <a:p>
            <a:pPr marL="0" marR="0" lvl="0" indent="0" algn="l" defTabSz="914400" rtl="0" eaLnBrk="1" fontAlgn="auto" latinLnBrk="0" hangingPunct="1">
              <a:lnSpc>
                <a:spcPct val="100000"/>
              </a:lnSpc>
              <a:spcBef>
                <a:spcPts val="0"/>
              </a:spcBef>
              <a:spcAft>
                <a:spcPts val="0"/>
              </a:spcAft>
              <a:buClrTx/>
              <a:buSzTx/>
              <a:buFontTx/>
              <a:buNone/>
              <a:tabLst/>
              <a:defRPr/>
            </a:pPr>
            <a:endParaRPr lang="nl-NL" sz="1200" dirty="0">
              <a:latin typeface="+mn-lt"/>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nl-NL" sz="1200" dirty="0">
                <a:latin typeface="+mn-lt"/>
              </a:rPr>
              <a:t>- </a:t>
            </a:r>
            <a:r>
              <a:rPr lang="nl-NL" sz="1200" b="1" dirty="0">
                <a:latin typeface="+mn-lt"/>
              </a:rPr>
              <a:t>Plannen en organiseren</a:t>
            </a:r>
            <a:r>
              <a:rPr lang="nl-NL" sz="1200" dirty="0">
                <a:latin typeface="+mn-lt"/>
              </a:rPr>
              <a:t>: Dit valt onder </a:t>
            </a:r>
            <a:r>
              <a:rPr lang="nl-NL" sz="1200" b="1" dirty="0">
                <a:latin typeface="+mn-lt"/>
              </a:rPr>
              <a:t>"planning"</a:t>
            </a:r>
            <a:r>
              <a:rPr lang="nl-NL" sz="1200" dirty="0">
                <a:latin typeface="+mn-lt"/>
              </a:rPr>
              <a:t> en </a:t>
            </a:r>
            <a:r>
              <a:rPr lang="nl-NL" sz="1200" b="1" dirty="0">
                <a:latin typeface="+mn-lt"/>
              </a:rPr>
              <a:t>"organisatie"</a:t>
            </a:r>
            <a:r>
              <a:rPr lang="nl-NL" sz="1200" dirty="0">
                <a:latin typeface="+mn-lt"/>
              </a:rPr>
              <a:t>. Dit zijn executieve functies die helpen om doelen te stellen, stappen te bedenken en volgorde aan te brengen in wat er gedaan moet worden.</a:t>
            </a:r>
          </a:p>
          <a:p>
            <a:pPr marL="0" marR="0" lvl="0" indent="0" algn="l" defTabSz="914400" rtl="0" eaLnBrk="1" fontAlgn="auto" latinLnBrk="0" hangingPunct="1">
              <a:lnSpc>
                <a:spcPct val="100000"/>
              </a:lnSpc>
              <a:spcBef>
                <a:spcPts val="0"/>
              </a:spcBef>
              <a:spcAft>
                <a:spcPts val="0"/>
              </a:spcAft>
              <a:buClrTx/>
              <a:buSzTx/>
              <a:buFontTx/>
              <a:buNone/>
              <a:tabLst/>
              <a:defRPr/>
            </a:pPr>
            <a:endParaRPr lang="nl-NL" sz="1200" b="1" dirty="0">
              <a:latin typeface="+mn-lt"/>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nl-NL" sz="1200" b="1" dirty="0">
                <a:latin typeface="+mn-lt"/>
              </a:rPr>
              <a:t>- Flexibel zijn en aanpassen</a:t>
            </a:r>
            <a:r>
              <a:rPr lang="nl-NL" sz="1200" dirty="0">
                <a:latin typeface="+mn-lt"/>
              </a:rPr>
              <a:t>: Dit wordt vaak aangeduid als </a:t>
            </a:r>
            <a:r>
              <a:rPr lang="nl-NL" sz="1200" b="1" dirty="0">
                <a:latin typeface="+mn-lt"/>
              </a:rPr>
              <a:t>"cognitieve flexibiliteit"</a:t>
            </a:r>
            <a:r>
              <a:rPr lang="nl-NL" sz="1200" dirty="0">
                <a:latin typeface="+mn-lt"/>
              </a:rPr>
              <a:t>. Het gaat om het vermogen om je aan te passen aan veranderende omstandigheden, taken of perspectieven.</a:t>
            </a:r>
          </a:p>
          <a:p>
            <a:endParaRPr lang="nl-NL" sz="1200" dirty="0">
              <a:latin typeface="+mn-lt"/>
            </a:endParaRPr>
          </a:p>
          <a:p>
            <a:endParaRPr lang="nl-NL" sz="1200" dirty="0">
              <a:latin typeface="+mn-lt"/>
            </a:endParaRPr>
          </a:p>
          <a:p>
            <a:r>
              <a:rPr lang="nl-NL" sz="1200" b="1" dirty="0">
                <a:latin typeface="+mn-lt"/>
              </a:rPr>
              <a:t>Disclaimer:</a:t>
            </a:r>
          </a:p>
          <a:p>
            <a:r>
              <a:rPr lang="nl-NL" sz="1200" dirty="0">
                <a:latin typeface="+mn-lt"/>
              </a:rPr>
              <a:t>In dit programma richten we ons op de executieve functies die het meest direct invloed hebben op het dagelijks functioneren van leerlingen met TOS. Hoewel er nog andere executieve functies zijn, hebben we ervoor gekozen om ons te concentreren op de kernfuncties die vaak de grootste uitdagingen vormen voor leerlingen met TOS.</a:t>
            </a:r>
            <a:endParaRPr lang="nl-NL" sz="1200" b="1" dirty="0">
              <a:latin typeface="+mn-lt"/>
            </a:endParaRPr>
          </a:p>
          <a:p>
            <a:pPr algn="l" fontAlgn="base"/>
            <a:endParaRPr lang="nl-NL" sz="1200" b="0" i="0" dirty="0">
              <a:solidFill>
                <a:srgbClr val="9B9B9B"/>
              </a:solidFill>
              <a:effectLst/>
              <a:latin typeface="+mn-lt"/>
            </a:endParaRPr>
          </a:p>
          <a:p>
            <a:pPr algn="l" fontAlgn="base"/>
            <a:endParaRPr lang="nl-NL" sz="1200" b="0" i="0" dirty="0">
              <a:solidFill>
                <a:srgbClr val="9B9B9B"/>
              </a:solidFill>
              <a:effectLst/>
              <a:latin typeface="+mn-lt"/>
            </a:endParaRPr>
          </a:p>
          <a:p>
            <a:endParaRPr lang="nl-NL" sz="1200" dirty="0">
              <a:latin typeface="+mn-lt"/>
            </a:endParaRPr>
          </a:p>
          <a:p>
            <a:endParaRPr lang="nl-NL" sz="1200" dirty="0">
              <a:latin typeface="+mn-lt"/>
            </a:endParaRPr>
          </a:p>
        </p:txBody>
      </p:sp>
      <p:sp>
        <p:nvSpPr>
          <p:cNvPr id="4" name="Tijdelijke aanduiding voor dianumm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1A380FE-AA5F-4722-AB51-8181F3087F15}" type="slidenum">
              <a:rPr kumimoji="0" lang="nl-NL"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nl-NL"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3044732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b="1" u="sng"/>
              <a:t>Nabespreken met de leerlingen</a:t>
            </a:r>
            <a:endParaRPr lang="nl-NL" b="0" u="sng"/>
          </a:p>
          <a:p>
            <a:endParaRPr lang="nl-NL" b="1"/>
          </a:p>
          <a:p>
            <a:pPr marL="571500" indent="-571500">
              <a:lnSpc>
                <a:spcPct val="150000"/>
              </a:lnSpc>
              <a:buFont typeface="Arial" panose="020B0604020202020204" pitchFamily="34" charset="0"/>
              <a:buChar char="•"/>
            </a:pPr>
            <a:r>
              <a:rPr lang="nl-NL" sz="1200"/>
              <a:t>Hoe ging het?</a:t>
            </a:r>
          </a:p>
          <a:p>
            <a:pPr marL="571500" indent="-571500">
              <a:lnSpc>
                <a:spcPct val="150000"/>
              </a:lnSpc>
              <a:buFont typeface="Arial" panose="020B0604020202020204" pitchFamily="34" charset="0"/>
              <a:buChar char="•"/>
            </a:pPr>
            <a:r>
              <a:rPr lang="nl-NL" sz="1200"/>
              <a:t>Wat was er lastig?</a:t>
            </a:r>
          </a:p>
          <a:p>
            <a:pPr marL="571500" indent="-571500">
              <a:lnSpc>
                <a:spcPct val="150000"/>
              </a:lnSpc>
              <a:buFont typeface="Arial" panose="020B0604020202020204" pitchFamily="34" charset="0"/>
              <a:buChar char="•"/>
            </a:pPr>
            <a:r>
              <a:rPr lang="nl-NL" sz="1200"/>
              <a:t>Ging het beter of sneller als je het vaker deed?</a:t>
            </a:r>
          </a:p>
          <a:p>
            <a:pPr marL="571500" indent="-571500">
              <a:lnSpc>
                <a:spcPct val="150000"/>
              </a:lnSpc>
              <a:buFont typeface="Arial" panose="020B0604020202020204" pitchFamily="34" charset="0"/>
              <a:buChar char="•"/>
            </a:pPr>
            <a:r>
              <a:rPr lang="nl-NL" sz="1200"/>
              <a:t>Maakte je foutjes als je heel snel las?</a:t>
            </a:r>
          </a:p>
          <a:p>
            <a:pPr marL="571500" indent="-571500">
              <a:lnSpc>
                <a:spcPct val="150000"/>
              </a:lnSpc>
              <a:buFont typeface="Arial" panose="020B0604020202020204" pitchFamily="34" charset="0"/>
              <a:buChar char="•"/>
            </a:pPr>
            <a:r>
              <a:rPr lang="nl-NL" sz="1200"/>
              <a:t>Wat hielp jou zodat het beter ging?</a:t>
            </a:r>
          </a:p>
          <a:p>
            <a:endParaRPr lang="nl-NL" b="1"/>
          </a:p>
          <a:p>
            <a:endParaRPr lang="nl-NL" i="1"/>
          </a:p>
          <a:p>
            <a:endParaRPr lang="nl-NL"/>
          </a:p>
          <a:p>
            <a:endParaRPr lang="nl-NL" b="0" i="0"/>
          </a:p>
          <a:p>
            <a:endParaRPr lang="nl-NL" b="0" i="0"/>
          </a:p>
        </p:txBody>
      </p:sp>
      <p:sp>
        <p:nvSpPr>
          <p:cNvPr id="4" name="Tijdelijke aanduiding voor dianumm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1A380FE-AA5F-4722-AB51-8181F3087F15}" type="slidenum">
              <a:rPr kumimoji="0" lang="nl-NL"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nl-NL"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73913958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b="1" dirty="0"/>
              <a:t>Uitleg voor de leerlingen</a:t>
            </a:r>
            <a:endParaRPr lang="nl-NL" dirty="0"/>
          </a:p>
          <a:p>
            <a:r>
              <a:rPr lang="nl-NL" dirty="0"/>
              <a:t>Soms is het belangrijk om jezelf af te remmen of te stoppen.</a:t>
            </a:r>
            <a:br>
              <a:rPr lang="nl-NL" dirty="0">
                <a:cs typeface="+mn-lt"/>
              </a:rPr>
            </a:br>
            <a:r>
              <a:rPr lang="nl-NL" dirty="0"/>
              <a:t>Wanneer moet je dat doen?</a:t>
            </a:r>
          </a:p>
          <a:p>
            <a:r>
              <a:rPr lang="nl-NL" i="1" dirty="0"/>
              <a:t>Laat leerlingen kort reageren. Let op dat ze hun vinger opsteken, zodat je meteen hun inhibitie oefent.</a:t>
            </a:r>
          </a:p>
          <a:p>
            <a:endParaRPr lang="nl-NL" dirty="0"/>
          </a:p>
          <a:p>
            <a:r>
              <a:rPr lang="nl-NL" b="1" dirty="0"/>
              <a:t>Als je jezelf afremt of stopt:</a:t>
            </a:r>
            <a:endParaRPr lang="nl-NL" dirty="0"/>
          </a:p>
          <a:p>
            <a:pPr>
              <a:buFont typeface="Arial" panose="020B0604020202020204" pitchFamily="34" charset="0"/>
              <a:buChar char="•"/>
            </a:pPr>
            <a:r>
              <a:rPr lang="nl-NL" dirty="0"/>
              <a:t>Kun je beter luisteren naar de uitleg en opdrachten beter begrijpen. Je weet dan beter wat je moet doen. Hierdoor maak je minder foutjes en leer je meer.</a:t>
            </a:r>
          </a:p>
          <a:p>
            <a:pPr>
              <a:buFont typeface="Arial" panose="020B0604020202020204" pitchFamily="34" charset="0"/>
              <a:buChar char="•"/>
            </a:pPr>
            <a:r>
              <a:rPr lang="nl-NL" dirty="0"/>
              <a:t>Wacht je netjes op je beurt en laat je anderen uitpraten. Dat is fijn voor de ander en dit zorgt voor gesprekken die fijn verlopen.</a:t>
            </a:r>
          </a:p>
          <a:p>
            <a:pPr>
              <a:buFont typeface="Arial" panose="020B0604020202020204" pitchFamily="34" charset="0"/>
              <a:buChar char="•"/>
            </a:pPr>
            <a:r>
              <a:rPr lang="nl-NL" dirty="0"/>
              <a:t>Kom je minder snel in conflicten. Dit komt omdat je tijd hebt om na te denken over een handige keuze.</a:t>
            </a:r>
          </a:p>
          <a:p>
            <a:pPr>
              <a:buFont typeface="Arial" panose="020B0604020202020204" pitchFamily="34" charset="0"/>
              <a:buChar char="•"/>
            </a:pPr>
            <a:r>
              <a:rPr lang="nl-NL" dirty="0"/>
              <a:t>Maak je minder snel fouten. Dit komt omdat je tijd hebt om te controleren wat je doet.</a:t>
            </a:r>
          </a:p>
          <a:p>
            <a:pPr>
              <a:buFont typeface="Arial" panose="020B0604020202020204" pitchFamily="34" charset="0"/>
              <a:buChar char="•"/>
            </a:pPr>
            <a:endParaRPr lang="nl-NL" dirty="0"/>
          </a:p>
          <a:p>
            <a:r>
              <a:rPr lang="nl-NL" b="1" dirty="0"/>
              <a:t>Wat gebeurt er als je jezelf niet afremt?</a:t>
            </a:r>
            <a:endParaRPr lang="nl-NL" dirty="0"/>
          </a:p>
          <a:p>
            <a:r>
              <a:rPr lang="nl-NL" i="1" dirty="0"/>
              <a:t>Laat leerlingen weer kort reageren. Schrijf mee op het bord.</a:t>
            </a:r>
          </a:p>
        </p:txBody>
      </p:sp>
      <p:sp>
        <p:nvSpPr>
          <p:cNvPr id="4" name="Tijdelijke aanduiding voor dianumm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1A380FE-AA5F-4722-AB51-8181F3087F15}" type="slidenum">
              <a:rPr kumimoji="0" lang="nl-NL"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nl-NL"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2674265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latin typeface="+mn-lt"/>
              </a:rPr>
              <a:t>Als er tijd over is tijdens de les zou je een spel kunnen doen die een sterk beroep doet op impulsregulatie zoals:</a:t>
            </a:r>
          </a:p>
          <a:p>
            <a:pPr marL="628650" lvl="1" indent="-171450">
              <a:buFont typeface="Arial" panose="020B0604020202020204" pitchFamily="34" charset="0"/>
              <a:buChar char="•"/>
            </a:pPr>
            <a:r>
              <a:rPr kumimoji="0" lang="nl-NL" b="0" i="0" u="none" strike="noStrike" kern="1200" cap="none" spc="0" normalizeH="0" baseline="0" noProof="0" dirty="0">
                <a:ln>
                  <a:noFill/>
                </a:ln>
                <a:solidFill>
                  <a:prstClr val="black"/>
                </a:solidFill>
                <a:effectLst/>
                <a:uLnTx/>
                <a:uFillTx/>
                <a:latin typeface="+mn-lt"/>
                <a:ea typeface="+mn-ea"/>
                <a:cs typeface="Times New Roman" panose="02020603050405020304" pitchFamily="18" charset="0"/>
              </a:rPr>
              <a:t>   </a:t>
            </a:r>
            <a:r>
              <a:rPr kumimoji="0" lang="nl-NL" b="0" i="0" u="none" strike="noStrike" kern="1200" cap="none" spc="0" normalizeH="0" baseline="0" noProof="0" dirty="0" err="1">
                <a:ln>
                  <a:noFill/>
                </a:ln>
                <a:solidFill>
                  <a:prstClr val="black"/>
                </a:solidFill>
                <a:effectLst/>
                <a:uLnTx/>
                <a:uFillTx/>
                <a:latin typeface="+mn-lt"/>
                <a:ea typeface="+mn-ea"/>
                <a:cs typeface="Times New Roman" panose="02020603050405020304" pitchFamily="18" charset="0"/>
              </a:rPr>
              <a:t>Halli</a:t>
            </a:r>
            <a:r>
              <a:rPr kumimoji="0" lang="nl-NL" b="0" i="0" u="none" strike="noStrike" kern="1200" cap="none" spc="0" normalizeH="0" noProof="0" dirty="0">
                <a:ln>
                  <a:noFill/>
                </a:ln>
                <a:solidFill>
                  <a:prstClr val="black"/>
                </a:solidFill>
                <a:effectLst/>
                <a:uLnTx/>
                <a:uFillTx/>
                <a:latin typeface="+mn-lt"/>
                <a:ea typeface="+mn-ea"/>
                <a:cs typeface="Times New Roman" panose="02020603050405020304" pitchFamily="18" charset="0"/>
              </a:rPr>
              <a:t> </a:t>
            </a:r>
            <a:r>
              <a:rPr kumimoji="0" lang="nl-NL" b="0" i="0" u="none" strike="noStrike" kern="1200" cap="none" spc="0" normalizeH="0" noProof="0" dirty="0" err="1">
                <a:ln>
                  <a:noFill/>
                </a:ln>
                <a:solidFill>
                  <a:prstClr val="black"/>
                </a:solidFill>
                <a:effectLst/>
                <a:uLnTx/>
                <a:uFillTx/>
                <a:latin typeface="+mn-lt"/>
                <a:ea typeface="+mn-ea"/>
                <a:cs typeface="Times New Roman" panose="02020603050405020304" pitchFamily="18" charset="0"/>
              </a:rPr>
              <a:t>Galli</a:t>
            </a:r>
            <a:endParaRPr kumimoji="0" lang="nl-NL" b="0" i="0" u="none" strike="noStrike" kern="1200" cap="none" spc="0" normalizeH="0" noProof="0" dirty="0">
              <a:ln>
                <a:noFill/>
              </a:ln>
              <a:solidFill>
                <a:prstClr val="black"/>
              </a:solidFill>
              <a:effectLst/>
              <a:uLnTx/>
              <a:uFillTx/>
              <a:latin typeface="+mn-lt"/>
              <a:ea typeface="+mn-ea"/>
              <a:cs typeface="Times New Roman" panose="02020603050405020304" pitchFamily="18" charset="0"/>
            </a:endParaRPr>
          </a:p>
          <a:p>
            <a:pPr marL="742950" lvl="1" indent="-285750">
              <a:buFont typeface="Arial" panose="020B0604020202020204" pitchFamily="34" charset="0"/>
              <a:buChar char="•"/>
              <a:defRPr/>
            </a:pPr>
            <a:r>
              <a:rPr lang="nl-NL" baseline="0" dirty="0" err="1">
                <a:solidFill>
                  <a:prstClr val="black"/>
                </a:solidFill>
                <a:latin typeface="+mn-lt"/>
                <a:cs typeface="Times New Roman" panose="02020603050405020304" pitchFamily="18" charset="0"/>
              </a:rPr>
              <a:t>Dobble</a:t>
            </a:r>
            <a:endParaRPr lang="nl-NL" baseline="0" dirty="0">
              <a:solidFill>
                <a:prstClr val="black"/>
              </a:solidFill>
              <a:latin typeface="+mn-lt"/>
              <a:cs typeface="Times New Roman" panose="02020603050405020304" pitchFamily="18" charset="0"/>
            </a:endParaRPr>
          </a:p>
          <a:p>
            <a:pPr marL="742950" lvl="1" indent="-285750">
              <a:buFont typeface="Arial" panose="020B0604020202020204" pitchFamily="34" charset="0"/>
              <a:buChar char="•"/>
              <a:defRPr/>
            </a:pPr>
            <a:r>
              <a:rPr kumimoji="0" lang="nl-NL" b="0" i="0" u="none" strike="noStrike" kern="1200" cap="none" spc="0" normalizeH="0" noProof="0" dirty="0">
                <a:ln>
                  <a:noFill/>
                </a:ln>
                <a:solidFill>
                  <a:prstClr val="black"/>
                </a:solidFill>
                <a:effectLst/>
                <a:uLnTx/>
                <a:uFillTx/>
                <a:latin typeface="+mn-lt"/>
                <a:ea typeface="+mn-ea"/>
                <a:cs typeface="Times New Roman" panose="02020603050405020304" pitchFamily="18" charset="0"/>
              </a:rPr>
              <a:t>Speed cups</a:t>
            </a:r>
          </a:p>
          <a:p>
            <a:pPr marL="742950" lvl="1" indent="-285750">
              <a:buFont typeface="Arial" panose="020B0604020202020204" pitchFamily="34" charset="0"/>
              <a:buChar char="•"/>
              <a:defRPr/>
            </a:pPr>
            <a:r>
              <a:rPr lang="nl-NL" dirty="0">
                <a:solidFill>
                  <a:prstClr val="black"/>
                </a:solidFill>
                <a:latin typeface="+mn-lt"/>
                <a:cs typeface="Times New Roman" panose="02020603050405020304" pitchFamily="18" charset="0"/>
              </a:rPr>
              <a:t>Commando pinkelen</a:t>
            </a:r>
          </a:p>
          <a:p>
            <a:pPr marL="457200" lvl="1" indent="0">
              <a:buFont typeface="Arial" panose="020B0604020202020204" pitchFamily="34" charset="0"/>
              <a:buNone/>
              <a:defRPr/>
            </a:pPr>
            <a:endParaRPr lang="nl-NL" dirty="0">
              <a:solidFill>
                <a:prstClr val="black"/>
              </a:solidFill>
              <a:latin typeface="+mn-lt"/>
              <a:cs typeface="Times New Roman" panose="02020603050405020304" pitchFamily="18" charset="0"/>
            </a:endParaRPr>
          </a:p>
          <a:p>
            <a:pPr marL="742950" lvl="1" indent="-285750">
              <a:buFont typeface="Arial" panose="020B0604020202020204" pitchFamily="34" charset="0"/>
              <a:buChar char="•"/>
              <a:defRPr/>
            </a:pPr>
            <a:endParaRPr kumimoji="0" lang="nl-NL" b="0" i="0" u="none" strike="noStrike" kern="1200" cap="none" spc="0" normalizeH="0" baseline="0" noProof="0" dirty="0">
              <a:ln>
                <a:noFill/>
              </a:ln>
              <a:solidFill>
                <a:prstClr val="black"/>
              </a:solidFill>
              <a:effectLst/>
              <a:uLnTx/>
              <a:uFillTx/>
              <a:latin typeface="+mn-lt"/>
              <a:ea typeface="+mn-ea"/>
              <a:cs typeface="+mn-cs"/>
            </a:endParaRPr>
          </a:p>
          <a:p>
            <a:endParaRPr lang="nl-NL" dirty="0">
              <a:latin typeface="+mn-lt"/>
            </a:endParaRPr>
          </a:p>
          <a:p>
            <a:endParaRPr lang="nl-NL" b="1" dirty="0">
              <a:latin typeface="+mn-lt"/>
            </a:endParaRPr>
          </a:p>
        </p:txBody>
      </p:sp>
      <p:sp>
        <p:nvSpPr>
          <p:cNvPr id="4" name="Tijdelijke aanduiding voor dianumm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1A380FE-AA5F-4722-AB51-8181F3087F15}" type="slidenum">
              <a:rPr kumimoji="0" lang="nl-NL"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nl-NL"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8883626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1A380FE-AA5F-4722-AB51-8181F3087F15}" type="slidenum">
              <a:rPr kumimoji="0" lang="nl-NL"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nl-NL"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94367648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a:t>Kijk met de klas even terug op de vorige les. Wat is er blijven hangen?</a:t>
            </a:r>
          </a:p>
        </p:txBody>
      </p:sp>
      <p:sp>
        <p:nvSpPr>
          <p:cNvPr id="4" name="Tijdelijke aanduiding voor dianummer 3"/>
          <p:cNvSpPr>
            <a:spLocks noGrp="1"/>
          </p:cNvSpPr>
          <p:nvPr>
            <p:ph type="sldNum" sz="quarter" idx="5"/>
          </p:nvPr>
        </p:nvSpPr>
        <p:spPr/>
        <p:txBody>
          <a:bodyPr/>
          <a:lstStyle/>
          <a:p>
            <a:fld id="{B6FAF9E8-ECA1-4694-845E-5446FECFF7F6}" type="slidenum">
              <a:rPr lang="nl-NL" smtClean="0"/>
              <a:t>2</a:t>
            </a:fld>
            <a:endParaRPr lang="nl-NL"/>
          </a:p>
        </p:txBody>
      </p:sp>
    </p:spTree>
    <p:extLst>
      <p:ext uri="{BB962C8B-B14F-4D97-AF65-F5344CB8AC3E}">
        <p14:creationId xmlns:p14="http://schemas.microsoft.com/office/powerpoint/2010/main" val="59694597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b="1" u="sng">
                <a:latin typeface="+mn-lt"/>
                <a:ea typeface="Calibri"/>
                <a:cs typeface="Calibri"/>
              </a:rPr>
              <a:t>Informatie voor de leerlingen</a:t>
            </a:r>
            <a:endParaRPr lang="nl-NL">
              <a:latin typeface="+mn-lt"/>
              <a:ea typeface="Calibri"/>
              <a:cs typeface="Calibri"/>
            </a:endParaRPr>
          </a:p>
          <a:p>
            <a:r>
              <a:rPr lang="nl-NL" noProof="0">
                <a:latin typeface="+mn-lt"/>
                <a:cs typeface="Calibri"/>
              </a:rPr>
              <a:t>Executieve functies hebben met je gedrag te maken. Door de executieve functies kun je je gedrag regelen. Het is een soort game-controller van je gedrag. Het zijn vaardigheden die je helpen om je gedrag te sturen.</a:t>
            </a:r>
          </a:p>
          <a:p>
            <a:endParaRPr lang="nl-NL" noProof="0">
              <a:latin typeface="+mn-lt"/>
              <a:cs typeface="Calibri"/>
            </a:endParaRPr>
          </a:p>
          <a:p>
            <a:pPr marL="0" indent="0">
              <a:buFont typeface="Calibri"/>
              <a:buNone/>
            </a:pPr>
            <a:r>
              <a:rPr lang="nl-NL" noProof="0">
                <a:latin typeface="+mn-lt"/>
                <a:cs typeface="Calibri"/>
              </a:rPr>
              <a:t>We weten dat mensen met TOS vaak meer moeite hebben met de executieve functies. </a:t>
            </a:r>
          </a:p>
          <a:p>
            <a:pPr marL="0" indent="0">
              <a:buFont typeface="Calibri"/>
              <a:buNone/>
            </a:pPr>
            <a:r>
              <a:rPr lang="nl-NL" noProof="0">
                <a:latin typeface="+mn-lt"/>
                <a:cs typeface="Calibri"/>
              </a:rPr>
              <a:t>Dat betekent dat het sommige dingen niet vanzelf gaan. </a:t>
            </a:r>
          </a:p>
          <a:p>
            <a:pPr marL="0" indent="0">
              <a:buFont typeface="Calibri"/>
              <a:buNone/>
            </a:pPr>
            <a:r>
              <a:rPr lang="nl-NL" noProof="0">
                <a:latin typeface="+mn-lt"/>
                <a:cs typeface="Calibri"/>
              </a:rPr>
              <a:t>Executieve functies zitten in je hersenen.  Helaas kun je niet opeens nieuwe hersenen kopen in de Mediamarkt of op internet. Gelukkig kun je wel manieren leren om het makkelijker te maken voor je hersenen en voor jezelf.</a:t>
            </a:r>
          </a:p>
          <a:p>
            <a:endParaRPr lang="nl-NL" noProof="0">
              <a:latin typeface="+mn-lt"/>
              <a:cs typeface="Calibri"/>
            </a:endParaRPr>
          </a:p>
        </p:txBody>
      </p:sp>
      <p:sp>
        <p:nvSpPr>
          <p:cNvPr id="4" name="Tijdelijke aanduiding voor dianummer 3"/>
          <p:cNvSpPr>
            <a:spLocks noGrp="1"/>
          </p:cNvSpPr>
          <p:nvPr>
            <p:ph type="sldNum" sz="quarter" idx="5"/>
          </p:nvPr>
        </p:nvSpPr>
        <p:spPr/>
        <p:txBody>
          <a:bodyPr/>
          <a:lstStyle/>
          <a:p>
            <a:fld id="{B6FAF9E8-ECA1-4694-845E-5446FECFF7F6}" type="slidenum">
              <a:rPr lang="nl-NL" smtClean="0"/>
              <a:t>3</a:t>
            </a:fld>
            <a:endParaRPr lang="nl-NL"/>
          </a:p>
        </p:txBody>
      </p:sp>
    </p:spTree>
    <p:extLst>
      <p:ext uri="{BB962C8B-B14F-4D97-AF65-F5344CB8AC3E}">
        <p14:creationId xmlns:p14="http://schemas.microsoft.com/office/powerpoint/2010/main" val="251734834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b="1" u="sng" noProof="0">
                <a:latin typeface="+mn-lt"/>
                <a:cs typeface="Calibri"/>
              </a:rPr>
              <a:t>Leg uit aan de leerlingen:</a:t>
            </a:r>
            <a:br>
              <a:rPr lang="nl-NL" b="1" u="sng" noProof="0">
                <a:latin typeface="+mn-lt"/>
                <a:cs typeface="Calibri"/>
              </a:rPr>
            </a:br>
            <a:endParaRPr lang="nl-NL" b="1" u="sng" noProof="0">
              <a:latin typeface="+mn-lt"/>
              <a:cs typeface="Calibri"/>
            </a:endParaRPr>
          </a:p>
          <a:p>
            <a:r>
              <a:rPr lang="nl-NL" b="0" noProof="0">
                <a:latin typeface="+mn-lt"/>
                <a:cs typeface="Calibri"/>
              </a:rPr>
              <a:t>Er zijn verschillende executieve functies. Hierdoor kun je:</a:t>
            </a:r>
          </a:p>
          <a:p>
            <a:endParaRPr lang="nl-NL" b="1" noProof="0">
              <a:latin typeface="+mn-lt"/>
              <a:cs typeface="Calibri"/>
            </a:endParaRPr>
          </a:p>
          <a:p>
            <a:pPr marL="171450" indent="-171450">
              <a:buFont typeface="Calibri"/>
              <a:buChar char="-"/>
            </a:pPr>
            <a:r>
              <a:rPr lang="nl-NL" b="1" i="1" noProof="0">
                <a:latin typeface="+mn-lt"/>
                <a:cs typeface="Calibri"/>
              </a:rPr>
              <a:t>Plannen en organiseren</a:t>
            </a:r>
            <a:r>
              <a:rPr lang="nl-NL" i="1" noProof="0">
                <a:latin typeface="+mn-lt"/>
                <a:cs typeface="Calibri"/>
              </a:rPr>
              <a:t> </a:t>
            </a:r>
            <a:r>
              <a:rPr lang="nl-NL" noProof="0">
                <a:latin typeface="+mn-lt"/>
                <a:cs typeface="Calibri"/>
              </a:rPr>
              <a:t>(voorbeelden laten noemen; bijvoorbeeld je huiswerk plannen, je kamer opruimen, een feestje regelen)</a:t>
            </a:r>
          </a:p>
          <a:p>
            <a:pPr marL="171450" indent="-171450">
              <a:buFont typeface="Calibri"/>
              <a:buChar char="-"/>
            </a:pPr>
            <a:endParaRPr lang="nl-NL" noProof="0">
              <a:latin typeface="+mn-lt"/>
              <a:cs typeface="Calibri"/>
            </a:endParaRPr>
          </a:p>
          <a:p>
            <a:pPr marL="171450" indent="-171450">
              <a:buFont typeface="Calibri"/>
              <a:buChar char="-"/>
            </a:pPr>
            <a:r>
              <a:rPr lang="nl-NL" b="1" i="1" noProof="0">
                <a:latin typeface="+mn-lt"/>
                <a:cs typeface="Calibri"/>
              </a:rPr>
              <a:t>Flexibel zijn en jezelf aanpassen</a:t>
            </a:r>
            <a:r>
              <a:rPr lang="nl-NL" i="1" noProof="0">
                <a:latin typeface="+mn-lt"/>
                <a:cs typeface="Calibri"/>
              </a:rPr>
              <a:t> </a:t>
            </a:r>
            <a:r>
              <a:rPr lang="nl-NL" noProof="0">
                <a:latin typeface="+mn-lt"/>
                <a:cs typeface="Calibri"/>
              </a:rPr>
              <a:t>(voorbeelden laten noemen; bijvoorbeeld rustig blijven als een feest opeens niet doorgaat, naar een ander lokaal gaan als je rooster opeens verandert, je gedrag aanpassen als je met oudere mensen bent)</a:t>
            </a:r>
          </a:p>
          <a:p>
            <a:pPr marL="171450" indent="-171450">
              <a:buFont typeface="Calibri"/>
              <a:buChar char="-"/>
            </a:pPr>
            <a:endParaRPr lang="nl-NL" i="1" noProof="0">
              <a:latin typeface="+mn-lt"/>
              <a:cs typeface="Calibri"/>
            </a:endParaRPr>
          </a:p>
          <a:p>
            <a:pPr marL="171450" indent="-171450">
              <a:buFont typeface="Calibri"/>
              <a:buChar char="-"/>
            </a:pPr>
            <a:r>
              <a:rPr lang="nl-NL" b="1" i="1" noProof="0">
                <a:latin typeface="+mn-lt"/>
                <a:cs typeface="Calibri"/>
              </a:rPr>
              <a:t>Omgaan met emoties</a:t>
            </a:r>
            <a:r>
              <a:rPr lang="nl-NL" i="1" noProof="0">
                <a:latin typeface="+mn-lt"/>
                <a:cs typeface="Calibri"/>
              </a:rPr>
              <a:t> </a:t>
            </a:r>
            <a:r>
              <a:rPr lang="nl-NL" noProof="0">
                <a:latin typeface="+mn-lt"/>
                <a:cs typeface="Calibri"/>
              </a:rPr>
              <a:t>(voorbeelden laten noemen; bijvoorbeeld voelen dat je boos bent en weer rustig worden, hulp vragen aan een vriendin als je merkt dat je verdrietig bent)</a:t>
            </a:r>
          </a:p>
          <a:p>
            <a:pPr marL="171450" indent="-171450">
              <a:buFont typeface="Calibri"/>
              <a:buChar char="-"/>
            </a:pPr>
            <a:endParaRPr lang="nl-NL" i="1" noProof="0">
              <a:latin typeface="+mn-lt"/>
              <a:cs typeface="Calibri"/>
            </a:endParaRPr>
          </a:p>
          <a:p>
            <a:pPr marL="171450" indent="-171450">
              <a:buFont typeface="Calibri"/>
              <a:buChar char="-"/>
            </a:pPr>
            <a:r>
              <a:rPr lang="nl-NL" b="1" i="1" noProof="0">
                <a:latin typeface="+mn-lt"/>
                <a:cs typeface="Calibri"/>
              </a:rPr>
              <a:t>Jezelf afremmen</a:t>
            </a:r>
            <a:r>
              <a:rPr lang="nl-NL" i="1" noProof="0">
                <a:latin typeface="+mn-lt"/>
                <a:cs typeface="Calibri"/>
              </a:rPr>
              <a:t> </a:t>
            </a:r>
            <a:r>
              <a:rPr lang="nl-NL" noProof="0">
                <a:latin typeface="+mn-lt"/>
                <a:cs typeface="Calibri"/>
              </a:rPr>
              <a:t>(voorbeelden laten noemen; als je bijvoorbeeld snel aan een opdracht wil beginnen terwijl de docent nog aan het uitleggen is, als het antwoord weet en het heel hard wil roepen maar je moet op je beurt wachten)</a:t>
            </a:r>
          </a:p>
          <a:p>
            <a:pPr marL="171450" indent="-171450">
              <a:buFont typeface="Calibri"/>
              <a:buChar char="-"/>
            </a:pPr>
            <a:endParaRPr lang="nl-NL" i="1" noProof="0">
              <a:latin typeface="+mn-lt"/>
              <a:cs typeface="Calibri"/>
            </a:endParaRPr>
          </a:p>
          <a:p>
            <a:pPr marL="171450" indent="-171450">
              <a:buFont typeface="Calibri"/>
              <a:buChar char="-"/>
            </a:pPr>
            <a:r>
              <a:rPr lang="nl-NL" b="1" i="1" noProof="0">
                <a:latin typeface="+mn-lt"/>
                <a:cs typeface="Calibri"/>
              </a:rPr>
              <a:t>Je werkgeheugen gebruiken </a:t>
            </a:r>
            <a:r>
              <a:rPr lang="nl-NL" noProof="0">
                <a:latin typeface="+mn-lt"/>
                <a:cs typeface="Calibri"/>
              </a:rPr>
              <a:t>(voorbeelden laten noemen; bijvoorbeeld als je heel veel informatie tegelijkertijd moet onthouden, of als de opdracht </a:t>
            </a:r>
          </a:p>
          <a:p>
            <a:pPr marL="171450" indent="-171450">
              <a:buFont typeface="Calibri"/>
              <a:buChar char="-"/>
            </a:pPr>
            <a:endParaRPr lang="nl-NL" noProof="0">
              <a:latin typeface="+mn-lt"/>
              <a:cs typeface="Calibri"/>
            </a:endParaRPr>
          </a:p>
        </p:txBody>
      </p:sp>
      <p:sp>
        <p:nvSpPr>
          <p:cNvPr id="4" name="Tijdelijke aanduiding voor dianummer 3"/>
          <p:cNvSpPr>
            <a:spLocks noGrp="1"/>
          </p:cNvSpPr>
          <p:nvPr>
            <p:ph type="sldNum" sz="quarter" idx="5"/>
          </p:nvPr>
        </p:nvSpPr>
        <p:spPr/>
        <p:txBody>
          <a:bodyPr/>
          <a:lstStyle/>
          <a:p>
            <a:fld id="{B6FAF9E8-ECA1-4694-845E-5446FECFF7F6}" type="slidenum">
              <a:rPr lang="nl-NL" smtClean="0"/>
              <a:t>4</a:t>
            </a:fld>
            <a:endParaRPr lang="nl-NL"/>
          </a:p>
        </p:txBody>
      </p:sp>
    </p:spTree>
    <p:extLst>
      <p:ext uri="{BB962C8B-B14F-4D97-AF65-F5344CB8AC3E}">
        <p14:creationId xmlns:p14="http://schemas.microsoft.com/office/powerpoint/2010/main" val="195302631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sz="1200" b="1" u="sng" dirty="0">
                <a:latin typeface="+mn-lt"/>
              </a:rPr>
              <a:t>Introductie van het onderdeel inhibitie:</a:t>
            </a:r>
            <a:endParaRPr lang="nl-NL" sz="1200" b="0" dirty="0">
              <a:latin typeface="+mn-lt"/>
            </a:endParaRPr>
          </a:p>
          <a:p>
            <a:pPr>
              <a:lnSpc>
                <a:spcPct val="115000"/>
              </a:lnSpc>
              <a:spcAft>
                <a:spcPts val="1000"/>
              </a:spcAft>
            </a:pPr>
            <a:endParaRPr lang="nl-NL" sz="1000" b="1" kern="0" dirty="0">
              <a:effectLst/>
              <a:latin typeface="Arial" panose="020B0604020202020204" pitchFamily="34" charset="0"/>
              <a:ea typeface="Times New Roman" panose="02020603050405020304" pitchFamily="18" charset="0"/>
              <a:cs typeface="Times New Roman" panose="02020603050405020304" pitchFamily="18" charset="0"/>
            </a:endParaRPr>
          </a:p>
          <a:p>
            <a:pPr>
              <a:lnSpc>
                <a:spcPct val="115000"/>
              </a:lnSpc>
              <a:spcAft>
                <a:spcPts val="1000"/>
              </a:spcAft>
            </a:pPr>
            <a:r>
              <a:rPr lang="nl-NL" sz="1000" b="1" kern="0" dirty="0">
                <a:effectLst/>
                <a:latin typeface="Arial"/>
                <a:ea typeface="Times New Roman" panose="02020603050405020304" pitchFamily="18" charset="0"/>
                <a:cs typeface="Arial"/>
              </a:rPr>
              <a:t>Achtergrond informatie voor de docent</a:t>
            </a:r>
            <a:endParaRPr lang="nl-NL" sz="1100" kern="100" dirty="0">
              <a:effectLst/>
              <a:latin typeface="Arial"/>
              <a:ea typeface="Aptos" panose="020B0004020202020204" pitchFamily="34" charset="0"/>
              <a:cs typeface="Arial"/>
            </a:endParaRPr>
          </a:p>
          <a:p>
            <a:r>
              <a:rPr lang="nl-NL" sz="1200" dirty="0"/>
              <a:t>Inhibitie is het vermogen om je impulsen en gedrag op tijd te stoppen, zelfs als je geen externe prikkel hebt. </a:t>
            </a:r>
            <a:r>
              <a:rPr lang="nl-NL" dirty="0"/>
              <a:t>Als je een goede inhibitie hebt, helpt dit je om nog even na te denken en je keuzes af te wegen voordat je iets zegt of doet.</a:t>
            </a:r>
            <a:r>
              <a:rPr lang="nl-NL" sz="1200" dirty="0"/>
              <a:t> Bij </a:t>
            </a:r>
            <a:r>
              <a:rPr lang="nl-NL" sz="1200" dirty="0" err="1"/>
              <a:t>PeTOS</a:t>
            </a:r>
            <a:r>
              <a:rPr lang="nl-NL" sz="1200" dirty="0"/>
              <a:t> VSO noemen we dit "Jezelf afremmen of stoppen.“</a:t>
            </a:r>
          </a:p>
          <a:p>
            <a:endParaRPr lang="nl-NL" sz="1200" dirty="0"/>
          </a:p>
          <a:p>
            <a:r>
              <a:rPr lang="nl-NL" sz="1200" dirty="0"/>
              <a:t>In het dagelijks leven is het belangrijk om even te stoppen of af te remmen voordat je reageert, bijvoorbeeld in sociale situaties of in het verkeer. Dit geeft leerlingen de tijd om na te denken over de gevolgen van hun acties. Het helpt hen ook om afleidingen te negeren en zichzelf te beheersen, zowel bij het leren als in contact met anderen. Als een leerling zijn impulsen niet goed kan controleren, kunnen er problemen ontstaan, zoals conflicten met docenten of andere leerlingen. Hoe eerder een leerling leert om impulsen te onderdrukken, hoe beter het gaat op school, hoe makkelijker het is om vriendschappen te sluiten en hoe beter ze hun doelen kunnen bereiken. Veel leerlingen hebben moeite met zelfregulatie, vooral als ze snel afgeleid worden door prikkels, of als ze juist geen prikkels ervaren.</a:t>
            </a:r>
          </a:p>
          <a:p>
            <a:pPr>
              <a:lnSpc>
                <a:spcPct val="115000"/>
              </a:lnSpc>
              <a:spcAft>
                <a:spcPts val="1000"/>
              </a:spcAft>
            </a:pPr>
            <a:r>
              <a:rPr lang="nl-NL" sz="1000" kern="0" dirty="0">
                <a:effectLst/>
                <a:latin typeface="Arial"/>
                <a:ea typeface="Times New Roman" panose="02020603050405020304" pitchFamily="18" charset="0"/>
                <a:cs typeface="Arial"/>
              </a:rPr>
              <a:t> </a:t>
            </a:r>
            <a:endParaRPr lang="nl-NL" sz="1100" kern="100" dirty="0">
              <a:effectLst/>
              <a:latin typeface="Arial"/>
              <a:ea typeface="Aptos" panose="020B0004020202020204" pitchFamily="34" charset="0"/>
              <a:cs typeface="Arial"/>
            </a:endParaRPr>
          </a:p>
          <a:p>
            <a:pPr>
              <a:lnSpc>
                <a:spcPct val="115000"/>
              </a:lnSpc>
              <a:spcAft>
                <a:spcPts val="1000"/>
              </a:spcAft>
            </a:pPr>
            <a:r>
              <a:rPr lang="nl-NL" sz="1000" b="1" kern="0" dirty="0">
                <a:effectLst/>
                <a:latin typeface="Arial"/>
                <a:ea typeface="Times New Roman" panose="02020603050405020304" pitchFamily="18" charset="0"/>
                <a:cs typeface="Arial"/>
              </a:rPr>
              <a:t>Het verband tussen inhibitie en de innerlijke taal bij TOS</a:t>
            </a:r>
            <a:endParaRPr lang="nl-NL" sz="1100" kern="100" dirty="0">
              <a:effectLst/>
              <a:latin typeface="Arial"/>
              <a:ea typeface="Aptos" panose="020B0004020202020204" pitchFamily="34" charset="0"/>
              <a:cs typeface="Arial"/>
            </a:endParaRPr>
          </a:p>
          <a:p>
            <a:r>
              <a:rPr lang="nl-NL" sz="1000" kern="0" dirty="0">
                <a:effectLst/>
                <a:latin typeface="Arial"/>
                <a:ea typeface="Times New Roman" panose="02020603050405020304" pitchFamily="18" charset="0"/>
                <a:cs typeface="Arial"/>
              </a:rPr>
              <a:t>Bij leerlingen met TOS blijft de ontwikkeling van innerlijke taal vaak achter. </a:t>
            </a:r>
            <a:r>
              <a:rPr lang="nl-NL" sz="1200" dirty="0"/>
              <a:t>Innerlijke taal is het 'stemmetje in je hoofd' dat helpt bij het nadenken en plannen. Dit stemmetje helpt je om keuzes te maken en impulsief gedrag te stoppen. Het is een soort zelfgesprek dat je helpt om even na te denken voordat je iets doet.</a:t>
            </a:r>
          </a:p>
          <a:p>
            <a:endParaRPr lang="nl-NL" sz="1200" dirty="0"/>
          </a:p>
          <a:p>
            <a:r>
              <a:rPr lang="nl-NL" sz="1200" dirty="0"/>
              <a:t>Inhibitie, of het stoppen van impulsief gedrag, is sterk verbonden met deze innerlijke taal. Wanneer je bijvoorbeeld een keuze moet maken, helpt innerlijke taal je om te bedenken of iets wel of niet handig is. Dit 'zelfpraatje' zorgt ervoor dat je je impulsen beter kunt beheersen. Leerlingen met TOS hebben vaak meer moeite met het remmen van hun impulsen. Ze missen de woorden die ze nodig hebben om zichzelf te vertellen wat wel of niet verstandig is. Waar wij als volwassenen in ons hoofd kunnen denken: “Wacht, dit is niet het juiste moment” of “Is wat ik denk wel juist?”, missen leerlingen met TOS vaak dit stemmetje, of het is minder duidelijk. Hierdoor kunnen ze hun gedachten minder goed ordenen en is het moeilijker om impulsen te onderdrukken.</a:t>
            </a:r>
          </a:p>
          <a:p>
            <a:r>
              <a:rPr lang="nl-NL" sz="1200" dirty="0"/>
              <a:t>Kortom, leerlingen met TOS hebben vaak onvoldoende taal om zichzelf te stoppen of na te denken voordat ze handelen.</a:t>
            </a:r>
          </a:p>
          <a:p>
            <a:pPr>
              <a:lnSpc>
                <a:spcPct val="115000"/>
              </a:lnSpc>
              <a:spcAft>
                <a:spcPts val="1000"/>
              </a:spcAft>
            </a:pPr>
            <a:r>
              <a:rPr lang="nl-NL" sz="1000" kern="0" dirty="0">
                <a:effectLst/>
                <a:latin typeface="Arial"/>
                <a:ea typeface="Times New Roman" panose="02020603050405020304" pitchFamily="18" charset="0"/>
                <a:cs typeface="Arial"/>
              </a:rPr>
              <a:t> </a:t>
            </a:r>
            <a:endParaRPr lang="nl-NL" sz="1100" kern="100" dirty="0">
              <a:effectLst/>
              <a:latin typeface="Arial"/>
              <a:ea typeface="Aptos" panose="020B0004020202020204" pitchFamily="34" charset="0"/>
              <a:cs typeface="Arial"/>
            </a:endParaRPr>
          </a:p>
          <a:p>
            <a:pPr>
              <a:lnSpc>
                <a:spcPct val="115000"/>
              </a:lnSpc>
              <a:spcAft>
                <a:spcPts val="1000"/>
              </a:spcAft>
            </a:pPr>
            <a:r>
              <a:rPr lang="nl-NL" sz="1000" b="1" kern="0" dirty="0">
                <a:effectLst/>
                <a:latin typeface="Arial"/>
                <a:ea typeface="Times New Roman" panose="02020603050405020304" pitchFamily="18" charset="0"/>
                <a:cs typeface="Arial"/>
              </a:rPr>
              <a:t>Gedrag van leerlingen met inhibitieproblemen</a:t>
            </a:r>
            <a:endParaRPr lang="nl-NL" sz="1100" kern="100" dirty="0">
              <a:effectLst/>
              <a:latin typeface="Arial"/>
              <a:ea typeface="Aptos" panose="020B0004020202020204" pitchFamily="34" charset="0"/>
              <a:cs typeface="Arial"/>
            </a:endParaRPr>
          </a:p>
          <a:p>
            <a:pPr>
              <a:lnSpc>
                <a:spcPct val="115000"/>
              </a:lnSpc>
              <a:spcAft>
                <a:spcPts val="1000"/>
              </a:spcAft>
            </a:pPr>
            <a:r>
              <a:rPr lang="nl-NL" sz="1000" kern="0" dirty="0">
                <a:effectLst/>
                <a:latin typeface="Arial"/>
                <a:ea typeface="Times New Roman" panose="02020603050405020304" pitchFamily="18" charset="0"/>
                <a:cs typeface="Arial"/>
              </a:rPr>
              <a:t>Leerlingen die moeite hebben met inhibitie kunnen het volgende gedrag laten zien:</a:t>
            </a:r>
            <a:endParaRPr lang="nl-NL" sz="1100" kern="100" dirty="0">
              <a:effectLst/>
              <a:latin typeface="Arial"/>
              <a:ea typeface="Aptos" panose="020B0004020202020204" pitchFamily="34" charset="0"/>
              <a:cs typeface="Arial"/>
            </a:endParaRPr>
          </a:p>
          <a:p>
            <a:pPr marL="342900" indent="-342900">
              <a:lnSpc>
                <a:spcPct val="115000"/>
              </a:lnSpc>
              <a:spcAft>
                <a:spcPts val="1000"/>
              </a:spcAft>
              <a:buSzPts val="1000"/>
              <a:buFont typeface="Symbol" panose="05050102010706020507" pitchFamily="18" charset="2"/>
              <a:buChar char=""/>
              <a:tabLst>
                <a:tab pos="457200" algn="l"/>
              </a:tabLst>
            </a:pPr>
            <a:r>
              <a:rPr lang="nl-NL" sz="1000" b="1" kern="0" dirty="0">
                <a:effectLst/>
                <a:latin typeface="Arial"/>
                <a:ea typeface="Times New Roman" panose="02020603050405020304" pitchFamily="18" charset="0"/>
                <a:cs typeface="Arial"/>
              </a:rPr>
              <a:t>Snel boos reageren: </a:t>
            </a:r>
            <a:r>
              <a:rPr lang="nl-NL" sz="1200" dirty="0"/>
              <a:t>Ze lijken soms boos te worden zonder eerst na te denken, ook als dat niet nodig is of niet past bij de situatie.</a:t>
            </a:r>
          </a:p>
          <a:p>
            <a:pPr marL="342900" indent="-342900">
              <a:lnSpc>
                <a:spcPct val="115000"/>
              </a:lnSpc>
              <a:spcAft>
                <a:spcPts val="1000"/>
              </a:spcAft>
              <a:buSzPts val="1000"/>
              <a:buFont typeface="Symbol" panose="05050102010706020507" pitchFamily="18" charset="2"/>
              <a:buChar char=""/>
              <a:tabLst>
                <a:tab pos="457200" algn="l"/>
              </a:tabLst>
            </a:pPr>
            <a:r>
              <a:rPr lang="nl-NL" sz="1000" b="1" kern="0" dirty="0">
                <a:effectLst/>
                <a:latin typeface="Arial"/>
                <a:ea typeface="Times New Roman" panose="02020603050405020304" pitchFamily="18" charset="0"/>
                <a:cs typeface="Arial"/>
              </a:rPr>
              <a:t>Voor de beurt praten:</a:t>
            </a:r>
            <a:r>
              <a:rPr lang="nl-NL" sz="1000" kern="0" dirty="0">
                <a:effectLst/>
                <a:latin typeface="Arial"/>
                <a:ea typeface="Times New Roman" panose="02020603050405020304" pitchFamily="18" charset="0"/>
                <a:cs typeface="Arial"/>
              </a:rPr>
              <a:t> Ze onderbreken </a:t>
            </a:r>
            <a:r>
              <a:rPr lang="nl-NL" sz="1000" kern="0" dirty="0">
                <a:latin typeface="Arial"/>
                <a:ea typeface="Times New Roman" panose="02020603050405020304" pitchFamily="18" charset="0"/>
                <a:cs typeface="Arial"/>
              </a:rPr>
              <a:t>anderen vaak</a:t>
            </a:r>
            <a:r>
              <a:rPr lang="nl-NL" sz="1000" kern="0" dirty="0">
                <a:effectLst/>
                <a:latin typeface="Arial"/>
                <a:ea typeface="Times New Roman" panose="02020603050405020304" pitchFamily="18" charset="0"/>
                <a:cs typeface="Arial"/>
              </a:rPr>
              <a:t>, omdat ze moeite hebben met wachten op hun beurt.</a:t>
            </a:r>
            <a:endParaRPr lang="nl-NL" sz="1100" kern="100" dirty="0">
              <a:effectLst/>
              <a:latin typeface="Arial"/>
              <a:ea typeface="Aptos" panose="020B0004020202020204" pitchFamily="34" charset="0"/>
              <a:cs typeface="Arial"/>
            </a:endParaRPr>
          </a:p>
          <a:p>
            <a:pPr marL="342900" indent="-342900">
              <a:lnSpc>
                <a:spcPct val="115000"/>
              </a:lnSpc>
              <a:spcAft>
                <a:spcPts val="1000"/>
              </a:spcAft>
              <a:buSzPts val="1000"/>
              <a:buFont typeface="Symbol" panose="05050102010706020507" pitchFamily="18" charset="2"/>
              <a:buChar char=""/>
              <a:tabLst>
                <a:tab pos="457200" algn="l"/>
              </a:tabLst>
            </a:pPr>
            <a:r>
              <a:rPr lang="nl-NL" sz="1000" b="1" kern="0" dirty="0">
                <a:effectLst/>
                <a:latin typeface="Arial"/>
                <a:ea typeface="Times New Roman" panose="02020603050405020304" pitchFamily="18" charset="0"/>
                <a:cs typeface="Arial"/>
              </a:rPr>
              <a:t>De ander </a:t>
            </a:r>
            <a:r>
              <a:rPr lang="nl-NL" sz="1000" b="1" kern="0" dirty="0">
                <a:latin typeface="Arial"/>
                <a:ea typeface="Times New Roman" panose="02020603050405020304" pitchFamily="18" charset="0"/>
                <a:cs typeface="Arial"/>
              </a:rPr>
              <a:t>ogenschijnlijk uitlokken</a:t>
            </a:r>
            <a:r>
              <a:rPr lang="nl-NL" sz="1000" b="1" kern="0" dirty="0">
                <a:effectLst/>
                <a:latin typeface="Arial"/>
                <a:ea typeface="Times New Roman" panose="02020603050405020304" pitchFamily="18" charset="0"/>
                <a:cs typeface="Arial"/>
              </a:rPr>
              <a:t>: </a:t>
            </a:r>
            <a:r>
              <a:rPr lang="nl-NL" sz="1200" dirty="0"/>
              <a:t>Ze zeggen soms dingen die anderen kunnen irriteren, zonder daar echt over na te denken. Het kan zijn dat ze onbedoeld provoceren.</a:t>
            </a:r>
          </a:p>
          <a:p>
            <a:pPr marL="342900" indent="-342900">
              <a:lnSpc>
                <a:spcPct val="115000"/>
              </a:lnSpc>
              <a:spcAft>
                <a:spcPts val="1000"/>
              </a:spcAft>
              <a:buSzPts val="1000"/>
              <a:buFont typeface="Symbol" panose="05050102010706020507" pitchFamily="18" charset="2"/>
              <a:buChar char=""/>
              <a:tabLst>
                <a:tab pos="457200" algn="l"/>
              </a:tabLst>
            </a:pPr>
            <a:r>
              <a:rPr lang="nl-NL" sz="1000" b="1" kern="0" dirty="0">
                <a:effectLst/>
                <a:latin typeface="Arial"/>
                <a:ea typeface="Times New Roman" panose="02020603050405020304" pitchFamily="18" charset="0"/>
                <a:cs typeface="Arial"/>
              </a:rPr>
              <a:t>Impulsief reageren:</a:t>
            </a:r>
            <a:r>
              <a:rPr lang="nl-NL" sz="1000" kern="0" dirty="0">
                <a:effectLst/>
                <a:latin typeface="Arial"/>
                <a:ea typeface="Times New Roman" panose="02020603050405020304" pitchFamily="18" charset="0"/>
                <a:cs typeface="Arial"/>
              </a:rPr>
              <a:t> </a:t>
            </a:r>
            <a:r>
              <a:rPr lang="nl-NL" sz="1200" dirty="0"/>
              <a:t>Ze geven vaak meteen een antwoord zonder eerst rustig na te denken. Dit kan ervoor zorgen dat ze fouten maken of reacties geven die niet goed passen bij de vraag of de situatie.</a:t>
            </a:r>
          </a:p>
          <a:p>
            <a:pPr marL="342900" indent="-342900">
              <a:lnSpc>
                <a:spcPct val="115000"/>
              </a:lnSpc>
              <a:spcAft>
                <a:spcPts val="1000"/>
              </a:spcAft>
              <a:buSzPts val="1000"/>
              <a:buFont typeface="Symbol" panose="05050102010706020507" pitchFamily="18" charset="2"/>
              <a:buChar char=""/>
              <a:tabLst>
                <a:tab pos="457200" algn="l"/>
              </a:tabLst>
            </a:pPr>
            <a:r>
              <a:rPr lang="nl-NL" sz="1000" b="1" kern="0" dirty="0">
                <a:effectLst/>
                <a:latin typeface="Arial"/>
                <a:ea typeface="Times New Roman" panose="02020603050405020304" pitchFamily="18" charset="0"/>
                <a:cs typeface="Arial"/>
              </a:rPr>
              <a:t>Instructies niet afluisteren</a:t>
            </a:r>
            <a:r>
              <a:rPr lang="nl-NL" sz="1000" b="1" kern="0" dirty="0">
                <a:latin typeface="Arial"/>
                <a:ea typeface="Times New Roman" panose="02020603050405020304" pitchFamily="18" charset="0"/>
                <a:cs typeface="Arial"/>
              </a:rPr>
              <a:t> of niet lezen</a:t>
            </a:r>
            <a:r>
              <a:rPr lang="nl-NL" sz="1000" b="1" kern="0" dirty="0">
                <a:effectLst/>
                <a:latin typeface="Arial"/>
                <a:ea typeface="Times New Roman" panose="02020603050405020304" pitchFamily="18" charset="0"/>
                <a:cs typeface="Arial"/>
              </a:rPr>
              <a:t>:</a:t>
            </a:r>
            <a:r>
              <a:rPr lang="nl-NL" sz="1000" kern="0" dirty="0">
                <a:effectLst/>
                <a:latin typeface="Arial"/>
                <a:ea typeface="Times New Roman" panose="02020603050405020304" pitchFamily="18" charset="0"/>
                <a:cs typeface="Arial"/>
              </a:rPr>
              <a:t> </a:t>
            </a:r>
            <a:r>
              <a:rPr lang="nl-NL" sz="1200" dirty="0"/>
              <a:t>Leerlingen met TOS beginnen vaak meteen met een taak, zonder eerst de hele instructie af te wachten of de opdracht helemaal te lezen. Dit kan ervoor zorgen dat ze fouten maken in hun werk.</a:t>
            </a:r>
          </a:p>
          <a:p>
            <a:pPr marL="342900" indent="-342900">
              <a:lnSpc>
                <a:spcPct val="115000"/>
              </a:lnSpc>
              <a:spcAft>
                <a:spcPts val="1000"/>
              </a:spcAft>
              <a:buSzPts val="1000"/>
              <a:buFont typeface="Symbol" panose="05050102010706020507" pitchFamily="18" charset="2"/>
              <a:buChar char=""/>
              <a:tabLst>
                <a:tab pos="457200" algn="l"/>
              </a:tabLst>
            </a:pPr>
            <a:r>
              <a:rPr lang="nl-NL" sz="1000" b="1" kern="0" dirty="0">
                <a:effectLst/>
                <a:latin typeface="Arial"/>
                <a:ea typeface="Times New Roman" panose="02020603050405020304" pitchFamily="18" charset="0"/>
                <a:cs typeface="Arial"/>
              </a:rPr>
              <a:t>Moeite met wachten:</a:t>
            </a:r>
            <a:r>
              <a:rPr lang="nl-NL" sz="1000" kern="0" dirty="0">
                <a:effectLst/>
                <a:latin typeface="Arial"/>
                <a:ea typeface="Times New Roman" panose="02020603050405020304" pitchFamily="18" charset="0"/>
                <a:cs typeface="Arial"/>
              </a:rPr>
              <a:t> </a:t>
            </a:r>
            <a:r>
              <a:rPr lang="nl-NL" sz="1200" dirty="0"/>
              <a:t>Leerlingen met TOS vinden het moeilijk om te wachten en geven snel op bij moeilijke taken. Dit komt doordat ze vaak moeite hebben om hun gedachten vast te houden door een overbelast werkgeheugen. Als ze merken dat ze de informatie niet kunnen onthouden en moeten wachten, zeggen ze vaak "laat maar" of raken gefrustreerd</a:t>
            </a:r>
            <a:r>
              <a:rPr lang="nl-NL" dirty="0"/>
              <a:t>, of je kunt deze leerlingen onderuit zien zakken.</a:t>
            </a:r>
            <a:endParaRPr lang="nl-NL" sz="1200" dirty="0"/>
          </a:p>
          <a:p>
            <a:pPr marL="342900" indent="-342900">
              <a:lnSpc>
                <a:spcPct val="115000"/>
              </a:lnSpc>
              <a:spcAft>
                <a:spcPts val="1000"/>
              </a:spcAft>
              <a:buSzPts val="1000"/>
              <a:buFont typeface="Symbol" panose="05050102010706020507" pitchFamily="18" charset="2"/>
              <a:buChar char=""/>
              <a:tabLst>
                <a:tab pos="457200" algn="l"/>
              </a:tabLst>
            </a:pPr>
            <a:r>
              <a:rPr lang="nl-NL" sz="1000" b="1" kern="0" dirty="0">
                <a:effectLst/>
                <a:latin typeface="Arial"/>
                <a:ea typeface="Times New Roman" panose="02020603050405020304" pitchFamily="18" charset="0"/>
                <a:cs typeface="Arial"/>
              </a:rPr>
              <a:t>Handelen niet veilig:</a:t>
            </a:r>
            <a:r>
              <a:rPr lang="nl-NL" sz="1000" kern="0" dirty="0">
                <a:effectLst/>
                <a:latin typeface="Arial"/>
                <a:ea typeface="Times New Roman" panose="02020603050405020304" pitchFamily="18" charset="0"/>
                <a:cs typeface="Arial"/>
              </a:rPr>
              <a:t> Ze maken soms onveilige keuzes in gevaarlijke situaties</a:t>
            </a:r>
            <a:r>
              <a:rPr lang="nl-NL" sz="1000" kern="0" dirty="0">
                <a:latin typeface="Arial"/>
                <a:ea typeface="Times New Roman" panose="02020603050405020304" pitchFamily="18" charset="0"/>
                <a:cs typeface="Arial"/>
              </a:rPr>
              <a:t> of ze maken onhandige keuzes waarmee ze in onveilige situaties terechtkomen. Dit komt omdat ze 'eerst doen en daarna pas nadenken'.</a:t>
            </a:r>
            <a:endParaRPr lang="nl-NL" sz="1100" kern="100" dirty="0">
              <a:effectLst/>
              <a:latin typeface="Arial"/>
              <a:ea typeface="Aptos" panose="020B0004020202020204" pitchFamily="34" charset="0"/>
              <a:cs typeface="Arial"/>
            </a:endParaRPr>
          </a:p>
          <a:p>
            <a:pPr marL="342900" indent="-342900">
              <a:lnSpc>
                <a:spcPct val="115000"/>
              </a:lnSpc>
              <a:spcAft>
                <a:spcPts val="1000"/>
              </a:spcAft>
              <a:buSzPts val="1000"/>
              <a:buFont typeface="Symbol" panose="05050102010706020507" pitchFamily="18" charset="2"/>
              <a:buChar char=""/>
              <a:tabLst>
                <a:tab pos="457200" algn="l"/>
              </a:tabLst>
            </a:pPr>
            <a:r>
              <a:rPr lang="nl-NL" sz="1000" b="1" kern="0" dirty="0">
                <a:latin typeface="Arial"/>
                <a:ea typeface="Times New Roman" panose="02020603050405020304" pitchFamily="18" charset="0"/>
                <a:cs typeface="Arial"/>
              </a:rPr>
              <a:t>Moeite met het</a:t>
            </a:r>
            <a:r>
              <a:rPr lang="nl-NL" sz="1000" b="1" kern="0" dirty="0">
                <a:effectLst/>
                <a:latin typeface="Arial"/>
                <a:ea typeface="Times New Roman" panose="02020603050405020304" pitchFamily="18" charset="0"/>
                <a:cs typeface="Arial"/>
              </a:rPr>
              <a:t> </a:t>
            </a:r>
            <a:r>
              <a:rPr lang="nl-NL" sz="1000" b="1" kern="0" dirty="0">
                <a:latin typeface="Arial"/>
                <a:ea typeface="Times New Roman" panose="02020603050405020304" pitchFamily="18" charset="0"/>
                <a:cs typeface="Arial"/>
              </a:rPr>
              <a:t>(op)</a:t>
            </a:r>
            <a:r>
              <a:rPr lang="nl-NL" sz="1000" b="1" kern="0" dirty="0">
                <a:effectLst/>
                <a:latin typeface="Arial"/>
                <a:ea typeface="Times New Roman" panose="02020603050405020304" pitchFamily="18" charset="0"/>
                <a:cs typeface="Arial"/>
              </a:rPr>
              <a:t>volgen</a:t>
            </a:r>
            <a:r>
              <a:rPr lang="nl-NL" sz="1000" b="1" kern="0" dirty="0">
                <a:latin typeface="Arial"/>
                <a:ea typeface="Times New Roman" panose="02020603050405020304" pitchFamily="18" charset="0"/>
                <a:cs typeface="Arial"/>
              </a:rPr>
              <a:t> van regels en afspraken</a:t>
            </a:r>
            <a:r>
              <a:rPr lang="nl-NL" sz="1000" b="1" kern="0" dirty="0">
                <a:effectLst/>
                <a:latin typeface="Arial"/>
                <a:ea typeface="Times New Roman" panose="02020603050405020304" pitchFamily="18" charset="0"/>
                <a:cs typeface="Arial"/>
              </a:rPr>
              <a:t>:</a:t>
            </a:r>
            <a:r>
              <a:rPr lang="nl-NL" sz="1000" kern="0" dirty="0">
                <a:effectLst/>
                <a:latin typeface="Arial"/>
                <a:ea typeface="Times New Roman" panose="02020603050405020304" pitchFamily="18" charset="0"/>
                <a:cs typeface="Arial"/>
              </a:rPr>
              <a:t> Het lijkt alsof</a:t>
            </a:r>
            <a:r>
              <a:rPr lang="nl-NL" sz="1000" kern="0" dirty="0">
                <a:latin typeface="Arial"/>
                <a:ea typeface="Times New Roman" panose="02020603050405020304" pitchFamily="18" charset="0"/>
                <a:cs typeface="Arial"/>
              </a:rPr>
              <a:t> lastige situaties </a:t>
            </a:r>
            <a:r>
              <a:rPr lang="nl-NL" sz="1000" kern="0" dirty="0">
                <a:effectLst/>
                <a:latin typeface="Arial"/>
                <a:ea typeface="Times New Roman" panose="02020603050405020304" pitchFamily="18" charset="0"/>
                <a:cs typeface="Arial"/>
              </a:rPr>
              <a:t>hen “overkomen</a:t>
            </a:r>
            <a:r>
              <a:rPr lang="nl-NL" sz="1000" kern="0" dirty="0">
                <a:latin typeface="Arial"/>
                <a:ea typeface="Times New Roman" panose="02020603050405020304" pitchFamily="18" charset="0"/>
                <a:cs typeface="Arial"/>
              </a:rPr>
              <a:t>”</a:t>
            </a:r>
            <a:r>
              <a:rPr lang="nl-NL" sz="1000" kern="0" dirty="0">
                <a:effectLst/>
                <a:latin typeface="Arial"/>
                <a:ea typeface="Times New Roman" panose="02020603050405020304" pitchFamily="18" charset="0"/>
                <a:cs typeface="Arial"/>
              </a:rPr>
              <a:t> </a:t>
            </a:r>
            <a:r>
              <a:rPr lang="nl-NL" sz="1000" kern="0" dirty="0">
                <a:latin typeface="Arial"/>
                <a:ea typeface="Times New Roman" panose="02020603050405020304" pitchFamily="18" charset="0"/>
                <a:cs typeface="Arial"/>
              </a:rPr>
              <a:t>waarin ze zich niet aan regels en afspraken hebben gehouden.</a:t>
            </a:r>
            <a:r>
              <a:rPr lang="nl-NL" sz="1000" kern="0" dirty="0">
                <a:effectLst/>
                <a:latin typeface="Arial"/>
                <a:ea typeface="Times New Roman" panose="02020603050405020304" pitchFamily="18" charset="0"/>
                <a:cs typeface="Arial"/>
              </a:rPr>
              <a:t> </a:t>
            </a:r>
            <a:r>
              <a:rPr lang="nl-NL" sz="1000" kern="0" dirty="0">
                <a:latin typeface="Arial"/>
                <a:ea typeface="Times New Roman" panose="02020603050405020304" pitchFamily="18" charset="0"/>
                <a:cs typeface="Arial"/>
              </a:rPr>
              <a:t>Ze</a:t>
            </a:r>
            <a:r>
              <a:rPr lang="nl-NL" sz="1000" kern="0" dirty="0">
                <a:effectLst/>
                <a:latin typeface="Arial"/>
                <a:ea typeface="Times New Roman" panose="02020603050405020304" pitchFamily="18" charset="0"/>
                <a:cs typeface="Arial"/>
              </a:rPr>
              <a:t> hebben moeite om zich </a:t>
            </a:r>
            <a:r>
              <a:rPr lang="nl-NL" sz="1000" kern="0" dirty="0">
                <a:latin typeface="Arial"/>
                <a:ea typeface="Times New Roman" panose="02020603050405020304" pitchFamily="18" charset="0"/>
                <a:cs typeface="Arial"/>
              </a:rPr>
              <a:t>aan regels en afspraken te</a:t>
            </a:r>
            <a:r>
              <a:rPr lang="nl-NL" sz="1000" kern="0" dirty="0">
                <a:effectLst/>
                <a:latin typeface="Arial"/>
                <a:ea typeface="Times New Roman" panose="02020603050405020304" pitchFamily="18" charset="0"/>
                <a:cs typeface="Arial"/>
              </a:rPr>
              <a:t> </a:t>
            </a:r>
            <a:r>
              <a:rPr lang="nl-NL" sz="1000" kern="0" dirty="0">
                <a:latin typeface="Arial"/>
                <a:ea typeface="Times New Roman" panose="02020603050405020304" pitchFamily="18" charset="0"/>
                <a:cs typeface="Arial"/>
              </a:rPr>
              <a:t>houden omdat "het al gebeurd is" voordat ze zich realiseren dat ze iets doen/deden wat niet de bedoeling is. Bij deze leerlingen hoor je ook wel eens de term "loopt in zeven sloten tegelijk".</a:t>
            </a:r>
            <a:endParaRPr lang="nl-NL" sz="1100" kern="100" dirty="0">
              <a:effectLst/>
              <a:latin typeface="Arial"/>
              <a:ea typeface="Aptos" panose="020B0004020202020204" pitchFamily="34" charset="0"/>
              <a:cs typeface="Arial"/>
            </a:endParaRPr>
          </a:p>
          <a:p>
            <a:pPr marL="0" lvl="0" indent="0">
              <a:lnSpc>
                <a:spcPct val="115000"/>
              </a:lnSpc>
              <a:spcAft>
                <a:spcPts val="1000"/>
              </a:spcAft>
              <a:buSzPts val="1000"/>
              <a:buFont typeface="Symbol" panose="05050102010706020507" pitchFamily="18" charset="2"/>
              <a:buNone/>
              <a:tabLst>
                <a:tab pos="457200" algn="l"/>
              </a:tabLst>
            </a:pPr>
            <a:endParaRPr lang="nl-NL" sz="1000" kern="0" dirty="0">
              <a:effectLst/>
              <a:latin typeface="Arial" panose="020B0604020202020204" pitchFamily="34" charset="0"/>
              <a:ea typeface="Aptos" panose="020B0004020202020204" pitchFamily="34" charset="0"/>
              <a:cs typeface="Times New Roman" panose="02020603050405020304" pitchFamily="18" charset="0"/>
            </a:endParaRPr>
          </a:p>
          <a:p>
            <a:pPr marL="0" lvl="0" indent="0">
              <a:lnSpc>
                <a:spcPct val="115000"/>
              </a:lnSpc>
              <a:spcAft>
                <a:spcPts val="1000"/>
              </a:spcAft>
              <a:buSzPts val="1000"/>
              <a:buFont typeface="Symbol" panose="05050102010706020507" pitchFamily="18" charset="2"/>
              <a:buNone/>
              <a:tabLst>
                <a:tab pos="457200" algn="l"/>
              </a:tabLst>
            </a:pPr>
            <a:endParaRPr lang="nl-NL" sz="1100" kern="100" dirty="0">
              <a:effectLst/>
              <a:latin typeface="Century Gothic" panose="020B0502020202020204" pitchFamily="34" charset="0"/>
              <a:ea typeface="Aptos" panose="020B0004020202020204" pitchFamily="34" charset="0"/>
              <a:cs typeface="Times New Roman" panose="02020603050405020304" pitchFamily="18" charset="0"/>
            </a:endParaRPr>
          </a:p>
          <a:p>
            <a:pPr>
              <a:lnSpc>
                <a:spcPct val="115000"/>
              </a:lnSpc>
              <a:spcAft>
                <a:spcPts val="1000"/>
              </a:spcAft>
            </a:pPr>
            <a:r>
              <a:rPr lang="nl-NL" sz="1000" b="1" kern="0" dirty="0">
                <a:effectLst/>
                <a:latin typeface="Arial"/>
                <a:ea typeface="Times New Roman" panose="02020603050405020304" pitchFamily="18" charset="0"/>
                <a:cs typeface="Arial"/>
              </a:rPr>
              <a:t>Wat kun je als docent doen?</a:t>
            </a:r>
            <a:endParaRPr lang="nl-NL" sz="1100" kern="100" dirty="0">
              <a:effectLst/>
              <a:latin typeface="Arial"/>
              <a:ea typeface="Aptos" panose="020B0004020202020204" pitchFamily="34" charset="0"/>
              <a:cs typeface="Arial"/>
            </a:endParaRPr>
          </a:p>
          <a:p>
            <a:r>
              <a:rPr lang="nl-NL" sz="1200" dirty="0"/>
              <a:t>Als docent is het belangrijk om impulsief gedrag bij leerlingen te herkennen. We kunnen hen helpen door hen bewust te maken van dit gedrag en de gevolgen ervan. Daarnaast kunnen we hen strategieën leren om beter om te gaan met hun impulsen, zodat ze leren om dit gedrag te stoppen of af te remmen.</a:t>
            </a:r>
          </a:p>
          <a:p>
            <a:pPr>
              <a:lnSpc>
                <a:spcPct val="115000"/>
              </a:lnSpc>
              <a:spcAft>
                <a:spcPts val="1000"/>
              </a:spcAft>
            </a:pPr>
            <a:endParaRPr lang="nl-NL" sz="1100" kern="100" dirty="0">
              <a:effectLst/>
              <a:latin typeface="Century Gothic" panose="020B0502020202020204" pitchFamily="34" charset="0"/>
              <a:ea typeface="Aptos" panose="020B0004020202020204" pitchFamily="34" charset="0"/>
              <a:cs typeface="Times New Roman" panose="02020603050405020304" pitchFamily="18" charset="0"/>
            </a:endParaRPr>
          </a:p>
          <a:p>
            <a:pPr marL="342900" lvl="0" indent="-342900">
              <a:lnSpc>
                <a:spcPct val="115000"/>
              </a:lnSpc>
              <a:spcAft>
                <a:spcPts val="1000"/>
              </a:spcAft>
              <a:buSzPts val="1000"/>
              <a:buFont typeface="Symbol" panose="05050102010706020507" pitchFamily="18" charset="2"/>
              <a:buChar char=""/>
              <a:tabLst>
                <a:tab pos="457200" algn="l"/>
              </a:tabLst>
            </a:pPr>
            <a:r>
              <a:rPr lang="nl-NL" sz="1000" b="1" kern="0" dirty="0">
                <a:effectLst/>
                <a:latin typeface="Arial"/>
                <a:ea typeface="Times New Roman" panose="02020603050405020304" pitchFamily="18" charset="0"/>
                <a:cs typeface="Arial"/>
              </a:rPr>
              <a:t>Geef complimenten</a:t>
            </a:r>
            <a:r>
              <a:rPr lang="nl-NL" sz="1000" kern="0" dirty="0">
                <a:effectLst/>
                <a:latin typeface="Arial"/>
                <a:ea typeface="Times New Roman" panose="02020603050405020304" pitchFamily="18" charset="0"/>
                <a:cs typeface="Arial"/>
              </a:rPr>
              <a:t> als leerlingen goed hun gedrag afremmen of stoppen, bijvoorbeeld: “Je riep vorige week door de les. Nu steek je je vinger op. Goed gedaan!”</a:t>
            </a:r>
            <a:br>
              <a:rPr lang="nl-NL" sz="1000" kern="0" dirty="0">
                <a:effectLst/>
                <a:latin typeface="Arial" panose="020B0604020202020204" pitchFamily="34" charset="0"/>
                <a:ea typeface="Times New Roman" panose="02020603050405020304" pitchFamily="18" charset="0"/>
                <a:cs typeface="Arial"/>
              </a:rPr>
            </a:br>
            <a:endParaRPr lang="nl-NL" sz="1100" kern="100" dirty="0">
              <a:effectLst/>
              <a:latin typeface="Century Gothic" panose="020B0502020202020204" pitchFamily="34" charset="0"/>
              <a:ea typeface="Aptos" panose="020B0004020202020204" pitchFamily="34" charset="0"/>
              <a:cs typeface="Times New Roman" panose="02020603050405020304" pitchFamily="18" charset="0"/>
            </a:endParaRPr>
          </a:p>
          <a:p>
            <a:pPr marL="342900" indent="-342900">
              <a:lnSpc>
                <a:spcPct val="115000"/>
              </a:lnSpc>
              <a:spcAft>
                <a:spcPts val="1000"/>
              </a:spcAft>
              <a:buSzPts val="1000"/>
              <a:buFont typeface="Symbol" panose="05050102010706020507" pitchFamily="18" charset="2"/>
              <a:buChar char=""/>
              <a:tabLst>
                <a:tab pos="457200" algn="l"/>
              </a:tabLst>
            </a:pPr>
            <a:r>
              <a:rPr lang="nl-NL" sz="1000" b="1" kern="0" dirty="0">
                <a:effectLst/>
                <a:latin typeface="Arial"/>
                <a:ea typeface="Times New Roman" panose="02020603050405020304" pitchFamily="18" charset="0"/>
                <a:cs typeface="Arial"/>
              </a:rPr>
              <a:t>Praat met de leerling over hoe ze dat hebben gedaan</a:t>
            </a:r>
            <a:r>
              <a:rPr lang="nl-NL" sz="1000" kern="0" dirty="0">
                <a:effectLst/>
                <a:latin typeface="Arial"/>
                <a:ea typeface="Times New Roman" panose="02020603050405020304" pitchFamily="18" charset="0"/>
                <a:cs typeface="Arial"/>
              </a:rPr>
              <a:t>. Vraag wat hen heeft geholpen, </a:t>
            </a:r>
            <a:r>
              <a:rPr lang="nl-NL" sz="1000" kern="0" dirty="0">
                <a:latin typeface="Arial"/>
                <a:ea typeface="Times New Roman" panose="02020603050405020304" pitchFamily="18" charset="0"/>
                <a:cs typeface="Arial"/>
              </a:rPr>
              <a:t>hoe het hen is gelukt, </a:t>
            </a:r>
            <a:r>
              <a:rPr lang="nl-NL" sz="1000" kern="0" dirty="0">
                <a:effectLst/>
                <a:latin typeface="Arial"/>
                <a:ea typeface="Times New Roman" panose="02020603050405020304" pitchFamily="18" charset="0"/>
                <a:cs typeface="Arial"/>
              </a:rPr>
              <a:t>zodat ze </a:t>
            </a:r>
            <a:r>
              <a:rPr lang="nl-NL" sz="1000" kern="0" dirty="0">
                <a:latin typeface="Arial"/>
                <a:ea typeface="Times New Roman" panose="02020603050405020304" pitchFamily="18" charset="0"/>
                <a:cs typeface="Arial"/>
              </a:rPr>
              <a:t>deze strategie of aanpak in</a:t>
            </a:r>
            <a:r>
              <a:rPr lang="nl-NL" sz="1000" kern="0" dirty="0">
                <a:effectLst/>
                <a:latin typeface="Arial"/>
                <a:ea typeface="Times New Roman" panose="02020603050405020304" pitchFamily="18" charset="0"/>
                <a:cs typeface="Arial"/>
              </a:rPr>
              <a:t> de toekomst weer kunnen gebruiken.</a:t>
            </a:r>
            <a:br>
              <a:rPr lang="nl-NL" sz="1000" kern="0" dirty="0">
                <a:effectLst/>
                <a:latin typeface="Arial" panose="020B0604020202020204" pitchFamily="34" charset="0"/>
                <a:ea typeface="Times New Roman" panose="02020603050405020304" pitchFamily="18" charset="0"/>
                <a:cs typeface="Arial"/>
              </a:rPr>
            </a:br>
            <a:endParaRPr lang="nl-NL" sz="1100" kern="100" dirty="0">
              <a:effectLst/>
              <a:latin typeface="Century Gothic" panose="020B0502020202020204" pitchFamily="34" charset="0"/>
              <a:ea typeface="Aptos" panose="020B0004020202020204" pitchFamily="34" charset="0"/>
              <a:cs typeface="Times New Roman" panose="02020603050405020304" pitchFamily="18" charset="0"/>
            </a:endParaRPr>
          </a:p>
          <a:p>
            <a:pPr marL="342900" indent="-342900">
              <a:lnSpc>
                <a:spcPct val="115000"/>
              </a:lnSpc>
              <a:spcAft>
                <a:spcPts val="1000"/>
              </a:spcAft>
              <a:buSzPts val="1000"/>
              <a:buFont typeface="Symbol" panose="05050102010706020507" pitchFamily="18" charset="2"/>
              <a:buChar char=""/>
              <a:tabLst>
                <a:tab pos="457200" algn="l"/>
              </a:tabLst>
            </a:pPr>
            <a:r>
              <a:rPr lang="nl-NL" sz="1000" b="1" kern="0" dirty="0">
                <a:effectLst/>
                <a:latin typeface="Arial"/>
                <a:ea typeface="Times New Roman" panose="02020603050405020304" pitchFamily="18" charset="0"/>
                <a:cs typeface="Arial"/>
              </a:rPr>
              <a:t>Help leerlingen om vragen en opmerkingen even te </a:t>
            </a:r>
            <a:r>
              <a:rPr lang="nl-NL" sz="1000" b="1" kern="0" dirty="0">
                <a:latin typeface="Arial"/>
                <a:ea typeface="Times New Roman" panose="02020603050405020304" pitchFamily="18" charset="0"/>
                <a:cs typeface="Arial"/>
              </a:rPr>
              <a:t>bewaren </a:t>
            </a:r>
            <a:r>
              <a:rPr lang="nl-NL" sz="1000" kern="0" dirty="0">
                <a:latin typeface="Arial"/>
                <a:ea typeface="Times New Roman" panose="02020603050405020304" pitchFamily="18" charset="0"/>
                <a:cs typeface="Arial"/>
              </a:rPr>
              <a:t>tot</a:t>
            </a:r>
            <a:r>
              <a:rPr lang="nl-NL" sz="1000" kern="0" dirty="0">
                <a:effectLst/>
                <a:latin typeface="Arial"/>
                <a:ea typeface="Times New Roman" panose="02020603050405020304" pitchFamily="18" charset="0"/>
                <a:cs typeface="Arial"/>
              </a:rPr>
              <a:t> een beter moment. Ze kunnen hun vraag </a:t>
            </a:r>
            <a:r>
              <a:rPr lang="nl-NL" sz="1000" kern="0" dirty="0">
                <a:latin typeface="Arial"/>
                <a:ea typeface="Times New Roman" panose="02020603050405020304" pitchFamily="18" charset="0"/>
                <a:cs typeface="Arial"/>
              </a:rPr>
              <a:t>bijvoorbeeld opschrijven</a:t>
            </a:r>
            <a:r>
              <a:rPr lang="nl-NL" sz="1000" kern="0" dirty="0">
                <a:effectLst/>
                <a:latin typeface="Arial"/>
                <a:ea typeface="Times New Roman" panose="02020603050405020304" pitchFamily="18" charset="0"/>
                <a:cs typeface="Arial"/>
              </a:rPr>
              <a:t> op een kladblaadje</a:t>
            </a:r>
            <a:r>
              <a:rPr lang="nl-NL" sz="1000" kern="0" dirty="0">
                <a:latin typeface="Arial"/>
                <a:ea typeface="Times New Roman" panose="02020603050405020304" pitchFamily="18" charset="0"/>
                <a:cs typeface="Arial"/>
              </a:rPr>
              <a:t> of in een document op hun laptop. Denk ook aan het aanmaken van een herinnering in een mobiel device, al dan niet met een geluid (mits gebruik van </a:t>
            </a:r>
            <a:r>
              <a:rPr lang="nl-NL" sz="1000" kern="0" dirty="0" err="1">
                <a:latin typeface="Arial"/>
                <a:ea typeface="Times New Roman" panose="02020603050405020304" pitchFamily="18" charset="0"/>
                <a:cs typeface="Arial"/>
              </a:rPr>
              <a:t>devices</a:t>
            </a:r>
            <a:r>
              <a:rPr lang="nl-NL" sz="1000" kern="0" dirty="0">
                <a:latin typeface="Arial"/>
                <a:ea typeface="Times New Roman" panose="02020603050405020304" pitchFamily="18" charset="0"/>
                <a:cs typeface="Arial"/>
              </a:rPr>
              <a:t> is toegestaan in de les of het specifieke moment).</a:t>
            </a:r>
            <a:br>
              <a:rPr lang="nl-NL" sz="1000" kern="0" dirty="0">
                <a:effectLst/>
                <a:latin typeface="Arial" panose="020B0604020202020204" pitchFamily="34" charset="0"/>
                <a:ea typeface="Times New Roman" panose="02020603050405020304" pitchFamily="18" charset="0"/>
                <a:cs typeface="Arial"/>
              </a:rPr>
            </a:br>
            <a:endParaRPr lang="nl-NL" sz="1100" kern="100" dirty="0">
              <a:effectLst/>
              <a:latin typeface="Century Gothic" panose="020B0502020202020204" pitchFamily="34" charset="0"/>
              <a:ea typeface="Aptos" panose="020B0004020202020204" pitchFamily="34" charset="0"/>
              <a:cs typeface="Times New Roman" panose="02020603050405020304" pitchFamily="18" charset="0"/>
            </a:endParaRPr>
          </a:p>
          <a:p>
            <a:pPr marL="342900" indent="-342900">
              <a:lnSpc>
                <a:spcPct val="115000"/>
              </a:lnSpc>
              <a:spcAft>
                <a:spcPts val="1000"/>
              </a:spcAft>
              <a:buSzPts val="1000"/>
              <a:buFont typeface="Symbol" panose="05050102010706020507" pitchFamily="18" charset="2"/>
              <a:buChar char=""/>
              <a:tabLst>
                <a:tab pos="457200" algn="l"/>
              </a:tabLst>
            </a:pPr>
            <a:r>
              <a:rPr lang="nl-NL" sz="1000" b="1" kern="0" dirty="0">
                <a:effectLst/>
                <a:latin typeface="Arial"/>
                <a:ea typeface="Times New Roman" panose="02020603050405020304" pitchFamily="18" charset="0"/>
                <a:cs typeface="Arial"/>
              </a:rPr>
              <a:t>Help leerlingen met de denkstappen</a:t>
            </a:r>
            <a:r>
              <a:rPr lang="nl-NL" sz="1000" kern="0" dirty="0">
                <a:effectLst/>
                <a:latin typeface="Arial"/>
                <a:ea typeface="Times New Roman" panose="02020603050405020304" pitchFamily="18" charset="0"/>
                <a:cs typeface="Arial"/>
              </a:rPr>
              <a:t> “</a:t>
            </a:r>
            <a:r>
              <a:rPr lang="nl-NL" sz="1000" kern="0" dirty="0">
                <a:latin typeface="Arial"/>
                <a:ea typeface="Times New Roman" panose="02020603050405020304" pitchFamily="18" charset="0"/>
                <a:cs typeface="Arial"/>
              </a:rPr>
              <a:t>Eh, nou…”</a:t>
            </a:r>
            <a:r>
              <a:rPr lang="nl-NL" sz="1000" kern="0" dirty="0">
                <a:effectLst/>
                <a:latin typeface="Arial"/>
                <a:ea typeface="Times New Roman" panose="02020603050405020304" pitchFamily="18" charset="0"/>
                <a:cs typeface="Arial"/>
              </a:rPr>
              <a:t> voordat ze iets zeggen. Vraag ze om na te denken over:</a:t>
            </a:r>
            <a:endParaRPr lang="nl-NL" sz="1100" kern="100" dirty="0">
              <a:effectLst/>
              <a:latin typeface="Arial"/>
              <a:ea typeface="Aptos" panose="020B0004020202020204" pitchFamily="34" charset="0"/>
              <a:cs typeface="Arial"/>
            </a:endParaRPr>
          </a:p>
          <a:p>
            <a:pPr marL="742950" lvl="1" indent="-285750">
              <a:lnSpc>
                <a:spcPct val="115000"/>
              </a:lnSpc>
              <a:spcAft>
                <a:spcPts val="1000"/>
              </a:spcAft>
              <a:buSzPts val="1000"/>
              <a:buFont typeface="Courier New" panose="02070309020205020404" pitchFamily="49" charset="0"/>
              <a:buChar char="o"/>
              <a:tabLst>
                <a:tab pos="914400" algn="l"/>
              </a:tabLst>
            </a:pPr>
            <a:r>
              <a:rPr lang="nl-NL" sz="1000" b="1" i="1" kern="0" dirty="0">
                <a:effectLst/>
                <a:latin typeface="Arial"/>
                <a:ea typeface="Times New Roman" panose="02020603050405020304" pitchFamily="18" charset="0"/>
                <a:cs typeface="Arial"/>
              </a:rPr>
              <a:t>Is het Echt waar?</a:t>
            </a:r>
            <a:r>
              <a:rPr lang="nl-NL" sz="1000" i="1" kern="0" dirty="0">
                <a:effectLst/>
                <a:latin typeface="Arial"/>
                <a:ea typeface="Times New Roman" panose="02020603050405020304" pitchFamily="18" charset="0"/>
                <a:cs typeface="Arial"/>
              </a:rPr>
              <a:t> Weet ik zeker dat wat ik zeg klopt?</a:t>
            </a:r>
            <a:endParaRPr lang="nl-NL" sz="1100" kern="100" dirty="0">
              <a:effectLst/>
              <a:latin typeface="Arial"/>
              <a:ea typeface="Aptos" panose="020B0004020202020204" pitchFamily="34" charset="0"/>
              <a:cs typeface="Arial"/>
            </a:endParaRPr>
          </a:p>
          <a:p>
            <a:pPr marL="742950" lvl="1" indent="-285750">
              <a:lnSpc>
                <a:spcPct val="115000"/>
              </a:lnSpc>
              <a:spcAft>
                <a:spcPts val="1000"/>
              </a:spcAft>
              <a:buSzPts val="1000"/>
              <a:buFont typeface="Courier New" panose="02070309020205020404" pitchFamily="49" charset="0"/>
              <a:buChar char="o"/>
              <a:tabLst>
                <a:tab pos="914400" algn="l"/>
              </a:tabLst>
            </a:pPr>
            <a:r>
              <a:rPr lang="nl-NL" sz="1000" b="1" i="1" kern="0" dirty="0">
                <a:effectLst/>
                <a:latin typeface="Arial"/>
                <a:ea typeface="Times New Roman" panose="02020603050405020304" pitchFamily="18" charset="0"/>
                <a:cs typeface="Arial"/>
              </a:rPr>
              <a:t>Is het Helpend?</a:t>
            </a:r>
            <a:r>
              <a:rPr lang="nl-NL" sz="1000" i="1" kern="0" dirty="0">
                <a:effectLst/>
                <a:latin typeface="Arial"/>
                <a:ea typeface="Times New Roman" panose="02020603050405020304" pitchFamily="18" charset="0"/>
                <a:cs typeface="Arial"/>
              </a:rPr>
              <a:t> Help ik iemand met wat ik zeg of doe? Past het bij de situatie?</a:t>
            </a:r>
            <a:endParaRPr lang="nl-NL" sz="1100" kern="100" dirty="0">
              <a:effectLst/>
              <a:latin typeface="Arial"/>
              <a:ea typeface="Aptos" panose="020B0004020202020204" pitchFamily="34" charset="0"/>
              <a:cs typeface="Arial"/>
            </a:endParaRPr>
          </a:p>
          <a:p>
            <a:pPr marL="742950" lvl="1" indent="-285750">
              <a:lnSpc>
                <a:spcPct val="115000"/>
              </a:lnSpc>
              <a:spcAft>
                <a:spcPts val="1000"/>
              </a:spcAft>
              <a:buSzPts val="1000"/>
              <a:buFont typeface="Courier New" panose="02070309020205020404" pitchFamily="49" charset="0"/>
              <a:buChar char="o"/>
              <a:tabLst>
                <a:tab pos="914400" algn="l"/>
              </a:tabLst>
            </a:pPr>
            <a:r>
              <a:rPr lang="nl-NL" sz="1000" b="1" i="1" kern="0" dirty="0">
                <a:effectLst/>
                <a:latin typeface="Arial"/>
                <a:ea typeface="Times New Roman" panose="02020603050405020304" pitchFamily="18" charset="0"/>
                <a:cs typeface="Arial"/>
              </a:rPr>
              <a:t>Is het Nodig?</a:t>
            </a:r>
            <a:r>
              <a:rPr lang="nl-NL" sz="1000" i="1" kern="0" dirty="0">
                <a:effectLst/>
                <a:latin typeface="Arial"/>
                <a:ea typeface="Times New Roman" panose="02020603050405020304" pitchFamily="18" charset="0"/>
                <a:cs typeface="Arial"/>
              </a:rPr>
              <a:t> Moet ik dit echt zeggen of doen?</a:t>
            </a:r>
            <a:endParaRPr lang="nl-NL" sz="1100" kern="100" dirty="0">
              <a:effectLst/>
              <a:latin typeface="Arial"/>
              <a:ea typeface="Aptos" panose="020B0004020202020204" pitchFamily="34" charset="0"/>
              <a:cs typeface="Arial"/>
            </a:endParaRPr>
          </a:p>
          <a:p>
            <a:pPr marL="742950" lvl="1" indent="-285750">
              <a:lnSpc>
                <a:spcPct val="115000"/>
              </a:lnSpc>
              <a:spcAft>
                <a:spcPts val="1000"/>
              </a:spcAft>
              <a:buSzPts val="1000"/>
              <a:buFont typeface="Courier New" panose="02070309020205020404" pitchFamily="49" charset="0"/>
              <a:buChar char="o"/>
              <a:tabLst>
                <a:tab pos="914400" algn="l"/>
              </a:tabLst>
            </a:pPr>
            <a:r>
              <a:rPr lang="nl-NL" sz="1000" b="1" i="1" kern="0" dirty="0">
                <a:effectLst/>
                <a:latin typeface="Arial"/>
                <a:ea typeface="Times New Roman" panose="02020603050405020304" pitchFamily="18" charset="0"/>
                <a:cs typeface="Arial"/>
              </a:rPr>
              <a:t>Is het Ook aardig?</a:t>
            </a:r>
            <a:r>
              <a:rPr lang="nl-NL" sz="1000" i="1" kern="0" dirty="0">
                <a:effectLst/>
                <a:latin typeface="Arial"/>
                <a:ea typeface="Times New Roman" panose="02020603050405020304" pitchFamily="18" charset="0"/>
                <a:cs typeface="Arial"/>
              </a:rPr>
              <a:t> Is het vriendelijk om dit te zeggen of te doen?</a:t>
            </a:r>
            <a:endParaRPr lang="nl-NL" sz="1100" kern="100" dirty="0">
              <a:effectLst/>
              <a:latin typeface="Arial"/>
              <a:ea typeface="Aptos" panose="020B0004020202020204" pitchFamily="34" charset="0"/>
              <a:cs typeface="Arial"/>
            </a:endParaRPr>
          </a:p>
          <a:p>
            <a:pPr marL="742950" lvl="1" indent="-285750">
              <a:lnSpc>
                <a:spcPct val="115000"/>
              </a:lnSpc>
              <a:spcAft>
                <a:spcPts val="1000"/>
              </a:spcAft>
              <a:buSzPts val="1000"/>
              <a:buFont typeface="Courier New" panose="02070309020205020404" pitchFamily="49" charset="0"/>
              <a:buChar char="o"/>
              <a:tabLst>
                <a:tab pos="914400" algn="l"/>
              </a:tabLst>
            </a:pPr>
            <a:r>
              <a:rPr lang="nl-NL" sz="1000" b="1" i="1" kern="0" dirty="0">
                <a:effectLst/>
                <a:latin typeface="Arial"/>
                <a:ea typeface="Times New Roman" panose="02020603050405020304" pitchFamily="18" charset="0"/>
                <a:cs typeface="Arial"/>
              </a:rPr>
              <a:t>Moet het </a:t>
            </a:r>
            <a:r>
              <a:rPr lang="nl-NL" sz="1000" b="1" i="1" kern="0" dirty="0" err="1">
                <a:effectLst/>
                <a:latin typeface="Arial"/>
                <a:ea typeface="Times New Roman" panose="02020603050405020304" pitchFamily="18" charset="0"/>
                <a:cs typeface="Arial"/>
              </a:rPr>
              <a:t>nU</a:t>
            </a:r>
            <a:r>
              <a:rPr lang="nl-NL" sz="1000" b="1" i="1" kern="0" dirty="0">
                <a:effectLst/>
                <a:latin typeface="Arial"/>
                <a:ea typeface="Times New Roman" panose="02020603050405020304" pitchFamily="18" charset="0"/>
                <a:cs typeface="Arial"/>
              </a:rPr>
              <a:t>?</a:t>
            </a:r>
            <a:r>
              <a:rPr lang="nl-NL" sz="1000" i="1" kern="0" dirty="0">
                <a:effectLst/>
                <a:latin typeface="Arial"/>
                <a:ea typeface="Times New Roman" panose="02020603050405020304" pitchFamily="18" charset="0"/>
                <a:cs typeface="Arial"/>
              </a:rPr>
              <a:t> Moet ik dit nu doen of kan het even wachten?</a:t>
            </a:r>
            <a:br>
              <a:rPr lang="nl-NL" sz="1000" i="1" kern="0" dirty="0">
                <a:effectLst/>
                <a:latin typeface="Arial" panose="020B0604020202020204" pitchFamily="34" charset="0"/>
                <a:ea typeface="Times New Roman" panose="02020603050405020304" pitchFamily="18" charset="0"/>
                <a:cs typeface="Arial"/>
              </a:rPr>
            </a:br>
            <a:endParaRPr lang="nl-NL" sz="1100" kern="100" dirty="0">
              <a:effectLst/>
              <a:latin typeface="Century Gothic" panose="020B0502020202020204" pitchFamily="34" charset="0"/>
              <a:ea typeface="Aptos" panose="020B0004020202020204" pitchFamily="34" charset="0"/>
              <a:cs typeface="Times New Roman" panose="02020603050405020304" pitchFamily="18" charset="0"/>
            </a:endParaRPr>
          </a:p>
          <a:p>
            <a:pPr marL="342900" lvl="0" indent="-342900">
              <a:lnSpc>
                <a:spcPct val="115000"/>
              </a:lnSpc>
              <a:spcAft>
                <a:spcPts val="1000"/>
              </a:spcAft>
              <a:buSzPts val="1000"/>
              <a:buFont typeface="Symbol" panose="05050102010706020507" pitchFamily="18" charset="2"/>
              <a:buChar char=""/>
              <a:tabLst>
                <a:tab pos="457200" algn="l"/>
              </a:tabLst>
            </a:pPr>
            <a:r>
              <a:rPr lang="nl-NL" sz="1000" b="1" kern="0" dirty="0">
                <a:effectLst/>
                <a:latin typeface="Arial"/>
                <a:ea typeface="Times New Roman" panose="02020603050405020304" pitchFamily="18" charset="0"/>
                <a:cs typeface="Arial"/>
              </a:rPr>
              <a:t>Geef leerlingen ruimte</a:t>
            </a:r>
            <a:r>
              <a:rPr lang="nl-NL" sz="1000" kern="0" dirty="0">
                <a:effectLst/>
                <a:latin typeface="Arial"/>
                <a:ea typeface="Times New Roman" panose="02020603050405020304" pitchFamily="18" charset="0"/>
                <a:cs typeface="Arial"/>
              </a:rPr>
              <a:t> om hun energie kwijt te raken.</a:t>
            </a:r>
            <a:br>
              <a:rPr lang="nl-NL" sz="1000" kern="0" dirty="0">
                <a:effectLst/>
                <a:latin typeface="Arial" panose="020B0604020202020204" pitchFamily="34" charset="0"/>
                <a:ea typeface="Times New Roman" panose="02020603050405020304" pitchFamily="18" charset="0"/>
                <a:cs typeface="Arial"/>
              </a:rPr>
            </a:br>
            <a:endParaRPr lang="nl-NL" sz="1100" kern="100" dirty="0">
              <a:effectLst/>
              <a:latin typeface="Century Gothic" panose="020B0502020202020204" pitchFamily="34" charset="0"/>
              <a:ea typeface="Aptos" panose="020B0004020202020204" pitchFamily="34" charset="0"/>
              <a:cs typeface="Times New Roman" panose="02020603050405020304" pitchFamily="18" charset="0"/>
            </a:endParaRPr>
          </a:p>
          <a:p>
            <a:pPr marL="342900" indent="-342900">
              <a:lnSpc>
                <a:spcPct val="115000"/>
              </a:lnSpc>
              <a:spcAft>
                <a:spcPts val="1000"/>
              </a:spcAft>
              <a:buSzPts val="1000"/>
              <a:buFont typeface="Symbol" panose="05050102010706020507" pitchFamily="18" charset="2"/>
              <a:buChar char=""/>
              <a:tabLst>
                <a:tab pos="457200" algn="l"/>
              </a:tabLst>
            </a:pPr>
            <a:r>
              <a:rPr lang="nl-NL" sz="1000" b="1" kern="0" dirty="0">
                <a:effectLst/>
                <a:latin typeface="Arial"/>
                <a:ea typeface="Times New Roman" panose="02020603050405020304" pitchFamily="18" charset="0"/>
                <a:cs typeface="Arial"/>
              </a:rPr>
              <a:t>Geef </a:t>
            </a:r>
            <a:r>
              <a:rPr lang="nl-NL" sz="1000" b="1" kern="0" dirty="0" err="1">
                <a:effectLst/>
                <a:latin typeface="Arial"/>
                <a:ea typeface="Times New Roman" panose="02020603050405020304" pitchFamily="18" charset="0"/>
                <a:cs typeface="Arial"/>
              </a:rPr>
              <a:t>DenkTijd</a:t>
            </a:r>
            <a:r>
              <a:rPr lang="nl-NL" sz="1000" kern="0" dirty="0">
                <a:effectLst/>
                <a:latin typeface="Arial"/>
                <a:ea typeface="Times New Roman" panose="02020603050405020304" pitchFamily="18" charset="0"/>
                <a:cs typeface="Arial"/>
              </a:rPr>
              <a:t> aan alle leerlingen voordat </a:t>
            </a:r>
            <a:r>
              <a:rPr lang="nl-NL" sz="1000" kern="0" dirty="0">
                <a:latin typeface="Arial"/>
                <a:ea typeface="Times New Roman" panose="02020603050405020304" pitchFamily="18" charset="0"/>
                <a:cs typeface="Arial"/>
              </a:rPr>
              <a:t>ze weten dat ze de tijd hebben om hun gedachten te ordenen en ze niet snel hoéven te reageren. Of spreek een minimale tijd af waarin leerlingen eerst even moeten wachten waarbij je hen stimuleert om even te denken voordat ze</a:t>
            </a:r>
            <a:r>
              <a:rPr lang="nl-NL" sz="1000" kern="0" dirty="0">
                <a:effectLst/>
                <a:latin typeface="Arial"/>
                <a:ea typeface="Times New Roman" panose="02020603050405020304" pitchFamily="18" charset="0"/>
                <a:cs typeface="Arial"/>
              </a:rPr>
              <a:t> mogen reageren.</a:t>
            </a:r>
            <a:br>
              <a:rPr lang="nl-NL" sz="1000" kern="0" dirty="0">
                <a:effectLst/>
                <a:latin typeface="Arial" panose="020B0604020202020204" pitchFamily="34" charset="0"/>
                <a:ea typeface="Times New Roman" panose="02020603050405020304" pitchFamily="18" charset="0"/>
                <a:cs typeface="Arial"/>
              </a:rPr>
            </a:br>
            <a:endParaRPr lang="nl-NL" sz="1100" kern="100" dirty="0">
              <a:effectLst/>
              <a:latin typeface="Century Gothic" panose="020B0502020202020204" pitchFamily="34" charset="0"/>
              <a:ea typeface="Aptos" panose="020B0004020202020204" pitchFamily="34" charset="0"/>
              <a:cs typeface="Times New Roman" panose="02020603050405020304" pitchFamily="18" charset="0"/>
            </a:endParaRPr>
          </a:p>
          <a:p>
            <a:pPr marL="342900" lvl="0" indent="-342900">
              <a:lnSpc>
                <a:spcPct val="115000"/>
              </a:lnSpc>
              <a:spcAft>
                <a:spcPts val="1000"/>
              </a:spcAft>
              <a:buSzPts val="1000"/>
              <a:buFont typeface="Symbol" panose="05050102010706020507" pitchFamily="18" charset="2"/>
              <a:buChar char=""/>
              <a:tabLst>
                <a:tab pos="457200" algn="l"/>
              </a:tabLst>
            </a:pPr>
            <a:r>
              <a:rPr lang="nl-NL" sz="1000" b="1" kern="0" dirty="0">
                <a:effectLst/>
                <a:latin typeface="Arial"/>
                <a:ea typeface="Times New Roman" panose="02020603050405020304" pitchFamily="18" charset="0"/>
                <a:cs typeface="Arial"/>
              </a:rPr>
              <a:t>Spreek een signaal af</a:t>
            </a:r>
            <a:r>
              <a:rPr lang="nl-NL" sz="1000" kern="0" dirty="0">
                <a:effectLst/>
                <a:latin typeface="Arial"/>
                <a:ea typeface="Times New Roman" panose="02020603050405020304" pitchFamily="18" charset="0"/>
                <a:cs typeface="Arial"/>
              </a:rPr>
              <a:t> dat de leerling helpt om te stoppen.</a:t>
            </a:r>
            <a:br>
              <a:rPr lang="nl-NL" sz="1000" kern="0" dirty="0">
                <a:effectLst/>
                <a:latin typeface="Arial" panose="020B0604020202020204" pitchFamily="34" charset="0"/>
                <a:ea typeface="Times New Roman" panose="02020603050405020304" pitchFamily="18" charset="0"/>
                <a:cs typeface="Arial"/>
              </a:rPr>
            </a:br>
            <a:endParaRPr lang="nl-NL" sz="1100" kern="100" dirty="0">
              <a:effectLst/>
              <a:latin typeface="Century Gothic" panose="020B0502020202020204" pitchFamily="34" charset="0"/>
              <a:ea typeface="Aptos" panose="020B0004020202020204" pitchFamily="34" charset="0"/>
              <a:cs typeface="Times New Roman" panose="02020603050405020304" pitchFamily="18" charset="0"/>
            </a:endParaRPr>
          </a:p>
          <a:p>
            <a:pPr marL="342900" lvl="0" indent="-342900">
              <a:lnSpc>
                <a:spcPct val="115000"/>
              </a:lnSpc>
              <a:spcAft>
                <a:spcPts val="1000"/>
              </a:spcAft>
              <a:buSzPts val="1000"/>
              <a:buFont typeface="Symbol" panose="05050102010706020507" pitchFamily="18" charset="2"/>
              <a:buChar char=""/>
              <a:tabLst>
                <a:tab pos="457200" algn="l"/>
              </a:tabLst>
            </a:pPr>
            <a:r>
              <a:rPr lang="nl-NL" sz="1000" b="1" kern="0" dirty="0">
                <a:effectLst/>
                <a:latin typeface="Arial"/>
                <a:ea typeface="Times New Roman" panose="02020603050405020304" pitchFamily="18" charset="0"/>
                <a:cs typeface="Arial"/>
              </a:rPr>
              <a:t>Zet leerlingen op </a:t>
            </a:r>
            <a:r>
              <a:rPr lang="nl-NL" sz="1000" b="1" kern="0" dirty="0">
                <a:latin typeface="Arial"/>
                <a:ea typeface="Times New Roman" panose="02020603050405020304" pitchFamily="18" charset="0"/>
                <a:cs typeface="Arial"/>
              </a:rPr>
              <a:t>'pauze'</a:t>
            </a:r>
            <a:r>
              <a:rPr lang="nl-NL" sz="1000" b="1" kern="0" dirty="0">
                <a:effectLst/>
                <a:latin typeface="Arial"/>
                <a:ea typeface="Times New Roman" panose="02020603050405020304" pitchFamily="18" charset="0"/>
                <a:cs typeface="Arial"/>
              </a:rPr>
              <a:t> </a:t>
            </a:r>
            <a:r>
              <a:rPr lang="nl-NL" sz="1000" kern="0" dirty="0">
                <a:effectLst/>
                <a:latin typeface="Arial"/>
                <a:ea typeface="Times New Roman" panose="02020603050405020304" pitchFamily="18" charset="0"/>
                <a:cs typeface="Arial"/>
              </a:rPr>
              <a:t>als je iets uitlegt (stoppen, alles neerleggen en luisteren) en zet ze daarna weer op ‘</a:t>
            </a:r>
            <a:r>
              <a:rPr lang="nl-NL" sz="1000" kern="0" dirty="0" err="1">
                <a:effectLst/>
                <a:latin typeface="Arial"/>
                <a:ea typeface="Times New Roman" panose="02020603050405020304" pitchFamily="18" charset="0"/>
                <a:cs typeface="Arial"/>
              </a:rPr>
              <a:t>play</a:t>
            </a:r>
            <a:r>
              <a:rPr lang="nl-NL" sz="1000" kern="0" dirty="0">
                <a:effectLst/>
                <a:latin typeface="Arial"/>
                <a:ea typeface="Times New Roman" panose="02020603050405020304" pitchFamily="18" charset="0"/>
                <a:cs typeface="Arial"/>
              </a:rPr>
              <a:t>’.</a:t>
            </a:r>
            <a:br>
              <a:rPr lang="nl-NL" sz="1000" kern="0" dirty="0">
                <a:effectLst/>
                <a:latin typeface="Arial" panose="020B0604020202020204" pitchFamily="34" charset="0"/>
                <a:ea typeface="Times New Roman" panose="02020603050405020304" pitchFamily="18" charset="0"/>
                <a:cs typeface="Arial"/>
              </a:rPr>
            </a:br>
            <a:endParaRPr lang="nl-NL" sz="1100" kern="100" dirty="0">
              <a:effectLst/>
              <a:latin typeface="Century Gothic" panose="020B0502020202020204" pitchFamily="34" charset="0"/>
              <a:ea typeface="Aptos" panose="020B0004020202020204" pitchFamily="34" charset="0"/>
              <a:cs typeface="Times New Roman" panose="02020603050405020304" pitchFamily="18" charset="0"/>
            </a:endParaRPr>
          </a:p>
          <a:p>
            <a:pPr marL="342900" indent="-342900">
              <a:lnSpc>
                <a:spcPct val="115000"/>
              </a:lnSpc>
              <a:spcAft>
                <a:spcPts val="1000"/>
              </a:spcAft>
              <a:buSzPts val="1000"/>
              <a:buFont typeface="Symbol" panose="05050102010706020507" pitchFamily="18" charset="2"/>
              <a:buChar char=""/>
              <a:tabLst>
                <a:tab pos="457200" algn="l"/>
              </a:tabLst>
            </a:pPr>
            <a:r>
              <a:rPr lang="nl-NL" sz="1000" b="1" kern="0" dirty="0">
                <a:effectLst/>
                <a:latin typeface="Arial"/>
                <a:ea typeface="Times New Roman" panose="02020603050405020304" pitchFamily="18" charset="0"/>
                <a:cs typeface="Arial"/>
              </a:rPr>
              <a:t>Model innerlijke taal</a:t>
            </a:r>
            <a:r>
              <a:rPr lang="nl-NL" sz="1000" kern="0" dirty="0">
                <a:effectLst/>
                <a:latin typeface="Arial"/>
                <a:ea typeface="Times New Roman" panose="02020603050405020304" pitchFamily="18" charset="0"/>
                <a:cs typeface="Arial"/>
              </a:rPr>
              <a:t>: </a:t>
            </a:r>
            <a:r>
              <a:rPr lang="nl-NL" sz="1000" kern="0" dirty="0">
                <a:latin typeface="Arial"/>
                <a:ea typeface="Times New Roman" panose="02020603050405020304" pitchFamily="18" charset="0"/>
                <a:cs typeface="Arial"/>
              </a:rPr>
              <a:t>geef zelf het goede voorbeeld en doe het letterlijk voor bij jezelf door je innerlijke taal uit te spreken. Zeg bijvoorbeeld als je merkt dat je te snel gaat: "Wacht even ik ga te snel. Ik blijf even stil zodat ik goed kan nadenken. Dan kan ik een handige keuze maken". </a:t>
            </a:r>
            <a:br>
              <a:rPr lang="nl-NL" sz="1000" kern="0" dirty="0">
                <a:effectLst/>
                <a:latin typeface="Arial" panose="020B0604020202020204" pitchFamily="34" charset="0"/>
                <a:ea typeface="Times New Roman" panose="02020603050405020304" pitchFamily="18" charset="0"/>
                <a:cs typeface="Arial"/>
              </a:rPr>
            </a:br>
            <a:endParaRPr lang="nl-NL" sz="1100" kern="100" dirty="0">
              <a:effectLst/>
              <a:latin typeface="Century Gothic" panose="020B0502020202020204" pitchFamily="34" charset="0"/>
              <a:ea typeface="Aptos" panose="020B0004020202020204" pitchFamily="34" charset="0"/>
              <a:cs typeface="Times New Roman" panose="02020603050405020304" pitchFamily="18" charset="0"/>
            </a:endParaRPr>
          </a:p>
          <a:p>
            <a:pPr marL="342900" indent="-342900">
              <a:lnSpc>
                <a:spcPct val="115000"/>
              </a:lnSpc>
              <a:spcAft>
                <a:spcPts val="1000"/>
              </a:spcAft>
              <a:buSzPts val="1000"/>
              <a:buFont typeface="Symbol" panose="05050102010706020507" pitchFamily="18" charset="2"/>
              <a:buChar char=""/>
              <a:tabLst>
                <a:tab pos="457200" algn="l"/>
              </a:tabLst>
            </a:pPr>
            <a:r>
              <a:rPr lang="nl-NL" sz="1000" b="1" kern="0" dirty="0">
                <a:effectLst/>
                <a:latin typeface="Arial"/>
                <a:ea typeface="Times New Roman" panose="02020603050405020304" pitchFamily="18" charset="0"/>
                <a:cs typeface="Arial"/>
              </a:rPr>
              <a:t>Help leerlingen met innerlijke taal</a:t>
            </a:r>
            <a:r>
              <a:rPr lang="nl-NL" sz="1000" kern="0" dirty="0">
                <a:effectLst/>
                <a:latin typeface="Arial"/>
                <a:ea typeface="Times New Roman" panose="02020603050405020304" pitchFamily="18" charset="0"/>
                <a:cs typeface="Arial"/>
              </a:rPr>
              <a:t> door vragen te stellen zoals:</a:t>
            </a:r>
            <a:r>
              <a:rPr lang="nl-NL" sz="1000" kern="0" dirty="0">
                <a:latin typeface="Arial"/>
                <a:ea typeface="Times New Roman" panose="02020603050405020304" pitchFamily="18" charset="0"/>
                <a:cs typeface="Arial"/>
              </a:rPr>
              <a:t> </a:t>
            </a:r>
            <a:r>
              <a:rPr lang="nl-NL" sz="1000" kern="0" dirty="0">
                <a:latin typeface="Arial"/>
                <a:cs typeface="Arial"/>
              </a:rPr>
              <a:t>“Wat kun je tegen jezelf zeggen om…?” (bijv. niet door de klas te roepen, niet gelijk op anderen te reageren, of om even te wachten op je beurt). Dit mag de leerling natuurlijk ook hardop doen als de situatie zich hiervoor leent en de leerling dit prettiger of makkelijker vindt dan in het hoofd.</a:t>
            </a:r>
            <a:br>
              <a:rPr lang="nl-NL" sz="1000" kern="0" dirty="0">
                <a:latin typeface="Arial"/>
                <a:cs typeface="Arial"/>
              </a:rPr>
            </a:br>
            <a:endParaRPr lang="nl-NL" sz="1000" kern="0" dirty="0">
              <a:latin typeface="Arial"/>
              <a:cs typeface="Arial"/>
            </a:endParaRPr>
          </a:p>
          <a:p>
            <a:pPr marL="342900" indent="-342900">
              <a:lnSpc>
                <a:spcPct val="115000"/>
              </a:lnSpc>
              <a:spcAft>
                <a:spcPts val="1000"/>
              </a:spcAft>
              <a:buSzPts val="1000"/>
              <a:buFont typeface="Symbol" panose="05050102010706020507" pitchFamily="18" charset="2"/>
              <a:buChar char=""/>
              <a:tabLst>
                <a:tab pos="457200" algn="l"/>
              </a:tabLst>
            </a:pPr>
            <a:r>
              <a:rPr lang="nl-NL" sz="1000" b="1" kern="0" dirty="0">
                <a:effectLst/>
                <a:latin typeface="Arial"/>
                <a:ea typeface="Times New Roman" panose="02020603050405020304" pitchFamily="18" charset="0"/>
                <a:cs typeface="Arial"/>
              </a:rPr>
              <a:t>Controleer of de verwachtingen van jou en je team realistisch zijn</a:t>
            </a:r>
            <a:r>
              <a:rPr lang="nl-NL" sz="1000" kern="0" dirty="0">
                <a:effectLst/>
                <a:latin typeface="Arial"/>
                <a:ea typeface="Times New Roman" panose="02020603050405020304" pitchFamily="18" charset="0"/>
                <a:cs typeface="Arial"/>
              </a:rPr>
              <a:t>. </a:t>
            </a:r>
            <a:r>
              <a:rPr lang="nl-NL" sz="1000" kern="0" dirty="0">
                <a:latin typeface="Arial"/>
                <a:cs typeface="Arial"/>
              </a:rPr>
              <a:t>Soms kan een leerling nog niet afremmen, ook niet met hulpmiddelen of aanpassingen. Verlaag de eisen zodat ze toch successen kunnen ervaren.</a:t>
            </a:r>
            <a:br>
              <a:rPr lang="nl-NL" sz="1000" kern="0" dirty="0">
                <a:latin typeface="Arial"/>
                <a:cs typeface="Arial"/>
              </a:rPr>
            </a:br>
            <a:endParaRPr lang="nl-NL" sz="1000" kern="0" dirty="0">
              <a:latin typeface="Arial"/>
              <a:cs typeface="Arial"/>
            </a:endParaRPr>
          </a:p>
          <a:p>
            <a:pPr marL="342900" indent="-342900">
              <a:lnSpc>
                <a:spcPct val="115000"/>
              </a:lnSpc>
              <a:spcAft>
                <a:spcPts val="1000"/>
              </a:spcAft>
              <a:buSzPts val="1000"/>
              <a:buFont typeface="Symbol" panose="05050102010706020507" pitchFamily="18" charset="2"/>
              <a:buChar char=""/>
              <a:tabLst>
                <a:tab pos="457200" algn="l"/>
              </a:tabLst>
            </a:pPr>
            <a:r>
              <a:rPr lang="nl-NL" sz="1000" b="1" kern="0" dirty="0">
                <a:effectLst/>
                <a:latin typeface="Arial"/>
                <a:ea typeface="Times New Roman" panose="02020603050405020304" pitchFamily="18" charset="0"/>
                <a:cs typeface="Arial"/>
              </a:rPr>
              <a:t>Bespreek en visualiseer moeilijke situaties van tevoren</a:t>
            </a:r>
            <a:r>
              <a:rPr lang="nl-NL" sz="1000" kern="0" dirty="0">
                <a:effectLst/>
                <a:latin typeface="Arial"/>
                <a:ea typeface="Times New Roman" panose="02020603050405020304" pitchFamily="18" charset="0"/>
                <a:cs typeface="Arial"/>
              </a:rPr>
              <a:t>, </a:t>
            </a:r>
            <a:r>
              <a:rPr lang="nl-NL" sz="1000" kern="0" dirty="0">
                <a:latin typeface="Arial"/>
                <a:cs typeface="Arial"/>
              </a:rPr>
              <a:t>zodat leerlingen beter voorbereid zijn en weten wat ze kunnen doen om zichzelf te remmen en een handige keuze te maken.</a:t>
            </a:r>
            <a:br>
              <a:rPr lang="nl-NL" sz="1000" kern="0" dirty="0">
                <a:latin typeface="Arial"/>
                <a:cs typeface="Arial"/>
              </a:rPr>
            </a:br>
            <a:endParaRPr lang="nl-NL" sz="1000" kern="0" dirty="0">
              <a:latin typeface="Arial"/>
              <a:cs typeface="Arial"/>
            </a:endParaRPr>
          </a:p>
          <a:p>
            <a:pPr marL="342900" indent="-342900">
              <a:lnSpc>
                <a:spcPct val="115000"/>
              </a:lnSpc>
              <a:spcAft>
                <a:spcPts val="1000"/>
              </a:spcAft>
              <a:buSzPts val="1000"/>
              <a:buFont typeface="Symbol" panose="05050102010706020507" pitchFamily="18" charset="2"/>
              <a:buChar char=""/>
              <a:tabLst>
                <a:tab pos="457200" algn="l"/>
              </a:tabLst>
            </a:pPr>
            <a:r>
              <a:rPr lang="nl-NL" sz="1000" b="1" kern="0" dirty="0">
                <a:effectLst/>
                <a:latin typeface="Arial"/>
                <a:ea typeface="Times New Roman" panose="02020603050405020304" pitchFamily="18" charset="0"/>
                <a:cs typeface="Arial"/>
              </a:rPr>
              <a:t>Reflecteer achteraf op situaties die niet </a:t>
            </a:r>
            <a:r>
              <a:rPr lang="nl-NL" sz="1000" b="1" kern="0" dirty="0">
                <a:latin typeface="Arial"/>
                <a:ea typeface="Times New Roman" panose="02020603050405020304" pitchFamily="18" charset="0"/>
                <a:cs typeface="Arial"/>
              </a:rPr>
              <a:t>helemaal </a:t>
            </a:r>
            <a:r>
              <a:rPr lang="nl-NL" sz="1000" b="1" kern="0" dirty="0">
                <a:effectLst/>
                <a:latin typeface="Arial"/>
                <a:ea typeface="Times New Roman" panose="02020603050405020304" pitchFamily="18" charset="0"/>
                <a:cs typeface="Arial"/>
              </a:rPr>
              <a:t>goed gingen.</a:t>
            </a:r>
            <a:r>
              <a:rPr lang="nl-NL" sz="1000" kern="0" dirty="0">
                <a:effectLst/>
                <a:latin typeface="Arial"/>
                <a:ea typeface="Times New Roman" panose="02020603050405020304" pitchFamily="18" charset="0"/>
                <a:cs typeface="Arial"/>
              </a:rPr>
              <a:t> </a:t>
            </a:r>
            <a:r>
              <a:rPr lang="nl-NL" sz="1000" kern="0" dirty="0">
                <a:latin typeface="Arial"/>
                <a:ea typeface="Times New Roman" panose="02020603050405020304" pitchFamily="18" charset="0"/>
                <a:cs typeface="Arial"/>
              </a:rPr>
              <a:t>Model innerlijke</a:t>
            </a:r>
            <a:r>
              <a:rPr lang="nl-NL" sz="1000" kern="0" dirty="0">
                <a:effectLst/>
                <a:latin typeface="Arial"/>
                <a:ea typeface="Times New Roman" panose="02020603050405020304" pitchFamily="18" charset="0"/>
                <a:cs typeface="Arial"/>
              </a:rPr>
              <a:t> taal </a:t>
            </a:r>
            <a:r>
              <a:rPr lang="nl-NL" sz="1000" kern="0" dirty="0">
                <a:latin typeface="Arial"/>
                <a:ea typeface="Times New Roman" panose="02020603050405020304" pitchFamily="18" charset="0"/>
                <a:cs typeface="Arial"/>
              </a:rPr>
              <a:t>door denkstappen te verwoorden die helpen bij het afremmen en reflecteren </a:t>
            </a:r>
            <a:r>
              <a:rPr lang="nl-NL" sz="1000" kern="0" dirty="0">
                <a:effectLst/>
                <a:latin typeface="Arial"/>
                <a:ea typeface="Times New Roman" panose="02020603050405020304" pitchFamily="18" charset="0"/>
                <a:cs typeface="Arial"/>
              </a:rPr>
              <a:t>en maak </a:t>
            </a:r>
            <a:r>
              <a:rPr lang="nl-NL" sz="1000" kern="0" dirty="0">
                <a:latin typeface="Arial"/>
                <a:ea typeface="Times New Roman" panose="02020603050405020304" pitchFamily="18" charset="0"/>
                <a:cs typeface="Arial"/>
              </a:rPr>
              <a:t>waar mogelijk samen met de leerling een</a:t>
            </a:r>
            <a:r>
              <a:rPr lang="nl-NL" sz="1000" kern="0" dirty="0">
                <a:effectLst/>
                <a:latin typeface="Arial"/>
                <a:ea typeface="Times New Roman" panose="02020603050405020304" pitchFamily="18" charset="0"/>
                <a:cs typeface="Arial"/>
              </a:rPr>
              <a:t> </a:t>
            </a:r>
            <a:r>
              <a:rPr lang="nl-NL" sz="1000" kern="0" dirty="0">
                <a:latin typeface="Arial"/>
                <a:ea typeface="Times New Roman" panose="02020603050405020304" pitchFamily="18" charset="0"/>
                <a:cs typeface="Arial"/>
              </a:rPr>
              <a:t>kort </a:t>
            </a:r>
            <a:r>
              <a:rPr lang="nl-NL" sz="1000" kern="0" dirty="0">
                <a:effectLst/>
                <a:latin typeface="Arial"/>
                <a:ea typeface="Times New Roman" panose="02020603050405020304" pitchFamily="18" charset="0"/>
                <a:cs typeface="Arial"/>
              </a:rPr>
              <a:t>(visueel) </a:t>
            </a:r>
            <a:r>
              <a:rPr lang="nl-NL" sz="1000" kern="0" dirty="0">
                <a:latin typeface="Arial"/>
                <a:ea typeface="Times New Roman" panose="02020603050405020304" pitchFamily="18" charset="0"/>
                <a:cs typeface="Arial"/>
              </a:rPr>
              <a:t>plan dat de leerling kan gebruiken in lastige situaties in de toekomst</a:t>
            </a:r>
            <a:r>
              <a:rPr lang="nl-NL" sz="1000" kern="0" dirty="0">
                <a:effectLst/>
                <a:latin typeface="Arial"/>
                <a:ea typeface="Times New Roman" panose="02020603050405020304" pitchFamily="18" charset="0"/>
                <a:cs typeface="Arial"/>
              </a:rPr>
              <a:t>.</a:t>
            </a:r>
            <a:endParaRPr lang="nl-NL" sz="1100" kern="100" dirty="0">
              <a:effectLst/>
              <a:latin typeface="Arial"/>
              <a:ea typeface="Aptos" panose="020B0004020202020204" pitchFamily="34" charset="0"/>
              <a:cs typeface="Arial"/>
            </a:endParaRPr>
          </a:p>
          <a:p>
            <a:pPr>
              <a:lnSpc>
                <a:spcPct val="115000"/>
              </a:lnSpc>
              <a:spcAft>
                <a:spcPts val="1000"/>
              </a:spcAft>
            </a:pPr>
            <a:r>
              <a:rPr lang="nl-NL" sz="1000" kern="100" dirty="0">
                <a:effectLst/>
                <a:latin typeface="Arial"/>
                <a:ea typeface="Aptos" panose="020B0004020202020204" pitchFamily="34" charset="0"/>
                <a:cs typeface="Arial"/>
              </a:rPr>
              <a:t> </a:t>
            </a:r>
            <a:endParaRPr lang="nl-NL" sz="1100" kern="100" dirty="0">
              <a:effectLst/>
              <a:latin typeface="Arial"/>
              <a:ea typeface="Aptos" panose="020B0004020202020204" pitchFamily="34" charset="0"/>
              <a:cs typeface="Arial"/>
            </a:endParaRPr>
          </a:p>
          <a:p>
            <a:pPr marL="0" lvl="0" indent="0">
              <a:lnSpc>
                <a:spcPct val="107000"/>
              </a:lnSpc>
              <a:spcAft>
                <a:spcPts val="800"/>
              </a:spcAft>
              <a:buFont typeface="Times New Roman" panose="02020603050405020304" pitchFamily="18" charset="0"/>
              <a:buNone/>
              <a:tabLst>
                <a:tab pos="457200" algn="l"/>
              </a:tabLst>
            </a:pPr>
            <a:br>
              <a:rPr lang="nl-NL" sz="1000" kern="0" dirty="0">
                <a:effectLst/>
                <a:latin typeface="Arial" panose="020B0604020202020204" pitchFamily="34" charset="0"/>
                <a:ea typeface="Times New Roman" panose="02020603050405020304" pitchFamily="18" charset="0"/>
                <a:cs typeface="Arial"/>
              </a:rPr>
            </a:br>
            <a:br>
              <a:rPr lang="nl-NL" sz="1000" kern="0" dirty="0">
                <a:effectLst/>
                <a:latin typeface="Arial" panose="020B0604020202020204" pitchFamily="34" charset="0"/>
                <a:ea typeface="Times New Roman" panose="02020603050405020304" pitchFamily="18" charset="0"/>
                <a:cs typeface="Arial"/>
              </a:rPr>
            </a:br>
            <a:endParaRPr lang="nl-NL" sz="1100" kern="100" dirty="0">
              <a:effectLst/>
              <a:latin typeface="Century Gothic" panose="020B0502020202020204" pitchFamily="34" charset="0"/>
              <a:ea typeface="Aptos" panose="020B0004020202020204" pitchFamily="34" charset="0"/>
              <a:cs typeface="Times New Roman" panose="02020603050405020304" pitchFamily="18" charset="0"/>
            </a:endParaRPr>
          </a:p>
          <a:p>
            <a:pPr>
              <a:lnSpc>
                <a:spcPct val="107000"/>
              </a:lnSpc>
              <a:tabLst>
                <a:tab pos="457200" algn="l"/>
              </a:tabLst>
            </a:pPr>
            <a:endParaRPr lang="nl-NL" sz="1000" kern="0" dirty="0">
              <a:effectLst/>
              <a:latin typeface="Arial"/>
              <a:ea typeface="Aptos" panose="020B0004020202020204" pitchFamily="34" charset="0"/>
              <a:cs typeface="Arial"/>
            </a:endParaRPr>
          </a:p>
          <a:p>
            <a:pPr marL="228600">
              <a:lnSpc>
                <a:spcPct val="107000"/>
              </a:lnSpc>
              <a:spcAft>
                <a:spcPts val="800"/>
              </a:spcAft>
            </a:pPr>
            <a:r>
              <a:rPr lang="nl-NL" sz="1000" kern="100" dirty="0">
                <a:effectLst/>
                <a:latin typeface="Arial"/>
                <a:ea typeface="Aptos" panose="020B0004020202020204" pitchFamily="34" charset="0"/>
                <a:cs typeface="Arial"/>
              </a:rPr>
              <a:t> </a:t>
            </a:r>
            <a:endParaRPr lang="nl-NL" sz="1200" b="1" dirty="0">
              <a:latin typeface="Arial"/>
              <a:cs typeface="Arial"/>
            </a:endParaRPr>
          </a:p>
          <a:p>
            <a:endParaRPr lang="nl-NL" sz="1200" b="1" dirty="0">
              <a:latin typeface="+mn-lt"/>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nl-NL" sz="1200" b="0" dirty="0">
              <a:latin typeface="+mn-lt"/>
            </a:endParaRPr>
          </a:p>
          <a:p>
            <a:endParaRPr lang="nl-NL" sz="1200" b="1" dirty="0">
              <a:latin typeface="+mn-lt"/>
            </a:endParaRPr>
          </a:p>
          <a:p>
            <a:endParaRPr lang="nl-NL" sz="1200" dirty="0">
              <a:latin typeface="+mn-lt"/>
            </a:endParaRPr>
          </a:p>
        </p:txBody>
      </p:sp>
      <p:sp>
        <p:nvSpPr>
          <p:cNvPr id="4" name="Tijdelijke aanduiding voor dianumm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1A380FE-AA5F-4722-AB51-8181F3087F15}" type="slidenum">
              <a:rPr kumimoji="0" lang="nl-NL"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nl-NL"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84586500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171450" indent="-171450">
              <a:buFontTx/>
              <a:buChar char="-"/>
            </a:pPr>
            <a:endParaRPr lang="nl-NL" dirty="0"/>
          </a:p>
        </p:txBody>
      </p:sp>
      <p:sp>
        <p:nvSpPr>
          <p:cNvPr id="4" name="Tijdelijke aanduiding voor dianumm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1A380FE-AA5F-4722-AB51-8181F3087F15}" type="slidenum">
              <a:rPr kumimoji="0" lang="nl-NL"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nl-NL"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9957596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l" defTabSz="914400" rtl="0" eaLnBrk="1" fontAlgn="auto" latinLnBrk="0" hangingPunct="1">
              <a:lnSpc>
                <a:spcPct val="115000"/>
              </a:lnSpc>
              <a:spcBef>
                <a:spcPts val="0"/>
              </a:spcBef>
              <a:spcAft>
                <a:spcPts val="1000"/>
              </a:spcAft>
              <a:buClrTx/>
              <a:buSzTx/>
              <a:buFontTx/>
              <a:buNone/>
              <a:tabLst/>
              <a:defRPr/>
            </a:pPr>
            <a:r>
              <a:rPr lang="nl-NL" sz="1000" b="1" kern="0">
                <a:effectLst/>
                <a:latin typeface="Arial"/>
                <a:ea typeface="Times New Roman" panose="02020603050405020304" pitchFamily="18" charset="0"/>
                <a:cs typeface="Arial"/>
              </a:rPr>
              <a:t>Introductie voor de leerlingen</a:t>
            </a:r>
          </a:p>
          <a:p>
            <a:pPr>
              <a:lnSpc>
                <a:spcPct val="115000"/>
              </a:lnSpc>
              <a:spcAft>
                <a:spcPts val="1000"/>
              </a:spcAft>
            </a:pPr>
            <a:endParaRPr lang="nl-NL" sz="1000" b="1" kern="0">
              <a:effectLst/>
              <a:latin typeface="Arial" panose="020B0604020202020204" pitchFamily="34" charset="0"/>
              <a:ea typeface="Times New Roman" panose="02020603050405020304" pitchFamily="18" charset="0"/>
              <a:cs typeface="Times New Roman" panose="02020603050405020304" pitchFamily="18" charset="0"/>
            </a:endParaRPr>
          </a:p>
          <a:p>
            <a:pPr>
              <a:lnSpc>
                <a:spcPct val="115000"/>
              </a:lnSpc>
              <a:spcAft>
                <a:spcPts val="1000"/>
              </a:spcAft>
            </a:pPr>
            <a:r>
              <a:rPr lang="nl-NL" sz="1000" b="1" kern="0">
                <a:effectLst/>
                <a:latin typeface="Arial"/>
                <a:ea typeface="Times New Roman" panose="02020603050405020304" pitchFamily="18" charset="0"/>
                <a:cs typeface="Arial"/>
              </a:rPr>
              <a:t>Groepsgesprek:</a:t>
            </a:r>
            <a:endParaRPr lang="nl-NL" sz="1100" kern="100">
              <a:effectLst/>
              <a:latin typeface="Arial"/>
              <a:ea typeface="Aptos" panose="020B0004020202020204" pitchFamily="34" charset="0"/>
              <a:cs typeface="Arial"/>
            </a:endParaRPr>
          </a:p>
          <a:p>
            <a:pPr marL="342900" lvl="0" indent="-342900">
              <a:lnSpc>
                <a:spcPct val="115000"/>
              </a:lnSpc>
              <a:spcAft>
                <a:spcPts val="1000"/>
              </a:spcAft>
              <a:buSzPts val="1000"/>
              <a:buFont typeface="Symbol" panose="05050102010706020507" pitchFamily="18" charset="2"/>
              <a:buChar char=""/>
              <a:tabLst>
                <a:tab pos="457200" algn="l"/>
              </a:tabLst>
            </a:pPr>
            <a:r>
              <a:rPr lang="nl-NL" sz="1000" b="1" kern="0">
                <a:effectLst/>
                <a:latin typeface="Arial"/>
                <a:ea typeface="Times New Roman" panose="02020603050405020304" pitchFamily="18" charset="0"/>
                <a:cs typeface="Arial"/>
              </a:rPr>
              <a:t>Heb je wel eens iets heel graag of snel willen doen?</a:t>
            </a:r>
            <a:endParaRPr lang="nl-NL" sz="1100" kern="100">
              <a:effectLst/>
              <a:latin typeface="Arial"/>
              <a:ea typeface="Aptos" panose="020B0004020202020204" pitchFamily="34" charset="0"/>
              <a:cs typeface="Arial"/>
            </a:endParaRPr>
          </a:p>
          <a:p>
            <a:pPr marL="742950" lvl="1" indent="-285750">
              <a:lnSpc>
                <a:spcPct val="115000"/>
              </a:lnSpc>
              <a:spcAft>
                <a:spcPts val="1000"/>
              </a:spcAft>
              <a:buSzPts val="1000"/>
              <a:buFont typeface="Courier New" panose="02070309020205020404" pitchFamily="49" charset="0"/>
              <a:buChar char="o"/>
              <a:tabLst>
                <a:tab pos="914400" algn="l"/>
              </a:tabLst>
            </a:pPr>
            <a:r>
              <a:rPr lang="nl-NL" sz="1000" i="1" kern="0">
                <a:effectLst/>
                <a:latin typeface="Arial"/>
                <a:ea typeface="Times New Roman" panose="02020603050405020304" pitchFamily="18" charset="0"/>
                <a:cs typeface="Arial"/>
              </a:rPr>
              <a:t>Voorbeeld? Wat gebeurde er? Kon of mocht je het toen niet?</a:t>
            </a:r>
            <a:endParaRPr lang="nl-NL" sz="1100" kern="100">
              <a:effectLst/>
              <a:latin typeface="Arial"/>
              <a:ea typeface="Aptos" panose="020B0004020202020204" pitchFamily="34" charset="0"/>
              <a:cs typeface="Arial"/>
            </a:endParaRPr>
          </a:p>
          <a:p>
            <a:pPr marL="342900" lvl="0" indent="-342900">
              <a:lnSpc>
                <a:spcPct val="115000"/>
              </a:lnSpc>
              <a:spcAft>
                <a:spcPts val="1000"/>
              </a:spcAft>
              <a:buSzPts val="1000"/>
              <a:buFont typeface="Symbol" panose="05050102010706020507" pitchFamily="18" charset="2"/>
              <a:buChar char=""/>
              <a:tabLst>
                <a:tab pos="457200" algn="l"/>
              </a:tabLst>
            </a:pPr>
            <a:r>
              <a:rPr lang="nl-NL" sz="1000" b="1" kern="0">
                <a:effectLst/>
                <a:latin typeface="Arial"/>
                <a:ea typeface="Times New Roman" panose="02020603050405020304" pitchFamily="18" charset="0"/>
                <a:cs typeface="Arial"/>
              </a:rPr>
              <a:t>Heb je wel eens iets automatisch gedaan, zonder na te denken?</a:t>
            </a:r>
            <a:endParaRPr lang="nl-NL" sz="1100" kern="100">
              <a:effectLst/>
              <a:latin typeface="Arial"/>
              <a:ea typeface="Aptos" panose="020B0004020202020204" pitchFamily="34" charset="0"/>
              <a:cs typeface="Arial"/>
            </a:endParaRPr>
          </a:p>
          <a:p>
            <a:pPr marL="742950" lvl="1" indent="-285750">
              <a:lnSpc>
                <a:spcPct val="115000"/>
              </a:lnSpc>
              <a:spcAft>
                <a:spcPts val="1000"/>
              </a:spcAft>
              <a:buSzPts val="1000"/>
              <a:buFont typeface="Courier New" panose="02070309020205020404" pitchFamily="49" charset="0"/>
              <a:buChar char="o"/>
              <a:tabLst>
                <a:tab pos="914400" algn="l"/>
              </a:tabLst>
            </a:pPr>
            <a:r>
              <a:rPr lang="nl-NL" sz="1000" i="1" kern="0">
                <a:effectLst/>
                <a:latin typeface="Arial"/>
                <a:ea typeface="Times New Roman" panose="02020603050405020304" pitchFamily="18" charset="0"/>
                <a:cs typeface="Arial"/>
              </a:rPr>
              <a:t>Wat gebeurde er?</a:t>
            </a:r>
            <a:endParaRPr lang="nl-NL" sz="1100" kern="100">
              <a:effectLst/>
              <a:latin typeface="Arial"/>
              <a:ea typeface="Aptos" panose="020B0004020202020204" pitchFamily="34" charset="0"/>
              <a:cs typeface="Arial"/>
            </a:endParaRPr>
          </a:p>
          <a:p>
            <a:pPr marL="342900" lvl="0" indent="-342900">
              <a:lnSpc>
                <a:spcPct val="115000"/>
              </a:lnSpc>
              <a:spcAft>
                <a:spcPts val="1000"/>
              </a:spcAft>
              <a:buSzPts val="1000"/>
              <a:buFont typeface="Symbol" panose="05050102010706020507" pitchFamily="18" charset="2"/>
              <a:buChar char=""/>
              <a:tabLst>
                <a:tab pos="457200" algn="l"/>
              </a:tabLst>
            </a:pPr>
            <a:r>
              <a:rPr lang="nl-NL" sz="1000" b="1" kern="0">
                <a:effectLst/>
                <a:latin typeface="Arial"/>
                <a:ea typeface="Times New Roman" panose="02020603050405020304" pitchFamily="18" charset="0"/>
                <a:cs typeface="Arial"/>
              </a:rPr>
              <a:t>Heb je wel eens iets te snel gedaan?</a:t>
            </a:r>
            <a:endParaRPr lang="nl-NL" sz="1100" kern="100">
              <a:effectLst/>
              <a:latin typeface="Arial"/>
              <a:ea typeface="Aptos" panose="020B0004020202020204" pitchFamily="34" charset="0"/>
              <a:cs typeface="Arial"/>
            </a:endParaRPr>
          </a:p>
          <a:p>
            <a:pPr marL="742950" lvl="1" indent="-285750">
              <a:lnSpc>
                <a:spcPct val="115000"/>
              </a:lnSpc>
              <a:spcAft>
                <a:spcPts val="1000"/>
              </a:spcAft>
              <a:buSzPts val="1000"/>
              <a:buFont typeface="Courier New" panose="02070309020205020404" pitchFamily="49" charset="0"/>
              <a:buChar char="o"/>
              <a:tabLst>
                <a:tab pos="914400" algn="l"/>
              </a:tabLst>
            </a:pPr>
            <a:r>
              <a:rPr lang="nl-NL" sz="1000" i="1" kern="0">
                <a:effectLst/>
                <a:latin typeface="Arial"/>
                <a:ea typeface="Times New Roman" panose="02020603050405020304" pitchFamily="18" charset="0"/>
                <a:cs typeface="Arial"/>
              </a:rPr>
              <a:t>Bijvoorbeeld Iets gezegd waar je spijt van kreeg?</a:t>
            </a:r>
            <a:endParaRPr lang="nl-NL" sz="1100" kern="100">
              <a:effectLst/>
              <a:latin typeface="Arial"/>
              <a:ea typeface="Aptos" panose="020B0004020202020204" pitchFamily="34" charset="0"/>
              <a:cs typeface="Arial"/>
            </a:endParaRPr>
          </a:p>
          <a:p>
            <a:pPr marL="342900" lvl="0" indent="-342900">
              <a:lnSpc>
                <a:spcPct val="115000"/>
              </a:lnSpc>
              <a:spcAft>
                <a:spcPts val="1000"/>
              </a:spcAft>
              <a:buSzPts val="1000"/>
              <a:buFont typeface="Symbol" panose="05050102010706020507" pitchFamily="18" charset="2"/>
              <a:buChar char=""/>
              <a:tabLst>
                <a:tab pos="457200" algn="l"/>
              </a:tabLst>
            </a:pPr>
            <a:r>
              <a:rPr lang="nl-NL" sz="1000" b="1" kern="0">
                <a:effectLst/>
                <a:latin typeface="Arial"/>
                <a:ea typeface="Times New Roman" panose="02020603050405020304" pitchFamily="18" charset="0"/>
                <a:cs typeface="Arial"/>
              </a:rPr>
              <a:t>Wanneer moet je jezelf afremmen of stoppen?</a:t>
            </a:r>
            <a:endParaRPr lang="nl-NL" sz="1100" kern="100">
              <a:effectLst/>
              <a:latin typeface="Arial"/>
              <a:ea typeface="Aptos" panose="020B0004020202020204" pitchFamily="34" charset="0"/>
              <a:cs typeface="Arial"/>
            </a:endParaRPr>
          </a:p>
          <a:p>
            <a:pPr marL="742950" lvl="1" indent="-285750">
              <a:lnSpc>
                <a:spcPct val="115000"/>
              </a:lnSpc>
              <a:spcAft>
                <a:spcPts val="1000"/>
              </a:spcAft>
              <a:buSzPts val="1000"/>
              <a:buFont typeface="Courier New" panose="02070309020205020404" pitchFamily="49" charset="0"/>
              <a:buChar char="o"/>
              <a:tabLst>
                <a:tab pos="914400" algn="l"/>
              </a:tabLst>
            </a:pPr>
            <a:r>
              <a:rPr lang="nl-NL" sz="1000" i="1" kern="0">
                <a:effectLst/>
                <a:latin typeface="Arial"/>
                <a:ea typeface="Times New Roman" panose="02020603050405020304" pitchFamily="18" charset="0"/>
                <a:cs typeface="Arial"/>
              </a:rPr>
              <a:t>Waarom is dat belangrijk?</a:t>
            </a:r>
            <a:endParaRPr lang="nl-NL" sz="1100" kern="100">
              <a:effectLst/>
              <a:latin typeface="Arial"/>
              <a:ea typeface="Aptos" panose="020B0004020202020204" pitchFamily="34" charset="0"/>
              <a:cs typeface="Arial"/>
            </a:endParaRPr>
          </a:p>
          <a:p>
            <a:pPr marL="342900" lvl="0" indent="-342900">
              <a:lnSpc>
                <a:spcPct val="115000"/>
              </a:lnSpc>
              <a:spcAft>
                <a:spcPts val="1000"/>
              </a:spcAft>
              <a:buSzPts val="1000"/>
              <a:buFont typeface="Symbol" panose="05050102010706020507" pitchFamily="18" charset="2"/>
              <a:buChar char=""/>
              <a:tabLst>
                <a:tab pos="457200" algn="l"/>
              </a:tabLst>
            </a:pPr>
            <a:r>
              <a:rPr lang="nl-NL" sz="1000" b="1" kern="0">
                <a:effectLst/>
                <a:latin typeface="Arial"/>
                <a:ea typeface="Times New Roman" panose="02020603050405020304" pitchFamily="18" charset="0"/>
                <a:cs typeface="Arial"/>
              </a:rPr>
              <a:t>Kun je een moment geven waarop je jezelf moest afremmen?</a:t>
            </a:r>
            <a:endParaRPr lang="nl-NL" sz="1100" kern="100">
              <a:effectLst/>
              <a:latin typeface="Arial"/>
              <a:ea typeface="Aptos" panose="020B0004020202020204" pitchFamily="34" charset="0"/>
              <a:cs typeface="Arial"/>
            </a:endParaRPr>
          </a:p>
          <a:p>
            <a:pPr marL="742950" lvl="1" indent="-285750">
              <a:lnSpc>
                <a:spcPct val="115000"/>
              </a:lnSpc>
              <a:spcAft>
                <a:spcPts val="1000"/>
              </a:spcAft>
              <a:buSzPts val="1000"/>
              <a:buFont typeface="Courier New" panose="02070309020205020404" pitchFamily="49" charset="0"/>
              <a:buChar char="o"/>
              <a:tabLst>
                <a:tab pos="914400" algn="l"/>
              </a:tabLst>
            </a:pPr>
            <a:r>
              <a:rPr lang="nl-NL" sz="1000" i="1" kern="0">
                <a:effectLst/>
                <a:latin typeface="Arial"/>
                <a:ea typeface="Times New Roman" panose="02020603050405020304" pitchFamily="18" charset="0"/>
                <a:cs typeface="Arial"/>
              </a:rPr>
              <a:t>Hoe voelde dat?</a:t>
            </a:r>
            <a:endParaRPr lang="nl-NL" sz="1100" kern="100">
              <a:effectLst/>
              <a:latin typeface="Arial"/>
              <a:ea typeface="Aptos" panose="020B0004020202020204" pitchFamily="34" charset="0"/>
              <a:cs typeface="Arial"/>
            </a:endParaRPr>
          </a:p>
          <a:p>
            <a:endParaRPr lang="nl-NL" b="0"/>
          </a:p>
          <a:p>
            <a:endParaRPr lang="nl-NL" b="1"/>
          </a:p>
          <a:p>
            <a:r>
              <a:rPr lang="nl-NL" b="1"/>
              <a:t>Leg uit aan de leerlingen:</a:t>
            </a:r>
          </a:p>
          <a:p>
            <a:r>
              <a:rPr lang="nl-NL"/>
              <a:t>Soms merk je misschien dat je snel reageert zonder eerst de tijd te nemen om rustig na te denken. Dat betekent niet dat er iets mis met je is! Het komt omdat jouw hersenen extra moeite hebben om te ‘remmen’ voordat je iets doet of zegt. Dat hoort gewoon bij TOS.</a:t>
            </a:r>
          </a:p>
          <a:p>
            <a:endParaRPr lang="nl-NL"/>
          </a:p>
          <a:p>
            <a:r>
              <a:rPr lang="nl-NL"/>
              <a:t>Je kunt het vergelijken met een auto die niet heel snel kan afremmen. Als een auto heel vol en heel zwaar is kan de auto bijvoorbeeld niet snel remmen. Het duurt dan wat langer voordat de auto helemaal stilstaat. Als je in een auto rijdt die niet heel snel kan remmen, kun je er wel rekening mee houden. Je kunt bijvoorbeeld langzamer gaan rijden. Zo gaat dat bij mensen ook. Als je weet dat je moeite hebt met remmen en stoppen kun je er rekening mee houden.</a:t>
            </a:r>
          </a:p>
          <a:p>
            <a:endParaRPr lang="nl-NL"/>
          </a:p>
          <a:p>
            <a:r>
              <a:rPr lang="nl-NL"/>
              <a:t>Soms voel je je misschien snel afgeleid  door prikkels (dingen die je denkt, hoort, ziet of ruikt. Misschien heb je moeite om te wachten op je beurt. Dat komt omdat jouw hersenen prikkels anders verwerken dan anderen. Met prikkels bedoelen we: alles dat je denkt, hoort, ziet, ruikt, proeft, voelt. </a:t>
            </a:r>
            <a:r>
              <a:rPr lang="nl-NL" i="1"/>
              <a:t>(leg het begrip prikkels uitgebreider uit als dit nodig is). </a:t>
            </a:r>
            <a:r>
              <a:rPr lang="nl-NL"/>
              <a:t>Veel mensen met TOS hebben moeite om zichzelf op tijd af te remmen of te stoppen. Dat komt dat de hersenen van mensen met TOS prikkels anders verwerken. Dat betekent niet dat je niet slim bent. Het betekent dat je hersenen anders werken.</a:t>
            </a:r>
          </a:p>
          <a:p>
            <a:r>
              <a:rPr lang="nl-NL"/>
              <a:t>Ook mensen zonder TOS kunnen het lastig vinden om te remmen en te stoppen. Meestal is het ook lastiger als je jonger bent. Hoe ouder je wordt en hoe meer je hersenen zich ontwikkelen, hoe beter het meestal lukt om te remmen en te stoppen.</a:t>
            </a:r>
          </a:p>
          <a:p>
            <a:endParaRPr lang="nl-NL" i="1"/>
          </a:p>
          <a:p>
            <a:r>
              <a:rPr lang="nl-NL"/>
              <a:t>Het kan zijn dat jij het ook moeilijk vindt om jezelf te remmen of te stoppen. Het is belangrijk om te weten dat dit gewoon bij jou hoort. Als je begrijpt dat het bij je hoort en dat je het lastig vindt, kun je ook leren hoe je jezelf kunt afremmen.</a:t>
            </a:r>
          </a:p>
          <a:p>
            <a:endParaRPr lang="nl-NL"/>
          </a:p>
          <a:p>
            <a:r>
              <a:rPr lang="nl-NL"/>
              <a:t>Wanneer is het handig om jezelf af te remmen of te stoppen?</a:t>
            </a:r>
          </a:p>
          <a:p>
            <a:r>
              <a:rPr lang="nl-NL"/>
              <a:t>Wanneer is het makkelijk om jezelf af te remmen of te stoppen?</a:t>
            </a:r>
            <a:br>
              <a:rPr lang="nl-NL">
                <a:cs typeface="+mn-lt"/>
              </a:rPr>
            </a:br>
            <a:r>
              <a:rPr lang="nl-NL"/>
              <a:t>Wanneer is het moeilijk om jezelf af te remmen of te stoppen?</a:t>
            </a:r>
          </a:p>
          <a:p>
            <a:endParaRPr lang="nl-NL"/>
          </a:p>
        </p:txBody>
      </p:sp>
      <p:sp>
        <p:nvSpPr>
          <p:cNvPr id="4" name="Tijdelijke aanduiding voor dianumm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1A380FE-AA5F-4722-AB51-8181F3087F15}" type="slidenum">
              <a:rPr kumimoji="0" lang="nl-NL"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nl-NL"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90306434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b="0" dirty="0"/>
              <a:t>Het heeft de voorkeur om de leerlingen dit in tweetallen met een werkblad te laten doen. </a:t>
            </a:r>
          </a:p>
          <a:p>
            <a:r>
              <a:rPr lang="nl-NL" b="0" dirty="0"/>
              <a:t>Er is ook een digitale versie beschikbaar.</a:t>
            </a:r>
          </a:p>
          <a:p>
            <a:endParaRPr lang="nl-NL" b="1" dirty="0"/>
          </a:p>
          <a:p>
            <a:r>
              <a:rPr lang="nl-NL" b="1" dirty="0"/>
              <a:t>Benodigdheden en organisatie</a:t>
            </a:r>
            <a:endParaRPr lang="nl-NL" b="0" dirty="0"/>
          </a:p>
          <a:p>
            <a:pPr marL="171450" indent="-171450">
              <a:buFont typeface="Calibri"/>
              <a:buChar char="-"/>
            </a:pPr>
            <a:r>
              <a:rPr lang="nl-NL" b="0" dirty="0"/>
              <a:t>Uitprintblad ‘Jezelf remmen, zelf ervaren’. Dit is de Stroop test; </a:t>
            </a:r>
            <a:r>
              <a:rPr lang="nl-NL" dirty="0"/>
              <a:t>dat is het blad met de</a:t>
            </a:r>
            <a:r>
              <a:rPr lang="nl-NL" b="0" dirty="0"/>
              <a:t> woorden in de verschillende kleuren. 1 blad per leerling</a:t>
            </a:r>
          </a:p>
          <a:p>
            <a:pPr marL="171450" indent="-171450">
              <a:buFont typeface="Calibri"/>
              <a:buChar char="-"/>
            </a:pPr>
            <a:r>
              <a:rPr lang="nl-NL" b="0" dirty="0"/>
              <a:t>Timer, stopwatch of mobiele telefoon.</a:t>
            </a:r>
          </a:p>
          <a:p>
            <a:pPr marL="0" indent="0">
              <a:buFontTx/>
              <a:buNone/>
            </a:pPr>
            <a:endParaRPr lang="nl-NL" b="0" dirty="0"/>
          </a:p>
          <a:p>
            <a:r>
              <a:rPr lang="nl-NL" b="1" dirty="0"/>
              <a:t>Organisatie</a:t>
            </a:r>
            <a:endParaRPr lang="nl-NL" dirty="0"/>
          </a:p>
          <a:p>
            <a:pPr marL="171450" indent="-171450">
              <a:spcBef>
                <a:spcPct val="0"/>
              </a:spcBef>
              <a:buFont typeface="Calibri"/>
              <a:buChar char="-"/>
            </a:pPr>
            <a:r>
              <a:rPr lang="nl-NL" dirty="0"/>
              <a:t>Verdeel de groep in tweetallen. </a:t>
            </a:r>
          </a:p>
          <a:p>
            <a:pPr marL="171450" indent="-171450">
              <a:buFont typeface="Calibri"/>
              <a:buChar char="-"/>
            </a:pPr>
            <a:r>
              <a:rPr lang="nl-NL" dirty="0"/>
              <a:t>Laat de leerlingen in tweetallen om de beurt zo snel mogelijk de kleuren van de woorden opnoemen; van boven naar beneden, kolom voor kolom.</a:t>
            </a:r>
          </a:p>
          <a:p>
            <a:pPr marL="171450" indent="-171450">
              <a:buFont typeface="Calibri"/>
              <a:buChar char="-"/>
            </a:pPr>
            <a:endParaRPr lang="nl-NL" dirty="0"/>
          </a:p>
          <a:p>
            <a:pPr marL="0" indent="0">
              <a:buFontTx/>
              <a:buNone/>
            </a:pPr>
            <a:endParaRPr lang="nl-NL" b="0" dirty="0"/>
          </a:p>
          <a:p>
            <a:pPr>
              <a:defRPr/>
            </a:pPr>
            <a:r>
              <a:rPr lang="nl-NL" b="1" dirty="0"/>
              <a:t>NOOT: </a:t>
            </a:r>
            <a:r>
              <a:rPr lang="nl-NL" dirty="0"/>
              <a:t>Je kunt deze test ook digitaal doen. Dit is moeilijker en daarom is het aan te raden om met het uitprintblad te werken. </a:t>
            </a:r>
            <a:br>
              <a:rPr lang="nl-NL" dirty="0">
                <a:cs typeface="+mn-lt"/>
              </a:rPr>
            </a:br>
            <a:r>
              <a:rPr lang="nl-NL" b="0" i="1" dirty="0"/>
              <a:t>Kies bijvoorbeeld voor deze digitale optie als de leerlingen </a:t>
            </a:r>
            <a:r>
              <a:rPr lang="nl-NL" i="1" dirty="0"/>
              <a:t>echt </a:t>
            </a:r>
            <a:r>
              <a:rPr lang="nl-NL" b="0" i="1" dirty="0"/>
              <a:t>niet in staat zijn om in tweetallen werken: </a:t>
            </a:r>
            <a:r>
              <a:rPr lang="nl-NL" b="0" i="1" dirty="0">
                <a:hlinkClick r:id="rId3"/>
              </a:rPr>
              <a:t>http://jespervoorendt.nl/stroop/index.html</a:t>
            </a:r>
            <a:r>
              <a:rPr lang="nl-NL" b="0" i="1" dirty="0"/>
              <a:t> </a:t>
            </a:r>
          </a:p>
          <a:p>
            <a:endParaRPr lang="nl-NL" dirty="0"/>
          </a:p>
          <a:p>
            <a:pPr>
              <a:buFont typeface="Calibri" panose="020B0604020202020204" pitchFamily="34" charset="0"/>
              <a:buChar char="-"/>
            </a:pPr>
            <a:r>
              <a:rPr lang="nl-NL" dirty="0"/>
              <a:t>  Je ziet een woord en een kleur op het scherm.</a:t>
            </a:r>
          </a:p>
          <a:p>
            <a:pPr>
              <a:buFont typeface="Calibri" panose="020B0604020202020204" pitchFamily="34" charset="0"/>
              <a:buChar char="-"/>
            </a:pPr>
            <a:r>
              <a:rPr lang="nl-NL" dirty="0"/>
              <a:t>  Klik op </a:t>
            </a:r>
            <a:r>
              <a:rPr lang="nl-NL" b="1" dirty="0"/>
              <a:t>1</a:t>
            </a:r>
            <a:r>
              <a:rPr lang="nl-NL" dirty="0"/>
              <a:t> als het woord en de kleur hetzelfde zijn (bijvoorbeeld: het woord "groen" in de kleur groen).</a:t>
            </a:r>
          </a:p>
          <a:p>
            <a:pPr>
              <a:buFont typeface="Calibri" panose="020B0604020202020204" pitchFamily="34" charset="0"/>
              <a:buChar char="-"/>
            </a:pPr>
            <a:r>
              <a:rPr lang="nl-NL" dirty="0"/>
              <a:t>  Klik op </a:t>
            </a:r>
            <a:r>
              <a:rPr lang="nl-NL" b="1" dirty="0"/>
              <a:t>2</a:t>
            </a:r>
            <a:r>
              <a:rPr lang="nl-NL" dirty="0"/>
              <a:t> als het woord en de kleur niet hetzelfde zijn (bijvoorbeeld: het woord "rood" in de kleur paars).</a:t>
            </a:r>
          </a:p>
          <a:p>
            <a:endParaRPr lang="nl-NL" b="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nl-NL" b="0" i="1" dirty="0"/>
          </a:p>
          <a:p>
            <a:endParaRPr lang="nl-NL" b="1" dirty="0"/>
          </a:p>
          <a:p>
            <a:endParaRPr lang="nl-NL" dirty="0"/>
          </a:p>
        </p:txBody>
      </p:sp>
      <p:sp>
        <p:nvSpPr>
          <p:cNvPr id="4" name="Tijdelijke aanduiding voor dianumm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1A380FE-AA5F-4722-AB51-8181F3087F15}" type="slidenum">
              <a:rPr kumimoji="0" lang="nl-NL"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nl-NL"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0942094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b="1" u="sng" dirty="0"/>
              <a:t>Instructie voor de leerlingen</a:t>
            </a:r>
            <a:endParaRPr lang="nl-NL" u="sng" dirty="0"/>
          </a:p>
          <a:p>
            <a:r>
              <a:rPr lang="nl-NL" dirty="0"/>
              <a:t>“Jullie gaan zo in tweetallen werken. Ik geef eerst de instructie: Let goed op…!”</a:t>
            </a:r>
          </a:p>
          <a:p>
            <a:pPr>
              <a:buFont typeface="+mj-lt"/>
              <a:buAutoNum type="arabicPeriod"/>
            </a:pPr>
            <a:endParaRPr lang="nl-NL" dirty="0"/>
          </a:p>
          <a:p>
            <a:pPr marL="0" marR="0" lvl="0" indent="0" algn="l" defTabSz="914400" rtl="0" eaLnBrk="1" fontAlgn="auto" latinLnBrk="0" hangingPunct="1">
              <a:lnSpc>
                <a:spcPct val="100000"/>
              </a:lnSpc>
              <a:spcBef>
                <a:spcPts val="0"/>
              </a:spcBef>
              <a:spcAft>
                <a:spcPts val="0"/>
              </a:spcAft>
              <a:buClrTx/>
              <a:buSzTx/>
              <a:buFont typeface="+mj-lt"/>
              <a:buAutoNum type="arabicPeriod"/>
              <a:tabLst/>
              <a:defRPr/>
            </a:pPr>
            <a:r>
              <a:rPr lang="nl-NL" dirty="0"/>
              <a:t> Kijk naar je blad met woorden. Je ziet woorden van kleuren zoals "rood," "blauw" of "groen."</a:t>
            </a:r>
          </a:p>
          <a:p>
            <a:pPr>
              <a:buFont typeface="+mj-lt"/>
              <a:buAutoNum type="arabicPeriod"/>
            </a:pPr>
            <a:r>
              <a:rPr lang="nl-NL" dirty="0"/>
              <a:t> Het woord is geschreven in een andere kleur dan het zegt. Bijvoorbeeld: het woord "rood" is geschreven in blauwe inkt.</a:t>
            </a:r>
          </a:p>
          <a:p>
            <a:pPr marL="0" marR="0" lvl="0" indent="0" algn="l" defTabSz="914400" rtl="0" eaLnBrk="1" fontAlgn="auto" latinLnBrk="0" hangingPunct="1">
              <a:lnSpc>
                <a:spcPct val="100000"/>
              </a:lnSpc>
              <a:spcBef>
                <a:spcPts val="0"/>
              </a:spcBef>
              <a:spcAft>
                <a:spcPts val="0"/>
              </a:spcAft>
              <a:buClrTx/>
              <a:buSzTx/>
              <a:buFont typeface="+mj-lt"/>
              <a:buAutoNum type="arabicPeriod"/>
              <a:tabLst/>
              <a:defRPr/>
            </a:pPr>
            <a:r>
              <a:rPr lang="nl-NL" dirty="0"/>
              <a:t> Zeg zo snel mogelijk de kleuren van de woorden.</a:t>
            </a:r>
          </a:p>
          <a:p>
            <a:pPr>
              <a:buFont typeface="+mj-lt"/>
              <a:buAutoNum type="arabicPeriod"/>
            </a:pPr>
            <a:r>
              <a:rPr lang="nl-NL" b="1" dirty="0"/>
              <a:t> Lees het woord niet!</a:t>
            </a:r>
            <a:endParaRPr lang="nl-NL" dirty="0"/>
          </a:p>
          <a:p>
            <a:pPr>
              <a:buFont typeface="+mj-lt"/>
              <a:buAutoNum type="arabicPeriod"/>
            </a:pPr>
            <a:r>
              <a:rPr lang="nl-NL" b="1" dirty="0"/>
              <a:t> Kijk alleen naar de kleur van de inkt.</a:t>
            </a:r>
          </a:p>
          <a:p>
            <a:pPr>
              <a:buFont typeface="+mj-lt"/>
              <a:buAutoNum type="arabicPeriod"/>
            </a:pPr>
            <a:r>
              <a:rPr lang="nl-NL" dirty="0"/>
              <a:t> Zeg de kleur van de inkt hardop, niet het woord. Bijvoorbeeld: als het woord "rood" in blauwe inkt staat, zeg je "blauw.“</a:t>
            </a:r>
            <a:endParaRPr lang="nl-NL" b="0" i="0" dirty="0"/>
          </a:p>
          <a:p>
            <a:pPr marL="0" marR="0" lvl="0" indent="0" algn="l" defTabSz="914400" rtl="0" eaLnBrk="1" fontAlgn="auto" latinLnBrk="0" hangingPunct="1">
              <a:lnSpc>
                <a:spcPct val="100000"/>
              </a:lnSpc>
              <a:spcBef>
                <a:spcPts val="0"/>
              </a:spcBef>
              <a:spcAft>
                <a:spcPts val="0"/>
              </a:spcAft>
              <a:buClrTx/>
              <a:buSzTx/>
              <a:buFont typeface="+mj-lt"/>
              <a:buAutoNum type="arabicPeriod"/>
              <a:tabLst/>
              <a:defRPr/>
            </a:pPr>
            <a:r>
              <a:rPr lang="nl-NL" dirty="0"/>
              <a:t> Je leest van boven naar beneden.</a:t>
            </a:r>
          </a:p>
          <a:p>
            <a:pPr>
              <a:buFont typeface="+mj-lt"/>
              <a:buAutoNum type="arabicPeriod"/>
            </a:pPr>
            <a:endParaRPr lang="nl-NL" b="0" i="0" dirty="0"/>
          </a:p>
          <a:p>
            <a:pPr marL="0" marR="0" lvl="0" indent="0" algn="l" defTabSz="914400" rtl="0" eaLnBrk="1" fontAlgn="auto" latinLnBrk="0" hangingPunct="1">
              <a:lnSpc>
                <a:spcPct val="100000"/>
              </a:lnSpc>
              <a:spcBef>
                <a:spcPts val="0"/>
              </a:spcBef>
              <a:spcAft>
                <a:spcPts val="0"/>
              </a:spcAft>
              <a:buClrTx/>
              <a:buSzTx/>
              <a:buFontTx/>
              <a:buNone/>
              <a:tabLst/>
              <a:defRPr/>
            </a:pPr>
            <a:r>
              <a:rPr lang="nl-NL" i="1" dirty="0"/>
              <a:t>&gt;&gt; Doe voor aan de hand van de </a:t>
            </a:r>
            <a:r>
              <a:rPr lang="nl-NL" i="1" dirty="0" err="1"/>
              <a:t>powerpoint</a:t>
            </a:r>
            <a:r>
              <a:rPr lang="nl-NL" i="1" dirty="0"/>
              <a:t> op de vorige dia&lt;&lt;</a:t>
            </a:r>
            <a:endParaRPr lang="nl-NL" dirty="0"/>
          </a:p>
          <a:p>
            <a:endParaRPr lang="nl-NL" dirty="0"/>
          </a:p>
          <a:p>
            <a:pPr marL="171450" indent="-171450">
              <a:buFontTx/>
              <a:buChar char="-"/>
            </a:pPr>
            <a:r>
              <a:rPr lang="nl-NL" b="0" u="none" dirty="0"/>
              <a:t>Houd de tijd bij van je maatje. (</a:t>
            </a:r>
            <a:r>
              <a:rPr lang="nl-NL" sz="1800" dirty="0" err="1">
                <a:effectLst/>
                <a:latin typeface="Segoe UI" panose="020B0502040204020203" pitchFamily="34" charset="0"/>
              </a:rPr>
              <a:t>evt</a:t>
            </a:r>
            <a:r>
              <a:rPr lang="nl-NL" sz="1800" dirty="0">
                <a:effectLst/>
                <a:latin typeface="Segoe UI" panose="020B0502040204020203" pitchFamily="34" charset="0"/>
              </a:rPr>
              <a:t> met timer op het digibord. Of een klok met </a:t>
            </a:r>
            <a:r>
              <a:rPr lang="nl-NL" sz="1800" dirty="0" err="1">
                <a:effectLst/>
                <a:latin typeface="Segoe UI" panose="020B0502040204020203" pitchFamily="34" charset="0"/>
              </a:rPr>
              <a:t>secondenwijzer</a:t>
            </a:r>
            <a:r>
              <a:rPr lang="nl-NL" sz="1800" dirty="0">
                <a:effectLst/>
                <a:latin typeface="Segoe UI" panose="020B0502040204020203" pitchFamily="34" charset="0"/>
              </a:rPr>
              <a:t>.)</a:t>
            </a:r>
            <a:endParaRPr lang="nl-NL" b="0" u="none" dirty="0"/>
          </a:p>
          <a:p>
            <a:pPr marL="171450" indent="-171450">
              <a:buFontTx/>
              <a:buChar char="-"/>
            </a:pPr>
            <a:r>
              <a:rPr lang="nl-NL" dirty="0"/>
              <a:t>Je maatje houdt de tijd bij van jou.</a:t>
            </a:r>
          </a:p>
          <a:p>
            <a:pPr marL="171450" indent="-171450">
              <a:buFontTx/>
              <a:buChar char="-"/>
            </a:pPr>
            <a:r>
              <a:rPr lang="nl-NL" dirty="0"/>
              <a:t>Doe het een paar keer; kan je steeds sneller, of niet?</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nl-NL" dirty="0"/>
              <a:t>Daarna wissel je om.</a:t>
            </a:r>
          </a:p>
          <a:p>
            <a:pPr marL="171450" indent="-171450">
              <a:buFontTx/>
              <a:buChar char="-"/>
            </a:pPr>
            <a:endParaRPr lang="nl-NL" dirty="0"/>
          </a:p>
          <a:p>
            <a:r>
              <a:rPr lang="nl-NL" dirty="0"/>
              <a:t>Als er geen manier is om de tijd en foutjes bij te houden, kun je dit ook achterwege laten.</a:t>
            </a:r>
          </a:p>
          <a:p>
            <a:pPr marL="0" indent="0">
              <a:buFontTx/>
              <a:buNone/>
            </a:pPr>
            <a:endParaRPr lang="nl-NL" i="1" dirty="0"/>
          </a:p>
        </p:txBody>
      </p:sp>
      <p:sp>
        <p:nvSpPr>
          <p:cNvPr id="4" name="Tijdelijke aanduiding voor dianumm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1A380FE-AA5F-4722-AB51-8181F3087F15}" type="slidenum">
              <a:rPr kumimoji="0" lang="nl-NL"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nl-NL"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88080900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9" name="Vrije vorm: Vorm 8" descr="Tag=AccentColor&#10;Flavor=Light&#10;Target=Fill">
            <a:extLst>
              <a:ext uri="{FF2B5EF4-FFF2-40B4-BE49-F238E27FC236}">
                <a16:creationId xmlns:a16="http://schemas.microsoft.com/office/drawing/2014/main" id="{715158DF-2C56-472E-AC48-47E20552FA19}"/>
              </a:ext>
            </a:extLst>
          </p:cNvPr>
          <p:cNvSpPr/>
          <p:nvPr/>
        </p:nvSpPr>
        <p:spPr>
          <a:xfrm>
            <a:off x="-1" y="0"/>
            <a:ext cx="7824084" cy="6858000"/>
          </a:xfrm>
          <a:custGeom>
            <a:avLst/>
            <a:gdLst>
              <a:gd name="connsiteX0" fmla="*/ 0 w 7534656"/>
              <a:gd name="connsiteY0" fmla="*/ 0 h 6858000"/>
              <a:gd name="connsiteX1" fmla="*/ 234679 w 7534656"/>
              <a:gd name="connsiteY1" fmla="*/ 0 h 6858000"/>
              <a:gd name="connsiteX2" fmla="*/ 2022952 w 7534656"/>
              <a:gd name="connsiteY2" fmla="*/ 0 h 6858000"/>
              <a:gd name="connsiteX3" fmla="*/ 2238233 w 7534656"/>
              <a:gd name="connsiteY3" fmla="*/ 0 h 6858000"/>
              <a:gd name="connsiteX4" fmla="*/ 3114003 w 7534656"/>
              <a:gd name="connsiteY4" fmla="*/ 0 h 6858000"/>
              <a:gd name="connsiteX5" fmla="*/ 6526057 w 7534656"/>
              <a:gd name="connsiteY5" fmla="*/ 0 h 6858000"/>
              <a:gd name="connsiteX6" fmla="*/ 6223681 w 7534656"/>
              <a:gd name="connsiteY6" fmla="*/ 110269 h 6858000"/>
              <a:gd name="connsiteX7" fmla="*/ 6267294 w 7534656"/>
              <a:gd name="connsiteY7" fmla="*/ 135168 h 6858000"/>
              <a:gd name="connsiteX8" fmla="*/ 6528964 w 7534656"/>
              <a:gd name="connsiteY8" fmla="*/ 71141 h 6858000"/>
              <a:gd name="connsiteX9" fmla="*/ 6581298 w 7534656"/>
              <a:gd name="connsiteY9" fmla="*/ 88927 h 6858000"/>
              <a:gd name="connsiteX10" fmla="*/ 6555131 w 7534656"/>
              <a:gd name="connsiteY10" fmla="*/ 163625 h 6858000"/>
              <a:gd name="connsiteX11" fmla="*/ 6441741 w 7534656"/>
              <a:gd name="connsiteY11" fmla="*/ 192082 h 6858000"/>
              <a:gd name="connsiteX12" fmla="*/ 6264386 w 7534656"/>
              <a:gd name="connsiteY12" fmla="*/ 373491 h 6858000"/>
              <a:gd name="connsiteX13" fmla="*/ 6531872 w 7534656"/>
              <a:gd name="connsiteY13" fmla="*/ 352148 h 6858000"/>
              <a:gd name="connsiteX14" fmla="*/ 6578391 w 7534656"/>
              <a:gd name="connsiteY14" fmla="*/ 394834 h 6858000"/>
              <a:gd name="connsiteX15" fmla="*/ 6595836 w 7534656"/>
              <a:gd name="connsiteY15" fmla="*/ 451747 h 6858000"/>
              <a:gd name="connsiteX16" fmla="*/ 6674337 w 7534656"/>
              <a:gd name="connsiteY16" fmla="*/ 359262 h 6858000"/>
              <a:gd name="connsiteX17" fmla="*/ 6741209 w 7534656"/>
              <a:gd name="connsiteY17" fmla="*/ 334364 h 6858000"/>
              <a:gd name="connsiteX18" fmla="*/ 6761561 w 7534656"/>
              <a:gd name="connsiteY18" fmla="*/ 416176 h 6858000"/>
              <a:gd name="connsiteX19" fmla="*/ 6700505 w 7534656"/>
              <a:gd name="connsiteY19" fmla="*/ 505101 h 6858000"/>
              <a:gd name="connsiteX20" fmla="*/ 6537687 w 7534656"/>
              <a:gd name="connsiteY20" fmla="*/ 558458 h 6858000"/>
              <a:gd name="connsiteX21" fmla="*/ 6712134 w 7534656"/>
              <a:gd name="connsiteY21" fmla="*/ 558458 h 6858000"/>
              <a:gd name="connsiteX22" fmla="*/ 6912748 w 7534656"/>
              <a:gd name="connsiteY22" fmla="*/ 522887 h 6858000"/>
              <a:gd name="connsiteX23" fmla="*/ 7124992 w 7534656"/>
              <a:gd name="connsiteY23" fmla="*/ 533558 h 6858000"/>
              <a:gd name="connsiteX24" fmla="*/ 7325607 w 7534656"/>
              <a:gd name="connsiteY24" fmla="*/ 462417 h 6858000"/>
              <a:gd name="connsiteX25" fmla="*/ 7529129 w 7534656"/>
              <a:gd name="connsiteY25" fmla="*/ 465975 h 6858000"/>
              <a:gd name="connsiteX26" fmla="*/ 6627818 w 7534656"/>
              <a:gd name="connsiteY26" fmla="*/ 910606 h 6858000"/>
              <a:gd name="connsiteX27" fmla="*/ 6671430 w 7534656"/>
              <a:gd name="connsiteY27" fmla="*/ 921277 h 6858000"/>
              <a:gd name="connsiteX28" fmla="*/ 6729579 w 7534656"/>
              <a:gd name="connsiteY28" fmla="*/ 949734 h 6858000"/>
              <a:gd name="connsiteX29" fmla="*/ 6685967 w 7534656"/>
              <a:gd name="connsiteY29" fmla="*/ 1006647 h 6858000"/>
              <a:gd name="connsiteX30" fmla="*/ 6450463 w 7534656"/>
              <a:gd name="connsiteY30" fmla="*/ 1113358 h 6858000"/>
              <a:gd name="connsiteX31" fmla="*/ 6392314 w 7534656"/>
              <a:gd name="connsiteY31" fmla="*/ 1220069 h 6858000"/>
              <a:gd name="connsiteX32" fmla="*/ 6465001 w 7534656"/>
              <a:gd name="connsiteY32" fmla="*/ 1209399 h 6858000"/>
              <a:gd name="connsiteX33" fmla="*/ 6528964 w 7534656"/>
              <a:gd name="connsiteY33" fmla="*/ 1230741 h 6858000"/>
              <a:gd name="connsiteX34" fmla="*/ 6502798 w 7534656"/>
              <a:gd name="connsiteY34" fmla="*/ 1365909 h 6858000"/>
              <a:gd name="connsiteX35" fmla="*/ 6168440 w 7534656"/>
              <a:gd name="connsiteY35" fmla="*/ 1540204 h 6858000"/>
              <a:gd name="connsiteX36" fmla="*/ 6139366 w 7534656"/>
              <a:gd name="connsiteY36" fmla="*/ 1597117 h 6858000"/>
              <a:gd name="connsiteX37" fmla="*/ 6180070 w 7534656"/>
              <a:gd name="connsiteY37" fmla="*/ 1636245 h 6858000"/>
              <a:gd name="connsiteX38" fmla="*/ 6287645 w 7534656"/>
              <a:gd name="connsiteY38" fmla="*/ 1657587 h 6858000"/>
              <a:gd name="connsiteX39" fmla="*/ 6136458 w 7534656"/>
              <a:gd name="connsiteY39" fmla="*/ 1849668 h 6858000"/>
              <a:gd name="connsiteX40" fmla="*/ 6081216 w 7534656"/>
              <a:gd name="connsiteY40" fmla="*/ 1903025 h 6858000"/>
              <a:gd name="connsiteX41" fmla="*/ 5985270 w 7534656"/>
              <a:gd name="connsiteY41" fmla="*/ 1984836 h 6858000"/>
              <a:gd name="connsiteX42" fmla="*/ 5985270 w 7534656"/>
              <a:gd name="connsiteY42" fmla="*/ 2013292 h 6858000"/>
              <a:gd name="connsiteX43" fmla="*/ 6113198 w 7534656"/>
              <a:gd name="connsiteY43" fmla="*/ 2102219 h 6858000"/>
              <a:gd name="connsiteX44" fmla="*/ 6345795 w 7534656"/>
              <a:gd name="connsiteY44" fmla="*/ 2077320 h 6858000"/>
              <a:gd name="connsiteX45" fmla="*/ 6002715 w 7534656"/>
              <a:gd name="connsiteY45" fmla="*/ 2208931 h 6858000"/>
              <a:gd name="connsiteX46" fmla="*/ 7113363 w 7534656"/>
              <a:gd name="connsiteY46" fmla="*/ 1892353 h 6858000"/>
              <a:gd name="connsiteX47" fmla="*/ 7043584 w 7534656"/>
              <a:gd name="connsiteY47" fmla="*/ 1974165 h 6858000"/>
              <a:gd name="connsiteX48" fmla="*/ 6653985 w 7534656"/>
              <a:gd name="connsiteY48" fmla="*/ 2191146 h 6858000"/>
              <a:gd name="connsiteX49" fmla="*/ 6543502 w 7534656"/>
              <a:gd name="connsiteY49" fmla="*/ 2326314 h 6858000"/>
              <a:gd name="connsiteX50" fmla="*/ 6427203 w 7534656"/>
              <a:gd name="connsiteY50" fmla="*/ 2401012 h 6858000"/>
              <a:gd name="connsiteX51" fmla="*/ 6264386 w 7534656"/>
              <a:gd name="connsiteY51" fmla="*/ 2401012 h 6858000"/>
              <a:gd name="connsiteX52" fmla="*/ 6148088 w 7534656"/>
              <a:gd name="connsiteY52" fmla="*/ 2518395 h 6858000"/>
              <a:gd name="connsiteX53" fmla="*/ 6267294 w 7534656"/>
              <a:gd name="connsiteY53" fmla="*/ 2543294 h 6858000"/>
              <a:gd name="connsiteX54" fmla="*/ 6406851 w 7534656"/>
              <a:gd name="connsiteY54" fmla="*/ 2525509 h 6858000"/>
              <a:gd name="connsiteX55" fmla="*/ 6563854 w 7534656"/>
              <a:gd name="connsiteY55" fmla="*/ 2564636 h 6858000"/>
              <a:gd name="connsiteX56" fmla="*/ 6709227 w 7534656"/>
              <a:gd name="connsiteY56" fmla="*/ 2532623 h 6858000"/>
              <a:gd name="connsiteX57" fmla="*/ 6883674 w 7534656"/>
              <a:gd name="connsiteY57" fmla="*/ 2553965 h 6858000"/>
              <a:gd name="connsiteX58" fmla="*/ 6938916 w 7534656"/>
              <a:gd name="connsiteY58" fmla="*/ 2692689 h 6858000"/>
              <a:gd name="connsiteX59" fmla="*/ 6956360 w 7534656"/>
              <a:gd name="connsiteY59" fmla="*/ 2703362 h 6858000"/>
              <a:gd name="connsiteX60" fmla="*/ 7279088 w 7534656"/>
              <a:gd name="connsiteY60" fmla="*/ 2923898 h 6858000"/>
              <a:gd name="connsiteX61" fmla="*/ 7369219 w 7534656"/>
              <a:gd name="connsiteY61" fmla="*/ 2941684 h 6858000"/>
              <a:gd name="connsiteX62" fmla="*/ 6837155 w 7534656"/>
              <a:gd name="connsiteY62" fmla="*/ 3329402 h 6858000"/>
              <a:gd name="connsiteX63" fmla="*/ 7194772 w 7534656"/>
              <a:gd name="connsiteY63" fmla="*/ 3229805 h 6858000"/>
              <a:gd name="connsiteX64" fmla="*/ 7244198 w 7534656"/>
              <a:gd name="connsiteY64" fmla="*/ 3393429 h 6858000"/>
              <a:gd name="connsiteX65" fmla="*/ 7075566 w 7534656"/>
              <a:gd name="connsiteY65" fmla="*/ 3539269 h 6858000"/>
              <a:gd name="connsiteX66" fmla="*/ 7014509 w 7534656"/>
              <a:gd name="connsiteY66" fmla="*/ 3827390 h 6858000"/>
              <a:gd name="connsiteX67" fmla="*/ 7043584 w 7534656"/>
              <a:gd name="connsiteY67" fmla="*/ 4090612 h 6858000"/>
              <a:gd name="connsiteX68" fmla="*/ 7116270 w 7534656"/>
              <a:gd name="connsiteY68" fmla="*/ 4172424 h 6858000"/>
              <a:gd name="connsiteX69" fmla="*/ 7220938 w 7534656"/>
              <a:gd name="connsiteY69" fmla="*/ 4321821 h 6858000"/>
              <a:gd name="connsiteX70" fmla="*/ 7284903 w 7534656"/>
              <a:gd name="connsiteY70" fmla="*/ 4414305 h 6858000"/>
              <a:gd name="connsiteX71" fmla="*/ 7508777 w 7534656"/>
              <a:gd name="connsiteY71" fmla="*/ 4378734 h 6858000"/>
              <a:gd name="connsiteX72" fmla="*/ 7209309 w 7534656"/>
              <a:gd name="connsiteY72" fmla="*/ 4613499 h 6858000"/>
              <a:gd name="connsiteX73" fmla="*/ 7450627 w 7534656"/>
              <a:gd name="connsiteY73" fmla="*/ 4585042 h 6858000"/>
              <a:gd name="connsiteX74" fmla="*/ 7529129 w 7534656"/>
              <a:gd name="connsiteY74" fmla="*/ 4602828 h 6858000"/>
              <a:gd name="connsiteX75" fmla="*/ 7485517 w 7534656"/>
              <a:gd name="connsiteY75" fmla="*/ 4677526 h 6858000"/>
              <a:gd name="connsiteX76" fmla="*/ 7308162 w 7534656"/>
              <a:gd name="connsiteY76" fmla="*/ 4805580 h 6858000"/>
              <a:gd name="connsiteX77" fmla="*/ 6941823 w 7534656"/>
              <a:gd name="connsiteY77" fmla="*/ 5154171 h 6858000"/>
              <a:gd name="connsiteX78" fmla="*/ 7296533 w 7534656"/>
              <a:gd name="connsiteY78" fmla="*/ 4994104 h 6858000"/>
              <a:gd name="connsiteX79" fmla="*/ 6924378 w 7534656"/>
              <a:gd name="connsiteY79" fmla="*/ 5353367 h 6858000"/>
              <a:gd name="connsiteX80" fmla="*/ 6842970 w 7534656"/>
              <a:gd name="connsiteY80" fmla="*/ 5474306 h 6858000"/>
              <a:gd name="connsiteX81" fmla="*/ 6674337 w 7534656"/>
              <a:gd name="connsiteY81" fmla="*/ 5769542 h 6858000"/>
              <a:gd name="connsiteX82" fmla="*/ 6683059 w 7534656"/>
              <a:gd name="connsiteY82" fmla="*/ 5801555 h 6858000"/>
              <a:gd name="connsiteX83" fmla="*/ 6874952 w 7534656"/>
              <a:gd name="connsiteY83" fmla="*/ 5755314 h 6858000"/>
              <a:gd name="connsiteX84" fmla="*/ 6624910 w 7534656"/>
              <a:gd name="connsiteY84" fmla="*/ 6004307 h 6858000"/>
              <a:gd name="connsiteX85" fmla="*/ 6366147 w 7534656"/>
              <a:gd name="connsiteY85" fmla="*/ 6196388 h 6858000"/>
              <a:gd name="connsiteX86" fmla="*/ 6549317 w 7534656"/>
              <a:gd name="connsiteY86" fmla="*/ 6167932 h 6858000"/>
              <a:gd name="connsiteX87" fmla="*/ 6802265 w 7534656"/>
              <a:gd name="connsiteY87" fmla="*/ 6057663 h 6858000"/>
              <a:gd name="connsiteX88" fmla="*/ 6889489 w 7534656"/>
              <a:gd name="connsiteY88" fmla="*/ 6100347 h 6858000"/>
              <a:gd name="connsiteX89" fmla="*/ 6651077 w 7534656"/>
              <a:gd name="connsiteY89" fmla="*/ 6281757 h 6858000"/>
              <a:gd name="connsiteX90" fmla="*/ 6514427 w 7534656"/>
              <a:gd name="connsiteY90" fmla="*/ 6367127 h 6858000"/>
              <a:gd name="connsiteX91" fmla="*/ 6459185 w 7534656"/>
              <a:gd name="connsiteY91" fmla="*/ 6431153 h 6858000"/>
              <a:gd name="connsiteX92" fmla="*/ 6302183 w 7534656"/>
              <a:gd name="connsiteY92" fmla="*/ 6658805 h 6858000"/>
              <a:gd name="connsiteX93" fmla="*/ 5941659 w 7534656"/>
              <a:gd name="connsiteY93" fmla="*/ 6858000 h 6858000"/>
              <a:gd name="connsiteX94" fmla="*/ 3114003 w 7534656"/>
              <a:gd name="connsiteY94" fmla="*/ 6858000 h 6858000"/>
              <a:gd name="connsiteX95" fmla="*/ 2238233 w 7534656"/>
              <a:gd name="connsiteY95" fmla="*/ 6858000 h 6858000"/>
              <a:gd name="connsiteX96" fmla="*/ 2022952 w 7534656"/>
              <a:gd name="connsiteY96" fmla="*/ 6858000 h 6858000"/>
              <a:gd name="connsiteX97" fmla="*/ 234679 w 7534656"/>
              <a:gd name="connsiteY97" fmla="*/ 6858000 h 6858000"/>
              <a:gd name="connsiteX98" fmla="*/ 0 w 7534656"/>
              <a:gd name="connsiteY98"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Lst>
            <a:rect l="l" t="t" r="r" b="b"/>
            <a:pathLst>
              <a:path w="7534656" h="6858000">
                <a:moveTo>
                  <a:pt x="0" y="0"/>
                </a:moveTo>
                <a:lnTo>
                  <a:pt x="234679" y="0"/>
                </a:lnTo>
                <a:lnTo>
                  <a:pt x="2022952" y="0"/>
                </a:lnTo>
                <a:lnTo>
                  <a:pt x="2238233" y="0"/>
                </a:lnTo>
                <a:lnTo>
                  <a:pt x="3114003" y="0"/>
                </a:lnTo>
                <a:lnTo>
                  <a:pt x="6526057" y="0"/>
                </a:lnTo>
                <a:cubicBezTo>
                  <a:pt x="6424296" y="35571"/>
                  <a:pt x="6325442" y="78255"/>
                  <a:pt x="6223681" y="110269"/>
                </a:cubicBezTo>
                <a:cubicBezTo>
                  <a:pt x="6238219" y="145839"/>
                  <a:pt x="6252756" y="138725"/>
                  <a:pt x="6267294" y="135168"/>
                </a:cubicBezTo>
                <a:cubicBezTo>
                  <a:pt x="6354517" y="120941"/>
                  <a:pt x="6444648" y="110269"/>
                  <a:pt x="6528964" y="71141"/>
                </a:cubicBezTo>
                <a:cubicBezTo>
                  <a:pt x="6549317" y="64027"/>
                  <a:pt x="6572576" y="64027"/>
                  <a:pt x="6581298" y="88927"/>
                </a:cubicBezTo>
                <a:cubicBezTo>
                  <a:pt x="6595836" y="124497"/>
                  <a:pt x="6575484" y="145839"/>
                  <a:pt x="6555131" y="163625"/>
                </a:cubicBezTo>
                <a:cubicBezTo>
                  <a:pt x="6520242" y="195638"/>
                  <a:pt x="6479538" y="188525"/>
                  <a:pt x="6441741" y="192082"/>
                </a:cubicBezTo>
                <a:cubicBezTo>
                  <a:pt x="6337073" y="209867"/>
                  <a:pt x="6287645" y="259665"/>
                  <a:pt x="6264386" y="373491"/>
                </a:cubicBezTo>
                <a:cubicBezTo>
                  <a:pt x="6354517" y="327250"/>
                  <a:pt x="6444648" y="384162"/>
                  <a:pt x="6531872" y="352148"/>
                </a:cubicBezTo>
                <a:cubicBezTo>
                  <a:pt x="6555131" y="345034"/>
                  <a:pt x="6590021" y="355706"/>
                  <a:pt x="6578391" y="394834"/>
                </a:cubicBezTo>
                <a:cubicBezTo>
                  <a:pt x="6566762" y="430405"/>
                  <a:pt x="6528964" y="458860"/>
                  <a:pt x="6595836" y="451747"/>
                </a:cubicBezTo>
                <a:cubicBezTo>
                  <a:pt x="6645263" y="448189"/>
                  <a:pt x="6659800" y="405504"/>
                  <a:pt x="6674337" y="359262"/>
                </a:cubicBezTo>
                <a:cubicBezTo>
                  <a:pt x="6685967" y="334364"/>
                  <a:pt x="6717949" y="320135"/>
                  <a:pt x="6741209" y="334364"/>
                </a:cubicBezTo>
                <a:cubicBezTo>
                  <a:pt x="6770283" y="348592"/>
                  <a:pt x="6761561" y="387720"/>
                  <a:pt x="6761561" y="416176"/>
                </a:cubicBezTo>
                <a:cubicBezTo>
                  <a:pt x="6764469" y="469532"/>
                  <a:pt x="6741209" y="494431"/>
                  <a:pt x="6700505" y="505101"/>
                </a:cubicBezTo>
                <a:cubicBezTo>
                  <a:pt x="6651077" y="519330"/>
                  <a:pt x="6601651" y="537116"/>
                  <a:pt x="6537687" y="558458"/>
                </a:cubicBezTo>
                <a:cubicBezTo>
                  <a:pt x="6607466" y="594028"/>
                  <a:pt x="6659800" y="586915"/>
                  <a:pt x="6712134" y="558458"/>
                </a:cubicBezTo>
                <a:cubicBezTo>
                  <a:pt x="6776098" y="526444"/>
                  <a:pt x="6860414" y="483759"/>
                  <a:pt x="6912748" y="522887"/>
                </a:cubicBezTo>
                <a:cubicBezTo>
                  <a:pt x="6991249" y="579800"/>
                  <a:pt x="7055213" y="544229"/>
                  <a:pt x="7124992" y="533558"/>
                </a:cubicBezTo>
                <a:cubicBezTo>
                  <a:pt x="7270366" y="512216"/>
                  <a:pt x="7180234" y="480203"/>
                  <a:pt x="7325607" y="462417"/>
                </a:cubicBezTo>
                <a:cubicBezTo>
                  <a:pt x="7383756" y="455303"/>
                  <a:pt x="7444813" y="426847"/>
                  <a:pt x="7529129" y="465975"/>
                </a:cubicBezTo>
                <a:cubicBezTo>
                  <a:pt x="7148252" y="672284"/>
                  <a:pt x="6967990" y="658055"/>
                  <a:pt x="6627818" y="910606"/>
                </a:cubicBezTo>
                <a:cubicBezTo>
                  <a:pt x="6642355" y="935506"/>
                  <a:pt x="6656892" y="924835"/>
                  <a:pt x="6671430" y="921277"/>
                </a:cubicBezTo>
                <a:cubicBezTo>
                  <a:pt x="6694689" y="917720"/>
                  <a:pt x="6723764" y="903491"/>
                  <a:pt x="6729579" y="949734"/>
                </a:cubicBezTo>
                <a:cubicBezTo>
                  <a:pt x="6732487" y="985305"/>
                  <a:pt x="6715041" y="1003089"/>
                  <a:pt x="6685967" y="1006647"/>
                </a:cubicBezTo>
                <a:cubicBezTo>
                  <a:pt x="6601651" y="1020875"/>
                  <a:pt x="6526057" y="1070674"/>
                  <a:pt x="6450463" y="1113358"/>
                </a:cubicBezTo>
                <a:cubicBezTo>
                  <a:pt x="6415574" y="1131144"/>
                  <a:pt x="6377777" y="1156043"/>
                  <a:pt x="6392314" y="1220069"/>
                </a:cubicBezTo>
                <a:cubicBezTo>
                  <a:pt x="6421388" y="1237855"/>
                  <a:pt x="6441741" y="1212955"/>
                  <a:pt x="6465001" y="1209399"/>
                </a:cubicBezTo>
                <a:cubicBezTo>
                  <a:pt x="6488260" y="1205842"/>
                  <a:pt x="6543502" y="1220069"/>
                  <a:pt x="6528964" y="1230741"/>
                </a:cubicBezTo>
                <a:cubicBezTo>
                  <a:pt x="6462093" y="1269868"/>
                  <a:pt x="6584206" y="1365909"/>
                  <a:pt x="6502798" y="1365909"/>
                </a:cubicBezTo>
                <a:cubicBezTo>
                  <a:pt x="6369055" y="1365909"/>
                  <a:pt x="6296368" y="1536647"/>
                  <a:pt x="6168440" y="1540204"/>
                </a:cubicBezTo>
                <a:cubicBezTo>
                  <a:pt x="6148088" y="1540204"/>
                  <a:pt x="6139366" y="1572219"/>
                  <a:pt x="6139366" y="1597117"/>
                </a:cubicBezTo>
                <a:cubicBezTo>
                  <a:pt x="6139366" y="1629132"/>
                  <a:pt x="6159717" y="1632688"/>
                  <a:pt x="6180070" y="1636245"/>
                </a:cubicBezTo>
                <a:cubicBezTo>
                  <a:pt x="6212052" y="1639802"/>
                  <a:pt x="6246941" y="1597117"/>
                  <a:pt x="6287645" y="1657587"/>
                </a:cubicBezTo>
                <a:cubicBezTo>
                  <a:pt x="6212052" y="1693158"/>
                  <a:pt x="6133551" y="1728729"/>
                  <a:pt x="6136458" y="1849668"/>
                </a:cubicBezTo>
                <a:cubicBezTo>
                  <a:pt x="6136458" y="1881683"/>
                  <a:pt x="6104476" y="1895910"/>
                  <a:pt x="6081216" y="1903025"/>
                </a:cubicBezTo>
                <a:cubicBezTo>
                  <a:pt x="6040512" y="1917252"/>
                  <a:pt x="6008530" y="1938595"/>
                  <a:pt x="5985270" y="1984836"/>
                </a:cubicBezTo>
                <a:cubicBezTo>
                  <a:pt x="5985270" y="1995507"/>
                  <a:pt x="5985270" y="2002622"/>
                  <a:pt x="5985270" y="2013292"/>
                </a:cubicBezTo>
                <a:cubicBezTo>
                  <a:pt x="5991085" y="2123562"/>
                  <a:pt x="6049234" y="2120004"/>
                  <a:pt x="6113198" y="2102219"/>
                </a:cubicBezTo>
                <a:cubicBezTo>
                  <a:pt x="6188792" y="2080877"/>
                  <a:pt x="6264386" y="2038192"/>
                  <a:pt x="6345795" y="2077320"/>
                </a:cubicBezTo>
                <a:cubicBezTo>
                  <a:pt x="6232404" y="2130676"/>
                  <a:pt x="6107384" y="2134233"/>
                  <a:pt x="6002715" y="2208931"/>
                </a:cubicBezTo>
                <a:cubicBezTo>
                  <a:pt x="6392314" y="2223159"/>
                  <a:pt x="6735394" y="1984836"/>
                  <a:pt x="7113363" y="1892353"/>
                </a:cubicBezTo>
                <a:cubicBezTo>
                  <a:pt x="7101733" y="1952823"/>
                  <a:pt x="7069751" y="1967051"/>
                  <a:pt x="7043584" y="1974165"/>
                </a:cubicBezTo>
                <a:cubicBezTo>
                  <a:pt x="6904026" y="2020407"/>
                  <a:pt x="6781913" y="2112891"/>
                  <a:pt x="6653985" y="2191146"/>
                </a:cubicBezTo>
                <a:cubicBezTo>
                  <a:pt x="6601651" y="2223159"/>
                  <a:pt x="6563854" y="2258731"/>
                  <a:pt x="6543502" y="2326314"/>
                </a:cubicBezTo>
                <a:cubicBezTo>
                  <a:pt x="6526057" y="2390340"/>
                  <a:pt x="6491167" y="2418796"/>
                  <a:pt x="6427203" y="2401012"/>
                </a:cubicBezTo>
                <a:cubicBezTo>
                  <a:pt x="6374869" y="2386784"/>
                  <a:pt x="6319627" y="2393898"/>
                  <a:pt x="6264386" y="2401012"/>
                </a:cubicBezTo>
                <a:cubicBezTo>
                  <a:pt x="6203330" y="2408126"/>
                  <a:pt x="6133551" y="2479267"/>
                  <a:pt x="6148088" y="2518395"/>
                </a:cubicBezTo>
                <a:cubicBezTo>
                  <a:pt x="6177162" y="2582422"/>
                  <a:pt x="6226589" y="2550408"/>
                  <a:pt x="6267294" y="2543294"/>
                </a:cubicBezTo>
                <a:cubicBezTo>
                  <a:pt x="6316720" y="2536181"/>
                  <a:pt x="6406851" y="2518395"/>
                  <a:pt x="6406851" y="2525509"/>
                </a:cubicBezTo>
                <a:cubicBezTo>
                  <a:pt x="6438834" y="2685576"/>
                  <a:pt x="6511520" y="2564636"/>
                  <a:pt x="6563854" y="2564636"/>
                </a:cubicBezTo>
                <a:cubicBezTo>
                  <a:pt x="6613281" y="2564636"/>
                  <a:pt x="6662707" y="2546851"/>
                  <a:pt x="6709227" y="2532623"/>
                </a:cubicBezTo>
                <a:cubicBezTo>
                  <a:pt x="6770283" y="2514837"/>
                  <a:pt x="6825524" y="2546851"/>
                  <a:pt x="6883674" y="2553965"/>
                </a:cubicBezTo>
                <a:cubicBezTo>
                  <a:pt x="6936008" y="2561080"/>
                  <a:pt x="6906934" y="2653563"/>
                  <a:pt x="6938916" y="2692689"/>
                </a:cubicBezTo>
                <a:cubicBezTo>
                  <a:pt x="6944730" y="2703362"/>
                  <a:pt x="6950545" y="2703362"/>
                  <a:pt x="6956360" y="2703362"/>
                </a:cubicBezTo>
                <a:cubicBezTo>
                  <a:pt x="6973805" y="2980812"/>
                  <a:pt x="7279088" y="2913227"/>
                  <a:pt x="7279088" y="2923898"/>
                </a:cubicBezTo>
                <a:cubicBezTo>
                  <a:pt x="7305255" y="2941684"/>
                  <a:pt x="7337237" y="2899000"/>
                  <a:pt x="7369219" y="2941684"/>
                </a:cubicBezTo>
                <a:cubicBezTo>
                  <a:pt x="7232569" y="3137322"/>
                  <a:pt x="7023231" y="3183563"/>
                  <a:pt x="6837155" y="3329402"/>
                </a:cubicBezTo>
                <a:cubicBezTo>
                  <a:pt x="6991249" y="3379202"/>
                  <a:pt x="7081381" y="3208463"/>
                  <a:pt x="7194772" y="3229805"/>
                </a:cubicBezTo>
                <a:cubicBezTo>
                  <a:pt x="7250013" y="3283162"/>
                  <a:pt x="7084288" y="3368530"/>
                  <a:pt x="7244198" y="3393429"/>
                </a:cubicBezTo>
                <a:cubicBezTo>
                  <a:pt x="7174420" y="3439672"/>
                  <a:pt x="7124992" y="3485914"/>
                  <a:pt x="7075566" y="3539269"/>
                </a:cubicBezTo>
                <a:cubicBezTo>
                  <a:pt x="6991249" y="3635309"/>
                  <a:pt x="6973805" y="3699337"/>
                  <a:pt x="7014509" y="3827390"/>
                </a:cubicBezTo>
                <a:cubicBezTo>
                  <a:pt x="7040677" y="3912759"/>
                  <a:pt x="7078473" y="3991015"/>
                  <a:pt x="7043584" y="4090612"/>
                </a:cubicBezTo>
                <a:cubicBezTo>
                  <a:pt x="7020324" y="4158196"/>
                  <a:pt x="7029047" y="4204438"/>
                  <a:pt x="7116270" y="4172424"/>
                </a:cubicBezTo>
                <a:cubicBezTo>
                  <a:pt x="7209309" y="4140411"/>
                  <a:pt x="7244198" y="4200882"/>
                  <a:pt x="7220938" y="4321821"/>
                </a:cubicBezTo>
                <a:cubicBezTo>
                  <a:pt x="7206402" y="4400076"/>
                  <a:pt x="7220938" y="4424975"/>
                  <a:pt x="7284903" y="4414305"/>
                </a:cubicBezTo>
                <a:cubicBezTo>
                  <a:pt x="7354681" y="4403633"/>
                  <a:pt x="7421553" y="4353835"/>
                  <a:pt x="7508777" y="4378734"/>
                </a:cubicBezTo>
                <a:cubicBezTo>
                  <a:pt x="7438998" y="4521016"/>
                  <a:pt x="7290717" y="4478331"/>
                  <a:pt x="7209309" y="4613499"/>
                </a:cubicBezTo>
                <a:cubicBezTo>
                  <a:pt x="7305255" y="4613499"/>
                  <a:pt x="7380849" y="4613499"/>
                  <a:pt x="7450627" y="4585042"/>
                </a:cubicBezTo>
                <a:cubicBezTo>
                  <a:pt x="7479702" y="4574373"/>
                  <a:pt x="7511684" y="4560144"/>
                  <a:pt x="7529129" y="4602828"/>
                </a:cubicBezTo>
                <a:cubicBezTo>
                  <a:pt x="7549482" y="4652628"/>
                  <a:pt x="7508777" y="4670412"/>
                  <a:pt x="7485517" y="4677526"/>
                </a:cubicBezTo>
                <a:cubicBezTo>
                  <a:pt x="7418645" y="4702425"/>
                  <a:pt x="7366312" y="4759339"/>
                  <a:pt x="7308162" y="4805580"/>
                </a:cubicBezTo>
                <a:cubicBezTo>
                  <a:pt x="7183142" y="4905177"/>
                  <a:pt x="7046491" y="4990547"/>
                  <a:pt x="6941823" y="5154171"/>
                </a:cubicBezTo>
                <a:cubicBezTo>
                  <a:pt x="7072659" y="5111487"/>
                  <a:pt x="7171512" y="5011889"/>
                  <a:pt x="7296533" y="4994104"/>
                </a:cubicBezTo>
                <a:cubicBezTo>
                  <a:pt x="7188956" y="5143500"/>
                  <a:pt x="7052306" y="5243097"/>
                  <a:pt x="6924378" y="5353367"/>
                </a:cubicBezTo>
                <a:cubicBezTo>
                  <a:pt x="6886581" y="5385379"/>
                  <a:pt x="6848784" y="5406721"/>
                  <a:pt x="6842970" y="5474306"/>
                </a:cubicBezTo>
                <a:cubicBezTo>
                  <a:pt x="6825524" y="5605917"/>
                  <a:pt x="6779006" y="5712629"/>
                  <a:pt x="6674337" y="5769542"/>
                </a:cubicBezTo>
                <a:cubicBezTo>
                  <a:pt x="6674337" y="5769542"/>
                  <a:pt x="6680152" y="5790884"/>
                  <a:pt x="6683059" y="5801555"/>
                </a:cubicBezTo>
                <a:cubicBezTo>
                  <a:pt x="6747024" y="5805112"/>
                  <a:pt x="6796450" y="5726858"/>
                  <a:pt x="6874952" y="5755314"/>
                </a:cubicBezTo>
                <a:cubicBezTo>
                  <a:pt x="6796450" y="5862025"/>
                  <a:pt x="6732487" y="5954508"/>
                  <a:pt x="6624910" y="6004307"/>
                </a:cubicBezTo>
                <a:cubicBezTo>
                  <a:pt x="6537687" y="6043434"/>
                  <a:pt x="6430111" y="6068335"/>
                  <a:pt x="6366147" y="6196388"/>
                </a:cubicBezTo>
                <a:cubicBezTo>
                  <a:pt x="6438834" y="6221287"/>
                  <a:pt x="6494075" y="6189274"/>
                  <a:pt x="6549317" y="6167932"/>
                </a:cubicBezTo>
                <a:cubicBezTo>
                  <a:pt x="6633633" y="6132361"/>
                  <a:pt x="6717949" y="6093234"/>
                  <a:pt x="6802265" y="6057663"/>
                </a:cubicBezTo>
                <a:cubicBezTo>
                  <a:pt x="6834248" y="6043434"/>
                  <a:pt x="6869137" y="6036320"/>
                  <a:pt x="6889489" y="6100347"/>
                </a:cubicBezTo>
                <a:cubicBezTo>
                  <a:pt x="6781913" y="6114575"/>
                  <a:pt x="6717949" y="6199945"/>
                  <a:pt x="6651077" y="6281757"/>
                </a:cubicBezTo>
                <a:cubicBezTo>
                  <a:pt x="6613281" y="6327999"/>
                  <a:pt x="6581298" y="6388469"/>
                  <a:pt x="6514427" y="6367127"/>
                </a:cubicBezTo>
                <a:cubicBezTo>
                  <a:pt x="6479538" y="6356456"/>
                  <a:pt x="6456278" y="6388469"/>
                  <a:pt x="6459185" y="6431153"/>
                </a:cubicBezTo>
                <a:cubicBezTo>
                  <a:pt x="6473723" y="6580550"/>
                  <a:pt x="6389406" y="6630349"/>
                  <a:pt x="6302183" y="6658805"/>
                </a:cubicBezTo>
                <a:cubicBezTo>
                  <a:pt x="6174255" y="6701489"/>
                  <a:pt x="6060864" y="6786859"/>
                  <a:pt x="5941659" y="6858000"/>
                </a:cubicBezTo>
                <a:lnTo>
                  <a:pt x="3114003" y="6858000"/>
                </a:lnTo>
                <a:lnTo>
                  <a:pt x="2238233" y="6858000"/>
                </a:lnTo>
                <a:lnTo>
                  <a:pt x="2022952" y="6858000"/>
                </a:lnTo>
                <a:lnTo>
                  <a:pt x="234679" y="6858000"/>
                </a:lnTo>
                <a:lnTo>
                  <a:pt x="0" y="685800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rtl="0"/>
            <a:endParaRPr lang="nl-NL" noProof="0"/>
          </a:p>
        </p:txBody>
      </p:sp>
      <p:sp>
        <p:nvSpPr>
          <p:cNvPr id="2" name="Titel 1">
            <a:extLst>
              <a:ext uri="{FF2B5EF4-FFF2-40B4-BE49-F238E27FC236}">
                <a16:creationId xmlns:a16="http://schemas.microsoft.com/office/drawing/2014/main" id="{807094A5-EB6F-441D-88F8-CD7A30C84707}"/>
              </a:ext>
            </a:extLst>
          </p:cNvPr>
          <p:cNvSpPr>
            <a:spLocks noGrp="1"/>
          </p:cNvSpPr>
          <p:nvPr>
            <p:ph type="ctrTitle" hasCustomPrompt="1"/>
          </p:nvPr>
        </p:nvSpPr>
        <p:spPr>
          <a:xfrm>
            <a:off x="932688" y="1673352"/>
            <a:ext cx="5596128" cy="3511296"/>
          </a:xfrm>
        </p:spPr>
        <p:txBody>
          <a:bodyPr rtlCol="0" anchor="ctr">
            <a:normAutofit/>
          </a:bodyPr>
          <a:lstStyle>
            <a:lvl1pPr algn="l">
              <a:lnSpc>
                <a:spcPct val="100000"/>
              </a:lnSpc>
              <a:defRPr sz="4800">
                <a:solidFill>
                  <a:schemeClr val="bg1"/>
                </a:solidFill>
              </a:defRPr>
            </a:lvl1pPr>
          </a:lstStyle>
          <a:p>
            <a:pPr rtl="0"/>
            <a:r>
              <a:rPr lang="nl-NL" noProof="0"/>
              <a:t>Klik om de titelstijl van het model te bewerken</a:t>
            </a:r>
          </a:p>
        </p:txBody>
      </p:sp>
      <p:sp>
        <p:nvSpPr>
          <p:cNvPr id="3" name="Subtitel 2">
            <a:extLst>
              <a:ext uri="{FF2B5EF4-FFF2-40B4-BE49-F238E27FC236}">
                <a16:creationId xmlns:a16="http://schemas.microsoft.com/office/drawing/2014/main" id="{1C7CE1E3-3929-42A6-81B7-056BD88EF353}"/>
              </a:ext>
            </a:extLst>
          </p:cNvPr>
          <p:cNvSpPr>
            <a:spLocks noGrp="1"/>
          </p:cNvSpPr>
          <p:nvPr>
            <p:ph type="subTitle" idx="1" hasCustomPrompt="1"/>
          </p:nvPr>
        </p:nvSpPr>
        <p:spPr>
          <a:xfrm>
            <a:off x="8110728" y="1674546"/>
            <a:ext cx="3401568" cy="3508908"/>
          </a:xfrm>
        </p:spPr>
        <p:txBody>
          <a:bodyPr rtlCol="0" anchor="ctr"/>
          <a:lstStyle>
            <a:lvl1pPr marL="0" indent="0" algn="l">
              <a:buNone/>
              <a:defRPr sz="2800" cap="all" baseline="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rtl="0"/>
            <a:r>
              <a:rPr lang="nl-NL" noProof="0"/>
              <a:t>Klik om de subtitelstijl van het model te bewerken</a:t>
            </a:r>
          </a:p>
        </p:txBody>
      </p:sp>
    </p:spTree>
    <p:extLst>
      <p:ext uri="{BB962C8B-B14F-4D97-AF65-F5344CB8AC3E}">
        <p14:creationId xmlns:p14="http://schemas.microsoft.com/office/powerpoint/2010/main" val="62445279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woTxTwoObj" preserve="1">
  <p:cSld name="Vergelijking 3 kolom">
    <p:spTree>
      <p:nvGrpSpPr>
        <p:cNvPr id="1" name=""/>
        <p:cNvGrpSpPr/>
        <p:nvPr/>
      </p:nvGrpSpPr>
      <p:grpSpPr>
        <a:xfrm>
          <a:off x="0" y="0"/>
          <a:ext cx="0" cy="0"/>
          <a:chOff x="0" y="0"/>
          <a:chExt cx="0" cy="0"/>
        </a:xfrm>
      </p:grpSpPr>
      <p:sp>
        <p:nvSpPr>
          <p:cNvPr id="10" name="Vrije vorm: Vorm 9" descr="Tag=AccentColor&#10;Flavor=Light&#10;Target=Fill">
            <a:extLst>
              <a:ext uri="{FF2B5EF4-FFF2-40B4-BE49-F238E27FC236}">
                <a16:creationId xmlns:a16="http://schemas.microsoft.com/office/drawing/2014/main" id="{527D753D-3426-457C-9082-B92894509EC0}"/>
              </a:ext>
            </a:extLst>
          </p:cNvPr>
          <p:cNvSpPr/>
          <p:nvPr/>
        </p:nvSpPr>
        <p:spPr>
          <a:xfrm flipH="1">
            <a:off x="1" y="315111"/>
            <a:ext cx="3021543" cy="1435442"/>
          </a:xfrm>
          <a:custGeom>
            <a:avLst/>
            <a:gdLst>
              <a:gd name="connsiteX0" fmla="*/ 3021543 w 3021543"/>
              <a:gd name="connsiteY0" fmla="*/ 0 h 1435442"/>
              <a:gd name="connsiteX1" fmla="*/ 2963800 w 3021543"/>
              <a:gd name="connsiteY1" fmla="*/ 7242 h 1435442"/>
              <a:gd name="connsiteX2" fmla="*/ 2793803 w 3021543"/>
              <a:gd name="connsiteY2" fmla="*/ 24082 h 1435442"/>
              <a:gd name="connsiteX3" fmla="*/ 2414348 w 3021543"/>
              <a:gd name="connsiteY3" fmla="*/ 29696 h 1435442"/>
              <a:gd name="connsiteX4" fmla="*/ 2091558 w 3021543"/>
              <a:gd name="connsiteY4" fmla="*/ 27450 h 1435442"/>
              <a:gd name="connsiteX5" fmla="*/ 1645319 w 3021543"/>
              <a:gd name="connsiteY5" fmla="*/ 28573 h 1435442"/>
              <a:gd name="connsiteX6" fmla="*/ 1243602 w 3021543"/>
              <a:gd name="connsiteY6" fmla="*/ 60008 h 1435442"/>
              <a:gd name="connsiteX7" fmla="*/ 753851 w 3021543"/>
              <a:gd name="connsiteY7" fmla="*/ 57763 h 1435442"/>
              <a:gd name="connsiteX8" fmla="*/ 465465 w 3021543"/>
              <a:gd name="connsiteY8" fmla="*/ 116142 h 1435442"/>
              <a:gd name="connsiteX9" fmla="*/ 546416 w 3021543"/>
              <a:gd name="connsiteY9" fmla="*/ 136351 h 1435442"/>
              <a:gd name="connsiteX10" fmla="*/ 689091 w 3021543"/>
              <a:gd name="connsiteY10" fmla="*/ 180136 h 1435442"/>
              <a:gd name="connsiteX11" fmla="*/ 704269 w 3021543"/>
              <a:gd name="connsiteY11" fmla="*/ 208203 h 1435442"/>
              <a:gd name="connsiteX12" fmla="*/ 683020 w 3021543"/>
              <a:gd name="connsiteY12" fmla="*/ 221675 h 1435442"/>
              <a:gd name="connsiteX13" fmla="*/ 621295 w 3021543"/>
              <a:gd name="connsiteY13" fmla="*/ 247496 h 1435442"/>
              <a:gd name="connsiteX14" fmla="*/ 848968 w 3021543"/>
              <a:gd name="connsiteY14" fmla="*/ 285668 h 1435442"/>
              <a:gd name="connsiteX15" fmla="*/ 768018 w 3021543"/>
              <a:gd name="connsiteY15" fmla="*/ 309244 h 1435442"/>
              <a:gd name="connsiteX16" fmla="*/ 684032 w 3021543"/>
              <a:gd name="connsiteY16" fmla="*/ 326085 h 1435442"/>
              <a:gd name="connsiteX17" fmla="*/ 592962 w 3021543"/>
              <a:gd name="connsiteY17" fmla="*/ 338434 h 1435442"/>
              <a:gd name="connsiteX18" fmla="*/ 509988 w 3021543"/>
              <a:gd name="connsiteY18" fmla="*/ 363133 h 1435442"/>
              <a:gd name="connsiteX19" fmla="*/ 726531 w 3021543"/>
              <a:gd name="connsiteY19" fmla="*/ 373237 h 1435442"/>
              <a:gd name="connsiteX20" fmla="*/ 614212 w 3021543"/>
              <a:gd name="connsiteY20" fmla="*/ 395691 h 1435442"/>
              <a:gd name="connsiteX21" fmla="*/ 522131 w 3021543"/>
              <a:gd name="connsiteY21" fmla="*/ 424881 h 1435442"/>
              <a:gd name="connsiteX22" fmla="*/ 457370 w 3021543"/>
              <a:gd name="connsiteY22" fmla="*/ 438353 h 1435442"/>
              <a:gd name="connsiteX23" fmla="*/ 388562 w 3021543"/>
              <a:gd name="connsiteY23" fmla="*/ 441721 h 1435442"/>
              <a:gd name="connsiteX24" fmla="*/ 372372 w 3021543"/>
              <a:gd name="connsiteY24" fmla="*/ 463052 h 1435442"/>
              <a:gd name="connsiteX25" fmla="*/ 393622 w 3021543"/>
              <a:gd name="connsiteY25" fmla="*/ 485506 h 1435442"/>
              <a:gd name="connsiteX26" fmla="*/ 426002 w 3021543"/>
              <a:gd name="connsiteY26" fmla="*/ 487751 h 1435442"/>
              <a:gd name="connsiteX27" fmla="*/ 619271 w 3021543"/>
              <a:gd name="connsiteY27" fmla="*/ 493365 h 1435442"/>
              <a:gd name="connsiteX28" fmla="*/ 0 w 3021543"/>
              <a:gd name="connsiteY28" fmla="*/ 542762 h 1435442"/>
              <a:gd name="connsiteX29" fmla="*/ 83986 w 3021543"/>
              <a:gd name="connsiteY29" fmla="*/ 573075 h 1435442"/>
              <a:gd name="connsiteX30" fmla="*/ 112319 w 3021543"/>
              <a:gd name="connsiteY30" fmla="*/ 656154 h 1435442"/>
              <a:gd name="connsiteX31" fmla="*/ 215531 w 3021543"/>
              <a:gd name="connsiteY31" fmla="*/ 703306 h 1435442"/>
              <a:gd name="connsiteX32" fmla="*/ 282315 w 3021543"/>
              <a:gd name="connsiteY32" fmla="*/ 720147 h 1435442"/>
              <a:gd name="connsiteX33" fmla="*/ 435109 w 3021543"/>
              <a:gd name="connsiteY33" fmla="*/ 744846 h 1435442"/>
              <a:gd name="connsiteX34" fmla="*/ 457370 w 3021543"/>
              <a:gd name="connsiteY34" fmla="*/ 785263 h 1435442"/>
              <a:gd name="connsiteX35" fmla="*/ 476596 w 3021543"/>
              <a:gd name="connsiteY35" fmla="*/ 830170 h 1435442"/>
              <a:gd name="connsiteX36" fmla="*/ 517071 w 3021543"/>
              <a:gd name="connsiteY36" fmla="*/ 859360 h 1435442"/>
              <a:gd name="connsiteX37" fmla="*/ 202377 w 3021543"/>
              <a:gd name="connsiteY37" fmla="*/ 854869 h 1435442"/>
              <a:gd name="connsiteX38" fmla="*/ 557546 w 3021543"/>
              <a:gd name="connsiteY38" fmla="*/ 949175 h 1435442"/>
              <a:gd name="connsiteX39" fmla="*/ 526178 w 3021543"/>
              <a:gd name="connsiteY39" fmla="*/ 986223 h 1435442"/>
              <a:gd name="connsiteX40" fmla="*/ 720459 w 3021543"/>
              <a:gd name="connsiteY40" fmla="*/ 1036744 h 1435442"/>
              <a:gd name="connsiteX41" fmla="*/ 616236 w 3021543"/>
              <a:gd name="connsiteY41" fmla="*/ 1042357 h 1435442"/>
              <a:gd name="connsiteX42" fmla="*/ 1222353 w 3021543"/>
              <a:gd name="connsiteY42" fmla="*/ 1253422 h 1435442"/>
              <a:gd name="connsiteX43" fmla="*/ 2087511 w 3021543"/>
              <a:gd name="connsiteY43" fmla="*/ 1406107 h 1435442"/>
              <a:gd name="connsiteX44" fmla="*/ 2425479 w 3021543"/>
              <a:gd name="connsiteY44" fmla="*/ 1435297 h 1435442"/>
              <a:gd name="connsiteX45" fmla="*/ 2809994 w 3021543"/>
              <a:gd name="connsiteY45" fmla="*/ 1426315 h 1435442"/>
              <a:gd name="connsiteX46" fmla="*/ 2953618 w 3021543"/>
              <a:gd name="connsiteY46" fmla="*/ 1417071 h 1435442"/>
              <a:gd name="connsiteX47" fmla="*/ 3021543 w 3021543"/>
              <a:gd name="connsiteY47" fmla="*/ 1407897 h 14354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3021543" h="1435442">
                <a:moveTo>
                  <a:pt x="3021543" y="0"/>
                </a:moveTo>
                <a:lnTo>
                  <a:pt x="2963800" y="7242"/>
                </a:lnTo>
                <a:cubicBezTo>
                  <a:pt x="2907134" y="13978"/>
                  <a:pt x="2850469" y="22960"/>
                  <a:pt x="2793803" y="24082"/>
                </a:cubicBezTo>
                <a:cubicBezTo>
                  <a:pt x="2667318" y="27450"/>
                  <a:pt x="2539821" y="19592"/>
                  <a:pt x="2414348" y="29696"/>
                </a:cubicBezTo>
                <a:cubicBezTo>
                  <a:pt x="2307089" y="38677"/>
                  <a:pt x="2198818" y="28573"/>
                  <a:pt x="2091558" y="27450"/>
                </a:cubicBezTo>
                <a:cubicBezTo>
                  <a:pt x="1942812" y="26328"/>
                  <a:pt x="1793053" y="18469"/>
                  <a:pt x="1645319" y="28573"/>
                </a:cubicBezTo>
                <a:cubicBezTo>
                  <a:pt x="1510738" y="36432"/>
                  <a:pt x="1376158" y="38677"/>
                  <a:pt x="1243602" y="60008"/>
                </a:cubicBezTo>
                <a:cubicBezTo>
                  <a:pt x="1079677" y="71235"/>
                  <a:pt x="916765" y="64499"/>
                  <a:pt x="753851" y="57763"/>
                </a:cubicBezTo>
                <a:cubicBezTo>
                  <a:pt x="653675" y="53272"/>
                  <a:pt x="554511" y="38677"/>
                  <a:pt x="465465" y="116142"/>
                </a:cubicBezTo>
                <a:cubicBezTo>
                  <a:pt x="489751" y="134105"/>
                  <a:pt x="519095" y="130737"/>
                  <a:pt x="546416" y="136351"/>
                </a:cubicBezTo>
                <a:cubicBezTo>
                  <a:pt x="594986" y="147578"/>
                  <a:pt x="643557" y="158804"/>
                  <a:pt x="689091" y="180136"/>
                </a:cubicBezTo>
                <a:cubicBezTo>
                  <a:pt x="699210" y="184626"/>
                  <a:pt x="708317" y="193608"/>
                  <a:pt x="704269" y="208203"/>
                </a:cubicBezTo>
                <a:cubicBezTo>
                  <a:pt x="701234" y="219430"/>
                  <a:pt x="691115" y="219430"/>
                  <a:pt x="683020" y="221675"/>
                </a:cubicBezTo>
                <a:cubicBezTo>
                  <a:pt x="664806" y="228411"/>
                  <a:pt x="642545" y="223920"/>
                  <a:pt x="621295" y="247496"/>
                </a:cubicBezTo>
                <a:cubicBezTo>
                  <a:pt x="702245" y="259846"/>
                  <a:pt x="780160" y="236270"/>
                  <a:pt x="848968" y="285668"/>
                </a:cubicBezTo>
                <a:cubicBezTo>
                  <a:pt x="823671" y="310367"/>
                  <a:pt x="795339" y="304753"/>
                  <a:pt x="768018" y="309244"/>
                </a:cubicBezTo>
                <a:cubicBezTo>
                  <a:pt x="739685" y="313735"/>
                  <a:pt x="712365" y="321594"/>
                  <a:pt x="684032" y="326085"/>
                </a:cubicBezTo>
                <a:cubicBezTo>
                  <a:pt x="653675" y="331698"/>
                  <a:pt x="623319" y="332821"/>
                  <a:pt x="592962" y="338434"/>
                </a:cubicBezTo>
                <a:cubicBezTo>
                  <a:pt x="567666" y="342925"/>
                  <a:pt x="540345" y="335066"/>
                  <a:pt x="509988" y="363133"/>
                </a:cubicBezTo>
                <a:cubicBezTo>
                  <a:pt x="584867" y="383342"/>
                  <a:pt x="652663" y="353029"/>
                  <a:pt x="726531" y="373237"/>
                </a:cubicBezTo>
                <a:cubicBezTo>
                  <a:pt x="683020" y="391200"/>
                  <a:pt x="647604" y="385587"/>
                  <a:pt x="614212" y="395691"/>
                </a:cubicBezTo>
                <a:cubicBezTo>
                  <a:pt x="583855" y="405795"/>
                  <a:pt x="547428" y="394568"/>
                  <a:pt x="522131" y="424881"/>
                </a:cubicBezTo>
                <a:cubicBezTo>
                  <a:pt x="502905" y="448457"/>
                  <a:pt x="482668" y="451825"/>
                  <a:pt x="457370" y="438353"/>
                </a:cubicBezTo>
                <a:cubicBezTo>
                  <a:pt x="435109" y="426003"/>
                  <a:pt x="410824" y="429371"/>
                  <a:pt x="388562" y="441721"/>
                </a:cubicBezTo>
                <a:cubicBezTo>
                  <a:pt x="380468" y="446212"/>
                  <a:pt x="372372" y="451825"/>
                  <a:pt x="372372" y="463052"/>
                </a:cubicBezTo>
                <a:cubicBezTo>
                  <a:pt x="372372" y="478770"/>
                  <a:pt x="382491" y="483260"/>
                  <a:pt x="393622" y="485506"/>
                </a:cubicBezTo>
                <a:cubicBezTo>
                  <a:pt x="403741" y="487751"/>
                  <a:pt x="415883" y="489997"/>
                  <a:pt x="426002" y="487751"/>
                </a:cubicBezTo>
                <a:cubicBezTo>
                  <a:pt x="490762" y="475402"/>
                  <a:pt x="554511" y="495610"/>
                  <a:pt x="619271" y="493365"/>
                </a:cubicBezTo>
                <a:cubicBezTo>
                  <a:pt x="415883" y="541640"/>
                  <a:pt x="210471" y="525922"/>
                  <a:pt x="0" y="542762"/>
                </a:cubicBezTo>
                <a:cubicBezTo>
                  <a:pt x="27321" y="576443"/>
                  <a:pt x="62737" y="548376"/>
                  <a:pt x="83986" y="573075"/>
                </a:cubicBezTo>
                <a:cubicBezTo>
                  <a:pt x="63748" y="624719"/>
                  <a:pt x="71844" y="652785"/>
                  <a:pt x="112319" y="656154"/>
                </a:cubicBezTo>
                <a:cubicBezTo>
                  <a:pt x="151782" y="659522"/>
                  <a:pt x="194281" y="641559"/>
                  <a:pt x="215531" y="703306"/>
                </a:cubicBezTo>
                <a:cubicBezTo>
                  <a:pt x="221602" y="722392"/>
                  <a:pt x="259042" y="716779"/>
                  <a:pt x="282315" y="720147"/>
                </a:cubicBezTo>
                <a:cubicBezTo>
                  <a:pt x="332909" y="728005"/>
                  <a:pt x="386539" y="720147"/>
                  <a:pt x="435109" y="744846"/>
                </a:cubicBezTo>
                <a:cubicBezTo>
                  <a:pt x="454335" y="753827"/>
                  <a:pt x="467489" y="760563"/>
                  <a:pt x="457370" y="785263"/>
                </a:cubicBezTo>
                <a:cubicBezTo>
                  <a:pt x="447252" y="811084"/>
                  <a:pt x="460406" y="820066"/>
                  <a:pt x="476596" y="830170"/>
                </a:cubicBezTo>
                <a:cubicBezTo>
                  <a:pt x="488739" y="838028"/>
                  <a:pt x="506953" y="835783"/>
                  <a:pt x="517071" y="859360"/>
                </a:cubicBezTo>
                <a:cubicBezTo>
                  <a:pt x="410824" y="855992"/>
                  <a:pt x="307612" y="836906"/>
                  <a:pt x="202377" y="854869"/>
                </a:cubicBezTo>
                <a:cubicBezTo>
                  <a:pt x="317731" y="899776"/>
                  <a:pt x="444216" y="897531"/>
                  <a:pt x="557546" y="949175"/>
                </a:cubicBezTo>
                <a:cubicBezTo>
                  <a:pt x="553499" y="967137"/>
                  <a:pt x="527190" y="959278"/>
                  <a:pt x="526178" y="986223"/>
                </a:cubicBezTo>
                <a:cubicBezTo>
                  <a:pt x="585879" y="1014290"/>
                  <a:pt x="657723" y="995204"/>
                  <a:pt x="720459" y="1036744"/>
                </a:cubicBezTo>
                <a:cubicBezTo>
                  <a:pt x="684032" y="1055829"/>
                  <a:pt x="650640" y="1024394"/>
                  <a:pt x="616236" y="1042357"/>
                </a:cubicBezTo>
                <a:cubicBezTo>
                  <a:pt x="627367" y="1069302"/>
                  <a:pt x="1131283" y="1235459"/>
                  <a:pt x="1222353" y="1253422"/>
                </a:cubicBezTo>
                <a:cubicBezTo>
                  <a:pt x="1407527" y="1290470"/>
                  <a:pt x="1940788" y="1384776"/>
                  <a:pt x="2087511" y="1406107"/>
                </a:cubicBezTo>
                <a:cubicBezTo>
                  <a:pt x="2200841" y="1421824"/>
                  <a:pt x="2313160" y="1434174"/>
                  <a:pt x="2425479" y="1435297"/>
                </a:cubicBezTo>
                <a:cubicBezTo>
                  <a:pt x="2553988" y="1436419"/>
                  <a:pt x="2681485" y="1430806"/>
                  <a:pt x="2809994" y="1426315"/>
                </a:cubicBezTo>
                <a:cubicBezTo>
                  <a:pt x="2858058" y="1424631"/>
                  <a:pt x="2905933" y="1421684"/>
                  <a:pt x="2953618" y="1417071"/>
                </a:cubicBezTo>
                <a:lnTo>
                  <a:pt x="3021543" y="1407897"/>
                </a:lnTo>
                <a:close/>
              </a:path>
            </a:pathLst>
          </a:custGeom>
          <a:solidFill>
            <a:schemeClr val="accent1">
              <a:alpha val="20000"/>
            </a:schemeClr>
          </a:solidFill>
          <a:ln w="32707" cap="flat">
            <a:noFill/>
            <a:prstDash val="solid"/>
            <a:miter/>
          </a:ln>
        </p:spPr>
        <p:txBody>
          <a:bodyPr wrap="square" rtlCol="0" anchor="ctr">
            <a:noAutofit/>
          </a:bodyPr>
          <a:lstStyle/>
          <a:p>
            <a:pPr rtl="0"/>
            <a:endParaRPr lang="nl-NL" noProof="0"/>
          </a:p>
        </p:txBody>
      </p:sp>
      <p:sp>
        <p:nvSpPr>
          <p:cNvPr id="2" name="Titel 1">
            <a:extLst>
              <a:ext uri="{FF2B5EF4-FFF2-40B4-BE49-F238E27FC236}">
                <a16:creationId xmlns:a16="http://schemas.microsoft.com/office/drawing/2014/main" id="{164D2B94-0682-4185-BCE3-89AF214A4FA8}"/>
              </a:ext>
            </a:extLst>
          </p:cNvPr>
          <p:cNvSpPr>
            <a:spLocks noGrp="1"/>
          </p:cNvSpPr>
          <p:nvPr>
            <p:ph type="title" hasCustomPrompt="1"/>
          </p:nvPr>
        </p:nvSpPr>
        <p:spPr>
          <a:xfrm>
            <a:off x="839788" y="365125"/>
            <a:ext cx="10515600" cy="1325563"/>
          </a:xfrm>
        </p:spPr>
        <p:txBody>
          <a:bodyPr rtlCol="0">
            <a:normAutofit/>
          </a:bodyPr>
          <a:lstStyle>
            <a:lvl1pPr>
              <a:defRPr sz="4000"/>
            </a:lvl1pPr>
          </a:lstStyle>
          <a:p>
            <a:pPr rtl="0"/>
            <a:r>
              <a:rPr lang="nl-NL" noProof="0"/>
              <a:t>Klik om de titelstijl van het model te bewerken</a:t>
            </a:r>
          </a:p>
        </p:txBody>
      </p:sp>
      <p:sp>
        <p:nvSpPr>
          <p:cNvPr id="3" name="Tijdelijke aanduiding voor tekst 2">
            <a:extLst>
              <a:ext uri="{FF2B5EF4-FFF2-40B4-BE49-F238E27FC236}">
                <a16:creationId xmlns:a16="http://schemas.microsoft.com/office/drawing/2014/main" id="{8D65C47E-B85E-4B3E-A669-DEEC7F5DF2FB}"/>
              </a:ext>
            </a:extLst>
          </p:cNvPr>
          <p:cNvSpPr>
            <a:spLocks noGrp="1"/>
          </p:cNvSpPr>
          <p:nvPr>
            <p:ph type="body" idx="1" hasCustomPrompt="1"/>
          </p:nvPr>
        </p:nvSpPr>
        <p:spPr>
          <a:xfrm>
            <a:off x="839788" y="2011680"/>
            <a:ext cx="3108960" cy="950976"/>
          </a:xfrm>
        </p:spPr>
        <p:txBody>
          <a:bodyPr rtlCol="0" anchor="b">
            <a:normAutofit/>
          </a:bodyPr>
          <a:lstStyle>
            <a:lvl1pPr marL="0" indent="0">
              <a:buNone/>
              <a:defRPr sz="2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nl-NL" noProof="0"/>
              <a:t>Klik om de tekststijlen van het model te bewerken</a:t>
            </a:r>
          </a:p>
        </p:txBody>
      </p:sp>
      <p:sp>
        <p:nvSpPr>
          <p:cNvPr id="4" name="Tijdelijke aanduiding voor inhoud 3">
            <a:extLst>
              <a:ext uri="{FF2B5EF4-FFF2-40B4-BE49-F238E27FC236}">
                <a16:creationId xmlns:a16="http://schemas.microsoft.com/office/drawing/2014/main" id="{E324517F-FE8C-49AD-9A52-0F4301052699}"/>
              </a:ext>
            </a:extLst>
          </p:cNvPr>
          <p:cNvSpPr>
            <a:spLocks noGrp="1"/>
          </p:cNvSpPr>
          <p:nvPr>
            <p:ph sz="half" idx="2" hasCustomPrompt="1"/>
          </p:nvPr>
        </p:nvSpPr>
        <p:spPr>
          <a:xfrm>
            <a:off x="839788" y="3127248"/>
            <a:ext cx="3108960" cy="3063240"/>
          </a:xfrm>
        </p:spPr>
        <p:txBody>
          <a:bodyPr rtlCol="0">
            <a:normAutofit/>
          </a:bodyPr>
          <a:lstStyle>
            <a:lvl1pPr>
              <a:defRPr sz="1800"/>
            </a:lvl1pPr>
            <a:lvl2pPr>
              <a:defRPr sz="1800"/>
            </a:lvl2pPr>
            <a:lvl3pPr>
              <a:defRPr sz="1800"/>
            </a:lvl3pPr>
            <a:lvl4pPr>
              <a:defRPr sz="1800"/>
            </a:lvl4pPr>
            <a:lvl5pPr>
              <a:defRPr sz="1800"/>
            </a:lvl5pPr>
          </a:lstStyle>
          <a:p>
            <a:pPr lvl="0" rtl="0"/>
            <a:r>
              <a:rPr lang="nl-NL" noProof="0"/>
              <a:t>Klik om de tekststijlen van het model te bewerken</a:t>
            </a:r>
          </a:p>
          <a:p>
            <a:pPr lvl="1" rtl="0"/>
            <a:r>
              <a:rPr lang="nl-NL" noProof="0"/>
              <a:t>Tweede niveau</a:t>
            </a:r>
          </a:p>
          <a:p>
            <a:pPr lvl="2" rtl="0"/>
            <a:r>
              <a:rPr lang="nl-NL" noProof="0"/>
              <a:t>Derde niveau</a:t>
            </a:r>
          </a:p>
          <a:p>
            <a:pPr lvl="3" rtl="0"/>
            <a:r>
              <a:rPr lang="nl-NL" noProof="0"/>
              <a:t>Vierde niveau</a:t>
            </a:r>
          </a:p>
          <a:p>
            <a:pPr lvl="4" rtl="0"/>
            <a:r>
              <a:rPr lang="nl-NL" noProof="0"/>
              <a:t>Vijfde niveau</a:t>
            </a:r>
          </a:p>
        </p:txBody>
      </p:sp>
      <p:sp>
        <p:nvSpPr>
          <p:cNvPr id="5" name="Tijdelijke aanduiding voor tekst 4">
            <a:extLst>
              <a:ext uri="{FF2B5EF4-FFF2-40B4-BE49-F238E27FC236}">
                <a16:creationId xmlns:a16="http://schemas.microsoft.com/office/drawing/2014/main" id="{C80C73EC-7117-4DC2-9075-14102F2E282B}"/>
              </a:ext>
            </a:extLst>
          </p:cNvPr>
          <p:cNvSpPr>
            <a:spLocks noGrp="1"/>
          </p:cNvSpPr>
          <p:nvPr>
            <p:ph type="body" sz="quarter" idx="3" hasCustomPrompt="1"/>
          </p:nvPr>
        </p:nvSpPr>
        <p:spPr>
          <a:xfrm>
            <a:off x="4541520" y="2011680"/>
            <a:ext cx="3108960" cy="950976"/>
          </a:xfrm>
        </p:spPr>
        <p:txBody>
          <a:bodyPr rtlCol="0" anchor="b">
            <a:normAutofit/>
          </a:bodyPr>
          <a:lstStyle>
            <a:lvl1pPr marL="0" indent="0">
              <a:buNone/>
              <a:defRPr sz="2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nl-NL" noProof="0"/>
              <a:t>Klik om de tekststijlen van het model te bewerken</a:t>
            </a:r>
          </a:p>
        </p:txBody>
      </p:sp>
      <p:sp>
        <p:nvSpPr>
          <p:cNvPr id="6" name="Tijdelijke aanduiding voor inhoud 5">
            <a:extLst>
              <a:ext uri="{FF2B5EF4-FFF2-40B4-BE49-F238E27FC236}">
                <a16:creationId xmlns:a16="http://schemas.microsoft.com/office/drawing/2014/main" id="{7DD9A323-865B-4177-8F98-9BA304E022E0}"/>
              </a:ext>
            </a:extLst>
          </p:cNvPr>
          <p:cNvSpPr>
            <a:spLocks noGrp="1"/>
          </p:cNvSpPr>
          <p:nvPr>
            <p:ph sz="quarter" idx="4" hasCustomPrompt="1"/>
          </p:nvPr>
        </p:nvSpPr>
        <p:spPr>
          <a:xfrm>
            <a:off x="4541520" y="3127248"/>
            <a:ext cx="3108960" cy="3063240"/>
          </a:xfrm>
        </p:spPr>
        <p:txBody>
          <a:bodyPr rtlCol="0">
            <a:normAutofit/>
          </a:bodyPr>
          <a:lstStyle>
            <a:lvl1pPr>
              <a:defRPr sz="1800"/>
            </a:lvl1pPr>
            <a:lvl2pPr>
              <a:defRPr sz="1800"/>
            </a:lvl2pPr>
            <a:lvl3pPr>
              <a:defRPr sz="1800"/>
            </a:lvl3pPr>
            <a:lvl4pPr>
              <a:defRPr sz="1800"/>
            </a:lvl4pPr>
            <a:lvl5pPr>
              <a:defRPr sz="1800"/>
            </a:lvl5pPr>
          </a:lstStyle>
          <a:p>
            <a:pPr lvl="0" rtl="0"/>
            <a:r>
              <a:rPr lang="nl-NL" noProof="0"/>
              <a:t>Klik om de tekststijlen van het model te bewerken</a:t>
            </a:r>
          </a:p>
          <a:p>
            <a:pPr lvl="1" rtl="0"/>
            <a:r>
              <a:rPr lang="nl-NL" noProof="0"/>
              <a:t>Tweede niveau</a:t>
            </a:r>
          </a:p>
          <a:p>
            <a:pPr lvl="2" rtl="0"/>
            <a:r>
              <a:rPr lang="nl-NL" noProof="0"/>
              <a:t>Derde niveau</a:t>
            </a:r>
          </a:p>
          <a:p>
            <a:pPr lvl="3" rtl="0"/>
            <a:r>
              <a:rPr lang="nl-NL" noProof="0"/>
              <a:t>Vierde niveau</a:t>
            </a:r>
          </a:p>
          <a:p>
            <a:pPr lvl="4" rtl="0"/>
            <a:r>
              <a:rPr lang="nl-NL" noProof="0"/>
              <a:t>Vijfde niveau</a:t>
            </a:r>
          </a:p>
        </p:txBody>
      </p:sp>
      <p:sp>
        <p:nvSpPr>
          <p:cNvPr id="7" name="Tijdelijke aanduiding voor datum 6">
            <a:extLst>
              <a:ext uri="{FF2B5EF4-FFF2-40B4-BE49-F238E27FC236}">
                <a16:creationId xmlns:a16="http://schemas.microsoft.com/office/drawing/2014/main" id="{2AA4E5D6-7075-4584-BD43-D966F0B58E6D}"/>
              </a:ext>
            </a:extLst>
          </p:cNvPr>
          <p:cNvSpPr>
            <a:spLocks noGrp="1"/>
          </p:cNvSpPr>
          <p:nvPr>
            <p:ph type="dt" sz="half" idx="10"/>
          </p:nvPr>
        </p:nvSpPr>
        <p:spPr/>
        <p:txBody>
          <a:bodyPr rtlCol="0"/>
          <a:lstStyle/>
          <a:p>
            <a:fld id="{0E18920E-FD58-42AB-B72C-1D572F113C4A}" type="datetimeFigureOut">
              <a:rPr lang="nl-NL" smtClean="0"/>
              <a:t>7-11-2024</a:t>
            </a:fld>
            <a:endParaRPr lang="nl-NL"/>
          </a:p>
        </p:txBody>
      </p:sp>
      <p:sp>
        <p:nvSpPr>
          <p:cNvPr id="8" name="Tijdelijke aanduiding voor voettekst 7">
            <a:extLst>
              <a:ext uri="{FF2B5EF4-FFF2-40B4-BE49-F238E27FC236}">
                <a16:creationId xmlns:a16="http://schemas.microsoft.com/office/drawing/2014/main" id="{8C38B83D-8A05-4F3C-A409-1602C9630750}"/>
              </a:ext>
            </a:extLst>
          </p:cNvPr>
          <p:cNvSpPr>
            <a:spLocks noGrp="1"/>
          </p:cNvSpPr>
          <p:nvPr>
            <p:ph type="ftr" sz="quarter" idx="11"/>
          </p:nvPr>
        </p:nvSpPr>
        <p:spPr/>
        <p:txBody>
          <a:bodyPr rtlCol="0"/>
          <a:lstStyle/>
          <a:p>
            <a:endParaRPr lang="nl-NL"/>
          </a:p>
        </p:txBody>
      </p:sp>
      <p:sp>
        <p:nvSpPr>
          <p:cNvPr id="9" name="Tijdelijke aanduiding voor dianummer 8">
            <a:extLst>
              <a:ext uri="{FF2B5EF4-FFF2-40B4-BE49-F238E27FC236}">
                <a16:creationId xmlns:a16="http://schemas.microsoft.com/office/drawing/2014/main" id="{BAD250E7-8A73-449C-A140-A2A2582D7F33}"/>
              </a:ext>
            </a:extLst>
          </p:cNvPr>
          <p:cNvSpPr>
            <a:spLocks noGrp="1"/>
          </p:cNvSpPr>
          <p:nvPr>
            <p:ph type="sldNum" sz="quarter" idx="12"/>
          </p:nvPr>
        </p:nvSpPr>
        <p:spPr/>
        <p:txBody>
          <a:bodyPr rtlCol="0"/>
          <a:lstStyle/>
          <a:p>
            <a:fld id="{F2739809-2D38-4FEB-A589-E4D50088B1DA}" type="slidenum">
              <a:rPr lang="nl-NL" smtClean="0"/>
              <a:t>‹nr.›</a:t>
            </a:fld>
            <a:endParaRPr lang="nl-NL"/>
          </a:p>
        </p:txBody>
      </p:sp>
      <p:sp>
        <p:nvSpPr>
          <p:cNvPr id="11" name="Tijdelijke aanduiding voor tekst 4">
            <a:extLst>
              <a:ext uri="{FF2B5EF4-FFF2-40B4-BE49-F238E27FC236}">
                <a16:creationId xmlns:a16="http://schemas.microsoft.com/office/drawing/2014/main" id="{B4B72819-870F-4CC8-9DEF-58C3AB4CD685}"/>
              </a:ext>
            </a:extLst>
          </p:cNvPr>
          <p:cNvSpPr>
            <a:spLocks noGrp="1"/>
          </p:cNvSpPr>
          <p:nvPr>
            <p:ph type="body" sz="quarter" idx="13" hasCustomPrompt="1"/>
          </p:nvPr>
        </p:nvSpPr>
        <p:spPr>
          <a:xfrm>
            <a:off x="8243252" y="2011680"/>
            <a:ext cx="3108960" cy="950976"/>
          </a:xfrm>
        </p:spPr>
        <p:txBody>
          <a:bodyPr rtlCol="0" anchor="b">
            <a:normAutofit/>
          </a:bodyPr>
          <a:lstStyle>
            <a:lvl1pPr marL="0" indent="0">
              <a:buNone/>
              <a:defRPr sz="2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nl-NL" noProof="0"/>
              <a:t>Klik om de tekststijlen van het model te bewerken</a:t>
            </a:r>
          </a:p>
        </p:txBody>
      </p:sp>
      <p:sp>
        <p:nvSpPr>
          <p:cNvPr id="12" name="Tijdelijke aanduiding voor inhoud 5">
            <a:extLst>
              <a:ext uri="{FF2B5EF4-FFF2-40B4-BE49-F238E27FC236}">
                <a16:creationId xmlns:a16="http://schemas.microsoft.com/office/drawing/2014/main" id="{D7812E9D-BE2A-41F4-AA15-DC0B8C56AE77}"/>
              </a:ext>
            </a:extLst>
          </p:cNvPr>
          <p:cNvSpPr>
            <a:spLocks noGrp="1"/>
          </p:cNvSpPr>
          <p:nvPr>
            <p:ph sz="quarter" idx="14" hasCustomPrompt="1"/>
          </p:nvPr>
        </p:nvSpPr>
        <p:spPr>
          <a:xfrm>
            <a:off x="8243252" y="3127248"/>
            <a:ext cx="3108960" cy="3063240"/>
          </a:xfrm>
        </p:spPr>
        <p:txBody>
          <a:bodyPr rtlCol="0">
            <a:normAutofit/>
          </a:bodyPr>
          <a:lstStyle>
            <a:lvl1pPr>
              <a:defRPr sz="1800"/>
            </a:lvl1pPr>
            <a:lvl2pPr>
              <a:defRPr sz="1800"/>
            </a:lvl2pPr>
            <a:lvl3pPr>
              <a:defRPr sz="1800"/>
            </a:lvl3pPr>
            <a:lvl4pPr>
              <a:defRPr sz="1800"/>
            </a:lvl4pPr>
            <a:lvl5pPr>
              <a:defRPr sz="1800"/>
            </a:lvl5pPr>
          </a:lstStyle>
          <a:p>
            <a:pPr lvl="0" rtl="0"/>
            <a:r>
              <a:rPr lang="nl-NL" noProof="0"/>
              <a:t>Klik om de tekststijlen van het model te bewerken</a:t>
            </a:r>
          </a:p>
          <a:p>
            <a:pPr lvl="1" rtl="0"/>
            <a:r>
              <a:rPr lang="nl-NL" noProof="0"/>
              <a:t>Tweede niveau</a:t>
            </a:r>
          </a:p>
          <a:p>
            <a:pPr lvl="2" rtl="0"/>
            <a:r>
              <a:rPr lang="nl-NL" noProof="0"/>
              <a:t>Derde niveau</a:t>
            </a:r>
          </a:p>
          <a:p>
            <a:pPr lvl="3" rtl="0"/>
            <a:r>
              <a:rPr lang="nl-NL" noProof="0"/>
              <a:t>Vierde niveau</a:t>
            </a:r>
          </a:p>
          <a:p>
            <a:pPr lvl="4" rtl="0"/>
            <a:r>
              <a:rPr lang="nl-NL" noProof="0"/>
              <a:t>Vijfde niveau</a:t>
            </a:r>
          </a:p>
        </p:txBody>
      </p:sp>
    </p:spTree>
    <p:extLst>
      <p:ext uri="{BB962C8B-B14F-4D97-AF65-F5344CB8AC3E}">
        <p14:creationId xmlns:p14="http://schemas.microsoft.com/office/powerpoint/2010/main" val="297677562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el en inhoud met 2 afbeeldingen">
    <p:spTree>
      <p:nvGrpSpPr>
        <p:cNvPr id="1" name=""/>
        <p:cNvGrpSpPr/>
        <p:nvPr/>
      </p:nvGrpSpPr>
      <p:grpSpPr>
        <a:xfrm>
          <a:off x="0" y="0"/>
          <a:ext cx="0" cy="0"/>
          <a:chOff x="0" y="0"/>
          <a:chExt cx="0" cy="0"/>
        </a:xfrm>
      </p:grpSpPr>
      <p:sp>
        <p:nvSpPr>
          <p:cNvPr id="17" name="Tijdelijke aanduiding voor afbeelding 16">
            <a:extLst>
              <a:ext uri="{FF2B5EF4-FFF2-40B4-BE49-F238E27FC236}">
                <a16:creationId xmlns:a16="http://schemas.microsoft.com/office/drawing/2014/main" id="{2E6D765B-CB67-4A95-A679-026ECF057447}"/>
              </a:ext>
            </a:extLst>
          </p:cNvPr>
          <p:cNvSpPr>
            <a:spLocks noGrp="1"/>
          </p:cNvSpPr>
          <p:nvPr>
            <p:ph type="pic" sz="quarter" idx="13"/>
          </p:nvPr>
        </p:nvSpPr>
        <p:spPr>
          <a:xfrm>
            <a:off x="0" y="0"/>
            <a:ext cx="6105136" cy="4191000"/>
          </a:xfrm>
          <a:custGeom>
            <a:avLst/>
            <a:gdLst>
              <a:gd name="connsiteX0" fmla="*/ 0 w 6105136"/>
              <a:gd name="connsiteY0" fmla="*/ 0 h 4191000"/>
              <a:gd name="connsiteX1" fmla="*/ 5607799 w 6105136"/>
              <a:gd name="connsiteY1" fmla="*/ 0 h 4191000"/>
              <a:gd name="connsiteX2" fmla="*/ 5571513 w 6105136"/>
              <a:gd name="connsiteY2" fmla="*/ 27327 h 4191000"/>
              <a:gd name="connsiteX3" fmla="*/ 5456712 w 6105136"/>
              <a:gd name="connsiteY3" fmla="*/ 261788 h 4191000"/>
              <a:gd name="connsiteX4" fmla="*/ 5651844 w 6105136"/>
              <a:gd name="connsiteY4" fmla="*/ 341674 h 4191000"/>
              <a:gd name="connsiteX5" fmla="*/ 5663501 w 6105136"/>
              <a:gd name="connsiteY5" fmla="*/ 477009 h 4191000"/>
              <a:gd name="connsiteX6" fmla="*/ 5762794 w 6105136"/>
              <a:gd name="connsiteY6" fmla="*/ 628324 h 4191000"/>
              <a:gd name="connsiteX7" fmla="*/ 5981237 w 6105136"/>
              <a:gd name="connsiteY7" fmla="*/ 841197 h 4191000"/>
              <a:gd name="connsiteX8" fmla="*/ 6105136 w 6105136"/>
              <a:gd name="connsiteY8" fmla="*/ 984052 h 4191000"/>
              <a:gd name="connsiteX9" fmla="*/ 5891443 w 6105136"/>
              <a:gd name="connsiteY9" fmla="*/ 1022115 h 4191000"/>
              <a:gd name="connsiteX10" fmla="*/ 5858202 w 6105136"/>
              <a:gd name="connsiteY10" fmla="*/ 1044202 h 4191000"/>
              <a:gd name="connsiteX11" fmla="*/ 5883673 w 6105136"/>
              <a:gd name="connsiteY11" fmla="*/ 1119387 h 4191000"/>
              <a:gd name="connsiteX12" fmla="*/ 5917778 w 6105136"/>
              <a:gd name="connsiteY12" fmla="*/ 1194108 h 4191000"/>
              <a:gd name="connsiteX13" fmla="*/ 5894034 w 6105136"/>
              <a:gd name="connsiteY13" fmla="*/ 1252846 h 4191000"/>
              <a:gd name="connsiteX14" fmla="*/ 5727393 w 6105136"/>
              <a:gd name="connsiteY14" fmla="*/ 1507074 h 4191000"/>
              <a:gd name="connsiteX15" fmla="*/ 5590543 w 6105136"/>
              <a:gd name="connsiteY15" fmla="*/ 1608104 h 4191000"/>
              <a:gd name="connsiteX16" fmla="*/ 5278850 w 6105136"/>
              <a:gd name="connsiteY16" fmla="*/ 2067214 h 4191000"/>
              <a:gd name="connsiteX17" fmla="*/ 5180851 w 6105136"/>
              <a:gd name="connsiteY17" fmla="*/ 2216179 h 4191000"/>
              <a:gd name="connsiteX18" fmla="*/ 5253380 w 6105136"/>
              <a:gd name="connsiteY18" fmla="*/ 2268808 h 4191000"/>
              <a:gd name="connsiteX19" fmla="*/ 5114368 w 6105136"/>
              <a:gd name="connsiteY19" fmla="*/ 2424825 h 4191000"/>
              <a:gd name="connsiteX20" fmla="*/ 4950749 w 6105136"/>
              <a:gd name="connsiteY20" fmla="*/ 2598221 h 4191000"/>
              <a:gd name="connsiteX21" fmla="*/ 4908013 w 6105136"/>
              <a:gd name="connsiteY21" fmla="*/ 2644276 h 4191000"/>
              <a:gd name="connsiteX22" fmla="*/ 1716450 w 6105136"/>
              <a:gd name="connsiteY22" fmla="*/ 4190409 h 4191000"/>
              <a:gd name="connsiteX23" fmla="*/ 1666111 w 6105136"/>
              <a:gd name="connsiteY23" fmla="*/ 4191000 h 4191000"/>
              <a:gd name="connsiteX24" fmla="*/ 1557777 w 6105136"/>
              <a:gd name="connsiteY24" fmla="*/ 4191000 h 4191000"/>
              <a:gd name="connsiteX25" fmla="*/ 1535079 w 6105136"/>
              <a:gd name="connsiteY25" fmla="*/ 4190306 h 4191000"/>
              <a:gd name="connsiteX26" fmla="*/ 645760 w 6105136"/>
              <a:gd name="connsiteY26" fmla="*/ 3962397 h 4191000"/>
              <a:gd name="connsiteX27" fmla="*/ 293915 w 6105136"/>
              <a:gd name="connsiteY27" fmla="*/ 3785239 h 4191000"/>
              <a:gd name="connsiteX28" fmla="*/ 68403 w 6105136"/>
              <a:gd name="connsiteY28" fmla="*/ 3637448 h 4191000"/>
              <a:gd name="connsiteX29" fmla="*/ 0 w 6105136"/>
              <a:gd name="connsiteY29" fmla="*/ 3589272 h 4191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6105136" h="4191000">
                <a:moveTo>
                  <a:pt x="0" y="0"/>
                </a:moveTo>
                <a:lnTo>
                  <a:pt x="5607799" y="0"/>
                </a:lnTo>
                <a:lnTo>
                  <a:pt x="5571513" y="27327"/>
                </a:lnTo>
                <a:cubicBezTo>
                  <a:pt x="5516855" y="89886"/>
                  <a:pt x="5497833" y="180727"/>
                  <a:pt x="5456712" y="261788"/>
                </a:cubicBezTo>
                <a:cubicBezTo>
                  <a:pt x="5516289" y="304550"/>
                  <a:pt x="5587520" y="313948"/>
                  <a:pt x="5651844" y="341674"/>
                </a:cubicBezTo>
                <a:cubicBezTo>
                  <a:pt x="5718760" y="370809"/>
                  <a:pt x="5718760" y="392425"/>
                  <a:pt x="5663501" y="477009"/>
                </a:cubicBezTo>
                <a:cubicBezTo>
                  <a:pt x="5807259" y="495339"/>
                  <a:pt x="5807259" y="495339"/>
                  <a:pt x="5762794" y="628324"/>
                </a:cubicBezTo>
                <a:cubicBezTo>
                  <a:pt x="5883243" y="640542"/>
                  <a:pt x="5962676" y="703511"/>
                  <a:pt x="5981237" y="841197"/>
                </a:cubicBezTo>
                <a:cubicBezTo>
                  <a:pt x="5990305" y="907926"/>
                  <a:pt x="6044700" y="939409"/>
                  <a:pt x="6105136" y="984052"/>
                </a:cubicBezTo>
                <a:cubicBezTo>
                  <a:pt x="6030022" y="1027286"/>
                  <a:pt x="5979081" y="1117509"/>
                  <a:pt x="5891443" y="1022115"/>
                </a:cubicBezTo>
                <a:cubicBezTo>
                  <a:pt x="5859498" y="987342"/>
                  <a:pt x="5862517" y="1031513"/>
                  <a:pt x="5858202" y="1044202"/>
                </a:cubicBezTo>
                <a:cubicBezTo>
                  <a:pt x="5847842" y="1075215"/>
                  <a:pt x="5869424" y="1095893"/>
                  <a:pt x="5883673" y="1119387"/>
                </a:cubicBezTo>
                <a:cubicBezTo>
                  <a:pt x="5897486" y="1142885"/>
                  <a:pt x="5913893" y="1167789"/>
                  <a:pt x="5917778" y="1194108"/>
                </a:cubicBezTo>
                <a:cubicBezTo>
                  <a:pt x="5920365" y="1212434"/>
                  <a:pt x="5907848" y="1239216"/>
                  <a:pt x="5894034" y="1252846"/>
                </a:cubicBezTo>
                <a:cubicBezTo>
                  <a:pt x="5821506" y="1324743"/>
                  <a:pt x="5864677" y="1486396"/>
                  <a:pt x="5727393" y="1507074"/>
                </a:cubicBezTo>
                <a:cubicBezTo>
                  <a:pt x="5665659" y="1516469"/>
                  <a:pt x="5635872" y="1575680"/>
                  <a:pt x="5590543" y="1608104"/>
                </a:cubicBezTo>
                <a:cubicBezTo>
                  <a:pt x="5432970" y="1721355"/>
                  <a:pt x="5327632" y="1867030"/>
                  <a:pt x="5278850" y="2067214"/>
                </a:cubicBezTo>
                <a:cubicBezTo>
                  <a:pt x="5265468" y="2122664"/>
                  <a:pt x="5214092" y="2167309"/>
                  <a:pt x="5180851" y="2216179"/>
                </a:cubicBezTo>
                <a:cubicBezTo>
                  <a:pt x="5196826" y="2251892"/>
                  <a:pt x="5284029" y="2174826"/>
                  <a:pt x="5253380" y="2268808"/>
                </a:cubicBezTo>
                <a:cubicBezTo>
                  <a:pt x="5230067" y="2339298"/>
                  <a:pt x="5170490" y="2383001"/>
                  <a:pt x="5114368" y="2424825"/>
                </a:cubicBezTo>
                <a:cubicBezTo>
                  <a:pt x="5050475" y="2472284"/>
                  <a:pt x="4979676" y="2510347"/>
                  <a:pt x="4950749" y="2598221"/>
                </a:cubicBezTo>
                <a:cubicBezTo>
                  <a:pt x="4944706" y="2617020"/>
                  <a:pt x="4925279" y="2636755"/>
                  <a:pt x="4908013" y="2644276"/>
                </a:cubicBezTo>
                <a:cubicBezTo>
                  <a:pt x="4120036" y="3997466"/>
                  <a:pt x="2324286" y="4174529"/>
                  <a:pt x="1716450" y="4190409"/>
                </a:cubicBezTo>
                <a:lnTo>
                  <a:pt x="1666111" y="4191000"/>
                </a:lnTo>
                <a:lnTo>
                  <a:pt x="1557777" y="4191000"/>
                </a:lnTo>
                <a:lnTo>
                  <a:pt x="1535079" y="4190306"/>
                </a:lnTo>
                <a:cubicBezTo>
                  <a:pt x="1225543" y="4176680"/>
                  <a:pt x="932844" y="4081285"/>
                  <a:pt x="645760" y="3962397"/>
                </a:cubicBezTo>
                <a:cubicBezTo>
                  <a:pt x="524448" y="3912117"/>
                  <a:pt x="411775" y="3840689"/>
                  <a:pt x="293915" y="3785239"/>
                </a:cubicBezTo>
                <a:cubicBezTo>
                  <a:pt x="212539" y="3746940"/>
                  <a:pt x="140444" y="3691254"/>
                  <a:pt x="68403" y="3637448"/>
                </a:cubicBezTo>
                <a:lnTo>
                  <a:pt x="0" y="3589272"/>
                </a:lnTo>
                <a:close/>
              </a:path>
            </a:pathLst>
          </a:custGeom>
        </p:spPr>
        <p:txBody>
          <a:bodyPr wrap="square" rtlCol="0" anchor="ctr">
            <a:noAutofit/>
          </a:bodyPr>
          <a:lstStyle>
            <a:lvl1pPr algn="ctr">
              <a:buNone/>
              <a:defRPr/>
            </a:lvl1pPr>
          </a:lstStyle>
          <a:p>
            <a:pPr rtl="0"/>
            <a:r>
              <a:rPr lang="nl-NL" noProof="0"/>
              <a:t>Klik op het pictogram als u een afbeelding wilt toevoegen</a:t>
            </a:r>
          </a:p>
        </p:txBody>
      </p:sp>
      <p:sp>
        <p:nvSpPr>
          <p:cNvPr id="16" name="Tijdelijke aanduiding voor afbeelding 15">
            <a:extLst>
              <a:ext uri="{FF2B5EF4-FFF2-40B4-BE49-F238E27FC236}">
                <a16:creationId xmlns:a16="http://schemas.microsoft.com/office/drawing/2014/main" id="{79B39A93-8401-44BA-A9B6-459C297B6D26}"/>
              </a:ext>
            </a:extLst>
          </p:cNvPr>
          <p:cNvSpPr>
            <a:spLocks noGrp="1"/>
          </p:cNvSpPr>
          <p:nvPr>
            <p:ph type="pic" sz="quarter" idx="14"/>
          </p:nvPr>
        </p:nvSpPr>
        <p:spPr>
          <a:xfrm>
            <a:off x="462420" y="4304418"/>
            <a:ext cx="5414116" cy="2553582"/>
          </a:xfrm>
          <a:custGeom>
            <a:avLst/>
            <a:gdLst>
              <a:gd name="connsiteX0" fmla="*/ 158526 w 5414116"/>
              <a:gd name="connsiteY0" fmla="*/ 1316979 h 2553582"/>
              <a:gd name="connsiteX1" fmla="*/ 156754 w 5414116"/>
              <a:gd name="connsiteY1" fmla="*/ 1330318 h 2553582"/>
              <a:gd name="connsiteX2" fmla="*/ 150357 w 5414116"/>
              <a:gd name="connsiteY2" fmla="*/ 1343402 h 2553582"/>
              <a:gd name="connsiteX3" fmla="*/ 148224 w 5414116"/>
              <a:gd name="connsiteY3" fmla="*/ 1345403 h 2553582"/>
              <a:gd name="connsiteX4" fmla="*/ 152759 w 5414116"/>
              <a:gd name="connsiteY4" fmla="*/ 1332109 h 2553582"/>
              <a:gd name="connsiteX5" fmla="*/ 183999 w 5414116"/>
              <a:gd name="connsiteY5" fmla="*/ 1247985 h 2553582"/>
              <a:gd name="connsiteX6" fmla="*/ 185425 w 5414116"/>
              <a:gd name="connsiteY6" fmla="*/ 1249095 h 2553582"/>
              <a:gd name="connsiteX7" fmla="*/ 177909 w 5414116"/>
              <a:gd name="connsiteY7" fmla="*/ 1267545 h 2553582"/>
              <a:gd name="connsiteX8" fmla="*/ 163267 w 5414116"/>
              <a:gd name="connsiteY8" fmla="*/ 1304542 h 2553582"/>
              <a:gd name="connsiteX9" fmla="*/ 158526 w 5414116"/>
              <a:gd name="connsiteY9" fmla="*/ 1316979 h 2553582"/>
              <a:gd name="connsiteX10" fmla="*/ 160096 w 5414116"/>
              <a:gd name="connsiteY10" fmla="*/ 1305161 h 2553582"/>
              <a:gd name="connsiteX11" fmla="*/ 183999 w 5414116"/>
              <a:gd name="connsiteY11" fmla="*/ 1247985 h 2553582"/>
              <a:gd name="connsiteX12" fmla="*/ 2747400 w 5414116"/>
              <a:gd name="connsiteY12" fmla="*/ 406 h 2553582"/>
              <a:gd name="connsiteX13" fmla="*/ 3649095 w 5414116"/>
              <a:gd name="connsiteY13" fmla="*/ 133697 h 2553582"/>
              <a:gd name="connsiteX14" fmla="*/ 4698157 w 5414116"/>
              <a:gd name="connsiteY14" fmla="*/ 641897 h 2553582"/>
              <a:gd name="connsiteX15" fmla="*/ 4969229 w 5414116"/>
              <a:gd name="connsiteY15" fmla="*/ 864848 h 2553582"/>
              <a:gd name="connsiteX16" fmla="*/ 5031717 w 5414116"/>
              <a:gd name="connsiteY16" fmla="*/ 1024948 h 2553582"/>
              <a:gd name="connsiteX17" fmla="*/ 5057014 w 5414116"/>
              <a:gd name="connsiteY17" fmla="*/ 1071682 h 2553582"/>
              <a:gd name="connsiteX18" fmla="*/ 5135838 w 5414116"/>
              <a:gd name="connsiteY18" fmla="*/ 1143392 h 2553582"/>
              <a:gd name="connsiteX19" fmla="*/ 5266156 w 5414116"/>
              <a:gd name="connsiteY19" fmla="*/ 1289064 h 2553582"/>
              <a:gd name="connsiteX20" fmla="*/ 5195858 w 5414116"/>
              <a:gd name="connsiteY20" fmla="*/ 1298567 h 2553582"/>
              <a:gd name="connsiteX21" fmla="*/ 5041179 w 5414116"/>
              <a:gd name="connsiteY21" fmla="*/ 1192607 h 2553582"/>
              <a:gd name="connsiteX22" fmla="*/ 4918135 w 5414116"/>
              <a:gd name="connsiteY22" fmla="*/ 1145234 h 2553582"/>
              <a:gd name="connsiteX23" fmla="*/ 5060171 w 5414116"/>
              <a:gd name="connsiteY23" fmla="*/ 1300349 h 2553582"/>
              <a:gd name="connsiteX24" fmla="*/ 5184421 w 5414116"/>
              <a:gd name="connsiteY24" fmla="*/ 1487704 h 2553582"/>
              <a:gd name="connsiteX25" fmla="*/ 5058648 w 5414116"/>
              <a:gd name="connsiteY25" fmla="*/ 1427657 h 2553582"/>
              <a:gd name="connsiteX26" fmla="*/ 5045794 w 5414116"/>
              <a:gd name="connsiteY26" fmla="*/ 1446015 h 2553582"/>
              <a:gd name="connsiteX27" fmla="*/ 5101767 w 5414116"/>
              <a:gd name="connsiteY27" fmla="*/ 1647359 h 2553582"/>
              <a:gd name="connsiteX28" fmla="*/ 5135030 w 5414116"/>
              <a:gd name="connsiteY28" fmla="*/ 1731061 h 2553582"/>
              <a:gd name="connsiteX29" fmla="*/ 5321944 w 5414116"/>
              <a:gd name="connsiteY29" fmla="*/ 2003361 h 2553582"/>
              <a:gd name="connsiteX30" fmla="*/ 5107240 w 5414116"/>
              <a:gd name="connsiteY30" fmla="*/ 1850840 h 2553582"/>
              <a:gd name="connsiteX31" fmla="*/ 5290952 w 5414116"/>
              <a:gd name="connsiteY31" fmla="*/ 2116036 h 2553582"/>
              <a:gd name="connsiteX32" fmla="*/ 5388446 w 5414116"/>
              <a:gd name="connsiteY32" fmla="*/ 2220887 h 2553582"/>
              <a:gd name="connsiteX33" fmla="*/ 5403992 w 5414116"/>
              <a:gd name="connsiteY33" fmla="*/ 2273010 h 2553582"/>
              <a:gd name="connsiteX34" fmla="*/ 5345240 w 5414116"/>
              <a:gd name="connsiteY34" fmla="*/ 2269525 h 2553582"/>
              <a:gd name="connsiteX35" fmla="*/ 5181971 w 5414116"/>
              <a:gd name="connsiteY35" fmla="*/ 2212341 h 2553582"/>
              <a:gd name="connsiteX36" fmla="*/ 5342451 w 5414116"/>
              <a:gd name="connsiteY36" fmla="*/ 2399541 h 2553582"/>
              <a:gd name="connsiteX37" fmla="*/ 5193127 w 5414116"/>
              <a:gd name="connsiteY37" fmla="*/ 2341296 h 2553582"/>
              <a:gd name="connsiteX38" fmla="*/ 5128778 w 5414116"/>
              <a:gd name="connsiteY38" fmla="*/ 2384953 h 2553582"/>
              <a:gd name="connsiteX39" fmla="*/ 5024779 w 5414116"/>
              <a:gd name="connsiteY39" fmla="*/ 2455361 h 2553582"/>
              <a:gd name="connsiteX40" fmla="*/ 4957119 w 5414116"/>
              <a:gd name="connsiteY40" fmla="*/ 2492221 h 2553582"/>
              <a:gd name="connsiteX41" fmla="*/ 4951208 w 5414116"/>
              <a:gd name="connsiteY41" fmla="*/ 2536243 h 2553582"/>
              <a:gd name="connsiteX42" fmla="*/ 4942986 w 5414116"/>
              <a:gd name="connsiteY42" fmla="*/ 2553582 h 2553582"/>
              <a:gd name="connsiteX43" fmla="*/ 0 w 5414116"/>
              <a:gd name="connsiteY43" fmla="*/ 2553582 h 2553582"/>
              <a:gd name="connsiteX44" fmla="*/ 10415 w 5414116"/>
              <a:gd name="connsiteY44" fmla="*/ 2540282 h 2553582"/>
              <a:gd name="connsiteX45" fmla="*/ 50390 w 5414116"/>
              <a:gd name="connsiteY45" fmla="*/ 2514109 h 2553582"/>
              <a:gd name="connsiteX46" fmla="*/ 78593 w 5414116"/>
              <a:gd name="connsiteY46" fmla="*/ 2498362 h 2553582"/>
              <a:gd name="connsiteX47" fmla="*/ 68604 w 5414116"/>
              <a:gd name="connsiteY47" fmla="*/ 2478966 h 2553582"/>
              <a:gd name="connsiteX48" fmla="*/ 51592 w 5414116"/>
              <a:gd name="connsiteY48" fmla="*/ 2367344 h 2553582"/>
              <a:gd name="connsiteX49" fmla="*/ 167239 w 5414116"/>
              <a:gd name="connsiteY49" fmla="*/ 2281968 h 2553582"/>
              <a:gd name="connsiteX50" fmla="*/ 218700 w 5414116"/>
              <a:gd name="connsiteY50" fmla="*/ 2261009 h 2553582"/>
              <a:gd name="connsiteX51" fmla="*/ 144260 w 5414116"/>
              <a:gd name="connsiteY51" fmla="*/ 2232104 h 2553582"/>
              <a:gd name="connsiteX52" fmla="*/ 132450 w 5414116"/>
              <a:gd name="connsiteY52" fmla="*/ 2182200 h 2553582"/>
              <a:gd name="connsiteX53" fmla="*/ 128269 w 5414116"/>
              <a:gd name="connsiteY53" fmla="*/ 2157485 h 2553582"/>
              <a:gd name="connsiteX54" fmla="*/ 102768 w 5414116"/>
              <a:gd name="connsiteY54" fmla="*/ 2004430 h 2553582"/>
              <a:gd name="connsiteX55" fmla="*/ 128485 w 5414116"/>
              <a:gd name="connsiteY55" fmla="*/ 1969383 h 2553582"/>
              <a:gd name="connsiteX56" fmla="*/ 316632 w 5414116"/>
              <a:gd name="connsiteY56" fmla="*/ 1814867 h 2553582"/>
              <a:gd name="connsiteX57" fmla="*/ 204084 w 5414116"/>
              <a:gd name="connsiteY57" fmla="*/ 1732869 h 2553582"/>
              <a:gd name="connsiteX58" fmla="*/ 227085 w 5414116"/>
              <a:gd name="connsiteY58" fmla="*/ 1644378 h 2553582"/>
              <a:gd name="connsiteX59" fmla="*/ 194840 w 5414116"/>
              <a:gd name="connsiteY59" fmla="*/ 1531510 h 2553582"/>
              <a:gd name="connsiteX60" fmla="*/ 153201 w 5414116"/>
              <a:gd name="connsiteY60" fmla="*/ 1357062 h 2553582"/>
              <a:gd name="connsiteX61" fmla="*/ 156754 w 5414116"/>
              <a:gd name="connsiteY61" fmla="*/ 1330318 h 2553582"/>
              <a:gd name="connsiteX62" fmla="*/ 158203 w 5414116"/>
              <a:gd name="connsiteY62" fmla="*/ 1327353 h 2553582"/>
              <a:gd name="connsiteX63" fmla="*/ 183908 w 5414116"/>
              <a:gd name="connsiteY63" fmla="*/ 1271808 h 2553582"/>
              <a:gd name="connsiteX64" fmla="*/ 192178 w 5414116"/>
              <a:gd name="connsiteY64" fmla="*/ 1254359 h 2553582"/>
              <a:gd name="connsiteX65" fmla="*/ 197963 w 5414116"/>
              <a:gd name="connsiteY65" fmla="*/ 1258870 h 2553582"/>
              <a:gd name="connsiteX66" fmla="*/ 207082 w 5414116"/>
              <a:gd name="connsiteY66" fmla="*/ 1270177 h 2553582"/>
              <a:gd name="connsiteX67" fmla="*/ 225258 w 5414116"/>
              <a:gd name="connsiteY67" fmla="*/ 1249926 h 2553582"/>
              <a:gd name="connsiteX68" fmla="*/ 225383 w 5414116"/>
              <a:gd name="connsiteY68" fmla="*/ 1197822 h 2553582"/>
              <a:gd name="connsiteX69" fmla="*/ 198195 w 5414116"/>
              <a:gd name="connsiteY69" fmla="*/ 1241661 h 2553582"/>
              <a:gd name="connsiteX70" fmla="*/ 192178 w 5414116"/>
              <a:gd name="connsiteY70" fmla="*/ 1254359 h 2553582"/>
              <a:gd name="connsiteX71" fmla="*/ 185425 w 5414116"/>
              <a:gd name="connsiteY71" fmla="*/ 1249095 h 2553582"/>
              <a:gd name="connsiteX72" fmla="*/ 194847 w 5414116"/>
              <a:gd name="connsiteY72" fmla="*/ 1225969 h 2553582"/>
              <a:gd name="connsiteX73" fmla="*/ 248781 w 5414116"/>
              <a:gd name="connsiteY73" fmla="*/ 1110761 h 2553582"/>
              <a:gd name="connsiteX74" fmla="*/ 418181 w 5414116"/>
              <a:gd name="connsiteY74" fmla="*/ 974220 h 2553582"/>
              <a:gd name="connsiteX75" fmla="*/ 532987 w 5414116"/>
              <a:gd name="connsiteY75" fmla="*/ 931088 h 2553582"/>
              <a:gd name="connsiteX76" fmla="*/ 846702 w 5414116"/>
              <a:gd name="connsiteY76" fmla="*/ 686183 h 2553582"/>
              <a:gd name="connsiteX77" fmla="*/ 946487 w 5414116"/>
              <a:gd name="connsiteY77" fmla="*/ 606427 h 2553582"/>
              <a:gd name="connsiteX78" fmla="*/ 909859 w 5414116"/>
              <a:gd name="connsiteY78" fmla="*/ 561037 h 2553582"/>
              <a:gd name="connsiteX79" fmla="*/ 1038549 w 5414116"/>
              <a:gd name="connsiteY79" fmla="*/ 483076 h 2553582"/>
              <a:gd name="connsiteX80" fmla="*/ 1187871 w 5414116"/>
              <a:gd name="connsiteY80" fmla="*/ 397948 h 2553582"/>
              <a:gd name="connsiteX81" fmla="*/ 2747400 w 5414116"/>
              <a:gd name="connsiteY81" fmla="*/ 406 h 2553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Lst>
            <a:rect l="l" t="t" r="r" b="b"/>
            <a:pathLst>
              <a:path w="5414116" h="2553582">
                <a:moveTo>
                  <a:pt x="158526" y="1316979"/>
                </a:moveTo>
                <a:lnTo>
                  <a:pt x="156754" y="1330318"/>
                </a:lnTo>
                <a:lnTo>
                  <a:pt x="150357" y="1343402"/>
                </a:lnTo>
                <a:cubicBezTo>
                  <a:pt x="148595" y="1346671"/>
                  <a:pt x="147784" y="1347597"/>
                  <a:pt x="148224" y="1345403"/>
                </a:cubicBezTo>
                <a:cubicBezTo>
                  <a:pt x="148536" y="1343890"/>
                  <a:pt x="150150" y="1339188"/>
                  <a:pt x="152759" y="1332109"/>
                </a:cubicBezTo>
                <a:close/>
                <a:moveTo>
                  <a:pt x="183999" y="1247985"/>
                </a:moveTo>
                <a:lnTo>
                  <a:pt x="185425" y="1249095"/>
                </a:lnTo>
                <a:lnTo>
                  <a:pt x="177909" y="1267545"/>
                </a:lnTo>
                <a:cubicBezTo>
                  <a:pt x="172543" y="1280910"/>
                  <a:pt x="167559" y="1293511"/>
                  <a:pt x="163267" y="1304542"/>
                </a:cubicBezTo>
                <a:lnTo>
                  <a:pt x="158526" y="1316979"/>
                </a:lnTo>
                <a:lnTo>
                  <a:pt x="160096" y="1305161"/>
                </a:lnTo>
                <a:cubicBezTo>
                  <a:pt x="166154" y="1273946"/>
                  <a:pt x="174799" y="1251295"/>
                  <a:pt x="183999" y="1247985"/>
                </a:cubicBezTo>
                <a:close/>
                <a:moveTo>
                  <a:pt x="2747400" y="406"/>
                </a:moveTo>
                <a:cubicBezTo>
                  <a:pt x="3035071" y="-4281"/>
                  <a:pt x="3341945" y="31161"/>
                  <a:pt x="3649095" y="133697"/>
                </a:cubicBezTo>
                <a:cubicBezTo>
                  <a:pt x="3849864" y="200721"/>
                  <a:pt x="4603144" y="576730"/>
                  <a:pt x="4698157" y="641897"/>
                </a:cubicBezTo>
                <a:cubicBezTo>
                  <a:pt x="4795794" y="709015"/>
                  <a:pt x="4865356" y="805949"/>
                  <a:pt x="4969229" y="864848"/>
                </a:cubicBezTo>
                <a:cubicBezTo>
                  <a:pt x="5024230" y="895855"/>
                  <a:pt x="5072076" y="940214"/>
                  <a:pt x="5031717" y="1024948"/>
                </a:cubicBezTo>
                <a:cubicBezTo>
                  <a:pt x="5020170" y="1048963"/>
                  <a:pt x="5029183" y="1072811"/>
                  <a:pt x="5057014" y="1071682"/>
                </a:cubicBezTo>
                <a:cubicBezTo>
                  <a:pt x="5109680" y="1069387"/>
                  <a:pt x="5118666" y="1110271"/>
                  <a:pt x="5135838" y="1143392"/>
                </a:cubicBezTo>
                <a:cubicBezTo>
                  <a:pt x="5166252" y="1202027"/>
                  <a:pt x="5193622" y="1263285"/>
                  <a:pt x="5266156" y="1289064"/>
                </a:cubicBezTo>
                <a:cubicBezTo>
                  <a:pt x="5238324" y="1323279"/>
                  <a:pt x="5215649" y="1311585"/>
                  <a:pt x="5195858" y="1298567"/>
                </a:cubicBezTo>
                <a:cubicBezTo>
                  <a:pt x="5143669" y="1263879"/>
                  <a:pt x="5093474" y="1226987"/>
                  <a:pt x="5041179" y="1192607"/>
                </a:cubicBezTo>
                <a:cubicBezTo>
                  <a:pt x="5007224" y="1170236"/>
                  <a:pt x="4975133" y="1142623"/>
                  <a:pt x="4918135" y="1145234"/>
                </a:cubicBezTo>
                <a:cubicBezTo>
                  <a:pt x="4935797" y="1231274"/>
                  <a:pt x="5007025" y="1262427"/>
                  <a:pt x="5060171" y="1300349"/>
                </a:cubicBezTo>
                <a:cubicBezTo>
                  <a:pt x="5126536" y="1347737"/>
                  <a:pt x="5152263" y="1413621"/>
                  <a:pt x="5184421" y="1487704"/>
                </a:cubicBezTo>
                <a:cubicBezTo>
                  <a:pt x="5122415" y="1489134"/>
                  <a:pt x="5103753" y="1435610"/>
                  <a:pt x="5058648" y="1427657"/>
                </a:cubicBezTo>
                <a:cubicBezTo>
                  <a:pt x="5053296" y="1435084"/>
                  <a:pt x="5045346" y="1445577"/>
                  <a:pt x="5045794" y="1446015"/>
                </a:cubicBezTo>
                <a:cubicBezTo>
                  <a:pt x="5106451" y="1496737"/>
                  <a:pt x="5117537" y="1568193"/>
                  <a:pt x="5101767" y="1647359"/>
                </a:cubicBezTo>
                <a:cubicBezTo>
                  <a:pt x="5093584" y="1688209"/>
                  <a:pt x="5115626" y="1706770"/>
                  <a:pt x="5135030" y="1731061"/>
                </a:cubicBezTo>
                <a:cubicBezTo>
                  <a:pt x="5203090" y="1816944"/>
                  <a:pt x="5278566" y="1897224"/>
                  <a:pt x="5321944" y="2003361"/>
                </a:cubicBezTo>
                <a:cubicBezTo>
                  <a:pt x="5239878" y="1971324"/>
                  <a:pt x="5191106" y="1897335"/>
                  <a:pt x="5107240" y="1850840"/>
                </a:cubicBezTo>
                <a:cubicBezTo>
                  <a:pt x="5146549" y="1965041"/>
                  <a:pt x="5224816" y="2036621"/>
                  <a:pt x="5290952" y="2116036"/>
                </a:cubicBezTo>
                <a:cubicBezTo>
                  <a:pt x="5321198" y="2152238"/>
                  <a:pt x="5345753" y="2195120"/>
                  <a:pt x="5388446" y="2220887"/>
                </a:cubicBezTo>
                <a:cubicBezTo>
                  <a:pt x="5403552" y="2230128"/>
                  <a:pt x="5428090" y="2247608"/>
                  <a:pt x="5403992" y="2273010"/>
                </a:cubicBezTo>
                <a:cubicBezTo>
                  <a:pt x="5383871" y="2294002"/>
                  <a:pt x="5363583" y="2281535"/>
                  <a:pt x="5345240" y="2269525"/>
                </a:cubicBezTo>
                <a:cubicBezTo>
                  <a:pt x="5301305" y="2240459"/>
                  <a:pt x="5249677" y="2227961"/>
                  <a:pt x="5181971" y="2212341"/>
                </a:cubicBezTo>
                <a:cubicBezTo>
                  <a:pt x="5210776" y="2304349"/>
                  <a:pt x="5323140" y="2305426"/>
                  <a:pt x="5342451" y="2399541"/>
                </a:cubicBezTo>
                <a:cubicBezTo>
                  <a:pt x="5276493" y="2399374"/>
                  <a:pt x="5240279" y="2358756"/>
                  <a:pt x="5193127" y="2341296"/>
                </a:cubicBezTo>
                <a:cubicBezTo>
                  <a:pt x="5150483" y="2325566"/>
                  <a:pt x="5134316" y="2337131"/>
                  <a:pt x="5128778" y="2384953"/>
                </a:cubicBezTo>
                <a:cubicBezTo>
                  <a:pt x="5120098" y="2459440"/>
                  <a:pt x="5082689" y="2490060"/>
                  <a:pt x="5024779" y="2455361"/>
                </a:cubicBezTo>
                <a:cubicBezTo>
                  <a:pt x="4971160" y="2423009"/>
                  <a:pt x="4955618" y="2448088"/>
                  <a:pt x="4957119" y="2492221"/>
                </a:cubicBezTo>
                <a:cubicBezTo>
                  <a:pt x="4957659" y="2508307"/>
                  <a:pt x="4955422" y="2522819"/>
                  <a:pt x="4951208" y="2536243"/>
                </a:cubicBezTo>
                <a:lnTo>
                  <a:pt x="4942986" y="2553582"/>
                </a:lnTo>
                <a:lnTo>
                  <a:pt x="0" y="2553582"/>
                </a:lnTo>
                <a:lnTo>
                  <a:pt x="10415" y="2540282"/>
                </a:lnTo>
                <a:cubicBezTo>
                  <a:pt x="21321" y="2529317"/>
                  <a:pt x="34083" y="2520126"/>
                  <a:pt x="50390" y="2514109"/>
                </a:cubicBezTo>
                <a:cubicBezTo>
                  <a:pt x="60150" y="2510393"/>
                  <a:pt x="69288" y="2504190"/>
                  <a:pt x="78593" y="2498362"/>
                </a:cubicBezTo>
                <a:cubicBezTo>
                  <a:pt x="79663" y="2490260"/>
                  <a:pt x="77016" y="2483287"/>
                  <a:pt x="68604" y="2478966"/>
                </a:cubicBezTo>
                <a:cubicBezTo>
                  <a:pt x="15119" y="2451323"/>
                  <a:pt x="33815" y="2412284"/>
                  <a:pt x="51592" y="2367344"/>
                </a:cubicBezTo>
                <a:cubicBezTo>
                  <a:pt x="73482" y="2311677"/>
                  <a:pt x="117178" y="2293901"/>
                  <a:pt x="167239" y="2281968"/>
                </a:cubicBezTo>
                <a:cubicBezTo>
                  <a:pt x="184333" y="2277976"/>
                  <a:pt x="204809" y="2283134"/>
                  <a:pt x="218700" y="2261009"/>
                </a:cubicBezTo>
                <a:cubicBezTo>
                  <a:pt x="202945" y="2233233"/>
                  <a:pt x="167661" y="2244301"/>
                  <a:pt x="144260" y="2232104"/>
                </a:cubicBezTo>
                <a:cubicBezTo>
                  <a:pt x="124982" y="2221882"/>
                  <a:pt x="89225" y="2216464"/>
                  <a:pt x="132450" y="2182200"/>
                </a:cubicBezTo>
                <a:cubicBezTo>
                  <a:pt x="145069" y="2172139"/>
                  <a:pt x="138401" y="2161211"/>
                  <a:pt x="128269" y="2157485"/>
                </a:cubicBezTo>
                <a:cubicBezTo>
                  <a:pt x="45771" y="2128357"/>
                  <a:pt x="114856" y="2054401"/>
                  <a:pt x="102768" y="2004430"/>
                </a:cubicBezTo>
                <a:cubicBezTo>
                  <a:pt x="99143" y="1990876"/>
                  <a:pt x="114661" y="1971808"/>
                  <a:pt x="128485" y="1969383"/>
                </a:cubicBezTo>
                <a:cubicBezTo>
                  <a:pt x="216478" y="1953355"/>
                  <a:pt x="255260" y="1875600"/>
                  <a:pt x="316632" y="1814867"/>
                </a:cubicBezTo>
                <a:cubicBezTo>
                  <a:pt x="286607" y="1778049"/>
                  <a:pt x="240843" y="1760915"/>
                  <a:pt x="204084" y="1732869"/>
                </a:cubicBezTo>
                <a:cubicBezTo>
                  <a:pt x="165873" y="1703815"/>
                  <a:pt x="170805" y="1689937"/>
                  <a:pt x="227085" y="1644378"/>
                </a:cubicBezTo>
                <a:cubicBezTo>
                  <a:pt x="135002" y="1609983"/>
                  <a:pt x="135002" y="1609983"/>
                  <a:pt x="194840" y="1531510"/>
                </a:cubicBezTo>
                <a:cubicBezTo>
                  <a:pt x="155738" y="1518118"/>
                  <a:pt x="147268" y="1431235"/>
                  <a:pt x="153201" y="1357062"/>
                </a:cubicBezTo>
                <a:lnTo>
                  <a:pt x="156754" y="1330318"/>
                </a:lnTo>
                <a:lnTo>
                  <a:pt x="158203" y="1327353"/>
                </a:lnTo>
                <a:cubicBezTo>
                  <a:pt x="164944" y="1313010"/>
                  <a:pt x="174305" y="1292418"/>
                  <a:pt x="183908" y="1271808"/>
                </a:cubicBezTo>
                <a:lnTo>
                  <a:pt x="192178" y="1254359"/>
                </a:lnTo>
                <a:lnTo>
                  <a:pt x="197963" y="1258870"/>
                </a:lnTo>
                <a:cubicBezTo>
                  <a:pt x="201319" y="1265759"/>
                  <a:pt x="204343" y="1269123"/>
                  <a:pt x="207082" y="1270177"/>
                </a:cubicBezTo>
                <a:cubicBezTo>
                  <a:pt x="215301" y="1273335"/>
                  <a:pt x="220953" y="1255680"/>
                  <a:pt x="225258" y="1249926"/>
                </a:cubicBezTo>
                <a:cubicBezTo>
                  <a:pt x="239225" y="1231830"/>
                  <a:pt x="229470" y="1215162"/>
                  <a:pt x="225383" y="1197822"/>
                </a:cubicBezTo>
                <a:cubicBezTo>
                  <a:pt x="223809" y="1191435"/>
                  <a:pt x="212069" y="1213060"/>
                  <a:pt x="198195" y="1241661"/>
                </a:cubicBezTo>
                <a:lnTo>
                  <a:pt x="192178" y="1254359"/>
                </a:lnTo>
                <a:lnTo>
                  <a:pt x="185425" y="1249095"/>
                </a:lnTo>
                <a:lnTo>
                  <a:pt x="194847" y="1225969"/>
                </a:lnTo>
                <a:cubicBezTo>
                  <a:pt x="218144" y="1169629"/>
                  <a:pt x="242658" y="1113997"/>
                  <a:pt x="248781" y="1110761"/>
                </a:cubicBezTo>
                <a:cubicBezTo>
                  <a:pt x="313786" y="1076283"/>
                  <a:pt x="321395" y="965784"/>
                  <a:pt x="418181" y="974220"/>
                </a:cubicBezTo>
                <a:cubicBezTo>
                  <a:pt x="461819" y="977818"/>
                  <a:pt x="495215" y="944914"/>
                  <a:pt x="532987" y="931088"/>
                </a:cubicBezTo>
                <a:cubicBezTo>
                  <a:pt x="664440" y="883526"/>
                  <a:pt x="768295" y="806734"/>
                  <a:pt x="846702" y="686183"/>
                </a:cubicBezTo>
                <a:cubicBezTo>
                  <a:pt x="868484" y="652881"/>
                  <a:pt x="913166" y="632329"/>
                  <a:pt x="946487" y="606427"/>
                </a:cubicBezTo>
                <a:cubicBezTo>
                  <a:pt x="943857" y="580742"/>
                  <a:pt x="867909" y="616319"/>
                  <a:pt x="909859" y="561037"/>
                </a:cubicBezTo>
                <a:cubicBezTo>
                  <a:pt x="941546" y="519374"/>
                  <a:pt x="991572" y="500749"/>
                  <a:pt x="1038549" y="483076"/>
                </a:cubicBezTo>
                <a:cubicBezTo>
                  <a:pt x="1092404" y="463016"/>
                  <a:pt x="1148626" y="449861"/>
                  <a:pt x="1187871" y="397948"/>
                </a:cubicBezTo>
                <a:cubicBezTo>
                  <a:pt x="1194206" y="389666"/>
                  <a:pt x="1884389" y="14461"/>
                  <a:pt x="2747400" y="406"/>
                </a:cubicBezTo>
                <a:close/>
              </a:path>
            </a:pathLst>
          </a:custGeom>
        </p:spPr>
        <p:txBody>
          <a:bodyPr wrap="square" rtlCol="0" anchor="ctr">
            <a:noAutofit/>
          </a:bodyPr>
          <a:lstStyle>
            <a:lvl1pPr algn="ctr">
              <a:buNone/>
              <a:defRPr/>
            </a:lvl1pPr>
          </a:lstStyle>
          <a:p>
            <a:pPr rtl="0"/>
            <a:r>
              <a:rPr lang="nl-NL" noProof="0"/>
              <a:t>Klik op het pictogram als u een afbeelding wilt toevoegen</a:t>
            </a:r>
          </a:p>
        </p:txBody>
      </p:sp>
      <p:sp>
        <p:nvSpPr>
          <p:cNvPr id="2" name="Titel 1">
            <a:extLst>
              <a:ext uri="{FF2B5EF4-FFF2-40B4-BE49-F238E27FC236}">
                <a16:creationId xmlns:a16="http://schemas.microsoft.com/office/drawing/2014/main" id="{26030E26-A86A-417A-AA64-699AA8DD3DA5}"/>
              </a:ext>
            </a:extLst>
          </p:cNvPr>
          <p:cNvSpPr>
            <a:spLocks noGrp="1"/>
          </p:cNvSpPr>
          <p:nvPr>
            <p:ph type="title" hasCustomPrompt="1"/>
          </p:nvPr>
        </p:nvSpPr>
        <p:spPr>
          <a:xfrm>
            <a:off x="6739128" y="365760"/>
            <a:ext cx="4617720" cy="2578608"/>
          </a:xfrm>
        </p:spPr>
        <p:txBody>
          <a:bodyPr rtlCol="0" anchor="b">
            <a:normAutofit/>
          </a:bodyPr>
          <a:lstStyle>
            <a:lvl1pPr>
              <a:defRPr sz="4000"/>
            </a:lvl1pPr>
          </a:lstStyle>
          <a:p>
            <a:pPr rtl="0"/>
            <a:r>
              <a:rPr lang="nl-NL" noProof="0"/>
              <a:t>Klik om de titelstijl van het model te bewerken</a:t>
            </a:r>
          </a:p>
        </p:txBody>
      </p:sp>
      <p:sp>
        <p:nvSpPr>
          <p:cNvPr id="3" name="Tijdelijke aanduiding voor inhoud 2">
            <a:extLst>
              <a:ext uri="{FF2B5EF4-FFF2-40B4-BE49-F238E27FC236}">
                <a16:creationId xmlns:a16="http://schemas.microsoft.com/office/drawing/2014/main" id="{D19CF97E-0E6E-41E9-B75B-0371E744D1E8}"/>
              </a:ext>
            </a:extLst>
          </p:cNvPr>
          <p:cNvSpPr>
            <a:spLocks noGrp="1"/>
          </p:cNvSpPr>
          <p:nvPr>
            <p:ph idx="1" hasCustomPrompt="1"/>
          </p:nvPr>
        </p:nvSpPr>
        <p:spPr>
          <a:xfrm>
            <a:off x="6739128" y="3127248"/>
            <a:ext cx="4617720" cy="3054096"/>
          </a:xfrm>
        </p:spPr>
        <p:txBody>
          <a:bodyPr rtlCol="0"/>
          <a:lstStyle>
            <a:lvl1pPr marL="0" indent="0">
              <a:buNone/>
              <a:defRPr sz="1800"/>
            </a:lvl1pPr>
            <a:lvl2pPr marL="228600">
              <a:defRPr sz="1800"/>
            </a:lvl2pPr>
            <a:lvl3pPr marL="457200">
              <a:defRPr sz="1800"/>
            </a:lvl3pPr>
            <a:lvl4pPr marL="685800">
              <a:defRPr sz="1800"/>
            </a:lvl4pPr>
            <a:lvl5pPr>
              <a:defRPr sz="1800"/>
            </a:lvl5pPr>
          </a:lstStyle>
          <a:p>
            <a:pPr lvl="0" rtl="0"/>
            <a:r>
              <a:rPr lang="nl-NL" noProof="0"/>
              <a:t>Klik om de tekststijlen van het model te bewerken</a:t>
            </a:r>
          </a:p>
          <a:p>
            <a:pPr lvl="1" rtl="0"/>
            <a:r>
              <a:rPr lang="nl-NL" noProof="0"/>
              <a:t>Tweede niveau</a:t>
            </a:r>
          </a:p>
          <a:p>
            <a:pPr lvl="2" rtl="0"/>
            <a:r>
              <a:rPr lang="nl-NL" noProof="0"/>
              <a:t>Derde niveau</a:t>
            </a:r>
          </a:p>
          <a:p>
            <a:pPr lvl="3" rtl="0"/>
            <a:r>
              <a:rPr lang="nl-NL" noProof="0"/>
              <a:t>Vierde niveau</a:t>
            </a:r>
          </a:p>
        </p:txBody>
      </p:sp>
      <p:sp>
        <p:nvSpPr>
          <p:cNvPr id="5" name="Tijdelijke aanduiding voor voettekst 4">
            <a:extLst>
              <a:ext uri="{FF2B5EF4-FFF2-40B4-BE49-F238E27FC236}">
                <a16:creationId xmlns:a16="http://schemas.microsoft.com/office/drawing/2014/main" id="{36E618F2-3B8E-4449-91E7-F8AA4960938F}"/>
              </a:ext>
            </a:extLst>
          </p:cNvPr>
          <p:cNvSpPr>
            <a:spLocks noGrp="1"/>
          </p:cNvSpPr>
          <p:nvPr>
            <p:ph type="ftr" sz="quarter" idx="11"/>
          </p:nvPr>
        </p:nvSpPr>
        <p:spPr>
          <a:xfrm>
            <a:off x="6739128" y="6356350"/>
            <a:ext cx="4114800" cy="365125"/>
          </a:xfrm>
        </p:spPr>
        <p:txBody>
          <a:bodyPr rtlCol="0"/>
          <a:lstStyle>
            <a:lvl1pPr algn="l">
              <a:defRPr/>
            </a:lvl1pPr>
          </a:lstStyle>
          <a:p>
            <a:endParaRPr lang="nl-NL"/>
          </a:p>
        </p:txBody>
      </p:sp>
      <p:sp>
        <p:nvSpPr>
          <p:cNvPr id="6" name="Tijdelijke aanduiding voor dianummer 5">
            <a:extLst>
              <a:ext uri="{FF2B5EF4-FFF2-40B4-BE49-F238E27FC236}">
                <a16:creationId xmlns:a16="http://schemas.microsoft.com/office/drawing/2014/main" id="{063428F0-E5C2-42A1-AB2F-1A19FFAD19CF}"/>
              </a:ext>
            </a:extLst>
          </p:cNvPr>
          <p:cNvSpPr>
            <a:spLocks noGrp="1"/>
          </p:cNvSpPr>
          <p:nvPr>
            <p:ph type="sldNum" sz="quarter" idx="12"/>
          </p:nvPr>
        </p:nvSpPr>
        <p:spPr/>
        <p:txBody>
          <a:bodyPr rtlCol="0"/>
          <a:lstStyle/>
          <a:p>
            <a:fld id="{F2739809-2D38-4FEB-A589-E4D50088B1DA}" type="slidenum">
              <a:rPr lang="nl-NL" smtClean="0"/>
              <a:t>‹nr.›</a:t>
            </a:fld>
            <a:endParaRPr lang="nl-NL"/>
          </a:p>
        </p:txBody>
      </p:sp>
    </p:spTree>
    <p:extLst>
      <p:ext uri="{BB962C8B-B14F-4D97-AF65-F5344CB8AC3E}">
        <p14:creationId xmlns:p14="http://schemas.microsoft.com/office/powerpoint/2010/main" val="397066039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Afsluiting">
    <p:spTree>
      <p:nvGrpSpPr>
        <p:cNvPr id="1" name=""/>
        <p:cNvGrpSpPr/>
        <p:nvPr/>
      </p:nvGrpSpPr>
      <p:grpSpPr>
        <a:xfrm>
          <a:off x="0" y="0"/>
          <a:ext cx="0" cy="0"/>
          <a:chOff x="0" y="0"/>
          <a:chExt cx="0" cy="0"/>
        </a:xfrm>
      </p:grpSpPr>
      <p:sp>
        <p:nvSpPr>
          <p:cNvPr id="17" name="Tijdelijke aanduiding voor afbeelding 16">
            <a:extLst>
              <a:ext uri="{FF2B5EF4-FFF2-40B4-BE49-F238E27FC236}">
                <a16:creationId xmlns:a16="http://schemas.microsoft.com/office/drawing/2014/main" id="{C64F11EE-129E-4848-B727-5C75FAE6D346}"/>
              </a:ext>
            </a:extLst>
          </p:cNvPr>
          <p:cNvSpPr>
            <a:spLocks noGrp="1"/>
          </p:cNvSpPr>
          <p:nvPr>
            <p:ph type="pic" sz="quarter" idx="16"/>
          </p:nvPr>
        </p:nvSpPr>
        <p:spPr>
          <a:xfrm>
            <a:off x="5710842" y="1"/>
            <a:ext cx="6481158" cy="4216186"/>
          </a:xfrm>
          <a:custGeom>
            <a:avLst/>
            <a:gdLst>
              <a:gd name="connsiteX0" fmla="*/ 159680 w 6481158"/>
              <a:gd name="connsiteY0" fmla="*/ 0 h 4216186"/>
              <a:gd name="connsiteX1" fmla="*/ 6481158 w 6481158"/>
              <a:gd name="connsiteY1" fmla="*/ 0 h 4216186"/>
              <a:gd name="connsiteX2" fmla="*/ 6481158 w 6481158"/>
              <a:gd name="connsiteY2" fmla="*/ 4216186 h 4216186"/>
              <a:gd name="connsiteX3" fmla="*/ 629981 w 6481158"/>
              <a:gd name="connsiteY3" fmla="*/ 4216186 h 4216186"/>
              <a:gd name="connsiteX4" fmla="*/ 640174 w 6481158"/>
              <a:gd name="connsiteY4" fmla="*/ 4153970 h 4216186"/>
              <a:gd name="connsiteX5" fmla="*/ 663954 w 6481158"/>
              <a:gd name="connsiteY5" fmla="*/ 4042035 h 4216186"/>
              <a:gd name="connsiteX6" fmla="*/ 674575 w 6481158"/>
              <a:gd name="connsiteY6" fmla="*/ 4017890 h 4216186"/>
              <a:gd name="connsiteX7" fmla="*/ 542646 w 6481158"/>
              <a:gd name="connsiteY7" fmla="*/ 3860429 h 4216186"/>
              <a:gd name="connsiteX8" fmla="*/ 664457 w 6481158"/>
              <a:gd name="connsiteY8" fmla="*/ 3800021 h 4216186"/>
              <a:gd name="connsiteX9" fmla="*/ 662932 w 6481158"/>
              <a:gd name="connsiteY9" fmla="*/ 3771718 h 4216186"/>
              <a:gd name="connsiteX10" fmla="*/ 659568 w 6481158"/>
              <a:gd name="connsiteY10" fmla="*/ 3757935 h 4216186"/>
              <a:gd name="connsiteX11" fmla="*/ 653777 w 6481158"/>
              <a:gd name="connsiteY11" fmla="*/ 3747325 h 4216186"/>
              <a:gd name="connsiteX12" fmla="*/ 610074 w 6481158"/>
              <a:gd name="connsiteY12" fmla="*/ 3705028 h 4216186"/>
              <a:gd name="connsiteX13" fmla="*/ 655821 w 6481158"/>
              <a:gd name="connsiteY13" fmla="*/ 3445525 h 4216186"/>
              <a:gd name="connsiteX14" fmla="*/ 683811 w 6481158"/>
              <a:gd name="connsiteY14" fmla="*/ 3405686 h 4216186"/>
              <a:gd name="connsiteX15" fmla="*/ 687152 w 6481158"/>
              <a:gd name="connsiteY15" fmla="*/ 3393684 h 4216186"/>
              <a:gd name="connsiteX16" fmla="*/ 681564 w 6481158"/>
              <a:gd name="connsiteY16" fmla="*/ 3363918 h 4216186"/>
              <a:gd name="connsiteX17" fmla="*/ 658589 w 6481158"/>
              <a:gd name="connsiteY17" fmla="*/ 3279721 h 4216186"/>
              <a:gd name="connsiteX18" fmla="*/ 655534 w 6481158"/>
              <a:gd name="connsiteY18" fmla="*/ 3274732 h 4216186"/>
              <a:gd name="connsiteX19" fmla="*/ 633009 w 6481158"/>
              <a:gd name="connsiteY19" fmla="*/ 3204655 h 4216186"/>
              <a:gd name="connsiteX20" fmla="*/ 633086 w 6481158"/>
              <a:gd name="connsiteY20" fmla="*/ 3198166 h 4216186"/>
              <a:gd name="connsiteX21" fmla="*/ 627259 w 6481158"/>
              <a:gd name="connsiteY21" fmla="*/ 3181568 h 4216186"/>
              <a:gd name="connsiteX22" fmla="*/ 504281 w 6481158"/>
              <a:gd name="connsiteY22" fmla="*/ 3024678 h 4216186"/>
              <a:gd name="connsiteX23" fmla="*/ 381209 w 6481158"/>
              <a:gd name="connsiteY23" fmla="*/ 2810127 h 4216186"/>
              <a:gd name="connsiteX24" fmla="*/ 360893 w 6481158"/>
              <a:gd name="connsiteY24" fmla="*/ 2596949 h 4216186"/>
              <a:gd name="connsiteX25" fmla="*/ 130872 w 6481158"/>
              <a:gd name="connsiteY25" fmla="*/ 2524080 h 4216186"/>
              <a:gd name="connsiteX26" fmla="*/ 328878 w 6481158"/>
              <a:gd name="connsiteY26" fmla="*/ 2014028 h 4216186"/>
              <a:gd name="connsiteX27" fmla="*/ 347033 w 6481158"/>
              <a:gd name="connsiteY27" fmla="*/ 1914129 h 4216186"/>
              <a:gd name="connsiteX28" fmla="*/ 208894 w 6481158"/>
              <a:gd name="connsiteY28" fmla="*/ 1606217 h 4216186"/>
              <a:gd name="connsiteX29" fmla="*/ 186488 w 6481158"/>
              <a:gd name="connsiteY29" fmla="*/ 1556554 h 4216186"/>
              <a:gd name="connsiteX30" fmla="*/ 135933 w 6481158"/>
              <a:gd name="connsiteY30" fmla="*/ 1459414 h 4216186"/>
              <a:gd name="connsiteX31" fmla="*/ 0 w 6481158"/>
              <a:gd name="connsiteY31" fmla="*/ 1466109 h 4216186"/>
              <a:gd name="connsiteX32" fmla="*/ 67782 w 6481158"/>
              <a:gd name="connsiteY32" fmla="*/ 1372761 h 4216186"/>
              <a:gd name="connsiteX33" fmla="*/ 195632 w 6481158"/>
              <a:gd name="connsiteY33" fmla="*/ 1080052 h 4216186"/>
              <a:gd name="connsiteX34" fmla="*/ 97391 w 6481158"/>
              <a:gd name="connsiteY34" fmla="*/ 854014 h 4216186"/>
              <a:gd name="connsiteX35" fmla="*/ 69223 w 6481158"/>
              <a:gd name="connsiteY35" fmla="*/ 821285 h 4216186"/>
              <a:gd name="connsiteX36" fmla="*/ 103649 w 6481158"/>
              <a:gd name="connsiteY36" fmla="*/ 760897 h 4216186"/>
              <a:gd name="connsiteX37" fmla="*/ 171912 w 6481158"/>
              <a:gd name="connsiteY37" fmla="*/ 560313 h 4216186"/>
              <a:gd name="connsiteX38" fmla="*/ 206354 w 6481158"/>
              <a:gd name="connsiteY38" fmla="*/ 423850 h 4216186"/>
              <a:gd name="connsiteX39" fmla="*/ 250397 w 6481158"/>
              <a:gd name="connsiteY39" fmla="*/ 361124 h 4216186"/>
              <a:gd name="connsiteX40" fmla="*/ 259101 w 6481158"/>
              <a:gd name="connsiteY40" fmla="*/ 314763 h 4216186"/>
              <a:gd name="connsiteX41" fmla="*/ 229198 w 6481158"/>
              <a:gd name="connsiteY41" fmla="*/ 104693 h 4216186"/>
              <a:gd name="connsiteX42" fmla="*/ 214459 w 6481158"/>
              <a:gd name="connsiteY42" fmla="*/ 52392 h 4216186"/>
              <a:gd name="connsiteX43" fmla="*/ 174580 w 6481158"/>
              <a:gd name="connsiteY43" fmla="*/ 23688 h 42161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6481158" h="4216186">
                <a:moveTo>
                  <a:pt x="159680" y="0"/>
                </a:moveTo>
                <a:lnTo>
                  <a:pt x="6481158" y="0"/>
                </a:lnTo>
                <a:lnTo>
                  <a:pt x="6481158" y="4216186"/>
                </a:lnTo>
                <a:lnTo>
                  <a:pt x="629981" y="4216186"/>
                </a:lnTo>
                <a:lnTo>
                  <a:pt x="640174" y="4153970"/>
                </a:lnTo>
                <a:cubicBezTo>
                  <a:pt x="646054" y="4115040"/>
                  <a:pt x="652738" y="4076730"/>
                  <a:pt x="663954" y="4042035"/>
                </a:cubicBezTo>
                <a:lnTo>
                  <a:pt x="674575" y="4017890"/>
                </a:lnTo>
                <a:lnTo>
                  <a:pt x="542646" y="3860429"/>
                </a:lnTo>
                <a:cubicBezTo>
                  <a:pt x="583801" y="3777846"/>
                  <a:pt x="628876" y="3834526"/>
                  <a:pt x="664457" y="3800021"/>
                </a:cubicBezTo>
                <a:cubicBezTo>
                  <a:pt x="663366" y="3791627"/>
                  <a:pt x="663436" y="3781009"/>
                  <a:pt x="662932" y="3771718"/>
                </a:cubicBezTo>
                <a:lnTo>
                  <a:pt x="659568" y="3757935"/>
                </a:lnTo>
                <a:lnTo>
                  <a:pt x="653777" y="3747325"/>
                </a:lnTo>
                <a:lnTo>
                  <a:pt x="610074" y="3705028"/>
                </a:lnTo>
                <a:cubicBezTo>
                  <a:pt x="514097" y="3608961"/>
                  <a:pt x="528640" y="3588143"/>
                  <a:pt x="655821" y="3445525"/>
                </a:cubicBezTo>
                <a:cubicBezTo>
                  <a:pt x="668503" y="3431228"/>
                  <a:pt x="677664" y="3418102"/>
                  <a:pt x="683811" y="3405686"/>
                </a:cubicBezTo>
                <a:lnTo>
                  <a:pt x="687152" y="3393684"/>
                </a:lnTo>
                <a:lnTo>
                  <a:pt x="681564" y="3363918"/>
                </a:lnTo>
                <a:lnTo>
                  <a:pt x="658589" y="3279721"/>
                </a:lnTo>
                <a:lnTo>
                  <a:pt x="655534" y="3274732"/>
                </a:lnTo>
                <a:cubicBezTo>
                  <a:pt x="645154" y="3256804"/>
                  <a:pt x="636025" y="3236251"/>
                  <a:pt x="633009" y="3204655"/>
                </a:cubicBezTo>
                <a:lnTo>
                  <a:pt x="633086" y="3198166"/>
                </a:lnTo>
                <a:lnTo>
                  <a:pt x="627259" y="3181568"/>
                </a:lnTo>
                <a:cubicBezTo>
                  <a:pt x="591590" y="3088781"/>
                  <a:pt x="548194" y="3020054"/>
                  <a:pt x="504281" y="3024678"/>
                </a:cubicBezTo>
                <a:cubicBezTo>
                  <a:pt x="548490" y="2798901"/>
                  <a:pt x="548490" y="2798901"/>
                  <a:pt x="381209" y="2810127"/>
                </a:cubicBezTo>
                <a:cubicBezTo>
                  <a:pt x="440862" y="2658988"/>
                  <a:pt x="439766" y="2624324"/>
                  <a:pt x="360893" y="2596949"/>
                </a:cubicBezTo>
                <a:cubicBezTo>
                  <a:pt x="284957" y="2570407"/>
                  <a:pt x="201795" y="2575904"/>
                  <a:pt x="130872" y="2524080"/>
                </a:cubicBezTo>
                <a:cubicBezTo>
                  <a:pt x="188851" y="2335317"/>
                  <a:pt x="200302" y="2130710"/>
                  <a:pt x="328878" y="2014028"/>
                </a:cubicBezTo>
                <a:cubicBezTo>
                  <a:pt x="349137" y="1995898"/>
                  <a:pt x="361422" y="1940125"/>
                  <a:pt x="347033" y="1914129"/>
                </a:cubicBezTo>
                <a:cubicBezTo>
                  <a:pt x="295996" y="1817105"/>
                  <a:pt x="357685" y="1592503"/>
                  <a:pt x="208894" y="1606217"/>
                </a:cubicBezTo>
                <a:cubicBezTo>
                  <a:pt x="190525" y="1607581"/>
                  <a:pt x="173015" y="1590108"/>
                  <a:pt x="186488" y="1556554"/>
                </a:cubicBezTo>
                <a:cubicBezTo>
                  <a:pt x="232768" y="1442049"/>
                  <a:pt x="172886" y="1463610"/>
                  <a:pt x="135933" y="1459414"/>
                </a:cubicBezTo>
                <a:cubicBezTo>
                  <a:pt x="91212" y="1454776"/>
                  <a:pt x="42622" y="1511622"/>
                  <a:pt x="0" y="1466109"/>
                </a:cubicBezTo>
                <a:cubicBezTo>
                  <a:pt x="7764" y="1405223"/>
                  <a:pt x="43366" y="1397333"/>
                  <a:pt x="67782" y="1372761"/>
                </a:cubicBezTo>
                <a:cubicBezTo>
                  <a:pt x="139132" y="1300280"/>
                  <a:pt x="196704" y="1221065"/>
                  <a:pt x="195632" y="1080052"/>
                </a:cubicBezTo>
                <a:cubicBezTo>
                  <a:pt x="194930" y="966113"/>
                  <a:pt x="199455" y="864105"/>
                  <a:pt x="97391" y="854014"/>
                </a:cubicBezTo>
                <a:cubicBezTo>
                  <a:pt x="81355" y="852486"/>
                  <a:pt x="72717" y="839840"/>
                  <a:pt x="69223" y="821285"/>
                </a:cubicBezTo>
                <a:cubicBezTo>
                  <a:pt x="80177" y="799992"/>
                  <a:pt x="90624" y="778040"/>
                  <a:pt x="103649" y="760897"/>
                </a:cubicBezTo>
                <a:cubicBezTo>
                  <a:pt x="147404" y="704450"/>
                  <a:pt x="160670" y="633687"/>
                  <a:pt x="171912" y="560313"/>
                </a:cubicBezTo>
                <a:cubicBezTo>
                  <a:pt x="179151" y="513531"/>
                  <a:pt x="187860" y="467166"/>
                  <a:pt x="206354" y="423850"/>
                </a:cubicBezTo>
                <a:cubicBezTo>
                  <a:pt x="217619" y="397046"/>
                  <a:pt x="231961" y="375704"/>
                  <a:pt x="250397" y="361124"/>
                </a:cubicBezTo>
                <a:cubicBezTo>
                  <a:pt x="266451" y="347903"/>
                  <a:pt x="270868" y="334407"/>
                  <a:pt x="259101" y="314763"/>
                </a:cubicBezTo>
                <a:cubicBezTo>
                  <a:pt x="225826" y="258432"/>
                  <a:pt x="211109" y="191375"/>
                  <a:pt x="229198" y="104693"/>
                </a:cubicBezTo>
                <a:cubicBezTo>
                  <a:pt x="234668" y="78523"/>
                  <a:pt x="229657" y="58007"/>
                  <a:pt x="214459" y="52392"/>
                </a:cubicBezTo>
                <a:cubicBezTo>
                  <a:pt x="198643" y="46345"/>
                  <a:pt x="185640" y="36363"/>
                  <a:pt x="174580" y="23688"/>
                </a:cubicBezTo>
                <a:close/>
              </a:path>
            </a:pathLst>
          </a:custGeom>
        </p:spPr>
        <p:txBody>
          <a:bodyPr wrap="square" rtlCol="0" anchor="ctr">
            <a:noAutofit/>
          </a:bodyPr>
          <a:lstStyle>
            <a:lvl1pPr algn="ctr">
              <a:buNone/>
              <a:defRPr/>
            </a:lvl1pPr>
          </a:lstStyle>
          <a:p>
            <a:pPr rtl="0"/>
            <a:r>
              <a:rPr lang="nl-NL" noProof="0"/>
              <a:t>Klik op het pictogram als u een afbeelding wilt toevoegen</a:t>
            </a:r>
          </a:p>
        </p:txBody>
      </p:sp>
      <p:sp>
        <p:nvSpPr>
          <p:cNvPr id="18" name="Tijdelijke aanduiding voor afbeelding 17">
            <a:extLst>
              <a:ext uri="{FF2B5EF4-FFF2-40B4-BE49-F238E27FC236}">
                <a16:creationId xmlns:a16="http://schemas.microsoft.com/office/drawing/2014/main" id="{8783A78F-A82E-4063-B70C-6865CD22AF9A}"/>
              </a:ext>
            </a:extLst>
          </p:cNvPr>
          <p:cNvSpPr>
            <a:spLocks noGrp="1"/>
          </p:cNvSpPr>
          <p:nvPr>
            <p:ph type="pic" sz="quarter" idx="17"/>
          </p:nvPr>
        </p:nvSpPr>
        <p:spPr>
          <a:xfrm>
            <a:off x="5078134" y="4323899"/>
            <a:ext cx="7113866" cy="2534101"/>
          </a:xfrm>
          <a:custGeom>
            <a:avLst/>
            <a:gdLst>
              <a:gd name="connsiteX0" fmla="*/ 1237395 w 7113866"/>
              <a:gd name="connsiteY0" fmla="*/ 0 h 2534101"/>
              <a:gd name="connsiteX1" fmla="*/ 7113866 w 7113866"/>
              <a:gd name="connsiteY1" fmla="*/ 0 h 2534101"/>
              <a:gd name="connsiteX2" fmla="*/ 7113866 w 7113866"/>
              <a:gd name="connsiteY2" fmla="*/ 2534101 h 2534101"/>
              <a:gd name="connsiteX3" fmla="*/ 0 w 7113866"/>
              <a:gd name="connsiteY3" fmla="*/ 2534101 h 2534101"/>
              <a:gd name="connsiteX4" fmla="*/ 21865 w 7113866"/>
              <a:gd name="connsiteY4" fmla="*/ 2503631 h 2534101"/>
              <a:gd name="connsiteX5" fmla="*/ 295355 w 7113866"/>
              <a:gd name="connsiteY5" fmla="*/ 2078512 h 2534101"/>
              <a:gd name="connsiteX6" fmla="*/ 476493 w 7113866"/>
              <a:gd name="connsiteY6" fmla="*/ 1754977 h 2534101"/>
              <a:gd name="connsiteX7" fmla="*/ 629661 w 7113866"/>
              <a:gd name="connsiteY7" fmla="*/ 1466193 h 2534101"/>
              <a:gd name="connsiteX8" fmla="*/ 542838 w 7113866"/>
              <a:gd name="connsiteY8" fmla="*/ 1401940 h 2534101"/>
              <a:gd name="connsiteX9" fmla="*/ 649253 w 7113866"/>
              <a:gd name="connsiteY9" fmla="*/ 1136180 h 2534101"/>
              <a:gd name="connsiteX10" fmla="*/ 987552 w 7113866"/>
              <a:gd name="connsiteY10" fmla="*/ 313308 h 2534101"/>
              <a:gd name="connsiteX11" fmla="*/ 1141095 w 7113866"/>
              <a:gd name="connsiteY11" fmla="*/ 112922 h 2534101"/>
              <a:gd name="connsiteX12" fmla="*/ 1217454 w 7113866"/>
              <a:gd name="connsiteY12" fmla="*/ 43683 h 25341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113866" h="2534101">
                <a:moveTo>
                  <a:pt x="1237395" y="0"/>
                </a:moveTo>
                <a:lnTo>
                  <a:pt x="7113866" y="0"/>
                </a:lnTo>
                <a:lnTo>
                  <a:pt x="7113866" y="2534101"/>
                </a:lnTo>
                <a:lnTo>
                  <a:pt x="0" y="2534101"/>
                </a:lnTo>
                <a:lnTo>
                  <a:pt x="21865" y="2503631"/>
                </a:lnTo>
                <a:cubicBezTo>
                  <a:pt x="198423" y="2253521"/>
                  <a:pt x="293790" y="2086461"/>
                  <a:pt x="295355" y="2078512"/>
                </a:cubicBezTo>
                <a:cubicBezTo>
                  <a:pt x="324069" y="1929470"/>
                  <a:pt x="404357" y="1848602"/>
                  <a:pt x="476493" y="1754977"/>
                </a:cubicBezTo>
                <a:cubicBezTo>
                  <a:pt x="539303" y="1672931"/>
                  <a:pt x="606319" y="1585980"/>
                  <a:pt x="629661" y="1466193"/>
                </a:cubicBezTo>
                <a:cubicBezTo>
                  <a:pt x="660485" y="1307325"/>
                  <a:pt x="563419" y="1455147"/>
                  <a:pt x="542838" y="1401940"/>
                </a:cubicBezTo>
                <a:cubicBezTo>
                  <a:pt x="578840" y="1314777"/>
                  <a:pt x="636192" y="1228627"/>
                  <a:pt x="649253" y="1136180"/>
                </a:cubicBezTo>
                <a:cubicBezTo>
                  <a:pt x="695845" y="801928"/>
                  <a:pt x="810579" y="538800"/>
                  <a:pt x="987552" y="313308"/>
                </a:cubicBezTo>
                <a:cubicBezTo>
                  <a:pt x="1038302" y="248170"/>
                  <a:pt x="1069945" y="145770"/>
                  <a:pt x="1141095" y="112922"/>
                </a:cubicBezTo>
                <a:cubicBezTo>
                  <a:pt x="1175679" y="97203"/>
                  <a:pt x="1199890" y="73126"/>
                  <a:pt x="1217454" y="43683"/>
                </a:cubicBezTo>
                <a:close/>
              </a:path>
            </a:pathLst>
          </a:custGeom>
        </p:spPr>
        <p:txBody>
          <a:bodyPr wrap="square" rtlCol="0" anchor="ctr">
            <a:noAutofit/>
          </a:bodyPr>
          <a:lstStyle>
            <a:lvl1pPr algn="ctr">
              <a:buNone/>
              <a:defRPr/>
            </a:lvl1pPr>
          </a:lstStyle>
          <a:p>
            <a:pPr rtl="0"/>
            <a:r>
              <a:rPr lang="nl-NL" noProof="0"/>
              <a:t>Klik op het pictogram als u een afbeelding wilt toevoegen</a:t>
            </a:r>
          </a:p>
        </p:txBody>
      </p:sp>
      <p:sp>
        <p:nvSpPr>
          <p:cNvPr id="5" name="Titel 4">
            <a:extLst>
              <a:ext uri="{FF2B5EF4-FFF2-40B4-BE49-F238E27FC236}">
                <a16:creationId xmlns:a16="http://schemas.microsoft.com/office/drawing/2014/main" id="{BF79A6B6-B6BD-4F17-8EDF-3CBD83B5A3C4}"/>
              </a:ext>
            </a:extLst>
          </p:cNvPr>
          <p:cNvSpPr>
            <a:spLocks noGrp="1"/>
          </p:cNvSpPr>
          <p:nvPr>
            <p:ph type="title" hasCustomPrompt="1"/>
          </p:nvPr>
        </p:nvSpPr>
        <p:spPr>
          <a:xfrm>
            <a:off x="838200" y="365124"/>
            <a:ext cx="4443984" cy="2139696"/>
          </a:xfrm>
        </p:spPr>
        <p:txBody>
          <a:bodyPr rtlCol="0" anchor="b"/>
          <a:lstStyle>
            <a:lvl1pPr>
              <a:defRPr sz="4000"/>
            </a:lvl1pPr>
          </a:lstStyle>
          <a:p>
            <a:pPr rtl="0"/>
            <a:r>
              <a:rPr lang="nl-NL" noProof="0"/>
              <a:t>Klik om de titelstijl van het model te bewerken</a:t>
            </a:r>
          </a:p>
        </p:txBody>
      </p:sp>
      <p:sp>
        <p:nvSpPr>
          <p:cNvPr id="7" name="Tijdelijke aanduiding voor tekst 6">
            <a:extLst>
              <a:ext uri="{FF2B5EF4-FFF2-40B4-BE49-F238E27FC236}">
                <a16:creationId xmlns:a16="http://schemas.microsoft.com/office/drawing/2014/main" id="{AE97A506-D3A6-4ED8-8315-385575046882}"/>
              </a:ext>
            </a:extLst>
          </p:cNvPr>
          <p:cNvSpPr>
            <a:spLocks noGrp="1"/>
          </p:cNvSpPr>
          <p:nvPr>
            <p:ph type="body" sz="quarter" idx="13" hasCustomPrompt="1"/>
          </p:nvPr>
        </p:nvSpPr>
        <p:spPr>
          <a:xfrm>
            <a:off x="838199" y="2898648"/>
            <a:ext cx="4443984" cy="594360"/>
          </a:xfrm>
        </p:spPr>
        <p:txBody>
          <a:bodyPr rtlCol="0"/>
          <a:lstStyle>
            <a:lvl1pPr marL="0" indent="0">
              <a:buNone/>
              <a:defRPr sz="2000"/>
            </a:lvl1pPr>
          </a:lstStyle>
          <a:p>
            <a:pPr lvl="0" rtl="0"/>
            <a:r>
              <a:rPr lang="nl-NL" noProof="0"/>
              <a:t>Klik om de tekststijlen van het model te bewerken</a:t>
            </a:r>
          </a:p>
        </p:txBody>
      </p:sp>
      <p:sp>
        <p:nvSpPr>
          <p:cNvPr id="8" name="Tijdelijke aanduiding voor tekst 6">
            <a:extLst>
              <a:ext uri="{FF2B5EF4-FFF2-40B4-BE49-F238E27FC236}">
                <a16:creationId xmlns:a16="http://schemas.microsoft.com/office/drawing/2014/main" id="{D85D9E25-B25F-4DB6-B381-E134A525C7A1}"/>
              </a:ext>
            </a:extLst>
          </p:cNvPr>
          <p:cNvSpPr>
            <a:spLocks noGrp="1"/>
          </p:cNvSpPr>
          <p:nvPr>
            <p:ph type="body" sz="quarter" idx="14" hasCustomPrompt="1"/>
          </p:nvPr>
        </p:nvSpPr>
        <p:spPr>
          <a:xfrm>
            <a:off x="838199" y="3639312"/>
            <a:ext cx="4443984" cy="594360"/>
          </a:xfrm>
        </p:spPr>
        <p:txBody>
          <a:bodyPr rtlCol="0"/>
          <a:lstStyle>
            <a:lvl1pPr marL="0" indent="0">
              <a:buNone/>
              <a:defRPr sz="2000"/>
            </a:lvl1pPr>
          </a:lstStyle>
          <a:p>
            <a:pPr lvl="0" rtl="0"/>
            <a:r>
              <a:rPr lang="nl-NL" noProof="0"/>
              <a:t>Klik om de tekststijlen van het model te bewerken</a:t>
            </a:r>
          </a:p>
        </p:txBody>
      </p:sp>
      <p:sp>
        <p:nvSpPr>
          <p:cNvPr id="9" name="Tijdelijke aanduiding voor tekst 6">
            <a:extLst>
              <a:ext uri="{FF2B5EF4-FFF2-40B4-BE49-F238E27FC236}">
                <a16:creationId xmlns:a16="http://schemas.microsoft.com/office/drawing/2014/main" id="{6CE2F152-3B4C-4389-9A9C-82E3C8649A90}"/>
              </a:ext>
            </a:extLst>
          </p:cNvPr>
          <p:cNvSpPr>
            <a:spLocks noGrp="1"/>
          </p:cNvSpPr>
          <p:nvPr>
            <p:ph type="body" sz="quarter" idx="15" hasCustomPrompt="1"/>
          </p:nvPr>
        </p:nvSpPr>
        <p:spPr>
          <a:xfrm>
            <a:off x="838199" y="4389120"/>
            <a:ext cx="4443984" cy="594360"/>
          </a:xfrm>
        </p:spPr>
        <p:txBody>
          <a:bodyPr rtlCol="0"/>
          <a:lstStyle>
            <a:lvl1pPr marL="0" indent="0">
              <a:buNone/>
              <a:defRPr sz="2000"/>
            </a:lvl1pPr>
          </a:lstStyle>
          <a:p>
            <a:pPr lvl="0" rtl="0"/>
            <a:r>
              <a:rPr lang="nl-NL" noProof="0"/>
              <a:t>Klik om de tekststijlen van het model te bewerken</a:t>
            </a:r>
          </a:p>
        </p:txBody>
      </p:sp>
    </p:spTree>
    <p:extLst>
      <p:ext uri="{BB962C8B-B14F-4D97-AF65-F5344CB8AC3E}">
        <p14:creationId xmlns:p14="http://schemas.microsoft.com/office/powerpoint/2010/main" val="122629565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7" name="Afbeelding 9" descr="Tag=AccentColor&#10;Flavor=Light&#10;Target=Fill">
            <a:extLst>
              <a:ext uri="{FF2B5EF4-FFF2-40B4-BE49-F238E27FC236}">
                <a16:creationId xmlns:a16="http://schemas.microsoft.com/office/drawing/2014/main" id="{DB2CE8D6-5B4E-4EBE-9ED5-A1DA7E2A5CDA}"/>
              </a:ext>
            </a:extLst>
          </p:cNvPr>
          <p:cNvSpPr/>
          <p:nvPr/>
        </p:nvSpPr>
        <p:spPr>
          <a:xfrm>
            <a:off x="7209816" y="0"/>
            <a:ext cx="4143984" cy="5747660"/>
          </a:xfrm>
          <a:custGeom>
            <a:avLst/>
            <a:gdLst>
              <a:gd name="connsiteX0" fmla="*/ 0 w 3843750"/>
              <a:gd name="connsiteY0" fmla="*/ 346 h 5956080"/>
              <a:gd name="connsiteX1" fmla="*/ 72373 w 3843750"/>
              <a:gd name="connsiteY1" fmla="*/ 2447534 h 5956080"/>
              <a:gd name="connsiteX2" fmla="*/ 145093 w 3843750"/>
              <a:gd name="connsiteY2" fmla="*/ 3878724 h 5956080"/>
              <a:gd name="connsiteX3" fmla="*/ 237897 w 3843750"/>
              <a:gd name="connsiteY3" fmla="*/ 4208041 h 5956080"/>
              <a:gd name="connsiteX4" fmla="*/ 281875 w 3843750"/>
              <a:gd name="connsiteY4" fmla="*/ 4677601 h 5956080"/>
              <a:gd name="connsiteX5" fmla="*/ 360135 w 3843750"/>
              <a:gd name="connsiteY5" fmla="*/ 5287407 h 5956080"/>
              <a:gd name="connsiteX6" fmla="*/ 414155 w 3843750"/>
              <a:gd name="connsiteY6" fmla="*/ 5817914 h 5956080"/>
              <a:gd name="connsiteX7" fmla="*/ 681487 w 3843750"/>
              <a:gd name="connsiteY7" fmla="*/ 5914873 h 5956080"/>
              <a:gd name="connsiteX8" fmla="*/ 892373 w 3843750"/>
              <a:gd name="connsiteY8" fmla="*/ 5605295 h 5956080"/>
              <a:gd name="connsiteX9" fmla="*/ 1027770 w 3843750"/>
              <a:gd name="connsiteY9" fmla="*/ 5804063 h 5956080"/>
              <a:gd name="connsiteX10" fmla="*/ 1200566 w 3843750"/>
              <a:gd name="connsiteY10" fmla="*/ 5527036 h 5956080"/>
              <a:gd name="connsiteX11" fmla="*/ 1348083 w 3843750"/>
              <a:gd name="connsiteY11" fmla="*/ 5363590 h 5956080"/>
              <a:gd name="connsiteX12" fmla="*/ 1425997 w 3843750"/>
              <a:gd name="connsiteY12" fmla="*/ 4800532 h 5956080"/>
              <a:gd name="connsiteX13" fmla="*/ 1517416 w 3843750"/>
              <a:gd name="connsiteY13" fmla="*/ 4640549 h 5956080"/>
              <a:gd name="connsiteX14" fmla="*/ 1569705 w 3843750"/>
              <a:gd name="connsiteY14" fmla="*/ 4803995 h 5956080"/>
              <a:gd name="connsiteX15" fmla="*/ 1530921 w 3843750"/>
              <a:gd name="connsiteY15" fmla="*/ 5433885 h 5956080"/>
              <a:gd name="connsiteX16" fmla="*/ 1614721 w 3843750"/>
              <a:gd name="connsiteY16" fmla="*/ 5319957 h 5956080"/>
              <a:gd name="connsiteX17" fmla="*/ 1800676 w 3843750"/>
              <a:gd name="connsiteY17" fmla="*/ 4608691 h 5956080"/>
              <a:gd name="connsiteX18" fmla="*/ 1918759 w 3843750"/>
              <a:gd name="connsiteY18" fmla="*/ 4486799 h 5956080"/>
              <a:gd name="connsiteX19" fmla="*/ 2009139 w 3843750"/>
              <a:gd name="connsiteY19" fmla="*/ 4715000 h 5956080"/>
              <a:gd name="connsiteX20" fmla="*/ 2135532 w 3843750"/>
              <a:gd name="connsiteY20" fmla="*/ 5321689 h 5956080"/>
              <a:gd name="connsiteX21" fmla="*/ 2209291 w 3843750"/>
              <a:gd name="connsiteY21" fmla="*/ 5028733 h 5956080"/>
              <a:gd name="connsiteX22" fmla="*/ 2501208 w 3843750"/>
              <a:gd name="connsiteY22" fmla="*/ 4457711 h 5956080"/>
              <a:gd name="connsiteX23" fmla="*/ 2695127 w 3843750"/>
              <a:gd name="connsiteY23" fmla="*/ 4973674 h 5956080"/>
              <a:gd name="connsiteX24" fmla="*/ 2825329 w 3843750"/>
              <a:gd name="connsiteY24" fmla="*/ 4563328 h 5956080"/>
              <a:gd name="connsiteX25" fmla="*/ 2904628 w 3843750"/>
              <a:gd name="connsiteY25" fmla="*/ 4466368 h 5956080"/>
              <a:gd name="connsiteX26" fmla="*/ 2922635 w 3843750"/>
              <a:gd name="connsiteY26" fmla="*/ 4519696 h 5956080"/>
              <a:gd name="connsiteX27" fmla="*/ 3089544 w 3843750"/>
              <a:gd name="connsiteY27" fmla="*/ 3606545 h 5956080"/>
              <a:gd name="connsiteX28" fmla="*/ 3150490 w 3843750"/>
              <a:gd name="connsiteY28" fmla="*/ 3989882 h 5956080"/>
              <a:gd name="connsiteX29" fmla="*/ 3755448 w 3843750"/>
              <a:gd name="connsiteY29" fmla="*/ 1538193 h 5956080"/>
              <a:gd name="connsiteX30" fmla="*/ 3850330 w 3843750"/>
              <a:gd name="connsiteY30" fmla="*/ 0 h 5956080"/>
              <a:gd name="connsiteX31" fmla="*/ 0 w 3843750"/>
              <a:gd name="connsiteY31" fmla="*/ 0 h 5956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3843750" h="5956080">
                <a:moveTo>
                  <a:pt x="0" y="346"/>
                </a:moveTo>
                <a:cubicBezTo>
                  <a:pt x="12120" y="1234155"/>
                  <a:pt x="72720" y="2447534"/>
                  <a:pt x="72373" y="2447534"/>
                </a:cubicBezTo>
                <a:cubicBezTo>
                  <a:pt x="72720" y="2449265"/>
                  <a:pt x="114274" y="3641520"/>
                  <a:pt x="145093" y="3878724"/>
                </a:cubicBezTo>
                <a:cubicBezTo>
                  <a:pt x="176258" y="4119392"/>
                  <a:pt x="210194" y="3969797"/>
                  <a:pt x="237897" y="4208041"/>
                </a:cubicBezTo>
                <a:cubicBezTo>
                  <a:pt x="250017" y="4367677"/>
                  <a:pt x="237204" y="4527661"/>
                  <a:pt x="281875" y="4677601"/>
                </a:cubicBezTo>
                <a:cubicBezTo>
                  <a:pt x="278758" y="4908226"/>
                  <a:pt x="338319" y="5059552"/>
                  <a:pt x="360135" y="5287407"/>
                </a:cubicBezTo>
                <a:cubicBezTo>
                  <a:pt x="370177" y="5468860"/>
                  <a:pt x="348015" y="5649274"/>
                  <a:pt x="414155" y="5817914"/>
                </a:cubicBezTo>
                <a:cubicBezTo>
                  <a:pt x="467137" y="5947770"/>
                  <a:pt x="534662" y="6049578"/>
                  <a:pt x="681487" y="5914873"/>
                </a:cubicBezTo>
                <a:cubicBezTo>
                  <a:pt x="680448" y="5747964"/>
                  <a:pt x="925963" y="5772897"/>
                  <a:pt x="892373" y="5605295"/>
                </a:cubicBezTo>
                <a:cubicBezTo>
                  <a:pt x="1003184" y="5641309"/>
                  <a:pt x="945009" y="5759046"/>
                  <a:pt x="1027770" y="5804063"/>
                </a:cubicBezTo>
                <a:cubicBezTo>
                  <a:pt x="1099105" y="5719915"/>
                  <a:pt x="1051664" y="5551968"/>
                  <a:pt x="1200566" y="5527036"/>
                </a:cubicBezTo>
                <a:cubicBezTo>
                  <a:pt x="1352931" y="5564088"/>
                  <a:pt x="1336655" y="5453970"/>
                  <a:pt x="1348083" y="5363590"/>
                </a:cubicBezTo>
                <a:cubicBezTo>
                  <a:pt x="1370938" y="5149586"/>
                  <a:pt x="1389291" y="5009687"/>
                  <a:pt x="1425997" y="4800532"/>
                </a:cubicBezTo>
                <a:cubicBezTo>
                  <a:pt x="1436385" y="4748243"/>
                  <a:pt x="1415608" y="4628775"/>
                  <a:pt x="1517416" y="4640549"/>
                </a:cubicBezTo>
                <a:cubicBezTo>
                  <a:pt x="1596022" y="4651976"/>
                  <a:pt x="1566242" y="4746512"/>
                  <a:pt x="1569705" y="4803995"/>
                </a:cubicBezTo>
                <a:cubicBezTo>
                  <a:pt x="1600177" y="5128809"/>
                  <a:pt x="1532998" y="5109763"/>
                  <a:pt x="1530921" y="5433885"/>
                </a:cubicBezTo>
                <a:cubicBezTo>
                  <a:pt x="1530574" y="5446697"/>
                  <a:pt x="1580786" y="5458125"/>
                  <a:pt x="1614721" y="5319957"/>
                </a:cubicBezTo>
                <a:cubicBezTo>
                  <a:pt x="1681208" y="5047432"/>
                  <a:pt x="1760507" y="4832736"/>
                  <a:pt x="1800676" y="4608691"/>
                </a:cubicBezTo>
                <a:cubicBezTo>
                  <a:pt x="1848463" y="4656824"/>
                  <a:pt x="1889671" y="4439704"/>
                  <a:pt x="1918759" y="4486799"/>
                </a:cubicBezTo>
                <a:cubicBezTo>
                  <a:pt x="1932264" y="4566098"/>
                  <a:pt x="1956503" y="4642626"/>
                  <a:pt x="2009139" y="4715000"/>
                </a:cubicBezTo>
                <a:cubicBezTo>
                  <a:pt x="2054502" y="4933851"/>
                  <a:pt x="2004983" y="5137812"/>
                  <a:pt x="2135532" y="5321689"/>
                </a:cubicBezTo>
                <a:cubicBezTo>
                  <a:pt x="2135532" y="5321689"/>
                  <a:pt x="2137610" y="5265245"/>
                  <a:pt x="2209291" y="5028733"/>
                </a:cubicBezTo>
                <a:cubicBezTo>
                  <a:pt x="2267120" y="4838277"/>
                  <a:pt x="2341225" y="4936622"/>
                  <a:pt x="2501208" y="4457711"/>
                </a:cubicBezTo>
                <a:cubicBezTo>
                  <a:pt x="2545186" y="4641934"/>
                  <a:pt x="2446495" y="4877753"/>
                  <a:pt x="2695127" y="4973674"/>
                </a:cubicBezTo>
                <a:cubicBezTo>
                  <a:pt x="2743260" y="4833775"/>
                  <a:pt x="2706208" y="4662365"/>
                  <a:pt x="2825329" y="4563328"/>
                </a:cubicBezTo>
                <a:cubicBezTo>
                  <a:pt x="2859958" y="4534586"/>
                  <a:pt x="2884890" y="4501689"/>
                  <a:pt x="2904628" y="4466368"/>
                </a:cubicBezTo>
                <a:cubicBezTo>
                  <a:pt x="2910515" y="4484375"/>
                  <a:pt x="2916749" y="4503074"/>
                  <a:pt x="2922635" y="4519696"/>
                </a:cubicBezTo>
                <a:cubicBezTo>
                  <a:pt x="2946529" y="4491647"/>
                  <a:pt x="3082618" y="3784882"/>
                  <a:pt x="3089544" y="3606545"/>
                </a:cubicBezTo>
                <a:cubicBezTo>
                  <a:pt x="3124172" y="3733285"/>
                  <a:pt x="3150490" y="3989882"/>
                  <a:pt x="3150490" y="3989882"/>
                </a:cubicBezTo>
                <a:cubicBezTo>
                  <a:pt x="3150490" y="3989882"/>
                  <a:pt x="3300085" y="3936900"/>
                  <a:pt x="3755448" y="1538193"/>
                </a:cubicBezTo>
                <a:cubicBezTo>
                  <a:pt x="3791461" y="1348775"/>
                  <a:pt x="3824704" y="697762"/>
                  <a:pt x="3850330" y="0"/>
                </a:cubicBezTo>
                <a:lnTo>
                  <a:pt x="0" y="0"/>
                </a:lnTo>
                <a:close/>
              </a:path>
            </a:pathLst>
          </a:custGeom>
          <a:solidFill>
            <a:schemeClr val="accent1">
              <a:alpha val="20000"/>
            </a:schemeClr>
          </a:solidFill>
          <a:ln w="32707" cap="flat">
            <a:noFill/>
            <a:prstDash val="solid"/>
            <a:miter/>
          </a:ln>
        </p:spPr>
        <p:txBody>
          <a:bodyPr rtlCol="0" anchor="ctr"/>
          <a:lstStyle/>
          <a:p>
            <a:pPr rtl="0"/>
            <a:endParaRPr lang="nl-NL" noProof="0"/>
          </a:p>
        </p:txBody>
      </p:sp>
      <p:sp>
        <p:nvSpPr>
          <p:cNvPr id="2" name="Titel 1">
            <a:extLst>
              <a:ext uri="{FF2B5EF4-FFF2-40B4-BE49-F238E27FC236}">
                <a16:creationId xmlns:a16="http://schemas.microsoft.com/office/drawing/2014/main" id="{64AD5705-B027-4C44-B38A-60296E29EB12}"/>
              </a:ext>
            </a:extLst>
          </p:cNvPr>
          <p:cNvSpPr>
            <a:spLocks noGrp="1"/>
          </p:cNvSpPr>
          <p:nvPr>
            <p:ph type="title" hasCustomPrompt="1"/>
          </p:nvPr>
        </p:nvSpPr>
        <p:spPr>
          <a:xfrm>
            <a:off x="831850" y="1078991"/>
            <a:ext cx="5266944" cy="3136392"/>
          </a:xfrm>
        </p:spPr>
        <p:txBody>
          <a:bodyPr rtlCol="0" anchor="b">
            <a:normAutofit/>
          </a:bodyPr>
          <a:lstStyle>
            <a:lvl1pPr>
              <a:defRPr sz="4800"/>
            </a:lvl1pPr>
          </a:lstStyle>
          <a:p>
            <a:pPr rtl="0"/>
            <a:r>
              <a:rPr lang="nl-NL" noProof="0"/>
              <a:t>Klik om de titelstijl van het model te bewerken</a:t>
            </a:r>
          </a:p>
        </p:txBody>
      </p:sp>
      <p:sp>
        <p:nvSpPr>
          <p:cNvPr id="3" name="Tijdelijke aanduiding voor tekst 2">
            <a:extLst>
              <a:ext uri="{FF2B5EF4-FFF2-40B4-BE49-F238E27FC236}">
                <a16:creationId xmlns:a16="http://schemas.microsoft.com/office/drawing/2014/main" id="{BE8BBAC4-9088-44CF-BA2D-B8DD24FB5274}"/>
              </a:ext>
            </a:extLst>
          </p:cNvPr>
          <p:cNvSpPr>
            <a:spLocks noGrp="1"/>
          </p:cNvSpPr>
          <p:nvPr>
            <p:ph type="body" idx="1" hasCustomPrompt="1"/>
          </p:nvPr>
        </p:nvSpPr>
        <p:spPr>
          <a:xfrm>
            <a:off x="831850" y="4279392"/>
            <a:ext cx="5266944" cy="1500187"/>
          </a:xfrm>
        </p:spPr>
        <p:txBody>
          <a:bodyPr rtlCol="0"/>
          <a:lstStyle>
            <a:lvl1pPr marL="0" indent="0">
              <a:buNone/>
              <a:defRPr sz="2400" cap="all" baseline="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rtl="0"/>
            <a:r>
              <a:rPr lang="nl-NL" noProof="0"/>
              <a:t>Klik om de tekststijlen van het model te bewerken</a:t>
            </a:r>
          </a:p>
        </p:txBody>
      </p:sp>
      <p:sp>
        <p:nvSpPr>
          <p:cNvPr id="4" name="Tijdelijke aanduiding voor datum 3">
            <a:extLst>
              <a:ext uri="{FF2B5EF4-FFF2-40B4-BE49-F238E27FC236}">
                <a16:creationId xmlns:a16="http://schemas.microsoft.com/office/drawing/2014/main" id="{3793FB3F-D2A6-4919-B57B-C08861D46303}"/>
              </a:ext>
            </a:extLst>
          </p:cNvPr>
          <p:cNvSpPr>
            <a:spLocks noGrp="1"/>
          </p:cNvSpPr>
          <p:nvPr>
            <p:ph type="dt" sz="half" idx="10"/>
          </p:nvPr>
        </p:nvSpPr>
        <p:spPr/>
        <p:txBody>
          <a:bodyPr rtlCol="0"/>
          <a:lstStyle/>
          <a:p>
            <a:fld id="{0E18920E-FD58-42AB-B72C-1D572F113C4A}" type="datetimeFigureOut">
              <a:rPr lang="nl-NL" smtClean="0"/>
              <a:t>7-11-2024</a:t>
            </a:fld>
            <a:endParaRPr lang="nl-NL"/>
          </a:p>
        </p:txBody>
      </p:sp>
      <p:sp>
        <p:nvSpPr>
          <p:cNvPr id="5" name="Tijdelijke aanduiding voor voettekst 4">
            <a:extLst>
              <a:ext uri="{FF2B5EF4-FFF2-40B4-BE49-F238E27FC236}">
                <a16:creationId xmlns:a16="http://schemas.microsoft.com/office/drawing/2014/main" id="{989049E0-6BE5-43FA-A4D4-ACAFC871A79F}"/>
              </a:ext>
            </a:extLst>
          </p:cNvPr>
          <p:cNvSpPr>
            <a:spLocks noGrp="1"/>
          </p:cNvSpPr>
          <p:nvPr>
            <p:ph type="ftr" sz="quarter" idx="11"/>
          </p:nvPr>
        </p:nvSpPr>
        <p:spPr/>
        <p:txBody>
          <a:bodyPr rtlCol="0"/>
          <a:lstStyle/>
          <a:p>
            <a:endParaRPr lang="nl-NL"/>
          </a:p>
        </p:txBody>
      </p:sp>
      <p:sp>
        <p:nvSpPr>
          <p:cNvPr id="6" name="Tijdelijke aanduiding voor dianummer 5">
            <a:extLst>
              <a:ext uri="{FF2B5EF4-FFF2-40B4-BE49-F238E27FC236}">
                <a16:creationId xmlns:a16="http://schemas.microsoft.com/office/drawing/2014/main" id="{ADF8C28D-1479-4F15-B906-0AEBBCCA8CFA}"/>
              </a:ext>
            </a:extLst>
          </p:cNvPr>
          <p:cNvSpPr>
            <a:spLocks noGrp="1"/>
          </p:cNvSpPr>
          <p:nvPr>
            <p:ph type="sldNum" sz="quarter" idx="12"/>
          </p:nvPr>
        </p:nvSpPr>
        <p:spPr/>
        <p:txBody>
          <a:bodyPr rtlCol="0"/>
          <a:lstStyle/>
          <a:p>
            <a:fld id="{F2739809-2D38-4FEB-A589-E4D50088B1DA}" type="slidenum">
              <a:rPr lang="nl-NL" smtClean="0"/>
              <a:t>‹nr.›</a:t>
            </a:fld>
            <a:endParaRPr lang="nl-NL"/>
          </a:p>
        </p:txBody>
      </p:sp>
    </p:spTree>
    <p:extLst>
      <p:ext uri="{BB962C8B-B14F-4D97-AF65-F5344CB8AC3E}">
        <p14:creationId xmlns:p14="http://schemas.microsoft.com/office/powerpoint/2010/main" val="172445217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1">
            <a:extLst>
              <a:ext uri="{FF2B5EF4-FFF2-40B4-BE49-F238E27FC236}">
                <a16:creationId xmlns:a16="http://schemas.microsoft.com/office/drawing/2014/main" id="{71C9756B-145D-4BA8-AA43-904C1E7CB86D}"/>
              </a:ext>
            </a:extLst>
          </p:cNvPr>
          <p:cNvSpPr>
            <a:spLocks noGrp="1"/>
          </p:cNvSpPr>
          <p:nvPr>
            <p:ph type="dt" sz="half" idx="10"/>
          </p:nvPr>
        </p:nvSpPr>
        <p:spPr/>
        <p:txBody>
          <a:bodyPr rtlCol="0"/>
          <a:lstStyle/>
          <a:p>
            <a:fld id="{0E18920E-FD58-42AB-B72C-1D572F113C4A}" type="datetimeFigureOut">
              <a:rPr lang="nl-NL" smtClean="0"/>
              <a:t>7-11-2024</a:t>
            </a:fld>
            <a:endParaRPr lang="nl-NL"/>
          </a:p>
        </p:txBody>
      </p:sp>
      <p:sp>
        <p:nvSpPr>
          <p:cNvPr id="3" name="Tijdelijke aanduiding voor voettekst 2">
            <a:extLst>
              <a:ext uri="{FF2B5EF4-FFF2-40B4-BE49-F238E27FC236}">
                <a16:creationId xmlns:a16="http://schemas.microsoft.com/office/drawing/2014/main" id="{B21DB60F-139E-4C44-89AF-3F8F5EC241FB}"/>
              </a:ext>
            </a:extLst>
          </p:cNvPr>
          <p:cNvSpPr>
            <a:spLocks noGrp="1"/>
          </p:cNvSpPr>
          <p:nvPr>
            <p:ph type="ftr" sz="quarter" idx="11"/>
          </p:nvPr>
        </p:nvSpPr>
        <p:spPr/>
        <p:txBody>
          <a:bodyPr rtlCol="0"/>
          <a:lstStyle/>
          <a:p>
            <a:endParaRPr lang="nl-NL"/>
          </a:p>
        </p:txBody>
      </p:sp>
      <p:sp>
        <p:nvSpPr>
          <p:cNvPr id="4" name="Tijdelijke aanduiding voor dianummer 3">
            <a:extLst>
              <a:ext uri="{FF2B5EF4-FFF2-40B4-BE49-F238E27FC236}">
                <a16:creationId xmlns:a16="http://schemas.microsoft.com/office/drawing/2014/main" id="{388226C9-C193-4B47-9717-4BC86C9092C7}"/>
              </a:ext>
            </a:extLst>
          </p:cNvPr>
          <p:cNvSpPr>
            <a:spLocks noGrp="1"/>
          </p:cNvSpPr>
          <p:nvPr>
            <p:ph type="sldNum" sz="quarter" idx="12"/>
          </p:nvPr>
        </p:nvSpPr>
        <p:spPr/>
        <p:txBody>
          <a:bodyPr rtlCol="0"/>
          <a:lstStyle/>
          <a:p>
            <a:fld id="{F2739809-2D38-4FEB-A589-E4D50088B1DA}" type="slidenum">
              <a:rPr lang="nl-NL" smtClean="0"/>
              <a:t>‹nr.›</a:t>
            </a:fld>
            <a:endParaRPr lang="nl-NL"/>
          </a:p>
        </p:txBody>
      </p:sp>
    </p:spTree>
    <p:extLst>
      <p:ext uri="{BB962C8B-B14F-4D97-AF65-F5344CB8AC3E}">
        <p14:creationId xmlns:p14="http://schemas.microsoft.com/office/powerpoint/2010/main" val="193091346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8" name="Freeform: Vorm 7" descr="Tag=AccentColor&#10;Flavor=Light&#10;Target=Fill">
            <a:extLst>
              <a:ext uri="{FF2B5EF4-FFF2-40B4-BE49-F238E27FC236}">
                <a16:creationId xmlns:a16="http://schemas.microsoft.com/office/drawing/2014/main" id="{76C5A8FA-6B61-4934-AF55-C595090CA5DC}"/>
              </a:ext>
            </a:extLst>
          </p:cNvPr>
          <p:cNvSpPr/>
          <p:nvPr/>
        </p:nvSpPr>
        <p:spPr>
          <a:xfrm>
            <a:off x="4726728" y="0"/>
            <a:ext cx="7472381" cy="6858000"/>
          </a:xfrm>
          <a:custGeom>
            <a:avLst/>
            <a:gdLst>
              <a:gd name="connsiteX0" fmla="*/ 1232666 w 7472381"/>
              <a:gd name="connsiteY0" fmla="*/ 0 h 6886575"/>
              <a:gd name="connsiteX1" fmla="*/ 7472381 w 7472381"/>
              <a:gd name="connsiteY1" fmla="*/ 0 h 6886575"/>
              <a:gd name="connsiteX2" fmla="*/ 7472381 w 7472381"/>
              <a:gd name="connsiteY2" fmla="*/ 814388 h 6886575"/>
              <a:gd name="connsiteX3" fmla="*/ 7472381 w 7472381"/>
              <a:gd name="connsiteY3" fmla="*/ 6411516 h 6886575"/>
              <a:gd name="connsiteX4" fmla="*/ 7472381 w 7472381"/>
              <a:gd name="connsiteY4" fmla="*/ 6886575 h 6886575"/>
              <a:gd name="connsiteX5" fmla="*/ 6992676 w 7472381"/>
              <a:gd name="connsiteY5" fmla="*/ 6886575 h 6886575"/>
              <a:gd name="connsiteX6" fmla="*/ 1946893 w 7472381"/>
              <a:gd name="connsiteY6" fmla="*/ 6886575 h 6886575"/>
              <a:gd name="connsiteX7" fmla="*/ 1506276 w 7472381"/>
              <a:gd name="connsiteY7" fmla="*/ 6686550 h 6886575"/>
              <a:gd name="connsiteX8" fmla="*/ 1314394 w 7472381"/>
              <a:gd name="connsiteY8" fmla="*/ 6457949 h 6886575"/>
              <a:gd name="connsiteX9" fmla="*/ 1246880 w 7472381"/>
              <a:gd name="connsiteY9" fmla="*/ 6393656 h 6886575"/>
              <a:gd name="connsiteX10" fmla="*/ 1079872 w 7472381"/>
              <a:gd name="connsiteY10" fmla="*/ 6307931 h 6886575"/>
              <a:gd name="connsiteX11" fmla="*/ 788495 w 7472381"/>
              <a:gd name="connsiteY11" fmla="*/ 6125765 h 6886575"/>
              <a:gd name="connsiteX12" fmla="*/ 895097 w 7472381"/>
              <a:gd name="connsiteY12" fmla="*/ 6082903 h 6886575"/>
              <a:gd name="connsiteX13" fmla="*/ 1204239 w 7472381"/>
              <a:gd name="connsiteY13" fmla="*/ 6193631 h 6886575"/>
              <a:gd name="connsiteX14" fmla="*/ 1428102 w 7472381"/>
              <a:gd name="connsiteY14" fmla="*/ 6222206 h 6886575"/>
              <a:gd name="connsiteX15" fmla="*/ 1111852 w 7472381"/>
              <a:gd name="connsiteY15" fmla="*/ 6029325 h 6886575"/>
              <a:gd name="connsiteX16" fmla="*/ 806262 w 7472381"/>
              <a:gd name="connsiteY16" fmla="*/ 5779294 h 6886575"/>
              <a:gd name="connsiteX17" fmla="*/ 1040785 w 7472381"/>
              <a:gd name="connsiteY17" fmla="*/ 5825728 h 6886575"/>
              <a:gd name="connsiteX18" fmla="*/ 1051445 w 7472381"/>
              <a:gd name="connsiteY18" fmla="*/ 5793581 h 6886575"/>
              <a:gd name="connsiteX19" fmla="*/ 845349 w 7472381"/>
              <a:gd name="connsiteY19" fmla="*/ 5497115 h 6886575"/>
              <a:gd name="connsiteX20" fmla="*/ 745855 w 7472381"/>
              <a:gd name="connsiteY20" fmla="*/ 5375672 h 6886575"/>
              <a:gd name="connsiteX21" fmla="*/ 291024 w 7472381"/>
              <a:gd name="connsiteY21" fmla="*/ 5014913 h 6886575"/>
              <a:gd name="connsiteX22" fmla="*/ 724535 w 7472381"/>
              <a:gd name="connsiteY22" fmla="*/ 5175647 h 6886575"/>
              <a:gd name="connsiteX23" fmla="*/ 276811 w 7472381"/>
              <a:gd name="connsiteY23" fmla="*/ 4825603 h 6886575"/>
              <a:gd name="connsiteX24" fmla="*/ 60055 w 7472381"/>
              <a:gd name="connsiteY24" fmla="*/ 4697016 h 6886575"/>
              <a:gd name="connsiteX25" fmla="*/ 6755 w 7472381"/>
              <a:gd name="connsiteY25" fmla="*/ 4622006 h 6886575"/>
              <a:gd name="connsiteX26" fmla="*/ 102696 w 7472381"/>
              <a:gd name="connsiteY26" fmla="*/ 4604146 h 6886575"/>
              <a:gd name="connsiteX27" fmla="*/ 397625 w 7472381"/>
              <a:gd name="connsiteY27" fmla="*/ 4632722 h 6886575"/>
              <a:gd name="connsiteX28" fmla="*/ 31628 w 7472381"/>
              <a:gd name="connsiteY28" fmla="*/ 4396978 h 6886575"/>
              <a:gd name="connsiteX29" fmla="*/ 305237 w 7472381"/>
              <a:gd name="connsiteY29" fmla="*/ 4432697 h 6886575"/>
              <a:gd name="connsiteX30" fmla="*/ 383412 w 7472381"/>
              <a:gd name="connsiteY30" fmla="*/ 4339828 h 6886575"/>
              <a:gd name="connsiteX31" fmla="*/ 511333 w 7472381"/>
              <a:gd name="connsiteY31" fmla="*/ 4189810 h 6886575"/>
              <a:gd name="connsiteX32" fmla="*/ 600167 w 7472381"/>
              <a:gd name="connsiteY32" fmla="*/ 4107656 h 6886575"/>
              <a:gd name="connsiteX33" fmla="*/ 635701 w 7472381"/>
              <a:gd name="connsiteY33" fmla="*/ 3843337 h 6886575"/>
              <a:gd name="connsiteX34" fmla="*/ 561080 w 7472381"/>
              <a:gd name="connsiteY34" fmla="*/ 3554015 h 6886575"/>
              <a:gd name="connsiteX35" fmla="*/ 354985 w 7472381"/>
              <a:gd name="connsiteY35" fmla="*/ 3407569 h 6886575"/>
              <a:gd name="connsiteX36" fmla="*/ 415392 w 7472381"/>
              <a:gd name="connsiteY36" fmla="*/ 3243263 h 6886575"/>
              <a:gd name="connsiteX37" fmla="*/ 852456 w 7472381"/>
              <a:gd name="connsiteY37" fmla="*/ 3343275 h 6886575"/>
              <a:gd name="connsiteX38" fmla="*/ 202190 w 7472381"/>
              <a:gd name="connsiteY38" fmla="*/ 2953940 h 6886575"/>
              <a:gd name="connsiteX39" fmla="*/ 312344 w 7472381"/>
              <a:gd name="connsiteY39" fmla="*/ 2936081 h 6886575"/>
              <a:gd name="connsiteX40" fmla="*/ 706768 w 7472381"/>
              <a:gd name="connsiteY40" fmla="*/ 2714625 h 6886575"/>
              <a:gd name="connsiteX41" fmla="*/ 728088 w 7472381"/>
              <a:gd name="connsiteY41" fmla="*/ 2703909 h 6886575"/>
              <a:gd name="connsiteX42" fmla="*/ 795602 w 7472381"/>
              <a:gd name="connsiteY42" fmla="*/ 2564606 h 6886575"/>
              <a:gd name="connsiteX43" fmla="*/ 1008804 w 7472381"/>
              <a:gd name="connsiteY43" fmla="*/ 2543175 h 6886575"/>
              <a:gd name="connsiteX44" fmla="*/ 1186473 w 7472381"/>
              <a:gd name="connsiteY44" fmla="*/ 2575322 h 6886575"/>
              <a:gd name="connsiteX45" fmla="*/ 1378355 w 7472381"/>
              <a:gd name="connsiteY45" fmla="*/ 2536031 h 6886575"/>
              <a:gd name="connsiteX46" fmla="*/ 1548916 w 7472381"/>
              <a:gd name="connsiteY46" fmla="*/ 2553891 h 6886575"/>
              <a:gd name="connsiteX47" fmla="*/ 1694604 w 7472381"/>
              <a:gd name="connsiteY47" fmla="*/ 2528888 h 6886575"/>
              <a:gd name="connsiteX48" fmla="*/ 1552469 w 7472381"/>
              <a:gd name="connsiteY48" fmla="*/ 2411015 h 6886575"/>
              <a:gd name="connsiteX49" fmla="*/ 1353481 w 7472381"/>
              <a:gd name="connsiteY49" fmla="*/ 2411015 h 6886575"/>
              <a:gd name="connsiteX50" fmla="*/ 1211346 w 7472381"/>
              <a:gd name="connsiteY50" fmla="*/ 2336007 h 6886575"/>
              <a:gd name="connsiteX51" fmla="*/ 1076318 w 7472381"/>
              <a:gd name="connsiteY51" fmla="*/ 2200275 h 6886575"/>
              <a:gd name="connsiteX52" fmla="*/ 600167 w 7472381"/>
              <a:gd name="connsiteY52" fmla="*/ 1982390 h 6886575"/>
              <a:gd name="connsiteX53" fmla="*/ 514886 w 7472381"/>
              <a:gd name="connsiteY53" fmla="*/ 1900238 h 6886575"/>
              <a:gd name="connsiteX54" fmla="*/ 1872273 w 7472381"/>
              <a:gd name="connsiteY54" fmla="*/ 2218135 h 6886575"/>
              <a:gd name="connsiteX55" fmla="*/ 1452975 w 7472381"/>
              <a:gd name="connsiteY55" fmla="*/ 2085975 h 6886575"/>
              <a:gd name="connsiteX56" fmla="*/ 1737245 w 7472381"/>
              <a:gd name="connsiteY56" fmla="*/ 2110978 h 6886575"/>
              <a:gd name="connsiteX57" fmla="*/ 1893593 w 7472381"/>
              <a:gd name="connsiteY57" fmla="*/ 2021681 h 6886575"/>
              <a:gd name="connsiteX58" fmla="*/ 1893593 w 7472381"/>
              <a:gd name="connsiteY58" fmla="*/ 1993106 h 6886575"/>
              <a:gd name="connsiteX59" fmla="*/ 1776332 w 7472381"/>
              <a:gd name="connsiteY59" fmla="*/ 1910953 h 6886575"/>
              <a:gd name="connsiteX60" fmla="*/ 1708818 w 7472381"/>
              <a:gd name="connsiteY60" fmla="*/ 1857375 h 6886575"/>
              <a:gd name="connsiteX61" fmla="*/ 1524043 w 7472381"/>
              <a:gd name="connsiteY61" fmla="*/ 1664493 h 6886575"/>
              <a:gd name="connsiteX62" fmla="*/ 1655517 w 7472381"/>
              <a:gd name="connsiteY62" fmla="*/ 1643062 h 6886575"/>
              <a:gd name="connsiteX63" fmla="*/ 1705264 w 7472381"/>
              <a:gd name="connsiteY63" fmla="*/ 1603772 h 6886575"/>
              <a:gd name="connsiteX64" fmla="*/ 1669731 w 7472381"/>
              <a:gd name="connsiteY64" fmla="*/ 1546622 h 6886575"/>
              <a:gd name="connsiteX65" fmla="*/ 1261093 w 7472381"/>
              <a:gd name="connsiteY65" fmla="*/ 1371600 h 6886575"/>
              <a:gd name="connsiteX66" fmla="*/ 1229113 w 7472381"/>
              <a:gd name="connsiteY66" fmla="*/ 1235869 h 6886575"/>
              <a:gd name="connsiteX67" fmla="*/ 1307287 w 7472381"/>
              <a:gd name="connsiteY67" fmla="*/ 1214437 h 6886575"/>
              <a:gd name="connsiteX68" fmla="*/ 1396121 w 7472381"/>
              <a:gd name="connsiteY68" fmla="*/ 1225153 h 6886575"/>
              <a:gd name="connsiteX69" fmla="*/ 1325054 w 7472381"/>
              <a:gd name="connsiteY69" fmla="*/ 1117997 h 6886575"/>
              <a:gd name="connsiteX70" fmla="*/ 1037231 w 7472381"/>
              <a:gd name="connsiteY70" fmla="*/ 1010841 h 6886575"/>
              <a:gd name="connsiteX71" fmla="*/ 983931 w 7472381"/>
              <a:gd name="connsiteY71" fmla="*/ 953690 h 6886575"/>
              <a:gd name="connsiteX72" fmla="*/ 1054998 w 7472381"/>
              <a:gd name="connsiteY72" fmla="*/ 925115 h 6886575"/>
              <a:gd name="connsiteX73" fmla="*/ 1108299 w 7472381"/>
              <a:gd name="connsiteY73" fmla="*/ 914400 h 6886575"/>
              <a:gd name="connsiteX74" fmla="*/ 6755 w 7472381"/>
              <a:gd name="connsiteY74" fmla="*/ 467915 h 6886575"/>
              <a:gd name="connsiteX75" fmla="*/ 255490 w 7472381"/>
              <a:gd name="connsiteY75" fmla="*/ 464344 h 6886575"/>
              <a:gd name="connsiteX76" fmla="*/ 500673 w 7472381"/>
              <a:gd name="connsiteY76" fmla="*/ 535781 h 6886575"/>
              <a:gd name="connsiteX77" fmla="*/ 760069 w 7472381"/>
              <a:gd name="connsiteY77" fmla="*/ 525066 h 6886575"/>
              <a:gd name="connsiteX78" fmla="*/ 1005251 w 7472381"/>
              <a:gd name="connsiteY78" fmla="*/ 560785 h 6886575"/>
              <a:gd name="connsiteX79" fmla="*/ 1218453 w 7472381"/>
              <a:gd name="connsiteY79" fmla="*/ 560785 h 6886575"/>
              <a:gd name="connsiteX80" fmla="*/ 1019464 w 7472381"/>
              <a:gd name="connsiteY80" fmla="*/ 507206 h 6886575"/>
              <a:gd name="connsiteX81" fmla="*/ 944844 w 7472381"/>
              <a:gd name="connsiteY81" fmla="*/ 417909 h 6886575"/>
              <a:gd name="connsiteX82" fmla="*/ 969717 w 7472381"/>
              <a:gd name="connsiteY82" fmla="*/ 335757 h 6886575"/>
              <a:gd name="connsiteX83" fmla="*/ 1051445 w 7472381"/>
              <a:gd name="connsiteY83" fmla="*/ 360759 h 6886575"/>
              <a:gd name="connsiteX84" fmla="*/ 1147386 w 7472381"/>
              <a:gd name="connsiteY84" fmla="*/ 453629 h 6886575"/>
              <a:gd name="connsiteX85" fmla="*/ 1168706 w 7472381"/>
              <a:gd name="connsiteY85" fmla="*/ 396478 h 6886575"/>
              <a:gd name="connsiteX86" fmla="*/ 1225560 w 7472381"/>
              <a:gd name="connsiteY86" fmla="*/ 353615 h 6886575"/>
              <a:gd name="connsiteX87" fmla="*/ 1552469 w 7472381"/>
              <a:gd name="connsiteY87" fmla="*/ 375047 h 6886575"/>
              <a:gd name="connsiteX88" fmla="*/ 1335714 w 7472381"/>
              <a:gd name="connsiteY88" fmla="*/ 192881 h 6886575"/>
              <a:gd name="connsiteX89" fmla="*/ 1197133 w 7472381"/>
              <a:gd name="connsiteY89" fmla="*/ 164306 h 6886575"/>
              <a:gd name="connsiteX90" fmla="*/ 1165153 w 7472381"/>
              <a:gd name="connsiteY90" fmla="*/ 89297 h 6886575"/>
              <a:gd name="connsiteX91" fmla="*/ 1229113 w 7472381"/>
              <a:gd name="connsiteY91" fmla="*/ 71437 h 6886575"/>
              <a:gd name="connsiteX92" fmla="*/ 1548916 w 7472381"/>
              <a:gd name="connsiteY92" fmla="*/ 135731 h 6886575"/>
              <a:gd name="connsiteX93" fmla="*/ 1602217 w 7472381"/>
              <a:gd name="connsiteY93" fmla="*/ 110728 h 6886575"/>
              <a:gd name="connsiteX94" fmla="*/ 1232666 w 7472381"/>
              <a:gd name="connsiteY94" fmla="*/ 0 h 6886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Lst>
            <a:rect l="l" t="t" r="r" b="b"/>
            <a:pathLst>
              <a:path w="7472381" h="6886575">
                <a:moveTo>
                  <a:pt x="1232666" y="0"/>
                </a:moveTo>
                <a:lnTo>
                  <a:pt x="7472381" y="0"/>
                </a:lnTo>
                <a:lnTo>
                  <a:pt x="7472381" y="814388"/>
                </a:lnTo>
                <a:lnTo>
                  <a:pt x="7472381" y="6411516"/>
                </a:lnTo>
                <a:lnTo>
                  <a:pt x="7472381" y="6886575"/>
                </a:lnTo>
                <a:lnTo>
                  <a:pt x="6992676" y="6886575"/>
                </a:lnTo>
                <a:lnTo>
                  <a:pt x="1946893" y="6886575"/>
                </a:lnTo>
                <a:cubicBezTo>
                  <a:pt x="1801205" y="6815137"/>
                  <a:pt x="1662624" y="6729412"/>
                  <a:pt x="1506276" y="6686550"/>
                </a:cubicBezTo>
                <a:cubicBezTo>
                  <a:pt x="1399675" y="6657975"/>
                  <a:pt x="1296627" y="6607969"/>
                  <a:pt x="1314394" y="6457949"/>
                </a:cubicBezTo>
                <a:cubicBezTo>
                  <a:pt x="1317947" y="6415087"/>
                  <a:pt x="1289520" y="6382941"/>
                  <a:pt x="1246880" y="6393656"/>
                </a:cubicBezTo>
                <a:cubicBezTo>
                  <a:pt x="1165153" y="6415087"/>
                  <a:pt x="1126065" y="6354365"/>
                  <a:pt x="1079872" y="6307931"/>
                </a:cubicBezTo>
                <a:cubicBezTo>
                  <a:pt x="998144" y="6225779"/>
                  <a:pt x="919970" y="6140052"/>
                  <a:pt x="788495" y="6125765"/>
                </a:cubicBezTo>
                <a:cubicBezTo>
                  <a:pt x="813369" y="6061471"/>
                  <a:pt x="856009" y="6068615"/>
                  <a:pt x="895097" y="6082903"/>
                </a:cubicBezTo>
                <a:cubicBezTo>
                  <a:pt x="998144" y="6118622"/>
                  <a:pt x="1101192" y="6157912"/>
                  <a:pt x="1204239" y="6193631"/>
                </a:cubicBezTo>
                <a:cubicBezTo>
                  <a:pt x="1271754" y="6215062"/>
                  <a:pt x="1339267" y="6247209"/>
                  <a:pt x="1428102" y="6222206"/>
                </a:cubicBezTo>
                <a:cubicBezTo>
                  <a:pt x="1349928" y="6093619"/>
                  <a:pt x="1218453" y="6068615"/>
                  <a:pt x="1111852" y="6029325"/>
                </a:cubicBezTo>
                <a:cubicBezTo>
                  <a:pt x="980377" y="5979319"/>
                  <a:pt x="902203" y="5886450"/>
                  <a:pt x="806262" y="5779294"/>
                </a:cubicBezTo>
                <a:cubicBezTo>
                  <a:pt x="902203" y="5750719"/>
                  <a:pt x="962610" y="5829300"/>
                  <a:pt x="1040785" y="5825728"/>
                </a:cubicBezTo>
                <a:cubicBezTo>
                  <a:pt x="1044338" y="5815012"/>
                  <a:pt x="1051445" y="5793581"/>
                  <a:pt x="1051445" y="5793581"/>
                </a:cubicBezTo>
                <a:cubicBezTo>
                  <a:pt x="923523" y="5736431"/>
                  <a:pt x="866670" y="5629275"/>
                  <a:pt x="845349" y="5497115"/>
                </a:cubicBezTo>
                <a:cubicBezTo>
                  <a:pt x="838243" y="5429250"/>
                  <a:pt x="792049" y="5407819"/>
                  <a:pt x="745855" y="5375672"/>
                </a:cubicBezTo>
                <a:cubicBezTo>
                  <a:pt x="589507" y="5264943"/>
                  <a:pt x="422499" y="5164931"/>
                  <a:pt x="291024" y="5014913"/>
                </a:cubicBezTo>
                <a:cubicBezTo>
                  <a:pt x="443819" y="5032771"/>
                  <a:pt x="564633" y="5132784"/>
                  <a:pt x="724535" y="5175647"/>
                </a:cubicBezTo>
                <a:cubicBezTo>
                  <a:pt x="596614" y="5011340"/>
                  <a:pt x="429605" y="4925615"/>
                  <a:pt x="276811" y="4825603"/>
                </a:cubicBezTo>
                <a:cubicBezTo>
                  <a:pt x="205743" y="4779169"/>
                  <a:pt x="141783" y="4722018"/>
                  <a:pt x="60055" y="4697016"/>
                </a:cubicBezTo>
                <a:cubicBezTo>
                  <a:pt x="31628" y="4689872"/>
                  <a:pt x="-18119" y="4672013"/>
                  <a:pt x="6755" y="4622006"/>
                </a:cubicBezTo>
                <a:cubicBezTo>
                  <a:pt x="28075" y="4579144"/>
                  <a:pt x="67162" y="4593432"/>
                  <a:pt x="102696" y="4604146"/>
                </a:cubicBezTo>
                <a:cubicBezTo>
                  <a:pt x="187976" y="4632722"/>
                  <a:pt x="280364" y="4632722"/>
                  <a:pt x="397625" y="4632722"/>
                </a:cubicBezTo>
                <a:cubicBezTo>
                  <a:pt x="298131" y="4496990"/>
                  <a:pt x="116909" y="4539853"/>
                  <a:pt x="31628" y="4396978"/>
                </a:cubicBezTo>
                <a:cubicBezTo>
                  <a:pt x="138229" y="4371976"/>
                  <a:pt x="219957" y="4421982"/>
                  <a:pt x="305237" y="4432697"/>
                </a:cubicBezTo>
                <a:cubicBezTo>
                  <a:pt x="383412" y="4443413"/>
                  <a:pt x="401178" y="4418409"/>
                  <a:pt x="383412" y="4339828"/>
                </a:cubicBezTo>
                <a:cubicBezTo>
                  <a:pt x="354985" y="4218385"/>
                  <a:pt x="397625" y="4157662"/>
                  <a:pt x="511333" y="4189810"/>
                </a:cubicBezTo>
                <a:cubicBezTo>
                  <a:pt x="617934" y="4221956"/>
                  <a:pt x="628594" y="4175522"/>
                  <a:pt x="600167" y="4107656"/>
                </a:cubicBezTo>
                <a:cubicBezTo>
                  <a:pt x="557527" y="4007644"/>
                  <a:pt x="603720" y="3929063"/>
                  <a:pt x="635701" y="3843337"/>
                </a:cubicBezTo>
                <a:cubicBezTo>
                  <a:pt x="685448" y="3714750"/>
                  <a:pt x="664128" y="3650456"/>
                  <a:pt x="561080" y="3554015"/>
                </a:cubicBezTo>
                <a:cubicBezTo>
                  <a:pt x="500673" y="3500438"/>
                  <a:pt x="440265" y="3454003"/>
                  <a:pt x="354985" y="3407569"/>
                </a:cubicBezTo>
                <a:cubicBezTo>
                  <a:pt x="550420" y="3382565"/>
                  <a:pt x="347878" y="3296841"/>
                  <a:pt x="415392" y="3243263"/>
                </a:cubicBezTo>
                <a:cubicBezTo>
                  <a:pt x="553973" y="3221831"/>
                  <a:pt x="664128" y="3393282"/>
                  <a:pt x="852456" y="3343275"/>
                </a:cubicBezTo>
                <a:cubicBezTo>
                  <a:pt x="625041" y="3196828"/>
                  <a:pt x="369198" y="3150393"/>
                  <a:pt x="202190" y="2953940"/>
                </a:cubicBezTo>
                <a:cubicBezTo>
                  <a:pt x="241277" y="2911078"/>
                  <a:pt x="280364" y="2953940"/>
                  <a:pt x="312344" y="2936081"/>
                </a:cubicBezTo>
                <a:cubicBezTo>
                  <a:pt x="312344" y="2925365"/>
                  <a:pt x="685448" y="2993232"/>
                  <a:pt x="706768" y="2714625"/>
                </a:cubicBezTo>
                <a:cubicBezTo>
                  <a:pt x="713875" y="2714625"/>
                  <a:pt x="720982" y="2714625"/>
                  <a:pt x="728088" y="2703909"/>
                </a:cubicBezTo>
                <a:cubicBezTo>
                  <a:pt x="767175" y="2664619"/>
                  <a:pt x="731642" y="2571750"/>
                  <a:pt x="795602" y="2564606"/>
                </a:cubicBezTo>
                <a:cubicBezTo>
                  <a:pt x="866670" y="2557462"/>
                  <a:pt x="934184" y="2525315"/>
                  <a:pt x="1008804" y="2543175"/>
                </a:cubicBezTo>
                <a:cubicBezTo>
                  <a:pt x="1065658" y="2557462"/>
                  <a:pt x="1126065" y="2575322"/>
                  <a:pt x="1186473" y="2575322"/>
                </a:cubicBezTo>
                <a:cubicBezTo>
                  <a:pt x="1250433" y="2575322"/>
                  <a:pt x="1339267" y="2696766"/>
                  <a:pt x="1378355" y="2536031"/>
                </a:cubicBezTo>
                <a:cubicBezTo>
                  <a:pt x="1378355" y="2528888"/>
                  <a:pt x="1488509" y="2546747"/>
                  <a:pt x="1548916" y="2553891"/>
                </a:cubicBezTo>
                <a:cubicBezTo>
                  <a:pt x="1598663" y="2561035"/>
                  <a:pt x="1659071" y="2593181"/>
                  <a:pt x="1694604" y="2528888"/>
                </a:cubicBezTo>
                <a:cubicBezTo>
                  <a:pt x="1712371" y="2489596"/>
                  <a:pt x="1627090" y="2418159"/>
                  <a:pt x="1552469" y="2411015"/>
                </a:cubicBezTo>
                <a:cubicBezTo>
                  <a:pt x="1484956" y="2403872"/>
                  <a:pt x="1417442" y="2396728"/>
                  <a:pt x="1353481" y="2411015"/>
                </a:cubicBezTo>
                <a:cubicBezTo>
                  <a:pt x="1275307" y="2428875"/>
                  <a:pt x="1232666" y="2400300"/>
                  <a:pt x="1211346" y="2336007"/>
                </a:cubicBezTo>
                <a:cubicBezTo>
                  <a:pt x="1186473" y="2268141"/>
                  <a:pt x="1140279" y="2232422"/>
                  <a:pt x="1076318" y="2200275"/>
                </a:cubicBezTo>
                <a:cubicBezTo>
                  <a:pt x="919970" y="2121694"/>
                  <a:pt x="770729" y="2028825"/>
                  <a:pt x="600167" y="1982390"/>
                </a:cubicBezTo>
                <a:cubicBezTo>
                  <a:pt x="568187" y="1975246"/>
                  <a:pt x="529100" y="1960959"/>
                  <a:pt x="514886" y="1900238"/>
                </a:cubicBezTo>
                <a:cubicBezTo>
                  <a:pt x="976824" y="1993106"/>
                  <a:pt x="1396121" y="2232422"/>
                  <a:pt x="1872273" y="2218135"/>
                </a:cubicBezTo>
                <a:cubicBezTo>
                  <a:pt x="1744351" y="2143125"/>
                  <a:pt x="1591557" y="2139554"/>
                  <a:pt x="1452975" y="2085975"/>
                </a:cubicBezTo>
                <a:cubicBezTo>
                  <a:pt x="1552469" y="2046685"/>
                  <a:pt x="1644857" y="2089547"/>
                  <a:pt x="1737245" y="2110978"/>
                </a:cubicBezTo>
                <a:cubicBezTo>
                  <a:pt x="1815419" y="2128837"/>
                  <a:pt x="1886486" y="2132410"/>
                  <a:pt x="1893593" y="2021681"/>
                </a:cubicBezTo>
                <a:cubicBezTo>
                  <a:pt x="1893593" y="2010965"/>
                  <a:pt x="1893593" y="2003821"/>
                  <a:pt x="1893593" y="1993106"/>
                </a:cubicBezTo>
                <a:cubicBezTo>
                  <a:pt x="1865166" y="1946672"/>
                  <a:pt x="1826079" y="1925240"/>
                  <a:pt x="1776332" y="1910953"/>
                </a:cubicBezTo>
                <a:cubicBezTo>
                  <a:pt x="1747905" y="1903809"/>
                  <a:pt x="1708818" y="1889522"/>
                  <a:pt x="1708818" y="1857375"/>
                </a:cubicBezTo>
                <a:cubicBezTo>
                  <a:pt x="1712371" y="1735931"/>
                  <a:pt x="1616430" y="1700212"/>
                  <a:pt x="1524043" y="1664493"/>
                </a:cubicBezTo>
                <a:cubicBezTo>
                  <a:pt x="1573790" y="1603772"/>
                  <a:pt x="1616430" y="1646635"/>
                  <a:pt x="1655517" y="1643062"/>
                </a:cubicBezTo>
                <a:cubicBezTo>
                  <a:pt x="1680391" y="1639491"/>
                  <a:pt x="1705264" y="1635919"/>
                  <a:pt x="1705264" y="1603772"/>
                </a:cubicBezTo>
                <a:cubicBezTo>
                  <a:pt x="1705264" y="1578769"/>
                  <a:pt x="1694604" y="1546622"/>
                  <a:pt x="1669731" y="1546622"/>
                </a:cubicBezTo>
                <a:cubicBezTo>
                  <a:pt x="1513383" y="1543050"/>
                  <a:pt x="1424548" y="1371600"/>
                  <a:pt x="1261093" y="1371600"/>
                </a:cubicBezTo>
                <a:cubicBezTo>
                  <a:pt x="1161599" y="1371600"/>
                  <a:pt x="1310841" y="1275159"/>
                  <a:pt x="1229113" y="1235869"/>
                </a:cubicBezTo>
                <a:cubicBezTo>
                  <a:pt x="1211346" y="1225153"/>
                  <a:pt x="1278860" y="1210866"/>
                  <a:pt x="1307287" y="1214437"/>
                </a:cubicBezTo>
                <a:cubicBezTo>
                  <a:pt x="1335714" y="1218009"/>
                  <a:pt x="1360588" y="1243013"/>
                  <a:pt x="1396121" y="1225153"/>
                </a:cubicBezTo>
                <a:cubicBezTo>
                  <a:pt x="1413888" y="1160860"/>
                  <a:pt x="1367694" y="1135856"/>
                  <a:pt x="1325054" y="1117997"/>
                </a:cubicBezTo>
                <a:cubicBezTo>
                  <a:pt x="1232666" y="1075135"/>
                  <a:pt x="1140279" y="1025129"/>
                  <a:pt x="1037231" y="1010841"/>
                </a:cubicBezTo>
                <a:cubicBezTo>
                  <a:pt x="1001698" y="1007269"/>
                  <a:pt x="980377" y="989409"/>
                  <a:pt x="983931" y="953690"/>
                </a:cubicBezTo>
                <a:cubicBezTo>
                  <a:pt x="991037" y="907256"/>
                  <a:pt x="1026571" y="921544"/>
                  <a:pt x="1054998" y="925115"/>
                </a:cubicBezTo>
                <a:cubicBezTo>
                  <a:pt x="1072765" y="928688"/>
                  <a:pt x="1090532" y="939403"/>
                  <a:pt x="1108299" y="914400"/>
                </a:cubicBezTo>
                <a:cubicBezTo>
                  <a:pt x="692555" y="660797"/>
                  <a:pt x="472246" y="675085"/>
                  <a:pt x="6755" y="467915"/>
                </a:cubicBezTo>
                <a:cubicBezTo>
                  <a:pt x="109802" y="428625"/>
                  <a:pt x="184423" y="457200"/>
                  <a:pt x="255490" y="464344"/>
                </a:cubicBezTo>
                <a:cubicBezTo>
                  <a:pt x="433159" y="482203"/>
                  <a:pt x="323004" y="514350"/>
                  <a:pt x="500673" y="535781"/>
                </a:cubicBezTo>
                <a:cubicBezTo>
                  <a:pt x="585954" y="546497"/>
                  <a:pt x="664128" y="582216"/>
                  <a:pt x="760069" y="525066"/>
                </a:cubicBezTo>
                <a:cubicBezTo>
                  <a:pt x="824029" y="485775"/>
                  <a:pt x="927077" y="528637"/>
                  <a:pt x="1005251" y="560785"/>
                </a:cubicBezTo>
                <a:cubicBezTo>
                  <a:pt x="1069212" y="589360"/>
                  <a:pt x="1133172" y="596503"/>
                  <a:pt x="1218453" y="560785"/>
                </a:cubicBezTo>
                <a:cubicBezTo>
                  <a:pt x="1140279" y="539354"/>
                  <a:pt x="1079872" y="521494"/>
                  <a:pt x="1019464" y="507206"/>
                </a:cubicBezTo>
                <a:cubicBezTo>
                  <a:pt x="969717" y="496491"/>
                  <a:pt x="941290" y="471488"/>
                  <a:pt x="944844" y="417909"/>
                </a:cubicBezTo>
                <a:cubicBezTo>
                  <a:pt x="944844" y="389334"/>
                  <a:pt x="934184" y="350044"/>
                  <a:pt x="969717" y="335757"/>
                </a:cubicBezTo>
                <a:cubicBezTo>
                  <a:pt x="998144" y="321469"/>
                  <a:pt x="1037231" y="335757"/>
                  <a:pt x="1051445" y="360759"/>
                </a:cubicBezTo>
                <a:cubicBezTo>
                  <a:pt x="1069212" y="407194"/>
                  <a:pt x="1086978" y="450056"/>
                  <a:pt x="1147386" y="453629"/>
                </a:cubicBezTo>
                <a:cubicBezTo>
                  <a:pt x="1229113" y="460771"/>
                  <a:pt x="1182919" y="432197"/>
                  <a:pt x="1168706" y="396478"/>
                </a:cubicBezTo>
                <a:cubicBezTo>
                  <a:pt x="1154492" y="357188"/>
                  <a:pt x="1197133" y="346472"/>
                  <a:pt x="1225560" y="353615"/>
                </a:cubicBezTo>
                <a:cubicBezTo>
                  <a:pt x="1332161" y="385763"/>
                  <a:pt x="1442315" y="328613"/>
                  <a:pt x="1552469" y="375047"/>
                </a:cubicBezTo>
                <a:cubicBezTo>
                  <a:pt x="1524043" y="260747"/>
                  <a:pt x="1463635" y="210741"/>
                  <a:pt x="1335714" y="192881"/>
                </a:cubicBezTo>
                <a:cubicBezTo>
                  <a:pt x="1289520" y="189310"/>
                  <a:pt x="1239773" y="196453"/>
                  <a:pt x="1197133" y="164306"/>
                </a:cubicBezTo>
                <a:cubicBezTo>
                  <a:pt x="1172259" y="146447"/>
                  <a:pt x="1147386" y="125016"/>
                  <a:pt x="1165153" y="89297"/>
                </a:cubicBezTo>
                <a:cubicBezTo>
                  <a:pt x="1175813" y="64294"/>
                  <a:pt x="1204239" y="64294"/>
                  <a:pt x="1229113" y="71437"/>
                </a:cubicBezTo>
                <a:cubicBezTo>
                  <a:pt x="1332161" y="110728"/>
                  <a:pt x="1442315" y="121444"/>
                  <a:pt x="1548916" y="135731"/>
                </a:cubicBezTo>
                <a:cubicBezTo>
                  <a:pt x="1566683" y="139303"/>
                  <a:pt x="1584450" y="146447"/>
                  <a:pt x="1602217" y="110728"/>
                </a:cubicBezTo>
                <a:cubicBezTo>
                  <a:pt x="1477849" y="78581"/>
                  <a:pt x="1357034" y="35719"/>
                  <a:pt x="1232666" y="0"/>
                </a:cubicBezTo>
                <a:close/>
              </a:path>
            </a:pathLst>
          </a:custGeom>
          <a:solidFill>
            <a:schemeClr val="accent1">
              <a:alpha val="20000"/>
            </a:schemeClr>
          </a:solidFill>
          <a:ln w="32707" cap="flat">
            <a:noFill/>
            <a:prstDash val="solid"/>
            <a:miter/>
          </a:ln>
        </p:spPr>
        <p:txBody>
          <a:bodyPr rtlCol="0" anchor="ctr"/>
          <a:lstStyle/>
          <a:p>
            <a:pPr rtl="0"/>
            <a:endParaRPr lang="nl-NL" noProof="0">
              <a:solidFill>
                <a:schemeClr val="tx1"/>
              </a:solidFill>
            </a:endParaRPr>
          </a:p>
        </p:txBody>
      </p:sp>
      <p:sp>
        <p:nvSpPr>
          <p:cNvPr id="2" name="Titel 1">
            <a:extLst>
              <a:ext uri="{FF2B5EF4-FFF2-40B4-BE49-F238E27FC236}">
                <a16:creationId xmlns:a16="http://schemas.microsoft.com/office/drawing/2014/main" id="{146AD042-DE90-4088-8A07-B9A64C2CE03E}"/>
              </a:ext>
            </a:extLst>
          </p:cNvPr>
          <p:cNvSpPr>
            <a:spLocks noGrp="1"/>
          </p:cNvSpPr>
          <p:nvPr>
            <p:ph type="title" hasCustomPrompt="1"/>
          </p:nvPr>
        </p:nvSpPr>
        <p:spPr>
          <a:xfrm>
            <a:off x="839788" y="640080"/>
            <a:ext cx="3886200" cy="2953512"/>
          </a:xfrm>
        </p:spPr>
        <p:txBody>
          <a:bodyPr rtlCol="0" anchor="b"/>
          <a:lstStyle>
            <a:lvl1pPr>
              <a:defRPr sz="3200"/>
            </a:lvl1pPr>
          </a:lstStyle>
          <a:p>
            <a:pPr rtl="0"/>
            <a:r>
              <a:rPr lang="nl-NL" noProof="0"/>
              <a:t>Klik om de titelstijl van het model te bewerken</a:t>
            </a:r>
          </a:p>
        </p:txBody>
      </p:sp>
      <p:sp>
        <p:nvSpPr>
          <p:cNvPr id="3" name="Tijdelijke aanduiding voor inhoud 2">
            <a:extLst>
              <a:ext uri="{FF2B5EF4-FFF2-40B4-BE49-F238E27FC236}">
                <a16:creationId xmlns:a16="http://schemas.microsoft.com/office/drawing/2014/main" id="{BF2FFC98-62A0-445A-BEDA-785BE925A1D8}"/>
              </a:ext>
            </a:extLst>
          </p:cNvPr>
          <p:cNvSpPr>
            <a:spLocks noGrp="1"/>
          </p:cNvSpPr>
          <p:nvPr>
            <p:ph idx="1" hasCustomPrompt="1"/>
          </p:nvPr>
        </p:nvSpPr>
        <p:spPr>
          <a:xfrm>
            <a:off x="7059168" y="640080"/>
            <a:ext cx="4489704" cy="5596128"/>
          </a:xfrm>
        </p:spPr>
        <p:txBody>
          <a:bodyPr rtlCol="0" anchor="ctr"/>
          <a:lstStyle>
            <a:lvl1pPr>
              <a:defRPr sz="3200">
                <a:solidFill>
                  <a:schemeClr val="tx1"/>
                </a:solidFill>
              </a:defRPr>
            </a:lvl1pPr>
            <a:lvl2pPr>
              <a:defRPr sz="2800">
                <a:solidFill>
                  <a:schemeClr val="tx1"/>
                </a:solidFill>
              </a:defRPr>
            </a:lvl2pPr>
            <a:lvl3pPr>
              <a:defRPr sz="2400">
                <a:solidFill>
                  <a:schemeClr val="tx1"/>
                </a:solidFill>
              </a:defRPr>
            </a:lvl3pPr>
            <a:lvl4pPr>
              <a:defRPr sz="2000">
                <a:solidFill>
                  <a:schemeClr val="tx1"/>
                </a:solidFill>
              </a:defRPr>
            </a:lvl4pPr>
            <a:lvl5pPr>
              <a:defRPr sz="2000">
                <a:solidFill>
                  <a:schemeClr val="tx1"/>
                </a:solidFill>
              </a:defRPr>
            </a:lvl5pPr>
            <a:lvl6pPr>
              <a:defRPr sz="2000"/>
            </a:lvl6pPr>
            <a:lvl7pPr>
              <a:defRPr sz="2000"/>
            </a:lvl7pPr>
            <a:lvl8pPr>
              <a:defRPr sz="2000"/>
            </a:lvl8pPr>
            <a:lvl9pPr>
              <a:defRPr sz="2000"/>
            </a:lvl9pPr>
          </a:lstStyle>
          <a:p>
            <a:pPr lvl="0" rtl="0"/>
            <a:r>
              <a:rPr lang="nl-NL" noProof="0"/>
              <a:t>Klik om de tekststijlen van het model te bewerken</a:t>
            </a:r>
          </a:p>
          <a:p>
            <a:pPr lvl="1" rtl="0"/>
            <a:r>
              <a:rPr lang="nl-NL" noProof="0"/>
              <a:t>Tweede niveau</a:t>
            </a:r>
          </a:p>
          <a:p>
            <a:pPr lvl="2" rtl="0"/>
            <a:r>
              <a:rPr lang="nl-NL" noProof="0"/>
              <a:t>Derde niveau</a:t>
            </a:r>
          </a:p>
          <a:p>
            <a:pPr lvl="3" rtl="0"/>
            <a:r>
              <a:rPr lang="nl-NL" noProof="0"/>
              <a:t>Vierde niveau</a:t>
            </a:r>
          </a:p>
          <a:p>
            <a:pPr lvl="4" rtl="0"/>
            <a:r>
              <a:rPr lang="nl-NL" noProof="0"/>
              <a:t>Vijfde niveau</a:t>
            </a:r>
          </a:p>
        </p:txBody>
      </p:sp>
      <p:sp>
        <p:nvSpPr>
          <p:cNvPr id="4" name="Tijdelijke aanduiding voor tekst 3">
            <a:extLst>
              <a:ext uri="{FF2B5EF4-FFF2-40B4-BE49-F238E27FC236}">
                <a16:creationId xmlns:a16="http://schemas.microsoft.com/office/drawing/2014/main" id="{DB4D7827-8489-4EE4-88EE-16685FE6DE8A}"/>
              </a:ext>
            </a:extLst>
          </p:cNvPr>
          <p:cNvSpPr>
            <a:spLocks noGrp="1"/>
          </p:cNvSpPr>
          <p:nvPr>
            <p:ph type="body" sz="half" idx="2" hasCustomPrompt="1"/>
          </p:nvPr>
        </p:nvSpPr>
        <p:spPr>
          <a:xfrm>
            <a:off x="839788" y="3776472"/>
            <a:ext cx="3886200" cy="2468880"/>
          </a:xfrm>
        </p:spPr>
        <p:txBody>
          <a:bodyPr rtlCol="0"/>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rtl="0"/>
            <a:r>
              <a:rPr lang="nl-NL" noProof="0"/>
              <a:t>Klik om de tekststijlen van het model te bewerken</a:t>
            </a:r>
          </a:p>
        </p:txBody>
      </p:sp>
      <p:sp>
        <p:nvSpPr>
          <p:cNvPr id="5" name="Tijdelijke aanduiding voor datum 4">
            <a:extLst>
              <a:ext uri="{FF2B5EF4-FFF2-40B4-BE49-F238E27FC236}">
                <a16:creationId xmlns:a16="http://schemas.microsoft.com/office/drawing/2014/main" id="{8C33534F-EA91-4A50-B0F6-10D689E458EF}"/>
              </a:ext>
            </a:extLst>
          </p:cNvPr>
          <p:cNvSpPr>
            <a:spLocks noGrp="1"/>
          </p:cNvSpPr>
          <p:nvPr>
            <p:ph type="dt" sz="half" idx="10"/>
          </p:nvPr>
        </p:nvSpPr>
        <p:spPr/>
        <p:txBody>
          <a:bodyPr rtlCol="0"/>
          <a:lstStyle/>
          <a:p>
            <a:fld id="{0E18920E-FD58-42AB-B72C-1D572F113C4A}" type="datetimeFigureOut">
              <a:rPr lang="nl-NL" smtClean="0"/>
              <a:t>7-11-2024</a:t>
            </a:fld>
            <a:endParaRPr lang="nl-NL"/>
          </a:p>
        </p:txBody>
      </p:sp>
      <p:sp>
        <p:nvSpPr>
          <p:cNvPr id="6" name="Tijdelijke aanduiding voor voettekst 5">
            <a:extLst>
              <a:ext uri="{FF2B5EF4-FFF2-40B4-BE49-F238E27FC236}">
                <a16:creationId xmlns:a16="http://schemas.microsoft.com/office/drawing/2014/main" id="{6C20F3F7-8B4B-4015-AA9C-109D05B2F146}"/>
              </a:ext>
            </a:extLst>
          </p:cNvPr>
          <p:cNvSpPr>
            <a:spLocks noGrp="1"/>
          </p:cNvSpPr>
          <p:nvPr>
            <p:ph type="ftr" sz="quarter" idx="11"/>
          </p:nvPr>
        </p:nvSpPr>
        <p:spPr/>
        <p:txBody>
          <a:bodyPr rtlCol="0"/>
          <a:lstStyle>
            <a:lvl1pPr algn="l">
              <a:defRPr/>
            </a:lvl1pPr>
          </a:lstStyle>
          <a:p>
            <a:endParaRPr lang="nl-NL"/>
          </a:p>
        </p:txBody>
      </p:sp>
      <p:sp>
        <p:nvSpPr>
          <p:cNvPr id="7" name="Tijdelijke aanduiding voor dianummer 6">
            <a:extLst>
              <a:ext uri="{FF2B5EF4-FFF2-40B4-BE49-F238E27FC236}">
                <a16:creationId xmlns:a16="http://schemas.microsoft.com/office/drawing/2014/main" id="{910B6EE2-78A1-4D01-87BE-A1487FBD271F}"/>
              </a:ext>
            </a:extLst>
          </p:cNvPr>
          <p:cNvSpPr>
            <a:spLocks noGrp="1"/>
          </p:cNvSpPr>
          <p:nvPr>
            <p:ph type="sldNum" sz="quarter" idx="12"/>
          </p:nvPr>
        </p:nvSpPr>
        <p:spPr/>
        <p:txBody>
          <a:bodyPr rtlCol="0"/>
          <a:lstStyle/>
          <a:p>
            <a:fld id="{F2739809-2D38-4FEB-A589-E4D50088B1DA}" type="slidenum">
              <a:rPr lang="nl-NL" smtClean="0"/>
              <a:t>‹nr.›</a:t>
            </a:fld>
            <a:endParaRPr lang="nl-NL"/>
          </a:p>
        </p:txBody>
      </p:sp>
    </p:spTree>
    <p:extLst>
      <p:ext uri="{BB962C8B-B14F-4D97-AF65-F5344CB8AC3E}">
        <p14:creationId xmlns:p14="http://schemas.microsoft.com/office/powerpoint/2010/main" val="245191231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8" name="Afbeelding 1" descr="Tag=AccentColor&#10;Flavor=Light&#10;Target=Fill">
            <a:extLst>
              <a:ext uri="{FF2B5EF4-FFF2-40B4-BE49-F238E27FC236}">
                <a16:creationId xmlns:a16="http://schemas.microsoft.com/office/drawing/2014/main" id="{0EE21C0F-70D8-4F3C-9392-07559C90EE6E}"/>
              </a:ext>
            </a:extLst>
          </p:cNvPr>
          <p:cNvSpPr/>
          <p:nvPr/>
        </p:nvSpPr>
        <p:spPr>
          <a:xfrm rot="10800000" flipH="1" flipV="1">
            <a:off x="684965" y="1332237"/>
            <a:ext cx="5263732" cy="3841102"/>
          </a:xfrm>
          <a:custGeom>
            <a:avLst/>
            <a:gdLst>
              <a:gd name="connsiteX0" fmla="*/ 5458905 w 6886274"/>
              <a:gd name="connsiteY0" fmla="*/ 754119 h 5025119"/>
              <a:gd name="connsiteX1" fmla="*/ 3455557 w 6886274"/>
              <a:gd name="connsiteY1" fmla="*/ 1027709 h 5025119"/>
              <a:gd name="connsiteX2" fmla="*/ 3338677 w 6886274"/>
              <a:gd name="connsiteY2" fmla="*/ 1021381 h 5025119"/>
              <a:gd name="connsiteX3" fmla="*/ 2518280 w 6886274"/>
              <a:gd name="connsiteY3" fmla="*/ 980435 h 5025119"/>
              <a:gd name="connsiteX4" fmla="*/ 1673687 w 6886274"/>
              <a:gd name="connsiteY4" fmla="*/ 739229 h 5025119"/>
              <a:gd name="connsiteX5" fmla="*/ 1183459 w 6886274"/>
              <a:gd name="connsiteY5" fmla="*/ 397149 h 5025119"/>
              <a:gd name="connsiteX6" fmla="*/ 977987 w 6886274"/>
              <a:gd name="connsiteY6" fmla="*/ 241184 h 5025119"/>
              <a:gd name="connsiteX7" fmla="*/ 788150 w 6886274"/>
              <a:gd name="connsiteY7" fmla="*/ 66980 h 5025119"/>
              <a:gd name="connsiteX8" fmla="*/ 721148 w 6886274"/>
              <a:gd name="connsiteY8" fmla="*/ 31990 h 5025119"/>
              <a:gd name="connsiteX9" fmla="*/ 701792 w 6886274"/>
              <a:gd name="connsiteY9" fmla="*/ 32362 h 5025119"/>
              <a:gd name="connsiteX10" fmla="*/ 686530 w 6886274"/>
              <a:gd name="connsiteY10" fmla="*/ 43157 h 5025119"/>
              <a:gd name="connsiteX11" fmla="*/ 693603 w 6886274"/>
              <a:gd name="connsiteY11" fmla="*/ 58046 h 5025119"/>
              <a:gd name="connsiteX12" fmla="*/ 705886 w 6886274"/>
              <a:gd name="connsiteY12" fmla="*/ 65491 h 5025119"/>
              <a:gd name="connsiteX13" fmla="*/ 762838 w 6886274"/>
              <a:gd name="connsiteY13" fmla="*/ 112764 h 5025119"/>
              <a:gd name="connsiteX14" fmla="*/ 764327 w 6886274"/>
              <a:gd name="connsiteY14" fmla="*/ 140309 h 5025119"/>
              <a:gd name="connsiteX15" fmla="*/ 775121 w 6886274"/>
              <a:gd name="connsiteY15" fmla="*/ 159666 h 5025119"/>
              <a:gd name="connsiteX16" fmla="*/ 823139 w 6886274"/>
              <a:gd name="connsiteY16" fmla="*/ 176416 h 5025119"/>
              <a:gd name="connsiteX17" fmla="*/ 707748 w 6886274"/>
              <a:gd name="connsiteY17" fmla="*/ 109414 h 5025119"/>
              <a:gd name="connsiteX18" fmla="*/ 681319 w 6886274"/>
              <a:gd name="connsiteY18" fmla="*/ 69958 h 5025119"/>
              <a:gd name="connsiteX19" fmla="*/ 640746 w 6886274"/>
              <a:gd name="connsiteY19" fmla="*/ 67352 h 5025119"/>
              <a:gd name="connsiteX20" fmla="*/ 614318 w 6886274"/>
              <a:gd name="connsiteY20" fmla="*/ 61396 h 5025119"/>
              <a:gd name="connsiteX21" fmla="*/ 560716 w 6886274"/>
              <a:gd name="connsiteY21" fmla="*/ 3701 h 5025119"/>
              <a:gd name="connsiteX22" fmla="*/ 540616 w 6886274"/>
              <a:gd name="connsiteY22" fmla="*/ 3701 h 5025119"/>
              <a:gd name="connsiteX23" fmla="*/ 543594 w 6886274"/>
              <a:gd name="connsiteY23" fmla="*/ 21940 h 5025119"/>
              <a:gd name="connsiteX24" fmla="*/ 558855 w 6886274"/>
              <a:gd name="connsiteY24" fmla="*/ 51346 h 5025119"/>
              <a:gd name="connsiteX25" fmla="*/ 557366 w 6886274"/>
              <a:gd name="connsiteY25" fmla="*/ 72563 h 5025119"/>
              <a:gd name="connsiteX26" fmla="*/ 570022 w 6886274"/>
              <a:gd name="connsiteY26" fmla="*/ 120209 h 5025119"/>
              <a:gd name="connsiteX27" fmla="*/ 599801 w 6886274"/>
              <a:gd name="connsiteY27" fmla="*/ 192794 h 5025119"/>
              <a:gd name="connsiteX28" fmla="*/ 614318 w 6886274"/>
              <a:gd name="connsiteY28" fmla="*/ 212150 h 5025119"/>
              <a:gd name="connsiteX29" fmla="*/ 623996 w 6886274"/>
              <a:gd name="connsiteY29" fmla="*/ 220711 h 5025119"/>
              <a:gd name="connsiteX30" fmla="*/ 821278 w 6886274"/>
              <a:gd name="connsiteY30" fmla="*/ 503235 h 5025119"/>
              <a:gd name="connsiteX31" fmla="*/ 1033822 w 6886274"/>
              <a:gd name="connsiteY31" fmla="*/ 694562 h 5025119"/>
              <a:gd name="connsiteX32" fmla="*/ 1039406 w 6886274"/>
              <a:gd name="connsiteY32" fmla="*/ 702378 h 5025119"/>
              <a:gd name="connsiteX33" fmla="*/ 944114 w 6886274"/>
              <a:gd name="connsiteY33" fmla="*/ 662550 h 5025119"/>
              <a:gd name="connsiteX34" fmla="*/ 733432 w 6886274"/>
              <a:gd name="connsiteY34" fmla="*/ 500629 h 5025119"/>
              <a:gd name="connsiteX35" fmla="*/ 606501 w 6886274"/>
              <a:gd name="connsiteY35" fmla="*/ 399755 h 5025119"/>
              <a:gd name="connsiteX36" fmla="*/ 588634 w 6886274"/>
              <a:gd name="connsiteY36" fmla="*/ 381143 h 5025119"/>
              <a:gd name="connsiteX37" fmla="*/ 575978 w 6886274"/>
              <a:gd name="connsiteY37" fmla="*/ 375560 h 5025119"/>
              <a:gd name="connsiteX38" fmla="*/ 567044 w 6886274"/>
              <a:gd name="connsiteY38" fmla="*/ 388588 h 5025119"/>
              <a:gd name="connsiteX39" fmla="*/ 578956 w 6886274"/>
              <a:gd name="connsiteY39" fmla="*/ 437722 h 5025119"/>
              <a:gd name="connsiteX40" fmla="*/ 675736 w 6886274"/>
              <a:gd name="connsiteY40" fmla="*/ 535619 h 5025119"/>
              <a:gd name="connsiteX41" fmla="*/ 811600 w 6886274"/>
              <a:gd name="connsiteY41" fmla="*/ 652872 h 5025119"/>
              <a:gd name="connsiteX42" fmla="*/ 818300 w 6886274"/>
              <a:gd name="connsiteY42" fmla="*/ 666272 h 5025119"/>
              <a:gd name="connsiteX43" fmla="*/ 741621 w 6886274"/>
              <a:gd name="connsiteY43" fmla="*/ 608576 h 5025119"/>
              <a:gd name="connsiteX44" fmla="*/ 666430 w 6886274"/>
              <a:gd name="connsiteY44" fmla="*/ 553114 h 5025119"/>
              <a:gd name="connsiteX45" fmla="*/ 645585 w 6886274"/>
              <a:gd name="connsiteY45" fmla="*/ 547903 h 5025119"/>
              <a:gd name="connsiteX46" fmla="*/ 640002 w 6886274"/>
              <a:gd name="connsiteY46" fmla="*/ 570236 h 5025119"/>
              <a:gd name="connsiteX47" fmla="*/ 675736 w 6886274"/>
              <a:gd name="connsiteY47" fmla="*/ 628677 h 5025119"/>
              <a:gd name="connsiteX48" fmla="*/ 855896 w 6886274"/>
              <a:gd name="connsiteY48" fmla="*/ 786875 h 5025119"/>
              <a:gd name="connsiteX49" fmla="*/ 946348 w 6886274"/>
              <a:gd name="connsiteY49" fmla="*/ 877699 h 5025119"/>
              <a:gd name="connsiteX50" fmla="*/ 950442 w 6886274"/>
              <a:gd name="connsiteY50" fmla="*/ 899661 h 5025119"/>
              <a:gd name="connsiteX51" fmla="*/ 991760 w 6886274"/>
              <a:gd name="connsiteY51" fmla="*/ 937629 h 5025119"/>
              <a:gd name="connsiteX52" fmla="*/ 1018188 w 6886274"/>
              <a:gd name="connsiteY52" fmla="*/ 945445 h 5025119"/>
              <a:gd name="connsiteX53" fmla="*/ 1315601 w 6886274"/>
              <a:gd name="connsiteY53" fmla="*/ 1196329 h 5025119"/>
              <a:gd name="connsiteX54" fmla="*/ 1454443 w 6886274"/>
              <a:gd name="connsiteY54" fmla="*/ 1279709 h 5025119"/>
              <a:gd name="connsiteX55" fmla="*/ 1454443 w 6886274"/>
              <a:gd name="connsiteY55" fmla="*/ 1285665 h 5025119"/>
              <a:gd name="connsiteX56" fmla="*/ 1453327 w 6886274"/>
              <a:gd name="connsiteY56" fmla="*/ 1291993 h 5025119"/>
              <a:gd name="connsiteX57" fmla="*/ 1256416 w 6886274"/>
              <a:gd name="connsiteY57" fmla="*/ 1166923 h 5025119"/>
              <a:gd name="connsiteX58" fmla="*/ 745715 w 6886274"/>
              <a:gd name="connsiteY58" fmla="*/ 798786 h 5025119"/>
              <a:gd name="connsiteX59" fmla="*/ 592356 w 6886274"/>
              <a:gd name="connsiteY59" fmla="*/ 656966 h 5025119"/>
              <a:gd name="connsiteX60" fmla="*/ 485526 w 6886274"/>
              <a:gd name="connsiteY60" fmla="*/ 567259 h 5025119"/>
              <a:gd name="connsiteX61" fmla="*/ 430063 w 6886274"/>
              <a:gd name="connsiteY61" fmla="*/ 550136 h 5025119"/>
              <a:gd name="connsiteX62" fmla="*/ 408846 w 6886274"/>
              <a:gd name="connsiteY62" fmla="*/ 563164 h 5025119"/>
              <a:gd name="connsiteX63" fmla="*/ 421130 w 6886274"/>
              <a:gd name="connsiteY63" fmla="*/ 581403 h 5025119"/>
              <a:gd name="connsiteX64" fmla="*/ 426713 w 6886274"/>
              <a:gd name="connsiteY64" fmla="*/ 584009 h 5025119"/>
              <a:gd name="connsiteX65" fmla="*/ 487015 w 6886274"/>
              <a:gd name="connsiteY65" fmla="*/ 635005 h 5025119"/>
              <a:gd name="connsiteX66" fmla="*/ 487015 w 6886274"/>
              <a:gd name="connsiteY66" fmla="*/ 655105 h 5025119"/>
              <a:gd name="connsiteX67" fmla="*/ 497437 w 6886274"/>
              <a:gd name="connsiteY67" fmla="*/ 678183 h 5025119"/>
              <a:gd name="connsiteX68" fmla="*/ 539871 w 6886274"/>
              <a:gd name="connsiteY68" fmla="*/ 691584 h 5025119"/>
              <a:gd name="connsiteX69" fmla="*/ 485898 w 6886274"/>
              <a:gd name="connsiteY69" fmla="*/ 681906 h 5025119"/>
              <a:gd name="connsiteX70" fmla="*/ 410335 w 6886274"/>
              <a:gd name="connsiteY70" fmla="*/ 600387 h 5025119"/>
              <a:gd name="connsiteX71" fmla="*/ 397307 w 6886274"/>
              <a:gd name="connsiteY71" fmla="*/ 582892 h 5025119"/>
              <a:gd name="connsiteX72" fmla="*/ 363062 w 6886274"/>
              <a:gd name="connsiteY72" fmla="*/ 584009 h 5025119"/>
              <a:gd name="connsiteX73" fmla="*/ 334772 w 6886274"/>
              <a:gd name="connsiteY73" fmla="*/ 578426 h 5025119"/>
              <a:gd name="connsiteX74" fmla="*/ 281915 w 6886274"/>
              <a:gd name="connsiteY74" fmla="*/ 522219 h 5025119"/>
              <a:gd name="connsiteX75" fmla="*/ 263304 w 6886274"/>
              <a:gd name="connsiteY75" fmla="*/ 521846 h 5025119"/>
              <a:gd name="connsiteX76" fmla="*/ 263676 w 6886274"/>
              <a:gd name="connsiteY76" fmla="*/ 538225 h 5025119"/>
              <a:gd name="connsiteX77" fmla="*/ 275215 w 6886274"/>
              <a:gd name="connsiteY77" fmla="*/ 563164 h 5025119"/>
              <a:gd name="connsiteX78" fmla="*/ 271121 w 6886274"/>
              <a:gd name="connsiteY78" fmla="*/ 604854 h 5025119"/>
              <a:gd name="connsiteX79" fmla="*/ 274471 w 6886274"/>
              <a:gd name="connsiteY79" fmla="*/ 627560 h 5025119"/>
              <a:gd name="connsiteX80" fmla="*/ 319138 w 6886274"/>
              <a:gd name="connsiteY80" fmla="*/ 718012 h 5025119"/>
              <a:gd name="connsiteX81" fmla="*/ 326583 w 6886274"/>
              <a:gd name="connsiteY81" fmla="*/ 729551 h 5025119"/>
              <a:gd name="connsiteX82" fmla="*/ 349289 w 6886274"/>
              <a:gd name="connsiteY82" fmla="*/ 748163 h 5025119"/>
              <a:gd name="connsiteX83" fmla="*/ 528332 w 6886274"/>
              <a:gd name="connsiteY83" fmla="*/ 1007608 h 5025119"/>
              <a:gd name="connsiteX84" fmla="*/ 766932 w 6886274"/>
              <a:gd name="connsiteY84" fmla="*/ 1222758 h 5025119"/>
              <a:gd name="connsiteX85" fmla="*/ 681319 w 6886274"/>
              <a:gd name="connsiteY85" fmla="*/ 1190746 h 5025119"/>
              <a:gd name="connsiteX86" fmla="*/ 469520 w 6886274"/>
              <a:gd name="connsiteY86" fmla="*/ 1032920 h 5025119"/>
              <a:gd name="connsiteX87" fmla="*/ 325466 w 6886274"/>
              <a:gd name="connsiteY87" fmla="*/ 917900 h 5025119"/>
              <a:gd name="connsiteX88" fmla="*/ 312066 w 6886274"/>
              <a:gd name="connsiteY88" fmla="*/ 903383 h 5025119"/>
              <a:gd name="connsiteX89" fmla="*/ 296805 w 6886274"/>
              <a:gd name="connsiteY89" fmla="*/ 895566 h 5025119"/>
              <a:gd name="connsiteX90" fmla="*/ 288243 w 6886274"/>
              <a:gd name="connsiteY90" fmla="*/ 910828 h 5025119"/>
              <a:gd name="connsiteX91" fmla="*/ 309460 w 6886274"/>
              <a:gd name="connsiteY91" fmla="*/ 971129 h 5025119"/>
              <a:gd name="connsiteX92" fmla="*/ 407729 w 6886274"/>
              <a:gd name="connsiteY92" fmla="*/ 1062698 h 5025119"/>
              <a:gd name="connsiteX93" fmla="*/ 544338 w 6886274"/>
              <a:gd name="connsiteY93" fmla="*/ 1189257 h 5025119"/>
              <a:gd name="connsiteX94" fmla="*/ 454630 w 6886274"/>
              <a:gd name="connsiteY94" fmla="*/ 1120766 h 5025119"/>
              <a:gd name="connsiteX95" fmla="*/ 385396 w 6886274"/>
              <a:gd name="connsiteY95" fmla="*/ 1070515 h 5025119"/>
              <a:gd name="connsiteX96" fmla="*/ 366040 w 6886274"/>
              <a:gd name="connsiteY96" fmla="*/ 1067537 h 5025119"/>
              <a:gd name="connsiteX97" fmla="*/ 361573 w 6886274"/>
              <a:gd name="connsiteY97" fmla="*/ 1086149 h 5025119"/>
              <a:gd name="connsiteX98" fmla="*/ 402146 w 6886274"/>
              <a:gd name="connsiteY98" fmla="*/ 1152778 h 5025119"/>
              <a:gd name="connsiteX99" fmla="*/ 475475 w 6886274"/>
              <a:gd name="connsiteY99" fmla="*/ 1218663 h 5025119"/>
              <a:gd name="connsiteX100" fmla="*/ 393957 w 6886274"/>
              <a:gd name="connsiteY100" fmla="*/ 1201913 h 5025119"/>
              <a:gd name="connsiteX101" fmla="*/ 460586 w 6886274"/>
              <a:gd name="connsiteY101" fmla="*/ 1260353 h 5025119"/>
              <a:gd name="connsiteX102" fmla="*/ 561089 w 6886274"/>
              <a:gd name="connsiteY102" fmla="*/ 1291993 h 5025119"/>
              <a:gd name="connsiteX103" fmla="*/ 602034 w 6886274"/>
              <a:gd name="connsiteY103" fmla="*/ 1328843 h 5025119"/>
              <a:gd name="connsiteX104" fmla="*/ 641863 w 6886274"/>
              <a:gd name="connsiteY104" fmla="*/ 1368672 h 5025119"/>
              <a:gd name="connsiteX105" fmla="*/ 651541 w 6886274"/>
              <a:gd name="connsiteY105" fmla="*/ 1404406 h 5025119"/>
              <a:gd name="connsiteX106" fmla="*/ 688392 w 6886274"/>
              <a:gd name="connsiteY106" fmla="*/ 1457263 h 5025119"/>
              <a:gd name="connsiteX107" fmla="*/ 692486 w 6886274"/>
              <a:gd name="connsiteY107" fmla="*/ 1458008 h 5025119"/>
              <a:gd name="connsiteX108" fmla="*/ 719287 w 6886274"/>
              <a:gd name="connsiteY108" fmla="*/ 1485181 h 5025119"/>
              <a:gd name="connsiteX109" fmla="*/ 745343 w 6886274"/>
              <a:gd name="connsiteY109" fmla="*/ 1512353 h 5025119"/>
              <a:gd name="connsiteX110" fmla="*/ 750926 w 6886274"/>
              <a:gd name="connsiteY110" fmla="*/ 1516448 h 5025119"/>
              <a:gd name="connsiteX111" fmla="*/ 890141 w 6886274"/>
              <a:gd name="connsiteY111" fmla="*/ 1685813 h 5025119"/>
              <a:gd name="connsiteX112" fmla="*/ 899074 w 6886274"/>
              <a:gd name="connsiteY112" fmla="*/ 1693630 h 5025119"/>
              <a:gd name="connsiteX113" fmla="*/ 605012 w 6886274"/>
              <a:gd name="connsiteY113" fmla="*/ 1669435 h 5025119"/>
              <a:gd name="connsiteX114" fmla="*/ 229431 w 6886274"/>
              <a:gd name="connsiteY114" fmla="*/ 1545110 h 5025119"/>
              <a:gd name="connsiteX115" fmla="*/ 251765 w 6886274"/>
              <a:gd name="connsiteY115" fmla="*/ 1614717 h 5025119"/>
              <a:gd name="connsiteX116" fmla="*/ 237992 w 6886274"/>
              <a:gd name="connsiteY116" fmla="*/ 1675391 h 5025119"/>
              <a:gd name="connsiteX117" fmla="*/ 232781 w 6886274"/>
              <a:gd name="connsiteY117" fmla="*/ 1807160 h 5025119"/>
              <a:gd name="connsiteX118" fmla="*/ 236131 w 6886274"/>
              <a:gd name="connsiteY118" fmla="*/ 1828750 h 5025119"/>
              <a:gd name="connsiteX119" fmla="*/ 152007 w 6886274"/>
              <a:gd name="connsiteY119" fmla="*/ 1842150 h 5025119"/>
              <a:gd name="connsiteX120" fmla="*/ 653030 w 6886274"/>
              <a:gd name="connsiteY120" fmla="*/ 2213265 h 5025119"/>
              <a:gd name="connsiteX121" fmla="*/ 318394 w 6886274"/>
              <a:gd name="connsiteY121" fmla="*/ 2143285 h 5025119"/>
              <a:gd name="connsiteX122" fmla="*/ 272982 w 6886274"/>
              <a:gd name="connsiteY122" fmla="*/ 2258305 h 5025119"/>
              <a:gd name="connsiteX123" fmla="*/ 430435 w 6886274"/>
              <a:gd name="connsiteY123" fmla="*/ 2360668 h 5025119"/>
              <a:gd name="connsiteX124" fmla="*/ 488876 w 6886274"/>
              <a:gd name="connsiteY124" fmla="*/ 2563162 h 5025119"/>
              <a:gd name="connsiteX125" fmla="*/ 460586 w 6886274"/>
              <a:gd name="connsiteY125" fmla="*/ 2748533 h 5025119"/>
              <a:gd name="connsiteX126" fmla="*/ 393212 w 6886274"/>
              <a:gd name="connsiteY126" fmla="*/ 2807345 h 5025119"/>
              <a:gd name="connsiteX127" fmla="*/ 295688 w 6886274"/>
              <a:gd name="connsiteY127" fmla="*/ 2913059 h 5025119"/>
              <a:gd name="connsiteX128" fmla="*/ 235386 w 6886274"/>
              <a:gd name="connsiteY128" fmla="*/ 2978572 h 5025119"/>
              <a:gd name="connsiteX129" fmla="*/ 25448 w 6886274"/>
              <a:gd name="connsiteY129" fmla="*/ 2952888 h 5025119"/>
              <a:gd name="connsiteX130" fmla="*/ 305738 w 6886274"/>
              <a:gd name="connsiteY130" fmla="*/ 3119275 h 5025119"/>
              <a:gd name="connsiteX131" fmla="*/ 79049 w 6886274"/>
              <a:gd name="connsiteY131" fmla="*/ 3098430 h 5025119"/>
              <a:gd name="connsiteX132" fmla="*/ 4975 w 6886274"/>
              <a:gd name="connsiteY132" fmla="*/ 3109969 h 5025119"/>
              <a:gd name="connsiteX133" fmla="*/ 47037 w 6886274"/>
              <a:gd name="connsiteY133" fmla="*/ 3163943 h 5025119"/>
              <a:gd name="connsiteX134" fmla="*/ 213425 w 6886274"/>
              <a:gd name="connsiteY134" fmla="*/ 3255139 h 5025119"/>
              <a:gd name="connsiteX135" fmla="*/ 556622 w 6886274"/>
              <a:gd name="connsiteY135" fmla="*/ 3502301 h 5025119"/>
              <a:gd name="connsiteX136" fmla="*/ 224592 w 6886274"/>
              <a:gd name="connsiteY136" fmla="*/ 3388771 h 5025119"/>
              <a:gd name="connsiteX137" fmla="*/ 574861 w 6886274"/>
              <a:gd name="connsiteY137" fmla="*/ 3643004 h 5025119"/>
              <a:gd name="connsiteX138" fmla="*/ 652657 w 6886274"/>
              <a:gd name="connsiteY138" fmla="*/ 3727501 h 5025119"/>
              <a:gd name="connsiteX139" fmla="*/ 810111 w 6886274"/>
              <a:gd name="connsiteY139" fmla="*/ 3937067 h 5025119"/>
              <a:gd name="connsiteX140" fmla="*/ 802294 w 6886274"/>
              <a:gd name="connsiteY140" fmla="*/ 3960890 h 5025119"/>
              <a:gd name="connsiteX141" fmla="*/ 620646 w 6886274"/>
              <a:gd name="connsiteY141" fmla="*/ 3927017 h 5025119"/>
              <a:gd name="connsiteX142" fmla="*/ 856268 w 6886274"/>
              <a:gd name="connsiteY142" fmla="*/ 4103082 h 5025119"/>
              <a:gd name="connsiteX143" fmla="*/ 1099707 w 6886274"/>
              <a:gd name="connsiteY143" fmla="*/ 4238574 h 5025119"/>
              <a:gd name="connsiteX144" fmla="*/ 926992 w 6886274"/>
              <a:gd name="connsiteY144" fmla="*/ 4218102 h 5025119"/>
              <a:gd name="connsiteX145" fmla="*/ 689508 w 6886274"/>
              <a:gd name="connsiteY145" fmla="*/ 4140677 h 5025119"/>
              <a:gd name="connsiteX146" fmla="*/ 606873 w 6886274"/>
              <a:gd name="connsiteY146" fmla="*/ 4169711 h 5025119"/>
              <a:gd name="connsiteX147" fmla="*/ 831701 w 6886274"/>
              <a:gd name="connsiteY147" fmla="*/ 4297759 h 5025119"/>
              <a:gd name="connsiteX148" fmla="*/ 960493 w 6886274"/>
              <a:gd name="connsiteY148" fmla="*/ 4356944 h 5025119"/>
              <a:gd name="connsiteX149" fmla="*/ 1012233 w 6886274"/>
              <a:gd name="connsiteY149" fmla="*/ 4402356 h 5025119"/>
              <a:gd name="connsiteX150" fmla="*/ 1159636 w 6886274"/>
              <a:gd name="connsiteY150" fmla="*/ 4564276 h 5025119"/>
              <a:gd name="connsiteX151" fmla="*/ 1592169 w 6886274"/>
              <a:gd name="connsiteY151" fmla="*/ 4741458 h 5025119"/>
              <a:gd name="connsiteX152" fmla="*/ 3110499 w 6886274"/>
              <a:gd name="connsiteY152" fmla="*/ 5032171 h 5025119"/>
              <a:gd name="connsiteX153" fmla="*/ 6033630 w 6886274"/>
              <a:gd name="connsiteY153" fmla="*/ 4091915 h 5025119"/>
              <a:gd name="connsiteX154" fmla="*/ 6180661 w 6886274"/>
              <a:gd name="connsiteY154" fmla="*/ 3957912 h 5025119"/>
              <a:gd name="connsiteX155" fmla="*/ 6305359 w 6886274"/>
              <a:gd name="connsiteY155" fmla="*/ 3837309 h 5025119"/>
              <a:gd name="connsiteX156" fmla="*/ 6240218 w 6886274"/>
              <a:gd name="connsiteY156" fmla="*/ 3796364 h 5025119"/>
              <a:gd name="connsiteX157" fmla="*/ 6328437 w 6886274"/>
              <a:gd name="connsiteY157" fmla="*/ 3681344 h 5025119"/>
              <a:gd name="connsiteX158" fmla="*/ 6608355 w 6886274"/>
              <a:gd name="connsiteY158" fmla="*/ 3326236 h 5025119"/>
              <a:gd name="connsiteX159" fmla="*/ 6731191 w 6886274"/>
              <a:gd name="connsiteY159" fmla="*/ 3248067 h 5025119"/>
              <a:gd name="connsiteX160" fmla="*/ 6880456 w 6886274"/>
              <a:gd name="connsiteY160" fmla="*/ 3051529 h 5025119"/>
              <a:gd name="connsiteX161" fmla="*/ 6901673 w 6886274"/>
              <a:gd name="connsiteY161" fmla="*/ 2763795 h 5025119"/>
              <a:gd name="connsiteX162" fmla="*/ 6871150 w 6886274"/>
              <a:gd name="connsiteY162" fmla="*/ 2948421 h 5025119"/>
              <a:gd name="connsiteX163" fmla="*/ 6848444 w 6886274"/>
              <a:gd name="connsiteY163" fmla="*/ 2890353 h 5025119"/>
              <a:gd name="connsiteX164" fmla="*/ 6878223 w 6886274"/>
              <a:gd name="connsiteY164" fmla="*/ 2873230 h 5025119"/>
              <a:gd name="connsiteX165" fmla="*/ 6762459 w 6886274"/>
              <a:gd name="connsiteY165" fmla="*/ 2568745 h 5025119"/>
              <a:gd name="connsiteX166" fmla="*/ 6673123 w 6886274"/>
              <a:gd name="connsiteY166" fmla="*/ 2451493 h 5025119"/>
              <a:gd name="connsiteX167" fmla="*/ 6662700 w 6886274"/>
              <a:gd name="connsiteY167" fmla="*/ 2346896 h 5025119"/>
              <a:gd name="connsiteX168" fmla="*/ 6487752 w 6886274"/>
              <a:gd name="connsiteY168" fmla="*/ 2285105 h 5025119"/>
              <a:gd name="connsiteX169" fmla="*/ 6652278 w 6886274"/>
              <a:gd name="connsiteY169" fmla="*/ 2063628 h 5025119"/>
              <a:gd name="connsiteX170" fmla="*/ 6668656 w 6886274"/>
              <a:gd name="connsiteY170" fmla="*/ 2017843 h 5025119"/>
              <a:gd name="connsiteX171" fmla="*/ 6570015 w 6886274"/>
              <a:gd name="connsiteY171" fmla="*/ 1854062 h 5025119"/>
              <a:gd name="connsiteX172" fmla="*/ 6554009 w 6886274"/>
              <a:gd name="connsiteY172" fmla="*/ 1827633 h 5025119"/>
              <a:gd name="connsiteX173" fmla="*/ 6517531 w 6886274"/>
              <a:gd name="connsiteY173" fmla="*/ 1775149 h 5025119"/>
              <a:gd name="connsiteX174" fmla="*/ 6412934 w 6886274"/>
              <a:gd name="connsiteY174" fmla="*/ 1762493 h 5025119"/>
              <a:gd name="connsiteX175" fmla="*/ 6467279 w 6886274"/>
              <a:gd name="connsiteY175" fmla="*/ 1725642 h 5025119"/>
              <a:gd name="connsiteX176" fmla="*/ 6572621 w 6886274"/>
              <a:gd name="connsiteY176" fmla="*/ 1600200 h 5025119"/>
              <a:gd name="connsiteX177" fmla="*/ 6502641 w 6886274"/>
              <a:gd name="connsiteY177" fmla="*/ 1480341 h 5025119"/>
              <a:gd name="connsiteX178" fmla="*/ 6481796 w 6886274"/>
              <a:gd name="connsiteY178" fmla="*/ 1461358 h 5025119"/>
              <a:gd name="connsiteX179" fmla="*/ 6509713 w 6886274"/>
              <a:gd name="connsiteY179" fmla="*/ 1436418 h 5025119"/>
              <a:gd name="connsiteX180" fmla="*/ 6567037 w 6886274"/>
              <a:gd name="connsiteY180" fmla="*/ 1348199 h 5025119"/>
              <a:gd name="connsiteX181" fmla="*/ 6596816 w 6886274"/>
              <a:gd name="connsiteY181" fmla="*/ 1286781 h 5025119"/>
              <a:gd name="connsiteX182" fmla="*/ 6632178 w 6886274"/>
              <a:gd name="connsiteY182" fmla="*/ 1261842 h 5025119"/>
              <a:gd name="connsiteX183" fmla="*/ 6639994 w 6886274"/>
              <a:gd name="connsiteY183" fmla="*/ 1240625 h 5025119"/>
              <a:gd name="connsiteX184" fmla="*/ 6622127 w 6886274"/>
              <a:gd name="connsiteY184" fmla="*/ 1136400 h 5025119"/>
              <a:gd name="connsiteX185" fmla="*/ 6612077 w 6886274"/>
              <a:gd name="connsiteY185" fmla="*/ 1109599 h 5025119"/>
              <a:gd name="connsiteX186" fmla="*/ 6531675 w 6886274"/>
              <a:gd name="connsiteY186" fmla="*/ 1009469 h 5025119"/>
              <a:gd name="connsiteX187" fmla="*/ 6456113 w 6886274"/>
              <a:gd name="connsiteY187" fmla="*/ 845315 h 5025119"/>
              <a:gd name="connsiteX188" fmla="*/ 6440851 w 6886274"/>
              <a:gd name="connsiteY188" fmla="*/ 739229 h 5025119"/>
              <a:gd name="connsiteX189" fmla="*/ 6434523 w 6886274"/>
              <a:gd name="connsiteY189" fmla="*/ 715034 h 5025119"/>
              <a:gd name="connsiteX190" fmla="*/ 6432290 w 6886274"/>
              <a:gd name="connsiteY190" fmla="*/ 617510 h 5025119"/>
              <a:gd name="connsiteX191" fmla="*/ 6416284 w 6886274"/>
              <a:gd name="connsiteY191" fmla="*/ 595176 h 5025119"/>
              <a:gd name="connsiteX192" fmla="*/ 6267763 w 6886274"/>
              <a:gd name="connsiteY192" fmla="*/ 591826 h 5025119"/>
              <a:gd name="connsiteX193" fmla="*/ 6236496 w 6886274"/>
              <a:gd name="connsiteY193" fmla="*/ 521102 h 5025119"/>
              <a:gd name="connsiteX194" fmla="*/ 6257341 w 6886274"/>
              <a:gd name="connsiteY194" fmla="*/ 487229 h 5025119"/>
              <a:gd name="connsiteX195" fmla="*/ 6248780 w 6886274"/>
              <a:gd name="connsiteY195" fmla="*/ 465267 h 5025119"/>
              <a:gd name="connsiteX196" fmla="*/ 6226818 w 6886274"/>
              <a:gd name="connsiteY196" fmla="*/ 473456 h 5025119"/>
              <a:gd name="connsiteX197" fmla="*/ 6115149 w 6886274"/>
              <a:gd name="connsiteY197" fmla="*/ 551625 h 5025119"/>
              <a:gd name="connsiteX198" fmla="*/ 5951739 w 6886274"/>
              <a:gd name="connsiteY198" fmla="*/ 659944 h 5025119"/>
              <a:gd name="connsiteX199" fmla="*/ 5917122 w 6886274"/>
              <a:gd name="connsiteY199" fmla="*/ 644310 h 5025119"/>
              <a:gd name="connsiteX200" fmla="*/ 5890694 w 6886274"/>
              <a:gd name="connsiteY200" fmla="*/ 630538 h 5025119"/>
              <a:gd name="connsiteX201" fmla="*/ 5837464 w 6886274"/>
              <a:gd name="connsiteY201" fmla="*/ 646916 h 5025119"/>
              <a:gd name="connsiteX202" fmla="*/ 5809175 w 6886274"/>
              <a:gd name="connsiteY202" fmla="*/ 683395 h 5025119"/>
              <a:gd name="connsiteX203" fmla="*/ 5815503 w 6886274"/>
              <a:gd name="connsiteY203" fmla="*/ 698656 h 5025119"/>
              <a:gd name="connsiteX204" fmla="*/ 5746268 w 6886274"/>
              <a:gd name="connsiteY204" fmla="*/ 667389 h 5025119"/>
              <a:gd name="connsiteX205" fmla="*/ 5458905 w 6886274"/>
              <a:gd name="connsiteY205" fmla="*/ 754119 h 5025119"/>
              <a:gd name="connsiteX206" fmla="*/ 885302 w 6886274"/>
              <a:gd name="connsiteY206" fmla="*/ 1333310 h 5025119"/>
              <a:gd name="connsiteX207" fmla="*/ 862596 w 6886274"/>
              <a:gd name="connsiteY207" fmla="*/ 1314326 h 5025119"/>
              <a:gd name="connsiteX208" fmla="*/ 866318 w 6886274"/>
              <a:gd name="connsiteY208" fmla="*/ 1309860 h 5025119"/>
              <a:gd name="connsiteX209" fmla="*/ 912103 w 6886274"/>
              <a:gd name="connsiteY209" fmla="*/ 1341127 h 5025119"/>
              <a:gd name="connsiteX210" fmla="*/ 885302 w 6886274"/>
              <a:gd name="connsiteY210" fmla="*/ 1333310 h 5025119"/>
              <a:gd name="connsiteX211" fmla="*/ 1140280 w 6886274"/>
              <a:gd name="connsiteY211" fmla="*/ 787619 h 5025119"/>
              <a:gd name="connsiteX212" fmla="*/ 1414987 w 6886274"/>
              <a:gd name="connsiteY212" fmla="*/ 975596 h 5025119"/>
              <a:gd name="connsiteX213" fmla="*/ 1410892 w 6886274"/>
              <a:gd name="connsiteY213" fmla="*/ 980063 h 5025119"/>
              <a:gd name="connsiteX214" fmla="*/ 1140280 w 6886274"/>
              <a:gd name="connsiteY214" fmla="*/ 787619 h 50251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Lst>
            <a:rect l="l" t="t" r="r" b="b"/>
            <a:pathLst>
              <a:path w="6886274" h="5025119">
                <a:moveTo>
                  <a:pt x="5458905" y="754119"/>
                </a:moveTo>
                <a:cubicBezTo>
                  <a:pt x="5417216" y="775336"/>
                  <a:pt x="4594585" y="1111088"/>
                  <a:pt x="3455557" y="1027709"/>
                </a:cubicBezTo>
                <a:cubicBezTo>
                  <a:pt x="3415356" y="1024731"/>
                  <a:pt x="3377389" y="1022869"/>
                  <a:pt x="3338677" y="1021381"/>
                </a:cubicBezTo>
                <a:cubicBezTo>
                  <a:pt x="2996224" y="1006119"/>
                  <a:pt x="2660100" y="998674"/>
                  <a:pt x="2518280" y="980435"/>
                </a:cubicBezTo>
                <a:cubicBezTo>
                  <a:pt x="2407355" y="965918"/>
                  <a:pt x="1840075" y="843082"/>
                  <a:pt x="1673687" y="739229"/>
                </a:cubicBezTo>
                <a:cubicBezTo>
                  <a:pt x="1503578" y="632771"/>
                  <a:pt x="1343146" y="515146"/>
                  <a:pt x="1183459" y="397149"/>
                </a:cubicBezTo>
                <a:cubicBezTo>
                  <a:pt x="1114224" y="346153"/>
                  <a:pt x="1040522" y="299624"/>
                  <a:pt x="977987" y="241184"/>
                </a:cubicBezTo>
                <a:cubicBezTo>
                  <a:pt x="915453" y="182372"/>
                  <a:pt x="855896" y="121326"/>
                  <a:pt x="788150" y="66980"/>
                </a:cubicBezTo>
                <a:cubicBezTo>
                  <a:pt x="768794" y="51346"/>
                  <a:pt x="749438" y="34596"/>
                  <a:pt x="721148" y="31990"/>
                </a:cubicBezTo>
                <a:cubicBezTo>
                  <a:pt x="714820" y="31246"/>
                  <a:pt x="708120" y="31618"/>
                  <a:pt x="701792" y="32362"/>
                </a:cubicBezTo>
                <a:cubicBezTo>
                  <a:pt x="694720" y="33107"/>
                  <a:pt x="689136" y="36829"/>
                  <a:pt x="686530" y="43157"/>
                </a:cubicBezTo>
                <a:cubicBezTo>
                  <a:pt x="683925" y="50230"/>
                  <a:pt x="688392" y="54324"/>
                  <a:pt x="693603" y="58046"/>
                </a:cubicBezTo>
                <a:cubicBezTo>
                  <a:pt x="697325" y="60652"/>
                  <a:pt x="701047" y="64747"/>
                  <a:pt x="705886" y="65491"/>
                </a:cubicBezTo>
                <a:cubicBezTo>
                  <a:pt x="736782" y="69958"/>
                  <a:pt x="748321" y="92664"/>
                  <a:pt x="762838" y="112764"/>
                </a:cubicBezTo>
                <a:cubicBezTo>
                  <a:pt x="769166" y="121326"/>
                  <a:pt x="775866" y="128026"/>
                  <a:pt x="764327" y="140309"/>
                </a:cubicBezTo>
                <a:cubicBezTo>
                  <a:pt x="754277" y="151104"/>
                  <a:pt x="764699" y="156688"/>
                  <a:pt x="775121" y="159666"/>
                </a:cubicBezTo>
                <a:cubicBezTo>
                  <a:pt x="789638" y="163760"/>
                  <a:pt x="806761" y="163016"/>
                  <a:pt x="823139" y="176416"/>
                </a:cubicBezTo>
                <a:cubicBezTo>
                  <a:pt x="761721" y="177533"/>
                  <a:pt x="735665" y="142171"/>
                  <a:pt x="707748" y="109414"/>
                </a:cubicBezTo>
                <a:cubicBezTo>
                  <a:pt x="697325" y="97503"/>
                  <a:pt x="690253" y="83358"/>
                  <a:pt x="681319" y="69958"/>
                </a:cubicBezTo>
                <a:cubicBezTo>
                  <a:pt x="670152" y="53580"/>
                  <a:pt x="657124" y="52835"/>
                  <a:pt x="640746" y="67352"/>
                </a:cubicBezTo>
                <a:cubicBezTo>
                  <a:pt x="626229" y="80380"/>
                  <a:pt x="619157" y="79264"/>
                  <a:pt x="614318" y="61396"/>
                </a:cubicBezTo>
                <a:cubicBezTo>
                  <a:pt x="606873" y="33479"/>
                  <a:pt x="589750" y="13751"/>
                  <a:pt x="560716" y="3701"/>
                </a:cubicBezTo>
                <a:cubicBezTo>
                  <a:pt x="554388" y="1467"/>
                  <a:pt x="546572" y="-3372"/>
                  <a:pt x="540616" y="3701"/>
                </a:cubicBezTo>
                <a:cubicBezTo>
                  <a:pt x="535405" y="9656"/>
                  <a:pt x="539871" y="16729"/>
                  <a:pt x="543594" y="21940"/>
                </a:cubicBezTo>
                <a:cubicBezTo>
                  <a:pt x="550294" y="31246"/>
                  <a:pt x="556250" y="40179"/>
                  <a:pt x="558855" y="51346"/>
                </a:cubicBezTo>
                <a:cubicBezTo>
                  <a:pt x="560716" y="58791"/>
                  <a:pt x="562578" y="66980"/>
                  <a:pt x="557366" y="72563"/>
                </a:cubicBezTo>
                <a:cubicBezTo>
                  <a:pt x="535777" y="96386"/>
                  <a:pt x="551411" y="107553"/>
                  <a:pt x="570022" y="120209"/>
                </a:cubicBezTo>
                <a:cubicBezTo>
                  <a:pt x="595706" y="137332"/>
                  <a:pt x="605756" y="162643"/>
                  <a:pt x="599801" y="192794"/>
                </a:cubicBezTo>
                <a:cubicBezTo>
                  <a:pt x="597567" y="205078"/>
                  <a:pt x="599056" y="212522"/>
                  <a:pt x="614318" y="212150"/>
                </a:cubicBezTo>
                <a:cubicBezTo>
                  <a:pt x="620273" y="212150"/>
                  <a:pt x="621762" y="216245"/>
                  <a:pt x="623996" y="220711"/>
                </a:cubicBezTo>
                <a:cubicBezTo>
                  <a:pt x="671641" y="326053"/>
                  <a:pt x="740504" y="418366"/>
                  <a:pt x="821278" y="503235"/>
                </a:cubicBezTo>
                <a:cubicBezTo>
                  <a:pt x="886791" y="572098"/>
                  <a:pt x="959004" y="634260"/>
                  <a:pt x="1033822" y="694562"/>
                </a:cubicBezTo>
                <a:cubicBezTo>
                  <a:pt x="1036055" y="696423"/>
                  <a:pt x="1038289" y="698656"/>
                  <a:pt x="1039406" y="702378"/>
                </a:cubicBezTo>
                <a:cubicBezTo>
                  <a:pt x="1004044" y="694934"/>
                  <a:pt x="973521" y="679672"/>
                  <a:pt x="944114" y="662550"/>
                </a:cubicBezTo>
                <a:cubicBezTo>
                  <a:pt x="865946" y="617138"/>
                  <a:pt x="800061" y="558325"/>
                  <a:pt x="733432" y="500629"/>
                </a:cubicBezTo>
                <a:cubicBezTo>
                  <a:pt x="692858" y="465267"/>
                  <a:pt x="651169" y="431022"/>
                  <a:pt x="606501" y="399755"/>
                </a:cubicBezTo>
                <a:cubicBezTo>
                  <a:pt x="599056" y="394543"/>
                  <a:pt x="593845" y="387843"/>
                  <a:pt x="588634" y="381143"/>
                </a:cubicBezTo>
                <a:cubicBezTo>
                  <a:pt x="585656" y="377421"/>
                  <a:pt x="581934" y="374071"/>
                  <a:pt x="575978" y="375560"/>
                </a:cubicBezTo>
                <a:cubicBezTo>
                  <a:pt x="568533" y="377421"/>
                  <a:pt x="567789" y="383004"/>
                  <a:pt x="567044" y="388588"/>
                </a:cubicBezTo>
                <a:cubicBezTo>
                  <a:pt x="564811" y="406455"/>
                  <a:pt x="569650" y="422461"/>
                  <a:pt x="578956" y="437722"/>
                </a:cubicBezTo>
                <a:cubicBezTo>
                  <a:pt x="603151" y="476806"/>
                  <a:pt x="638885" y="506957"/>
                  <a:pt x="675736" y="535619"/>
                </a:cubicBezTo>
                <a:cubicBezTo>
                  <a:pt x="723381" y="572470"/>
                  <a:pt x="769538" y="610810"/>
                  <a:pt x="811600" y="652872"/>
                </a:cubicBezTo>
                <a:cubicBezTo>
                  <a:pt x="814578" y="655850"/>
                  <a:pt x="820161" y="657711"/>
                  <a:pt x="818300" y="666272"/>
                </a:cubicBezTo>
                <a:cubicBezTo>
                  <a:pt x="791872" y="646544"/>
                  <a:pt x="766932" y="627188"/>
                  <a:pt x="741621" y="608576"/>
                </a:cubicBezTo>
                <a:cubicBezTo>
                  <a:pt x="716681" y="589965"/>
                  <a:pt x="691369" y="571353"/>
                  <a:pt x="666430" y="553114"/>
                </a:cubicBezTo>
                <a:cubicBezTo>
                  <a:pt x="660474" y="548647"/>
                  <a:pt x="654146" y="542319"/>
                  <a:pt x="645585" y="547903"/>
                </a:cubicBezTo>
                <a:cubicBezTo>
                  <a:pt x="636652" y="553486"/>
                  <a:pt x="637768" y="562792"/>
                  <a:pt x="640002" y="570236"/>
                </a:cubicBezTo>
                <a:cubicBezTo>
                  <a:pt x="647074" y="592198"/>
                  <a:pt x="659358" y="611554"/>
                  <a:pt x="675736" y="628677"/>
                </a:cubicBezTo>
                <a:cubicBezTo>
                  <a:pt x="731570" y="685256"/>
                  <a:pt x="795966" y="734018"/>
                  <a:pt x="855896" y="786875"/>
                </a:cubicBezTo>
                <a:cubicBezTo>
                  <a:pt x="888280" y="815537"/>
                  <a:pt x="918058" y="846060"/>
                  <a:pt x="946348" y="877699"/>
                </a:cubicBezTo>
                <a:cubicBezTo>
                  <a:pt x="952676" y="884772"/>
                  <a:pt x="952303" y="891472"/>
                  <a:pt x="950442" y="899661"/>
                </a:cubicBezTo>
                <a:cubicBezTo>
                  <a:pt x="942998" y="932790"/>
                  <a:pt x="954537" y="943957"/>
                  <a:pt x="991760" y="937629"/>
                </a:cubicBezTo>
                <a:cubicBezTo>
                  <a:pt x="1003299" y="935767"/>
                  <a:pt x="1011116" y="937629"/>
                  <a:pt x="1018188" y="945445"/>
                </a:cubicBezTo>
                <a:cubicBezTo>
                  <a:pt x="1103802" y="1042225"/>
                  <a:pt x="1205048" y="1123744"/>
                  <a:pt x="1315601" y="1196329"/>
                </a:cubicBezTo>
                <a:cubicBezTo>
                  <a:pt x="1360641" y="1225735"/>
                  <a:pt x="1407170" y="1253653"/>
                  <a:pt x="1454443" y="1279709"/>
                </a:cubicBezTo>
                <a:cubicBezTo>
                  <a:pt x="1454443" y="1281570"/>
                  <a:pt x="1454443" y="1283804"/>
                  <a:pt x="1454443" y="1285665"/>
                </a:cubicBezTo>
                <a:cubicBezTo>
                  <a:pt x="1454071" y="1288270"/>
                  <a:pt x="1453699" y="1289759"/>
                  <a:pt x="1453327" y="1291993"/>
                </a:cubicBezTo>
                <a:cubicBezTo>
                  <a:pt x="1386697" y="1251792"/>
                  <a:pt x="1320812" y="1210474"/>
                  <a:pt x="1256416" y="1166923"/>
                </a:cubicBezTo>
                <a:cubicBezTo>
                  <a:pt x="1081840" y="1048926"/>
                  <a:pt x="915080" y="922367"/>
                  <a:pt x="745715" y="798786"/>
                </a:cubicBezTo>
                <a:cubicBezTo>
                  <a:pt x="688764" y="757096"/>
                  <a:pt x="643724" y="703867"/>
                  <a:pt x="592356" y="656966"/>
                </a:cubicBezTo>
                <a:cubicBezTo>
                  <a:pt x="558111" y="625699"/>
                  <a:pt x="525354" y="592943"/>
                  <a:pt x="485526" y="567259"/>
                </a:cubicBezTo>
                <a:cubicBezTo>
                  <a:pt x="469148" y="556836"/>
                  <a:pt x="452025" y="547530"/>
                  <a:pt x="430063" y="550136"/>
                </a:cubicBezTo>
                <a:cubicBezTo>
                  <a:pt x="421502" y="551253"/>
                  <a:pt x="411824" y="553486"/>
                  <a:pt x="408846" y="563164"/>
                </a:cubicBezTo>
                <a:cubicBezTo>
                  <a:pt x="406240" y="572842"/>
                  <a:pt x="414057" y="577309"/>
                  <a:pt x="421130" y="581403"/>
                </a:cubicBezTo>
                <a:cubicBezTo>
                  <a:pt x="422991" y="582520"/>
                  <a:pt x="424852" y="584009"/>
                  <a:pt x="426713" y="584009"/>
                </a:cubicBezTo>
                <a:cubicBezTo>
                  <a:pt x="462075" y="586242"/>
                  <a:pt x="470264" y="614532"/>
                  <a:pt x="487015" y="635005"/>
                </a:cubicBezTo>
                <a:cubicBezTo>
                  <a:pt x="492226" y="641333"/>
                  <a:pt x="492598" y="647661"/>
                  <a:pt x="487015" y="655105"/>
                </a:cubicBezTo>
                <a:cubicBezTo>
                  <a:pt x="476964" y="668505"/>
                  <a:pt x="484037" y="674461"/>
                  <a:pt x="497437" y="678183"/>
                </a:cubicBezTo>
                <a:cubicBezTo>
                  <a:pt x="510837" y="681906"/>
                  <a:pt x="525354" y="683022"/>
                  <a:pt x="539871" y="691584"/>
                </a:cubicBezTo>
                <a:cubicBezTo>
                  <a:pt x="516793" y="698656"/>
                  <a:pt x="500787" y="691212"/>
                  <a:pt x="485898" y="681906"/>
                </a:cubicBezTo>
                <a:cubicBezTo>
                  <a:pt x="452397" y="661433"/>
                  <a:pt x="430808" y="631282"/>
                  <a:pt x="410335" y="600387"/>
                </a:cubicBezTo>
                <a:cubicBezTo>
                  <a:pt x="406240" y="594431"/>
                  <a:pt x="402890" y="587731"/>
                  <a:pt x="397307" y="582892"/>
                </a:cubicBezTo>
                <a:cubicBezTo>
                  <a:pt x="386884" y="573214"/>
                  <a:pt x="375717" y="572098"/>
                  <a:pt x="363062" y="584009"/>
                </a:cubicBezTo>
                <a:cubicBezTo>
                  <a:pt x="346311" y="599643"/>
                  <a:pt x="340356" y="598526"/>
                  <a:pt x="334772" y="578426"/>
                </a:cubicBezTo>
                <a:cubicBezTo>
                  <a:pt x="327327" y="551253"/>
                  <a:pt x="310577" y="532269"/>
                  <a:pt x="281915" y="522219"/>
                </a:cubicBezTo>
                <a:cubicBezTo>
                  <a:pt x="275960" y="519985"/>
                  <a:pt x="269632" y="517007"/>
                  <a:pt x="263304" y="521846"/>
                </a:cubicBezTo>
                <a:cubicBezTo>
                  <a:pt x="256604" y="527430"/>
                  <a:pt x="261070" y="533013"/>
                  <a:pt x="263676" y="538225"/>
                </a:cubicBezTo>
                <a:cubicBezTo>
                  <a:pt x="267398" y="546414"/>
                  <a:pt x="271865" y="554603"/>
                  <a:pt x="275215" y="563164"/>
                </a:cubicBezTo>
                <a:cubicBezTo>
                  <a:pt x="281171" y="576937"/>
                  <a:pt x="282288" y="591454"/>
                  <a:pt x="271121" y="604854"/>
                </a:cubicBezTo>
                <a:cubicBezTo>
                  <a:pt x="262931" y="614532"/>
                  <a:pt x="263676" y="620860"/>
                  <a:pt x="274471" y="627560"/>
                </a:cubicBezTo>
                <a:cubicBezTo>
                  <a:pt x="309088" y="648405"/>
                  <a:pt x="331050" y="675578"/>
                  <a:pt x="319138" y="718012"/>
                </a:cubicBezTo>
                <a:cubicBezTo>
                  <a:pt x="317277" y="723968"/>
                  <a:pt x="319511" y="729924"/>
                  <a:pt x="326583" y="729551"/>
                </a:cubicBezTo>
                <a:cubicBezTo>
                  <a:pt x="342217" y="728435"/>
                  <a:pt x="344822" y="738113"/>
                  <a:pt x="349289" y="748163"/>
                </a:cubicBezTo>
                <a:cubicBezTo>
                  <a:pt x="392840" y="844571"/>
                  <a:pt x="455747" y="928695"/>
                  <a:pt x="528332" y="1007608"/>
                </a:cubicBezTo>
                <a:cubicBezTo>
                  <a:pt x="600173" y="1085777"/>
                  <a:pt x="680947" y="1155756"/>
                  <a:pt x="766932" y="1222758"/>
                </a:cubicBezTo>
                <a:cubicBezTo>
                  <a:pt x="742737" y="1220524"/>
                  <a:pt x="711470" y="1206752"/>
                  <a:pt x="681319" y="1190746"/>
                </a:cubicBezTo>
                <a:cubicBezTo>
                  <a:pt x="601662" y="1147939"/>
                  <a:pt x="536149" y="1089871"/>
                  <a:pt x="469520" y="1032920"/>
                </a:cubicBezTo>
                <a:cubicBezTo>
                  <a:pt x="422991" y="993091"/>
                  <a:pt x="377579" y="952146"/>
                  <a:pt x="325466" y="917900"/>
                </a:cubicBezTo>
                <a:cubicBezTo>
                  <a:pt x="319511" y="914178"/>
                  <a:pt x="315416" y="909339"/>
                  <a:pt x="312066" y="903383"/>
                </a:cubicBezTo>
                <a:cubicBezTo>
                  <a:pt x="309088" y="898172"/>
                  <a:pt x="304621" y="893333"/>
                  <a:pt x="296805" y="895566"/>
                </a:cubicBezTo>
                <a:cubicBezTo>
                  <a:pt x="288988" y="898172"/>
                  <a:pt x="288243" y="904872"/>
                  <a:pt x="288243" y="910828"/>
                </a:cubicBezTo>
                <a:cubicBezTo>
                  <a:pt x="289360" y="933162"/>
                  <a:pt x="295688" y="953262"/>
                  <a:pt x="309460" y="971129"/>
                </a:cubicBezTo>
                <a:cubicBezTo>
                  <a:pt x="336261" y="1006864"/>
                  <a:pt x="371995" y="1034781"/>
                  <a:pt x="407729" y="1062698"/>
                </a:cubicBezTo>
                <a:cubicBezTo>
                  <a:pt x="457236" y="1101038"/>
                  <a:pt x="503021" y="1142728"/>
                  <a:pt x="544338" y="1189257"/>
                </a:cubicBezTo>
                <a:cubicBezTo>
                  <a:pt x="514560" y="1166551"/>
                  <a:pt x="484781" y="1143472"/>
                  <a:pt x="454630" y="1120766"/>
                </a:cubicBezTo>
                <a:cubicBezTo>
                  <a:pt x="431924" y="1103644"/>
                  <a:pt x="408474" y="1087265"/>
                  <a:pt x="385396" y="1070515"/>
                </a:cubicBezTo>
                <a:cubicBezTo>
                  <a:pt x="379812" y="1066421"/>
                  <a:pt x="373856" y="1061954"/>
                  <a:pt x="366040" y="1067537"/>
                </a:cubicBezTo>
                <a:cubicBezTo>
                  <a:pt x="358967" y="1072376"/>
                  <a:pt x="360084" y="1079449"/>
                  <a:pt x="361573" y="1086149"/>
                </a:cubicBezTo>
                <a:cubicBezTo>
                  <a:pt x="367156" y="1112577"/>
                  <a:pt x="382790" y="1133794"/>
                  <a:pt x="402146" y="1152778"/>
                </a:cubicBezTo>
                <a:cubicBezTo>
                  <a:pt x="425596" y="1175484"/>
                  <a:pt x="450164" y="1197074"/>
                  <a:pt x="475475" y="1218663"/>
                </a:cubicBezTo>
                <a:cubicBezTo>
                  <a:pt x="448303" y="1212707"/>
                  <a:pt x="421130" y="1206752"/>
                  <a:pt x="393957" y="1201913"/>
                </a:cubicBezTo>
                <a:cubicBezTo>
                  <a:pt x="406240" y="1245091"/>
                  <a:pt x="434902" y="1253653"/>
                  <a:pt x="460586" y="1260353"/>
                </a:cubicBezTo>
                <a:cubicBezTo>
                  <a:pt x="495204" y="1268914"/>
                  <a:pt x="528332" y="1279709"/>
                  <a:pt x="561089" y="1291993"/>
                </a:cubicBezTo>
                <a:cubicBezTo>
                  <a:pt x="574861" y="1304276"/>
                  <a:pt x="588634" y="1316188"/>
                  <a:pt x="602034" y="1328843"/>
                </a:cubicBezTo>
                <a:cubicBezTo>
                  <a:pt x="615807" y="1341872"/>
                  <a:pt x="628835" y="1354900"/>
                  <a:pt x="641863" y="1368672"/>
                </a:cubicBezTo>
                <a:cubicBezTo>
                  <a:pt x="651169" y="1378722"/>
                  <a:pt x="662335" y="1387284"/>
                  <a:pt x="651541" y="1404406"/>
                </a:cubicBezTo>
                <a:cubicBezTo>
                  <a:pt x="646702" y="1412223"/>
                  <a:pt x="678341" y="1454658"/>
                  <a:pt x="688392" y="1457263"/>
                </a:cubicBezTo>
                <a:cubicBezTo>
                  <a:pt x="689881" y="1457635"/>
                  <a:pt x="691369" y="1458008"/>
                  <a:pt x="692486" y="1458008"/>
                </a:cubicBezTo>
                <a:cubicBezTo>
                  <a:pt x="714076" y="1456519"/>
                  <a:pt x="718915" y="1469175"/>
                  <a:pt x="719287" y="1485181"/>
                </a:cubicBezTo>
                <a:cubicBezTo>
                  <a:pt x="719659" y="1500814"/>
                  <a:pt x="715937" y="1520170"/>
                  <a:pt x="745343" y="1512353"/>
                </a:cubicBezTo>
                <a:cubicBezTo>
                  <a:pt x="748693" y="1511609"/>
                  <a:pt x="749438" y="1513842"/>
                  <a:pt x="750926" y="1516448"/>
                </a:cubicBezTo>
                <a:cubicBezTo>
                  <a:pt x="782938" y="1583077"/>
                  <a:pt x="836912" y="1634445"/>
                  <a:pt x="890141" y="1685813"/>
                </a:cubicBezTo>
                <a:cubicBezTo>
                  <a:pt x="893119" y="1688419"/>
                  <a:pt x="896097" y="1691024"/>
                  <a:pt x="899074" y="1693630"/>
                </a:cubicBezTo>
                <a:cubicBezTo>
                  <a:pt x="843240" y="1680602"/>
                  <a:pt x="658985" y="1663851"/>
                  <a:pt x="605012" y="1669435"/>
                </a:cubicBezTo>
                <a:cubicBezTo>
                  <a:pt x="556994" y="1674274"/>
                  <a:pt x="285638" y="1593128"/>
                  <a:pt x="229431" y="1545110"/>
                </a:cubicBezTo>
                <a:cubicBezTo>
                  <a:pt x="221614" y="1582705"/>
                  <a:pt x="238364" y="1597594"/>
                  <a:pt x="251765" y="1614717"/>
                </a:cubicBezTo>
                <a:cubicBezTo>
                  <a:pt x="270748" y="1638912"/>
                  <a:pt x="273726" y="1656035"/>
                  <a:pt x="237992" y="1675391"/>
                </a:cubicBezTo>
                <a:cubicBezTo>
                  <a:pt x="135628" y="1730481"/>
                  <a:pt x="136745" y="1732342"/>
                  <a:pt x="232781" y="1807160"/>
                </a:cubicBezTo>
                <a:cubicBezTo>
                  <a:pt x="237248" y="1810511"/>
                  <a:pt x="235014" y="1821305"/>
                  <a:pt x="236131" y="1828750"/>
                </a:cubicBezTo>
                <a:cubicBezTo>
                  <a:pt x="211191" y="1839917"/>
                  <a:pt x="181785" y="1810883"/>
                  <a:pt x="152007" y="1842150"/>
                </a:cubicBezTo>
                <a:cubicBezTo>
                  <a:pt x="280426" y="1979503"/>
                  <a:pt x="475848" y="2110157"/>
                  <a:pt x="653030" y="2213265"/>
                </a:cubicBezTo>
                <a:cubicBezTo>
                  <a:pt x="509721" y="2247138"/>
                  <a:pt x="423735" y="2128024"/>
                  <a:pt x="318394" y="2143285"/>
                </a:cubicBezTo>
                <a:cubicBezTo>
                  <a:pt x="265909" y="2180508"/>
                  <a:pt x="422246" y="2240810"/>
                  <a:pt x="272982" y="2258305"/>
                </a:cubicBezTo>
                <a:cubicBezTo>
                  <a:pt x="337750" y="2291061"/>
                  <a:pt x="385768" y="2323073"/>
                  <a:pt x="430435" y="2360668"/>
                </a:cubicBezTo>
                <a:cubicBezTo>
                  <a:pt x="509721" y="2428042"/>
                  <a:pt x="525354" y="2472710"/>
                  <a:pt x="488876" y="2563162"/>
                </a:cubicBezTo>
                <a:cubicBezTo>
                  <a:pt x="464681" y="2622719"/>
                  <a:pt x="429691" y="2677437"/>
                  <a:pt x="460586" y="2748533"/>
                </a:cubicBezTo>
                <a:cubicBezTo>
                  <a:pt x="481803" y="2797295"/>
                  <a:pt x="473614" y="2829307"/>
                  <a:pt x="393212" y="2807345"/>
                </a:cubicBezTo>
                <a:cubicBezTo>
                  <a:pt x="306483" y="2783895"/>
                  <a:pt x="273726" y="2827818"/>
                  <a:pt x="295688" y="2913059"/>
                </a:cubicBezTo>
                <a:cubicBezTo>
                  <a:pt x="309833" y="2967777"/>
                  <a:pt x="294943" y="2984900"/>
                  <a:pt x="235386" y="2978572"/>
                </a:cubicBezTo>
                <a:cubicBezTo>
                  <a:pt x="169501" y="2971499"/>
                  <a:pt x="106967" y="2935765"/>
                  <a:pt x="25448" y="2952888"/>
                </a:cubicBezTo>
                <a:cubicBezTo>
                  <a:pt x="90588" y="3052646"/>
                  <a:pt x="229803" y="3024356"/>
                  <a:pt x="305738" y="3119275"/>
                </a:cubicBezTo>
                <a:cubicBezTo>
                  <a:pt x="215286" y="3119647"/>
                  <a:pt x="146051" y="3119275"/>
                  <a:pt x="79049" y="3098430"/>
                </a:cubicBezTo>
                <a:cubicBezTo>
                  <a:pt x="51132" y="3089869"/>
                  <a:pt x="20609" y="3081308"/>
                  <a:pt x="4975" y="3109969"/>
                </a:cubicBezTo>
                <a:cubicBezTo>
                  <a:pt x="-13636" y="3144587"/>
                  <a:pt x="24331" y="3157615"/>
                  <a:pt x="47037" y="3163943"/>
                </a:cubicBezTo>
                <a:cubicBezTo>
                  <a:pt x="111061" y="3181438"/>
                  <a:pt x="160196" y="3222755"/>
                  <a:pt x="213425" y="3255139"/>
                </a:cubicBezTo>
                <a:cubicBezTo>
                  <a:pt x="329933" y="3326236"/>
                  <a:pt x="457981" y="3385420"/>
                  <a:pt x="556622" y="3502301"/>
                </a:cubicBezTo>
                <a:cubicBezTo>
                  <a:pt x="432669" y="3472523"/>
                  <a:pt x="339983" y="3402915"/>
                  <a:pt x="224592" y="3388771"/>
                </a:cubicBezTo>
                <a:cubicBezTo>
                  <a:pt x="324722" y="3495601"/>
                  <a:pt x="453142" y="3565208"/>
                  <a:pt x="574861" y="3643004"/>
                </a:cubicBezTo>
                <a:cubicBezTo>
                  <a:pt x="609479" y="3664966"/>
                  <a:pt x="644841" y="3679855"/>
                  <a:pt x="652657" y="3727501"/>
                </a:cubicBezTo>
                <a:cubicBezTo>
                  <a:pt x="667919" y="3819814"/>
                  <a:pt x="712959" y="3896494"/>
                  <a:pt x="810111" y="3937067"/>
                </a:cubicBezTo>
                <a:cubicBezTo>
                  <a:pt x="810856" y="3937439"/>
                  <a:pt x="805644" y="3951212"/>
                  <a:pt x="802294" y="3960890"/>
                </a:cubicBezTo>
                <a:cubicBezTo>
                  <a:pt x="743110" y="3963868"/>
                  <a:pt x="696581" y="3909149"/>
                  <a:pt x="620646" y="3927017"/>
                </a:cubicBezTo>
                <a:cubicBezTo>
                  <a:pt x="692858" y="4001091"/>
                  <a:pt x="753532" y="4067720"/>
                  <a:pt x="856268" y="4103082"/>
                </a:cubicBezTo>
                <a:cubicBezTo>
                  <a:pt x="938531" y="4131372"/>
                  <a:pt x="1040150" y="4147377"/>
                  <a:pt x="1099707" y="4238574"/>
                </a:cubicBezTo>
                <a:cubicBezTo>
                  <a:pt x="1030472" y="4256441"/>
                  <a:pt x="978732" y="4234107"/>
                  <a:pt x="926992" y="4218102"/>
                </a:cubicBezTo>
                <a:cubicBezTo>
                  <a:pt x="847334" y="4193534"/>
                  <a:pt x="769166" y="4165617"/>
                  <a:pt x="689508" y="4140677"/>
                </a:cubicBezTo>
                <a:cubicBezTo>
                  <a:pt x="659358" y="4131372"/>
                  <a:pt x="626229" y="4124299"/>
                  <a:pt x="606873" y="4169711"/>
                </a:cubicBezTo>
                <a:cubicBezTo>
                  <a:pt x="707748" y="4179389"/>
                  <a:pt x="768421" y="4240435"/>
                  <a:pt x="831701" y="4297759"/>
                </a:cubicBezTo>
                <a:cubicBezTo>
                  <a:pt x="867435" y="4330143"/>
                  <a:pt x="896469" y="4373322"/>
                  <a:pt x="960493" y="4356944"/>
                </a:cubicBezTo>
                <a:cubicBezTo>
                  <a:pt x="994366" y="4348382"/>
                  <a:pt x="1015955" y="4372578"/>
                  <a:pt x="1012233" y="4402356"/>
                </a:cubicBezTo>
                <a:cubicBezTo>
                  <a:pt x="999577" y="4507325"/>
                  <a:pt x="1078118" y="4544176"/>
                  <a:pt x="1159636" y="4564276"/>
                </a:cubicBezTo>
                <a:cubicBezTo>
                  <a:pt x="1313740" y="4602616"/>
                  <a:pt x="1442160" y="4692324"/>
                  <a:pt x="1592169" y="4741458"/>
                </a:cubicBezTo>
                <a:cubicBezTo>
                  <a:pt x="1738083" y="4789104"/>
                  <a:pt x="2833187" y="5010209"/>
                  <a:pt x="3110499" y="5032171"/>
                </a:cubicBezTo>
                <a:cubicBezTo>
                  <a:pt x="4807501" y="5166546"/>
                  <a:pt x="6028047" y="4106432"/>
                  <a:pt x="6033630" y="4091915"/>
                </a:cubicBezTo>
                <a:cubicBezTo>
                  <a:pt x="6059314" y="4023797"/>
                  <a:pt x="6122965" y="3994390"/>
                  <a:pt x="6180661" y="3957912"/>
                </a:cubicBezTo>
                <a:cubicBezTo>
                  <a:pt x="6230913" y="3925900"/>
                  <a:pt x="6284514" y="3892027"/>
                  <a:pt x="6305359" y="3837309"/>
                </a:cubicBezTo>
                <a:cubicBezTo>
                  <a:pt x="6332904" y="3764724"/>
                  <a:pt x="6254735" y="3824281"/>
                  <a:pt x="6240218" y="3796364"/>
                </a:cubicBezTo>
                <a:cubicBezTo>
                  <a:pt x="6269997" y="3758768"/>
                  <a:pt x="6316153" y="3724151"/>
                  <a:pt x="6328437" y="3681344"/>
                </a:cubicBezTo>
                <a:cubicBezTo>
                  <a:pt x="6372361" y="3526496"/>
                  <a:pt x="6466907" y="3413710"/>
                  <a:pt x="6608355" y="3326236"/>
                </a:cubicBezTo>
                <a:cubicBezTo>
                  <a:pt x="6648928" y="3300924"/>
                  <a:pt x="6675729" y="3255512"/>
                  <a:pt x="6731191" y="3248067"/>
                </a:cubicBezTo>
                <a:cubicBezTo>
                  <a:pt x="6854400" y="3232061"/>
                  <a:pt x="6815315" y="3106992"/>
                  <a:pt x="6880456" y="3051529"/>
                </a:cubicBezTo>
                <a:cubicBezTo>
                  <a:pt x="6892739" y="3041107"/>
                  <a:pt x="6903907" y="2777939"/>
                  <a:pt x="6901673" y="2763795"/>
                </a:cubicBezTo>
                <a:cubicBezTo>
                  <a:pt x="6898323" y="2743322"/>
                  <a:pt x="6883806" y="2966288"/>
                  <a:pt x="6871150" y="2948421"/>
                </a:cubicBezTo>
                <a:cubicBezTo>
                  <a:pt x="6858494" y="2930182"/>
                  <a:pt x="6839138" y="2914176"/>
                  <a:pt x="6848444" y="2890353"/>
                </a:cubicBezTo>
                <a:cubicBezTo>
                  <a:pt x="6852166" y="2880303"/>
                  <a:pt x="6849561" y="2846058"/>
                  <a:pt x="6878223" y="2873230"/>
                </a:cubicBezTo>
                <a:cubicBezTo>
                  <a:pt x="6956763" y="2946932"/>
                  <a:pt x="6870778" y="2578051"/>
                  <a:pt x="6762459" y="2568745"/>
                </a:cubicBezTo>
                <a:cubicBezTo>
                  <a:pt x="6801915" y="2465637"/>
                  <a:pt x="6801915" y="2465637"/>
                  <a:pt x="6673123" y="2451493"/>
                </a:cubicBezTo>
                <a:cubicBezTo>
                  <a:pt x="6722630" y="2385980"/>
                  <a:pt x="6722630" y="2369229"/>
                  <a:pt x="6662700" y="2346896"/>
                </a:cubicBezTo>
                <a:cubicBezTo>
                  <a:pt x="6605005" y="2325306"/>
                  <a:pt x="6540981" y="2318234"/>
                  <a:pt x="6487752" y="2285105"/>
                </a:cubicBezTo>
                <a:cubicBezTo>
                  <a:pt x="6536887" y="2201353"/>
                  <a:pt x="6550659" y="2104573"/>
                  <a:pt x="6652278" y="2063628"/>
                </a:cubicBezTo>
                <a:cubicBezTo>
                  <a:pt x="6668284" y="2057300"/>
                  <a:pt x="6679079" y="2031988"/>
                  <a:pt x="6668656" y="2017843"/>
                </a:cubicBezTo>
                <a:cubicBezTo>
                  <a:pt x="6631805" y="1965359"/>
                  <a:pt x="6684662" y="1864856"/>
                  <a:pt x="6570015" y="1854062"/>
                </a:cubicBezTo>
                <a:cubicBezTo>
                  <a:pt x="6555870" y="1852573"/>
                  <a:pt x="6542842" y="1842150"/>
                  <a:pt x="6554009" y="1827633"/>
                </a:cubicBezTo>
                <a:cubicBezTo>
                  <a:pt x="6592349" y="1778126"/>
                  <a:pt x="6545820" y="1781476"/>
                  <a:pt x="6517531" y="1775149"/>
                </a:cubicBezTo>
                <a:cubicBezTo>
                  <a:pt x="6483285" y="1767704"/>
                  <a:pt x="6444573" y="1789293"/>
                  <a:pt x="6412934" y="1762493"/>
                </a:cubicBezTo>
                <a:cubicBezTo>
                  <a:pt x="6420378" y="1734203"/>
                  <a:pt x="6447923" y="1734575"/>
                  <a:pt x="6467279" y="1725642"/>
                </a:cubicBezTo>
                <a:cubicBezTo>
                  <a:pt x="6523858" y="1699213"/>
                  <a:pt x="6570015" y="1667946"/>
                  <a:pt x="6572621" y="1600200"/>
                </a:cubicBezTo>
                <a:cubicBezTo>
                  <a:pt x="6574854" y="1545482"/>
                  <a:pt x="6580810" y="1497092"/>
                  <a:pt x="6502641" y="1480341"/>
                </a:cubicBezTo>
                <a:cubicBezTo>
                  <a:pt x="6490358" y="1477736"/>
                  <a:pt x="6484030" y="1470664"/>
                  <a:pt x="6481796" y="1461358"/>
                </a:cubicBezTo>
                <a:cubicBezTo>
                  <a:pt x="6490730" y="1452424"/>
                  <a:pt x="6499291" y="1443118"/>
                  <a:pt x="6509713" y="1436418"/>
                </a:cubicBezTo>
                <a:cubicBezTo>
                  <a:pt x="6544703" y="1414457"/>
                  <a:pt x="6556615" y="1382072"/>
                  <a:pt x="6567037" y="1348199"/>
                </a:cubicBezTo>
                <a:cubicBezTo>
                  <a:pt x="6573737" y="1326610"/>
                  <a:pt x="6581554" y="1305393"/>
                  <a:pt x="6596816" y="1286781"/>
                </a:cubicBezTo>
                <a:cubicBezTo>
                  <a:pt x="6606122" y="1275242"/>
                  <a:pt x="6617661" y="1266681"/>
                  <a:pt x="6632178" y="1261842"/>
                </a:cubicBezTo>
                <a:cubicBezTo>
                  <a:pt x="6644833" y="1257375"/>
                  <a:pt x="6648556" y="1251419"/>
                  <a:pt x="6639994" y="1240625"/>
                </a:cubicBezTo>
                <a:cubicBezTo>
                  <a:pt x="6615799" y="1209729"/>
                  <a:pt x="6606122" y="1175856"/>
                  <a:pt x="6622127" y="1136400"/>
                </a:cubicBezTo>
                <a:cubicBezTo>
                  <a:pt x="6626967" y="1124489"/>
                  <a:pt x="6623617" y="1114066"/>
                  <a:pt x="6612077" y="1109599"/>
                </a:cubicBezTo>
                <a:cubicBezTo>
                  <a:pt x="6564059" y="1090616"/>
                  <a:pt x="6552148" y="1046692"/>
                  <a:pt x="6531675" y="1009469"/>
                </a:cubicBezTo>
                <a:cubicBezTo>
                  <a:pt x="6502641" y="956612"/>
                  <a:pt x="6476213" y="902639"/>
                  <a:pt x="6456113" y="845315"/>
                </a:cubicBezTo>
                <a:cubicBezTo>
                  <a:pt x="6444201" y="811070"/>
                  <a:pt x="6432662" y="777197"/>
                  <a:pt x="6440851" y="739229"/>
                </a:cubicBezTo>
                <a:cubicBezTo>
                  <a:pt x="6442712" y="729924"/>
                  <a:pt x="6439362" y="722107"/>
                  <a:pt x="6434523" y="715034"/>
                </a:cubicBezTo>
                <a:cubicBezTo>
                  <a:pt x="6414050" y="684139"/>
                  <a:pt x="6416656" y="651383"/>
                  <a:pt x="6432290" y="617510"/>
                </a:cubicBezTo>
                <a:cubicBezTo>
                  <a:pt x="6441968" y="597037"/>
                  <a:pt x="6440851" y="594431"/>
                  <a:pt x="6416284" y="595176"/>
                </a:cubicBezTo>
                <a:cubicBezTo>
                  <a:pt x="6366405" y="596293"/>
                  <a:pt x="6316898" y="598154"/>
                  <a:pt x="6267763" y="591826"/>
                </a:cubicBezTo>
                <a:cubicBezTo>
                  <a:pt x="6212673" y="584753"/>
                  <a:pt x="6194806" y="568375"/>
                  <a:pt x="6236496" y="521102"/>
                </a:cubicBezTo>
                <a:cubicBezTo>
                  <a:pt x="6245430" y="511052"/>
                  <a:pt x="6253246" y="499885"/>
                  <a:pt x="6257341" y="487229"/>
                </a:cubicBezTo>
                <a:cubicBezTo>
                  <a:pt x="6260319" y="477179"/>
                  <a:pt x="6257713" y="470106"/>
                  <a:pt x="6248780" y="465267"/>
                </a:cubicBezTo>
                <a:cubicBezTo>
                  <a:pt x="6238357" y="459312"/>
                  <a:pt x="6232774" y="467501"/>
                  <a:pt x="6226818" y="473456"/>
                </a:cubicBezTo>
                <a:cubicBezTo>
                  <a:pt x="6194434" y="505468"/>
                  <a:pt x="6153861" y="527430"/>
                  <a:pt x="6115149" y="551625"/>
                </a:cubicBezTo>
                <a:cubicBezTo>
                  <a:pt x="6059686" y="586615"/>
                  <a:pt x="6001246" y="617510"/>
                  <a:pt x="5951739" y="659944"/>
                </a:cubicBezTo>
                <a:cubicBezTo>
                  <a:pt x="5939084" y="670739"/>
                  <a:pt x="5918611" y="662550"/>
                  <a:pt x="5917122" y="644310"/>
                </a:cubicBezTo>
                <a:cubicBezTo>
                  <a:pt x="5915633" y="626071"/>
                  <a:pt x="5905583" y="626071"/>
                  <a:pt x="5890694" y="630538"/>
                </a:cubicBezTo>
                <a:cubicBezTo>
                  <a:pt x="5872826" y="635749"/>
                  <a:pt x="5854959" y="640960"/>
                  <a:pt x="5837464" y="646916"/>
                </a:cubicBezTo>
                <a:cubicBezTo>
                  <a:pt x="5819225" y="653244"/>
                  <a:pt x="5811036" y="666644"/>
                  <a:pt x="5809175" y="683395"/>
                </a:cubicBezTo>
                <a:cubicBezTo>
                  <a:pt x="5808430" y="689723"/>
                  <a:pt x="5808803" y="697539"/>
                  <a:pt x="5815503" y="698656"/>
                </a:cubicBezTo>
                <a:cubicBezTo>
                  <a:pt x="5843048" y="703495"/>
                  <a:pt x="5755201" y="682278"/>
                  <a:pt x="5746268" y="667389"/>
                </a:cubicBezTo>
                <a:cubicBezTo>
                  <a:pt x="5745896" y="666644"/>
                  <a:pt x="5525907" y="720246"/>
                  <a:pt x="5458905" y="754119"/>
                </a:cubicBezTo>
                <a:close/>
                <a:moveTo>
                  <a:pt x="885302" y="1333310"/>
                </a:moveTo>
                <a:cubicBezTo>
                  <a:pt x="877857" y="1326982"/>
                  <a:pt x="870040" y="1321027"/>
                  <a:pt x="862596" y="1314326"/>
                </a:cubicBezTo>
                <a:cubicBezTo>
                  <a:pt x="863712" y="1312837"/>
                  <a:pt x="865201" y="1311349"/>
                  <a:pt x="866318" y="1309860"/>
                </a:cubicBezTo>
                <a:cubicBezTo>
                  <a:pt x="881580" y="1320282"/>
                  <a:pt x="896841" y="1330705"/>
                  <a:pt x="912103" y="1341127"/>
                </a:cubicBezTo>
                <a:cubicBezTo>
                  <a:pt x="903541" y="1338522"/>
                  <a:pt x="894235" y="1335916"/>
                  <a:pt x="885302" y="1333310"/>
                </a:cubicBezTo>
                <a:close/>
                <a:moveTo>
                  <a:pt x="1140280" y="787619"/>
                </a:moveTo>
                <a:cubicBezTo>
                  <a:pt x="1231849" y="850154"/>
                  <a:pt x="1323418" y="913061"/>
                  <a:pt x="1414987" y="975596"/>
                </a:cubicBezTo>
                <a:cubicBezTo>
                  <a:pt x="1413498" y="977085"/>
                  <a:pt x="1412381" y="978574"/>
                  <a:pt x="1410892" y="980063"/>
                </a:cubicBezTo>
                <a:cubicBezTo>
                  <a:pt x="1310390" y="927206"/>
                  <a:pt x="1215471" y="868394"/>
                  <a:pt x="1140280" y="787619"/>
                </a:cubicBezTo>
                <a:close/>
              </a:path>
            </a:pathLst>
          </a:custGeom>
          <a:solidFill>
            <a:schemeClr val="accent1"/>
          </a:solidFill>
          <a:ln w="32707" cap="flat">
            <a:noFill/>
            <a:prstDash val="solid"/>
            <a:miter/>
          </a:ln>
        </p:spPr>
        <p:txBody>
          <a:bodyPr rtlCol="0" anchor="ctr"/>
          <a:lstStyle/>
          <a:p>
            <a:pPr rtl="0"/>
            <a:endParaRPr lang="nl-NL" noProof="0"/>
          </a:p>
        </p:txBody>
      </p:sp>
      <p:sp>
        <p:nvSpPr>
          <p:cNvPr id="2" name="Titel 1">
            <a:extLst>
              <a:ext uri="{FF2B5EF4-FFF2-40B4-BE49-F238E27FC236}">
                <a16:creationId xmlns:a16="http://schemas.microsoft.com/office/drawing/2014/main" id="{48DB1DFE-8154-440D-93CF-FEF7860E897F}"/>
              </a:ext>
            </a:extLst>
          </p:cNvPr>
          <p:cNvSpPr>
            <a:spLocks noGrp="1"/>
          </p:cNvSpPr>
          <p:nvPr>
            <p:ph type="title" hasCustomPrompt="1"/>
          </p:nvPr>
        </p:nvSpPr>
        <p:spPr>
          <a:xfrm>
            <a:off x="1399032" y="2523744"/>
            <a:ext cx="3831336" cy="1453896"/>
          </a:xfrm>
        </p:spPr>
        <p:txBody>
          <a:bodyPr rtlCol="0" anchor="b"/>
          <a:lstStyle>
            <a:lvl1pPr algn="ctr">
              <a:defRPr sz="3200">
                <a:solidFill>
                  <a:schemeClr val="bg1"/>
                </a:solidFill>
              </a:defRPr>
            </a:lvl1pPr>
          </a:lstStyle>
          <a:p>
            <a:pPr rtl="0"/>
            <a:r>
              <a:rPr lang="nl-NL" noProof="0"/>
              <a:t>Klik om de titelstijl van het model te bewerken</a:t>
            </a:r>
          </a:p>
        </p:txBody>
      </p:sp>
      <p:sp>
        <p:nvSpPr>
          <p:cNvPr id="3" name="Tijdelijke aanduiding voor afbeelding 2">
            <a:extLst>
              <a:ext uri="{FF2B5EF4-FFF2-40B4-BE49-F238E27FC236}">
                <a16:creationId xmlns:a16="http://schemas.microsoft.com/office/drawing/2014/main" id="{9CD9D1F5-05CC-48F3-A314-315EF1703043}"/>
              </a:ext>
            </a:extLst>
          </p:cNvPr>
          <p:cNvSpPr>
            <a:spLocks noGrp="1"/>
          </p:cNvSpPr>
          <p:nvPr>
            <p:ph type="pic" idx="1" hasCustomPrompt="1"/>
          </p:nvPr>
        </p:nvSpPr>
        <p:spPr>
          <a:xfrm>
            <a:off x="6711696" y="640079"/>
            <a:ext cx="4837176" cy="5568696"/>
          </a:xfrm>
        </p:spPr>
        <p:txBody>
          <a:bodyPr rtlCol="0"/>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rtl="0"/>
            <a:r>
              <a:rPr lang="nl-NL" noProof="0"/>
              <a:t>Klik op pictogram om afbeelding toe te voegen</a:t>
            </a:r>
          </a:p>
        </p:txBody>
      </p:sp>
      <p:sp>
        <p:nvSpPr>
          <p:cNvPr id="4" name="Tijdelijke aanduiding voor tekst 3">
            <a:extLst>
              <a:ext uri="{FF2B5EF4-FFF2-40B4-BE49-F238E27FC236}">
                <a16:creationId xmlns:a16="http://schemas.microsoft.com/office/drawing/2014/main" id="{211807DE-1178-4BBB-89D8-9046239C2DE9}"/>
              </a:ext>
            </a:extLst>
          </p:cNvPr>
          <p:cNvSpPr>
            <a:spLocks noGrp="1"/>
          </p:cNvSpPr>
          <p:nvPr>
            <p:ph type="body" sz="half" idx="2" hasCustomPrompt="1"/>
          </p:nvPr>
        </p:nvSpPr>
        <p:spPr>
          <a:xfrm>
            <a:off x="1655064" y="4087368"/>
            <a:ext cx="3319272" cy="649224"/>
          </a:xfrm>
        </p:spPr>
        <p:txBody>
          <a:bodyPr rtlCol="0">
            <a:noAutofit/>
          </a:bodyPr>
          <a:lstStyle>
            <a:lvl1pPr marL="0" indent="0" algn="ctr">
              <a:buNone/>
              <a:defRPr sz="2000" cap="all" baseline="0">
                <a:solidFill>
                  <a:schemeClr val="bg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rtl="0"/>
            <a:r>
              <a:rPr lang="nl-NL" noProof="0"/>
              <a:t>Klik om de tekststijlen van het model te bewerken</a:t>
            </a:r>
          </a:p>
        </p:txBody>
      </p:sp>
      <p:sp>
        <p:nvSpPr>
          <p:cNvPr id="5" name="Tijdelijke aanduiding voor datum 4">
            <a:extLst>
              <a:ext uri="{FF2B5EF4-FFF2-40B4-BE49-F238E27FC236}">
                <a16:creationId xmlns:a16="http://schemas.microsoft.com/office/drawing/2014/main" id="{3D48EA59-A1BC-48B7-9495-6D5C6035B14B}"/>
              </a:ext>
            </a:extLst>
          </p:cNvPr>
          <p:cNvSpPr>
            <a:spLocks noGrp="1"/>
          </p:cNvSpPr>
          <p:nvPr>
            <p:ph type="dt" sz="half" idx="10"/>
          </p:nvPr>
        </p:nvSpPr>
        <p:spPr/>
        <p:txBody>
          <a:bodyPr rtlCol="0"/>
          <a:lstStyle/>
          <a:p>
            <a:fld id="{0E18920E-FD58-42AB-B72C-1D572F113C4A}" type="datetimeFigureOut">
              <a:rPr lang="nl-NL" smtClean="0"/>
              <a:t>7-11-2024</a:t>
            </a:fld>
            <a:endParaRPr lang="nl-NL"/>
          </a:p>
        </p:txBody>
      </p:sp>
      <p:sp>
        <p:nvSpPr>
          <p:cNvPr id="6" name="Tijdelijke aanduiding voor voettekst 5">
            <a:extLst>
              <a:ext uri="{FF2B5EF4-FFF2-40B4-BE49-F238E27FC236}">
                <a16:creationId xmlns:a16="http://schemas.microsoft.com/office/drawing/2014/main" id="{49F85A72-B50F-440E-AAD3-53C099F6D9B6}"/>
              </a:ext>
            </a:extLst>
          </p:cNvPr>
          <p:cNvSpPr>
            <a:spLocks noGrp="1"/>
          </p:cNvSpPr>
          <p:nvPr>
            <p:ph type="ftr" sz="quarter" idx="11"/>
          </p:nvPr>
        </p:nvSpPr>
        <p:spPr/>
        <p:txBody>
          <a:bodyPr rtlCol="0"/>
          <a:lstStyle/>
          <a:p>
            <a:endParaRPr lang="nl-NL"/>
          </a:p>
        </p:txBody>
      </p:sp>
      <p:sp>
        <p:nvSpPr>
          <p:cNvPr id="7" name="Tijdelijke aanduiding voor dianummer 6">
            <a:extLst>
              <a:ext uri="{FF2B5EF4-FFF2-40B4-BE49-F238E27FC236}">
                <a16:creationId xmlns:a16="http://schemas.microsoft.com/office/drawing/2014/main" id="{72C2D00B-4207-4720-8C68-605CAFDD5CA2}"/>
              </a:ext>
            </a:extLst>
          </p:cNvPr>
          <p:cNvSpPr>
            <a:spLocks noGrp="1"/>
          </p:cNvSpPr>
          <p:nvPr>
            <p:ph type="sldNum" sz="quarter" idx="12"/>
          </p:nvPr>
        </p:nvSpPr>
        <p:spPr/>
        <p:txBody>
          <a:bodyPr rtlCol="0"/>
          <a:lstStyle/>
          <a:p>
            <a:fld id="{F2739809-2D38-4FEB-A589-E4D50088B1DA}" type="slidenum">
              <a:rPr lang="nl-NL" smtClean="0"/>
              <a:t>‹nr.›</a:t>
            </a:fld>
            <a:endParaRPr lang="nl-NL"/>
          </a:p>
        </p:txBody>
      </p:sp>
    </p:spTree>
    <p:extLst>
      <p:ext uri="{BB962C8B-B14F-4D97-AF65-F5344CB8AC3E}">
        <p14:creationId xmlns:p14="http://schemas.microsoft.com/office/powerpoint/2010/main" val="153924316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cSld name="1_Titel en inhoud met 4 afbeeldingen">
    <p:spTree>
      <p:nvGrpSpPr>
        <p:cNvPr id="1" name=""/>
        <p:cNvGrpSpPr/>
        <p:nvPr/>
      </p:nvGrpSpPr>
      <p:grpSpPr>
        <a:xfrm>
          <a:off x="0" y="0"/>
          <a:ext cx="0" cy="0"/>
          <a:chOff x="0" y="0"/>
          <a:chExt cx="0" cy="0"/>
        </a:xfrm>
      </p:grpSpPr>
      <p:sp>
        <p:nvSpPr>
          <p:cNvPr id="24" name="Tijdelijke aanduiding voor afbeelding 23">
            <a:extLst>
              <a:ext uri="{FF2B5EF4-FFF2-40B4-BE49-F238E27FC236}">
                <a16:creationId xmlns:a16="http://schemas.microsoft.com/office/drawing/2014/main" id="{937CBE76-8748-4DE8-9D86-5B90AA038146}"/>
              </a:ext>
            </a:extLst>
          </p:cNvPr>
          <p:cNvSpPr>
            <a:spLocks noGrp="1"/>
          </p:cNvSpPr>
          <p:nvPr>
            <p:ph type="pic" sz="quarter" idx="15"/>
          </p:nvPr>
        </p:nvSpPr>
        <p:spPr>
          <a:xfrm>
            <a:off x="4726728" y="3802958"/>
            <a:ext cx="4228282" cy="3055043"/>
          </a:xfrm>
          <a:custGeom>
            <a:avLst/>
            <a:gdLst>
              <a:gd name="connsiteX0" fmla="*/ 638975 w 4228282"/>
              <a:gd name="connsiteY0" fmla="*/ 0 h 3055043"/>
              <a:gd name="connsiteX1" fmla="*/ 4228282 w 4228282"/>
              <a:gd name="connsiteY1" fmla="*/ 0 h 3055043"/>
              <a:gd name="connsiteX2" fmla="*/ 4228282 w 4228282"/>
              <a:gd name="connsiteY2" fmla="*/ 3055043 h 3055043"/>
              <a:gd name="connsiteX3" fmla="*/ 1946893 w 4228282"/>
              <a:gd name="connsiteY3" fmla="*/ 3055043 h 3055043"/>
              <a:gd name="connsiteX4" fmla="*/ 1506276 w 4228282"/>
              <a:gd name="connsiteY4" fmla="*/ 2855018 h 3055043"/>
              <a:gd name="connsiteX5" fmla="*/ 1314394 w 4228282"/>
              <a:gd name="connsiteY5" fmla="*/ 2626417 h 3055043"/>
              <a:gd name="connsiteX6" fmla="*/ 1246880 w 4228282"/>
              <a:gd name="connsiteY6" fmla="*/ 2562124 h 3055043"/>
              <a:gd name="connsiteX7" fmla="*/ 1079872 w 4228282"/>
              <a:gd name="connsiteY7" fmla="*/ 2476399 h 3055043"/>
              <a:gd name="connsiteX8" fmla="*/ 788495 w 4228282"/>
              <a:gd name="connsiteY8" fmla="*/ 2294233 h 3055043"/>
              <a:gd name="connsiteX9" fmla="*/ 895097 w 4228282"/>
              <a:gd name="connsiteY9" fmla="*/ 2251371 h 3055043"/>
              <a:gd name="connsiteX10" fmla="*/ 1204239 w 4228282"/>
              <a:gd name="connsiteY10" fmla="*/ 2362099 h 3055043"/>
              <a:gd name="connsiteX11" fmla="*/ 1428102 w 4228282"/>
              <a:gd name="connsiteY11" fmla="*/ 2390674 h 3055043"/>
              <a:gd name="connsiteX12" fmla="*/ 1111852 w 4228282"/>
              <a:gd name="connsiteY12" fmla="*/ 2197793 h 3055043"/>
              <a:gd name="connsiteX13" fmla="*/ 806262 w 4228282"/>
              <a:gd name="connsiteY13" fmla="*/ 1947762 h 3055043"/>
              <a:gd name="connsiteX14" fmla="*/ 1040785 w 4228282"/>
              <a:gd name="connsiteY14" fmla="*/ 1994196 h 3055043"/>
              <a:gd name="connsiteX15" fmla="*/ 1051445 w 4228282"/>
              <a:gd name="connsiteY15" fmla="*/ 1962049 h 3055043"/>
              <a:gd name="connsiteX16" fmla="*/ 845349 w 4228282"/>
              <a:gd name="connsiteY16" fmla="*/ 1665583 h 3055043"/>
              <a:gd name="connsiteX17" fmla="*/ 745855 w 4228282"/>
              <a:gd name="connsiteY17" fmla="*/ 1544140 h 3055043"/>
              <a:gd name="connsiteX18" fmla="*/ 291024 w 4228282"/>
              <a:gd name="connsiteY18" fmla="*/ 1183381 h 3055043"/>
              <a:gd name="connsiteX19" fmla="*/ 724535 w 4228282"/>
              <a:gd name="connsiteY19" fmla="*/ 1344115 h 3055043"/>
              <a:gd name="connsiteX20" fmla="*/ 276811 w 4228282"/>
              <a:gd name="connsiteY20" fmla="*/ 994071 h 3055043"/>
              <a:gd name="connsiteX21" fmla="*/ 60055 w 4228282"/>
              <a:gd name="connsiteY21" fmla="*/ 865484 h 3055043"/>
              <a:gd name="connsiteX22" fmla="*/ 6755 w 4228282"/>
              <a:gd name="connsiteY22" fmla="*/ 790474 h 3055043"/>
              <a:gd name="connsiteX23" fmla="*/ 102696 w 4228282"/>
              <a:gd name="connsiteY23" fmla="*/ 772614 h 3055043"/>
              <a:gd name="connsiteX24" fmla="*/ 397625 w 4228282"/>
              <a:gd name="connsiteY24" fmla="*/ 801190 h 3055043"/>
              <a:gd name="connsiteX25" fmla="*/ 31628 w 4228282"/>
              <a:gd name="connsiteY25" fmla="*/ 565446 h 3055043"/>
              <a:gd name="connsiteX26" fmla="*/ 305237 w 4228282"/>
              <a:gd name="connsiteY26" fmla="*/ 601165 h 3055043"/>
              <a:gd name="connsiteX27" fmla="*/ 383412 w 4228282"/>
              <a:gd name="connsiteY27" fmla="*/ 508296 h 3055043"/>
              <a:gd name="connsiteX28" fmla="*/ 511333 w 4228282"/>
              <a:gd name="connsiteY28" fmla="*/ 358278 h 3055043"/>
              <a:gd name="connsiteX29" fmla="*/ 600167 w 4228282"/>
              <a:gd name="connsiteY29" fmla="*/ 276124 h 3055043"/>
              <a:gd name="connsiteX30" fmla="*/ 635701 w 4228282"/>
              <a:gd name="connsiteY30" fmla="*/ 11805 h 3055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4228282" h="3055043">
                <a:moveTo>
                  <a:pt x="638975" y="0"/>
                </a:moveTo>
                <a:lnTo>
                  <a:pt x="4228282" y="0"/>
                </a:lnTo>
                <a:lnTo>
                  <a:pt x="4228282" y="3055043"/>
                </a:lnTo>
                <a:lnTo>
                  <a:pt x="1946893" y="3055043"/>
                </a:lnTo>
                <a:cubicBezTo>
                  <a:pt x="1801205" y="2983605"/>
                  <a:pt x="1662624" y="2897880"/>
                  <a:pt x="1506276" y="2855018"/>
                </a:cubicBezTo>
                <a:cubicBezTo>
                  <a:pt x="1399675" y="2826443"/>
                  <a:pt x="1296627" y="2776437"/>
                  <a:pt x="1314394" y="2626417"/>
                </a:cubicBezTo>
                <a:cubicBezTo>
                  <a:pt x="1317947" y="2583555"/>
                  <a:pt x="1289520" y="2551409"/>
                  <a:pt x="1246880" y="2562124"/>
                </a:cubicBezTo>
                <a:cubicBezTo>
                  <a:pt x="1165153" y="2583555"/>
                  <a:pt x="1126065" y="2522833"/>
                  <a:pt x="1079872" y="2476399"/>
                </a:cubicBezTo>
                <a:cubicBezTo>
                  <a:pt x="998144" y="2394247"/>
                  <a:pt x="919970" y="2308520"/>
                  <a:pt x="788495" y="2294233"/>
                </a:cubicBezTo>
                <a:cubicBezTo>
                  <a:pt x="813369" y="2229939"/>
                  <a:pt x="856009" y="2237083"/>
                  <a:pt x="895097" y="2251371"/>
                </a:cubicBezTo>
                <a:cubicBezTo>
                  <a:pt x="998144" y="2287090"/>
                  <a:pt x="1101192" y="2326380"/>
                  <a:pt x="1204239" y="2362099"/>
                </a:cubicBezTo>
                <a:cubicBezTo>
                  <a:pt x="1271754" y="2383530"/>
                  <a:pt x="1339267" y="2415677"/>
                  <a:pt x="1428102" y="2390674"/>
                </a:cubicBezTo>
                <a:cubicBezTo>
                  <a:pt x="1349928" y="2262087"/>
                  <a:pt x="1218453" y="2237083"/>
                  <a:pt x="1111852" y="2197793"/>
                </a:cubicBezTo>
                <a:cubicBezTo>
                  <a:pt x="980377" y="2147787"/>
                  <a:pt x="902203" y="2054918"/>
                  <a:pt x="806262" y="1947762"/>
                </a:cubicBezTo>
                <a:cubicBezTo>
                  <a:pt x="902203" y="1919187"/>
                  <a:pt x="962610" y="1997768"/>
                  <a:pt x="1040785" y="1994196"/>
                </a:cubicBezTo>
                <a:cubicBezTo>
                  <a:pt x="1044338" y="1983480"/>
                  <a:pt x="1051445" y="1962049"/>
                  <a:pt x="1051445" y="1962049"/>
                </a:cubicBezTo>
                <a:cubicBezTo>
                  <a:pt x="923523" y="1904899"/>
                  <a:pt x="866670" y="1797743"/>
                  <a:pt x="845349" y="1665583"/>
                </a:cubicBezTo>
                <a:cubicBezTo>
                  <a:pt x="838243" y="1597718"/>
                  <a:pt x="792049" y="1576287"/>
                  <a:pt x="745855" y="1544140"/>
                </a:cubicBezTo>
                <a:cubicBezTo>
                  <a:pt x="589507" y="1433411"/>
                  <a:pt x="422499" y="1333399"/>
                  <a:pt x="291024" y="1183381"/>
                </a:cubicBezTo>
                <a:cubicBezTo>
                  <a:pt x="443819" y="1201239"/>
                  <a:pt x="564633" y="1301252"/>
                  <a:pt x="724535" y="1344115"/>
                </a:cubicBezTo>
                <a:cubicBezTo>
                  <a:pt x="596614" y="1179808"/>
                  <a:pt x="429605" y="1094083"/>
                  <a:pt x="276811" y="994071"/>
                </a:cubicBezTo>
                <a:cubicBezTo>
                  <a:pt x="205743" y="947637"/>
                  <a:pt x="141783" y="890486"/>
                  <a:pt x="60055" y="865484"/>
                </a:cubicBezTo>
                <a:cubicBezTo>
                  <a:pt x="31628" y="858340"/>
                  <a:pt x="-18119" y="840481"/>
                  <a:pt x="6755" y="790474"/>
                </a:cubicBezTo>
                <a:cubicBezTo>
                  <a:pt x="28075" y="747612"/>
                  <a:pt x="67162" y="761900"/>
                  <a:pt x="102696" y="772614"/>
                </a:cubicBezTo>
                <a:cubicBezTo>
                  <a:pt x="187976" y="801190"/>
                  <a:pt x="280364" y="801190"/>
                  <a:pt x="397625" y="801190"/>
                </a:cubicBezTo>
                <a:cubicBezTo>
                  <a:pt x="298131" y="665458"/>
                  <a:pt x="116909" y="708321"/>
                  <a:pt x="31628" y="565446"/>
                </a:cubicBezTo>
                <a:cubicBezTo>
                  <a:pt x="138229" y="540444"/>
                  <a:pt x="219957" y="590450"/>
                  <a:pt x="305237" y="601165"/>
                </a:cubicBezTo>
                <a:cubicBezTo>
                  <a:pt x="383412" y="611881"/>
                  <a:pt x="401178" y="586877"/>
                  <a:pt x="383412" y="508296"/>
                </a:cubicBezTo>
                <a:cubicBezTo>
                  <a:pt x="354985" y="386853"/>
                  <a:pt x="397625" y="326130"/>
                  <a:pt x="511333" y="358278"/>
                </a:cubicBezTo>
                <a:cubicBezTo>
                  <a:pt x="617934" y="390424"/>
                  <a:pt x="628594" y="343990"/>
                  <a:pt x="600167" y="276124"/>
                </a:cubicBezTo>
                <a:cubicBezTo>
                  <a:pt x="557527" y="176112"/>
                  <a:pt x="603720" y="97531"/>
                  <a:pt x="635701" y="11805"/>
                </a:cubicBezTo>
                <a:close/>
              </a:path>
            </a:pathLst>
          </a:custGeom>
        </p:spPr>
        <p:txBody>
          <a:bodyPr wrap="square" rtlCol="0" anchor="ctr">
            <a:noAutofit/>
          </a:bodyPr>
          <a:lstStyle>
            <a:lvl1pPr algn="ctr">
              <a:buNone/>
              <a:defRPr/>
            </a:lvl1pPr>
          </a:lstStyle>
          <a:p>
            <a:pPr rtl="0"/>
            <a:r>
              <a:rPr lang="nl-NL" noProof="0"/>
              <a:t>Klik op het pictogram als u een afbeelding wilt toevoegen</a:t>
            </a:r>
          </a:p>
        </p:txBody>
      </p:sp>
      <p:sp>
        <p:nvSpPr>
          <p:cNvPr id="23" name="Tijdelijke aanduiding voor afbeelding 22">
            <a:extLst>
              <a:ext uri="{FF2B5EF4-FFF2-40B4-BE49-F238E27FC236}">
                <a16:creationId xmlns:a16="http://schemas.microsoft.com/office/drawing/2014/main" id="{EC743229-7365-4C8C-94FD-35B3ABABBB69}"/>
              </a:ext>
            </a:extLst>
          </p:cNvPr>
          <p:cNvSpPr>
            <a:spLocks noGrp="1"/>
          </p:cNvSpPr>
          <p:nvPr>
            <p:ph type="pic" sz="quarter" idx="16"/>
          </p:nvPr>
        </p:nvSpPr>
        <p:spPr>
          <a:xfrm>
            <a:off x="4726375" y="0"/>
            <a:ext cx="4228635" cy="3694372"/>
          </a:xfrm>
          <a:custGeom>
            <a:avLst/>
            <a:gdLst>
              <a:gd name="connsiteX0" fmla="*/ 1225911 w 4228635"/>
              <a:gd name="connsiteY0" fmla="*/ 0 h 3694372"/>
              <a:gd name="connsiteX1" fmla="*/ 4228635 w 4228635"/>
              <a:gd name="connsiteY1" fmla="*/ 0 h 3694372"/>
              <a:gd name="connsiteX2" fmla="*/ 4228635 w 4228635"/>
              <a:gd name="connsiteY2" fmla="*/ 3694372 h 3694372"/>
              <a:gd name="connsiteX3" fmla="*/ 649353 w 4228635"/>
              <a:gd name="connsiteY3" fmla="*/ 3694372 h 3694372"/>
              <a:gd name="connsiteX4" fmla="*/ 648934 w 4228635"/>
              <a:gd name="connsiteY4" fmla="*/ 3686621 h 3694372"/>
              <a:gd name="connsiteX5" fmla="*/ 554325 w 4228635"/>
              <a:gd name="connsiteY5" fmla="*/ 3554015 h 3694372"/>
              <a:gd name="connsiteX6" fmla="*/ 348230 w 4228635"/>
              <a:gd name="connsiteY6" fmla="*/ 3407569 h 3694372"/>
              <a:gd name="connsiteX7" fmla="*/ 408637 w 4228635"/>
              <a:gd name="connsiteY7" fmla="*/ 3243263 h 3694372"/>
              <a:gd name="connsiteX8" fmla="*/ 845701 w 4228635"/>
              <a:gd name="connsiteY8" fmla="*/ 3343275 h 3694372"/>
              <a:gd name="connsiteX9" fmla="*/ 195435 w 4228635"/>
              <a:gd name="connsiteY9" fmla="*/ 2953940 h 3694372"/>
              <a:gd name="connsiteX10" fmla="*/ 305589 w 4228635"/>
              <a:gd name="connsiteY10" fmla="*/ 2936081 h 3694372"/>
              <a:gd name="connsiteX11" fmla="*/ 700013 w 4228635"/>
              <a:gd name="connsiteY11" fmla="*/ 2714625 h 3694372"/>
              <a:gd name="connsiteX12" fmla="*/ 721333 w 4228635"/>
              <a:gd name="connsiteY12" fmla="*/ 2703909 h 3694372"/>
              <a:gd name="connsiteX13" fmla="*/ 788847 w 4228635"/>
              <a:gd name="connsiteY13" fmla="*/ 2564606 h 3694372"/>
              <a:gd name="connsiteX14" fmla="*/ 1002049 w 4228635"/>
              <a:gd name="connsiteY14" fmla="*/ 2543175 h 3694372"/>
              <a:gd name="connsiteX15" fmla="*/ 1179718 w 4228635"/>
              <a:gd name="connsiteY15" fmla="*/ 2575322 h 3694372"/>
              <a:gd name="connsiteX16" fmla="*/ 1371600 w 4228635"/>
              <a:gd name="connsiteY16" fmla="*/ 2536031 h 3694372"/>
              <a:gd name="connsiteX17" fmla="*/ 1542161 w 4228635"/>
              <a:gd name="connsiteY17" fmla="*/ 2553891 h 3694372"/>
              <a:gd name="connsiteX18" fmla="*/ 1687849 w 4228635"/>
              <a:gd name="connsiteY18" fmla="*/ 2528888 h 3694372"/>
              <a:gd name="connsiteX19" fmla="*/ 1545714 w 4228635"/>
              <a:gd name="connsiteY19" fmla="*/ 2411015 h 3694372"/>
              <a:gd name="connsiteX20" fmla="*/ 1346726 w 4228635"/>
              <a:gd name="connsiteY20" fmla="*/ 2411015 h 3694372"/>
              <a:gd name="connsiteX21" fmla="*/ 1204591 w 4228635"/>
              <a:gd name="connsiteY21" fmla="*/ 2336007 h 3694372"/>
              <a:gd name="connsiteX22" fmla="*/ 1069563 w 4228635"/>
              <a:gd name="connsiteY22" fmla="*/ 2200275 h 3694372"/>
              <a:gd name="connsiteX23" fmla="*/ 593412 w 4228635"/>
              <a:gd name="connsiteY23" fmla="*/ 1982390 h 3694372"/>
              <a:gd name="connsiteX24" fmla="*/ 508131 w 4228635"/>
              <a:gd name="connsiteY24" fmla="*/ 1900238 h 3694372"/>
              <a:gd name="connsiteX25" fmla="*/ 1865518 w 4228635"/>
              <a:gd name="connsiteY25" fmla="*/ 2218135 h 3694372"/>
              <a:gd name="connsiteX26" fmla="*/ 1446220 w 4228635"/>
              <a:gd name="connsiteY26" fmla="*/ 2085975 h 3694372"/>
              <a:gd name="connsiteX27" fmla="*/ 1730490 w 4228635"/>
              <a:gd name="connsiteY27" fmla="*/ 2110978 h 3694372"/>
              <a:gd name="connsiteX28" fmla="*/ 1886838 w 4228635"/>
              <a:gd name="connsiteY28" fmla="*/ 2021681 h 3694372"/>
              <a:gd name="connsiteX29" fmla="*/ 1886838 w 4228635"/>
              <a:gd name="connsiteY29" fmla="*/ 1993106 h 3694372"/>
              <a:gd name="connsiteX30" fmla="*/ 1769577 w 4228635"/>
              <a:gd name="connsiteY30" fmla="*/ 1910953 h 3694372"/>
              <a:gd name="connsiteX31" fmla="*/ 1702063 w 4228635"/>
              <a:gd name="connsiteY31" fmla="*/ 1857375 h 3694372"/>
              <a:gd name="connsiteX32" fmla="*/ 1517288 w 4228635"/>
              <a:gd name="connsiteY32" fmla="*/ 1664493 h 3694372"/>
              <a:gd name="connsiteX33" fmla="*/ 1648762 w 4228635"/>
              <a:gd name="connsiteY33" fmla="*/ 1643062 h 3694372"/>
              <a:gd name="connsiteX34" fmla="*/ 1698509 w 4228635"/>
              <a:gd name="connsiteY34" fmla="*/ 1603772 h 3694372"/>
              <a:gd name="connsiteX35" fmla="*/ 1662976 w 4228635"/>
              <a:gd name="connsiteY35" fmla="*/ 1546622 h 3694372"/>
              <a:gd name="connsiteX36" fmla="*/ 1254338 w 4228635"/>
              <a:gd name="connsiteY36" fmla="*/ 1371600 h 3694372"/>
              <a:gd name="connsiteX37" fmla="*/ 1222358 w 4228635"/>
              <a:gd name="connsiteY37" fmla="*/ 1235869 h 3694372"/>
              <a:gd name="connsiteX38" fmla="*/ 1300532 w 4228635"/>
              <a:gd name="connsiteY38" fmla="*/ 1214437 h 3694372"/>
              <a:gd name="connsiteX39" fmla="*/ 1389366 w 4228635"/>
              <a:gd name="connsiteY39" fmla="*/ 1225153 h 3694372"/>
              <a:gd name="connsiteX40" fmla="*/ 1318299 w 4228635"/>
              <a:gd name="connsiteY40" fmla="*/ 1117997 h 3694372"/>
              <a:gd name="connsiteX41" fmla="*/ 1030476 w 4228635"/>
              <a:gd name="connsiteY41" fmla="*/ 1010841 h 3694372"/>
              <a:gd name="connsiteX42" fmla="*/ 977176 w 4228635"/>
              <a:gd name="connsiteY42" fmla="*/ 953690 h 3694372"/>
              <a:gd name="connsiteX43" fmla="*/ 1048243 w 4228635"/>
              <a:gd name="connsiteY43" fmla="*/ 925115 h 3694372"/>
              <a:gd name="connsiteX44" fmla="*/ 1101544 w 4228635"/>
              <a:gd name="connsiteY44" fmla="*/ 914400 h 3694372"/>
              <a:gd name="connsiteX45" fmla="*/ 0 w 4228635"/>
              <a:gd name="connsiteY45" fmla="*/ 467915 h 3694372"/>
              <a:gd name="connsiteX46" fmla="*/ 248735 w 4228635"/>
              <a:gd name="connsiteY46" fmla="*/ 464344 h 3694372"/>
              <a:gd name="connsiteX47" fmla="*/ 493918 w 4228635"/>
              <a:gd name="connsiteY47" fmla="*/ 535781 h 3694372"/>
              <a:gd name="connsiteX48" fmla="*/ 753314 w 4228635"/>
              <a:gd name="connsiteY48" fmla="*/ 525066 h 3694372"/>
              <a:gd name="connsiteX49" fmla="*/ 998496 w 4228635"/>
              <a:gd name="connsiteY49" fmla="*/ 560785 h 3694372"/>
              <a:gd name="connsiteX50" fmla="*/ 1211698 w 4228635"/>
              <a:gd name="connsiteY50" fmla="*/ 560785 h 3694372"/>
              <a:gd name="connsiteX51" fmla="*/ 1012709 w 4228635"/>
              <a:gd name="connsiteY51" fmla="*/ 507206 h 3694372"/>
              <a:gd name="connsiteX52" fmla="*/ 938089 w 4228635"/>
              <a:gd name="connsiteY52" fmla="*/ 417909 h 3694372"/>
              <a:gd name="connsiteX53" fmla="*/ 962962 w 4228635"/>
              <a:gd name="connsiteY53" fmla="*/ 335757 h 3694372"/>
              <a:gd name="connsiteX54" fmla="*/ 1044690 w 4228635"/>
              <a:gd name="connsiteY54" fmla="*/ 360759 h 3694372"/>
              <a:gd name="connsiteX55" fmla="*/ 1140631 w 4228635"/>
              <a:gd name="connsiteY55" fmla="*/ 453629 h 3694372"/>
              <a:gd name="connsiteX56" fmla="*/ 1161951 w 4228635"/>
              <a:gd name="connsiteY56" fmla="*/ 396478 h 3694372"/>
              <a:gd name="connsiteX57" fmla="*/ 1218805 w 4228635"/>
              <a:gd name="connsiteY57" fmla="*/ 353615 h 3694372"/>
              <a:gd name="connsiteX58" fmla="*/ 1545714 w 4228635"/>
              <a:gd name="connsiteY58" fmla="*/ 375047 h 3694372"/>
              <a:gd name="connsiteX59" fmla="*/ 1328959 w 4228635"/>
              <a:gd name="connsiteY59" fmla="*/ 192881 h 3694372"/>
              <a:gd name="connsiteX60" fmla="*/ 1190378 w 4228635"/>
              <a:gd name="connsiteY60" fmla="*/ 164306 h 3694372"/>
              <a:gd name="connsiteX61" fmla="*/ 1158398 w 4228635"/>
              <a:gd name="connsiteY61" fmla="*/ 89297 h 3694372"/>
              <a:gd name="connsiteX62" fmla="*/ 1222358 w 4228635"/>
              <a:gd name="connsiteY62" fmla="*/ 71437 h 3694372"/>
              <a:gd name="connsiteX63" fmla="*/ 1542161 w 4228635"/>
              <a:gd name="connsiteY63" fmla="*/ 135731 h 3694372"/>
              <a:gd name="connsiteX64" fmla="*/ 1595462 w 4228635"/>
              <a:gd name="connsiteY64" fmla="*/ 110728 h 3694372"/>
              <a:gd name="connsiteX65" fmla="*/ 1225911 w 4228635"/>
              <a:gd name="connsiteY65" fmla="*/ 0 h 36943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Lst>
            <a:rect l="l" t="t" r="r" b="b"/>
            <a:pathLst>
              <a:path w="4228635" h="3694372">
                <a:moveTo>
                  <a:pt x="1225911" y="0"/>
                </a:moveTo>
                <a:lnTo>
                  <a:pt x="4228635" y="0"/>
                </a:lnTo>
                <a:lnTo>
                  <a:pt x="4228635" y="3694372"/>
                </a:lnTo>
                <a:lnTo>
                  <a:pt x="649353" y="3694372"/>
                </a:lnTo>
                <a:lnTo>
                  <a:pt x="648934" y="3686621"/>
                </a:lnTo>
                <a:cubicBezTo>
                  <a:pt x="636941" y="3642419"/>
                  <a:pt x="605849" y="3602236"/>
                  <a:pt x="554325" y="3554015"/>
                </a:cubicBezTo>
                <a:cubicBezTo>
                  <a:pt x="493918" y="3500438"/>
                  <a:pt x="433510" y="3454003"/>
                  <a:pt x="348230" y="3407569"/>
                </a:cubicBezTo>
                <a:cubicBezTo>
                  <a:pt x="543665" y="3382565"/>
                  <a:pt x="341123" y="3296841"/>
                  <a:pt x="408637" y="3243263"/>
                </a:cubicBezTo>
                <a:cubicBezTo>
                  <a:pt x="547218" y="3221831"/>
                  <a:pt x="657373" y="3393282"/>
                  <a:pt x="845701" y="3343275"/>
                </a:cubicBezTo>
                <a:cubicBezTo>
                  <a:pt x="618286" y="3196828"/>
                  <a:pt x="362443" y="3150393"/>
                  <a:pt x="195435" y="2953940"/>
                </a:cubicBezTo>
                <a:cubicBezTo>
                  <a:pt x="234522" y="2911078"/>
                  <a:pt x="273609" y="2953940"/>
                  <a:pt x="305589" y="2936081"/>
                </a:cubicBezTo>
                <a:cubicBezTo>
                  <a:pt x="305589" y="2925365"/>
                  <a:pt x="678693" y="2993232"/>
                  <a:pt x="700013" y="2714625"/>
                </a:cubicBezTo>
                <a:cubicBezTo>
                  <a:pt x="707120" y="2714625"/>
                  <a:pt x="714227" y="2714625"/>
                  <a:pt x="721333" y="2703909"/>
                </a:cubicBezTo>
                <a:cubicBezTo>
                  <a:pt x="760420" y="2664619"/>
                  <a:pt x="724887" y="2571750"/>
                  <a:pt x="788847" y="2564606"/>
                </a:cubicBezTo>
                <a:cubicBezTo>
                  <a:pt x="859915" y="2557462"/>
                  <a:pt x="927429" y="2525315"/>
                  <a:pt x="1002049" y="2543175"/>
                </a:cubicBezTo>
                <a:cubicBezTo>
                  <a:pt x="1058903" y="2557462"/>
                  <a:pt x="1119310" y="2575322"/>
                  <a:pt x="1179718" y="2575322"/>
                </a:cubicBezTo>
                <a:cubicBezTo>
                  <a:pt x="1243678" y="2575322"/>
                  <a:pt x="1332512" y="2696766"/>
                  <a:pt x="1371600" y="2536031"/>
                </a:cubicBezTo>
                <a:cubicBezTo>
                  <a:pt x="1371600" y="2528888"/>
                  <a:pt x="1481754" y="2546747"/>
                  <a:pt x="1542161" y="2553891"/>
                </a:cubicBezTo>
                <a:cubicBezTo>
                  <a:pt x="1591908" y="2561035"/>
                  <a:pt x="1652316" y="2593181"/>
                  <a:pt x="1687849" y="2528888"/>
                </a:cubicBezTo>
                <a:cubicBezTo>
                  <a:pt x="1705616" y="2489596"/>
                  <a:pt x="1620335" y="2418159"/>
                  <a:pt x="1545714" y="2411015"/>
                </a:cubicBezTo>
                <a:cubicBezTo>
                  <a:pt x="1478201" y="2403872"/>
                  <a:pt x="1410687" y="2396728"/>
                  <a:pt x="1346726" y="2411015"/>
                </a:cubicBezTo>
                <a:cubicBezTo>
                  <a:pt x="1268552" y="2428875"/>
                  <a:pt x="1225911" y="2400300"/>
                  <a:pt x="1204591" y="2336007"/>
                </a:cubicBezTo>
                <a:cubicBezTo>
                  <a:pt x="1179718" y="2268141"/>
                  <a:pt x="1133524" y="2232422"/>
                  <a:pt x="1069563" y="2200275"/>
                </a:cubicBezTo>
                <a:cubicBezTo>
                  <a:pt x="913215" y="2121694"/>
                  <a:pt x="763974" y="2028825"/>
                  <a:pt x="593412" y="1982390"/>
                </a:cubicBezTo>
                <a:cubicBezTo>
                  <a:pt x="561432" y="1975246"/>
                  <a:pt x="522345" y="1960959"/>
                  <a:pt x="508131" y="1900238"/>
                </a:cubicBezTo>
                <a:cubicBezTo>
                  <a:pt x="970069" y="1993106"/>
                  <a:pt x="1389366" y="2232422"/>
                  <a:pt x="1865518" y="2218135"/>
                </a:cubicBezTo>
                <a:cubicBezTo>
                  <a:pt x="1737596" y="2143125"/>
                  <a:pt x="1584802" y="2139554"/>
                  <a:pt x="1446220" y="2085975"/>
                </a:cubicBezTo>
                <a:cubicBezTo>
                  <a:pt x="1545714" y="2046685"/>
                  <a:pt x="1638102" y="2089547"/>
                  <a:pt x="1730490" y="2110978"/>
                </a:cubicBezTo>
                <a:cubicBezTo>
                  <a:pt x="1808664" y="2128837"/>
                  <a:pt x="1879731" y="2132410"/>
                  <a:pt x="1886838" y="2021681"/>
                </a:cubicBezTo>
                <a:cubicBezTo>
                  <a:pt x="1886838" y="2010965"/>
                  <a:pt x="1886838" y="2003821"/>
                  <a:pt x="1886838" y="1993106"/>
                </a:cubicBezTo>
                <a:cubicBezTo>
                  <a:pt x="1858411" y="1946672"/>
                  <a:pt x="1819324" y="1925240"/>
                  <a:pt x="1769577" y="1910953"/>
                </a:cubicBezTo>
                <a:cubicBezTo>
                  <a:pt x="1741150" y="1903809"/>
                  <a:pt x="1702063" y="1889522"/>
                  <a:pt x="1702063" y="1857375"/>
                </a:cubicBezTo>
                <a:cubicBezTo>
                  <a:pt x="1705616" y="1735931"/>
                  <a:pt x="1609675" y="1700212"/>
                  <a:pt x="1517288" y="1664493"/>
                </a:cubicBezTo>
                <a:cubicBezTo>
                  <a:pt x="1567035" y="1603772"/>
                  <a:pt x="1609675" y="1646635"/>
                  <a:pt x="1648762" y="1643062"/>
                </a:cubicBezTo>
                <a:cubicBezTo>
                  <a:pt x="1673636" y="1639491"/>
                  <a:pt x="1698509" y="1635919"/>
                  <a:pt x="1698509" y="1603772"/>
                </a:cubicBezTo>
                <a:cubicBezTo>
                  <a:pt x="1698509" y="1578769"/>
                  <a:pt x="1687849" y="1546622"/>
                  <a:pt x="1662976" y="1546622"/>
                </a:cubicBezTo>
                <a:cubicBezTo>
                  <a:pt x="1506628" y="1543050"/>
                  <a:pt x="1417793" y="1371600"/>
                  <a:pt x="1254338" y="1371600"/>
                </a:cubicBezTo>
                <a:cubicBezTo>
                  <a:pt x="1154844" y="1371600"/>
                  <a:pt x="1304086" y="1275159"/>
                  <a:pt x="1222358" y="1235869"/>
                </a:cubicBezTo>
                <a:cubicBezTo>
                  <a:pt x="1204591" y="1225153"/>
                  <a:pt x="1272105" y="1210866"/>
                  <a:pt x="1300532" y="1214437"/>
                </a:cubicBezTo>
                <a:cubicBezTo>
                  <a:pt x="1328959" y="1218009"/>
                  <a:pt x="1353833" y="1243013"/>
                  <a:pt x="1389366" y="1225153"/>
                </a:cubicBezTo>
                <a:cubicBezTo>
                  <a:pt x="1407133" y="1160860"/>
                  <a:pt x="1360939" y="1135856"/>
                  <a:pt x="1318299" y="1117997"/>
                </a:cubicBezTo>
                <a:cubicBezTo>
                  <a:pt x="1225911" y="1075135"/>
                  <a:pt x="1133524" y="1025129"/>
                  <a:pt x="1030476" y="1010841"/>
                </a:cubicBezTo>
                <a:cubicBezTo>
                  <a:pt x="994943" y="1007269"/>
                  <a:pt x="973622" y="989409"/>
                  <a:pt x="977176" y="953690"/>
                </a:cubicBezTo>
                <a:cubicBezTo>
                  <a:pt x="984282" y="907256"/>
                  <a:pt x="1019816" y="921544"/>
                  <a:pt x="1048243" y="925115"/>
                </a:cubicBezTo>
                <a:cubicBezTo>
                  <a:pt x="1066010" y="928688"/>
                  <a:pt x="1083777" y="939403"/>
                  <a:pt x="1101544" y="914400"/>
                </a:cubicBezTo>
                <a:cubicBezTo>
                  <a:pt x="685800" y="660797"/>
                  <a:pt x="465491" y="675085"/>
                  <a:pt x="0" y="467915"/>
                </a:cubicBezTo>
                <a:cubicBezTo>
                  <a:pt x="103047" y="428625"/>
                  <a:pt x="177668" y="457200"/>
                  <a:pt x="248735" y="464344"/>
                </a:cubicBezTo>
                <a:cubicBezTo>
                  <a:pt x="426404" y="482203"/>
                  <a:pt x="316249" y="514350"/>
                  <a:pt x="493918" y="535781"/>
                </a:cubicBezTo>
                <a:cubicBezTo>
                  <a:pt x="579199" y="546497"/>
                  <a:pt x="657373" y="582216"/>
                  <a:pt x="753314" y="525066"/>
                </a:cubicBezTo>
                <a:cubicBezTo>
                  <a:pt x="817274" y="485775"/>
                  <a:pt x="920322" y="528637"/>
                  <a:pt x="998496" y="560785"/>
                </a:cubicBezTo>
                <a:cubicBezTo>
                  <a:pt x="1062457" y="589360"/>
                  <a:pt x="1126417" y="596503"/>
                  <a:pt x="1211698" y="560785"/>
                </a:cubicBezTo>
                <a:cubicBezTo>
                  <a:pt x="1133524" y="539354"/>
                  <a:pt x="1073117" y="521494"/>
                  <a:pt x="1012709" y="507206"/>
                </a:cubicBezTo>
                <a:cubicBezTo>
                  <a:pt x="962962" y="496491"/>
                  <a:pt x="934535" y="471488"/>
                  <a:pt x="938089" y="417909"/>
                </a:cubicBezTo>
                <a:cubicBezTo>
                  <a:pt x="938089" y="389334"/>
                  <a:pt x="927429" y="350044"/>
                  <a:pt x="962962" y="335757"/>
                </a:cubicBezTo>
                <a:cubicBezTo>
                  <a:pt x="991389" y="321469"/>
                  <a:pt x="1030476" y="335757"/>
                  <a:pt x="1044690" y="360759"/>
                </a:cubicBezTo>
                <a:cubicBezTo>
                  <a:pt x="1062457" y="407194"/>
                  <a:pt x="1080223" y="450056"/>
                  <a:pt x="1140631" y="453629"/>
                </a:cubicBezTo>
                <a:cubicBezTo>
                  <a:pt x="1222358" y="460771"/>
                  <a:pt x="1176164" y="432197"/>
                  <a:pt x="1161951" y="396478"/>
                </a:cubicBezTo>
                <a:cubicBezTo>
                  <a:pt x="1147737" y="357188"/>
                  <a:pt x="1190378" y="346472"/>
                  <a:pt x="1218805" y="353615"/>
                </a:cubicBezTo>
                <a:cubicBezTo>
                  <a:pt x="1325406" y="385763"/>
                  <a:pt x="1435560" y="328613"/>
                  <a:pt x="1545714" y="375047"/>
                </a:cubicBezTo>
                <a:cubicBezTo>
                  <a:pt x="1517288" y="260747"/>
                  <a:pt x="1456880" y="210741"/>
                  <a:pt x="1328959" y="192881"/>
                </a:cubicBezTo>
                <a:cubicBezTo>
                  <a:pt x="1282765" y="189310"/>
                  <a:pt x="1233018" y="196453"/>
                  <a:pt x="1190378" y="164306"/>
                </a:cubicBezTo>
                <a:cubicBezTo>
                  <a:pt x="1165504" y="146447"/>
                  <a:pt x="1140631" y="125016"/>
                  <a:pt x="1158398" y="89297"/>
                </a:cubicBezTo>
                <a:cubicBezTo>
                  <a:pt x="1169058" y="64294"/>
                  <a:pt x="1197484" y="64294"/>
                  <a:pt x="1222358" y="71437"/>
                </a:cubicBezTo>
                <a:cubicBezTo>
                  <a:pt x="1325406" y="110728"/>
                  <a:pt x="1435560" y="121444"/>
                  <a:pt x="1542161" y="135731"/>
                </a:cubicBezTo>
                <a:cubicBezTo>
                  <a:pt x="1559928" y="139303"/>
                  <a:pt x="1577695" y="146447"/>
                  <a:pt x="1595462" y="110728"/>
                </a:cubicBezTo>
                <a:cubicBezTo>
                  <a:pt x="1471094" y="78581"/>
                  <a:pt x="1350279" y="35719"/>
                  <a:pt x="1225911" y="0"/>
                </a:cubicBezTo>
                <a:close/>
              </a:path>
            </a:pathLst>
          </a:custGeom>
        </p:spPr>
        <p:txBody>
          <a:bodyPr wrap="square" rtlCol="0" anchor="ctr">
            <a:noAutofit/>
          </a:bodyPr>
          <a:lstStyle>
            <a:lvl1pPr algn="ctr">
              <a:buNone/>
              <a:defRPr/>
            </a:lvl1pPr>
          </a:lstStyle>
          <a:p>
            <a:pPr rtl="0"/>
            <a:r>
              <a:rPr lang="nl-NL" noProof="0"/>
              <a:t>Klik op het pictogram als u een afbeelding wilt toevoegen</a:t>
            </a:r>
          </a:p>
        </p:txBody>
      </p:sp>
      <p:sp>
        <p:nvSpPr>
          <p:cNvPr id="2" name="Titel 1">
            <a:extLst>
              <a:ext uri="{FF2B5EF4-FFF2-40B4-BE49-F238E27FC236}">
                <a16:creationId xmlns:a16="http://schemas.microsoft.com/office/drawing/2014/main" id="{26030E26-A86A-417A-AA64-699AA8DD3DA5}"/>
              </a:ext>
            </a:extLst>
          </p:cNvPr>
          <p:cNvSpPr>
            <a:spLocks noGrp="1"/>
          </p:cNvSpPr>
          <p:nvPr>
            <p:ph type="title" hasCustomPrompt="1"/>
          </p:nvPr>
        </p:nvSpPr>
        <p:spPr>
          <a:xfrm>
            <a:off x="838200" y="365125"/>
            <a:ext cx="3200400" cy="2103436"/>
          </a:xfrm>
        </p:spPr>
        <p:txBody>
          <a:bodyPr rtlCol="0">
            <a:normAutofit/>
          </a:bodyPr>
          <a:lstStyle>
            <a:lvl1pPr>
              <a:defRPr sz="4000"/>
            </a:lvl1pPr>
          </a:lstStyle>
          <a:p>
            <a:pPr rtl="0"/>
            <a:r>
              <a:rPr lang="nl-NL" noProof="0"/>
              <a:t>Klik om de titelstijl van het model te bewerken</a:t>
            </a:r>
          </a:p>
        </p:txBody>
      </p:sp>
      <p:sp>
        <p:nvSpPr>
          <p:cNvPr id="3" name="Tijdelijke aanduiding voor inhoud 2">
            <a:extLst>
              <a:ext uri="{FF2B5EF4-FFF2-40B4-BE49-F238E27FC236}">
                <a16:creationId xmlns:a16="http://schemas.microsoft.com/office/drawing/2014/main" id="{D19CF97E-0E6E-41E9-B75B-0371E744D1E8}"/>
              </a:ext>
            </a:extLst>
          </p:cNvPr>
          <p:cNvSpPr>
            <a:spLocks noGrp="1"/>
          </p:cNvSpPr>
          <p:nvPr>
            <p:ph idx="1" hasCustomPrompt="1"/>
          </p:nvPr>
        </p:nvSpPr>
        <p:spPr>
          <a:xfrm>
            <a:off x="838200" y="2643186"/>
            <a:ext cx="3816096" cy="3529014"/>
          </a:xfrm>
        </p:spPr>
        <p:txBody>
          <a:bodyPr rtlCol="0"/>
          <a:lstStyle>
            <a:lvl1pPr marL="0" indent="0">
              <a:buNone/>
              <a:defRPr sz="2000"/>
            </a:lvl1pPr>
            <a:lvl2pPr marL="228600">
              <a:defRPr/>
            </a:lvl2pPr>
            <a:lvl3pPr marL="457200">
              <a:defRPr/>
            </a:lvl3pPr>
            <a:lvl4pPr marL="685800">
              <a:defRPr/>
            </a:lvl4pPr>
          </a:lstStyle>
          <a:p>
            <a:pPr lvl="0" rtl="0"/>
            <a:r>
              <a:rPr lang="nl-NL" noProof="0"/>
              <a:t>Klik om de tekststijlen van het model te bewerken</a:t>
            </a:r>
          </a:p>
          <a:p>
            <a:pPr lvl="1" rtl="0"/>
            <a:r>
              <a:rPr lang="nl-NL" noProof="0"/>
              <a:t>Tweede niveau</a:t>
            </a:r>
          </a:p>
          <a:p>
            <a:pPr lvl="2" rtl="0"/>
            <a:r>
              <a:rPr lang="nl-NL" noProof="0"/>
              <a:t>Derde niveau</a:t>
            </a:r>
          </a:p>
          <a:p>
            <a:pPr lvl="3" rtl="0"/>
            <a:r>
              <a:rPr lang="nl-NL" noProof="0"/>
              <a:t>Vierde niveau</a:t>
            </a:r>
          </a:p>
        </p:txBody>
      </p:sp>
      <p:sp>
        <p:nvSpPr>
          <p:cNvPr id="5" name="Tijdelijke aanduiding voor voettekst 4">
            <a:extLst>
              <a:ext uri="{FF2B5EF4-FFF2-40B4-BE49-F238E27FC236}">
                <a16:creationId xmlns:a16="http://schemas.microsoft.com/office/drawing/2014/main" id="{36E618F2-3B8E-4449-91E7-F8AA4960938F}"/>
              </a:ext>
            </a:extLst>
          </p:cNvPr>
          <p:cNvSpPr>
            <a:spLocks noGrp="1"/>
          </p:cNvSpPr>
          <p:nvPr>
            <p:ph type="ftr" sz="quarter" idx="11"/>
          </p:nvPr>
        </p:nvSpPr>
        <p:spPr>
          <a:xfrm>
            <a:off x="838200" y="6356350"/>
            <a:ext cx="4114800" cy="365125"/>
          </a:xfrm>
        </p:spPr>
        <p:txBody>
          <a:bodyPr rtlCol="0"/>
          <a:lstStyle>
            <a:lvl1pPr algn="l">
              <a:defRPr/>
            </a:lvl1pPr>
          </a:lstStyle>
          <a:p>
            <a:endParaRPr lang="nl-NL"/>
          </a:p>
        </p:txBody>
      </p:sp>
      <p:sp>
        <p:nvSpPr>
          <p:cNvPr id="19" name="Tijdelijke aanduiding voor afbeelding 18">
            <a:extLst>
              <a:ext uri="{FF2B5EF4-FFF2-40B4-BE49-F238E27FC236}">
                <a16:creationId xmlns:a16="http://schemas.microsoft.com/office/drawing/2014/main" id="{EA8AF96E-CB82-45CC-9B91-E49970478495}"/>
              </a:ext>
            </a:extLst>
          </p:cNvPr>
          <p:cNvSpPr>
            <a:spLocks noGrp="1"/>
          </p:cNvSpPr>
          <p:nvPr>
            <p:ph type="pic" sz="quarter" idx="13"/>
          </p:nvPr>
        </p:nvSpPr>
        <p:spPr>
          <a:xfrm>
            <a:off x="9082087" y="0"/>
            <a:ext cx="3109415" cy="3694372"/>
          </a:xfrm>
        </p:spPr>
        <p:txBody>
          <a:bodyPr rtlCol="0" anchor="ctr"/>
          <a:lstStyle>
            <a:lvl1pPr algn="ctr">
              <a:buNone/>
              <a:defRPr/>
            </a:lvl1pPr>
          </a:lstStyle>
          <a:p>
            <a:pPr rtl="0"/>
            <a:r>
              <a:rPr lang="nl-NL" noProof="0"/>
              <a:t>Klik op het pictogram als u een afbeelding wilt toevoegen</a:t>
            </a:r>
          </a:p>
        </p:txBody>
      </p:sp>
      <p:sp>
        <p:nvSpPr>
          <p:cNvPr id="20" name="Tijdelijke aanduiding voor afbeelding 18">
            <a:extLst>
              <a:ext uri="{FF2B5EF4-FFF2-40B4-BE49-F238E27FC236}">
                <a16:creationId xmlns:a16="http://schemas.microsoft.com/office/drawing/2014/main" id="{6EEC573A-93BD-45DD-B03E-E2F5E00942F2}"/>
              </a:ext>
            </a:extLst>
          </p:cNvPr>
          <p:cNvSpPr>
            <a:spLocks noGrp="1"/>
          </p:cNvSpPr>
          <p:nvPr>
            <p:ph type="pic" sz="quarter" idx="14"/>
          </p:nvPr>
        </p:nvSpPr>
        <p:spPr>
          <a:xfrm>
            <a:off x="9081588" y="3802957"/>
            <a:ext cx="3109415" cy="3055044"/>
          </a:xfrm>
        </p:spPr>
        <p:txBody>
          <a:bodyPr rtlCol="0" anchor="ctr"/>
          <a:lstStyle>
            <a:lvl1pPr algn="ctr">
              <a:buNone/>
              <a:defRPr/>
            </a:lvl1pPr>
          </a:lstStyle>
          <a:p>
            <a:pPr rtl="0"/>
            <a:r>
              <a:rPr lang="nl-NL" noProof="0"/>
              <a:t>Klik op het pictogram als u een afbeelding wilt toevoegen</a:t>
            </a:r>
          </a:p>
        </p:txBody>
      </p:sp>
    </p:spTree>
    <p:extLst>
      <p:ext uri="{BB962C8B-B14F-4D97-AF65-F5344CB8AC3E}">
        <p14:creationId xmlns:p14="http://schemas.microsoft.com/office/powerpoint/2010/main" val="289568873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cSld name="1_Segue">
    <p:spTree>
      <p:nvGrpSpPr>
        <p:cNvPr id="1" name=""/>
        <p:cNvGrpSpPr/>
        <p:nvPr/>
      </p:nvGrpSpPr>
      <p:grpSpPr>
        <a:xfrm>
          <a:off x="0" y="0"/>
          <a:ext cx="0" cy="0"/>
          <a:chOff x="0" y="0"/>
          <a:chExt cx="0" cy="0"/>
        </a:xfrm>
      </p:grpSpPr>
      <p:sp>
        <p:nvSpPr>
          <p:cNvPr id="9" name="Vrije vorm: Vorm 8" descr="Tag=AccentColor&#10;Flavor=Light&#10;Target=Fill">
            <a:extLst>
              <a:ext uri="{FF2B5EF4-FFF2-40B4-BE49-F238E27FC236}">
                <a16:creationId xmlns:a16="http://schemas.microsoft.com/office/drawing/2014/main" id="{1531EA5B-7FC1-4088-B6D5-4395F4C1F3C8}"/>
              </a:ext>
            </a:extLst>
          </p:cNvPr>
          <p:cNvSpPr/>
          <p:nvPr/>
        </p:nvSpPr>
        <p:spPr>
          <a:xfrm>
            <a:off x="380990" y="1327050"/>
            <a:ext cx="6079676" cy="4114233"/>
          </a:xfrm>
          <a:custGeom>
            <a:avLst/>
            <a:gdLst>
              <a:gd name="connsiteX0" fmla="*/ 1164045 w 7323233"/>
              <a:gd name="connsiteY0" fmla="*/ 25 h 5835507"/>
              <a:gd name="connsiteX1" fmla="*/ 1213723 w 7323233"/>
              <a:gd name="connsiteY1" fmla="*/ 8385 h 5835507"/>
              <a:gd name="connsiteX2" fmla="*/ 2251656 w 7323233"/>
              <a:gd name="connsiteY2" fmla="*/ 138318 h 5835507"/>
              <a:gd name="connsiteX3" fmla="*/ 3226534 w 7323233"/>
              <a:gd name="connsiteY3" fmla="*/ 205194 h 5835507"/>
              <a:gd name="connsiteX4" fmla="*/ 4404335 w 7323233"/>
              <a:gd name="connsiteY4" fmla="*/ 316784 h 5835507"/>
              <a:gd name="connsiteX5" fmla="*/ 5225968 w 7323233"/>
              <a:gd name="connsiteY5" fmla="*/ 350415 h 5835507"/>
              <a:gd name="connsiteX6" fmla="*/ 5266859 w 7323233"/>
              <a:gd name="connsiteY6" fmla="*/ 348884 h 5835507"/>
              <a:gd name="connsiteX7" fmla="*/ 5685318 w 7323233"/>
              <a:gd name="connsiteY7" fmla="*/ 399712 h 5835507"/>
              <a:gd name="connsiteX8" fmla="*/ 5411315 w 7323233"/>
              <a:gd name="connsiteY8" fmla="*/ 618305 h 5835507"/>
              <a:gd name="connsiteX9" fmla="*/ 5805698 w 7323233"/>
              <a:gd name="connsiteY9" fmla="*/ 721868 h 5835507"/>
              <a:gd name="connsiteX10" fmla="*/ 6188997 w 7323233"/>
              <a:gd name="connsiteY10" fmla="*/ 868233 h 5835507"/>
              <a:gd name="connsiteX11" fmla="*/ 6261225 w 7323233"/>
              <a:gd name="connsiteY11" fmla="*/ 928614 h 5835507"/>
              <a:gd name="connsiteX12" fmla="*/ 6858533 w 7323233"/>
              <a:gd name="connsiteY12" fmla="*/ 1323379 h 5835507"/>
              <a:gd name="connsiteX13" fmla="*/ 6744269 w 7323233"/>
              <a:gd name="connsiteY13" fmla="*/ 1407072 h 5835507"/>
              <a:gd name="connsiteX14" fmla="*/ 6956365 w 7323233"/>
              <a:gd name="connsiteY14" fmla="*/ 1507197 h 5835507"/>
              <a:gd name="connsiteX15" fmla="*/ 7004134 w 7323233"/>
              <a:gd name="connsiteY15" fmla="*/ 1549234 h 5835507"/>
              <a:gd name="connsiteX16" fmla="*/ 6963627 w 7323233"/>
              <a:gd name="connsiteY16" fmla="*/ 1599678 h 5835507"/>
              <a:gd name="connsiteX17" fmla="*/ 6875731 w 7323233"/>
              <a:gd name="connsiteY17" fmla="*/ 1634837 h 5835507"/>
              <a:gd name="connsiteX18" fmla="*/ 6759175 w 7323233"/>
              <a:gd name="connsiteY18" fmla="*/ 1723878 h 5835507"/>
              <a:gd name="connsiteX19" fmla="*/ 6763759 w 7323233"/>
              <a:gd name="connsiteY19" fmla="*/ 1793431 h 5835507"/>
              <a:gd name="connsiteX20" fmla="*/ 6832931 w 7323233"/>
              <a:gd name="connsiteY20" fmla="*/ 1919543 h 5835507"/>
              <a:gd name="connsiteX21" fmla="*/ 6728984 w 7323233"/>
              <a:gd name="connsiteY21" fmla="*/ 2051386 h 5835507"/>
              <a:gd name="connsiteX22" fmla="*/ 6675481 w 7323233"/>
              <a:gd name="connsiteY22" fmla="*/ 2090365 h 5835507"/>
              <a:gd name="connsiteX23" fmla="*/ 6778665 w 7323233"/>
              <a:gd name="connsiteY23" fmla="*/ 2103740 h 5835507"/>
              <a:gd name="connsiteX24" fmla="*/ 6814587 w 7323233"/>
              <a:gd name="connsiteY24" fmla="*/ 2158771 h 5835507"/>
              <a:gd name="connsiteX25" fmla="*/ 6830637 w 7323233"/>
              <a:gd name="connsiteY25" fmla="*/ 2186286 h 5835507"/>
              <a:gd name="connsiteX26" fmla="*/ 6928087 w 7323233"/>
              <a:gd name="connsiteY26" fmla="*/ 2358639 h 5835507"/>
              <a:gd name="connsiteX27" fmla="*/ 6911653 w 7323233"/>
              <a:gd name="connsiteY27" fmla="*/ 2406789 h 5835507"/>
              <a:gd name="connsiteX28" fmla="*/ 6749237 w 7323233"/>
              <a:gd name="connsiteY28" fmla="*/ 2639522 h 5835507"/>
              <a:gd name="connsiteX29" fmla="*/ 6921971 w 7323233"/>
              <a:gd name="connsiteY29" fmla="*/ 2704488 h 5835507"/>
              <a:gd name="connsiteX30" fmla="*/ 6932290 w 7323233"/>
              <a:gd name="connsiteY30" fmla="*/ 2814548 h 5835507"/>
              <a:gd name="connsiteX31" fmla="*/ 7020186 w 7323233"/>
              <a:gd name="connsiteY31" fmla="*/ 2937603 h 5835507"/>
              <a:gd name="connsiteX32" fmla="*/ 7213555 w 7323233"/>
              <a:gd name="connsiteY32" fmla="*/ 3110719 h 5835507"/>
              <a:gd name="connsiteX33" fmla="*/ 7323233 w 7323233"/>
              <a:gd name="connsiteY33" fmla="*/ 3226893 h 5835507"/>
              <a:gd name="connsiteX34" fmla="*/ 7134067 w 7323233"/>
              <a:gd name="connsiteY34" fmla="*/ 3257847 h 5835507"/>
              <a:gd name="connsiteX35" fmla="*/ 7104643 w 7323233"/>
              <a:gd name="connsiteY35" fmla="*/ 3275809 h 5835507"/>
              <a:gd name="connsiteX36" fmla="*/ 7127189 w 7323233"/>
              <a:gd name="connsiteY36" fmla="*/ 3336953 h 5835507"/>
              <a:gd name="connsiteX37" fmla="*/ 7157379 w 7323233"/>
              <a:gd name="connsiteY37" fmla="*/ 3397718 h 5835507"/>
              <a:gd name="connsiteX38" fmla="*/ 7136361 w 7323233"/>
              <a:gd name="connsiteY38" fmla="*/ 3445487 h 5835507"/>
              <a:gd name="connsiteX39" fmla="*/ 6988849 w 7323233"/>
              <a:gd name="connsiteY39" fmla="*/ 3652233 h 5835507"/>
              <a:gd name="connsiteX40" fmla="*/ 6867705 w 7323233"/>
              <a:gd name="connsiteY40" fmla="*/ 3734395 h 5835507"/>
              <a:gd name="connsiteX41" fmla="*/ 6591791 w 7323233"/>
              <a:gd name="connsiteY41" fmla="*/ 4107760 h 5835507"/>
              <a:gd name="connsiteX42" fmla="*/ 6505041 w 7323233"/>
              <a:gd name="connsiteY42" fmla="*/ 4228904 h 5835507"/>
              <a:gd name="connsiteX43" fmla="*/ 6569243 w 7323233"/>
              <a:gd name="connsiteY43" fmla="*/ 4271704 h 5835507"/>
              <a:gd name="connsiteX44" fmla="*/ 6446188 w 7323233"/>
              <a:gd name="connsiteY44" fmla="*/ 4398582 h 5835507"/>
              <a:gd name="connsiteX45" fmla="*/ 6301351 w 7323233"/>
              <a:gd name="connsiteY45" fmla="*/ 4539595 h 5835507"/>
              <a:gd name="connsiteX46" fmla="*/ 6263519 w 7323233"/>
              <a:gd name="connsiteY46" fmla="*/ 4577047 h 5835507"/>
              <a:gd name="connsiteX47" fmla="*/ 3277744 w 7323233"/>
              <a:gd name="connsiteY47" fmla="*/ 5834336 h 5835507"/>
              <a:gd name="connsiteX48" fmla="*/ 2490505 w 7323233"/>
              <a:gd name="connsiteY48" fmla="*/ 5648992 h 5835507"/>
              <a:gd name="connsiteX49" fmla="*/ 2179046 w 7323233"/>
              <a:gd name="connsiteY49" fmla="*/ 5504920 h 5835507"/>
              <a:gd name="connsiteX50" fmla="*/ 1780078 w 7323233"/>
              <a:gd name="connsiteY50" fmla="*/ 5273715 h 5835507"/>
              <a:gd name="connsiteX51" fmla="*/ 1353592 w 7323233"/>
              <a:gd name="connsiteY51" fmla="*/ 5087606 h 5835507"/>
              <a:gd name="connsiteX52" fmla="*/ 1208373 w 7323233"/>
              <a:gd name="connsiteY52" fmla="*/ 4917165 h 5835507"/>
              <a:gd name="connsiteX53" fmla="*/ 1157548 w 7323233"/>
              <a:gd name="connsiteY53" fmla="*/ 4869396 h 5835507"/>
              <a:gd name="connsiteX54" fmla="*/ 1030289 w 7323233"/>
              <a:gd name="connsiteY54" fmla="*/ 4807103 h 5835507"/>
              <a:gd name="connsiteX55" fmla="*/ 808258 w 7323233"/>
              <a:gd name="connsiteY55" fmla="*/ 4672585 h 5835507"/>
              <a:gd name="connsiteX56" fmla="*/ 889658 w 7323233"/>
              <a:gd name="connsiteY56" fmla="*/ 4642013 h 5835507"/>
              <a:gd name="connsiteX57" fmla="*/ 1123917 w 7323233"/>
              <a:gd name="connsiteY57" fmla="*/ 4723412 h 5835507"/>
              <a:gd name="connsiteX58" fmla="*/ 1294360 w 7323233"/>
              <a:gd name="connsiteY58" fmla="*/ 4745194 h 5835507"/>
              <a:gd name="connsiteX59" fmla="*/ 1054367 w 7323233"/>
              <a:gd name="connsiteY59" fmla="*/ 4603034 h 5835507"/>
              <a:gd name="connsiteX60" fmla="*/ 822015 w 7323233"/>
              <a:gd name="connsiteY60" fmla="*/ 4418070 h 5835507"/>
              <a:gd name="connsiteX61" fmla="*/ 1001246 w 7323233"/>
              <a:gd name="connsiteY61" fmla="*/ 4453610 h 5835507"/>
              <a:gd name="connsiteX62" fmla="*/ 1008889 w 7323233"/>
              <a:gd name="connsiteY62" fmla="*/ 4428770 h 5835507"/>
              <a:gd name="connsiteX63" fmla="*/ 853733 w 7323233"/>
              <a:gd name="connsiteY63" fmla="*/ 4208648 h 5835507"/>
              <a:gd name="connsiteX64" fmla="*/ 776921 w 7323233"/>
              <a:gd name="connsiteY64" fmla="*/ 4119989 h 5835507"/>
              <a:gd name="connsiteX65" fmla="*/ 431453 w 7323233"/>
              <a:gd name="connsiteY65" fmla="*/ 3852864 h 5835507"/>
              <a:gd name="connsiteX66" fmla="*/ 759342 w 7323233"/>
              <a:gd name="connsiteY66" fmla="*/ 3972095 h 5835507"/>
              <a:gd name="connsiteX67" fmla="*/ 420753 w 7323233"/>
              <a:gd name="connsiteY67" fmla="*/ 3712230 h 5835507"/>
              <a:gd name="connsiteX68" fmla="*/ 256425 w 7323233"/>
              <a:gd name="connsiteY68" fmla="*/ 3616309 h 5835507"/>
              <a:gd name="connsiteX69" fmla="*/ 214772 w 7323233"/>
              <a:gd name="connsiteY69" fmla="*/ 3559749 h 5835507"/>
              <a:gd name="connsiteX70" fmla="*/ 287762 w 7323233"/>
              <a:gd name="connsiteY70" fmla="*/ 3547521 h 5835507"/>
              <a:gd name="connsiteX71" fmla="*/ 511706 w 7323233"/>
              <a:gd name="connsiteY71" fmla="*/ 3569305 h 5835507"/>
              <a:gd name="connsiteX72" fmla="*/ 235409 w 7323233"/>
              <a:gd name="connsiteY72" fmla="*/ 3394659 h 5835507"/>
              <a:gd name="connsiteX73" fmla="*/ 442537 w 7323233"/>
              <a:gd name="connsiteY73" fmla="*/ 3421409 h 5835507"/>
              <a:gd name="connsiteX74" fmla="*/ 502152 w 7323233"/>
              <a:gd name="connsiteY74" fmla="*/ 3352622 h 5835507"/>
              <a:gd name="connsiteX75" fmla="*/ 598455 w 7323233"/>
              <a:gd name="connsiteY75" fmla="*/ 3241415 h 5835507"/>
              <a:gd name="connsiteX76" fmla="*/ 664949 w 7323233"/>
              <a:gd name="connsiteY76" fmla="*/ 3179506 h 5835507"/>
              <a:gd name="connsiteX77" fmla="*/ 692846 w 7323233"/>
              <a:gd name="connsiteY77" fmla="*/ 2984607 h 5835507"/>
              <a:gd name="connsiteX78" fmla="*/ 635524 w 7323233"/>
              <a:gd name="connsiteY78" fmla="*/ 2771366 h 5835507"/>
              <a:gd name="connsiteX79" fmla="*/ 480368 w 7323233"/>
              <a:gd name="connsiteY79" fmla="*/ 2663598 h 5835507"/>
              <a:gd name="connsiteX80" fmla="*/ 525081 w 7323233"/>
              <a:gd name="connsiteY80" fmla="*/ 2542454 h 5835507"/>
              <a:gd name="connsiteX81" fmla="*/ 855264 w 7323233"/>
              <a:gd name="connsiteY81" fmla="*/ 2615829 h 5835507"/>
              <a:gd name="connsiteX82" fmla="*/ 361137 w 7323233"/>
              <a:gd name="connsiteY82" fmla="*/ 2327301 h 5835507"/>
              <a:gd name="connsiteX83" fmla="*/ 444065 w 7323233"/>
              <a:gd name="connsiteY83" fmla="*/ 2312780 h 5835507"/>
              <a:gd name="connsiteX84" fmla="*/ 440625 w 7323233"/>
              <a:gd name="connsiteY84" fmla="*/ 2290233 h 5835507"/>
              <a:gd name="connsiteX85" fmla="*/ 445975 w 7323233"/>
              <a:gd name="connsiteY85" fmla="*/ 2151509 h 5835507"/>
              <a:gd name="connsiteX86" fmla="*/ 459734 w 7323233"/>
              <a:gd name="connsiteY86" fmla="*/ 2087690 h 5835507"/>
              <a:gd name="connsiteX87" fmla="*/ 437950 w 7323233"/>
              <a:gd name="connsiteY87" fmla="*/ 2014315 h 5835507"/>
              <a:gd name="connsiteX88" fmla="*/ 808640 w 7323233"/>
              <a:gd name="connsiteY88" fmla="*/ 2042977 h 5835507"/>
              <a:gd name="connsiteX89" fmla="*/ 969908 w 7323233"/>
              <a:gd name="connsiteY89" fmla="*/ 2026162 h 5835507"/>
              <a:gd name="connsiteX90" fmla="*/ 1251176 w 7323233"/>
              <a:gd name="connsiteY90" fmla="*/ 2021577 h 5835507"/>
              <a:gd name="connsiteX91" fmla="*/ 1381491 w 7323233"/>
              <a:gd name="connsiteY91" fmla="*/ 2035718 h 5835507"/>
              <a:gd name="connsiteX92" fmla="*/ 1492697 w 7323233"/>
              <a:gd name="connsiteY92" fmla="*/ 2017374 h 5835507"/>
              <a:gd name="connsiteX93" fmla="*/ 1386076 w 7323233"/>
              <a:gd name="connsiteY93" fmla="*/ 1931006 h 5835507"/>
              <a:gd name="connsiteX94" fmla="*/ 1235889 w 7323233"/>
              <a:gd name="connsiteY94" fmla="*/ 1932153 h 5835507"/>
              <a:gd name="connsiteX95" fmla="*/ 1128886 w 7323233"/>
              <a:gd name="connsiteY95" fmla="*/ 1875977 h 5835507"/>
              <a:gd name="connsiteX96" fmla="*/ 1026851 w 7323233"/>
              <a:gd name="connsiteY96" fmla="*/ 1774322 h 5835507"/>
              <a:gd name="connsiteX97" fmla="*/ 666861 w 7323233"/>
              <a:gd name="connsiteY97" fmla="*/ 1612290 h 5835507"/>
              <a:gd name="connsiteX98" fmla="*/ 601130 w 7323233"/>
              <a:gd name="connsiteY98" fmla="*/ 1550762 h 5835507"/>
              <a:gd name="connsiteX99" fmla="*/ 1630272 w 7323233"/>
              <a:gd name="connsiteY99" fmla="*/ 1785787 h 5835507"/>
              <a:gd name="connsiteX100" fmla="*/ 1312320 w 7323233"/>
              <a:gd name="connsiteY100" fmla="*/ 1687191 h 5835507"/>
              <a:gd name="connsiteX101" fmla="*/ 1527473 w 7323233"/>
              <a:gd name="connsiteY101" fmla="*/ 1705153 h 5835507"/>
              <a:gd name="connsiteX102" fmla="*/ 1646706 w 7323233"/>
              <a:gd name="connsiteY102" fmla="*/ 1639040 h 5835507"/>
              <a:gd name="connsiteX103" fmla="*/ 1645178 w 7323233"/>
              <a:gd name="connsiteY103" fmla="*/ 1620315 h 5835507"/>
              <a:gd name="connsiteX104" fmla="*/ 1557663 w 7323233"/>
              <a:gd name="connsiteY104" fmla="*/ 1558787 h 5835507"/>
              <a:gd name="connsiteX105" fmla="*/ 1506454 w 7323233"/>
              <a:gd name="connsiteY105" fmla="*/ 1519044 h 5835507"/>
              <a:gd name="connsiteX106" fmla="*/ 1366204 w 7323233"/>
              <a:gd name="connsiteY106" fmla="*/ 1375735 h 5835507"/>
              <a:gd name="connsiteX107" fmla="*/ 1466329 w 7323233"/>
              <a:gd name="connsiteY107" fmla="*/ 1360450 h 5835507"/>
              <a:gd name="connsiteX108" fmla="*/ 1503397 w 7323233"/>
              <a:gd name="connsiteY108" fmla="*/ 1330641 h 5835507"/>
              <a:gd name="connsiteX109" fmla="*/ 1475501 w 7323233"/>
              <a:gd name="connsiteY109" fmla="*/ 1288604 h 5835507"/>
              <a:gd name="connsiteX110" fmla="*/ 1165573 w 7323233"/>
              <a:gd name="connsiteY110" fmla="*/ 1159435 h 5835507"/>
              <a:gd name="connsiteX111" fmla="*/ 1141498 w 7323233"/>
              <a:gd name="connsiteY111" fmla="*/ 1059311 h 5835507"/>
              <a:gd name="connsiteX112" fmla="*/ 1199585 w 7323233"/>
              <a:gd name="connsiteY112" fmla="*/ 1044407 h 5835507"/>
              <a:gd name="connsiteX113" fmla="*/ 1267226 w 7323233"/>
              <a:gd name="connsiteY113" fmla="*/ 1051286 h 5835507"/>
              <a:gd name="connsiteX114" fmla="*/ 1213342 w 7323233"/>
              <a:gd name="connsiteY114" fmla="*/ 972561 h 5835507"/>
              <a:gd name="connsiteX115" fmla="*/ 993986 w 7323233"/>
              <a:gd name="connsiteY115" fmla="*/ 893073 h 5835507"/>
              <a:gd name="connsiteX116" fmla="*/ 1047486 w 7323233"/>
              <a:gd name="connsiteY116" fmla="*/ 820083 h 5835507"/>
              <a:gd name="connsiteX117" fmla="*/ 0 w 7323233"/>
              <a:gd name="connsiteY117" fmla="*/ 488371 h 5835507"/>
              <a:gd name="connsiteX118" fmla="*/ 188403 w 7323233"/>
              <a:gd name="connsiteY118" fmla="*/ 484933 h 5835507"/>
              <a:gd name="connsiteX119" fmla="*/ 584315 w 7323233"/>
              <a:gd name="connsiteY119" fmla="*/ 534230 h 5835507"/>
              <a:gd name="connsiteX120" fmla="*/ 782271 w 7323233"/>
              <a:gd name="connsiteY120" fmla="*/ 525824 h 5835507"/>
              <a:gd name="connsiteX121" fmla="*/ 967998 w 7323233"/>
              <a:gd name="connsiteY121" fmla="*/ 552574 h 5835507"/>
              <a:gd name="connsiteX122" fmla="*/ 1129651 w 7323233"/>
              <a:gd name="connsiteY122" fmla="*/ 552574 h 5835507"/>
              <a:gd name="connsiteX123" fmla="*/ 978317 w 7323233"/>
              <a:gd name="connsiteY123" fmla="*/ 513593 h 5835507"/>
              <a:gd name="connsiteX124" fmla="*/ 1074620 w 7323233"/>
              <a:gd name="connsiteY124" fmla="*/ 478818 h 5835507"/>
              <a:gd name="connsiteX125" fmla="*/ 1091435 w 7323233"/>
              <a:gd name="connsiteY125" fmla="*/ 436781 h 5835507"/>
              <a:gd name="connsiteX126" fmla="*/ 1135383 w 7323233"/>
              <a:gd name="connsiteY126" fmla="*/ 404296 h 5835507"/>
              <a:gd name="connsiteX127" fmla="*/ 1384166 w 7323233"/>
              <a:gd name="connsiteY127" fmla="*/ 420349 h 5835507"/>
              <a:gd name="connsiteX128" fmla="*/ 1219839 w 7323233"/>
              <a:gd name="connsiteY128" fmla="*/ 286593 h 5835507"/>
              <a:gd name="connsiteX129" fmla="*/ 1114364 w 7323233"/>
              <a:gd name="connsiteY129" fmla="*/ 264428 h 5835507"/>
              <a:gd name="connsiteX130" fmla="*/ 1090289 w 7323233"/>
              <a:gd name="connsiteY130" fmla="*/ 207487 h 5835507"/>
              <a:gd name="connsiteX131" fmla="*/ 1139204 w 7323233"/>
              <a:gd name="connsiteY131" fmla="*/ 195259 h 5835507"/>
              <a:gd name="connsiteX132" fmla="*/ 1382254 w 7323233"/>
              <a:gd name="connsiteY132" fmla="*/ 242265 h 5835507"/>
              <a:gd name="connsiteX133" fmla="*/ 1423145 w 7323233"/>
              <a:gd name="connsiteY133" fmla="*/ 223537 h 5835507"/>
              <a:gd name="connsiteX134" fmla="*/ 965705 w 7323233"/>
              <a:gd name="connsiteY134" fmla="*/ 102013 h 5835507"/>
              <a:gd name="connsiteX135" fmla="*/ 972586 w 7323233"/>
              <a:gd name="connsiteY135" fmla="*/ 69912 h 5835507"/>
              <a:gd name="connsiteX136" fmla="*/ 1375376 w 7323233"/>
              <a:gd name="connsiteY136" fmla="*/ 119593 h 5835507"/>
              <a:gd name="connsiteX137" fmla="*/ 1117804 w 7323233"/>
              <a:gd name="connsiteY137" fmla="*/ 25200 h 5835507"/>
              <a:gd name="connsiteX138" fmla="*/ 1164045 w 7323233"/>
              <a:gd name="connsiteY138" fmla="*/ 25 h 58355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Lst>
            <a:rect l="l" t="t" r="r" b="b"/>
            <a:pathLst>
              <a:path w="7323233" h="5835507">
                <a:moveTo>
                  <a:pt x="1164045" y="25"/>
                </a:moveTo>
                <a:cubicBezTo>
                  <a:pt x="1180764" y="455"/>
                  <a:pt x="1198056" y="6474"/>
                  <a:pt x="1213723" y="8385"/>
                </a:cubicBezTo>
                <a:cubicBezTo>
                  <a:pt x="1559575" y="51187"/>
                  <a:pt x="1905425" y="97428"/>
                  <a:pt x="2251656" y="138318"/>
                </a:cubicBezTo>
                <a:cubicBezTo>
                  <a:pt x="2575343" y="176534"/>
                  <a:pt x="2901320" y="185322"/>
                  <a:pt x="3226534" y="205194"/>
                </a:cubicBezTo>
                <a:cubicBezTo>
                  <a:pt x="3620153" y="229271"/>
                  <a:pt x="4013008" y="263284"/>
                  <a:pt x="4404335" y="316784"/>
                </a:cubicBezTo>
                <a:cubicBezTo>
                  <a:pt x="4676048" y="354236"/>
                  <a:pt x="4950435" y="380221"/>
                  <a:pt x="5225968" y="350415"/>
                </a:cubicBezTo>
                <a:cubicBezTo>
                  <a:pt x="5239725" y="348884"/>
                  <a:pt x="5255394" y="343918"/>
                  <a:pt x="5266859" y="348884"/>
                </a:cubicBezTo>
                <a:cubicBezTo>
                  <a:pt x="5400614" y="404680"/>
                  <a:pt x="5546596" y="364553"/>
                  <a:pt x="5685318" y="399712"/>
                </a:cubicBezTo>
                <a:cubicBezTo>
                  <a:pt x="5649777" y="535377"/>
                  <a:pt x="5497299" y="524293"/>
                  <a:pt x="5411315" y="618305"/>
                </a:cubicBezTo>
                <a:cubicBezTo>
                  <a:pt x="5551565" y="655755"/>
                  <a:pt x="5677676" y="693589"/>
                  <a:pt x="5805698" y="721868"/>
                </a:cubicBezTo>
                <a:cubicBezTo>
                  <a:pt x="5941363" y="751677"/>
                  <a:pt x="6056391" y="832311"/>
                  <a:pt x="6188997" y="868233"/>
                </a:cubicBezTo>
                <a:cubicBezTo>
                  <a:pt x="6217279" y="875876"/>
                  <a:pt x="6251291" y="902627"/>
                  <a:pt x="6261225" y="928614"/>
                </a:cubicBezTo>
                <a:cubicBezTo>
                  <a:pt x="6293326" y="1012688"/>
                  <a:pt x="6934199" y="1248479"/>
                  <a:pt x="6858533" y="1323379"/>
                </a:cubicBezTo>
                <a:cubicBezTo>
                  <a:pt x="6827197" y="1354335"/>
                  <a:pt x="6786687" y="1376500"/>
                  <a:pt x="6744269" y="1407072"/>
                </a:cubicBezTo>
                <a:cubicBezTo>
                  <a:pt x="6808090" y="1464778"/>
                  <a:pt x="6879934" y="1490000"/>
                  <a:pt x="6956365" y="1507197"/>
                </a:cubicBezTo>
                <a:cubicBezTo>
                  <a:pt x="6979295" y="1512547"/>
                  <a:pt x="7001843" y="1523247"/>
                  <a:pt x="7004134" y="1549234"/>
                </a:cubicBezTo>
                <a:cubicBezTo>
                  <a:pt x="7006427" y="1576366"/>
                  <a:pt x="6983115" y="1587066"/>
                  <a:pt x="6963627" y="1599678"/>
                </a:cubicBezTo>
                <a:cubicBezTo>
                  <a:pt x="6936493" y="1617256"/>
                  <a:pt x="6910125" y="1632543"/>
                  <a:pt x="6875731" y="1634837"/>
                </a:cubicBezTo>
                <a:cubicBezTo>
                  <a:pt x="6819171" y="1638275"/>
                  <a:pt x="6792040" y="1687191"/>
                  <a:pt x="6759175" y="1723878"/>
                </a:cubicBezTo>
                <a:cubicBezTo>
                  <a:pt x="6740831" y="1744515"/>
                  <a:pt x="6731659" y="1786169"/>
                  <a:pt x="6763759" y="1793431"/>
                </a:cubicBezTo>
                <a:cubicBezTo>
                  <a:pt x="6840955" y="1811009"/>
                  <a:pt x="6834840" y="1861837"/>
                  <a:pt x="6832931" y="1919543"/>
                </a:cubicBezTo>
                <a:cubicBezTo>
                  <a:pt x="6830255" y="1991005"/>
                  <a:pt x="6784777" y="2023871"/>
                  <a:pt x="6728984" y="2051386"/>
                </a:cubicBezTo>
                <a:cubicBezTo>
                  <a:pt x="6709875" y="2060939"/>
                  <a:pt x="6682743" y="2060556"/>
                  <a:pt x="6675481" y="2090365"/>
                </a:cubicBezTo>
                <a:cubicBezTo>
                  <a:pt x="6706819" y="2118645"/>
                  <a:pt x="6745034" y="2095715"/>
                  <a:pt x="6778665" y="2103740"/>
                </a:cubicBezTo>
                <a:cubicBezTo>
                  <a:pt x="6806561" y="2110237"/>
                  <a:pt x="6852802" y="2106799"/>
                  <a:pt x="6814587" y="2158771"/>
                </a:cubicBezTo>
                <a:cubicBezTo>
                  <a:pt x="6803503" y="2173674"/>
                  <a:pt x="6816497" y="2185139"/>
                  <a:pt x="6830637" y="2186286"/>
                </a:cubicBezTo>
                <a:cubicBezTo>
                  <a:pt x="6943755" y="2198133"/>
                  <a:pt x="6891781" y="2303226"/>
                  <a:pt x="6928087" y="2358639"/>
                </a:cubicBezTo>
                <a:cubicBezTo>
                  <a:pt x="6938021" y="2373923"/>
                  <a:pt x="6927321" y="2400292"/>
                  <a:pt x="6911653" y="2406789"/>
                </a:cubicBezTo>
                <a:cubicBezTo>
                  <a:pt x="6811528" y="2449592"/>
                  <a:pt x="6797771" y="2551626"/>
                  <a:pt x="6749237" y="2639522"/>
                </a:cubicBezTo>
                <a:cubicBezTo>
                  <a:pt x="6801975" y="2674298"/>
                  <a:pt x="6865031" y="2681941"/>
                  <a:pt x="6921971" y="2704488"/>
                </a:cubicBezTo>
                <a:cubicBezTo>
                  <a:pt x="6981205" y="2728182"/>
                  <a:pt x="6981205" y="2745760"/>
                  <a:pt x="6932290" y="2814548"/>
                </a:cubicBezTo>
                <a:cubicBezTo>
                  <a:pt x="7059546" y="2829453"/>
                  <a:pt x="7059546" y="2829453"/>
                  <a:pt x="7020186" y="2937603"/>
                </a:cubicBezTo>
                <a:cubicBezTo>
                  <a:pt x="7126808" y="2947538"/>
                  <a:pt x="7197123" y="2998747"/>
                  <a:pt x="7213555" y="3110719"/>
                </a:cubicBezTo>
                <a:cubicBezTo>
                  <a:pt x="7221580" y="3164984"/>
                  <a:pt x="7269733" y="3190588"/>
                  <a:pt x="7323233" y="3226893"/>
                </a:cubicBezTo>
                <a:cubicBezTo>
                  <a:pt x="7256739" y="3262053"/>
                  <a:pt x="7211645" y="3335425"/>
                  <a:pt x="7134067" y="3257847"/>
                </a:cubicBezTo>
                <a:cubicBezTo>
                  <a:pt x="7105789" y="3229569"/>
                  <a:pt x="7108462" y="3265491"/>
                  <a:pt x="7104643" y="3275809"/>
                </a:cubicBezTo>
                <a:cubicBezTo>
                  <a:pt x="7095471" y="3301031"/>
                  <a:pt x="7114577" y="3317846"/>
                  <a:pt x="7127189" y="3336953"/>
                </a:cubicBezTo>
                <a:cubicBezTo>
                  <a:pt x="7139417" y="3356062"/>
                  <a:pt x="7153939" y="3376315"/>
                  <a:pt x="7157379" y="3397718"/>
                </a:cubicBezTo>
                <a:cubicBezTo>
                  <a:pt x="7159671" y="3412621"/>
                  <a:pt x="7148589" y="3434403"/>
                  <a:pt x="7136361" y="3445487"/>
                </a:cubicBezTo>
                <a:cubicBezTo>
                  <a:pt x="7072159" y="3503956"/>
                  <a:pt x="7110374" y="3635418"/>
                  <a:pt x="6988849" y="3652233"/>
                </a:cubicBezTo>
                <a:cubicBezTo>
                  <a:pt x="6934199" y="3659874"/>
                  <a:pt x="6907831" y="3708027"/>
                  <a:pt x="6867705" y="3734395"/>
                </a:cubicBezTo>
                <a:cubicBezTo>
                  <a:pt x="6728219" y="3826495"/>
                  <a:pt x="6634972" y="3944964"/>
                  <a:pt x="6591791" y="4107760"/>
                </a:cubicBezTo>
                <a:cubicBezTo>
                  <a:pt x="6579943" y="4152854"/>
                  <a:pt x="6534466" y="4189160"/>
                  <a:pt x="6505041" y="4228904"/>
                </a:cubicBezTo>
                <a:cubicBezTo>
                  <a:pt x="6519181" y="4257948"/>
                  <a:pt x="6596375" y="4195273"/>
                  <a:pt x="6569243" y="4271704"/>
                </a:cubicBezTo>
                <a:cubicBezTo>
                  <a:pt x="6548606" y="4329029"/>
                  <a:pt x="6495869" y="4364569"/>
                  <a:pt x="6446188" y="4398582"/>
                </a:cubicBezTo>
                <a:cubicBezTo>
                  <a:pt x="6389629" y="4437179"/>
                  <a:pt x="6326957" y="4468132"/>
                  <a:pt x="6301351" y="4539595"/>
                </a:cubicBezTo>
                <a:cubicBezTo>
                  <a:pt x="6296001" y="4554882"/>
                  <a:pt x="6278804" y="4570932"/>
                  <a:pt x="6263519" y="4577047"/>
                </a:cubicBezTo>
                <a:cubicBezTo>
                  <a:pt x="5466343" y="5834719"/>
                  <a:pt x="3503978" y="5843126"/>
                  <a:pt x="3277744" y="5834336"/>
                </a:cubicBezTo>
                <a:cubicBezTo>
                  <a:pt x="3003739" y="5823254"/>
                  <a:pt x="2744636" y="5745676"/>
                  <a:pt x="2490505" y="5648992"/>
                </a:cubicBezTo>
                <a:cubicBezTo>
                  <a:pt x="2383118" y="5608101"/>
                  <a:pt x="2283377" y="5550014"/>
                  <a:pt x="2179046" y="5504920"/>
                </a:cubicBezTo>
                <a:cubicBezTo>
                  <a:pt x="2034975" y="5442627"/>
                  <a:pt x="1923768" y="5323777"/>
                  <a:pt x="1780078" y="5273715"/>
                </a:cubicBezTo>
                <a:cubicBezTo>
                  <a:pt x="1632184" y="5222124"/>
                  <a:pt x="1505691" y="5127731"/>
                  <a:pt x="1353592" y="5087606"/>
                </a:cubicBezTo>
                <a:cubicBezTo>
                  <a:pt x="1273341" y="5066205"/>
                  <a:pt x="1195763" y="5027608"/>
                  <a:pt x="1208373" y="4917165"/>
                </a:cubicBezTo>
                <a:cubicBezTo>
                  <a:pt x="1211813" y="4885828"/>
                  <a:pt x="1190795" y="4860224"/>
                  <a:pt x="1157548" y="4869396"/>
                </a:cubicBezTo>
                <a:cubicBezTo>
                  <a:pt x="1094110" y="4886593"/>
                  <a:pt x="1065448" y="4841115"/>
                  <a:pt x="1030289" y="4807103"/>
                </a:cubicBezTo>
                <a:cubicBezTo>
                  <a:pt x="967617" y="4746725"/>
                  <a:pt x="908001" y="4682522"/>
                  <a:pt x="808258" y="4672585"/>
                </a:cubicBezTo>
                <a:cubicBezTo>
                  <a:pt x="827365" y="4625197"/>
                  <a:pt x="859849" y="4632078"/>
                  <a:pt x="889658" y="4642013"/>
                </a:cubicBezTo>
                <a:cubicBezTo>
                  <a:pt x="967998" y="4668000"/>
                  <a:pt x="1045576" y="4697425"/>
                  <a:pt x="1123917" y="4723412"/>
                </a:cubicBezTo>
                <a:cubicBezTo>
                  <a:pt x="1175126" y="4740228"/>
                  <a:pt x="1225954" y="4763921"/>
                  <a:pt x="1294360" y="4745194"/>
                </a:cubicBezTo>
                <a:cubicBezTo>
                  <a:pt x="1235507" y="4649656"/>
                  <a:pt x="1135383" y="4632459"/>
                  <a:pt x="1054367" y="4603034"/>
                </a:cubicBezTo>
                <a:cubicBezTo>
                  <a:pt x="953095" y="4565966"/>
                  <a:pt x="893480" y="4496029"/>
                  <a:pt x="822015" y="4418070"/>
                </a:cubicBezTo>
                <a:cubicBezTo>
                  <a:pt x="896536" y="4399344"/>
                  <a:pt x="942777" y="4456669"/>
                  <a:pt x="1001246" y="4453610"/>
                </a:cubicBezTo>
                <a:cubicBezTo>
                  <a:pt x="1004304" y="4443675"/>
                  <a:pt x="1009654" y="4429153"/>
                  <a:pt x="1008889" y="4428770"/>
                </a:cubicBezTo>
                <a:cubicBezTo>
                  <a:pt x="913351" y="4385969"/>
                  <a:pt x="868639" y="4305717"/>
                  <a:pt x="853733" y="4208648"/>
                </a:cubicBezTo>
                <a:cubicBezTo>
                  <a:pt x="846092" y="4158588"/>
                  <a:pt x="811315" y="4142920"/>
                  <a:pt x="776921" y="4119989"/>
                </a:cubicBezTo>
                <a:cubicBezTo>
                  <a:pt x="656924" y="4038591"/>
                  <a:pt x="530049" y="3964835"/>
                  <a:pt x="431453" y="3852864"/>
                </a:cubicBezTo>
                <a:cubicBezTo>
                  <a:pt x="545336" y="3867767"/>
                  <a:pt x="636671" y="3940758"/>
                  <a:pt x="759342" y="3972095"/>
                </a:cubicBezTo>
                <a:cubicBezTo>
                  <a:pt x="661893" y="3849042"/>
                  <a:pt x="535781" y="3786751"/>
                  <a:pt x="420753" y="3712230"/>
                </a:cubicBezTo>
                <a:cubicBezTo>
                  <a:pt x="368397" y="3678218"/>
                  <a:pt x="319865" y="3634652"/>
                  <a:pt x="256425" y="3616309"/>
                </a:cubicBezTo>
                <a:cubicBezTo>
                  <a:pt x="233878" y="3609812"/>
                  <a:pt x="196810" y="3596055"/>
                  <a:pt x="214772" y="3559749"/>
                </a:cubicBezTo>
                <a:cubicBezTo>
                  <a:pt x="230057" y="3529561"/>
                  <a:pt x="260247" y="3538731"/>
                  <a:pt x="287762" y="3547521"/>
                </a:cubicBezTo>
                <a:cubicBezTo>
                  <a:pt x="353875" y="3569305"/>
                  <a:pt x="422281" y="3569687"/>
                  <a:pt x="511706" y="3569305"/>
                </a:cubicBezTo>
                <a:cubicBezTo>
                  <a:pt x="436803" y="3469562"/>
                  <a:pt x="299609" y="3499371"/>
                  <a:pt x="235409" y="3394659"/>
                </a:cubicBezTo>
                <a:cubicBezTo>
                  <a:pt x="315659" y="3376315"/>
                  <a:pt x="377569" y="3414149"/>
                  <a:pt x="442537" y="3421409"/>
                </a:cubicBezTo>
                <a:cubicBezTo>
                  <a:pt x="501387" y="3427906"/>
                  <a:pt x="515909" y="3410328"/>
                  <a:pt x="502152" y="3352622"/>
                </a:cubicBezTo>
                <a:cubicBezTo>
                  <a:pt x="480752" y="3262815"/>
                  <a:pt x="512852" y="3216956"/>
                  <a:pt x="598455" y="3241415"/>
                </a:cubicBezTo>
                <a:cubicBezTo>
                  <a:pt x="677943" y="3264344"/>
                  <a:pt x="686349" y="3230715"/>
                  <a:pt x="664949" y="3179506"/>
                </a:cubicBezTo>
                <a:cubicBezTo>
                  <a:pt x="634377" y="3104987"/>
                  <a:pt x="669153" y="3047281"/>
                  <a:pt x="692846" y="2984607"/>
                </a:cubicBezTo>
                <a:cubicBezTo>
                  <a:pt x="729152" y="2889069"/>
                  <a:pt x="713865" y="2842445"/>
                  <a:pt x="635524" y="2771366"/>
                </a:cubicBezTo>
                <a:cubicBezTo>
                  <a:pt x="591577" y="2731620"/>
                  <a:pt x="544190" y="2697991"/>
                  <a:pt x="480368" y="2663598"/>
                </a:cubicBezTo>
                <a:cubicBezTo>
                  <a:pt x="627499" y="2644872"/>
                  <a:pt x="473109" y="2581817"/>
                  <a:pt x="525081" y="2542454"/>
                </a:cubicBezTo>
                <a:cubicBezTo>
                  <a:pt x="629027" y="2526404"/>
                  <a:pt x="713865" y="2651751"/>
                  <a:pt x="855264" y="2615829"/>
                </a:cubicBezTo>
                <a:cubicBezTo>
                  <a:pt x="680618" y="2507295"/>
                  <a:pt x="487630" y="2471755"/>
                  <a:pt x="361137" y="2327301"/>
                </a:cubicBezTo>
                <a:cubicBezTo>
                  <a:pt x="390181" y="2294436"/>
                  <a:pt x="419224" y="2325008"/>
                  <a:pt x="444065" y="2312780"/>
                </a:cubicBezTo>
                <a:cubicBezTo>
                  <a:pt x="443300" y="2305136"/>
                  <a:pt x="445212" y="2293671"/>
                  <a:pt x="440625" y="2290233"/>
                </a:cubicBezTo>
                <a:cubicBezTo>
                  <a:pt x="346234" y="2211508"/>
                  <a:pt x="344703" y="2209598"/>
                  <a:pt x="445975" y="2151509"/>
                </a:cubicBezTo>
                <a:cubicBezTo>
                  <a:pt x="481515" y="2131255"/>
                  <a:pt x="478459" y="2113293"/>
                  <a:pt x="459734" y="2087690"/>
                </a:cubicBezTo>
                <a:cubicBezTo>
                  <a:pt x="446356" y="2069728"/>
                  <a:pt x="430306" y="2053677"/>
                  <a:pt x="437950" y="2014315"/>
                </a:cubicBezTo>
                <a:cubicBezTo>
                  <a:pt x="493362" y="2064761"/>
                  <a:pt x="761252" y="2048327"/>
                  <a:pt x="808640" y="2042977"/>
                </a:cubicBezTo>
                <a:cubicBezTo>
                  <a:pt x="861758" y="2037246"/>
                  <a:pt x="914114" y="2012787"/>
                  <a:pt x="969908" y="2026162"/>
                </a:cubicBezTo>
                <a:cubicBezTo>
                  <a:pt x="1014621" y="2036864"/>
                  <a:pt x="1221748" y="2140427"/>
                  <a:pt x="1251176" y="2021577"/>
                </a:cubicBezTo>
                <a:cubicBezTo>
                  <a:pt x="1252704" y="2015846"/>
                  <a:pt x="1336395" y="2029221"/>
                  <a:pt x="1381491" y="2035718"/>
                </a:cubicBezTo>
                <a:cubicBezTo>
                  <a:pt x="1421235" y="2041068"/>
                  <a:pt x="1465947" y="2064761"/>
                  <a:pt x="1492697" y="2017374"/>
                </a:cubicBezTo>
                <a:cubicBezTo>
                  <a:pt x="1508366" y="1989477"/>
                  <a:pt x="1443782" y="1935593"/>
                  <a:pt x="1386076" y="1931006"/>
                </a:cubicBezTo>
                <a:cubicBezTo>
                  <a:pt x="1336013" y="1926802"/>
                  <a:pt x="1283658" y="1920687"/>
                  <a:pt x="1235889" y="1932153"/>
                </a:cubicBezTo>
                <a:cubicBezTo>
                  <a:pt x="1177038" y="1945911"/>
                  <a:pt x="1145320" y="1923746"/>
                  <a:pt x="1128886" y="1875977"/>
                </a:cubicBezTo>
                <a:cubicBezTo>
                  <a:pt x="1110542" y="1823240"/>
                  <a:pt x="1075383" y="1798781"/>
                  <a:pt x="1026851" y="1774322"/>
                </a:cubicBezTo>
                <a:cubicBezTo>
                  <a:pt x="909146" y="1715090"/>
                  <a:pt x="796030" y="1646684"/>
                  <a:pt x="666861" y="1612290"/>
                </a:cubicBezTo>
                <a:cubicBezTo>
                  <a:pt x="641255" y="1605409"/>
                  <a:pt x="612977" y="1596238"/>
                  <a:pt x="601130" y="1550762"/>
                </a:cubicBezTo>
                <a:cubicBezTo>
                  <a:pt x="950802" y="1618785"/>
                  <a:pt x="1269520" y="1796106"/>
                  <a:pt x="1630272" y="1785787"/>
                </a:cubicBezTo>
                <a:cubicBezTo>
                  <a:pt x="1531678" y="1729610"/>
                  <a:pt x="1417413" y="1726553"/>
                  <a:pt x="1312320" y="1687191"/>
                </a:cubicBezTo>
                <a:cubicBezTo>
                  <a:pt x="1386841" y="1657765"/>
                  <a:pt x="1456775" y="1688337"/>
                  <a:pt x="1527473" y="1705153"/>
                </a:cubicBezTo>
                <a:cubicBezTo>
                  <a:pt x="1586707" y="1718909"/>
                  <a:pt x="1640210" y="1721203"/>
                  <a:pt x="1646706" y="1639040"/>
                </a:cubicBezTo>
                <a:cubicBezTo>
                  <a:pt x="1644413" y="1633690"/>
                  <a:pt x="1644794" y="1626812"/>
                  <a:pt x="1645178" y="1620315"/>
                </a:cubicBezTo>
                <a:cubicBezTo>
                  <a:pt x="1625304" y="1586303"/>
                  <a:pt x="1594350" y="1568725"/>
                  <a:pt x="1557663" y="1558787"/>
                </a:cubicBezTo>
                <a:cubicBezTo>
                  <a:pt x="1535498" y="1552672"/>
                  <a:pt x="1506073" y="1543500"/>
                  <a:pt x="1506454" y="1519044"/>
                </a:cubicBezTo>
                <a:cubicBezTo>
                  <a:pt x="1507601" y="1428472"/>
                  <a:pt x="1436904" y="1402104"/>
                  <a:pt x="1366204" y="1375735"/>
                </a:cubicBezTo>
                <a:cubicBezTo>
                  <a:pt x="1405566" y="1330641"/>
                  <a:pt x="1436520" y="1363888"/>
                  <a:pt x="1466329" y="1360450"/>
                </a:cubicBezTo>
                <a:cubicBezTo>
                  <a:pt x="1485819" y="1358157"/>
                  <a:pt x="1503397" y="1353953"/>
                  <a:pt x="1503397" y="1330641"/>
                </a:cubicBezTo>
                <a:cubicBezTo>
                  <a:pt x="1503779" y="1311151"/>
                  <a:pt x="1494607" y="1288985"/>
                  <a:pt x="1475501" y="1288604"/>
                </a:cubicBezTo>
                <a:cubicBezTo>
                  <a:pt x="1355885" y="1285163"/>
                  <a:pt x="1289773" y="1159817"/>
                  <a:pt x="1165573" y="1159435"/>
                </a:cubicBezTo>
                <a:cubicBezTo>
                  <a:pt x="1091435" y="1159435"/>
                  <a:pt x="1204170" y="1088738"/>
                  <a:pt x="1141498" y="1059311"/>
                </a:cubicBezTo>
                <a:cubicBezTo>
                  <a:pt x="1127739" y="1052814"/>
                  <a:pt x="1177420" y="1042879"/>
                  <a:pt x="1199585" y="1044407"/>
                </a:cubicBezTo>
                <a:cubicBezTo>
                  <a:pt x="1221367" y="1045935"/>
                  <a:pt x="1240857" y="1064661"/>
                  <a:pt x="1267226" y="1051286"/>
                </a:cubicBezTo>
                <a:cubicBezTo>
                  <a:pt x="1281748" y="1003517"/>
                  <a:pt x="1244298" y="985938"/>
                  <a:pt x="1213342" y="972561"/>
                </a:cubicBezTo>
                <a:cubicBezTo>
                  <a:pt x="1141879" y="941607"/>
                  <a:pt x="1072327" y="904157"/>
                  <a:pt x="993986" y="893073"/>
                </a:cubicBezTo>
                <a:cubicBezTo>
                  <a:pt x="966089" y="889252"/>
                  <a:pt x="1034111" y="838042"/>
                  <a:pt x="1047486" y="820083"/>
                </a:cubicBezTo>
                <a:cubicBezTo>
                  <a:pt x="732209" y="631299"/>
                  <a:pt x="353112" y="640852"/>
                  <a:pt x="0" y="488371"/>
                </a:cubicBezTo>
                <a:cubicBezTo>
                  <a:pt x="77960" y="458564"/>
                  <a:pt x="135284" y="480346"/>
                  <a:pt x="188403" y="484933"/>
                </a:cubicBezTo>
                <a:cubicBezTo>
                  <a:pt x="321009" y="496396"/>
                  <a:pt x="452090" y="520090"/>
                  <a:pt x="584315" y="534230"/>
                </a:cubicBezTo>
                <a:cubicBezTo>
                  <a:pt x="649281" y="541108"/>
                  <a:pt x="709662" y="567096"/>
                  <a:pt x="782271" y="525824"/>
                </a:cubicBezTo>
                <a:cubicBezTo>
                  <a:pt x="830805" y="498308"/>
                  <a:pt x="908383" y="528115"/>
                  <a:pt x="967998" y="552574"/>
                </a:cubicBezTo>
                <a:cubicBezTo>
                  <a:pt x="1017296" y="572827"/>
                  <a:pt x="1064301" y="578177"/>
                  <a:pt x="1129651" y="552574"/>
                </a:cubicBezTo>
                <a:cubicBezTo>
                  <a:pt x="1070417" y="536905"/>
                  <a:pt x="1024939" y="523149"/>
                  <a:pt x="978317" y="513593"/>
                </a:cubicBezTo>
                <a:cubicBezTo>
                  <a:pt x="941248" y="505952"/>
                  <a:pt x="1029526" y="474996"/>
                  <a:pt x="1074620" y="478818"/>
                </a:cubicBezTo>
                <a:cubicBezTo>
                  <a:pt x="1137676" y="484168"/>
                  <a:pt x="1102136" y="464296"/>
                  <a:pt x="1091435" y="436781"/>
                </a:cubicBezTo>
                <a:cubicBezTo>
                  <a:pt x="1079970" y="407355"/>
                  <a:pt x="1113982" y="398184"/>
                  <a:pt x="1135383" y="404296"/>
                </a:cubicBezTo>
                <a:cubicBezTo>
                  <a:pt x="1217545" y="428374"/>
                  <a:pt x="1299326" y="385955"/>
                  <a:pt x="1384166" y="420349"/>
                </a:cubicBezTo>
                <a:cubicBezTo>
                  <a:pt x="1362764" y="335509"/>
                  <a:pt x="1316523" y="298440"/>
                  <a:pt x="1219839" y="286593"/>
                </a:cubicBezTo>
                <a:cubicBezTo>
                  <a:pt x="1183533" y="282009"/>
                  <a:pt x="1145701" y="288887"/>
                  <a:pt x="1114364" y="264428"/>
                </a:cubicBezTo>
                <a:cubicBezTo>
                  <a:pt x="1096402" y="250290"/>
                  <a:pt x="1076148" y="233474"/>
                  <a:pt x="1090289" y="207487"/>
                </a:cubicBezTo>
                <a:cubicBezTo>
                  <a:pt x="1100223" y="189144"/>
                  <a:pt x="1121626" y="189144"/>
                  <a:pt x="1139204" y="195259"/>
                </a:cubicBezTo>
                <a:cubicBezTo>
                  <a:pt x="1217929" y="222393"/>
                  <a:pt x="1300091" y="232328"/>
                  <a:pt x="1382254" y="242265"/>
                </a:cubicBezTo>
                <a:cubicBezTo>
                  <a:pt x="1394866" y="243793"/>
                  <a:pt x="1409004" y="248762"/>
                  <a:pt x="1423145" y="223537"/>
                </a:cubicBezTo>
                <a:cubicBezTo>
                  <a:pt x="1269520" y="182647"/>
                  <a:pt x="1123536" y="124559"/>
                  <a:pt x="965705" y="102013"/>
                </a:cubicBezTo>
                <a:cubicBezTo>
                  <a:pt x="967998" y="91312"/>
                  <a:pt x="970292" y="80612"/>
                  <a:pt x="972586" y="69912"/>
                </a:cubicBezTo>
                <a:cubicBezTo>
                  <a:pt x="1096020" y="85197"/>
                  <a:pt x="1219457" y="100484"/>
                  <a:pt x="1375376" y="119593"/>
                </a:cubicBezTo>
                <a:cubicBezTo>
                  <a:pt x="1279454" y="58828"/>
                  <a:pt x="1188885" y="79084"/>
                  <a:pt x="1117804" y="25200"/>
                </a:cubicBezTo>
                <a:cubicBezTo>
                  <a:pt x="1131179" y="4755"/>
                  <a:pt x="1147325" y="-405"/>
                  <a:pt x="1164045" y="25"/>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rtl="0"/>
            <a:endParaRPr lang="nl-NL" noProof="0"/>
          </a:p>
        </p:txBody>
      </p:sp>
      <p:sp>
        <p:nvSpPr>
          <p:cNvPr id="2" name="Titel 1">
            <a:extLst>
              <a:ext uri="{FF2B5EF4-FFF2-40B4-BE49-F238E27FC236}">
                <a16:creationId xmlns:a16="http://schemas.microsoft.com/office/drawing/2014/main" id="{64AD5705-B027-4C44-B38A-60296E29EB12}"/>
              </a:ext>
            </a:extLst>
          </p:cNvPr>
          <p:cNvSpPr>
            <a:spLocks noGrp="1"/>
          </p:cNvSpPr>
          <p:nvPr>
            <p:ph type="title" hasCustomPrompt="1"/>
          </p:nvPr>
        </p:nvSpPr>
        <p:spPr>
          <a:xfrm>
            <a:off x="1768928" y="2242457"/>
            <a:ext cx="3731849" cy="2373086"/>
          </a:xfrm>
        </p:spPr>
        <p:txBody>
          <a:bodyPr rtlCol="0" anchor="ctr">
            <a:normAutofit/>
          </a:bodyPr>
          <a:lstStyle>
            <a:lvl1pPr>
              <a:defRPr sz="4000">
                <a:solidFill>
                  <a:schemeClr val="bg1"/>
                </a:solidFill>
              </a:defRPr>
            </a:lvl1pPr>
          </a:lstStyle>
          <a:p>
            <a:pPr rtl="0"/>
            <a:r>
              <a:rPr lang="nl-NL" noProof="0"/>
              <a:t>Titel</a:t>
            </a:r>
          </a:p>
        </p:txBody>
      </p:sp>
      <p:sp>
        <p:nvSpPr>
          <p:cNvPr id="4" name="Tijdelijke aanduiding voor datum 3">
            <a:extLst>
              <a:ext uri="{FF2B5EF4-FFF2-40B4-BE49-F238E27FC236}">
                <a16:creationId xmlns:a16="http://schemas.microsoft.com/office/drawing/2014/main" id="{3793FB3F-D2A6-4919-B57B-C08861D46303}"/>
              </a:ext>
            </a:extLst>
          </p:cNvPr>
          <p:cNvSpPr>
            <a:spLocks noGrp="1"/>
          </p:cNvSpPr>
          <p:nvPr>
            <p:ph type="dt" sz="half" idx="10"/>
          </p:nvPr>
        </p:nvSpPr>
        <p:spPr/>
        <p:txBody>
          <a:bodyPr rtlCol="0"/>
          <a:lstStyle/>
          <a:p>
            <a:fld id="{0E18920E-FD58-42AB-B72C-1D572F113C4A}" type="datetimeFigureOut">
              <a:rPr lang="nl-NL" smtClean="0"/>
              <a:t>7-11-2024</a:t>
            </a:fld>
            <a:endParaRPr lang="nl-NL"/>
          </a:p>
        </p:txBody>
      </p:sp>
      <p:sp>
        <p:nvSpPr>
          <p:cNvPr id="5" name="Tijdelijke aanduiding voor voettekst 4">
            <a:extLst>
              <a:ext uri="{FF2B5EF4-FFF2-40B4-BE49-F238E27FC236}">
                <a16:creationId xmlns:a16="http://schemas.microsoft.com/office/drawing/2014/main" id="{989049E0-6BE5-43FA-A4D4-ACAFC871A79F}"/>
              </a:ext>
            </a:extLst>
          </p:cNvPr>
          <p:cNvSpPr>
            <a:spLocks noGrp="1"/>
          </p:cNvSpPr>
          <p:nvPr>
            <p:ph type="ftr" sz="quarter" idx="11"/>
          </p:nvPr>
        </p:nvSpPr>
        <p:spPr/>
        <p:txBody>
          <a:bodyPr rtlCol="0"/>
          <a:lstStyle/>
          <a:p>
            <a:endParaRPr lang="nl-NL"/>
          </a:p>
        </p:txBody>
      </p:sp>
      <p:sp>
        <p:nvSpPr>
          <p:cNvPr id="6" name="Tijdelijke aanduiding voor dianummer 5">
            <a:extLst>
              <a:ext uri="{FF2B5EF4-FFF2-40B4-BE49-F238E27FC236}">
                <a16:creationId xmlns:a16="http://schemas.microsoft.com/office/drawing/2014/main" id="{ADF8C28D-1479-4F15-B906-0AEBBCCA8CFA}"/>
              </a:ext>
            </a:extLst>
          </p:cNvPr>
          <p:cNvSpPr>
            <a:spLocks noGrp="1"/>
          </p:cNvSpPr>
          <p:nvPr>
            <p:ph type="sldNum" sz="quarter" idx="12"/>
          </p:nvPr>
        </p:nvSpPr>
        <p:spPr/>
        <p:txBody>
          <a:bodyPr rtlCol="0"/>
          <a:lstStyle/>
          <a:p>
            <a:fld id="{F2739809-2D38-4FEB-A589-E4D50088B1DA}" type="slidenum">
              <a:rPr lang="nl-NL" smtClean="0"/>
              <a:t>‹nr.›</a:t>
            </a:fld>
            <a:endParaRPr lang="nl-NL"/>
          </a:p>
        </p:txBody>
      </p:sp>
      <p:sp>
        <p:nvSpPr>
          <p:cNvPr id="15" name="Tijdelijke aanduiding voor inhoud 13">
            <a:extLst>
              <a:ext uri="{FF2B5EF4-FFF2-40B4-BE49-F238E27FC236}">
                <a16:creationId xmlns:a16="http://schemas.microsoft.com/office/drawing/2014/main" id="{CCD14F82-32BC-4E61-83EA-CB71ED780A3F}"/>
              </a:ext>
            </a:extLst>
          </p:cNvPr>
          <p:cNvSpPr>
            <a:spLocks noGrp="1"/>
          </p:cNvSpPr>
          <p:nvPr>
            <p:ph sz="quarter" idx="13" hasCustomPrompt="1"/>
          </p:nvPr>
        </p:nvSpPr>
        <p:spPr>
          <a:xfrm>
            <a:off x="6735763" y="712788"/>
            <a:ext cx="4618037" cy="5432425"/>
          </a:xfrm>
        </p:spPr>
        <p:txBody>
          <a:bodyPr rtlCol="0" anchor="ctr"/>
          <a:lstStyle>
            <a:lvl1pPr marL="0" indent="0">
              <a:buNone/>
              <a:defRPr sz="1800"/>
            </a:lvl1pPr>
          </a:lstStyle>
          <a:p>
            <a:pPr lvl="0" rtl="0"/>
            <a:r>
              <a:rPr lang="nl-NL" noProof="0"/>
              <a:t>Klik om de tekststijlen van het model te bewerken</a:t>
            </a:r>
          </a:p>
        </p:txBody>
      </p:sp>
    </p:spTree>
    <p:extLst>
      <p:ext uri="{BB962C8B-B14F-4D97-AF65-F5344CB8AC3E}">
        <p14:creationId xmlns:p14="http://schemas.microsoft.com/office/powerpoint/2010/main" val="389102689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cSld name="1_Titel met 2 afbeeldingen">
    <p:spTree>
      <p:nvGrpSpPr>
        <p:cNvPr id="1" name=""/>
        <p:cNvGrpSpPr/>
        <p:nvPr/>
      </p:nvGrpSpPr>
      <p:grpSpPr>
        <a:xfrm>
          <a:off x="0" y="0"/>
          <a:ext cx="0" cy="0"/>
          <a:chOff x="0" y="0"/>
          <a:chExt cx="0" cy="0"/>
        </a:xfrm>
      </p:grpSpPr>
      <p:sp>
        <p:nvSpPr>
          <p:cNvPr id="16" name="Tijdelijke aanduiding voor afbeelding 15">
            <a:extLst>
              <a:ext uri="{FF2B5EF4-FFF2-40B4-BE49-F238E27FC236}">
                <a16:creationId xmlns:a16="http://schemas.microsoft.com/office/drawing/2014/main" id="{D52F74EF-6A19-4BD7-8279-F105381ACB13}"/>
              </a:ext>
            </a:extLst>
          </p:cNvPr>
          <p:cNvSpPr>
            <a:spLocks noGrp="1"/>
          </p:cNvSpPr>
          <p:nvPr>
            <p:ph type="pic" sz="quarter" idx="13"/>
          </p:nvPr>
        </p:nvSpPr>
        <p:spPr>
          <a:xfrm>
            <a:off x="-9153" y="0"/>
            <a:ext cx="6105136" cy="6240787"/>
          </a:xfrm>
          <a:custGeom>
            <a:avLst/>
            <a:gdLst>
              <a:gd name="connsiteX0" fmla="*/ 0 w 6105136"/>
              <a:gd name="connsiteY0" fmla="*/ 0 h 6240787"/>
              <a:gd name="connsiteX1" fmla="*/ 4523152 w 6105136"/>
              <a:gd name="connsiteY1" fmla="*/ 0 h 6240787"/>
              <a:gd name="connsiteX2" fmla="*/ 4608623 w 6105136"/>
              <a:gd name="connsiteY2" fmla="*/ 39946 h 6240787"/>
              <a:gd name="connsiteX3" fmla="*/ 4823827 w 6105136"/>
              <a:gd name="connsiteY3" fmla="*/ 132755 h 6240787"/>
              <a:gd name="connsiteX4" fmla="*/ 4905422 w 6105136"/>
              <a:gd name="connsiteY4" fmla="*/ 207003 h 6240787"/>
              <a:gd name="connsiteX5" fmla="*/ 5580181 w 6105136"/>
              <a:gd name="connsiteY5" fmla="*/ 692427 h 6240787"/>
              <a:gd name="connsiteX6" fmla="*/ 5451100 w 6105136"/>
              <a:gd name="connsiteY6" fmla="*/ 795341 h 6240787"/>
              <a:gd name="connsiteX7" fmla="*/ 5690699 w 6105136"/>
              <a:gd name="connsiteY7" fmla="*/ 918459 h 6240787"/>
              <a:gd name="connsiteX8" fmla="*/ 5744662 w 6105136"/>
              <a:gd name="connsiteY8" fmla="*/ 970151 h 6240787"/>
              <a:gd name="connsiteX9" fmla="*/ 5698902 w 6105136"/>
              <a:gd name="connsiteY9" fmla="*/ 1032179 h 6240787"/>
              <a:gd name="connsiteX10" fmla="*/ 5599609 w 6105136"/>
              <a:gd name="connsiteY10" fmla="*/ 1075412 h 6240787"/>
              <a:gd name="connsiteX11" fmla="*/ 5467939 w 6105136"/>
              <a:gd name="connsiteY11" fmla="*/ 1184902 h 6240787"/>
              <a:gd name="connsiteX12" fmla="*/ 5473118 w 6105136"/>
              <a:gd name="connsiteY12" fmla="*/ 1270428 h 6240787"/>
              <a:gd name="connsiteX13" fmla="*/ 5551259 w 6105136"/>
              <a:gd name="connsiteY13" fmla="*/ 1425502 h 6240787"/>
              <a:gd name="connsiteX14" fmla="*/ 5433832 w 6105136"/>
              <a:gd name="connsiteY14" fmla="*/ 1587625 h 6240787"/>
              <a:gd name="connsiteX15" fmla="*/ 5373392 w 6105136"/>
              <a:gd name="connsiteY15" fmla="*/ 1635554 h 6240787"/>
              <a:gd name="connsiteX16" fmla="*/ 5489956 w 6105136"/>
              <a:gd name="connsiteY16" fmla="*/ 1652001 h 6240787"/>
              <a:gd name="connsiteX17" fmla="*/ 5530536 w 6105136"/>
              <a:gd name="connsiteY17" fmla="*/ 1719670 h 6240787"/>
              <a:gd name="connsiteX18" fmla="*/ 5548668 w 6105136"/>
              <a:gd name="connsiteY18" fmla="*/ 1753506 h 6240787"/>
              <a:gd name="connsiteX19" fmla="*/ 5658753 w 6105136"/>
              <a:gd name="connsiteY19" fmla="*/ 1965440 h 6240787"/>
              <a:gd name="connsiteX20" fmla="*/ 5640189 w 6105136"/>
              <a:gd name="connsiteY20" fmla="*/ 2024647 h 6240787"/>
              <a:gd name="connsiteX21" fmla="*/ 5456712 w 6105136"/>
              <a:gd name="connsiteY21" fmla="*/ 2310829 h 6240787"/>
              <a:gd name="connsiteX22" fmla="*/ 5651844 w 6105136"/>
              <a:gd name="connsiteY22" fmla="*/ 2390715 h 6240787"/>
              <a:gd name="connsiteX23" fmla="*/ 5663501 w 6105136"/>
              <a:gd name="connsiteY23" fmla="*/ 2526050 h 6240787"/>
              <a:gd name="connsiteX24" fmla="*/ 5762794 w 6105136"/>
              <a:gd name="connsiteY24" fmla="*/ 2677365 h 6240787"/>
              <a:gd name="connsiteX25" fmla="*/ 5981237 w 6105136"/>
              <a:gd name="connsiteY25" fmla="*/ 2890238 h 6240787"/>
              <a:gd name="connsiteX26" fmla="*/ 6105136 w 6105136"/>
              <a:gd name="connsiteY26" fmla="*/ 3033093 h 6240787"/>
              <a:gd name="connsiteX27" fmla="*/ 5891443 w 6105136"/>
              <a:gd name="connsiteY27" fmla="*/ 3071156 h 6240787"/>
              <a:gd name="connsiteX28" fmla="*/ 5858202 w 6105136"/>
              <a:gd name="connsiteY28" fmla="*/ 3093243 h 6240787"/>
              <a:gd name="connsiteX29" fmla="*/ 5883673 w 6105136"/>
              <a:gd name="connsiteY29" fmla="*/ 3168428 h 6240787"/>
              <a:gd name="connsiteX30" fmla="*/ 5917778 w 6105136"/>
              <a:gd name="connsiteY30" fmla="*/ 3243149 h 6240787"/>
              <a:gd name="connsiteX31" fmla="*/ 5894034 w 6105136"/>
              <a:gd name="connsiteY31" fmla="*/ 3301887 h 6240787"/>
              <a:gd name="connsiteX32" fmla="*/ 5727393 w 6105136"/>
              <a:gd name="connsiteY32" fmla="*/ 3556115 h 6240787"/>
              <a:gd name="connsiteX33" fmla="*/ 5590543 w 6105136"/>
              <a:gd name="connsiteY33" fmla="*/ 3657145 h 6240787"/>
              <a:gd name="connsiteX34" fmla="*/ 5278850 w 6105136"/>
              <a:gd name="connsiteY34" fmla="*/ 4116255 h 6240787"/>
              <a:gd name="connsiteX35" fmla="*/ 5180851 w 6105136"/>
              <a:gd name="connsiteY35" fmla="*/ 4265220 h 6240787"/>
              <a:gd name="connsiteX36" fmla="*/ 5253380 w 6105136"/>
              <a:gd name="connsiteY36" fmla="*/ 4317849 h 6240787"/>
              <a:gd name="connsiteX37" fmla="*/ 5114368 w 6105136"/>
              <a:gd name="connsiteY37" fmla="*/ 4473866 h 6240787"/>
              <a:gd name="connsiteX38" fmla="*/ 4950749 w 6105136"/>
              <a:gd name="connsiteY38" fmla="*/ 4647262 h 6240787"/>
              <a:gd name="connsiteX39" fmla="*/ 4908013 w 6105136"/>
              <a:gd name="connsiteY39" fmla="*/ 4693317 h 6240787"/>
              <a:gd name="connsiteX40" fmla="*/ 1535079 w 6105136"/>
              <a:gd name="connsiteY40" fmla="*/ 6239347 h 6240787"/>
              <a:gd name="connsiteX41" fmla="*/ 645760 w 6105136"/>
              <a:gd name="connsiteY41" fmla="*/ 6011438 h 6240787"/>
              <a:gd name="connsiteX42" fmla="*/ 293915 w 6105136"/>
              <a:gd name="connsiteY42" fmla="*/ 5834280 h 6240787"/>
              <a:gd name="connsiteX43" fmla="*/ 68403 w 6105136"/>
              <a:gd name="connsiteY43" fmla="*/ 5686489 h 6240787"/>
              <a:gd name="connsiteX44" fmla="*/ 0 w 6105136"/>
              <a:gd name="connsiteY44" fmla="*/ 5638313 h 62407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Lst>
            <a:rect l="l" t="t" r="r" b="b"/>
            <a:pathLst>
              <a:path w="6105136" h="6240787">
                <a:moveTo>
                  <a:pt x="0" y="0"/>
                </a:moveTo>
                <a:lnTo>
                  <a:pt x="4523152" y="0"/>
                </a:lnTo>
                <a:lnTo>
                  <a:pt x="4608623" y="39946"/>
                </a:lnTo>
                <a:cubicBezTo>
                  <a:pt x="4678991" y="74838"/>
                  <a:pt x="4748927" y="110669"/>
                  <a:pt x="4823827" y="132755"/>
                </a:cubicBezTo>
                <a:cubicBezTo>
                  <a:pt x="4855776" y="142154"/>
                  <a:pt x="4894198" y="175047"/>
                  <a:pt x="4905422" y="207003"/>
                </a:cubicBezTo>
                <a:cubicBezTo>
                  <a:pt x="4941685" y="310386"/>
                  <a:pt x="5665659" y="600325"/>
                  <a:pt x="5580181" y="692427"/>
                </a:cubicBezTo>
                <a:cubicBezTo>
                  <a:pt x="5544781" y="730492"/>
                  <a:pt x="5499020" y="757748"/>
                  <a:pt x="5451100" y="795341"/>
                </a:cubicBezTo>
                <a:cubicBezTo>
                  <a:pt x="5523197" y="866299"/>
                  <a:pt x="5604356" y="897314"/>
                  <a:pt x="5690699" y="918459"/>
                </a:cubicBezTo>
                <a:cubicBezTo>
                  <a:pt x="5716602" y="925039"/>
                  <a:pt x="5742073" y="938195"/>
                  <a:pt x="5744662" y="970151"/>
                </a:cubicBezTo>
                <a:cubicBezTo>
                  <a:pt x="5747252" y="1003514"/>
                  <a:pt x="5720917" y="1016670"/>
                  <a:pt x="5698902" y="1032179"/>
                </a:cubicBezTo>
                <a:cubicBezTo>
                  <a:pt x="5668250" y="1053794"/>
                  <a:pt x="5638462" y="1072593"/>
                  <a:pt x="5599609" y="1075412"/>
                </a:cubicBezTo>
                <a:cubicBezTo>
                  <a:pt x="5535715" y="1079641"/>
                  <a:pt x="5505065" y="1139790"/>
                  <a:pt x="5467939" y="1184902"/>
                </a:cubicBezTo>
                <a:cubicBezTo>
                  <a:pt x="5447216" y="1210280"/>
                  <a:pt x="5436855" y="1261499"/>
                  <a:pt x="5473118" y="1270428"/>
                </a:cubicBezTo>
                <a:cubicBezTo>
                  <a:pt x="5560323" y="1292044"/>
                  <a:pt x="5553415" y="1354544"/>
                  <a:pt x="5551259" y="1425502"/>
                </a:cubicBezTo>
                <a:cubicBezTo>
                  <a:pt x="5548236" y="1513377"/>
                  <a:pt x="5496862" y="1553789"/>
                  <a:pt x="5433832" y="1587625"/>
                </a:cubicBezTo>
                <a:cubicBezTo>
                  <a:pt x="5412247" y="1599371"/>
                  <a:pt x="5381597" y="1598900"/>
                  <a:pt x="5373392" y="1635554"/>
                </a:cubicBezTo>
                <a:cubicBezTo>
                  <a:pt x="5408793" y="1670331"/>
                  <a:pt x="5451964" y="1642134"/>
                  <a:pt x="5489956" y="1652001"/>
                </a:cubicBezTo>
                <a:cubicBezTo>
                  <a:pt x="5521470" y="1659991"/>
                  <a:pt x="5573707" y="1655762"/>
                  <a:pt x="5530536" y="1719670"/>
                </a:cubicBezTo>
                <a:cubicBezTo>
                  <a:pt x="5518014" y="1737997"/>
                  <a:pt x="5532692" y="1752096"/>
                  <a:pt x="5548668" y="1753506"/>
                </a:cubicBezTo>
                <a:cubicBezTo>
                  <a:pt x="5676454" y="1768073"/>
                  <a:pt x="5617741" y="1897301"/>
                  <a:pt x="5658753" y="1965440"/>
                </a:cubicBezTo>
                <a:cubicBezTo>
                  <a:pt x="5669976" y="1984234"/>
                  <a:pt x="5657889" y="2016659"/>
                  <a:pt x="5640189" y="2024647"/>
                </a:cubicBezTo>
                <a:cubicBezTo>
                  <a:pt x="5527080" y="2077279"/>
                  <a:pt x="5511540" y="2202748"/>
                  <a:pt x="5456712" y="2310829"/>
                </a:cubicBezTo>
                <a:cubicBezTo>
                  <a:pt x="5516289" y="2353591"/>
                  <a:pt x="5587520" y="2362989"/>
                  <a:pt x="5651844" y="2390715"/>
                </a:cubicBezTo>
                <a:cubicBezTo>
                  <a:pt x="5718760" y="2419850"/>
                  <a:pt x="5718760" y="2441466"/>
                  <a:pt x="5663501" y="2526050"/>
                </a:cubicBezTo>
                <a:cubicBezTo>
                  <a:pt x="5807259" y="2544380"/>
                  <a:pt x="5807259" y="2544380"/>
                  <a:pt x="5762794" y="2677365"/>
                </a:cubicBezTo>
                <a:cubicBezTo>
                  <a:pt x="5883243" y="2689583"/>
                  <a:pt x="5962676" y="2752552"/>
                  <a:pt x="5981237" y="2890238"/>
                </a:cubicBezTo>
                <a:cubicBezTo>
                  <a:pt x="5990305" y="2956967"/>
                  <a:pt x="6044700" y="2988450"/>
                  <a:pt x="6105136" y="3033093"/>
                </a:cubicBezTo>
                <a:cubicBezTo>
                  <a:pt x="6030022" y="3076327"/>
                  <a:pt x="5979081" y="3166550"/>
                  <a:pt x="5891443" y="3071156"/>
                </a:cubicBezTo>
                <a:cubicBezTo>
                  <a:pt x="5859498" y="3036383"/>
                  <a:pt x="5862517" y="3080554"/>
                  <a:pt x="5858202" y="3093243"/>
                </a:cubicBezTo>
                <a:cubicBezTo>
                  <a:pt x="5847842" y="3124256"/>
                  <a:pt x="5869424" y="3144934"/>
                  <a:pt x="5883673" y="3168428"/>
                </a:cubicBezTo>
                <a:cubicBezTo>
                  <a:pt x="5897486" y="3191926"/>
                  <a:pt x="5913893" y="3216830"/>
                  <a:pt x="5917778" y="3243149"/>
                </a:cubicBezTo>
                <a:cubicBezTo>
                  <a:pt x="5920365" y="3261475"/>
                  <a:pt x="5907848" y="3288257"/>
                  <a:pt x="5894034" y="3301887"/>
                </a:cubicBezTo>
                <a:cubicBezTo>
                  <a:pt x="5821506" y="3373784"/>
                  <a:pt x="5864677" y="3535437"/>
                  <a:pt x="5727393" y="3556115"/>
                </a:cubicBezTo>
                <a:cubicBezTo>
                  <a:pt x="5665659" y="3565510"/>
                  <a:pt x="5635872" y="3624721"/>
                  <a:pt x="5590543" y="3657145"/>
                </a:cubicBezTo>
                <a:cubicBezTo>
                  <a:pt x="5432970" y="3770396"/>
                  <a:pt x="5327632" y="3916071"/>
                  <a:pt x="5278850" y="4116255"/>
                </a:cubicBezTo>
                <a:cubicBezTo>
                  <a:pt x="5265468" y="4171705"/>
                  <a:pt x="5214092" y="4216350"/>
                  <a:pt x="5180851" y="4265220"/>
                </a:cubicBezTo>
                <a:cubicBezTo>
                  <a:pt x="5196826" y="4300933"/>
                  <a:pt x="5284029" y="4223867"/>
                  <a:pt x="5253380" y="4317849"/>
                </a:cubicBezTo>
                <a:cubicBezTo>
                  <a:pt x="5230067" y="4388339"/>
                  <a:pt x="5170490" y="4432042"/>
                  <a:pt x="5114368" y="4473866"/>
                </a:cubicBezTo>
                <a:cubicBezTo>
                  <a:pt x="5050475" y="4521325"/>
                  <a:pt x="4979676" y="4559388"/>
                  <a:pt x="4950749" y="4647262"/>
                </a:cubicBezTo>
                <a:cubicBezTo>
                  <a:pt x="4944706" y="4666061"/>
                  <a:pt x="4925279" y="4685796"/>
                  <a:pt x="4908013" y="4693317"/>
                </a:cubicBezTo>
                <a:cubicBezTo>
                  <a:pt x="4007468" y="6239820"/>
                  <a:pt x="1790648" y="6250156"/>
                  <a:pt x="1535079" y="6239347"/>
                </a:cubicBezTo>
                <a:cubicBezTo>
                  <a:pt x="1225543" y="6225721"/>
                  <a:pt x="932844" y="6130326"/>
                  <a:pt x="645760" y="6011438"/>
                </a:cubicBezTo>
                <a:cubicBezTo>
                  <a:pt x="524448" y="5961158"/>
                  <a:pt x="411775" y="5889730"/>
                  <a:pt x="293915" y="5834280"/>
                </a:cubicBezTo>
                <a:cubicBezTo>
                  <a:pt x="212539" y="5795981"/>
                  <a:pt x="140444" y="5740295"/>
                  <a:pt x="68403" y="5686489"/>
                </a:cubicBezTo>
                <a:lnTo>
                  <a:pt x="0" y="5638313"/>
                </a:lnTo>
                <a:close/>
              </a:path>
            </a:pathLst>
          </a:custGeom>
        </p:spPr>
        <p:txBody>
          <a:bodyPr wrap="square" rtlCol="0" anchor="ctr">
            <a:noAutofit/>
          </a:bodyPr>
          <a:lstStyle>
            <a:lvl1pPr algn="ctr">
              <a:buNone/>
              <a:defRPr/>
            </a:lvl1pPr>
          </a:lstStyle>
          <a:p>
            <a:pPr rtl="0"/>
            <a:r>
              <a:rPr lang="nl-NL" noProof="0"/>
              <a:t>Klik op het pictogram als u een afbeelding wilt toevoegen</a:t>
            </a:r>
          </a:p>
        </p:txBody>
      </p:sp>
      <p:sp>
        <p:nvSpPr>
          <p:cNvPr id="15" name="Tijdelijke aanduiding voor afbeelding 14">
            <a:extLst>
              <a:ext uri="{FF2B5EF4-FFF2-40B4-BE49-F238E27FC236}">
                <a16:creationId xmlns:a16="http://schemas.microsoft.com/office/drawing/2014/main" id="{409EFF82-B4B6-4B60-B389-A87BD677DE0A}"/>
              </a:ext>
            </a:extLst>
          </p:cNvPr>
          <p:cNvSpPr>
            <a:spLocks noGrp="1"/>
          </p:cNvSpPr>
          <p:nvPr>
            <p:ph type="pic" sz="quarter" idx="14"/>
          </p:nvPr>
        </p:nvSpPr>
        <p:spPr>
          <a:xfrm>
            <a:off x="6355502" y="211465"/>
            <a:ext cx="4941484" cy="3877363"/>
          </a:xfrm>
          <a:custGeom>
            <a:avLst/>
            <a:gdLst>
              <a:gd name="connsiteX0" fmla="*/ 4156023 w 4941484"/>
              <a:gd name="connsiteY0" fmla="*/ 17 h 3877363"/>
              <a:gd name="connsiteX1" fmla="*/ 4187225 w 4941484"/>
              <a:gd name="connsiteY1" fmla="*/ 16745 h 3877363"/>
              <a:gd name="connsiteX2" fmla="*/ 4013424 w 4941484"/>
              <a:gd name="connsiteY2" fmla="*/ 79463 h 3877363"/>
              <a:gd name="connsiteX3" fmla="*/ 4285215 w 4941484"/>
              <a:gd name="connsiteY3" fmla="*/ 46454 h 3877363"/>
              <a:gd name="connsiteX4" fmla="*/ 4289855 w 4941484"/>
              <a:gd name="connsiteY4" fmla="*/ 67782 h 3877363"/>
              <a:gd name="connsiteX5" fmla="*/ 3981190 w 4941484"/>
              <a:gd name="connsiteY5" fmla="*/ 148529 h 3877363"/>
              <a:gd name="connsiteX6" fmla="*/ 4008783 w 4941484"/>
              <a:gd name="connsiteY6" fmla="*/ 160972 h 3877363"/>
              <a:gd name="connsiteX7" fmla="*/ 4172785 w 4941484"/>
              <a:gd name="connsiteY7" fmla="*/ 129739 h 3877363"/>
              <a:gd name="connsiteX8" fmla="*/ 4205791 w 4941484"/>
              <a:gd name="connsiteY8" fmla="*/ 137864 h 3877363"/>
              <a:gd name="connsiteX9" fmla="*/ 4189547 w 4941484"/>
              <a:gd name="connsiteY9" fmla="*/ 175697 h 3877363"/>
              <a:gd name="connsiteX10" fmla="*/ 4118375 w 4941484"/>
              <a:gd name="connsiteY10" fmla="*/ 190425 h 3877363"/>
              <a:gd name="connsiteX11" fmla="*/ 4007492 w 4941484"/>
              <a:gd name="connsiteY11" fmla="*/ 279299 h 3877363"/>
              <a:gd name="connsiteX12" fmla="*/ 4175363 w 4941484"/>
              <a:gd name="connsiteY12" fmla="*/ 268633 h 3877363"/>
              <a:gd name="connsiteX13" fmla="*/ 4205019 w 4941484"/>
              <a:gd name="connsiteY13" fmla="*/ 290216 h 3877363"/>
              <a:gd name="connsiteX14" fmla="*/ 4216365 w 4941484"/>
              <a:gd name="connsiteY14" fmla="*/ 318148 h 3877363"/>
              <a:gd name="connsiteX15" fmla="*/ 4281347 w 4941484"/>
              <a:gd name="connsiteY15" fmla="*/ 341254 h 3877363"/>
              <a:gd name="connsiteX16" fmla="*/ 4179231 w 4941484"/>
              <a:gd name="connsiteY16" fmla="*/ 367154 h 3877363"/>
              <a:gd name="connsiteX17" fmla="*/ 4288309 w 4941484"/>
              <a:gd name="connsiteY17" fmla="*/ 367154 h 3877363"/>
              <a:gd name="connsiteX18" fmla="*/ 4413633 w 4941484"/>
              <a:gd name="connsiteY18" fmla="*/ 349381 h 3877363"/>
              <a:gd name="connsiteX19" fmla="*/ 4547207 w 4941484"/>
              <a:gd name="connsiteY19" fmla="*/ 354966 h 3877363"/>
              <a:gd name="connsiteX20" fmla="*/ 4814356 w 4941484"/>
              <a:gd name="connsiteY20" fmla="*/ 322211 h 3877363"/>
              <a:gd name="connsiteX21" fmla="*/ 4941484 w 4941484"/>
              <a:gd name="connsiteY21" fmla="*/ 324495 h 3877363"/>
              <a:gd name="connsiteX22" fmla="*/ 4234673 w 4941484"/>
              <a:gd name="connsiteY22" fmla="*/ 544899 h 3877363"/>
              <a:gd name="connsiteX23" fmla="*/ 4270775 w 4941484"/>
              <a:gd name="connsiteY23" fmla="*/ 593397 h 3877363"/>
              <a:gd name="connsiteX24" fmla="*/ 4122759 w 4941484"/>
              <a:gd name="connsiteY24" fmla="*/ 646212 h 3877363"/>
              <a:gd name="connsiteX25" fmla="*/ 4086400 w 4941484"/>
              <a:gd name="connsiteY25" fmla="*/ 698520 h 3877363"/>
              <a:gd name="connsiteX26" fmla="*/ 4132041 w 4941484"/>
              <a:gd name="connsiteY26" fmla="*/ 693950 h 3877363"/>
              <a:gd name="connsiteX27" fmla="*/ 4171237 w 4941484"/>
              <a:gd name="connsiteY27" fmla="*/ 703852 h 3877363"/>
              <a:gd name="connsiteX28" fmla="*/ 4154992 w 4941484"/>
              <a:gd name="connsiteY28" fmla="*/ 770380 h 3877363"/>
              <a:gd name="connsiteX29" fmla="*/ 3945863 w 4941484"/>
              <a:gd name="connsiteY29" fmla="*/ 856205 h 3877363"/>
              <a:gd name="connsiteX30" fmla="*/ 3927039 w 4941484"/>
              <a:gd name="connsiteY30" fmla="*/ 884136 h 3877363"/>
              <a:gd name="connsiteX31" fmla="*/ 3952052 w 4941484"/>
              <a:gd name="connsiteY31" fmla="*/ 903942 h 3877363"/>
              <a:gd name="connsiteX32" fmla="*/ 4019613 w 4941484"/>
              <a:gd name="connsiteY32" fmla="*/ 914098 h 3877363"/>
              <a:gd name="connsiteX33" fmla="*/ 3924977 w 4941484"/>
              <a:gd name="connsiteY33" fmla="*/ 1009319 h 3877363"/>
              <a:gd name="connsiteX34" fmla="*/ 3890421 w 4941484"/>
              <a:gd name="connsiteY34" fmla="*/ 1035726 h 3877363"/>
              <a:gd name="connsiteX35" fmla="*/ 3831370 w 4941484"/>
              <a:gd name="connsiteY35" fmla="*/ 1076608 h 3877363"/>
              <a:gd name="connsiteX36" fmla="*/ 3830339 w 4941484"/>
              <a:gd name="connsiteY36" fmla="*/ 1089050 h 3877363"/>
              <a:gd name="connsiteX37" fmla="*/ 3910793 w 4941484"/>
              <a:gd name="connsiteY37" fmla="*/ 1132978 h 3877363"/>
              <a:gd name="connsiteX38" fmla="*/ 4055971 w 4941484"/>
              <a:gd name="connsiteY38" fmla="*/ 1121043 h 3877363"/>
              <a:gd name="connsiteX39" fmla="*/ 3841428 w 4941484"/>
              <a:gd name="connsiteY39" fmla="*/ 1186555 h 3877363"/>
              <a:gd name="connsiteX40" fmla="*/ 4535860 w 4941484"/>
              <a:gd name="connsiteY40" fmla="*/ 1030395 h 3877363"/>
              <a:gd name="connsiteX41" fmla="*/ 4491508 w 4941484"/>
              <a:gd name="connsiteY41" fmla="*/ 1071275 h 3877363"/>
              <a:gd name="connsiteX42" fmla="*/ 4248597 w 4941484"/>
              <a:gd name="connsiteY42" fmla="*/ 1178936 h 3877363"/>
              <a:gd name="connsiteX43" fmla="*/ 4179749 w 4941484"/>
              <a:gd name="connsiteY43" fmla="*/ 1246481 h 3877363"/>
              <a:gd name="connsiteX44" fmla="*/ 4107545 w 4941484"/>
              <a:gd name="connsiteY44" fmla="*/ 1283806 h 3877363"/>
              <a:gd name="connsiteX45" fmla="*/ 4006204 w 4941484"/>
              <a:gd name="connsiteY45" fmla="*/ 1283045 h 3877363"/>
              <a:gd name="connsiteX46" fmla="*/ 3934259 w 4941484"/>
              <a:gd name="connsiteY46" fmla="*/ 1340431 h 3877363"/>
              <a:gd name="connsiteX47" fmla="*/ 4009298 w 4941484"/>
              <a:gd name="connsiteY47" fmla="*/ 1352619 h 3877363"/>
              <a:gd name="connsiteX48" fmla="*/ 4097230 w 4941484"/>
              <a:gd name="connsiteY48" fmla="*/ 1343224 h 3877363"/>
              <a:gd name="connsiteX49" fmla="*/ 4287021 w 4941484"/>
              <a:gd name="connsiteY49" fmla="*/ 1346270 h 3877363"/>
              <a:gd name="connsiteX50" fmla="*/ 4395839 w 4941484"/>
              <a:gd name="connsiteY50" fmla="*/ 1357443 h 3877363"/>
              <a:gd name="connsiteX51" fmla="*/ 4645969 w 4941484"/>
              <a:gd name="connsiteY51" fmla="*/ 1338398 h 3877363"/>
              <a:gd name="connsiteX52" fmla="*/ 4631270 w 4941484"/>
              <a:gd name="connsiteY52" fmla="*/ 1387152 h 3877363"/>
              <a:gd name="connsiteX53" fmla="*/ 4640555 w 4941484"/>
              <a:gd name="connsiteY53" fmla="*/ 1429556 h 3877363"/>
              <a:gd name="connsiteX54" fmla="*/ 4644165 w 4941484"/>
              <a:gd name="connsiteY54" fmla="*/ 1521730 h 3877363"/>
              <a:gd name="connsiteX55" fmla="*/ 4641844 w 4941484"/>
              <a:gd name="connsiteY55" fmla="*/ 1536712 h 3877363"/>
              <a:gd name="connsiteX56" fmla="*/ 4697799 w 4941484"/>
              <a:gd name="connsiteY56" fmla="*/ 1546361 h 3877363"/>
              <a:gd name="connsiteX57" fmla="*/ 4364379 w 4941484"/>
              <a:gd name="connsiteY57" fmla="*/ 1738070 h 3877363"/>
              <a:gd name="connsiteX58" fmla="*/ 4587175 w 4941484"/>
              <a:gd name="connsiteY58" fmla="*/ 1689317 h 3877363"/>
              <a:gd name="connsiteX59" fmla="*/ 4617346 w 4941484"/>
              <a:gd name="connsiteY59" fmla="*/ 1769810 h 3877363"/>
              <a:gd name="connsiteX60" fmla="*/ 4512653 w 4941484"/>
              <a:gd name="connsiteY60" fmla="*/ 1841415 h 3877363"/>
              <a:gd name="connsiteX61" fmla="*/ 4473973 w 4941484"/>
              <a:gd name="connsiteY61" fmla="*/ 1983103 h 3877363"/>
              <a:gd name="connsiteX62" fmla="*/ 4492798 w 4941484"/>
              <a:gd name="connsiteY62" fmla="*/ 2112602 h 3877363"/>
              <a:gd name="connsiteX63" fmla="*/ 4537665 w 4941484"/>
              <a:gd name="connsiteY63" fmla="*/ 2153737 h 3877363"/>
              <a:gd name="connsiteX64" fmla="*/ 4602648 w 4941484"/>
              <a:gd name="connsiteY64" fmla="*/ 2227627 h 3877363"/>
              <a:gd name="connsiteX65" fmla="*/ 4642875 w 4941484"/>
              <a:gd name="connsiteY65" fmla="*/ 2273333 h 3877363"/>
              <a:gd name="connsiteX66" fmla="*/ 4782639 w 4941484"/>
              <a:gd name="connsiteY66" fmla="*/ 2255559 h 3877363"/>
              <a:gd name="connsiteX67" fmla="*/ 4596201 w 4941484"/>
              <a:gd name="connsiteY67" fmla="*/ 2371602 h 3877363"/>
              <a:gd name="connsiteX68" fmla="*/ 4747311 w 4941484"/>
              <a:gd name="connsiteY68" fmla="*/ 2357127 h 3877363"/>
              <a:gd name="connsiteX69" fmla="*/ 4796563 w 4941484"/>
              <a:gd name="connsiteY69" fmla="*/ 2365252 h 3877363"/>
              <a:gd name="connsiteX70" fmla="*/ 4768455 w 4941484"/>
              <a:gd name="connsiteY70" fmla="*/ 2402832 h 3877363"/>
              <a:gd name="connsiteX71" fmla="*/ 4657573 w 4941484"/>
              <a:gd name="connsiteY71" fmla="*/ 2466566 h 3877363"/>
              <a:gd name="connsiteX72" fmla="*/ 4429103 w 4941484"/>
              <a:gd name="connsiteY72" fmla="*/ 2639233 h 3877363"/>
              <a:gd name="connsiteX73" fmla="*/ 4650355 w 4941484"/>
              <a:gd name="connsiteY73" fmla="*/ 2560010 h 3877363"/>
              <a:gd name="connsiteX74" fmla="*/ 4417243 w 4941484"/>
              <a:gd name="connsiteY74" fmla="*/ 2737500 h 3877363"/>
              <a:gd name="connsiteX75" fmla="*/ 4365411 w 4941484"/>
              <a:gd name="connsiteY75" fmla="*/ 2796409 h 3877363"/>
              <a:gd name="connsiteX76" fmla="*/ 4260717 w 4941484"/>
              <a:gd name="connsiteY76" fmla="*/ 2942666 h 3877363"/>
              <a:gd name="connsiteX77" fmla="*/ 4265875 w 4941484"/>
              <a:gd name="connsiteY77" fmla="*/ 2959171 h 3877363"/>
              <a:gd name="connsiteX78" fmla="*/ 4386814 w 4941484"/>
              <a:gd name="connsiteY78" fmla="*/ 2935557 h 3877363"/>
              <a:gd name="connsiteX79" fmla="*/ 4230031 w 4941484"/>
              <a:gd name="connsiteY79" fmla="*/ 3058455 h 3877363"/>
              <a:gd name="connsiteX80" fmla="*/ 4068091 w 4941484"/>
              <a:gd name="connsiteY80" fmla="*/ 3152912 h 3877363"/>
              <a:gd name="connsiteX81" fmla="*/ 4183101 w 4941484"/>
              <a:gd name="connsiteY81" fmla="*/ 3138440 h 3877363"/>
              <a:gd name="connsiteX82" fmla="*/ 4341172 w 4941484"/>
              <a:gd name="connsiteY82" fmla="*/ 3084354 h 3877363"/>
              <a:gd name="connsiteX83" fmla="*/ 4396097 w 4941484"/>
              <a:gd name="connsiteY83" fmla="*/ 3104668 h 3877363"/>
              <a:gd name="connsiteX84" fmla="*/ 4246278 w 4941484"/>
              <a:gd name="connsiteY84" fmla="*/ 3194048 h 3877363"/>
              <a:gd name="connsiteX85" fmla="*/ 4160408 w 4941484"/>
              <a:gd name="connsiteY85" fmla="*/ 3235438 h 3877363"/>
              <a:gd name="connsiteX86" fmla="*/ 4126113 w 4941484"/>
              <a:gd name="connsiteY86" fmla="*/ 3267177 h 3877363"/>
              <a:gd name="connsiteX87" fmla="*/ 4028123 w 4941484"/>
              <a:gd name="connsiteY87" fmla="*/ 3380425 h 3877363"/>
              <a:gd name="connsiteX88" fmla="*/ 3740344 w 4941484"/>
              <a:gd name="connsiteY88" fmla="*/ 3504084 h 3877363"/>
              <a:gd name="connsiteX89" fmla="*/ 3471133 w 4941484"/>
              <a:gd name="connsiteY89" fmla="*/ 3657707 h 3877363"/>
              <a:gd name="connsiteX90" fmla="*/ 3260969 w 4941484"/>
              <a:gd name="connsiteY90" fmla="*/ 3753434 h 3877363"/>
              <a:gd name="connsiteX91" fmla="*/ 2729767 w 4941484"/>
              <a:gd name="connsiteY91" fmla="*/ 3876585 h 3877363"/>
              <a:gd name="connsiteX92" fmla="*/ 715061 w 4941484"/>
              <a:gd name="connsiteY92" fmla="*/ 3041189 h 3877363"/>
              <a:gd name="connsiteX93" fmla="*/ 689533 w 4941484"/>
              <a:gd name="connsiteY93" fmla="*/ 3016303 h 3877363"/>
              <a:gd name="connsiteX94" fmla="*/ 591802 w 4941484"/>
              <a:gd name="connsiteY94" fmla="*/ 2922608 h 3877363"/>
              <a:gd name="connsiteX95" fmla="*/ 508767 w 4941484"/>
              <a:gd name="connsiteY95" fmla="*/ 2838305 h 3877363"/>
              <a:gd name="connsiteX96" fmla="*/ 552090 w 4941484"/>
              <a:gd name="connsiteY96" fmla="*/ 2809867 h 3877363"/>
              <a:gd name="connsiteX97" fmla="*/ 493553 w 4941484"/>
              <a:gd name="connsiteY97" fmla="*/ 2729374 h 3877363"/>
              <a:gd name="connsiteX98" fmla="*/ 307375 w 4941484"/>
              <a:gd name="connsiteY98" fmla="*/ 2481294 h 3877363"/>
              <a:gd name="connsiteX99" fmla="*/ 225632 w 4941484"/>
              <a:gd name="connsiteY99" fmla="*/ 2426702 h 3877363"/>
              <a:gd name="connsiteX100" fmla="*/ 126095 w 4941484"/>
              <a:gd name="connsiteY100" fmla="*/ 2289331 h 3877363"/>
              <a:gd name="connsiteX101" fmla="*/ 111912 w 4941484"/>
              <a:gd name="connsiteY101" fmla="*/ 2257592 h 3877363"/>
              <a:gd name="connsiteX102" fmla="*/ 132284 w 4941484"/>
              <a:gd name="connsiteY102" fmla="*/ 2217216 h 3877363"/>
              <a:gd name="connsiteX103" fmla="*/ 147498 w 4941484"/>
              <a:gd name="connsiteY103" fmla="*/ 2176590 h 3877363"/>
              <a:gd name="connsiteX104" fmla="*/ 127642 w 4941484"/>
              <a:gd name="connsiteY104" fmla="*/ 2164655 h 3877363"/>
              <a:gd name="connsiteX105" fmla="*/ 31511 w 4941484"/>
              <a:gd name="connsiteY105" fmla="*/ 2164406 h 3877363"/>
              <a:gd name="connsiteX106" fmla="*/ 0 w 4941484"/>
              <a:gd name="connsiteY106" fmla="*/ 2144089 h 3877363"/>
              <a:gd name="connsiteX107" fmla="*/ 0 w 4941484"/>
              <a:gd name="connsiteY107" fmla="*/ 2144087 h 3877363"/>
              <a:gd name="connsiteX108" fmla="*/ 48510 w 4941484"/>
              <a:gd name="connsiteY108" fmla="*/ 2109967 h 3877363"/>
              <a:gd name="connsiteX109" fmla="*/ 74006 w 4941484"/>
              <a:gd name="connsiteY109" fmla="*/ 2066897 h 3877363"/>
              <a:gd name="connsiteX110" fmla="*/ 204486 w 4941484"/>
              <a:gd name="connsiteY110" fmla="*/ 1951871 h 3877363"/>
              <a:gd name="connsiteX111" fmla="*/ 263796 w 4941484"/>
              <a:gd name="connsiteY111" fmla="*/ 1870107 h 3877363"/>
              <a:gd name="connsiteX112" fmla="*/ 270759 w 4941484"/>
              <a:gd name="connsiteY112" fmla="*/ 1796979 h 3877363"/>
              <a:gd name="connsiteX113" fmla="*/ 387314 w 4941484"/>
              <a:gd name="connsiteY113" fmla="*/ 1753813 h 3877363"/>
              <a:gd name="connsiteX114" fmla="*/ 277721 w 4941484"/>
              <a:gd name="connsiteY114" fmla="*/ 1599175 h 3877363"/>
              <a:gd name="connsiteX115" fmla="*/ 266631 w 4941484"/>
              <a:gd name="connsiteY115" fmla="*/ 1567182 h 3877363"/>
              <a:gd name="connsiteX116" fmla="*/ 332387 w 4941484"/>
              <a:gd name="connsiteY116" fmla="*/ 1452664 h 3877363"/>
              <a:gd name="connsiteX117" fmla="*/ 343218 w 4941484"/>
              <a:gd name="connsiteY117" fmla="*/ 1434381 h 3877363"/>
              <a:gd name="connsiteX118" fmla="*/ 367457 w 4941484"/>
              <a:gd name="connsiteY118" fmla="*/ 1397816 h 3877363"/>
              <a:gd name="connsiteX119" fmla="*/ 437082 w 4941484"/>
              <a:gd name="connsiteY119" fmla="*/ 1388929 h 3877363"/>
              <a:gd name="connsiteX120" fmla="*/ 400981 w 4941484"/>
              <a:gd name="connsiteY120" fmla="*/ 1363030 h 3877363"/>
              <a:gd name="connsiteX121" fmla="*/ 330840 w 4941484"/>
              <a:gd name="connsiteY121" fmla="*/ 1275427 h 3877363"/>
              <a:gd name="connsiteX122" fmla="*/ 377515 w 4941484"/>
              <a:gd name="connsiteY122" fmla="*/ 1191633 h 3877363"/>
              <a:gd name="connsiteX123" fmla="*/ 380607 w 4941484"/>
              <a:gd name="connsiteY123" fmla="*/ 1145419 h 3877363"/>
              <a:gd name="connsiteX124" fmla="*/ 301959 w 4941484"/>
              <a:gd name="connsiteY124" fmla="*/ 1086257 h 3877363"/>
              <a:gd name="connsiteX125" fmla="*/ 242650 w 4941484"/>
              <a:gd name="connsiteY125" fmla="*/ 1062896 h 3877363"/>
              <a:gd name="connsiteX126" fmla="*/ 215316 w 4941484"/>
              <a:gd name="connsiteY126" fmla="*/ 1029379 h 3877363"/>
              <a:gd name="connsiteX127" fmla="*/ 247550 w 4941484"/>
              <a:gd name="connsiteY127" fmla="*/ 1001447 h 3877363"/>
              <a:gd name="connsiteX128" fmla="*/ 390667 w 4941484"/>
              <a:gd name="connsiteY128" fmla="*/ 934920 h 3877363"/>
              <a:gd name="connsiteX129" fmla="*/ 313563 w 4941484"/>
              <a:gd name="connsiteY129" fmla="*/ 879311 h 3877363"/>
              <a:gd name="connsiteX130" fmla="*/ 716608 w 4941484"/>
              <a:gd name="connsiteY130" fmla="*/ 617012 h 3877363"/>
              <a:gd name="connsiteX131" fmla="*/ 765346 w 4941484"/>
              <a:gd name="connsiteY131" fmla="*/ 576892 h 3877363"/>
              <a:gd name="connsiteX132" fmla="*/ 1023984 w 4941484"/>
              <a:gd name="connsiteY132" fmla="*/ 479640 h 3877363"/>
              <a:gd name="connsiteX133" fmla="*/ 1290101 w 4941484"/>
              <a:gd name="connsiteY133" fmla="*/ 410829 h 3877363"/>
              <a:gd name="connsiteX134" fmla="*/ 1105212 w 4941484"/>
              <a:gd name="connsiteY134" fmla="*/ 265586 h 3877363"/>
              <a:gd name="connsiteX135" fmla="*/ 1387575 w 4941484"/>
              <a:gd name="connsiteY135" fmla="*/ 231814 h 3877363"/>
              <a:gd name="connsiteX136" fmla="*/ 1415166 w 4941484"/>
              <a:gd name="connsiteY136" fmla="*/ 232831 h 3877363"/>
              <a:gd name="connsiteX137" fmla="*/ 1969579 w 4941484"/>
              <a:gd name="connsiteY137" fmla="*/ 210485 h 3877363"/>
              <a:gd name="connsiteX138" fmla="*/ 2764321 w 4941484"/>
              <a:gd name="connsiteY138" fmla="*/ 136340 h 3877363"/>
              <a:gd name="connsiteX139" fmla="*/ 3422137 w 4941484"/>
              <a:gd name="connsiteY139" fmla="*/ 91905 h 3877363"/>
              <a:gd name="connsiteX140" fmla="*/ 4122502 w 4941484"/>
              <a:gd name="connsiteY140" fmla="*/ 5572 h 3877363"/>
              <a:gd name="connsiteX141" fmla="*/ 4156023 w 4941484"/>
              <a:gd name="connsiteY141" fmla="*/ 17 h 3877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Lst>
            <a:rect l="l" t="t" r="r" b="b"/>
            <a:pathLst>
              <a:path w="4941484" h="3877363">
                <a:moveTo>
                  <a:pt x="4156023" y="17"/>
                </a:moveTo>
                <a:cubicBezTo>
                  <a:pt x="4167305" y="-269"/>
                  <a:pt x="4178200" y="3160"/>
                  <a:pt x="4187225" y="16745"/>
                </a:cubicBezTo>
                <a:cubicBezTo>
                  <a:pt x="4139263" y="52547"/>
                  <a:pt x="4078148" y="39089"/>
                  <a:pt x="4013424" y="79463"/>
                </a:cubicBezTo>
                <a:cubicBezTo>
                  <a:pt x="4118633" y="66766"/>
                  <a:pt x="4201925" y="56609"/>
                  <a:pt x="4285215" y="46454"/>
                </a:cubicBezTo>
                <a:cubicBezTo>
                  <a:pt x="4286763" y="53563"/>
                  <a:pt x="4288309" y="60673"/>
                  <a:pt x="4289855" y="67782"/>
                </a:cubicBezTo>
                <a:cubicBezTo>
                  <a:pt x="4183358" y="82763"/>
                  <a:pt x="4084852" y="121359"/>
                  <a:pt x="3981190" y="148529"/>
                </a:cubicBezTo>
                <a:cubicBezTo>
                  <a:pt x="3990733" y="165289"/>
                  <a:pt x="4000273" y="161987"/>
                  <a:pt x="4008783" y="160972"/>
                </a:cubicBezTo>
                <a:cubicBezTo>
                  <a:pt x="4064224" y="154369"/>
                  <a:pt x="4119665" y="147768"/>
                  <a:pt x="4172785" y="129739"/>
                </a:cubicBezTo>
                <a:cubicBezTo>
                  <a:pt x="4184646" y="125675"/>
                  <a:pt x="4199087" y="125675"/>
                  <a:pt x="4205791" y="137864"/>
                </a:cubicBezTo>
                <a:cubicBezTo>
                  <a:pt x="4215333" y="155131"/>
                  <a:pt x="4201667" y="166304"/>
                  <a:pt x="4189547" y="175697"/>
                </a:cubicBezTo>
                <a:cubicBezTo>
                  <a:pt x="4168401" y="191949"/>
                  <a:pt x="4142873" y="187379"/>
                  <a:pt x="4118375" y="190425"/>
                </a:cubicBezTo>
                <a:cubicBezTo>
                  <a:pt x="4053136" y="198297"/>
                  <a:pt x="4021933" y="222927"/>
                  <a:pt x="4007492" y="279299"/>
                </a:cubicBezTo>
                <a:cubicBezTo>
                  <a:pt x="4064739" y="256445"/>
                  <a:pt x="4119924" y="284631"/>
                  <a:pt x="4175363" y="268633"/>
                </a:cubicBezTo>
                <a:cubicBezTo>
                  <a:pt x="4189805" y="264571"/>
                  <a:pt x="4212753" y="270664"/>
                  <a:pt x="4205019" y="290216"/>
                </a:cubicBezTo>
                <a:cubicBezTo>
                  <a:pt x="4197797" y="308499"/>
                  <a:pt x="4173816" y="321702"/>
                  <a:pt x="4216365" y="318148"/>
                </a:cubicBezTo>
                <a:cubicBezTo>
                  <a:pt x="4246793" y="315608"/>
                  <a:pt x="4306360" y="336176"/>
                  <a:pt x="4281347" y="341254"/>
                </a:cubicBezTo>
                <a:cubicBezTo>
                  <a:pt x="4249887" y="347603"/>
                  <a:pt x="4219200" y="356744"/>
                  <a:pt x="4179231" y="367154"/>
                </a:cubicBezTo>
                <a:cubicBezTo>
                  <a:pt x="4223327" y="384166"/>
                  <a:pt x="4255045" y="380611"/>
                  <a:pt x="4288309" y="367154"/>
                </a:cubicBezTo>
                <a:cubicBezTo>
                  <a:pt x="4328536" y="350903"/>
                  <a:pt x="4380884" y="331098"/>
                  <a:pt x="4413633" y="349381"/>
                </a:cubicBezTo>
                <a:cubicBezTo>
                  <a:pt x="4462627" y="376803"/>
                  <a:pt x="4503369" y="359536"/>
                  <a:pt x="4547207" y="354966"/>
                </a:cubicBezTo>
                <a:cubicBezTo>
                  <a:pt x="4636428" y="345570"/>
                  <a:pt x="4724877" y="329827"/>
                  <a:pt x="4814356" y="322211"/>
                </a:cubicBezTo>
                <a:cubicBezTo>
                  <a:pt x="4850199" y="319164"/>
                  <a:pt x="4888879" y="304691"/>
                  <a:pt x="4941484" y="324495"/>
                </a:cubicBezTo>
                <a:cubicBezTo>
                  <a:pt x="4703215" y="425810"/>
                  <a:pt x="4447413" y="419463"/>
                  <a:pt x="4234673" y="544899"/>
                </a:cubicBezTo>
                <a:cubicBezTo>
                  <a:pt x="4243699" y="556833"/>
                  <a:pt x="4289597" y="590858"/>
                  <a:pt x="4270775" y="593397"/>
                </a:cubicBezTo>
                <a:cubicBezTo>
                  <a:pt x="4217912" y="600761"/>
                  <a:pt x="4170981" y="625645"/>
                  <a:pt x="4122759" y="646212"/>
                </a:cubicBezTo>
                <a:cubicBezTo>
                  <a:pt x="4101871" y="655100"/>
                  <a:pt x="4076601" y="666781"/>
                  <a:pt x="4086400" y="698520"/>
                </a:cubicBezTo>
                <a:cubicBezTo>
                  <a:pt x="4104193" y="707407"/>
                  <a:pt x="4117344" y="694965"/>
                  <a:pt x="4132041" y="693950"/>
                </a:cubicBezTo>
                <a:cubicBezTo>
                  <a:pt x="4146997" y="692935"/>
                  <a:pt x="4180522" y="699535"/>
                  <a:pt x="4171237" y="703852"/>
                </a:cubicBezTo>
                <a:cubicBezTo>
                  <a:pt x="4128947" y="723405"/>
                  <a:pt x="4205019" y="770380"/>
                  <a:pt x="4154992" y="770380"/>
                </a:cubicBezTo>
                <a:cubicBezTo>
                  <a:pt x="4071186" y="770633"/>
                  <a:pt x="4026575" y="853919"/>
                  <a:pt x="3945863" y="856205"/>
                </a:cubicBezTo>
                <a:cubicBezTo>
                  <a:pt x="3932971" y="856458"/>
                  <a:pt x="3926781" y="871185"/>
                  <a:pt x="3927039" y="884136"/>
                </a:cubicBezTo>
                <a:cubicBezTo>
                  <a:pt x="3927039" y="899626"/>
                  <a:pt x="3938901" y="902418"/>
                  <a:pt x="3952052" y="903942"/>
                </a:cubicBezTo>
                <a:cubicBezTo>
                  <a:pt x="3972166" y="906226"/>
                  <a:pt x="3993053" y="884136"/>
                  <a:pt x="4019613" y="914098"/>
                </a:cubicBezTo>
                <a:cubicBezTo>
                  <a:pt x="3971907" y="931618"/>
                  <a:pt x="3924203" y="949140"/>
                  <a:pt x="3924977" y="1009319"/>
                </a:cubicBezTo>
                <a:cubicBezTo>
                  <a:pt x="3925234" y="1025569"/>
                  <a:pt x="3905378" y="1031663"/>
                  <a:pt x="3890421" y="1035726"/>
                </a:cubicBezTo>
                <a:cubicBezTo>
                  <a:pt x="3865667" y="1042329"/>
                  <a:pt x="3844781" y="1054009"/>
                  <a:pt x="3831370" y="1076608"/>
                </a:cubicBezTo>
                <a:cubicBezTo>
                  <a:pt x="3831630" y="1080925"/>
                  <a:pt x="3831887" y="1085495"/>
                  <a:pt x="3830339" y="1089050"/>
                </a:cubicBezTo>
                <a:cubicBezTo>
                  <a:pt x="3834723" y="1143642"/>
                  <a:pt x="3870823" y="1142118"/>
                  <a:pt x="3910793" y="1132978"/>
                </a:cubicBezTo>
                <a:cubicBezTo>
                  <a:pt x="3958498" y="1121805"/>
                  <a:pt x="4005688" y="1101491"/>
                  <a:pt x="4055971" y="1121043"/>
                </a:cubicBezTo>
                <a:cubicBezTo>
                  <a:pt x="3985057" y="1147197"/>
                  <a:pt x="3907956" y="1149228"/>
                  <a:pt x="3841428" y="1186555"/>
                </a:cubicBezTo>
                <a:cubicBezTo>
                  <a:pt x="4084852" y="1193411"/>
                  <a:pt x="4299913" y="1075591"/>
                  <a:pt x="4535860" y="1030395"/>
                </a:cubicBezTo>
                <a:cubicBezTo>
                  <a:pt x="4527867" y="1060610"/>
                  <a:pt x="4508785" y="1066704"/>
                  <a:pt x="4491508" y="1071275"/>
                </a:cubicBezTo>
                <a:cubicBezTo>
                  <a:pt x="4404349" y="1094129"/>
                  <a:pt x="4328023" y="1139581"/>
                  <a:pt x="4248597" y="1178936"/>
                </a:cubicBezTo>
                <a:cubicBezTo>
                  <a:pt x="4215849" y="1195188"/>
                  <a:pt x="4192124" y="1211440"/>
                  <a:pt x="4179749" y="1246481"/>
                </a:cubicBezTo>
                <a:cubicBezTo>
                  <a:pt x="4168658" y="1278221"/>
                  <a:pt x="4147256" y="1292948"/>
                  <a:pt x="4107545" y="1283806"/>
                </a:cubicBezTo>
                <a:cubicBezTo>
                  <a:pt x="4075312" y="1276188"/>
                  <a:pt x="4039985" y="1280251"/>
                  <a:pt x="4006204" y="1283045"/>
                </a:cubicBezTo>
                <a:cubicBezTo>
                  <a:pt x="3967266" y="1286092"/>
                  <a:pt x="3923686" y="1321895"/>
                  <a:pt x="3934259" y="1340431"/>
                </a:cubicBezTo>
                <a:cubicBezTo>
                  <a:pt x="3952309" y="1371917"/>
                  <a:pt x="3982480" y="1356174"/>
                  <a:pt x="4009298" y="1352619"/>
                </a:cubicBezTo>
                <a:cubicBezTo>
                  <a:pt x="4039727" y="1348303"/>
                  <a:pt x="4096198" y="1339415"/>
                  <a:pt x="4097230" y="1343224"/>
                </a:cubicBezTo>
                <a:cubicBezTo>
                  <a:pt x="4117087" y="1422193"/>
                  <a:pt x="4256851" y="1353382"/>
                  <a:pt x="4287021" y="1346270"/>
                </a:cubicBezTo>
                <a:cubicBezTo>
                  <a:pt x="4324668" y="1337384"/>
                  <a:pt x="4359995" y="1353635"/>
                  <a:pt x="4395839" y="1357443"/>
                </a:cubicBezTo>
                <a:cubicBezTo>
                  <a:pt x="4427815" y="1360998"/>
                  <a:pt x="4608581" y="1371917"/>
                  <a:pt x="4645969" y="1338398"/>
                </a:cubicBezTo>
                <a:cubicBezTo>
                  <a:pt x="4651127" y="1364552"/>
                  <a:pt x="4640297" y="1375217"/>
                  <a:pt x="4631270" y="1387152"/>
                </a:cubicBezTo>
                <a:cubicBezTo>
                  <a:pt x="4618636" y="1404164"/>
                  <a:pt x="4616571" y="1416099"/>
                  <a:pt x="4640555" y="1429556"/>
                </a:cubicBezTo>
                <a:cubicBezTo>
                  <a:pt x="4708890" y="1468154"/>
                  <a:pt x="4707856" y="1469422"/>
                  <a:pt x="4644165" y="1521730"/>
                </a:cubicBezTo>
                <a:cubicBezTo>
                  <a:pt x="4641069" y="1524015"/>
                  <a:pt x="4642359" y="1531633"/>
                  <a:pt x="4641844" y="1536712"/>
                </a:cubicBezTo>
                <a:cubicBezTo>
                  <a:pt x="4658605" y="1544836"/>
                  <a:pt x="4678203" y="1524523"/>
                  <a:pt x="4697799" y="1546361"/>
                </a:cubicBezTo>
                <a:cubicBezTo>
                  <a:pt x="4612447" y="1642341"/>
                  <a:pt x="4482224" y="1665955"/>
                  <a:pt x="4364379" y="1738070"/>
                </a:cubicBezTo>
                <a:cubicBezTo>
                  <a:pt x="4459789" y="1761938"/>
                  <a:pt x="4517037" y="1678652"/>
                  <a:pt x="4587175" y="1689317"/>
                </a:cubicBezTo>
                <a:cubicBezTo>
                  <a:pt x="4622246" y="1715471"/>
                  <a:pt x="4518068" y="1757368"/>
                  <a:pt x="4617346" y="1769810"/>
                </a:cubicBezTo>
                <a:cubicBezTo>
                  <a:pt x="4574281" y="1792663"/>
                  <a:pt x="4542306" y="1815006"/>
                  <a:pt x="4512653" y="1841415"/>
                </a:cubicBezTo>
                <a:cubicBezTo>
                  <a:pt x="4459789" y="1888644"/>
                  <a:pt x="4449475" y="1919623"/>
                  <a:pt x="4473973" y="1983103"/>
                </a:cubicBezTo>
                <a:cubicBezTo>
                  <a:pt x="4489961" y="2024746"/>
                  <a:pt x="4513427" y="2063089"/>
                  <a:pt x="4492798" y="2112602"/>
                </a:cubicBezTo>
                <a:cubicBezTo>
                  <a:pt x="4478357" y="2146628"/>
                  <a:pt x="4484030" y="2168972"/>
                  <a:pt x="4537665" y="2153737"/>
                </a:cubicBezTo>
                <a:cubicBezTo>
                  <a:pt x="4595427" y="2137485"/>
                  <a:pt x="4617087" y="2167956"/>
                  <a:pt x="4602648" y="2227627"/>
                </a:cubicBezTo>
                <a:cubicBezTo>
                  <a:pt x="4593365" y="2265970"/>
                  <a:pt x="4603165" y="2277649"/>
                  <a:pt x="4642875" y="2273333"/>
                </a:cubicBezTo>
                <a:cubicBezTo>
                  <a:pt x="4686713" y="2268509"/>
                  <a:pt x="4728487" y="2243370"/>
                  <a:pt x="4782639" y="2255559"/>
                </a:cubicBezTo>
                <a:cubicBezTo>
                  <a:pt x="4739318" y="2325134"/>
                  <a:pt x="4646743" y="2305328"/>
                  <a:pt x="4596201" y="2371602"/>
                </a:cubicBezTo>
                <a:cubicBezTo>
                  <a:pt x="4656542" y="2371854"/>
                  <a:pt x="4702700" y="2371602"/>
                  <a:pt x="4747311" y="2357127"/>
                </a:cubicBezTo>
                <a:cubicBezTo>
                  <a:pt x="4765878" y="2351286"/>
                  <a:pt x="4786251" y="2345194"/>
                  <a:pt x="4796563" y="2365252"/>
                </a:cubicBezTo>
                <a:cubicBezTo>
                  <a:pt x="4808683" y="2389375"/>
                  <a:pt x="4783671" y="2398516"/>
                  <a:pt x="4768455" y="2402832"/>
                </a:cubicBezTo>
                <a:cubicBezTo>
                  <a:pt x="4725649" y="2415021"/>
                  <a:pt x="4692901" y="2443968"/>
                  <a:pt x="4657573" y="2466566"/>
                </a:cubicBezTo>
                <a:cubicBezTo>
                  <a:pt x="4579956" y="2516082"/>
                  <a:pt x="4494859" y="2557470"/>
                  <a:pt x="4429103" y="2639233"/>
                </a:cubicBezTo>
                <a:cubicBezTo>
                  <a:pt x="4511879" y="2618411"/>
                  <a:pt x="4573509" y="2569913"/>
                  <a:pt x="4650355" y="2560010"/>
                </a:cubicBezTo>
                <a:cubicBezTo>
                  <a:pt x="4583823" y="2634409"/>
                  <a:pt x="4498213" y="2683415"/>
                  <a:pt x="4417243" y="2737500"/>
                </a:cubicBezTo>
                <a:cubicBezTo>
                  <a:pt x="4394035" y="2752735"/>
                  <a:pt x="4370569" y="2763146"/>
                  <a:pt x="4365411" y="2796409"/>
                </a:cubicBezTo>
                <a:cubicBezTo>
                  <a:pt x="4355353" y="2860905"/>
                  <a:pt x="4325183" y="2914228"/>
                  <a:pt x="4260717" y="2942666"/>
                </a:cubicBezTo>
                <a:cubicBezTo>
                  <a:pt x="4260202" y="2942922"/>
                  <a:pt x="4263811" y="2952571"/>
                  <a:pt x="4265875" y="2959171"/>
                </a:cubicBezTo>
                <a:cubicBezTo>
                  <a:pt x="4305328" y="2961204"/>
                  <a:pt x="4336529" y="2923115"/>
                  <a:pt x="4386814" y="2935557"/>
                </a:cubicBezTo>
                <a:cubicBezTo>
                  <a:pt x="4338592" y="2987356"/>
                  <a:pt x="4298365" y="3033825"/>
                  <a:pt x="4230031" y="3058455"/>
                </a:cubicBezTo>
                <a:cubicBezTo>
                  <a:pt x="4175363" y="3078006"/>
                  <a:pt x="4107803" y="3089433"/>
                  <a:pt x="4068091" y="3152912"/>
                </a:cubicBezTo>
                <a:cubicBezTo>
                  <a:pt x="4114249" y="3165356"/>
                  <a:pt x="4148546" y="3149613"/>
                  <a:pt x="4183101" y="3138440"/>
                </a:cubicBezTo>
                <a:cubicBezTo>
                  <a:pt x="4235963" y="3121173"/>
                  <a:pt x="4288309" y="3101622"/>
                  <a:pt x="4341172" y="3084354"/>
                </a:cubicBezTo>
                <a:cubicBezTo>
                  <a:pt x="4361286" y="3077753"/>
                  <a:pt x="4383205" y="3073181"/>
                  <a:pt x="4396097" y="3104668"/>
                </a:cubicBezTo>
                <a:cubicBezTo>
                  <a:pt x="4328793" y="3111271"/>
                  <a:pt x="4288567" y="3153929"/>
                  <a:pt x="4246278" y="3194048"/>
                </a:cubicBezTo>
                <a:cubicBezTo>
                  <a:pt x="4222552" y="3216647"/>
                  <a:pt x="4203213" y="3246864"/>
                  <a:pt x="4160408" y="3235438"/>
                </a:cubicBezTo>
                <a:cubicBezTo>
                  <a:pt x="4137972" y="3229344"/>
                  <a:pt x="4123791" y="3246355"/>
                  <a:pt x="4126113" y="3267177"/>
                </a:cubicBezTo>
                <a:cubicBezTo>
                  <a:pt x="4134621" y="3340561"/>
                  <a:pt x="4082274" y="3366206"/>
                  <a:pt x="4028123" y="3380425"/>
                </a:cubicBezTo>
                <a:cubicBezTo>
                  <a:pt x="3925491" y="3407087"/>
                  <a:pt x="3840137" y="3469805"/>
                  <a:pt x="3740344" y="3504084"/>
                </a:cubicBezTo>
                <a:cubicBezTo>
                  <a:pt x="3643386" y="3537348"/>
                  <a:pt x="3568347" y="3616317"/>
                  <a:pt x="3471133" y="3657707"/>
                </a:cubicBezTo>
                <a:cubicBezTo>
                  <a:pt x="3400734" y="3687670"/>
                  <a:pt x="3333431" y="3726265"/>
                  <a:pt x="3260969" y="3753434"/>
                </a:cubicBezTo>
                <a:cubicBezTo>
                  <a:pt x="3089490" y="3817676"/>
                  <a:pt x="2914657" y="3869222"/>
                  <a:pt x="2729767" y="3876585"/>
                </a:cubicBezTo>
                <a:cubicBezTo>
                  <a:pt x="2577110" y="3882426"/>
                  <a:pt x="1252970" y="3876841"/>
                  <a:pt x="715061" y="3041189"/>
                </a:cubicBezTo>
                <a:cubicBezTo>
                  <a:pt x="704746" y="3037125"/>
                  <a:pt x="693143" y="3026461"/>
                  <a:pt x="689533" y="3016303"/>
                </a:cubicBezTo>
                <a:cubicBezTo>
                  <a:pt x="672255" y="2968820"/>
                  <a:pt x="629965" y="2948253"/>
                  <a:pt x="591802" y="2922608"/>
                </a:cubicBezTo>
                <a:cubicBezTo>
                  <a:pt x="558279" y="2900009"/>
                  <a:pt x="522692" y="2876394"/>
                  <a:pt x="508767" y="2838305"/>
                </a:cubicBezTo>
                <a:cubicBezTo>
                  <a:pt x="490459" y="2787522"/>
                  <a:pt x="542548" y="2829165"/>
                  <a:pt x="552090" y="2809867"/>
                </a:cubicBezTo>
                <a:cubicBezTo>
                  <a:pt x="532234" y="2783460"/>
                  <a:pt x="501547" y="2759336"/>
                  <a:pt x="493553" y="2729374"/>
                </a:cubicBezTo>
                <a:cubicBezTo>
                  <a:pt x="464416" y="2621204"/>
                  <a:pt x="401496" y="2542489"/>
                  <a:pt x="307375" y="2481294"/>
                </a:cubicBezTo>
                <a:cubicBezTo>
                  <a:pt x="280299" y="2463774"/>
                  <a:pt x="262507" y="2431779"/>
                  <a:pt x="225632" y="2426702"/>
                </a:cubicBezTo>
                <a:cubicBezTo>
                  <a:pt x="143631" y="2415529"/>
                  <a:pt x="169417" y="2328180"/>
                  <a:pt x="126095" y="2289331"/>
                </a:cubicBezTo>
                <a:cubicBezTo>
                  <a:pt x="117843" y="2281966"/>
                  <a:pt x="110366" y="2267494"/>
                  <a:pt x="111912" y="2257592"/>
                </a:cubicBezTo>
                <a:cubicBezTo>
                  <a:pt x="114232" y="2243370"/>
                  <a:pt x="124033" y="2229913"/>
                  <a:pt x="132284" y="2217216"/>
                </a:cubicBezTo>
                <a:cubicBezTo>
                  <a:pt x="140794" y="2204521"/>
                  <a:pt x="153685" y="2193348"/>
                  <a:pt x="147498" y="2176590"/>
                </a:cubicBezTo>
                <a:cubicBezTo>
                  <a:pt x="144921" y="2169734"/>
                  <a:pt x="146723" y="2145866"/>
                  <a:pt x="127642" y="2164655"/>
                </a:cubicBezTo>
                <a:cubicBezTo>
                  <a:pt x="88382" y="2203315"/>
                  <a:pt x="61451" y="2185557"/>
                  <a:pt x="31511" y="2164406"/>
                </a:cubicBezTo>
                <a:lnTo>
                  <a:pt x="0" y="2144089"/>
                </a:lnTo>
                <a:lnTo>
                  <a:pt x="0" y="2144087"/>
                </a:lnTo>
                <a:lnTo>
                  <a:pt x="48510" y="2109967"/>
                </a:lnTo>
                <a:cubicBezTo>
                  <a:pt x="61822" y="2098192"/>
                  <a:pt x="71299" y="2084925"/>
                  <a:pt x="74006" y="2066897"/>
                </a:cubicBezTo>
                <a:cubicBezTo>
                  <a:pt x="85094" y="1992498"/>
                  <a:pt x="132540" y="1958473"/>
                  <a:pt x="204486" y="1951871"/>
                </a:cubicBezTo>
                <a:cubicBezTo>
                  <a:pt x="177926" y="1880012"/>
                  <a:pt x="177926" y="1880012"/>
                  <a:pt x="263796" y="1870107"/>
                </a:cubicBezTo>
                <a:cubicBezTo>
                  <a:pt x="230788" y="1824403"/>
                  <a:pt x="230788" y="1812722"/>
                  <a:pt x="270759" y="1796979"/>
                </a:cubicBezTo>
                <a:cubicBezTo>
                  <a:pt x="309181" y="1781998"/>
                  <a:pt x="351727" y="1776919"/>
                  <a:pt x="387314" y="1753813"/>
                </a:cubicBezTo>
                <a:cubicBezTo>
                  <a:pt x="354564" y="1695412"/>
                  <a:pt x="345282" y="1627615"/>
                  <a:pt x="277721" y="1599175"/>
                </a:cubicBezTo>
                <a:cubicBezTo>
                  <a:pt x="267148" y="1594859"/>
                  <a:pt x="259929" y="1577338"/>
                  <a:pt x="266631" y="1567182"/>
                </a:cubicBezTo>
                <a:cubicBezTo>
                  <a:pt x="291129" y="1530364"/>
                  <a:pt x="256059" y="1460535"/>
                  <a:pt x="332387" y="1452664"/>
                </a:cubicBezTo>
                <a:cubicBezTo>
                  <a:pt x="341929" y="1451902"/>
                  <a:pt x="350697" y="1444284"/>
                  <a:pt x="343218" y="1434381"/>
                </a:cubicBezTo>
                <a:cubicBezTo>
                  <a:pt x="317430" y="1399848"/>
                  <a:pt x="348633" y="1402133"/>
                  <a:pt x="367457" y="1397816"/>
                </a:cubicBezTo>
                <a:cubicBezTo>
                  <a:pt x="390151" y="1392485"/>
                  <a:pt x="415936" y="1407720"/>
                  <a:pt x="437082" y="1388929"/>
                </a:cubicBezTo>
                <a:cubicBezTo>
                  <a:pt x="432181" y="1369123"/>
                  <a:pt x="413874" y="1369377"/>
                  <a:pt x="400981" y="1363030"/>
                </a:cubicBezTo>
                <a:cubicBezTo>
                  <a:pt x="363332" y="1344747"/>
                  <a:pt x="332645" y="1322911"/>
                  <a:pt x="330840" y="1275427"/>
                </a:cubicBezTo>
                <a:cubicBezTo>
                  <a:pt x="329552" y="1237085"/>
                  <a:pt x="325425" y="1203314"/>
                  <a:pt x="377515" y="1191633"/>
                </a:cubicBezTo>
                <a:cubicBezTo>
                  <a:pt x="399175" y="1186808"/>
                  <a:pt x="392985" y="1159132"/>
                  <a:pt x="380607" y="1145419"/>
                </a:cubicBezTo>
                <a:cubicBezTo>
                  <a:pt x="358431" y="1121043"/>
                  <a:pt x="340124" y="1088542"/>
                  <a:pt x="301959" y="1086257"/>
                </a:cubicBezTo>
                <a:cubicBezTo>
                  <a:pt x="278751" y="1084734"/>
                  <a:pt x="260958" y="1074575"/>
                  <a:pt x="242650" y="1062896"/>
                </a:cubicBezTo>
                <a:cubicBezTo>
                  <a:pt x="229500" y="1054515"/>
                  <a:pt x="213769" y="1047406"/>
                  <a:pt x="215316" y="1029379"/>
                </a:cubicBezTo>
                <a:cubicBezTo>
                  <a:pt x="216863" y="1012112"/>
                  <a:pt x="232076" y="1005002"/>
                  <a:pt x="247550" y="1001447"/>
                </a:cubicBezTo>
                <a:cubicBezTo>
                  <a:pt x="299124" y="990021"/>
                  <a:pt x="347601" y="973262"/>
                  <a:pt x="390667" y="934920"/>
                </a:cubicBezTo>
                <a:cubicBezTo>
                  <a:pt x="362042" y="914607"/>
                  <a:pt x="334709" y="899879"/>
                  <a:pt x="313563" y="879311"/>
                </a:cubicBezTo>
                <a:cubicBezTo>
                  <a:pt x="262507" y="829544"/>
                  <a:pt x="694948" y="672875"/>
                  <a:pt x="716608" y="617012"/>
                </a:cubicBezTo>
                <a:cubicBezTo>
                  <a:pt x="723312" y="599745"/>
                  <a:pt x="746262" y="581971"/>
                  <a:pt x="765346" y="576892"/>
                </a:cubicBezTo>
                <a:cubicBezTo>
                  <a:pt x="854824" y="553024"/>
                  <a:pt x="932441" y="499446"/>
                  <a:pt x="1023984" y="479640"/>
                </a:cubicBezTo>
                <a:cubicBezTo>
                  <a:pt x="1110369" y="460851"/>
                  <a:pt x="1195465" y="435712"/>
                  <a:pt x="1290101" y="410829"/>
                </a:cubicBezTo>
                <a:cubicBezTo>
                  <a:pt x="1232082" y="348364"/>
                  <a:pt x="1129193" y="355728"/>
                  <a:pt x="1105212" y="265586"/>
                </a:cubicBezTo>
                <a:cubicBezTo>
                  <a:pt x="1198817" y="242225"/>
                  <a:pt x="1297320" y="268888"/>
                  <a:pt x="1387575" y="231814"/>
                </a:cubicBezTo>
                <a:cubicBezTo>
                  <a:pt x="1395311" y="228514"/>
                  <a:pt x="1405884" y="231814"/>
                  <a:pt x="1415166" y="232831"/>
                </a:cubicBezTo>
                <a:cubicBezTo>
                  <a:pt x="1601088" y="252636"/>
                  <a:pt x="1786236" y="235371"/>
                  <a:pt x="1969579" y="210485"/>
                </a:cubicBezTo>
                <a:cubicBezTo>
                  <a:pt x="2233634" y="174938"/>
                  <a:pt x="2498720" y="152338"/>
                  <a:pt x="2764321" y="136340"/>
                </a:cubicBezTo>
                <a:cubicBezTo>
                  <a:pt x="2983766" y="123136"/>
                  <a:pt x="3203724" y="117297"/>
                  <a:pt x="3422137" y="91905"/>
                </a:cubicBezTo>
                <a:cubicBezTo>
                  <a:pt x="3655763" y="64736"/>
                  <a:pt x="3889131" y="34011"/>
                  <a:pt x="4122502" y="5572"/>
                </a:cubicBezTo>
                <a:cubicBezTo>
                  <a:pt x="4133074" y="4301"/>
                  <a:pt x="4144742" y="302"/>
                  <a:pt x="4156023" y="17"/>
                </a:cubicBezTo>
                <a:close/>
              </a:path>
            </a:pathLst>
          </a:custGeom>
        </p:spPr>
        <p:txBody>
          <a:bodyPr wrap="square" rtlCol="0" anchor="ctr">
            <a:noAutofit/>
          </a:bodyPr>
          <a:lstStyle>
            <a:lvl1pPr algn="ctr">
              <a:buNone/>
              <a:defRPr/>
            </a:lvl1pPr>
          </a:lstStyle>
          <a:p>
            <a:pPr rtl="0"/>
            <a:r>
              <a:rPr lang="nl-NL" noProof="0"/>
              <a:t>Klik op het pictogram als u een afbeelding wilt toevoegen</a:t>
            </a:r>
          </a:p>
        </p:txBody>
      </p:sp>
      <p:sp>
        <p:nvSpPr>
          <p:cNvPr id="2" name="Titel 1">
            <a:extLst>
              <a:ext uri="{FF2B5EF4-FFF2-40B4-BE49-F238E27FC236}">
                <a16:creationId xmlns:a16="http://schemas.microsoft.com/office/drawing/2014/main" id="{192825A4-268B-4301-8432-F9E9B2661AEC}"/>
              </a:ext>
            </a:extLst>
          </p:cNvPr>
          <p:cNvSpPr>
            <a:spLocks noGrp="1"/>
          </p:cNvSpPr>
          <p:nvPr>
            <p:ph type="title" hasCustomPrompt="1"/>
          </p:nvPr>
        </p:nvSpPr>
        <p:spPr>
          <a:xfrm>
            <a:off x="5248656" y="4224528"/>
            <a:ext cx="6108192" cy="1463040"/>
          </a:xfrm>
        </p:spPr>
        <p:txBody>
          <a:bodyPr rtlCol="0" anchor="b">
            <a:normAutofit/>
          </a:bodyPr>
          <a:lstStyle>
            <a:lvl1pPr algn="r">
              <a:defRPr sz="4800"/>
            </a:lvl1pPr>
          </a:lstStyle>
          <a:p>
            <a:pPr rtl="0"/>
            <a:r>
              <a:rPr lang="nl-NL" noProof="0"/>
              <a:t>Titel hier</a:t>
            </a:r>
          </a:p>
        </p:txBody>
      </p:sp>
      <p:sp>
        <p:nvSpPr>
          <p:cNvPr id="18" name="Subtitel 2">
            <a:extLst>
              <a:ext uri="{FF2B5EF4-FFF2-40B4-BE49-F238E27FC236}">
                <a16:creationId xmlns:a16="http://schemas.microsoft.com/office/drawing/2014/main" id="{54E3CDD9-A6EF-4C93-B9CA-1472D152EE62}"/>
              </a:ext>
            </a:extLst>
          </p:cNvPr>
          <p:cNvSpPr>
            <a:spLocks noGrp="1"/>
          </p:cNvSpPr>
          <p:nvPr>
            <p:ph type="subTitle" idx="1" hasCustomPrompt="1"/>
          </p:nvPr>
        </p:nvSpPr>
        <p:spPr>
          <a:xfrm>
            <a:off x="5065776" y="5724144"/>
            <a:ext cx="6291072" cy="649224"/>
          </a:xfrm>
        </p:spPr>
        <p:txBody>
          <a:bodyPr rtlCol="0"/>
          <a:lstStyle>
            <a:lvl1pPr marL="0" indent="0" algn="r">
              <a:buNone/>
              <a:defRPr sz="2400" cap="all" baseline="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rtl="0"/>
            <a:r>
              <a:rPr lang="nl-NL" noProof="0"/>
              <a:t>Subtitel</a:t>
            </a:r>
          </a:p>
        </p:txBody>
      </p:sp>
    </p:spTree>
    <p:extLst>
      <p:ext uri="{BB962C8B-B14F-4D97-AF65-F5344CB8AC3E}">
        <p14:creationId xmlns:p14="http://schemas.microsoft.com/office/powerpoint/2010/main" val="288523003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Titel en inhoud met 4 afbeeldingen">
    <p:spTree>
      <p:nvGrpSpPr>
        <p:cNvPr id="1" name=""/>
        <p:cNvGrpSpPr/>
        <p:nvPr/>
      </p:nvGrpSpPr>
      <p:grpSpPr>
        <a:xfrm>
          <a:off x="0" y="0"/>
          <a:ext cx="0" cy="0"/>
          <a:chOff x="0" y="0"/>
          <a:chExt cx="0" cy="0"/>
        </a:xfrm>
      </p:grpSpPr>
      <p:sp>
        <p:nvSpPr>
          <p:cNvPr id="24" name="Tijdelijke aanduiding voor afbeelding 23">
            <a:extLst>
              <a:ext uri="{FF2B5EF4-FFF2-40B4-BE49-F238E27FC236}">
                <a16:creationId xmlns:a16="http://schemas.microsoft.com/office/drawing/2014/main" id="{937CBE76-8748-4DE8-9D86-5B90AA038146}"/>
              </a:ext>
            </a:extLst>
          </p:cNvPr>
          <p:cNvSpPr>
            <a:spLocks noGrp="1"/>
          </p:cNvSpPr>
          <p:nvPr>
            <p:ph type="pic" sz="quarter" idx="15"/>
          </p:nvPr>
        </p:nvSpPr>
        <p:spPr>
          <a:xfrm>
            <a:off x="4726728" y="3802958"/>
            <a:ext cx="4228282" cy="3055043"/>
          </a:xfrm>
          <a:custGeom>
            <a:avLst/>
            <a:gdLst>
              <a:gd name="connsiteX0" fmla="*/ 638975 w 4228282"/>
              <a:gd name="connsiteY0" fmla="*/ 0 h 3055043"/>
              <a:gd name="connsiteX1" fmla="*/ 4228282 w 4228282"/>
              <a:gd name="connsiteY1" fmla="*/ 0 h 3055043"/>
              <a:gd name="connsiteX2" fmla="*/ 4228282 w 4228282"/>
              <a:gd name="connsiteY2" fmla="*/ 3055043 h 3055043"/>
              <a:gd name="connsiteX3" fmla="*/ 1946893 w 4228282"/>
              <a:gd name="connsiteY3" fmla="*/ 3055043 h 3055043"/>
              <a:gd name="connsiteX4" fmla="*/ 1506276 w 4228282"/>
              <a:gd name="connsiteY4" fmla="*/ 2855018 h 3055043"/>
              <a:gd name="connsiteX5" fmla="*/ 1314394 w 4228282"/>
              <a:gd name="connsiteY5" fmla="*/ 2626417 h 3055043"/>
              <a:gd name="connsiteX6" fmla="*/ 1246880 w 4228282"/>
              <a:gd name="connsiteY6" fmla="*/ 2562124 h 3055043"/>
              <a:gd name="connsiteX7" fmla="*/ 1079872 w 4228282"/>
              <a:gd name="connsiteY7" fmla="*/ 2476399 h 3055043"/>
              <a:gd name="connsiteX8" fmla="*/ 788495 w 4228282"/>
              <a:gd name="connsiteY8" fmla="*/ 2294233 h 3055043"/>
              <a:gd name="connsiteX9" fmla="*/ 895097 w 4228282"/>
              <a:gd name="connsiteY9" fmla="*/ 2251371 h 3055043"/>
              <a:gd name="connsiteX10" fmla="*/ 1204239 w 4228282"/>
              <a:gd name="connsiteY10" fmla="*/ 2362099 h 3055043"/>
              <a:gd name="connsiteX11" fmla="*/ 1428102 w 4228282"/>
              <a:gd name="connsiteY11" fmla="*/ 2390674 h 3055043"/>
              <a:gd name="connsiteX12" fmla="*/ 1111852 w 4228282"/>
              <a:gd name="connsiteY12" fmla="*/ 2197793 h 3055043"/>
              <a:gd name="connsiteX13" fmla="*/ 806262 w 4228282"/>
              <a:gd name="connsiteY13" fmla="*/ 1947762 h 3055043"/>
              <a:gd name="connsiteX14" fmla="*/ 1040785 w 4228282"/>
              <a:gd name="connsiteY14" fmla="*/ 1994196 h 3055043"/>
              <a:gd name="connsiteX15" fmla="*/ 1051445 w 4228282"/>
              <a:gd name="connsiteY15" fmla="*/ 1962049 h 3055043"/>
              <a:gd name="connsiteX16" fmla="*/ 845349 w 4228282"/>
              <a:gd name="connsiteY16" fmla="*/ 1665583 h 3055043"/>
              <a:gd name="connsiteX17" fmla="*/ 745855 w 4228282"/>
              <a:gd name="connsiteY17" fmla="*/ 1544140 h 3055043"/>
              <a:gd name="connsiteX18" fmla="*/ 291024 w 4228282"/>
              <a:gd name="connsiteY18" fmla="*/ 1183381 h 3055043"/>
              <a:gd name="connsiteX19" fmla="*/ 724535 w 4228282"/>
              <a:gd name="connsiteY19" fmla="*/ 1344115 h 3055043"/>
              <a:gd name="connsiteX20" fmla="*/ 276811 w 4228282"/>
              <a:gd name="connsiteY20" fmla="*/ 994071 h 3055043"/>
              <a:gd name="connsiteX21" fmla="*/ 60055 w 4228282"/>
              <a:gd name="connsiteY21" fmla="*/ 865484 h 3055043"/>
              <a:gd name="connsiteX22" fmla="*/ 6755 w 4228282"/>
              <a:gd name="connsiteY22" fmla="*/ 790474 h 3055043"/>
              <a:gd name="connsiteX23" fmla="*/ 102696 w 4228282"/>
              <a:gd name="connsiteY23" fmla="*/ 772614 h 3055043"/>
              <a:gd name="connsiteX24" fmla="*/ 397625 w 4228282"/>
              <a:gd name="connsiteY24" fmla="*/ 801190 h 3055043"/>
              <a:gd name="connsiteX25" fmla="*/ 31628 w 4228282"/>
              <a:gd name="connsiteY25" fmla="*/ 565446 h 3055043"/>
              <a:gd name="connsiteX26" fmla="*/ 305237 w 4228282"/>
              <a:gd name="connsiteY26" fmla="*/ 601165 h 3055043"/>
              <a:gd name="connsiteX27" fmla="*/ 383412 w 4228282"/>
              <a:gd name="connsiteY27" fmla="*/ 508296 h 3055043"/>
              <a:gd name="connsiteX28" fmla="*/ 511333 w 4228282"/>
              <a:gd name="connsiteY28" fmla="*/ 358278 h 3055043"/>
              <a:gd name="connsiteX29" fmla="*/ 600167 w 4228282"/>
              <a:gd name="connsiteY29" fmla="*/ 276124 h 3055043"/>
              <a:gd name="connsiteX30" fmla="*/ 635701 w 4228282"/>
              <a:gd name="connsiteY30" fmla="*/ 11805 h 3055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4228282" h="3055043">
                <a:moveTo>
                  <a:pt x="638975" y="0"/>
                </a:moveTo>
                <a:lnTo>
                  <a:pt x="4228282" y="0"/>
                </a:lnTo>
                <a:lnTo>
                  <a:pt x="4228282" y="3055043"/>
                </a:lnTo>
                <a:lnTo>
                  <a:pt x="1946893" y="3055043"/>
                </a:lnTo>
                <a:cubicBezTo>
                  <a:pt x="1801205" y="2983605"/>
                  <a:pt x="1662624" y="2897880"/>
                  <a:pt x="1506276" y="2855018"/>
                </a:cubicBezTo>
                <a:cubicBezTo>
                  <a:pt x="1399675" y="2826443"/>
                  <a:pt x="1296627" y="2776437"/>
                  <a:pt x="1314394" y="2626417"/>
                </a:cubicBezTo>
                <a:cubicBezTo>
                  <a:pt x="1317947" y="2583555"/>
                  <a:pt x="1289520" y="2551409"/>
                  <a:pt x="1246880" y="2562124"/>
                </a:cubicBezTo>
                <a:cubicBezTo>
                  <a:pt x="1165153" y="2583555"/>
                  <a:pt x="1126065" y="2522833"/>
                  <a:pt x="1079872" y="2476399"/>
                </a:cubicBezTo>
                <a:cubicBezTo>
                  <a:pt x="998144" y="2394247"/>
                  <a:pt x="919970" y="2308520"/>
                  <a:pt x="788495" y="2294233"/>
                </a:cubicBezTo>
                <a:cubicBezTo>
                  <a:pt x="813369" y="2229939"/>
                  <a:pt x="856009" y="2237083"/>
                  <a:pt x="895097" y="2251371"/>
                </a:cubicBezTo>
                <a:cubicBezTo>
                  <a:pt x="998144" y="2287090"/>
                  <a:pt x="1101192" y="2326380"/>
                  <a:pt x="1204239" y="2362099"/>
                </a:cubicBezTo>
                <a:cubicBezTo>
                  <a:pt x="1271754" y="2383530"/>
                  <a:pt x="1339267" y="2415677"/>
                  <a:pt x="1428102" y="2390674"/>
                </a:cubicBezTo>
                <a:cubicBezTo>
                  <a:pt x="1349928" y="2262087"/>
                  <a:pt x="1218453" y="2237083"/>
                  <a:pt x="1111852" y="2197793"/>
                </a:cubicBezTo>
                <a:cubicBezTo>
                  <a:pt x="980377" y="2147787"/>
                  <a:pt x="902203" y="2054918"/>
                  <a:pt x="806262" y="1947762"/>
                </a:cubicBezTo>
                <a:cubicBezTo>
                  <a:pt x="902203" y="1919187"/>
                  <a:pt x="962610" y="1997768"/>
                  <a:pt x="1040785" y="1994196"/>
                </a:cubicBezTo>
                <a:cubicBezTo>
                  <a:pt x="1044338" y="1983480"/>
                  <a:pt x="1051445" y="1962049"/>
                  <a:pt x="1051445" y="1962049"/>
                </a:cubicBezTo>
                <a:cubicBezTo>
                  <a:pt x="923523" y="1904899"/>
                  <a:pt x="866670" y="1797743"/>
                  <a:pt x="845349" y="1665583"/>
                </a:cubicBezTo>
                <a:cubicBezTo>
                  <a:pt x="838243" y="1597718"/>
                  <a:pt x="792049" y="1576287"/>
                  <a:pt x="745855" y="1544140"/>
                </a:cubicBezTo>
                <a:cubicBezTo>
                  <a:pt x="589507" y="1433411"/>
                  <a:pt x="422499" y="1333399"/>
                  <a:pt x="291024" y="1183381"/>
                </a:cubicBezTo>
                <a:cubicBezTo>
                  <a:pt x="443819" y="1201239"/>
                  <a:pt x="564633" y="1301252"/>
                  <a:pt x="724535" y="1344115"/>
                </a:cubicBezTo>
                <a:cubicBezTo>
                  <a:pt x="596614" y="1179808"/>
                  <a:pt x="429605" y="1094083"/>
                  <a:pt x="276811" y="994071"/>
                </a:cubicBezTo>
                <a:cubicBezTo>
                  <a:pt x="205743" y="947637"/>
                  <a:pt x="141783" y="890486"/>
                  <a:pt x="60055" y="865484"/>
                </a:cubicBezTo>
                <a:cubicBezTo>
                  <a:pt x="31628" y="858340"/>
                  <a:pt x="-18119" y="840481"/>
                  <a:pt x="6755" y="790474"/>
                </a:cubicBezTo>
                <a:cubicBezTo>
                  <a:pt x="28075" y="747612"/>
                  <a:pt x="67162" y="761900"/>
                  <a:pt x="102696" y="772614"/>
                </a:cubicBezTo>
                <a:cubicBezTo>
                  <a:pt x="187976" y="801190"/>
                  <a:pt x="280364" y="801190"/>
                  <a:pt x="397625" y="801190"/>
                </a:cubicBezTo>
                <a:cubicBezTo>
                  <a:pt x="298131" y="665458"/>
                  <a:pt x="116909" y="708321"/>
                  <a:pt x="31628" y="565446"/>
                </a:cubicBezTo>
                <a:cubicBezTo>
                  <a:pt x="138229" y="540444"/>
                  <a:pt x="219957" y="590450"/>
                  <a:pt x="305237" y="601165"/>
                </a:cubicBezTo>
                <a:cubicBezTo>
                  <a:pt x="383412" y="611881"/>
                  <a:pt x="401178" y="586877"/>
                  <a:pt x="383412" y="508296"/>
                </a:cubicBezTo>
                <a:cubicBezTo>
                  <a:pt x="354985" y="386853"/>
                  <a:pt x="397625" y="326130"/>
                  <a:pt x="511333" y="358278"/>
                </a:cubicBezTo>
                <a:cubicBezTo>
                  <a:pt x="617934" y="390424"/>
                  <a:pt x="628594" y="343990"/>
                  <a:pt x="600167" y="276124"/>
                </a:cubicBezTo>
                <a:cubicBezTo>
                  <a:pt x="557527" y="176112"/>
                  <a:pt x="603720" y="97531"/>
                  <a:pt x="635701" y="11805"/>
                </a:cubicBezTo>
                <a:close/>
              </a:path>
            </a:pathLst>
          </a:custGeom>
        </p:spPr>
        <p:txBody>
          <a:bodyPr wrap="square" rtlCol="0" anchor="ctr">
            <a:noAutofit/>
          </a:bodyPr>
          <a:lstStyle>
            <a:lvl1pPr algn="ctr">
              <a:buNone/>
              <a:defRPr/>
            </a:lvl1pPr>
          </a:lstStyle>
          <a:p>
            <a:pPr rtl="0"/>
            <a:r>
              <a:rPr lang="nl-NL" noProof="0"/>
              <a:t>Klik op het pictogram als u een afbeelding wilt toevoegen</a:t>
            </a:r>
          </a:p>
        </p:txBody>
      </p:sp>
      <p:sp>
        <p:nvSpPr>
          <p:cNvPr id="23" name="Tijdelijke aanduiding voor afbeelding 22">
            <a:extLst>
              <a:ext uri="{FF2B5EF4-FFF2-40B4-BE49-F238E27FC236}">
                <a16:creationId xmlns:a16="http://schemas.microsoft.com/office/drawing/2014/main" id="{EC743229-7365-4C8C-94FD-35B3ABABBB69}"/>
              </a:ext>
            </a:extLst>
          </p:cNvPr>
          <p:cNvSpPr>
            <a:spLocks noGrp="1"/>
          </p:cNvSpPr>
          <p:nvPr>
            <p:ph type="pic" sz="quarter" idx="16"/>
          </p:nvPr>
        </p:nvSpPr>
        <p:spPr>
          <a:xfrm>
            <a:off x="4726375" y="0"/>
            <a:ext cx="4228635" cy="3694372"/>
          </a:xfrm>
          <a:custGeom>
            <a:avLst/>
            <a:gdLst>
              <a:gd name="connsiteX0" fmla="*/ 1225911 w 4228635"/>
              <a:gd name="connsiteY0" fmla="*/ 0 h 3694372"/>
              <a:gd name="connsiteX1" fmla="*/ 4228635 w 4228635"/>
              <a:gd name="connsiteY1" fmla="*/ 0 h 3694372"/>
              <a:gd name="connsiteX2" fmla="*/ 4228635 w 4228635"/>
              <a:gd name="connsiteY2" fmla="*/ 3694372 h 3694372"/>
              <a:gd name="connsiteX3" fmla="*/ 649353 w 4228635"/>
              <a:gd name="connsiteY3" fmla="*/ 3694372 h 3694372"/>
              <a:gd name="connsiteX4" fmla="*/ 648934 w 4228635"/>
              <a:gd name="connsiteY4" fmla="*/ 3686621 h 3694372"/>
              <a:gd name="connsiteX5" fmla="*/ 554325 w 4228635"/>
              <a:gd name="connsiteY5" fmla="*/ 3554015 h 3694372"/>
              <a:gd name="connsiteX6" fmla="*/ 348230 w 4228635"/>
              <a:gd name="connsiteY6" fmla="*/ 3407569 h 3694372"/>
              <a:gd name="connsiteX7" fmla="*/ 408637 w 4228635"/>
              <a:gd name="connsiteY7" fmla="*/ 3243263 h 3694372"/>
              <a:gd name="connsiteX8" fmla="*/ 845701 w 4228635"/>
              <a:gd name="connsiteY8" fmla="*/ 3343275 h 3694372"/>
              <a:gd name="connsiteX9" fmla="*/ 195435 w 4228635"/>
              <a:gd name="connsiteY9" fmla="*/ 2953940 h 3694372"/>
              <a:gd name="connsiteX10" fmla="*/ 305589 w 4228635"/>
              <a:gd name="connsiteY10" fmla="*/ 2936081 h 3694372"/>
              <a:gd name="connsiteX11" fmla="*/ 700013 w 4228635"/>
              <a:gd name="connsiteY11" fmla="*/ 2714625 h 3694372"/>
              <a:gd name="connsiteX12" fmla="*/ 721333 w 4228635"/>
              <a:gd name="connsiteY12" fmla="*/ 2703909 h 3694372"/>
              <a:gd name="connsiteX13" fmla="*/ 788847 w 4228635"/>
              <a:gd name="connsiteY13" fmla="*/ 2564606 h 3694372"/>
              <a:gd name="connsiteX14" fmla="*/ 1002049 w 4228635"/>
              <a:gd name="connsiteY14" fmla="*/ 2543175 h 3694372"/>
              <a:gd name="connsiteX15" fmla="*/ 1179718 w 4228635"/>
              <a:gd name="connsiteY15" fmla="*/ 2575322 h 3694372"/>
              <a:gd name="connsiteX16" fmla="*/ 1371600 w 4228635"/>
              <a:gd name="connsiteY16" fmla="*/ 2536031 h 3694372"/>
              <a:gd name="connsiteX17" fmla="*/ 1542161 w 4228635"/>
              <a:gd name="connsiteY17" fmla="*/ 2553891 h 3694372"/>
              <a:gd name="connsiteX18" fmla="*/ 1687849 w 4228635"/>
              <a:gd name="connsiteY18" fmla="*/ 2528888 h 3694372"/>
              <a:gd name="connsiteX19" fmla="*/ 1545714 w 4228635"/>
              <a:gd name="connsiteY19" fmla="*/ 2411015 h 3694372"/>
              <a:gd name="connsiteX20" fmla="*/ 1346726 w 4228635"/>
              <a:gd name="connsiteY20" fmla="*/ 2411015 h 3694372"/>
              <a:gd name="connsiteX21" fmla="*/ 1204591 w 4228635"/>
              <a:gd name="connsiteY21" fmla="*/ 2336007 h 3694372"/>
              <a:gd name="connsiteX22" fmla="*/ 1069563 w 4228635"/>
              <a:gd name="connsiteY22" fmla="*/ 2200275 h 3694372"/>
              <a:gd name="connsiteX23" fmla="*/ 593412 w 4228635"/>
              <a:gd name="connsiteY23" fmla="*/ 1982390 h 3694372"/>
              <a:gd name="connsiteX24" fmla="*/ 508131 w 4228635"/>
              <a:gd name="connsiteY24" fmla="*/ 1900238 h 3694372"/>
              <a:gd name="connsiteX25" fmla="*/ 1865518 w 4228635"/>
              <a:gd name="connsiteY25" fmla="*/ 2218135 h 3694372"/>
              <a:gd name="connsiteX26" fmla="*/ 1446220 w 4228635"/>
              <a:gd name="connsiteY26" fmla="*/ 2085975 h 3694372"/>
              <a:gd name="connsiteX27" fmla="*/ 1730490 w 4228635"/>
              <a:gd name="connsiteY27" fmla="*/ 2110978 h 3694372"/>
              <a:gd name="connsiteX28" fmla="*/ 1886838 w 4228635"/>
              <a:gd name="connsiteY28" fmla="*/ 2021681 h 3694372"/>
              <a:gd name="connsiteX29" fmla="*/ 1886838 w 4228635"/>
              <a:gd name="connsiteY29" fmla="*/ 1993106 h 3694372"/>
              <a:gd name="connsiteX30" fmla="*/ 1769577 w 4228635"/>
              <a:gd name="connsiteY30" fmla="*/ 1910953 h 3694372"/>
              <a:gd name="connsiteX31" fmla="*/ 1702063 w 4228635"/>
              <a:gd name="connsiteY31" fmla="*/ 1857375 h 3694372"/>
              <a:gd name="connsiteX32" fmla="*/ 1517288 w 4228635"/>
              <a:gd name="connsiteY32" fmla="*/ 1664493 h 3694372"/>
              <a:gd name="connsiteX33" fmla="*/ 1648762 w 4228635"/>
              <a:gd name="connsiteY33" fmla="*/ 1643062 h 3694372"/>
              <a:gd name="connsiteX34" fmla="*/ 1698509 w 4228635"/>
              <a:gd name="connsiteY34" fmla="*/ 1603772 h 3694372"/>
              <a:gd name="connsiteX35" fmla="*/ 1662976 w 4228635"/>
              <a:gd name="connsiteY35" fmla="*/ 1546622 h 3694372"/>
              <a:gd name="connsiteX36" fmla="*/ 1254338 w 4228635"/>
              <a:gd name="connsiteY36" fmla="*/ 1371600 h 3694372"/>
              <a:gd name="connsiteX37" fmla="*/ 1222358 w 4228635"/>
              <a:gd name="connsiteY37" fmla="*/ 1235869 h 3694372"/>
              <a:gd name="connsiteX38" fmla="*/ 1300532 w 4228635"/>
              <a:gd name="connsiteY38" fmla="*/ 1214437 h 3694372"/>
              <a:gd name="connsiteX39" fmla="*/ 1389366 w 4228635"/>
              <a:gd name="connsiteY39" fmla="*/ 1225153 h 3694372"/>
              <a:gd name="connsiteX40" fmla="*/ 1318299 w 4228635"/>
              <a:gd name="connsiteY40" fmla="*/ 1117997 h 3694372"/>
              <a:gd name="connsiteX41" fmla="*/ 1030476 w 4228635"/>
              <a:gd name="connsiteY41" fmla="*/ 1010841 h 3694372"/>
              <a:gd name="connsiteX42" fmla="*/ 977176 w 4228635"/>
              <a:gd name="connsiteY42" fmla="*/ 953690 h 3694372"/>
              <a:gd name="connsiteX43" fmla="*/ 1048243 w 4228635"/>
              <a:gd name="connsiteY43" fmla="*/ 925115 h 3694372"/>
              <a:gd name="connsiteX44" fmla="*/ 1101544 w 4228635"/>
              <a:gd name="connsiteY44" fmla="*/ 914400 h 3694372"/>
              <a:gd name="connsiteX45" fmla="*/ 0 w 4228635"/>
              <a:gd name="connsiteY45" fmla="*/ 467915 h 3694372"/>
              <a:gd name="connsiteX46" fmla="*/ 248735 w 4228635"/>
              <a:gd name="connsiteY46" fmla="*/ 464344 h 3694372"/>
              <a:gd name="connsiteX47" fmla="*/ 493918 w 4228635"/>
              <a:gd name="connsiteY47" fmla="*/ 535781 h 3694372"/>
              <a:gd name="connsiteX48" fmla="*/ 753314 w 4228635"/>
              <a:gd name="connsiteY48" fmla="*/ 525066 h 3694372"/>
              <a:gd name="connsiteX49" fmla="*/ 998496 w 4228635"/>
              <a:gd name="connsiteY49" fmla="*/ 560785 h 3694372"/>
              <a:gd name="connsiteX50" fmla="*/ 1211698 w 4228635"/>
              <a:gd name="connsiteY50" fmla="*/ 560785 h 3694372"/>
              <a:gd name="connsiteX51" fmla="*/ 1012709 w 4228635"/>
              <a:gd name="connsiteY51" fmla="*/ 507206 h 3694372"/>
              <a:gd name="connsiteX52" fmla="*/ 938089 w 4228635"/>
              <a:gd name="connsiteY52" fmla="*/ 417909 h 3694372"/>
              <a:gd name="connsiteX53" fmla="*/ 962962 w 4228635"/>
              <a:gd name="connsiteY53" fmla="*/ 335757 h 3694372"/>
              <a:gd name="connsiteX54" fmla="*/ 1044690 w 4228635"/>
              <a:gd name="connsiteY54" fmla="*/ 360759 h 3694372"/>
              <a:gd name="connsiteX55" fmla="*/ 1140631 w 4228635"/>
              <a:gd name="connsiteY55" fmla="*/ 453629 h 3694372"/>
              <a:gd name="connsiteX56" fmla="*/ 1161951 w 4228635"/>
              <a:gd name="connsiteY56" fmla="*/ 396478 h 3694372"/>
              <a:gd name="connsiteX57" fmla="*/ 1218805 w 4228635"/>
              <a:gd name="connsiteY57" fmla="*/ 353615 h 3694372"/>
              <a:gd name="connsiteX58" fmla="*/ 1545714 w 4228635"/>
              <a:gd name="connsiteY58" fmla="*/ 375047 h 3694372"/>
              <a:gd name="connsiteX59" fmla="*/ 1328959 w 4228635"/>
              <a:gd name="connsiteY59" fmla="*/ 192881 h 3694372"/>
              <a:gd name="connsiteX60" fmla="*/ 1190378 w 4228635"/>
              <a:gd name="connsiteY60" fmla="*/ 164306 h 3694372"/>
              <a:gd name="connsiteX61" fmla="*/ 1158398 w 4228635"/>
              <a:gd name="connsiteY61" fmla="*/ 89297 h 3694372"/>
              <a:gd name="connsiteX62" fmla="*/ 1222358 w 4228635"/>
              <a:gd name="connsiteY62" fmla="*/ 71437 h 3694372"/>
              <a:gd name="connsiteX63" fmla="*/ 1542161 w 4228635"/>
              <a:gd name="connsiteY63" fmla="*/ 135731 h 3694372"/>
              <a:gd name="connsiteX64" fmla="*/ 1595462 w 4228635"/>
              <a:gd name="connsiteY64" fmla="*/ 110728 h 3694372"/>
              <a:gd name="connsiteX65" fmla="*/ 1225911 w 4228635"/>
              <a:gd name="connsiteY65" fmla="*/ 0 h 36943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Lst>
            <a:rect l="l" t="t" r="r" b="b"/>
            <a:pathLst>
              <a:path w="4228635" h="3694372">
                <a:moveTo>
                  <a:pt x="1225911" y="0"/>
                </a:moveTo>
                <a:lnTo>
                  <a:pt x="4228635" y="0"/>
                </a:lnTo>
                <a:lnTo>
                  <a:pt x="4228635" y="3694372"/>
                </a:lnTo>
                <a:lnTo>
                  <a:pt x="649353" y="3694372"/>
                </a:lnTo>
                <a:lnTo>
                  <a:pt x="648934" y="3686621"/>
                </a:lnTo>
                <a:cubicBezTo>
                  <a:pt x="636941" y="3642419"/>
                  <a:pt x="605849" y="3602236"/>
                  <a:pt x="554325" y="3554015"/>
                </a:cubicBezTo>
                <a:cubicBezTo>
                  <a:pt x="493918" y="3500438"/>
                  <a:pt x="433510" y="3454003"/>
                  <a:pt x="348230" y="3407569"/>
                </a:cubicBezTo>
                <a:cubicBezTo>
                  <a:pt x="543665" y="3382565"/>
                  <a:pt x="341123" y="3296841"/>
                  <a:pt x="408637" y="3243263"/>
                </a:cubicBezTo>
                <a:cubicBezTo>
                  <a:pt x="547218" y="3221831"/>
                  <a:pt x="657373" y="3393282"/>
                  <a:pt x="845701" y="3343275"/>
                </a:cubicBezTo>
                <a:cubicBezTo>
                  <a:pt x="618286" y="3196828"/>
                  <a:pt x="362443" y="3150393"/>
                  <a:pt x="195435" y="2953940"/>
                </a:cubicBezTo>
                <a:cubicBezTo>
                  <a:pt x="234522" y="2911078"/>
                  <a:pt x="273609" y="2953940"/>
                  <a:pt x="305589" y="2936081"/>
                </a:cubicBezTo>
                <a:cubicBezTo>
                  <a:pt x="305589" y="2925365"/>
                  <a:pt x="678693" y="2993232"/>
                  <a:pt x="700013" y="2714625"/>
                </a:cubicBezTo>
                <a:cubicBezTo>
                  <a:pt x="707120" y="2714625"/>
                  <a:pt x="714227" y="2714625"/>
                  <a:pt x="721333" y="2703909"/>
                </a:cubicBezTo>
                <a:cubicBezTo>
                  <a:pt x="760420" y="2664619"/>
                  <a:pt x="724887" y="2571750"/>
                  <a:pt x="788847" y="2564606"/>
                </a:cubicBezTo>
                <a:cubicBezTo>
                  <a:pt x="859915" y="2557462"/>
                  <a:pt x="927429" y="2525315"/>
                  <a:pt x="1002049" y="2543175"/>
                </a:cubicBezTo>
                <a:cubicBezTo>
                  <a:pt x="1058903" y="2557462"/>
                  <a:pt x="1119310" y="2575322"/>
                  <a:pt x="1179718" y="2575322"/>
                </a:cubicBezTo>
                <a:cubicBezTo>
                  <a:pt x="1243678" y="2575322"/>
                  <a:pt x="1332512" y="2696766"/>
                  <a:pt x="1371600" y="2536031"/>
                </a:cubicBezTo>
                <a:cubicBezTo>
                  <a:pt x="1371600" y="2528888"/>
                  <a:pt x="1481754" y="2546747"/>
                  <a:pt x="1542161" y="2553891"/>
                </a:cubicBezTo>
                <a:cubicBezTo>
                  <a:pt x="1591908" y="2561035"/>
                  <a:pt x="1652316" y="2593181"/>
                  <a:pt x="1687849" y="2528888"/>
                </a:cubicBezTo>
                <a:cubicBezTo>
                  <a:pt x="1705616" y="2489596"/>
                  <a:pt x="1620335" y="2418159"/>
                  <a:pt x="1545714" y="2411015"/>
                </a:cubicBezTo>
                <a:cubicBezTo>
                  <a:pt x="1478201" y="2403872"/>
                  <a:pt x="1410687" y="2396728"/>
                  <a:pt x="1346726" y="2411015"/>
                </a:cubicBezTo>
                <a:cubicBezTo>
                  <a:pt x="1268552" y="2428875"/>
                  <a:pt x="1225911" y="2400300"/>
                  <a:pt x="1204591" y="2336007"/>
                </a:cubicBezTo>
                <a:cubicBezTo>
                  <a:pt x="1179718" y="2268141"/>
                  <a:pt x="1133524" y="2232422"/>
                  <a:pt x="1069563" y="2200275"/>
                </a:cubicBezTo>
                <a:cubicBezTo>
                  <a:pt x="913215" y="2121694"/>
                  <a:pt x="763974" y="2028825"/>
                  <a:pt x="593412" y="1982390"/>
                </a:cubicBezTo>
                <a:cubicBezTo>
                  <a:pt x="561432" y="1975246"/>
                  <a:pt x="522345" y="1960959"/>
                  <a:pt x="508131" y="1900238"/>
                </a:cubicBezTo>
                <a:cubicBezTo>
                  <a:pt x="970069" y="1993106"/>
                  <a:pt x="1389366" y="2232422"/>
                  <a:pt x="1865518" y="2218135"/>
                </a:cubicBezTo>
                <a:cubicBezTo>
                  <a:pt x="1737596" y="2143125"/>
                  <a:pt x="1584802" y="2139554"/>
                  <a:pt x="1446220" y="2085975"/>
                </a:cubicBezTo>
                <a:cubicBezTo>
                  <a:pt x="1545714" y="2046685"/>
                  <a:pt x="1638102" y="2089547"/>
                  <a:pt x="1730490" y="2110978"/>
                </a:cubicBezTo>
                <a:cubicBezTo>
                  <a:pt x="1808664" y="2128837"/>
                  <a:pt x="1879731" y="2132410"/>
                  <a:pt x="1886838" y="2021681"/>
                </a:cubicBezTo>
                <a:cubicBezTo>
                  <a:pt x="1886838" y="2010965"/>
                  <a:pt x="1886838" y="2003821"/>
                  <a:pt x="1886838" y="1993106"/>
                </a:cubicBezTo>
                <a:cubicBezTo>
                  <a:pt x="1858411" y="1946672"/>
                  <a:pt x="1819324" y="1925240"/>
                  <a:pt x="1769577" y="1910953"/>
                </a:cubicBezTo>
                <a:cubicBezTo>
                  <a:pt x="1741150" y="1903809"/>
                  <a:pt x="1702063" y="1889522"/>
                  <a:pt x="1702063" y="1857375"/>
                </a:cubicBezTo>
                <a:cubicBezTo>
                  <a:pt x="1705616" y="1735931"/>
                  <a:pt x="1609675" y="1700212"/>
                  <a:pt x="1517288" y="1664493"/>
                </a:cubicBezTo>
                <a:cubicBezTo>
                  <a:pt x="1567035" y="1603772"/>
                  <a:pt x="1609675" y="1646635"/>
                  <a:pt x="1648762" y="1643062"/>
                </a:cubicBezTo>
                <a:cubicBezTo>
                  <a:pt x="1673636" y="1639491"/>
                  <a:pt x="1698509" y="1635919"/>
                  <a:pt x="1698509" y="1603772"/>
                </a:cubicBezTo>
                <a:cubicBezTo>
                  <a:pt x="1698509" y="1578769"/>
                  <a:pt x="1687849" y="1546622"/>
                  <a:pt x="1662976" y="1546622"/>
                </a:cubicBezTo>
                <a:cubicBezTo>
                  <a:pt x="1506628" y="1543050"/>
                  <a:pt x="1417793" y="1371600"/>
                  <a:pt x="1254338" y="1371600"/>
                </a:cubicBezTo>
                <a:cubicBezTo>
                  <a:pt x="1154844" y="1371600"/>
                  <a:pt x="1304086" y="1275159"/>
                  <a:pt x="1222358" y="1235869"/>
                </a:cubicBezTo>
                <a:cubicBezTo>
                  <a:pt x="1204591" y="1225153"/>
                  <a:pt x="1272105" y="1210866"/>
                  <a:pt x="1300532" y="1214437"/>
                </a:cubicBezTo>
                <a:cubicBezTo>
                  <a:pt x="1328959" y="1218009"/>
                  <a:pt x="1353833" y="1243013"/>
                  <a:pt x="1389366" y="1225153"/>
                </a:cubicBezTo>
                <a:cubicBezTo>
                  <a:pt x="1407133" y="1160860"/>
                  <a:pt x="1360939" y="1135856"/>
                  <a:pt x="1318299" y="1117997"/>
                </a:cubicBezTo>
                <a:cubicBezTo>
                  <a:pt x="1225911" y="1075135"/>
                  <a:pt x="1133524" y="1025129"/>
                  <a:pt x="1030476" y="1010841"/>
                </a:cubicBezTo>
                <a:cubicBezTo>
                  <a:pt x="994943" y="1007269"/>
                  <a:pt x="973622" y="989409"/>
                  <a:pt x="977176" y="953690"/>
                </a:cubicBezTo>
                <a:cubicBezTo>
                  <a:pt x="984282" y="907256"/>
                  <a:pt x="1019816" y="921544"/>
                  <a:pt x="1048243" y="925115"/>
                </a:cubicBezTo>
                <a:cubicBezTo>
                  <a:pt x="1066010" y="928688"/>
                  <a:pt x="1083777" y="939403"/>
                  <a:pt x="1101544" y="914400"/>
                </a:cubicBezTo>
                <a:cubicBezTo>
                  <a:pt x="685800" y="660797"/>
                  <a:pt x="465491" y="675085"/>
                  <a:pt x="0" y="467915"/>
                </a:cubicBezTo>
                <a:cubicBezTo>
                  <a:pt x="103047" y="428625"/>
                  <a:pt x="177668" y="457200"/>
                  <a:pt x="248735" y="464344"/>
                </a:cubicBezTo>
                <a:cubicBezTo>
                  <a:pt x="426404" y="482203"/>
                  <a:pt x="316249" y="514350"/>
                  <a:pt x="493918" y="535781"/>
                </a:cubicBezTo>
                <a:cubicBezTo>
                  <a:pt x="579199" y="546497"/>
                  <a:pt x="657373" y="582216"/>
                  <a:pt x="753314" y="525066"/>
                </a:cubicBezTo>
                <a:cubicBezTo>
                  <a:pt x="817274" y="485775"/>
                  <a:pt x="920322" y="528637"/>
                  <a:pt x="998496" y="560785"/>
                </a:cubicBezTo>
                <a:cubicBezTo>
                  <a:pt x="1062457" y="589360"/>
                  <a:pt x="1126417" y="596503"/>
                  <a:pt x="1211698" y="560785"/>
                </a:cubicBezTo>
                <a:cubicBezTo>
                  <a:pt x="1133524" y="539354"/>
                  <a:pt x="1073117" y="521494"/>
                  <a:pt x="1012709" y="507206"/>
                </a:cubicBezTo>
                <a:cubicBezTo>
                  <a:pt x="962962" y="496491"/>
                  <a:pt x="934535" y="471488"/>
                  <a:pt x="938089" y="417909"/>
                </a:cubicBezTo>
                <a:cubicBezTo>
                  <a:pt x="938089" y="389334"/>
                  <a:pt x="927429" y="350044"/>
                  <a:pt x="962962" y="335757"/>
                </a:cubicBezTo>
                <a:cubicBezTo>
                  <a:pt x="991389" y="321469"/>
                  <a:pt x="1030476" y="335757"/>
                  <a:pt x="1044690" y="360759"/>
                </a:cubicBezTo>
                <a:cubicBezTo>
                  <a:pt x="1062457" y="407194"/>
                  <a:pt x="1080223" y="450056"/>
                  <a:pt x="1140631" y="453629"/>
                </a:cubicBezTo>
                <a:cubicBezTo>
                  <a:pt x="1222358" y="460771"/>
                  <a:pt x="1176164" y="432197"/>
                  <a:pt x="1161951" y="396478"/>
                </a:cubicBezTo>
                <a:cubicBezTo>
                  <a:pt x="1147737" y="357188"/>
                  <a:pt x="1190378" y="346472"/>
                  <a:pt x="1218805" y="353615"/>
                </a:cubicBezTo>
                <a:cubicBezTo>
                  <a:pt x="1325406" y="385763"/>
                  <a:pt x="1435560" y="328613"/>
                  <a:pt x="1545714" y="375047"/>
                </a:cubicBezTo>
                <a:cubicBezTo>
                  <a:pt x="1517288" y="260747"/>
                  <a:pt x="1456880" y="210741"/>
                  <a:pt x="1328959" y="192881"/>
                </a:cubicBezTo>
                <a:cubicBezTo>
                  <a:pt x="1282765" y="189310"/>
                  <a:pt x="1233018" y="196453"/>
                  <a:pt x="1190378" y="164306"/>
                </a:cubicBezTo>
                <a:cubicBezTo>
                  <a:pt x="1165504" y="146447"/>
                  <a:pt x="1140631" y="125016"/>
                  <a:pt x="1158398" y="89297"/>
                </a:cubicBezTo>
                <a:cubicBezTo>
                  <a:pt x="1169058" y="64294"/>
                  <a:pt x="1197484" y="64294"/>
                  <a:pt x="1222358" y="71437"/>
                </a:cubicBezTo>
                <a:cubicBezTo>
                  <a:pt x="1325406" y="110728"/>
                  <a:pt x="1435560" y="121444"/>
                  <a:pt x="1542161" y="135731"/>
                </a:cubicBezTo>
                <a:cubicBezTo>
                  <a:pt x="1559928" y="139303"/>
                  <a:pt x="1577695" y="146447"/>
                  <a:pt x="1595462" y="110728"/>
                </a:cubicBezTo>
                <a:cubicBezTo>
                  <a:pt x="1471094" y="78581"/>
                  <a:pt x="1350279" y="35719"/>
                  <a:pt x="1225911" y="0"/>
                </a:cubicBezTo>
                <a:close/>
              </a:path>
            </a:pathLst>
          </a:custGeom>
        </p:spPr>
        <p:txBody>
          <a:bodyPr wrap="square" rtlCol="0" anchor="ctr">
            <a:noAutofit/>
          </a:bodyPr>
          <a:lstStyle>
            <a:lvl1pPr algn="ctr">
              <a:buNone/>
              <a:defRPr/>
            </a:lvl1pPr>
          </a:lstStyle>
          <a:p>
            <a:pPr rtl="0"/>
            <a:r>
              <a:rPr lang="nl-NL" noProof="0"/>
              <a:t>Klik op het pictogram als u een afbeelding wilt toevoegen</a:t>
            </a:r>
          </a:p>
        </p:txBody>
      </p:sp>
      <p:sp>
        <p:nvSpPr>
          <p:cNvPr id="2" name="Titel 1">
            <a:extLst>
              <a:ext uri="{FF2B5EF4-FFF2-40B4-BE49-F238E27FC236}">
                <a16:creationId xmlns:a16="http://schemas.microsoft.com/office/drawing/2014/main" id="{26030E26-A86A-417A-AA64-699AA8DD3DA5}"/>
              </a:ext>
            </a:extLst>
          </p:cNvPr>
          <p:cNvSpPr>
            <a:spLocks noGrp="1"/>
          </p:cNvSpPr>
          <p:nvPr>
            <p:ph type="title" hasCustomPrompt="1"/>
          </p:nvPr>
        </p:nvSpPr>
        <p:spPr>
          <a:xfrm>
            <a:off x="838200" y="365125"/>
            <a:ext cx="3200400" cy="2103436"/>
          </a:xfrm>
        </p:spPr>
        <p:txBody>
          <a:bodyPr rtlCol="0">
            <a:normAutofit/>
          </a:bodyPr>
          <a:lstStyle>
            <a:lvl1pPr>
              <a:defRPr sz="4000"/>
            </a:lvl1pPr>
          </a:lstStyle>
          <a:p>
            <a:pPr rtl="0"/>
            <a:r>
              <a:rPr lang="nl-NL" noProof="0"/>
              <a:t>Klik om de titelstijl van het model te bewerken</a:t>
            </a:r>
          </a:p>
        </p:txBody>
      </p:sp>
      <p:sp>
        <p:nvSpPr>
          <p:cNvPr id="3" name="Tijdelijke aanduiding voor inhoud 2">
            <a:extLst>
              <a:ext uri="{FF2B5EF4-FFF2-40B4-BE49-F238E27FC236}">
                <a16:creationId xmlns:a16="http://schemas.microsoft.com/office/drawing/2014/main" id="{D19CF97E-0E6E-41E9-B75B-0371E744D1E8}"/>
              </a:ext>
            </a:extLst>
          </p:cNvPr>
          <p:cNvSpPr>
            <a:spLocks noGrp="1"/>
          </p:cNvSpPr>
          <p:nvPr>
            <p:ph idx="1" hasCustomPrompt="1"/>
          </p:nvPr>
        </p:nvSpPr>
        <p:spPr>
          <a:xfrm>
            <a:off x="838200" y="2643186"/>
            <a:ext cx="3816096" cy="3529014"/>
          </a:xfrm>
        </p:spPr>
        <p:txBody>
          <a:bodyPr rtlCol="0"/>
          <a:lstStyle>
            <a:lvl1pPr marL="0" indent="0">
              <a:buNone/>
              <a:defRPr sz="2000"/>
            </a:lvl1pPr>
            <a:lvl2pPr marL="228600">
              <a:defRPr/>
            </a:lvl2pPr>
            <a:lvl3pPr marL="457200">
              <a:defRPr/>
            </a:lvl3pPr>
            <a:lvl4pPr marL="685800">
              <a:defRPr/>
            </a:lvl4pPr>
          </a:lstStyle>
          <a:p>
            <a:pPr lvl="0" rtl="0"/>
            <a:r>
              <a:rPr lang="nl-NL" noProof="0"/>
              <a:t>Klik om de tekststijlen van het model te bewerken</a:t>
            </a:r>
          </a:p>
          <a:p>
            <a:pPr lvl="1" rtl="0"/>
            <a:r>
              <a:rPr lang="nl-NL" noProof="0"/>
              <a:t>Tweede niveau</a:t>
            </a:r>
          </a:p>
          <a:p>
            <a:pPr lvl="2" rtl="0"/>
            <a:r>
              <a:rPr lang="nl-NL" noProof="0"/>
              <a:t>Derde niveau</a:t>
            </a:r>
          </a:p>
          <a:p>
            <a:pPr lvl="3" rtl="0"/>
            <a:r>
              <a:rPr lang="nl-NL" noProof="0"/>
              <a:t>Vierde niveau</a:t>
            </a:r>
          </a:p>
        </p:txBody>
      </p:sp>
      <p:sp>
        <p:nvSpPr>
          <p:cNvPr id="5" name="Tijdelijke aanduiding voor voettekst 4">
            <a:extLst>
              <a:ext uri="{FF2B5EF4-FFF2-40B4-BE49-F238E27FC236}">
                <a16:creationId xmlns:a16="http://schemas.microsoft.com/office/drawing/2014/main" id="{36E618F2-3B8E-4449-91E7-F8AA4960938F}"/>
              </a:ext>
            </a:extLst>
          </p:cNvPr>
          <p:cNvSpPr>
            <a:spLocks noGrp="1"/>
          </p:cNvSpPr>
          <p:nvPr>
            <p:ph type="ftr" sz="quarter" idx="11"/>
          </p:nvPr>
        </p:nvSpPr>
        <p:spPr>
          <a:xfrm>
            <a:off x="838200" y="6356350"/>
            <a:ext cx="4114800" cy="365125"/>
          </a:xfrm>
        </p:spPr>
        <p:txBody>
          <a:bodyPr rtlCol="0"/>
          <a:lstStyle>
            <a:lvl1pPr algn="l">
              <a:defRPr/>
            </a:lvl1pPr>
          </a:lstStyle>
          <a:p>
            <a:endParaRPr lang="nl-NL"/>
          </a:p>
        </p:txBody>
      </p:sp>
      <p:sp>
        <p:nvSpPr>
          <p:cNvPr id="19" name="Tijdelijke aanduiding voor afbeelding 18">
            <a:extLst>
              <a:ext uri="{FF2B5EF4-FFF2-40B4-BE49-F238E27FC236}">
                <a16:creationId xmlns:a16="http://schemas.microsoft.com/office/drawing/2014/main" id="{EA8AF96E-CB82-45CC-9B91-E49970478495}"/>
              </a:ext>
            </a:extLst>
          </p:cNvPr>
          <p:cNvSpPr>
            <a:spLocks noGrp="1"/>
          </p:cNvSpPr>
          <p:nvPr>
            <p:ph type="pic" sz="quarter" idx="13"/>
          </p:nvPr>
        </p:nvSpPr>
        <p:spPr>
          <a:xfrm>
            <a:off x="9082087" y="0"/>
            <a:ext cx="3109415" cy="3694372"/>
          </a:xfrm>
        </p:spPr>
        <p:txBody>
          <a:bodyPr rtlCol="0" anchor="ctr"/>
          <a:lstStyle>
            <a:lvl1pPr algn="ctr">
              <a:buNone/>
              <a:defRPr/>
            </a:lvl1pPr>
          </a:lstStyle>
          <a:p>
            <a:pPr rtl="0"/>
            <a:r>
              <a:rPr lang="nl-NL" noProof="0"/>
              <a:t>Klik op het pictogram als u een afbeelding wilt toevoegen</a:t>
            </a:r>
          </a:p>
        </p:txBody>
      </p:sp>
      <p:sp>
        <p:nvSpPr>
          <p:cNvPr id="20" name="Tijdelijke aanduiding voor afbeelding 18">
            <a:extLst>
              <a:ext uri="{FF2B5EF4-FFF2-40B4-BE49-F238E27FC236}">
                <a16:creationId xmlns:a16="http://schemas.microsoft.com/office/drawing/2014/main" id="{6EEC573A-93BD-45DD-B03E-E2F5E00942F2}"/>
              </a:ext>
            </a:extLst>
          </p:cNvPr>
          <p:cNvSpPr>
            <a:spLocks noGrp="1"/>
          </p:cNvSpPr>
          <p:nvPr>
            <p:ph type="pic" sz="quarter" idx="14"/>
          </p:nvPr>
        </p:nvSpPr>
        <p:spPr>
          <a:xfrm>
            <a:off x="9081588" y="3802957"/>
            <a:ext cx="3109415" cy="3055044"/>
          </a:xfrm>
        </p:spPr>
        <p:txBody>
          <a:bodyPr rtlCol="0" anchor="ctr"/>
          <a:lstStyle>
            <a:lvl1pPr algn="ctr">
              <a:buNone/>
              <a:defRPr/>
            </a:lvl1pPr>
          </a:lstStyle>
          <a:p>
            <a:pPr rtl="0"/>
            <a:r>
              <a:rPr lang="nl-NL" noProof="0"/>
              <a:t>Klik op het pictogram als u een afbeelding wilt toevoegen</a:t>
            </a:r>
          </a:p>
        </p:txBody>
      </p:sp>
    </p:spTree>
    <p:extLst>
      <p:ext uri="{BB962C8B-B14F-4D97-AF65-F5344CB8AC3E}">
        <p14:creationId xmlns:p14="http://schemas.microsoft.com/office/powerpoint/2010/main" val="129757126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cSld name="1_Citaat">
    <p:spTree>
      <p:nvGrpSpPr>
        <p:cNvPr id="1" name=""/>
        <p:cNvGrpSpPr/>
        <p:nvPr/>
      </p:nvGrpSpPr>
      <p:grpSpPr>
        <a:xfrm>
          <a:off x="0" y="0"/>
          <a:ext cx="0" cy="0"/>
          <a:chOff x="0" y="0"/>
          <a:chExt cx="0" cy="0"/>
        </a:xfrm>
      </p:grpSpPr>
      <p:sp>
        <p:nvSpPr>
          <p:cNvPr id="6" name="Afbeelding 1" descr="Tag=AccentColor&#10;Flavor=Light&#10;Target=Fill">
            <a:extLst>
              <a:ext uri="{FF2B5EF4-FFF2-40B4-BE49-F238E27FC236}">
                <a16:creationId xmlns:a16="http://schemas.microsoft.com/office/drawing/2014/main" id="{AAFBE1F6-FC6D-4C3D-9AC3-97028E6F18C7}"/>
              </a:ext>
            </a:extLst>
          </p:cNvPr>
          <p:cNvSpPr/>
          <p:nvPr/>
        </p:nvSpPr>
        <p:spPr>
          <a:xfrm rot="10800000" flipV="1">
            <a:off x="1969639" y="181596"/>
            <a:ext cx="8252722" cy="6022258"/>
          </a:xfrm>
          <a:custGeom>
            <a:avLst/>
            <a:gdLst>
              <a:gd name="connsiteX0" fmla="*/ 5458905 w 6886274"/>
              <a:gd name="connsiteY0" fmla="*/ 754119 h 5025119"/>
              <a:gd name="connsiteX1" fmla="*/ 3455557 w 6886274"/>
              <a:gd name="connsiteY1" fmla="*/ 1027709 h 5025119"/>
              <a:gd name="connsiteX2" fmla="*/ 3338677 w 6886274"/>
              <a:gd name="connsiteY2" fmla="*/ 1021381 h 5025119"/>
              <a:gd name="connsiteX3" fmla="*/ 2518280 w 6886274"/>
              <a:gd name="connsiteY3" fmla="*/ 980435 h 5025119"/>
              <a:gd name="connsiteX4" fmla="*/ 1673687 w 6886274"/>
              <a:gd name="connsiteY4" fmla="*/ 739229 h 5025119"/>
              <a:gd name="connsiteX5" fmla="*/ 1183459 w 6886274"/>
              <a:gd name="connsiteY5" fmla="*/ 397149 h 5025119"/>
              <a:gd name="connsiteX6" fmla="*/ 977987 w 6886274"/>
              <a:gd name="connsiteY6" fmla="*/ 241184 h 5025119"/>
              <a:gd name="connsiteX7" fmla="*/ 788150 w 6886274"/>
              <a:gd name="connsiteY7" fmla="*/ 66980 h 5025119"/>
              <a:gd name="connsiteX8" fmla="*/ 721148 w 6886274"/>
              <a:gd name="connsiteY8" fmla="*/ 31990 h 5025119"/>
              <a:gd name="connsiteX9" fmla="*/ 701792 w 6886274"/>
              <a:gd name="connsiteY9" fmla="*/ 32362 h 5025119"/>
              <a:gd name="connsiteX10" fmla="*/ 686530 w 6886274"/>
              <a:gd name="connsiteY10" fmla="*/ 43157 h 5025119"/>
              <a:gd name="connsiteX11" fmla="*/ 693603 w 6886274"/>
              <a:gd name="connsiteY11" fmla="*/ 58046 h 5025119"/>
              <a:gd name="connsiteX12" fmla="*/ 705886 w 6886274"/>
              <a:gd name="connsiteY12" fmla="*/ 65491 h 5025119"/>
              <a:gd name="connsiteX13" fmla="*/ 762838 w 6886274"/>
              <a:gd name="connsiteY13" fmla="*/ 112764 h 5025119"/>
              <a:gd name="connsiteX14" fmla="*/ 764327 w 6886274"/>
              <a:gd name="connsiteY14" fmla="*/ 140309 h 5025119"/>
              <a:gd name="connsiteX15" fmla="*/ 775121 w 6886274"/>
              <a:gd name="connsiteY15" fmla="*/ 159666 h 5025119"/>
              <a:gd name="connsiteX16" fmla="*/ 823139 w 6886274"/>
              <a:gd name="connsiteY16" fmla="*/ 176416 h 5025119"/>
              <a:gd name="connsiteX17" fmla="*/ 707748 w 6886274"/>
              <a:gd name="connsiteY17" fmla="*/ 109414 h 5025119"/>
              <a:gd name="connsiteX18" fmla="*/ 681319 w 6886274"/>
              <a:gd name="connsiteY18" fmla="*/ 69958 h 5025119"/>
              <a:gd name="connsiteX19" fmla="*/ 640746 w 6886274"/>
              <a:gd name="connsiteY19" fmla="*/ 67352 h 5025119"/>
              <a:gd name="connsiteX20" fmla="*/ 614318 w 6886274"/>
              <a:gd name="connsiteY20" fmla="*/ 61396 h 5025119"/>
              <a:gd name="connsiteX21" fmla="*/ 560716 w 6886274"/>
              <a:gd name="connsiteY21" fmla="*/ 3701 h 5025119"/>
              <a:gd name="connsiteX22" fmla="*/ 540616 w 6886274"/>
              <a:gd name="connsiteY22" fmla="*/ 3701 h 5025119"/>
              <a:gd name="connsiteX23" fmla="*/ 543594 w 6886274"/>
              <a:gd name="connsiteY23" fmla="*/ 21940 h 5025119"/>
              <a:gd name="connsiteX24" fmla="*/ 558855 w 6886274"/>
              <a:gd name="connsiteY24" fmla="*/ 51346 h 5025119"/>
              <a:gd name="connsiteX25" fmla="*/ 557366 w 6886274"/>
              <a:gd name="connsiteY25" fmla="*/ 72563 h 5025119"/>
              <a:gd name="connsiteX26" fmla="*/ 570022 w 6886274"/>
              <a:gd name="connsiteY26" fmla="*/ 120209 h 5025119"/>
              <a:gd name="connsiteX27" fmla="*/ 599801 w 6886274"/>
              <a:gd name="connsiteY27" fmla="*/ 192794 h 5025119"/>
              <a:gd name="connsiteX28" fmla="*/ 614318 w 6886274"/>
              <a:gd name="connsiteY28" fmla="*/ 212150 h 5025119"/>
              <a:gd name="connsiteX29" fmla="*/ 623996 w 6886274"/>
              <a:gd name="connsiteY29" fmla="*/ 220711 h 5025119"/>
              <a:gd name="connsiteX30" fmla="*/ 821278 w 6886274"/>
              <a:gd name="connsiteY30" fmla="*/ 503235 h 5025119"/>
              <a:gd name="connsiteX31" fmla="*/ 1033822 w 6886274"/>
              <a:gd name="connsiteY31" fmla="*/ 694562 h 5025119"/>
              <a:gd name="connsiteX32" fmla="*/ 1039406 w 6886274"/>
              <a:gd name="connsiteY32" fmla="*/ 702378 h 5025119"/>
              <a:gd name="connsiteX33" fmla="*/ 944114 w 6886274"/>
              <a:gd name="connsiteY33" fmla="*/ 662550 h 5025119"/>
              <a:gd name="connsiteX34" fmla="*/ 733432 w 6886274"/>
              <a:gd name="connsiteY34" fmla="*/ 500629 h 5025119"/>
              <a:gd name="connsiteX35" fmla="*/ 606501 w 6886274"/>
              <a:gd name="connsiteY35" fmla="*/ 399755 h 5025119"/>
              <a:gd name="connsiteX36" fmla="*/ 588634 w 6886274"/>
              <a:gd name="connsiteY36" fmla="*/ 381143 h 5025119"/>
              <a:gd name="connsiteX37" fmla="*/ 575978 w 6886274"/>
              <a:gd name="connsiteY37" fmla="*/ 375560 h 5025119"/>
              <a:gd name="connsiteX38" fmla="*/ 567044 w 6886274"/>
              <a:gd name="connsiteY38" fmla="*/ 388588 h 5025119"/>
              <a:gd name="connsiteX39" fmla="*/ 578956 w 6886274"/>
              <a:gd name="connsiteY39" fmla="*/ 437722 h 5025119"/>
              <a:gd name="connsiteX40" fmla="*/ 675736 w 6886274"/>
              <a:gd name="connsiteY40" fmla="*/ 535619 h 5025119"/>
              <a:gd name="connsiteX41" fmla="*/ 811600 w 6886274"/>
              <a:gd name="connsiteY41" fmla="*/ 652872 h 5025119"/>
              <a:gd name="connsiteX42" fmla="*/ 818300 w 6886274"/>
              <a:gd name="connsiteY42" fmla="*/ 666272 h 5025119"/>
              <a:gd name="connsiteX43" fmla="*/ 741621 w 6886274"/>
              <a:gd name="connsiteY43" fmla="*/ 608576 h 5025119"/>
              <a:gd name="connsiteX44" fmla="*/ 666430 w 6886274"/>
              <a:gd name="connsiteY44" fmla="*/ 553114 h 5025119"/>
              <a:gd name="connsiteX45" fmla="*/ 645585 w 6886274"/>
              <a:gd name="connsiteY45" fmla="*/ 547903 h 5025119"/>
              <a:gd name="connsiteX46" fmla="*/ 640002 w 6886274"/>
              <a:gd name="connsiteY46" fmla="*/ 570236 h 5025119"/>
              <a:gd name="connsiteX47" fmla="*/ 675736 w 6886274"/>
              <a:gd name="connsiteY47" fmla="*/ 628677 h 5025119"/>
              <a:gd name="connsiteX48" fmla="*/ 855896 w 6886274"/>
              <a:gd name="connsiteY48" fmla="*/ 786875 h 5025119"/>
              <a:gd name="connsiteX49" fmla="*/ 946348 w 6886274"/>
              <a:gd name="connsiteY49" fmla="*/ 877699 h 5025119"/>
              <a:gd name="connsiteX50" fmla="*/ 950442 w 6886274"/>
              <a:gd name="connsiteY50" fmla="*/ 899661 h 5025119"/>
              <a:gd name="connsiteX51" fmla="*/ 991760 w 6886274"/>
              <a:gd name="connsiteY51" fmla="*/ 937629 h 5025119"/>
              <a:gd name="connsiteX52" fmla="*/ 1018188 w 6886274"/>
              <a:gd name="connsiteY52" fmla="*/ 945445 h 5025119"/>
              <a:gd name="connsiteX53" fmla="*/ 1315601 w 6886274"/>
              <a:gd name="connsiteY53" fmla="*/ 1196329 h 5025119"/>
              <a:gd name="connsiteX54" fmla="*/ 1454443 w 6886274"/>
              <a:gd name="connsiteY54" fmla="*/ 1279709 h 5025119"/>
              <a:gd name="connsiteX55" fmla="*/ 1454443 w 6886274"/>
              <a:gd name="connsiteY55" fmla="*/ 1285665 h 5025119"/>
              <a:gd name="connsiteX56" fmla="*/ 1453327 w 6886274"/>
              <a:gd name="connsiteY56" fmla="*/ 1291993 h 5025119"/>
              <a:gd name="connsiteX57" fmla="*/ 1256416 w 6886274"/>
              <a:gd name="connsiteY57" fmla="*/ 1166923 h 5025119"/>
              <a:gd name="connsiteX58" fmla="*/ 745715 w 6886274"/>
              <a:gd name="connsiteY58" fmla="*/ 798786 h 5025119"/>
              <a:gd name="connsiteX59" fmla="*/ 592356 w 6886274"/>
              <a:gd name="connsiteY59" fmla="*/ 656966 h 5025119"/>
              <a:gd name="connsiteX60" fmla="*/ 485526 w 6886274"/>
              <a:gd name="connsiteY60" fmla="*/ 567259 h 5025119"/>
              <a:gd name="connsiteX61" fmla="*/ 430063 w 6886274"/>
              <a:gd name="connsiteY61" fmla="*/ 550136 h 5025119"/>
              <a:gd name="connsiteX62" fmla="*/ 408846 w 6886274"/>
              <a:gd name="connsiteY62" fmla="*/ 563164 h 5025119"/>
              <a:gd name="connsiteX63" fmla="*/ 421130 w 6886274"/>
              <a:gd name="connsiteY63" fmla="*/ 581403 h 5025119"/>
              <a:gd name="connsiteX64" fmla="*/ 426713 w 6886274"/>
              <a:gd name="connsiteY64" fmla="*/ 584009 h 5025119"/>
              <a:gd name="connsiteX65" fmla="*/ 487015 w 6886274"/>
              <a:gd name="connsiteY65" fmla="*/ 635005 h 5025119"/>
              <a:gd name="connsiteX66" fmla="*/ 487015 w 6886274"/>
              <a:gd name="connsiteY66" fmla="*/ 655105 h 5025119"/>
              <a:gd name="connsiteX67" fmla="*/ 497437 w 6886274"/>
              <a:gd name="connsiteY67" fmla="*/ 678183 h 5025119"/>
              <a:gd name="connsiteX68" fmla="*/ 539871 w 6886274"/>
              <a:gd name="connsiteY68" fmla="*/ 691584 h 5025119"/>
              <a:gd name="connsiteX69" fmla="*/ 485898 w 6886274"/>
              <a:gd name="connsiteY69" fmla="*/ 681906 h 5025119"/>
              <a:gd name="connsiteX70" fmla="*/ 410335 w 6886274"/>
              <a:gd name="connsiteY70" fmla="*/ 600387 h 5025119"/>
              <a:gd name="connsiteX71" fmla="*/ 397307 w 6886274"/>
              <a:gd name="connsiteY71" fmla="*/ 582892 h 5025119"/>
              <a:gd name="connsiteX72" fmla="*/ 363062 w 6886274"/>
              <a:gd name="connsiteY72" fmla="*/ 584009 h 5025119"/>
              <a:gd name="connsiteX73" fmla="*/ 334772 w 6886274"/>
              <a:gd name="connsiteY73" fmla="*/ 578426 h 5025119"/>
              <a:gd name="connsiteX74" fmla="*/ 281915 w 6886274"/>
              <a:gd name="connsiteY74" fmla="*/ 522219 h 5025119"/>
              <a:gd name="connsiteX75" fmla="*/ 263304 w 6886274"/>
              <a:gd name="connsiteY75" fmla="*/ 521846 h 5025119"/>
              <a:gd name="connsiteX76" fmla="*/ 263676 w 6886274"/>
              <a:gd name="connsiteY76" fmla="*/ 538225 h 5025119"/>
              <a:gd name="connsiteX77" fmla="*/ 275215 w 6886274"/>
              <a:gd name="connsiteY77" fmla="*/ 563164 h 5025119"/>
              <a:gd name="connsiteX78" fmla="*/ 271121 w 6886274"/>
              <a:gd name="connsiteY78" fmla="*/ 604854 h 5025119"/>
              <a:gd name="connsiteX79" fmla="*/ 274471 w 6886274"/>
              <a:gd name="connsiteY79" fmla="*/ 627560 h 5025119"/>
              <a:gd name="connsiteX80" fmla="*/ 319138 w 6886274"/>
              <a:gd name="connsiteY80" fmla="*/ 718012 h 5025119"/>
              <a:gd name="connsiteX81" fmla="*/ 326583 w 6886274"/>
              <a:gd name="connsiteY81" fmla="*/ 729551 h 5025119"/>
              <a:gd name="connsiteX82" fmla="*/ 349289 w 6886274"/>
              <a:gd name="connsiteY82" fmla="*/ 748163 h 5025119"/>
              <a:gd name="connsiteX83" fmla="*/ 528332 w 6886274"/>
              <a:gd name="connsiteY83" fmla="*/ 1007608 h 5025119"/>
              <a:gd name="connsiteX84" fmla="*/ 766932 w 6886274"/>
              <a:gd name="connsiteY84" fmla="*/ 1222758 h 5025119"/>
              <a:gd name="connsiteX85" fmla="*/ 681319 w 6886274"/>
              <a:gd name="connsiteY85" fmla="*/ 1190746 h 5025119"/>
              <a:gd name="connsiteX86" fmla="*/ 469520 w 6886274"/>
              <a:gd name="connsiteY86" fmla="*/ 1032920 h 5025119"/>
              <a:gd name="connsiteX87" fmla="*/ 325466 w 6886274"/>
              <a:gd name="connsiteY87" fmla="*/ 917900 h 5025119"/>
              <a:gd name="connsiteX88" fmla="*/ 312066 w 6886274"/>
              <a:gd name="connsiteY88" fmla="*/ 903383 h 5025119"/>
              <a:gd name="connsiteX89" fmla="*/ 296805 w 6886274"/>
              <a:gd name="connsiteY89" fmla="*/ 895566 h 5025119"/>
              <a:gd name="connsiteX90" fmla="*/ 288243 w 6886274"/>
              <a:gd name="connsiteY90" fmla="*/ 910828 h 5025119"/>
              <a:gd name="connsiteX91" fmla="*/ 309460 w 6886274"/>
              <a:gd name="connsiteY91" fmla="*/ 971129 h 5025119"/>
              <a:gd name="connsiteX92" fmla="*/ 407729 w 6886274"/>
              <a:gd name="connsiteY92" fmla="*/ 1062698 h 5025119"/>
              <a:gd name="connsiteX93" fmla="*/ 544338 w 6886274"/>
              <a:gd name="connsiteY93" fmla="*/ 1189257 h 5025119"/>
              <a:gd name="connsiteX94" fmla="*/ 454630 w 6886274"/>
              <a:gd name="connsiteY94" fmla="*/ 1120766 h 5025119"/>
              <a:gd name="connsiteX95" fmla="*/ 385396 w 6886274"/>
              <a:gd name="connsiteY95" fmla="*/ 1070515 h 5025119"/>
              <a:gd name="connsiteX96" fmla="*/ 366040 w 6886274"/>
              <a:gd name="connsiteY96" fmla="*/ 1067537 h 5025119"/>
              <a:gd name="connsiteX97" fmla="*/ 361573 w 6886274"/>
              <a:gd name="connsiteY97" fmla="*/ 1086149 h 5025119"/>
              <a:gd name="connsiteX98" fmla="*/ 402146 w 6886274"/>
              <a:gd name="connsiteY98" fmla="*/ 1152778 h 5025119"/>
              <a:gd name="connsiteX99" fmla="*/ 475475 w 6886274"/>
              <a:gd name="connsiteY99" fmla="*/ 1218663 h 5025119"/>
              <a:gd name="connsiteX100" fmla="*/ 393957 w 6886274"/>
              <a:gd name="connsiteY100" fmla="*/ 1201913 h 5025119"/>
              <a:gd name="connsiteX101" fmla="*/ 460586 w 6886274"/>
              <a:gd name="connsiteY101" fmla="*/ 1260353 h 5025119"/>
              <a:gd name="connsiteX102" fmla="*/ 561089 w 6886274"/>
              <a:gd name="connsiteY102" fmla="*/ 1291993 h 5025119"/>
              <a:gd name="connsiteX103" fmla="*/ 602034 w 6886274"/>
              <a:gd name="connsiteY103" fmla="*/ 1328843 h 5025119"/>
              <a:gd name="connsiteX104" fmla="*/ 641863 w 6886274"/>
              <a:gd name="connsiteY104" fmla="*/ 1368672 h 5025119"/>
              <a:gd name="connsiteX105" fmla="*/ 651541 w 6886274"/>
              <a:gd name="connsiteY105" fmla="*/ 1404406 h 5025119"/>
              <a:gd name="connsiteX106" fmla="*/ 688392 w 6886274"/>
              <a:gd name="connsiteY106" fmla="*/ 1457263 h 5025119"/>
              <a:gd name="connsiteX107" fmla="*/ 692486 w 6886274"/>
              <a:gd name="connsiteY107" fmla="*/ 1458008 h 5025119"/>
              <a:gd name="connsiteX108" fmla="*/ 719287 w 6886274"/>
              <a:gd name="connsiteY108" fmla="*/ 1485181 h 5025119"/>
              <a:gd name="connsiteX109" fmla="*/ 745343 w 6886274"/>
              <a:gd name="connsiteY109" fmla="*/ 1512353 h 5025119"/>
              <a:gd name="connsiteX110" fmla="*/ 750926 w 6886274"/>
              <a:gd name="connsiteY110" fmla="*/ 1516448 h 5025119"/>
              <a:gd name="connsiteX111" fmla="*/ 890141 w 6886274"/>
              <a:gd name="connsiteY111" fmla="*/ 1685813 h 5025119"/>
              <a:gd name="connsiteX112" fmla="*/ 899074 w 6886274"/>
              <a:gd name="connsiteY112" fmla="*/ 1693630 h 5025119"/>
              <a:gd name="connsiteX113" fmla="*/ 605012 w 6886274"/>
              <a:gd name="connsiteY113" fmla="*/ 1669435 h 5025119"/>
              <a:gd name="connsiteX114" fmla="*/ 229431 w 6886274"/>
              <a:gd name="connsiteY114" fmla="*/ 1545110 h 5025119"/>
              <a:gd name="connsiteX115" fmla="*/ 251765 w 6886274"/>
              <a:gd name="connsiteY115" fmla="*/ 1614717 h 5025119"/>
              <a:gd name="connsiteX116" fmla="*/ 237992 w 6886274"/>
              <a:gd name="connsiteY116" fmla="*/ 1675391 h 5025119"/>
              <a:gd name="connsiteX117" fmla="*/ 232781 w 6886274"/>
              <a:gd name="connsiteY117" fmla="*/ 1807160 h 5025119"/>
              <a:gd name="connsiteX118" fmla="*/ 236131 w 6886274"/>
              <a:gd name="connsiteY118" fmla="*/ 1828750 h 5025119"/>
              <a:gd name="connsiteX119" fmla="*/ 152007 w 6886274"/>
              <a:gd name="connsiteY119" fmla="*/ 1842150 h 5025119"/>
              <a:gd name="connsiteX120" fmla="*/ 653030 w 6886274"/>
              <a:gd name="connsiteY120" fmla="*/ 2213265 h 5025119"/>
              <a:gd name="connsiteX121" fmla="*/ 318394 w 6886274"/>
              <a:gd name="connsiteY121" fmla="*/ 2143285 h 5025119"/>
              <a:gd name="connsiteX122" fmla="*/ 272982 w 6886274"/>
              <a:gd name="connsiteY122" fmla="*/ 2258305 h 5025119"/>
              <a:gd name="connsiteX123" fmla="*/ 430435 w 6886274"/>
              <a:gd name="connsiteY123" fmla="*/ 2360668 h 5025119"/>
              <a:gd name="connsiteX124" fmla="*/ 488876 w 6886274"/>
              <a:gd name="connsiteY124" fmla="*/ 2563162 h 5025119"/>
              <a:gd name="connsiteX125" fmla="*/ 460586 w 6886274"/>
              <a:gd name="connsiteY125" fmla="*/ 2748533 h 5025119"/>
              <a:gd name="connsiteX126" fmla="*/ 393212 w 6886274"/>
              <a:gd name="connsiteY126" fmla="*/ 2807345 h 5025119"/>
              <a:gd name="connsiteX127" fmla="*/ 295688 w 6886274"/>
              <a:gd name="connsiteY127" fmla="*/ 2913059 h 5025119"/>
              <a:gd name="connsiteX128" fmla="*/ 235386 w 6886274"/>
              <a:gd name="connsiteY128" fmla="*/ 2978572 h 5025119"/>
              <a:gd name="connsiteX129" fmla="*/ 25448 w 6886274"/>
              <a:gd name="connsiteY129" fmla="*/ 2952888 h 5025119"/>
              <a:gd name="connsiteX130" fmla="*/ 305738 w 6886274"/>
              <a:gd name="connsiteY130" fmla="*/ 3119275 h 5025119"/>
              <a:gd name="connsiteX131" fmla="*/ 79049 w 6886274"/>
              <a:gd name="connsiteY131" fmla="*/ 3098430 h 5025119"/>
              <a:gd name="connsiteX132" fmla="*/ 4975 w 6886274"/>
              <a:gd name="connsiteY132" fmla="*/ 3109969 h 5025119"/>
              <a:gd name="connsiteX133" fmla="*/ 47037 w 6886274"/>
              <a:gd name="connsiteY133" fmla="*/ 3163943 h 5025119"/>
              <a:gd name="connsiteX134" fmla="*/ 213425 w 6886274"/>
              <a:gd name="connsiteY134" fmla="*/ 3255139 h 5025119"/>
              <a:gd name="connsiteX135" fmla="*/ 556622 w 6886274"/>
              <a:gd name="connsiteY135" fmla="*/ 3502301 h 5025119"/>
              <a:gd name="connsiteX136" fmla="*/ 224592 w 6886274"/>
              <a:gd name="connsiteY136" fmla="*/ 3388771 h 5025119"/>
              <a:gd name="connsiteX137" fmla="*/ 574861 w 6886274"/>
              <a:gd name="connsiteY137" fmla="*/ 3643004 h 5025119"/>
              <a:gd name="connsiteX138" fmla="*/ 652657 w 6886274"/>
              <a:gd name="connsiteY138" fmla="*/ 3727501 h 5025119"/>
              <a:gd name="connsiteX139" fmla="*/ 810111 w 6886274"/>
              <a:gd name="connsiteY139" fmla="*/ 3937067 h 5025119"/>
              <a:gd name="connsiteX140" fmla="*/ 802294 w 6886274"/>
              <a:gd name="connsiteY140" fmla="*/ 3960890 h 5025119"/>
              <a:gd name="connsiteX141" fmla="*/ 620646 w 6886274"/>
              <a:gd name="connsiteY141" fmla="*/ 3927017 h 5025119"/>
              <a:gd name="connsiteX142" fmla="*/ 856268 w 6886274"/>
              <a:gd name="connsiteY142" fmla="*/ 4103082 h 5025119"/>
              <a:gd name="connsiteX143" fmla="*/ 1099707 w 6886274"/>
              <a:gd name="connsiteY143" fmla="*/ 4238574 h 5025119"/>
              <a:gd name="connsiteX144" fmla="*/ 926992 w 6886274"/>
              <a:gd name="connsiteY144" fmla="*/ 4218102 h 5025119"/>
              <a:gd name="connsiteX145" fmla="*/ 689508 w 6886274"/>
              <a:gd name="connsiteY145" fmla="*/ 4140677 h 5025119"/>
              <a:gd name="connsiteX146" fmla="*/ 606873 w 6886274"/>
              <a:gd name="connsiteY146" fmla="*/ 4169711 h 5025119"/>
              <a:gd name="connsiteX147" fmla="*/ 831701 w 6886274"/>
              <a:gd name="connsiteY147" fmla="*/ 4297759 h 5025119"/>
              <a:gd name="connsiteX148" fmla="*/ 960493 w 6886274"/>
              <a:gd name="connsiteY148" fmla="*/ 4356944 h 5025119"/>
              <a:gd name="connsiteX149" fmla="*/ 1012233 w 6886274"/>
              <a:gd name="connsiteY149" fmla="*/ 4402356 h 5025119"/>
              <a:gd name="connsiteX150" fmla="*/ 1159636 w 6886274"/>
              <a:gd name="connsiteY150" fmla="*/ 4564276 h 5025119"/>
              <a:gd name="connsiteX151" fmla="*/ 1592169 w 6886274"/>
              <a:gd name="connsiteY151" fmla="*/ 4741458 h 5025119"/>
              <a:gd name="connsiteX152" fmla="*/ 3110499 w 6886274"/>
              <a:gd name="connsiteY152" fmla="*/ 5032171 h 5025119"/>
              <a:gd name="connsiteX153" fmla="*/ 6033630 w 6886274"/>
              <a:gd name="connsiteY153" fmla="*/ 4091915 h 5025119"/>
              <a:gd name="connsiteX154" fmla="*/ 6180661 w 6886274"/>
              <a:gd name="connsiteY154" fmla="*/ 3957912 h 5025119"/>
              <a:gd name="connsiteX155" fmla="*/ 6305359 w 6886274"/>
              <a:gd name="connsiteY155" fmla="*/ 3837309 h 5025119"/>
              <a:gd name="connsiteX156" fmla="*/ 6240218 w 6886274"/>
              <a:gd name="connsiteY156" fmla="*/ 3796364 h 5025119"/>
              <a:gd name="connsiteX157" fmla="*/ 6328437 w 6886274"/>
              <a:gd name="connsiteY157" fmla="*/ 3681344 h 5025119"/>
              <a:gd name="connsiteX158" fmla="*/ 6608355 w 6886274"/>
              <a:gd name="connsiteY158" fmla="*/ 3326236 h 5025119"/>
              <a:gd name="connsiteX159" fmla="*/ 6731191 w 6886274"/>
              <a:gd name="connsiteY159" fmla="*/ 3248067 h 5025119"/>
              <a:gd name="connsiteX160" fmla="*/ 6880456 w 6886274"/>
              <a:gd name="connsiteY160" fmla="*/ 3051529 h 5025119"/>
              <a:gd name="connsiteX161" fmla="*/ 6901673 w 6886274"/>
              <a:gd name="connsiteY161" fmla="*/ 2763795 h 5025119"/>
              <a:gd name="connsiteX162" fmla="*/ 6871150 w 6886274"/>
              <a:gd name="connsiteY162" fmla="*/ 2948421 h 5025119"/>
              <a:gd name="connsiteX163" fmla="*/ 6848444 w 6886274"/>
              <a:gd name="connsiteY163" fmla="*/ 2890353 h 5025119"/>
              <a:gd name="connsiteX164" fmla="*/ 6878223 w 6886274"/>
              <a:gd name="connsiteY164" fmla="*/ 2873230 h 5025119"/>
              <a:gd name="connsiteX165" fmla="*/ 6762459 w 6886274"/>
              <a:gd name="connsiteY165" fmla="*/ 2568745 h 5025119"/>
              <a:gd name="connsiteX166" fmla="*/ 6673123 w 6886274"/>
              <a:gd name="connsiteY166" fmla="*/ 2451493 h 5025119"/>
              <a:gd name="connsiteX167" fmla="*/ 6662700 w 6886274"/>
              <a:gd name="connsiteY167" fmla="*/ 2346896 h 5025119"/>
              <a:gd name="connsiteX168" fmla="*/ 6487752 w 6886274"/>
              <a:gd name="connsiteY168" fmla="*/ 2285105 h 5025119"/>
              <a:gd name="connsiteX169" fmla="*/ 6652278 w 6886274"/>
              <a:gd name="connsiteY169" fmla="*/ 2063628 h 5025119"/>
              <a:gd name="connsiteX170" fmla="*/ 6668656 w 6886274"/>
              <a:gd name="connsiteY170" fmla="*/ 2017843 h 5025119"/>
              <a:gd name="connsiteX171" fmla="*/ 6570015 w 6886274"/>
              <a:gd name="connsiteY171" fmla="*/ 1854062 h 5025119"/>
              <a:gd name="connsiteX172" fmla="*/ 6554009 w 6886274"/>
              <a:gd name="connsiteY172" fmla="*/ 1827633 h 5025119"/>
              <a:gd name="connsiteX173" fmla="*/ 6517531 w 6886274"/>
              <a:gd name="connsiteY173" fmla="*/ 1775149 h 5025119"/>
              <a:gd name="connsiteX174" fmla="*/ 6412934 w 6886274"/>
              <a:gd name="connsiteY174" fmla="*/ 1762493 h 5025119"/>
              <a:gd name="connsiteX175" fmla="*/ 6467279 w 6886274"/>
              <a:gd name="connsiteY175" fmla="*/ 1725642 h 5025119"/>
              <a:gd name="connsiteX176" fmla="*/ 6572621 w 6886274"/>
              <a:gd name="connsiteY176" fmla="*/ 1600200 h 5025119"/>
              <a:gd name="connsiteX177" fmla="*/ 6502641 w 6886274"/>
              <a:gd name="connsiteY177" fmla="*/ 1480341 h 5025119"/>
              <a:gd name="connsiteX178" fmla="*/ 6481796 w 6886274"/>
              <a:gd name="connsiteY178" fmla="*/ 1461358 h 5025119"/>
              <a:gd name="connsiteX179" fmla="*/ 6509713 w 6886274"/>
              <a:gd name="connsiteY179" fmla="*/ 1436418 h 5025119"/>
              <a:gd name="connsiteX180" fmla="*/ 6567037 w 6886274"/>
              <a:gd name="connsiteY180" fmla="*/ 1348199 h 5025119"/>
              <a:gd name="connsiteX181" fmla="*/ 6596816 w 6886274"/>
              <a:gd name="connsiteY181" fmla="*/ 1286781 h 5025119"/>
              <a:gd name="connsiteX182" fmla="*/ 6632178 w 6886274"/>
              <a:gd name="connsiteY182" fmla="*/ 1261842 h 5025119"/>
              <a:gd name="connsiteX183" fmla="*/ 6639994 w 6886274"/>
              <a:gd name="connsiteY183" fmla="*/ 1240625 h 5025119"/>
              <a:gd name="connsiteX184" fmla="*/ 6622127 w 6886274"/>
              <a:gd name="connsiteY184" fmla="*/ 1136400 h 5025119"/>
              <a:gd name="connsiteX185" fmla="*/ 6612077 w 6886274"/>
              <a:gd name="connsiteY185" fmla="*/ 1109599 h 5025119"/>
              <a:gd name="connsiteX186" fmla="*/ 6531675 w 6886274"/>
              <a:gd name="connsiteY186" fmla="*/ 1009469 h 5025119"/>
              <a:gd name="connsiteX187" fmla="*/ 6456113 w 6886274"/>
              <a:gd name="connsiteY187" fmla="*/ 845315 h 5025119"/>
              <a:gd name="connsiteX188" fmla="*/ 6440851 w 6886274"/>
              <a:gd name="connsiteY188" fmla="*/ 739229 h 5025119"/>
              <a:gd name="connsiteX189" fmla="*/ 6434523 w 6886274"/>
              <a:gd name="connsiteY189" fmla="*/ 715034 h 5025119"/>
              <a:gd name="connsiteX190" fmla="*/ 6432290 w 6886274"/>
              <a:gd name="connsiteY190" fmla="*/ 617510 h 5025119"/>
              <a:gd name="connsiteX191" fmla="*/ 6416284 w 6886274"/>
              <a:gd name="connsiteY191" fmla="*/ 595176 h 5025119"/>
              <a:gd name="connsiteX192" fmla="*/ 6267763 w 6886274"/>
              <a:gd name="connsiteY192" fmla="*/ 591826 h 5025119"/>
              <a:gd name="connsiteX193" fmla="*/ 6236496 w 6886274"/>
              <a:gd name="connsiteY193" fmla="*/ 521102 h 5025119"/>
              <a:gd name="connsiteX194" fmla="*/ 6257341 w 6886274"/>
              <a:gd name="connsiteY194" fmla="*/ 487229 h 5025119"/>
              <a:gd name="connsiteX195" fmla="*/ 6248780 w 6886274"/>
              <a:gd name="connsiteY195" fmla="*/ 465267 h 5025119"/>
              <a:gd name="connsiteX196" fmla="*/ 6226818 w 6886274"/>
              <a:gd name="connsiteY196" fmla="*/ 473456 h 5025119"/>
              <a:gd name="connsiteX197" fmla="*/ 6115149 w 6886274"/>
              <a:gd name="connsiteY197" fmla="*/ 551625 h 5025119"/>
              <a:gd name="connsiteX198" fmla="*/ 5951739 w 6886274"/>
              <a:gd name="connsiteY198" fmla="*/ 659944 h 5025119"/>
              <a:gd name="connsiteX199" fmla="*/ 5917122 w 6886274"/>
              <a:gd name="connsiteY199" fmla="*/ 644310 h 5025119"/>
              <a:gd name="connsiteX200" fmla="*/ 5890694 w 6886274"/>
              <a:gd name="connsiteY200" fmla="*/ 630538 h 5025119"/>
              <a:gd name="connsiteX201" fmla="*/ 5837464 w 6886274"/>
              <a:gd name="connsiteY201" fmla="*/ 646916 h 5025119"/>
              <a:gd name="connsiteX202" fmla="*/ 5809175 w 6886274"/>
              <a:gd name="connsiteY202" fmla="*/ 683395 h 5025119"/>
              <a:gd name="connsiteX203" fmla="*/ 5815503 w 6886274"/>
              <a:gd name="connsiteY203" fmla="*/ 698656 h 5025119"/>
              <a:gd name="connsiteX204" fmla="*/ 5746268 w 6886274"/>
              <a:gd name="connsiteY204" fmla="*/ 667389 h 5025119"/>
              <a:gd name="connsiteX205" fmla="*/ 5458905 w 6886274"/>
              <a:gd name="connsiteY205" fmla="*/ 754119 h 5025119"/>
              <a:gd name="connsiteX206" fmla="*/ 885302 w 6886274"/>
              <a:gd name="connsiteY206" fmla="*/ 1333310 h 5025119"/>
              <a:gd name="connsiteX207" fmla="*/ 862596 w 6886274"/>
              <a:gd name="connsiteY207" fmla="*/ 1314326 h 5025119"/>
              <a:gd name="connsiteX208" fmla="*/ 866318 w 6886274"/>
              <a:gd name="connsiteY208" fmla="*/ 1309860 h 5025119"/>
              <a:gd name="connsiteX209" fmla="*/ 912103 w 6886274"/>
              <a:gd name="connsiteY209" fmla="*/ 1341127 h 5025119"/>
              <a:gd name="connsiteX210" fmla="*/ 885302 w 6886274"/>
              <a:gd name="connsiteY210" fmla="*/ 1333310 h 5025119"/>
              <a:gd name="connsiteX211" fmla="*/ 1140280 w 6886274"/>
              <a:gd name="connsiteY211" fmla="*/ 787619 h 5025119"/>
              <a:gd name="connsiteX212" fmla="*/ 1414987 w 6886274"/>
              <a:gd name="connsiteY212" fmla="*/ 975596 h 5025119"/>
              <a:gd name="connsiteX213" fmla="*/ 1410892 w 6886274"/>
              <a:gd name="connsiteY213" fmla="*/ 980063 h 5025119"/>
              <a:gd name="connsiteX214" fmla="*/ 1140280 w 6886274"/>
              <a:gd name="connsiteY214" fmla="*/ 787619 h 50251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Lst>
            <a:rect l="l" t="t" r="r" b="b"/>
            <a:pathLst>
              <a:path w="6886274" h="5025119">
                <a:moveTo>
                  <a:pt x="5458905" y="754119"/>
                </a:moveTo>
                <a:cubicBezTo>
                  <a:pt x="5417216" y="775336"/>
                  <a:pt x="4594585" y="1111088"/>
                  <a:pt x="3455557" y="1027709"/>
                </a:cubicBezTo>
                <a:cubicBezTo>
                  <a:pt x="3415356" y="1024731"/>
                  <a:pt x="3377389" y="1022869"/>
                  <a:pt x="3338677" y="1021381"/>
                </a:cubicBezTo>
                <a:cubicBezTo>
                  <a:pt x="2996224" y="1006119"/>
                  <a:pt x="2660100" y="998674"/>
                  <a:pt x="2518280" y="980435"/>
                </a:cubicBezTo>
                <a:cubicBezTo>
                  <a:pt x="2407355" y="965918"/>
                  <a:pt x="1840075" y="843082"/>
                  <a:pt x="1673687" y="739229"/>
                </a:cubicBezTo>
                <a:cubicBezTo>
                  <a:pt x="1503578" y="632771"/>
                  <a:pt x="1343146" y="515146"/>
                  <a:pt x="1183459" y="397149"/>
                </a:cubicBezTo>
                <a:cubicBezTo>
                  <a:pt x="1114224" y="346153"/>
                  <a:pt x="1040522" y="299624"/>
                  <a:pt x="977987" y="241184"/>
                </a:cubicBezTo>
                <a:cubicBezTo>
                  <a:pt x="915453" y="182372"/>
                  <a:pt x="855896" y="121326"/>
                  <a:pt x="788150" y="66980"/>
                </a:cubicBezTo>
                <a:cubicBezTo>
                  <a:pt x="768794" y="51346"/>
                  <a:pt x="749438" y="34596"/>
                  <a:pt x="721148" y="31990"/>
                </a:cubicBezTo>
                <a:cubicBezTo>
                  <a:pt x="714820" y="31246"/>
                  <a:pt x="708120" y="31618"/>
                  <a:pt x="701792" y="32362"/>
                </a:cubicBezTo>
                <a:cubicBezTo>
                  <a:pt x="694720" y="33107"/>
                  <a:pt x="689136" y="36829"/>
                  <a:pt x="686530" y="43157"/>
                </a:cubicBezTo>
                <a:cubicBezTo>
                  <a:pt x="683925" y="50230"/>
                  <a:pt x="688392" y="54324"/>
                  <a:pt x="693603" y="58046"/>
                </a:cubicBezTo>
                <a:cubicBezTo>
                  <a:pt x="697325" y="60652"/>
                  <a:pt x="701047" y="64747"/>
                  <a:pt x="705886" y="65491"/>
                </a:cubicBezTo>
                <a:cubicBezTo>
                  <a:pt x="736782" y="69958"/>
                  <a:pt x="748321" y="92664"/>
                  <a:pt x="762838" y="112764"/>
                </a:cubicBezTo>
                <a:cubicBezTo>
                  <a:pt x="769166" y="121326"/>
                  <a:pt x="775866" y="128026"/>
                  <a:pt x="764327" y="140309"/>
                </a:cubicBezTo>
                <a:cubicBezTo>
                  <a:pt x="754277" y="151104"/>
                  <a:pt x="764699" y="156688"/>
                  <a:pt x="775121" y="159666"/>
                </a:cubicBezTo>
                <a:cubicBezTo>
                  <a:pt x="789638" y="163760"/>
                  <a:pt x="806761" y="163016"/>
                  <a:pt x="823139" y="176416"/>
                </a:cubicBezTo>
                <a:cubicBezTo>
                  <a:pt x="761721" y="177533"/>
                  <a:pt x="735665" y="142171"/>
                  <a:pt x="707748" y="109414"/>
                </a:cubicBezTo>
                <a:cubicBezTo>
                  <a:pt x="697325" y="97503"/>
                  <a:pt x="690253" y="83358"/>
                  <a:pt x="681319" y="69958"/>
                </a:cubicBezTo>
                <a:cubicBezTo>
                  <a:pt x="670152" y="53580"/>
                  <a:pt x="657124" y="52835"/>
                  <a:pt x="640746" y="67352"/>
                </a:cubicBezTo>
                <a:cubicBezTo>
                  <a:pt x="626229" y="80380"/>
                  <a:pt x="619157" y="79264"/>
                  <a:pt x="614318" y="61396"/>
                </a:cubicBezTo>
                <a:cubicBezTo>
                  <a:pt x="606873" y="33479"/>
                  <a:pt x="589750" y="13751"/>
                  <a:pt x="560716" y="3701"/>
                </a:cubicBezTo>
                <a:cubicBezTo>
                  <a:pt x="554388" y="1467"/>
                  <a:pt x="546572" y="-3372"/>
                  <a:pt x="540616" y="3701"/>
                </a:cubicBezTo>
                <a:cubicBezTo>
                  <a:pt x="535405" y="9656"/>
                  <a:pt x="539871" y="16729"/>
                  <a:pt x="543594" y="21940"/>
                </a:cubicBezTo>
                <a:cubicBezTo>
                  <a:pt x="550294" y="31246"/>
                  <a:pt x="556250" y="40179"/>
                  <a:pt x="558855" y="51346"/>
                </a:cubicBezTo>
                <a:cubicBezTo>
                  <a:pt x="560716" y="58791"/>
                  <a:pt x="562578" y="66980"/>
                  <a:pt x="557366" y="72563"/>
                </a:cubicBezTo>
                <a:cubicBezTo>
                  <a:pt x="535777" y="96386"/>
                  <a:pt x="551411" y="107553"/>
                  <a:pt x="570022" y="120209"/>
                </a:cubicBezTo>
                <a:cubicBezTo>
                  <a:pt x="595706" y="137332"/>
                  <a:pt x="605756" y="162643"/>
                  <a:pt x="599801" y="192794"/>
                </a:cubicBezTo>
                <a:cubicBezTo>
                  <a:pt x="597567" y="205078"/>
                  <a:pt x="599056" y="212522"/>
                  <a:pt x="614318" y="212150"/>
                </a:cubicBezTo>
                <a:cubicBezTo>
                  <a:pt x="620273" y="212150"/>
                  <a:pt x="621762" y="216245"/>
                  <a:pt x="623996" y="220711"/>
                </a:cubicBezTo>
                <a:cubicBezTo>
                  <a:pt x="671641" y="326053"/>
                  <a:pt x="740504" y="418366"/>
                  <a:pt x="821278" y="503235"/>
                </a:cubicBezTo>
                <a:cubicBezTo>
                  <a:pt x="886791" y="572098"/>
                  <a:pt x="959004" y="634260"/>
                  <a:pt x="1033822" y="694562"/>
                </a:cubicBezTo>
                <a:cubicBezTo>
                  <a:pt x="1036055" y="696423"/>
                  <a:pt x="1038289" y="698656"/>
                  <a:pt x="1039406" y="702378"/>
                </a:cubicBezTo>
                <a:cubicBezTo>
                  <a:pt x="1004044" y="694934"/>
                  <a:pt x="973521" y="679672"/>
                  <a:pt x="944114" y="662550"/>
                </a:cubicBezTo>
                <a:cubicBezTo>
                  <a:pt x="865946" y="617138"/>
                  <a:pt x="800061" y="558325"/>
                  <a:pt x="733432" y="500629"/>
                </a:cubicBezTo>
                <a:cubicBezTo>
                  <a:pt x="692858" y="465267"/>
                  <a:pt x="651169" y="431022"/>
                  <a:pt x="606501" y="399755"/>
                </a:cubicBezTo>
                <a:cubicBezTo>
                  <a:pt x="599056" y="394543"/>
                  <a:pt x="593845" y="387843"/>
                  <a:pt x="588634" y="381143"/>
                </a:cubicBezTo>
                <a:cubicBezTo>
                  <a:pt x="585656" y="377421"/>
                  <a:pt x="581934" y="374071"/>
                  <a:pt x="575978" y="375560"/>
                </a:cubicBezTo>
                <a:cubicBezTo>
                  <a:pt x="568533" y="377421"/>
                  <a:pt x="567789" y="383004"/>
                  <a:pt x="567044" y="388588"/>
                </a:cubicBezTo>
                <a:cubicBezTo>
                  <a:pt x="564811" y="406455"/>
                  <a:pt x="569650" y="422461"/>
                  <a:pt x="578956" y="437722"/>
                </a:cubicBezTo>
                <a:cubicBezTo>
                  <a:pt x="603151" y="476806"/>
                  <a:pt x="638885" y="506957"/>
                  <a:pt x="675736" y="535619"/>
                </a:cubicBezTo>
                <a:cubicBezTo>
                  <a:pt x="723381" y="572470"/>
                  <a:pt x="769538" y="610810"/>
                  <a:pt x="811600" y="652872"/>
                </a:cubicBezTo>
                <a:cubicBezTo>
                  <a:pt x="814578" y="655850"/>
                  <a:pt x="820161" y="657711"/>
                  <a:pt x="818300" y="666272"/>
                </a:cubicBezTo>
                <a:cubicBezTo>
                  <a:pt x="791872" y="646544"/>
                  <a:pt x="766932" y="627188"/>
                  <a:pt x="741621" y="608576"/>
                </a:cubicBezTo>
                <a:cubicBezTo>
                  <a:pt x="716681" y="589965"/>
                  <a:pt x="691369" y="571353"/>
                  <a:pt x="666430" y="553114"/>
                </a:cubicBezTo>
                <a:cubicBezTo>
                  <a:pt x="660474" y="548647"/>
                  <a:pt x="654146" y="542319"/>
                  <a:pt x="645585" y="547903"/>
                </a:cubicBezTo>
                <a:cubicBezTo>
                  <a:pt x="636652" y="553486"/>
                  <a:pt x="637768" y="562792"/>
                  <a:pt x="640002" y="570236"/>
                </a:cubicBezTo>
                <a:cubicBezTo>
                  <a:pt x="647074" y="592198"/>
                  <a:pt x="659358" y="611554"/>
                  <a:pt x="675736" y="628677"/>
                </a:cubicBezTo>
                <a:cubicBezTo>
                  <a:pt x="731570" y="685256"/>
                  <a:pt x="795966" y="734018"/>
                  <a:pt x="855896" y="786875"/>
                </a:cubicBezTo>
                <a:cubicBezTo>
                  <a:pt x="888280" y="815537"/>
                  <a:pt x="918058" y="846060"/>
                  <a:pt x="946348" y="877699"/>
                </a:cubicBezTo>
                <a:cubicBezTo>
                  <a:pt x="952676" y="884772"/>
                  <a:pt x="952303" y="891472"/>
                  <a:pt x="950442" y="899661"/>
                </a:cubicBezTo>
                <a:cubicBezTo>
                  <a:pt x="942998" y="932790"/>
                  <a:pt x="954537" y="943957"/>
                  <a:pt x="991760" y="937629"/>
                </a:cubicBezTo>
                <a:cubicBezTo>
                  <a:pt x="1003299" y="935767"/>
                  <a:pt x="1011116" y="937629"/>
                  <a:pt x="1018188" y="945445"/>
                </a:cubicBezTo>
                <a:cubicBezTo>
                  <a:pt x="1103802" y="1042225"/>
                  <a:pt x="1205048" y="1123744"/>
                  <a:pt x="1315601" y="1196329"/>
                </a:cubicBezTo>
                <a:cubicBezTo>
                  <a:pt x="1360641" y="1225735"/>
                  <a:pt x="1407170" y="1253653"/>
                  <a:pt x="1454443" y="1279709"/>
                </a:cubicBezTo>
                <a:cubicBezTo>
                  <a:pt x="1454443" y="1281570"/>
                  <a:pt x="1454443" y="1283804"/>
                  <a:pt x="1454443" y="1285665"/>
                </a:cubicBezTo>
                <a:cubicBezTo>
                  <a:pt x="1454071" y="1288270"/>
                  <a:pt x="1453699" y="1289759"/>
                  <a:pt x="1453327" y="1291993"/>
                </a:cubicBezTo>
                <a:cubicBezTo>
                  <a:pt x="1386697" y="1251792"/>
                  <a:pt x="1320812" y="1210474"/>
                  <a:pt x="1256416" y="1166923"/>
                </a:cubicBezTo>
                <a:cubicBezTo>
                  <a:pt x="1081840" y="1048926"/>
                  <a:pt x="915080" y="922367"/>
                  <a:pt x="745715" y="798786"/>
                </a:cubicBezTo>
                <a:cubicBezTo>
                  <a:pt x="688764" y="757096"/>
                  <a:pt x="643724" y="703867"/>
                  <a:pt x="592356" y="656966"/>
                </a:cubicBezTo>
                <a:cubicBezTo>
                  <a:pt x="558111" y="625699"/>
                  <a:pt x="525354" y="592943"/>
                  <a:pt x="485526" y="567259"/>
                </a:cubicBezTo>
                <a:cubicBezTo>
                  <a:pt x="469148" y="556836"/>
                  <a:pt x="452025" y="547530"/>
                  <a:pt x="430063" y="550136"/>
                </a:cubicBezTo>
                <a:cubicBezTo>
                  <a:pt x="421502" y="551253"/>
                  <a:pt x="411824" y="553486"/>
                  <a:pt x="408846" y="563164"/>
                </a:cubicBezTo>
                <a:cubicBezTo>
                  <a:pt x="406240" y="572842"/>
                  <a:pt x="414057" y="577309"/>
                  <a:pt x="421130" y="581403"/>
                </a:cubicBezTo>
                <a:cubicBezTo>
                  <a:pt x="422991" y="582520"/>
                  <a:pt x="424852" y="584009"/>
                  <a:pt x="426713" y="584009"/>
                </a:cubicBezTo>
                <a:cubicBezTo>
                  <a:pt x="462075" y="586242"/>
                  <a:pt x="470264" y="614532"/>
                  <a:pt x="487015" y="635005"/>
                </a:cubicBezTo>
                <a:cubicBezTo>
                  <a:pt x="492226" y="641333"/>
                  <a:pt x="492598" y="647661"/>
                  <a:pt x="487015" y="655105"/>
                </a:cubicBezTo>
                <a:cubicBezTo>
                  <a:pt x="476964" y="668505"/>
                  <a:pt x="484037" y="674461"/>
                  <a:pt x="497437" y="678183"/>
                </a:cubicBezTo>
                <a:cubicBezTo>
                  <a:pt x="510837" y="681906"/>
                  <a:pt x="525354" y="683022"/>
                  <a:pt x="539871" y="691584"/>
                </a:cubicBezTo>
                <a:cubicBezTo>
                  <a:pt x="516793" y="698656"/>
                  <a:pt x="500787" y="691212"/>
                  <a:pt x="485898" y="681906"/>
                </a:cubicBezTo>
                <a:cubicBezTo>
                  <a:pt x="452397" y="661433"/>
                  <a:pt x="430808" y="631282"/>
                  <a:pt x="410335" y="600387"/>
                </a:cubicBezTo>
                <a:cubicBezTo>
                  <a:pt x="406240" y="594431"/>
                  <a:pt x="402890" y="587731"/>
                  <a:pt x="397307" y="582892"/>
                </a:cubicBezTo>
                <a:cubicBezTo>
                  <a:pt x="386884" y="573214"/>
                  <a:pt x="375717" y="572098"/>
                  <a:pt x="363062" y="584009"/>
                </a:cubicBezTo>
                <a:cubicBezTo>
                  <a:pt x="346311" y="599643"/>
                  <a:pt x="340356" y="598526"/>
                  <a:pt x="334772" y="578426"/>
                </a:cubicBezTo>
                <a:cubicBezTo>
                  <a:pt x="327327" y="551253"/>
                  <a:pt x="310577" y="532269"/>
                  <a:pt x="281915" y="522219"/>
                </a:cubicBezTo>
                <a:cubicBezTo>
                  <a:pt x="275960" y="519985"/>
                  <a:pt x="269632" y="517007"/>
                  <a:pt x="263304" y="521846"/>
                </a:cubicBezTo>
                <a:cubicBezTo>
                  <a:pt x="256604" y="527430"/>
                  <a:pt x="261070" y="533013"/>
                  <a:pt x="263676" y="538225"/>
                </a:cubicBezTo>
                <a:cubicBezTo>
                  <a:pt x="267398" y="546414"/>
                  <a:pt x="271865" y="554603"/>
                  <a:pt x="275215" y="563164"/>
                </a:cubicBezTo>
                <a:cubicBezTo>
                  <a:pt x="281171" y="576937"/>
                  <a:pt x="282288" y="591454"/>
                  <a:pt x="271121" y="604854"/>
                </a:cubicBezTo>
                <a:cubicBezTo>
                  <a:pt x="262931" y="614532"/>
                  <a:pt x="263676" y="620860"/>
                  <a:pt x="274471" y="627560"/>
                </a:cubicBezTo>
                <a:cubicBezTo>
                  <a:pt x="309088" y="648405"/>
                  <a:pt x="331050" y="675578"/>
                  <a:pt x="319138" y="718012"/>
                </a:cubicBezTo>
                <a:cubicBezTo>
                  <a:pt x="317277" y="723968"/>
                  <a:pt x="319511" y="729924"/>
                  <a:pt x="326583" y="729551"/>
                </a:cubicBezTo>
                <a:cubicBezTo>
                  <a:pt x="342217" y="728435"/>
                  <a:pt x="344822" y="738113"/>
                  <a:pt x="349289" y="748163"/>
                </a:cubicBezTo>
                <a:cubicBezTo>
                  <a:pt x="392840" y="844571"/>
                  <a:pt x="455747" y="928695"/>
                  <a:pt x="528332" y="1007608"/>
                </a:cubicBezTo>
                <a:cubicBezTo>
                  <a:pt x="600173" y="1085777"/>
                  <a:pt x="680947" y="1155756"/>
                  <a:pt x="766932" y="1222758"/>
                </a:cubicBezTo>
                <a:cubicBezTo>
                  <a:pt x="742737" y="1220524"/>
                  <a:pt x="711470" y="1206752"/>
                  <a:pt x="681319" y="1190746"/>
                </a:cubicBezTo>
                <a:cubicBezTo>
                  <a:pt x="601662" y="1147939"/>
                  <a:pt x="536149" y="1089871"/>
                  <a:pt x="469520" y="1032920"/>
                </a:cubicBezTo>
                <a:cubicBezTo>
                  <a:pt x="422991" y="993091"/>
                  <a:pt x="377579" y="952146"/>
                  <a:pt x="325466" y="917900"/>
                </a:cubicBezTo>
                <a:cubicBezTo>
                  <a:pt x="319511" y="914178"/>
                  <a:pt x="315416" y="909339"/>
                  <a:pt x="312066" y="903383"/>
                </a:cubicBezTo>
                <a:cubicBezTo>
                  <a:pt x="309088" y="898172"/>
                  <a:pt x="304621" y="893333"/>
                  <a:pt x="296805" y="895566"/>
                </a:cubicBezTo>
                <a:cubicBezTo>
                  <a:pt x="288988" y="898172"/>
                  <a:pt x="288243" y="904872"/>
                  <a:pt x="288243" y="910828"/>
                </a:cubicBezTo>
                <a:cubicBezTo>
                  <a:pt x="289360" y="933162"/>
                  <a:pt x="295688" y="953262"/>
                  <a:pt x="309460" y="971129"/>
                </a:cubicBezTo>
                <a:cubicBezTo>
                  <a:pt x="336261" y="1006864"/>
                  <a:pt x="371995" y="1034781"/>
                  <a:pt x="407729" y="1062698"/>
                </a:cubicBezTo>
                <a:cubicBezTo>
                  <a:pt x="457236" y="1101038"/>
                  <a:pt x="503021" y="1142728"/>
                  <a:pt x="544338" y="1189257"/>
                </a:cubicBezTo>
                <a:cubicBezTo>
                  <a:pt x="514560" y="1166551"/>
                  <a:pt x="484781" y="1143472"/>
                  <a:pt x="454630" y="1120766"/>
                </a:cubicBezTo>
                <a:cubicBezTo>
                  <a:pt x="431924" y="1103644"/>
                  <a:pt x="408474" y="1087265"/>
                  <a:pt x="385396" y="1070515"/>
                </a:cubicBezTo>
                <a:cubicBezTo>
                  <a:pt x="379812" y="1066421"/>
                  <a:pt x="373856" y="1061954"/>
                  <a:pt x="366040" y="1067537"/>
                </a:cubicBezTo>
                <a:cubicBezTo>
                  <a:pt x="358967" y="1072376"/>
                  <a:pt x="360084" y="1079449"/>
                  <a:pt x="361573" y="1086149"/>
                </a:cubicBezTo>
                <a:cubicBezTo>
                  <a:pt x="367156" y="1112577"/>
                  <a:pt x="382790" y="1133794"/>
                  <a:pt x="402146" y="1152778"/>
                </a:cubicBezTo>
                <a:cubicBezTo>
                  <a:pt x="425596" y="1175484"/>
                  <a:pt x="450164" y="1197074"/>
                  <a:pt x="475475" y="1218663"/>
                </a:cubicBezTo>
                <a:cubicBezTo>
                  <a:pt x="448303" y="1212707"/>
                  <a:pt x="421130" y="1206752"/>
                  <a:pt x="393957" y="1201913"/>
                </a:cubicBezTo>
                <a:cubicBezTo>
                  <a:pt x="406240" y="1245091"/>
                  <a:pt x="434902" y="1253653"/>
                  <a:pt x="460586" y="1260353"/>
                </a:cubicBezTo>
                <a:cubicBezTo>
                  <a:pt x="495204" y="1268914"/>
                  <a:pt x="528332" y="1279709"/>
                  <a:pt x="561089" y="1291993"/>
                </a:cubicBezTo>
                <a:cubicBezTo>
                  <a:pt x="574861" y="1304276"/>
                  <a:pt x="588634" y="1316188"/>
                  <a:pt x="602034" y="1328843"/>
                </a:cubicBezTo>
                <a:cubicBezTo>
                  <a:pt x="615807" y="1341872"/>
                  <a:pt x="628835" y="1354900"/>
                  <a:pt x="641863" y="1368672"/>
                </a:cubicBezTo>
                <a:cubicBezTo>
                  <a:pt x="651169" y="1378722"/>
                  <a:pt x="662335" y="1387284"/>
                  <a:pt x="651541" y="1404406"/>
                </a:cubicBezTo>
                <a:cubicBezTo>
                  <a:pt x="646702" y="1412223"/>
                  <a:pt x="678341" y="1454658"/>
                  <a:pt x="688392" y="1457263"/>
                </a:cubicBezTo>
                <a:cubicBezTo>
                  <a:pt x="689881" y="1457635"/>
                  <a:pt x="691369" y="1458008"/>
                  <a:pt x="692486" y="1458008"/>
                </a:cubicBezTo>
                <a:cubicBezTo>
                  <a:pt x="714076" y="1456519"/>
                  <a:pt x="718915" y="1469175"/>
                  <a:pt x="719287" y="1485181"/>
                </a:cubicBezTo>
                <a:cubicBezTo>
                  <a:pt x="719659" y="1500814"/>
                  <a:pt x="715937" y="1520170"/>
                  <a:pt x="745343" y="1512353"/>
                </a:cubicBezTo>
                <a:cubicBezTo>
                  <a:pt x="748693" y="1511609"/>
                  <a:pt x="749438" y="1513842"/>
                  <a:pt x="750926" y="1516448"/>
                </a:cubicBezTo>
                <a:cubicBezTo>
                  <a:pt x="782938" y="1583077"/>
                  <a:pt x="836912" y="1634445"/>
                  <a:pt x="890141" y="1685813"/>
                </a:cubicBezTo>
                <a:cubicBezTo>
                  <a:pt x="893119" y="1688419"/>
                  <a:pt x="896097" y="1691024"/>
                  <a:pt x="899074" y="1693630"/>
                </a:cubicBezTo>
                <a:cubicBezTo>
                  <a:pt x="843240" y="1680602"/>
                  <a:pt x="658985" y="1663851"/>
                  <a:pt x="605012" y="1669435"/>
                </a:cubicBezTo>
                <a:cubicBezTo>
                  <a:pt x="556994" y="1674274"/>
                  <a:pt x="285638" y="1593128"/>
                  <a:pt x="229431" y="1545110"/>
                </a:cubicBezTo>
                <a:cubicBezTo>
                  <a:pt x="221614" y="1582705"/>
                  <a:pt x="238364" y="1597594"/>
                  <a:pt x="251765" y="1614717"/>
                </a:cubicBezTo>
                <a:cubicBezTo>
                  <a:pt x="270748" y="1638912"/>
                  <a:pt x="273726" y="1656035"/>
                  <a:pt x="237992" y="1675391"/>
                </a:cubicBezTo>
                <a:cubicBezTo>
                  <a:pt x="135628" y="1730481"/>
                  <a:pt x="136745" y="1732342"/>
                  <a:pt x="232781" y="1807160"/>
                </a:cubicBezTo>
                <a:cubicBezTo>
                  <a:pt x="237248" y="1810511"/>
                  <a:pt x="235014" y="1821305"/>
                  <a:pt x="236131" y="1828750"/>
                </a:cubicBezTo>
                <a:cubicBezTo>
                  <a:pt x="211191" y="1839917"/>
                  <a:pt x="181785" y="1810883"/>
                  <a:pt x="152007" y="1842150"/>
                </a:cubicBezTo>
                <a:cubicBezTo>
                  <a:pt x="280426" y="1979503"/>
                  <a:pt x="475848" y="2110157"/>
                  <a:pt x="653030" y="2213265"/>
                </a:cubicBezTo>
                <a:cubicBezTo>
                  <a:pt x="509721" y="2247138"/>
                  <a:pt x="423735" y="2128024"/>
                  <a:pt x="318394" y="2143285"/>
                </a:cubicBezTo>
                <a:cubicBezTo>
                  <a:pt x="265909" y="2180508"/>
                  <a:pt x="422246" y="2240810"/>
                  <a:pt x="272982" y="2258305"/>
                </a:cubicBezTo>
                <a:cubicBezTo>
                  <a:pt x="337750" y="2291061"/>
                  <a:pt x="385768" y="2323073"/>
                  <a:pt x="430435" y="2360668"/>
                </a:cubicBezTo>
                <a:cubicBezTo>
                  <a:pt x="509721" y="2428042"/>
                  <a:pt x="525354" y="2472710"/>
                  <a:pt x="488876" y="2563162"/>
                </a:cubicBezTo>
                <a:cubicBezTo>
                  <a:pt x="464681" y="2622719"/>
                  <a:pt x="429691" y="2677437"/>
                  <a:pt x="460586" y="2748533"/>
                </a:cubicBezTo>
                <a:cubicBezTo>
                  <a:pt x="481803" y="2797295"/>
                  <a:pt x="473614" y="2829307"/>
                  <a:pt x="393212" y="2807345"/>
                </a:cubicBezTo>
                <a:cubicBezTo>
                  <a:pt x="306483" y="2783895"/>
                  <a:pt x="273726" y="2827818"/>
                  <a:pt x="295688" y="2913059"/>
                </a:cubicBezTo>
                <a:cubicBezTo>
                  <a:pt x="309833" y="2967777"/>
                  <a:pt x="294943" y="2984900"/>
                  <a:pt x="235386" y="2978572"/>
                </a:cubicBezTo>
                <a:cubicBezTo>
                  <a:pt x="169501" y="2971499"/>
                  <a:pt x="106967" y="2935765"/>
                  <a:pt x="25448" y="2952888"/>
                </a:cubicBezTo>
                <a:cubicBezTo>
                  <a:pt x="90588" y="3052646"/>
                  <a:pt x="229803" y="3024356"/>
                  <a:pt x="305738" y="3119275"/>
                </a:cubicBezTo>
                <a:cubicBezTo>
                  <a:pt x="215286" y="3119647"/>
                  <a:pt x="146051" y="3119275"/>
                  <a:pt x="79049" y="3098430"/>
                </a:cubicBezTo>
                <a:cubicBezTo>
                  <a:pt x="51132" y="3089869"/>
                  <a:pt x="20609" y="3081308"/>
                  <a:pt x="4975" y="3109969"/>
                </a:cubicBezTo>
                <a:cubicBezTo>
                  <a:pt x="-13636" y="3144587"/>
                  <a:pt x="24331" y="3157615"/>
                  <a:pt x="47037" y="3163943"/>
                </a:cubicBezTo>
                <a:cubicBezTo>
                  <a:pt x="111061" y="3181438"/>
                  <a:pt x="160196" y="3222755"/>
                  <a:pt x="213425" y="3255139"/>
                </a:cubicBezTo>
                <a:cubicBezTo>
                  <a:pt x="329933" y="3326236"/>
                  <a:pt x="457981" y="3385420"/>
                  <a:pt x="556622" y="3502301"/>
                </a:cubicBezTo>
                <a:cubicBezTo>
                  <a:pt x="432669" y="3472523"/>
                  <a:pt x="339983" y="3402915"/>
                  <a:pt x="224592" y="3388771"/>
                </a:cubicBezTo>
                <a:cubicBezTo>
                  <a:pt x="324722" y="3495601"/>
                  <a:pt x="453142" y="3565208"/>
                  <a:pt x="574861" y="3643004"/>
                </a:cubicBezTo>
                <a:cubicBezTo>
                  <a:pt x="609479" y="3664966"/>
                  <a:pt x="644841" y="3679855"/>
                  <a:pt x="652657" y="3727501"/>
                </a:cubicBezTo>
                <a:cubicBezTo>
                  <a:pt x="667919" y="3819814"/>
                  <a:pt x="712959" y="3896494"/>
                  <a:pt x="810111" y="3937067"/>
                </a:cubicBezTo>
                <a:cubicBezTo>
                  <a:pt x="810856" y="3937439"/>
                  <a:pt x="805644" y="3951212"/>
                  <a:pt x="802294" y="3960890"/>
                </a:cubicBezTo>
                <a:cubicBezTo>
                  <a:pt x="743110" y="3963868"/>
                  <a:pt x="696581" y="3909149"/>
                  <a:pt x="620646" y="3927017"/>
                </a:cubicBezTo>
                <a:cubicBezTo>
                  <a:pt x="692858" y="4001091"/>
                  <a:pt x="753532" y="4067720"/>
                  <a:pt x="856268" y="4103082"/>
                </a:cubicBezTo>
                <a:cubicBezTo>
                  <a:pt x="938531" y="4131372"/>
                  <a:pt x="1040150" y="4147377"/>
                  <a:pt x="1099707" y="4238574"/>
                </a:cubicBezTo>
                <a:cubicBezTo>
                  <a:pt x="1030472" y="4256441"/>
                  <a:pt x="978732" y="4234107"/>
                  <a:pt x="926992" y="4218102"/>
                </a:cubicBezTo>
                <a:cubicBezTo>
                  <a:pt x="847334" y="4193534"/>
                  <a:pt x="769166" y="4165617"/>
                  <a:pt x="689508" y="4140677"/>
                </a:cubicBezTo>
                <a:cubicBezTo>
                  <a:pt x="659358" y="4131372"/>
                  <a:pt x="626229" y="4124299"/>
                  <a:pt x="606873" y="4169711"/>
                </a:cubicBezTo>
                <a:cubicBezTo>
                  <a:pt x="707748" y="4179389"/>
                  <a:pt x="768421" y="4240435"/>
                  <a:pt x="831701" y="4297759"/>
                </a:cubicBezTo>
                <a:cubicBezTo>
                  <a:pt x="867435" y="4330143"/>
                  <a:pt x="896469" y="4373322"/>
                  <a:pt x="960493" y="4356944"/>
                </a:cubicBezTo>
                <a:cubicBezTo>
                  <a:pt x="994366" y="4348382"/>
                  <a:pt x="1015955" y="4372578"/>
                  <a:pt x="1012233" y="4402356"/>
                </a:cubicBezTo>
                <a:cubicBezTo>
                  <a:pt x="999577" y="4507325"/>
                  <a:pt x="1078118" y="4544176"/>
                  <a:pt x="1159636" y="4564276"/>
                </a:cubicBezTo>
                <a:cubicBezTo>
                  <a:pt x="1313740" y="4602616"/>
                  <a:pt x="1442160" y="4692324"/>
                  <a:pt x="1592169" y="4741458"/>
                </a:cubicBezTo>
                <a:cubicBezTo>
                  <a:pt x="1738083" y="4789104"/>
                  <a:pt x="2833187" y="5010209"/>
                  <a:pt x="3110499" y="5032171"/>
                </a:cubicBezTo>
                <a:cubicBezTo>
                  <a:pt x="4807501" y="5166546"/>
                  <a:pt x="6028047" y="4106432"/>
                  <a:pt x="6033630" y="4091915"/>
                </a:cubicBezTo>
                <a:cubicBezTo>
                  <a:pt x="6059314" y="4023797"/>
                  <a:pt x="6122965" y="3994390"/>
                  <a:pt x="6180661" y="3957912"/>
                </a:cubicBezTo>
                <a:cubicBezTo>
                  <a:pt x="6230913" y="3925900"/>
                  <a:pt x="6284514" y="3892027"/>
                  <a:pt x="6305359" y="3837309"/>
                </a:cubicBezTo>
                <a:cubicBezTo>
                  <a:pt x="6332904" y="3764724"/>
                  <a:pt x="6254735" y="3824281"/>
                  <a:pt x="6240218" y="3796364"/>
                </a:cubicBezTo>
                <a:cubicBezTo>
                  <a:pt x="6269997" y="3758768"/>
                  <a:pt x="6316153" y="3724151"/>
                  <a:pt x="6328437" y="3681344"/>
                </a:cubicBezTo>
                <a:cubicBezTo>
                  <a:pt x="6372361" y="3526496"/>
                  <a:pt x="6466907" y="3413710"/>
                  <a:pt x="6608355" y="3326236"/>
                </a:cubicBezTo>
                <a:cubicBezTo>
                  <a:pt x="6648928" y="3300924"/>
                  <a:pt x="6675729" y="3255512"/>
                  <a:pt x="6731191" y="3248067"/>
                </a:cubicBezTo>
                <a:cubicBezTo>
                  <a:pt x="6854400" y="3232061"/>
                  <a:pt x="6815315" y="3106992"/>
                  <a:pt x="6880456" y="3051529"/>
                </a:cubicBezTo>
                <a:cubicBezTo>
                  <a:pt x="6892739" y="3041107"/>
                  <a:pt x="6903907" y="2777939"/>
                  <a:pt x="6901673" y="2763795"/>
                </a:cubicBezTo>
                <a:cubicBezTo>
                  <a:pt x="6898323" y="2743322"/>
                  <a:pt x="6883806" y="2966288"/>
                  <a:pt x="6871150" y="2948421"/>
                </a:cubicBezTo>
                <a:cubicBezTo>
                  <a:pt x="6858494" y="2930182"/>
                  <a:pt x="6839138" y="2914176"/>
                  <a:pt x="6848444" y="2890353"/>
                </a:cubicBezTo>
                <a:cubicBezTo>
                  <a:pt x="6852166" y="2880303"/>
                  <a:pt x="6849561" y="2846058"/>
                  <a:pt x="6878223" y="2873230"/>
                </a:cubicBezTo>
                <a:cubicBezTo>
                  <a:pt x="6956763" y="2946932"/>
                  <a:pt x="6870778" y="2578051"/>
                  <a:pt x="6762459" y="2568745"/>
                </a:cubicBezTo>
                <a:cubicBezTo>
                  <a:pt x="6801915" y="2465637"/>
                  <a:pt x="6801915" y="2465637"/>
                  <a:pt x="6673123" y="2451493"/>
                </a:cubicBezTo>
                <a:cubicBezTo>
                  <a:pt x="6722630" y="2385980"/>
                  <a:pt x="6722630" y="2369229"/>
                  <a:pt x="6662700" y="2346896"/>
                </a:cubicBezTo>
                <a:cubicBezTo>
                  <a:pt x="6605005" y="2325306"/>
                  <a:pt x="6540981" y="2318234"/>
                  <a:pt x="6487752" y="2285105"/>
                </a:cubicBezTo>
                <a:cubicBezTo>
                  <a:pt x="6536887" y="2201353"/>
                  <a:pt x="6550659" y="2104573"/>
                  <a:pt x="6652278" y="2063628"/>
                </a:cubicBezTo>
                <a:cubicBezTo>
                  <a:pt x="6668284" y="2057300"/>
                  <a:pt x="6679079" y="2031988"/>
                  <a:pt x="6668656" y="2017843"/>
                </a:cubicBezTo>
                <a:cubicBezTo>
                  <a:pt x="6631805" y="1965359"/>
                  <a:pt x="6684662" y="1864856"/>
                  <a:pt x="6570015" y="1854062"/>
                </a:cubicBezTo>
                <a:cubicBezTo>
                  <a:pt x="6555870" y="1852573"/>
                  <a:pt x="6542842" y="1842150"/>
                  <a:pt x="6554009" y="1827633"/>
                </a:cubicBezTo>
                <a:cubicBezTo>
                  <a:pt x="6592349" y="1778126"/>
                  <a:pt x="6545820" y="1781476"/>
                  <a:pt x="6517531" y="1775149"/>
                </a:cubicBezTo>
                <a:cubicBezTo>
                  <a:pt x="6483285" y="1767704"/>
                  <a:pt x="6444573" y="1789293"/>
                  <a:pt x="6412934" y="1762493"/>
                </a:cubicBezTo>
                <a:cubicBezTo>
                  <a:pt x="6420378" y="1734203"/>
                  <a:pt x="6447923" y="1734575"/>
                  <a:pt x="6467279" y="1725642"/>
                </a:cubicBezTo>
                <a:cubicBezTo>
                  <a:pt x="6523858" y="1699213"/>
                  <a:pt x="6570015" y="1667946"/>
                  <a:pt x="6572621" y="1600200"/>
                </a:cubicBezTo>
                <a:cubicBezTo>
                  <a:pt x="6574854" y="1545482"/>
                  <a:pt x="6580810" y="1497092"/>
                  <a:pt x="6502641" y="1480341"/>
                </a:cubicBezTo>
                <a:cubicBezTo>
                  <a:pt x="6490358" y="1477736"/>
                  <a:pt x="6484030" y="1470664"/>
                  <a:pt x="6481796" y="1461358"/>
                </a:cubicBezTo>
                <a:cubicBezTo>
                  <a:pt x="6490730" y="1452424"/>
                  <a:pt x="6499291" y="1443118"/>
                  <a:pt x="6509713" y="1436418"/>
                </a:cubicBezTo>
                <a:cubicBezTo>
                  <a:pt x="6544703" y="1414457"/>
                  <a:pt x="6556615" y="1382072"/>
                  <a:pt x="6567037" y="1348199"/>
                </a:cubicBezTo>
                <a:cubicBezTo>
                  <a:pt x="6573737" y="1326610"/>
                  <a:pt x="6581554" y="1305393"/>
                  <a:pt x="6596816" y="1286781"/>
                </a:cubicBezTo>
                <a:cubicBezTo>
                  <a:pt x="6606122" y="1275242"/>
                  <a:pt x="6617661" y="1266681"/>
                  <a:pt x="6632178" y="1261842"/>
                </a:cubicBezTo>
                <a:cubicBezTo>
                  <a:pt x="6644833" y="1257375"/>
                  <a:pt x="6648556" y="1251419"/>
                  <a:pt x="6639994" y="1240625"/>
                </a:cubicBezTo>
                <a:cubicBezTo>
                  <a:pt x="6615799" y="1209729"/>
                  <a:pt x="6606122" y="1175856"/>
                  <a:pt x="6622127" y="1136400"/>
                </a:cubicBezTo>
                <a:cubicBezTo>
                  <a:pt x="6626967" y="1124489"/>
                  <a:pt x="6623617" y="1114066"/>
                  <a:pt x="6612077" y="1109599"/>
                </a:cubicBezTo>
                <a:cubicBezTo>
                  <a:pt x="6564059" y="1090616"/>
                  <a:pt x="6552148" y="1046692"/>
                  <a:pt x="6531675" y="1009469"/>
                </a:cubicBezTo>
                <a:cubicBezTo>
                  <a:pt x="6502641" y="956612"/>
                  <a:pt x="6476213" y="902639"/>
                  <a:pt x="6456113" y="845315"/>
                </a:cubicBezTo>
                <a:cubicBezTo>
                  <a:pt x="6444201" y="811070"/>
                  <a:pt x="6432662" y="777197"/>
                  <a:pt x="6440851" y="739229"/>
                </a:cubicBezTo>
                <a:cubicBezTo>
                  <a:pt x="6442712" y="729924"/>
                  <a:pt x="6439362" y="722107"/>
                  <a:pt x="6434523" y="715034"/>
                </a:cubicBezTo>
                <a:cubicBezTo>
                  <a:pt x="6414050" y="684139"/>
                  <a:pt x="6416656" y="651383"/>
                  <a:pt x="6432290" y="617510"/>
                </a:cubicBezTo>
                <a:cubicBezTo>
                  <a:pt x="6441968" y="597037"/>
                  <a:pt x="6440851" y="594431"/>
                  <a:pt x="6416284" y="595176"/>
                </a:cubicBezTo>
                <a:cubicBezTo>
                  <a:pt x="6366405" y="596293"/>
                  <a:pt x="6316898" y="598154"/>
                  <a:pt x="6267763" y="591826"/>
                </a:cubicBezTo>
                <a:cubicBezTo>
                  <a:pt x="6212673" y="584753"/>
                  <a:pt x="6194806" y="568375"/>
                  <a:pt x="6236496" y="521102"/>
                </a:cubicBezTo>
                <a:cubicBezTo>
                  <a:pt x="6245430" y="511052"/>
                  <a:pt x="6253246" y="499885"/>
                  <a:pt x="6257341" y="487229"/>
                </a:cubicBezTo>
                <a:cubicBezTo>
                  <a:pt x="6260319" y="477179"/>
                  <a:pt x="6257713" y="470106"/>
                  <a:pt x="6248780" y="465267"/>
                </a:cubicBezTo>
                <a:cubicBezTo>
                  <a:pt x="6238357" y="459312"/>
                  <a:pt x="6232774" y="467501"/>
                  <a:pt x="6226818" y="473456"/>
                </a:cubicBezTo>
                <a:cubicBezTo>
                  <a:pt x="6194434" y="505468"/>
                  <a:pt x="6153861" y="527430"/>
                  <a:pt x="6115149" y="551625"/>
                </a:cubicBezTo>
                <a:cubicBezTo>
                  <a:pt x="6059686" y="586615"/>
                  <a:pt x="6001246" y="617510"/>
                  <a:pt x="5951739" y="659944"/>
                </a:cubicBezTo>
                <a:cubicBezTo>
                  <a:pt x="5939084" y="670739"/>
                  <a:pt x="5918611" y="662550"/>
                  <a:pt x="5917122" y="644310"/>
                </a:cubicBezTo>
                <a:cubicBezTo>
                  <a:pt x="5915633" y="626071"/>
                  <a:pt x="5905583" y="626071"/>
                  <a:pt x="5890694" y="630538"/>
                </a:cubicBezTo>
                <a:cubicBezTo>
                  <a:pt x="5872826" y="635749"/>
                  <a:pt x="5854959" y="640960"/>
                  <a:pt x="5837464" y="646916"/>
                </a:cubicBezTo>
                <a:cubicBezTo>
                  <a:pt x="5819225" y="653244"/>
                  <a:pt x="5811036" y="666644"/>
                  <a:pt x="5809175" y="683395"/>
                </a:cubicBezTo>
                <a:cubicBezTo>
                  <a:pt x="5808430" y="689723"/>
                  <a:pt x="5808803" y="697539"/>
                  <a:pt x="5815503" y="698656"/>
                </a:cubicBezTo>
                <a:cubicBezTo>
                  <a:pt x="5843048" y="703495"/>
                  <a:pt x="5755201" y="682278"/>
                  <a:pt x="5746268" y="667389"/>
                </a:cubicBezTo>
                <a:cubicBezTo>
                  <a:pt x="5745896" y="666644"/>
                  <a:pt x="5525907" y="720246"/>
                  <a:pt x="5458905" y="754119"/>
                </a:cubicBezTo>
                <a:close/>
                <a:moveTo>
                  <a:pt x="885302" y="1333310"/>
                </a:moveTo>
                <a:cubicBezTo>
                  <a:pt x="877857" y="1326982"/>
                  <a:pt x="870040" y="1321027"/>
                  <a:pt x="862596" y="1314326"/>
                </a:cubicBezTo>
                <a:cubicBezTo>
                  <a:pt x="863712" y="1312837"/>
                  <a:pt x="865201" y="1311349"/>
                  <a:pt x="866318" y="1309860"/>
                </a:cubicBezTo>
                <a:cubicBezTo>
                  <a:pt x="881580" y="1320282"/>
                  <a:pt x="896841" y="1330705"/>
                  <a:pt x="912103" y="1341127"/>
                </a:cubicBezTo>
                <a:cubicBezTo>
                  <a:pt x="903541" y="1338522"/>
                  <a:pt x="894235" y="1335916"/>
                  <a:pt x="885302" y="1333310"/>
                </a:cubicBezTo>
                <a:close/>
                <a:moveTo>
                  <a:pt x="1140280" y="787619"/>
                </a:moveTo>
                <a:cubicBezTo>
                  <a:pt x="1231849" y="850154"/>
                  <a:pt x="1323418" y="913061"/>
                  <a:pt x="1414987" y="975596"/>
                </a:cubicBezTo>
                <a:cubicBezTo>
                  <a:pt x="1413498" y="977085"/>
                  <a:pt x="1412381" y="978574"/>
                  <a:pt x="1410892" y="980063"/>
                </a:cubicBezTo>
                <a:cubicBezTo>
                  <a:pt x="1310390" y="927206"/>
                  <a:pt x="1215471" y="868394"/>
                  <a:pt x="1140280" y="787619"/>
                </a:cubicBezTo>
                <a:close/>
              </a:path>
            </a:pathLst>
          </a:custGeom>
          <a:solidFill>
            <a:schemeClr val="accent1"/>
          </a:solidFill>
          <a:ln w="32707" cap="flat">
            <a:noFill/>
            <a:prstDash val="solid"/>
            <a:miter/>
          </a:ln>
        </p:spPr>
        <p:txBody>
          <a:bodyPr rtlCol="0" anchor="ctr"/>
          <a:lstStyle/>
          <a:p>
            <a:pPr rtl="0"/>
            <a:endParaRPr lang="nl-NL" noProof="0"/>
          </a:p>
        </p:txBody>
      </p:sp>
      <p:sp>
        <p:nvSpPr>
          <p:cNvPr id="2" name="Titel 1">
            <a:extLst>
              <a:ext uri="{FF2B5EF4-FFF2-40B4-BE49-F238E27FC236}">
                <a16:creationId xmlns:a16="http://schemas.microsoft.com/office/drawing/2014/main" id="{192825A4-268B-4301-8432-F9E9B2661AEC}"/>
              </a:ext>
            </a:extLst>
          </p:cNvPr>
          <p:cNvSpPr>
            <a:spLocks noGrp="1"/>
          </p:cNvSpPr>
          <p:nvPr>
            <p:ph type="title" hasCustomPrompt="1"/>
          </p:nvPr>
        </p:nvSpPr>
        <p:spPr>
          <a:xfrm>
            <a:off x="3328416" y="2002536"/>
            <a:ext cx="5541264" cy="2148840"/>
          </a:xfrm>
        </p:spPr>
        <p:txBody>
          <a:bodyPr rtlCol="0" anchor="b">
            <a:normAutofit/>
          </a:bodyPr>
          <a:lstStyle>
            <a:lvl1pPr algn="ctr">
              <a:defRPr sz="3600">
                <a:solidFill>
                  <a:schemeClr val="bg1"/>
                </a:solidFill>
                <a:latin typeface="+mn-lt"/>
              </a:defRPr>
            </a:lvl1pPr>
          </a:lstStyle>
          <a:p>
            <a:pPr rtl="0"/>
            <a:r>
              <a:rPr lang="nl-NL" noProof="0"/>
              <a:t>Klik om de titelstijl van het model te bewerken</a:t>
            </a:r>
          </a:p>
        </p:txBody>
      </p:sp>
      <p:sp>
        <p:nvSpPr>
          <p:cNvPr id="3" name="Tijdelijke aanduiding voor datum 2">
            <a:extLst>
              <a:ext uri="{FF2B5EF4-FFF2-40B4-BE49-F238E27FC236}">
                <a16:creationId xmlns:a16="http://schemas.microsoft.com/office/drawing/2014/main" id="{DA33410F-8A90-47F6-BD39-4AC0E4358351}"/>
              </a:ext>
            </a:extLst>
          </p:cNvPr>
          <p:cNvSpPr>
            <a:spLocks noGrp="1"/>
          </p:cNvSpPr>
          <p:nvPr>
            <p:ph type="dt" sz="half" idx="10"/>
          </p:nvPr>
        </p:nvSpPr>
        <p:spPr/>
        <p:txBody>
          <a:bodyPr rtlCol="0"/>
          <a:lstStyle/>
          <a:p>
            <a:fld id="{0E18920E-FD58-42AB-B72C-1D572F113C4A}" type="datetimeFigureOut">
              <a:rPr lang="nl-NL" smtClean="0"/>
              <a:t>7-11-2024</a:t>
            </a:fld>
            <a:endParaRPr lang="nl-NL"/>
          </a:p>
        </p:txBody>
      </p:sp>
      <p:sp>
        <p:nvSpPr>
          <p:cNvPr id="4" name="Tijdelijke aanduiding voor voettekst 3">
            <a:extLst>
              <a:ext uri="{FF2B5EF4-FFF2-40B4-BE49-F238E27FC236}">
                <a16:creationId xmlns:a16="http://schemas.microsoft.com/office/drawing/2014/main" id="{D1D819A9-F8DE-4E5C-AFC3-E0105ACD8295}"/>
              </a:ext>
            </a:extLst>
          </p:cNvPr>
          <p:cNvSpPr>
            <a:spLocks noGrp="1"/>
          </p:cNvSpPr>
          <p:nvPr>
            <p:ph type="ftr" sz="quarter" idx="11"/>
          </p:nvPr>
        </p:nvSpPr>
        <p:spPr/>
        <p:txBody>
          <a:bodyPr rtlCol="0"/>
          <a:lstStyle/>
          <a:p>
            <a:endParaRPr lang="nl-NL"/>
          </a:p>
        </p:txBody>
      </p:sp>
      <p:sp>
        <p:nvSpPr>
          <p:cNvPr id="5" name="Tijdelijke aanduiding voor dianummer 4">
            <a:extLst>
              <a:ext uri="{FF2B5EF4-FFF2-40B4-BE49-F238E27FC236}">
                <a16:creationId xmlns:a16="http://schemas.microsoft.com/office/drawing/2014/main" id="{A4E25320-A12F-4F3E-8EC9-11292FF36BEA}"/>
              </a:ext>
            </a:extLst>
          </p:cNvPr>
          <p:cNvSpPr>
            <a:spLocks noGrp="1"/>
          </p:cNvSpPr>
          <p:nvPr>
            <p:ph type="sldNum" sz="quarter" idx="12"/>
          </p:nvPr>
        </p:nvSpPr>
        <p:spPr/>
        <p:txBody>
          <a:bodyPr rtlCol="0"/>
          <a:lstStyle/>
          <a:p>
            <a:fld id="{F2739809-2D38-4FEB-A589-E4D50088B1DA}" type="slidenum">
              <a:rPr lang="nl-NL" smtClean="0"/>
              <a:t>‹nr.›</a:t>
            </a:fld>
            <a:endParaRPr lang="nl-NL"/>
          </a:p>
        </p:txBody>
      </p:sp>
      <p:sp>
        <p:nvSpPr>
          <p:cNvPr id="8" name="Tijdelijke aanduiding voor tekst 7">
            <a:extLst>
              <a:ext uri="{FF2B5EF4-FFF2-40B4-BE49-F238E27FC236}">
                <a16:creationId xmlns:a16="http://schemas.microsoft.com/office/drawing/2014/main" id="{DB993D08-8A5D-4511-89F2-22508AFAC62D}"/>
              </a:ext>
            </a:extLst>
          </p:cNvPr>
          <p:cNvSpPr>
            <a:spLocks noGrp="1"/>
          </p:cNvSpPr>
          <p:nvPr>
            <p:ph type="body" sz="quarter" idx="13" hasCustomPrompt="1"/>
          </p:nvPr>
        </p:nvSpPr>
        <p:spPr>
          <a:xfrm>
            <a:off x="3877056" y="4297680"/>
            <a:ext cx="4434840" cy="1188720"/>
          </a:xfrm>
        </p:spPr>
        <p:txBody>
          <a:bodyPr rtlCol="0"/>
          <a:lstStyle>
            <a:lvl1pPr marL="0" indent="0" algn="ctr">
              <a:buNone/>
              <a:defRPr sz="2400">
                <a:solidFill>
                  <a:schemeClr val="bg1"/>
                </a:solidFill>
                <a:latin typeface="+mj-lt"/>
              </a:defRPr>
            </a:lvl1pPr>
          </a:lstStyle>
          <a:p>
            <a:pPr lvl="0" rtl="0"/>
            <a:r>
              <a:rPr lang="nl-NL" noProof="0"/>
              <a:t>Klik om de tekststijlen van het model te bewerken</a:t>
            </a:r>
          </a:p>
        </p:txBody>
      </p:sp>
    </p:spTree>
    <p:extLst>
      <p:ext uri="{BB962C8B-B14F-4D97-AF65-F5344CB8AC3E}">
        <p14:creationId xmlns:p14="http://schemas.microsoft.com/office/powerpoint/2010/main" val="397255873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cSld name="1_Team">
    <p:spTree>
      <p:nvGrpSpPr>
        <p:cNvPr id="1" name=""/>
        <p:cNvGrpSpPr/>
        <p:nvPr/>
      </p:nvGrpSpPr>
      <p:grpSpPr>
        <a:xfrm>
          <a:off x="0" y="0"/>
          <a:ext cx="0" cy="0"/>
          <a:chOff x="0" y="0"/>
          <a:chExt cx="0" cy="0"/>
        </a:xfrm>
      </p:grpSpPr>
      <p:sp>
        <p:nvSpPr>
          <p:cNvPr id="31" name="Tijdelijke aanduiding voor afbeelding 30">
            <a:extLst>
              <a:ext uri="{FF2B5EF4-FFF2-40B4-BE49-F238E27FC236}">
                <a16:creationId xmlns:a16="http://schemas.microsoft.com/office/drawing/2014/main" id="{740F3399-4083-4642-9BB0-A990D21E7031}"/>
              </a:ext>
            </a:extLst>
          </p:cNvPr>
          <p:cNvSpPr>
            <a:spLocks noGrp="1"/>
          </p:cNvSpPr>
          <p:nvPr>
            <p:ph type="pic" sz="quarter" idx="13"/>
          </p:nvPr>
        </p:nvSpPr>
        <p:spPr>
          <a:xfrm>
            <a:off x="328398" y="2204789"/>
            <a:ext cx="2053232" cy="1662194"/>
          </a:xfrm>
          <a:custGeom>
            <a:avLst/>
            <a:gdLst>
              <a:gd name="connsiteX0" fmla="*/ 1747 w 2053232"/>
              <a:gd name="connsiteY0" fmla="*/ 969110 h 1662194"/>
              <a:gd name="connsiteX1" fmla="*/ 2600 w 2053232"/>
              <a:gd name="connsiteY1" fmla="*/ 973994 h 1662194"/>
              <a:gd name="connsiteX2" fmla="*/ 5336 w 2053232"/>
              <a:gd name="connsiteY2" fmla="*/ 988563 h 1662194"/>
              <a:gd name="connsiteX3" fmla="*/ 6783 w 2053232"/>
              <a:gd name="connsiteY3" fmla="*/ 995844 h 1662194"/>
              <a:gd name="connsiteX4" fmla="*/ 6162 w 2053232"/>
              <a:gd name="connsiteY4" fmla="*/ 996145 h 1662194"/>
              <a:gd name="connsiteX5" fmla="*/ 1451 w 2053232"/>
              <a:gd name="connsiteY5" fmla="*/ 973537 h 1662194"/>
              <a:gd name="connsiteX6" fmla="*/ 1 w 2053232"/>
              <a:gd name="connsiteY6" fmla="*/ 957986 h 1662194"/>
              <a:gd name="connsiteX7" fmla="*/ 655 w 2053232"/>
              <a:gd name="connsiteY7" fmla="*/ 958871 h 1662194"/>
              <a:gd name="connsiteX8" fmla="*/ 2083 w 2053232"/>
              <a:gd name="connsiteY8" fmla="*/ 964112 h 1662194"/>
              <a:gd name="connsiteX9" fmla="*/ 1747 w 2053232"/>
              <a:gd name="connsiteY9" fmla="*/ 969110 h 1662194"/>
              <a:gd name="connsiteX10" fmla="*/ 711 w 2053232"/>
              <a:gd name="connsiteY10" fmla="*/ 963168 h 1662194"/>
              <a:gd name="connsiteX11" fmla="*/ 1 w 2053232"/>
              <a:gd name="connsiteY11" fmla="*/ 957986 h 1662194"/>
              <a:gd name="connsiteX12" fmla="*/ 1709192 w 2053232"/>
              <a:gd name="connsiteY12" fmla="*/ 427290 h 1662194"/>
              <a:gd name="connsiteX13" fmla="*/ 1697211 w 2053232"/>
              <a:gd name="connsiteY13" fmla="*/ 437869 h 1662194"/>
              <a:gd name="connsiteX14" fmla="*/ 1704734 w 2053232"/>
              <a:gd name="connsiteY14" fmla="*/ 435072 h 1662194"/>
              <a:gd name="connsiteX15" fmla="*/ 1710506 w 2053232"/>
              <a:gd name="connsiteY15" fmla="*/ 428699 h 1662194"/>
              <a:gd name="connsiteX16" fmla="*/ 1709192 w 2053232"/>
              <a:gd name="connsiteY16" fmla="*/ 427290 h 1662194"/>
              <a:gd name="connsiteX17" fmla="*/ 1602978 w 2053232"/>
              <a:gd name="connsiteY17" fmla="*/ 260909 h 1662194"/>
              <a:gd name="connsiteX18" fmla="*/ 1531109 w 2053232"/>
              <a:gd name="connsiteY18" fmla="*/ 324503 h 1662194"/>
              <a:gd name="connsiteX19" fmla="*/ 1532534 w 2053232"/>
              <a:gd name="connsiteY19" fmla="*/ 325909 h 1662194"/>
              <a:gd name="connsiteX20" fmla="*/ 1602978 w 2053232"/>
              <a:gd name="connsiteY20" fmla="*/ 260909 h 1662194"/>
              <a:gd name="connsiteX21" fmla="*/ 1738586 w 2053232"/>
              <a:gd name="connsiteY21" fmla="*/ 93 h 1662194"/>
              <a:gd name="connsiteX22" fmla="*/ 1741678 w 2053232"/>
              <a:gd name="connsiteY22" fmla="*/ 1125 h 1662194"/>
              <a:gd name="connsiteX23" fmla="*/ 1741688 w 2053232"/>
              <a:gd name="connsiteY23" fmla="*/ 7060 h 1662194"/>
              <a:gd name="connsiteX24" fmla="*/ 1738619 w 2053232"/>
              <a:gd name="connsiteY24" fmla="*/ 16733 h 1662194"/>
              <a:gd name="connsiteX25" fmla="*/ 1740091 w 2053232"/>
              <a:gd name="connsiteY25" fmla="*/ 23588 h 1662194"/>
              <a:gd name="connsiteX26" fmla="*/ 1738677 w 2053232"/>
              <a:gd name="connsiteY26" fmla="*/ 39142 h 1662194"/>
              <a:gd name="connsiteX27" fmla="*/ 1733427 w 2053232"/>
              <a:gd name="connsiteY27" fmla="*/ 62940 h 1662194"/>
              <a:gd name="connsiteX28" fmla="*/ 1730087 w 2053232"/>
              <a:gd name="connsiteY28" fmla="*/ 69352 h 1662194"/>
              <a:gd name="connsiteX29" fmla="*/ 1727650 w 2053232"/>
              <a:gd name="connsiteY29" fmla="*/ 72220 h 1662194"/>
              <a:gd name="connsiteX30" fmla="*/ 1683217 w 2053232"/>
              <a:gd name="connsiteY30" fmla="*/ 165659 h 1662194"/>
              <a:gd name="connsiteX31" fmla="*/ 1629846 w 2053232"/>
              <a:gd name="connsiteY31" fmla="*/ 229721 h 1662194"/>
              <a:gd name="connsiteX32" fmla="*/ 1628579 w 2053232"/>
              <a:gd name="connsiteY32" fmla="*/ 232307 h 1662194"/>
              <a:gd name="connsiteX33" fmla="*/ 1654744 w 2053232"/>
              <a:gd name="connsiteY33" fmla="*/ 218464 h 1662194"/>
              <a:gd name="connsiteX34" fmla="*/ 1708998 w 2053232"/>
              <a:gd name="connsiteY34" fmla="*/ 163943 h 1662194"/>
              <a:gd name="connsiteX35" fmla="*/ 1741523 w 2053232"/>
              <a:gd name="connsiteY35" fmla="*/ 130021 h 1662194"/>
              <a:gd name="connsiteX36" fmla="*/ 1745887 w 2053232"/>
              <a:gd name="connsiteY36" fmla="*/ 123817 h 1662194"/>
              <a:gd name="connsiteX37" fmla="*/ 1749348 w 2053232"/>
              <a:gd name="connsiteY37" fmla="*/ 121883 h 1662194"/>
              <a:gd name="connsiteX38" fmla="*/ 1752617 w 2053232"/>
              <a:gd name="connsiteY38" fmla="*/ 126013 h 1662194"/>
              <a:gd name="connsiteX39" fmla="*/ 1751495 w 2053232"/>
              <a:gd name="connsiteY39" fmla="*/ 142041 h 1662194"/>
              <a:gd name="connsiteX40" fmla="*/ 1727717 w 2053232"/>
              <a:gd name="connsiteY40" fmla="*/ 174701 h 1662194"/>
              <a:gd name="connsiteX41" fmla="*/ 1693354 w 2053232"/>
              <a:gd name="connsiteY41" fmla="*/ 214015 h 1662194"/>
              <a:gd name="connsiteX42" fmla="*/ 1692030 w 2053232"/>
              <a:gd name="connsiteY42" fmla="*/ 218421 h 1662194"/>
              <a:gd name="connsiteX43" fmla="*/ 1711837 w 2053232"/>
              <a:gd name="connsiteY43" fmla="*/ 198978 h 1662194"/>
              <a:gd name="connsiteX44" fmla="*/ 1731313 w 2053232"/>
              <a:gd name="connsiteY44" fmla="*/ 180273 h 1662194"/>
              <a:gd name="connsiteX45" fmla="*/ 1737207 w 2053232"/>
              <a:gd name="connsiteY45" fmla="*/ 178378 h 1662194"/>
              <a:gd name="connsiteX46" fmla="*/ 1739940 w 2053232"/>
              <a:gd name="connsiteY46" fmla="*/ 185555 h 1662194"/>
              <a:gd name="connsiteX47" fmla="*/ 1732246 w 2053232"/>
              <a:gd name="connsiteY47" fmla="*/ 204832 h 1662194"/>
              <a:gd name="connsiteX48" fmla="*/ 1686812 w 2053232"/>
              <a:gd name="connsiteY48" fmla="*/ 257845 h 1662194"/>
              <a:gd name="connsiteX49" fmla="*/ 1664556 w 2053232"/>
              <a:gd name="connsiteY49" fmla="*/ 288152 h 1662194"/>
              <a:gd name="connsiteX50" fmla="*/ 1664418 w 2053232"/>
              <a:gd name="connsiteY50" fmla="*/ 295304 h 1662194"/>
              <a:gd name="connsiteX51" fmla="*/ 1654080 w 2053232"/>
              <a:gd name="connsiteY51" fmla="*/ 308008 h 1662194"/>
              <a:gd name="connsiteX52" fmla="*/ 1646666 w 2053232"/>
              <a:gd name="connsiteY52" fmla="*/ 310801 h 1662194"/>
              <a:gd name="connsiteX53" fmla="*/ 1571164 w 2053232"/>
              <a:gd name="connsiteY53" fmla="*/ 394989 h 1662194"/>
              <a:gd name="connsiteX54" fmla="*/ 1534274 w 2053232"/>
              <a:gd name="connsiteY54" fmla="*/ 423366 h 1662194"/>
              <a:gd name="connsiteX55" fmla="*/ 1534563 w 2053232"/>
              <a:gd name="connsiteY55" fmla="*/ 425295 h 1662194"/>
              <a:gd name="connsiteX56" fmla="*/ 1535201 w 2053232"/>
              <a:gd name="connsiteY56" fmla="*/ 427332 h 1662194"/>
              <a:gd name="connsiteX57" fmla="*/ 1587187 w 2053232"/>
              <a:gd name="connsiteY57" fmla="*/ 384880 h 1662194"/>
              <a:gd name="connsiteX58" fmla="*/ 1719887 w 2053232"/>
              <a:gd name="connsiteY58" fmla="*/ 260608 h 1662194"/>
              <a:gd name="connsiteX59" fmla="*/ 1758213 w 2053232"/>
              <a:gd name="connsiteY59" fmla="*/ 213165 h 1662194"/>
              <a:gd name="connsiteX60" fmla="*/ 1785353 w 2053232"/>
              <a:gd name="connsiteY60" fmla="*/ 183058 h 1662194"/>
              <a:gd name="connsiteX61" fmla="*/ 1800878 w 2053232"/>
              <a:gd name="connsiteY61" fmla="*/ 176962 h 1662194"/>
              <a:gd name="connsiteX62" fmla="*/ 1807769 w 2053232"/>
              <a:gd name="connsiteY62" fmla="*/ 180970 h 1662194"/>
              <a:gd name="connsiteX63" fmla="*/ 1805034 w 2053232"/>
              <a:gd name="connsiteY63" fmla="*/ 186998 h 1662194"/>
              <a:gd name="connsiteX64" fmla="*/ 1803514 w 2053232"/>
              <a:gd name="connsiteY64" fmla="*/ 187897 h 1662194"/>
              <a:gd name="connsiteX65" fmla="*/ 1788211 w 2053232"/>
              <a:gd name="connsiteY65" fmla="*/ 205008 h 1662194"/>
              <a:gd name="connsiteX66" fmla="*/ 1789190 w 2053232"/>
              <a:gd name="connsiteY66" fmla="*/ 211516 h 1662194"/>
              <a:gd name="connsiteX67" fmla="*/ 1787239 w 2053232"/>
              <a:gd name="connsiteY67" fmla="*/ 219092 h 1662194"/>
              <a:gd name="connsiteX68" fmla="*/ 1775377 w 2053232"/>
              <a:gd name="connsiteY68" fmla="*/ 223853 h 1662194"/>
              <a:gd name="connsiteX69" fmla="*/ 1790824 w 2053232"/>
              <a:gd name="connsiteY69" fmla="*/ 220183 h 1662194"/>
              <a:gd name="connsiteX70" fmla="*/ 1809141 w 2053232"/>
              <a:gd name="connsiteY70" fmla="*/ 193038 h 1662194"/>
              <a:gd name="connsiteX71" fmla="*/ 1812132 w 2053232"/>
              <a:gd name="connsiteY71" fmla="*/ 187244 h 1662194"/>
              <a:gd name="connsiteX72" fmla="*/ 1822286 w 2053232"/>
              <a:gd name="connsiteY72" fmla="*/ 187265 h 1662194"/>
              <a:gd name="connsiteX73" fmla="*/ 1830358 w 2053232"/>
              <a:gd name="connsiteY73" fmla="*/ 185176 h 1662194"/>
              <a:gd name="connsiteX74" fmla="*/ 1843211 w 2053232"/>
              <a:gd name="connsiteY74" fmla="*/ 166452 h 1662194"/>
              <a:gd name="connsiteX75" fmla="*/ 1848681 w 2053232"/>
              <a:gd name="connsiteY75" fmla="*/ 166146 h 1662194"/>
              <a:gd name="connsiteX76" fmla="*/ 1849368 w 2053232"/>
              <a:gd name="connsiteY76" fmla="*/ 171453 h 1662194"/>
              <a:gd name="connsiteX77" fmla="*/ 1847180 w 2053232"/>
              <a:gd name="connsiteY77" fmla="*/ 179643 h 1662194"/>
              <a:gd name="connsiteX78" fmla="*/ 1850416 w 2053232"/>
              <a:gd name="connsiteY78" fmla="*/ 193102 h 1662194"/>
              <a:gd name="connsiteX79" fmla="*/ 1850533 w 2053232"/>
              <a:gd name="connsiteY79" fmla="*/ 200487 h 1662194"/>
              <a:gd name="connsiteX80" fmla="*/ 1841762 w 2053232"/>
              <a:gd name="connsiteY80" fmla="*/ 230219 h 1662194"/>
              <a:gd name="connsiteX81" fmla="*/ 1840128 w 2053232"/>
              <a:gd name="connsiteY81" fmla="*/ 234029 h 1662194"/>
              <a:gd name="connsiteX82" fmla="*/ 1834337 w 2053232"/>
              <a:gd name="connsiteY82" fmla="*/ 240281 h 1662194"/>
              <a:gd name="connsiteX83" fmla="*/ 1794161 w 2053232"/>
              <a:gd name="connsiteY83" fmla="*/ 326066 h 1662194"/>
              <a:gd name="connsiteX84" fmla="*/ 1734264 w 2053232"/>
              <a:gd name="connsiteY84" fmla="*/ 398100 h 1662194"/>
              <a:gd name="connsiteX85" fmla="*/ 1757954 w 2053232"/>
              <a:gd name="connsiteY85" fmla="*/ 386885 h 1662194"/>
              <a:gd name="connsiteX86" fmla="*/ 1812738 w 2053232"/>
              <a:gd name="connsiteY86" fmla="*/ 333679 h 1662194"/>
              <a:gd name="connsiteX87" fmla="*/ 1849624 w 2053232"/>
              <a:gd name="connsiteY87" fmla="*/ 295005 h 1662194"/>
              <a:gd name="connsiteX88" fmla="*/ 1852870 w 2053232"/>
              <a:gd name="connsiteY88" fmla="*/ 290172 h 1662194"/>
              <a:gd name="connsiteX89" fmla="*/ 1856990 w 2053232"/>
              <a:gd name="connsiteY89" fmla="*/ 287489 h 1662194"/>
              <a:gd name="connsiteX90" fmla="*/ 1860257 w 2053232"/>
              <a:gd name="connsiteY90" fmla="*/ 292345 h 1662194"/>
              <a:gd name="connsiteX91" fmla="*/ 1856935 w 2053232"/>
              <a:gd name="connsiteY91" fmla="*/ 312082 h 1662194"/>
              <a:gd name="connsiteX92" fmla="*/ 1832410 w 2053232"/>
              <a:gd name="connsiteY92" fmla="*/ 342707 h 1662194"/>
              <a:gd name="connsiteX93" fmla="*/ 1798281 w 2053232"/>
              <a:gd name="connsiteY93" fmla="*/ 385043 h 1662194"/>
              <a:gd name="connsiteX94" fmla="*/ 1821404 w 2053232"/>
              <a:gd name="connsiteY94" fmla="*/ 361975 h 1662194"/>
              <a:gd name="connsiteX95" fmla="*/ 1839377 w 2053232"/>
              <a:gd name="connsiteY95" fmla="*/ 345017 h 1662194"/>
              <a:gd name="connsiteX96" fmla="*/ 1844941 w 2053232"/>
              <a:gd name="connsiteY96" fmla="*/ 343860 h 1662194"/>
              <a:gd name="connsiteX97" fmla="*/ 1847164 w 2053232"/>
              <a:gd name="connsiteY97" fmla="*/ 349842 h 1662194"/>
              <a:gd name="connsiteX98" fmla="*/ 1838441 w 2053232"/>
              <a:gd name="connsiteY98" fmla="*/ 371820 h 1662194"/>
              <a:gd name="connsiteX99" fmla="*/ 1820021 w 2053232"/>
              <a:gd name="connsiteY99" fmla="*/ 393881 h 1662194"/>
              <a:gd name="connsiteX100" fmla="*/ 1843248 w 2053232"/>
              <a:gd name="connsiteY100" fmla="*/ 387648 h 1662194"/>
              <a:gd name="connsiteX101" fmla="*/ 1826441 w 2053232"/>
              <a:gd name="connsiteY101" fmla="*/ 407232 h 1662194"/>
              <a:gd name="connsiteX102" fmla="*/ 1798340 w 2053232"/>
              <a:gd name="connsiteY102" fmla="*/ 418475 h 1662194"/>
              <a:gd name="connsiteX103" fmla="*/ 1788058 w 2053232"/>
              <a:gd name="connsiteY103" fmla="*/ 430814 h 1662194"/>
              <a:gd name="connsiteX104" fmla="*/ 1778251 w 2053232"/>
              <a:gd name="connsiteY104" fmla="*/ 444105 h 1662194"/>
              <a:gd name="connsiteX105" fmla="*/ 1777136 w 2053232"/>
              <a:gd name="connsiteY105" fmla="*/ 455772 h 1662194"/>
              <a:gd name="connsiteX106" fmla="*/ 1768840 w 2053232"/>
              <a:gd name="connsiteY106" fmla="*/ 473253 h 1662194"/>
              <a:gd name="connsiteX107" fmla="*/ 1767669 w 2053232"/>
              <a:gd name="connsiteY107" fmla="*/ 473535 h 1662194"/>
              <a:gd name="connsiteX108" fmla="*/ 1761087 w 2053232"/>
              <a:gd name="connsiteY108" fmla="*/ 482599 h 1662194"/>
              <a:gd name="connsiteX109" fmla="*/ 1754725 w 2053232"/>
              <a:gd name="connsiteY109" fmla="*/ 491656 h 1662194"/>
              <a:gd name="connsiteX110" fmla="*/ 1753278 w 2053232"/>
              <a:gd name="connsiteY110" fmla="*/ 493037 h 1662194"/>
              <a:gd name="connsiteX111" fmla="*/ 1720463 w 2053232"/>
              <a:gd name="connsiteY111" fmla="*/ 549260 h 1662194"/>
              <a:gd name="connsiteX112" fmla="*/ 1718209 w 2053232"/>
              <a:gd name="connsiteY112" fmla="*/ 551879 h 1662194"/>
              <a:gd name="connsiteX113" fmla="*/ 1803757 w 2053232"/>
              <a:gd name="connsiteY113" fmla="*/ 541126 h 1662194"/>
              <a:gd name="connsiteX114" fmla="*/ 1908472 w 2053232"/>
              <a:gd name="connsiteY114" fmla="*/ 497141 h 1662194"/>
              <a:gd name="connsiteX115" fmla="*/ 1905273 w 2053232"/>
              <a:gd name="connsiteY115" fmla="*/ 519902 h 1662194"/>
              <a:gd name="connsiteX116" fmla="*/ 1912288 w 2053232"/>
              <a:gd name="connsiteY116" fmla="*/ 539411 h 1662194"/>
              <a:gd name="connsiteX117" fmla="*/ 1920238 w 2053232"/>
              <a:gd name="connsiteY117" fmla="*/ 582026 h 1662194"/>
              <a:gd name="connsiteX118" fmla="*/ 1920301 w 2053232"/>
              <a:gd name="connsiteY118" fmla="*/ 589050 h 1662194"/>
              <a:gd name="connsiteX119" fmla="*/ 1945762 w 2053232"/>
              <a:gd name="connsiteY119" fmla="*/ 592554 h 1662194"/>
              <a:gd name="connsiteX120" fmla="*/ 1816063 w 2053232"/>
              <a:gd name="connsiteY120" fmla="*/ 717694 h 1662194"/>
              <a:gd name="connsiteX121" fmla="*/ 1911348 w 2053232"/>
              <a:gd name="connsiteY121" fmla="*/ 691712 h 1662194"/>
              <a:gd name="connsiteX122" fmla="*/ 1930339 w 2053232"/>
              <a:gd name="connsiteY122" fmla="*/ 728505 h 1662194"/>
              <a:gd name="connsiteX123" fmla="*/ 1888884 w 2053232"/>
              <a:gd name="connsiteY123" fmla="*/ 763212 h 1662194"/>
              <a:gd name="connsiteX124" fmla="*/ 1881504 w 2053232"/>
              <a:gd name="connsiteY124" fmla="*/ 829360 h 1662194"/>
              <a:gd name="connsiteX125" fmla="*/ 1898869 w 2053232"/>
              <a:gd name="connsiteY125" fmla="*/ 889102 h 1662194"/>
              <a:gd name="connsiteX126" fmla="*/ 1921601 w 2053232"/>
              <a:gd name="connsiteY126" fmla="*/ 907477 h 1662194"/>
              <a:gd name="connsiteX127" fmla="*/ 1955508 w 2053232"/>
              <a:gd name="connsiteY127" fmla="*/ 940738 h 1662194"/>
              <a:gd name="connsiteX128" fmla="*/ 1976481 w 2053232"/>
              <a:gd name="connsiteY128" fmla="*/ 961353 h 1662194"/>
              <a:gd name="connsiteX129" fmla="*/ 2037146 w 2053232"/>
              <a:gd name="connsiteY129" fmla="*/ 950953 h 1662194"/>
              <a:gd name="connsiteX130" fmla="*/ 1962580 w 2053232"/>
              <a:gd name="connsiteY130" fmla="*/ 1007610 h 1662194"/>
              <a:gd name="connsiteX131" fmla="*/ 2028421 w 2053232"/>
              <a:gd name="connsiteY131" fmla="*/ 998611 h 1662194"/>
              <a:gd name="connsiteX132" fmla="*/ 2050829 w 2053232"/>
              <a:gd name="connsiteY132" fmla="*/ 1001611 h 1662194"/>
              <a:gd name="connsiteX133" fmla="*/ 2041050 w 2053232"/>
              <a:gd name="connsiteY133" fmla="*/ 1019506 h 1662194"/>
              <a:gd name="connsiteX134" fmla="*/ 1996418 w 2053232"/>
              <a:gd name="connsiteY134" fmla="*/ 1050687 h 1662194"/>
              <a:gd name="connsiteX135" fmla="*/ 1907231 w 2053232"/>
              <a:gd name="connsiteY135" fmla="*/ 1134124 h 1662194"/>
              <a:gd name="connsiteX136" fmla="*/ 1999628 w 2053232"/>
              <a:gd name="connsiteY136" fmla="*/ 1094067 h 1662194"/>
              <a:gd name="connsiteX137" fmla="*/ 1908700 w 2053232"/>
              <a:gd name="connsiteY137" fmla="*/ 1179865 h 1662194"/>
              <a:gd name="connsiteX138" fmla="*/ 1889869 w 2053232"/>
              <a:gd name="connsiteY138" fmla="*/ 1207997 h 1662194"/>
              <a:gd name="connsiteX139" fmla="*/ 1853632 w 2053232"/>
              <a:gd name="connsiteY139" fmla="*/ 1277417 h 1662194"/>
              <a:gd name="connsiteX140" fmla="*/ 1857097 w 2053232"/>
              <a:gd name="connsiteY140" fmla="*/ 1285053 h 1662194"/>
              <a:gd name="connsiteX141" fmla="*/ 1909020 w 2053232"/>
              <a:gd name="connsiteY141" fmla="*/ 1272282 h 1662194"/>
              <a:gd name="connsiteX142" fmla="*/ 1848099 w 2053232"/>
              <a:gd name="connsiteY142" fmla="*/ 1331631 h 1662194"/>
              <a:gd name="connsiteX143" fmla="*/ 1782898 w 2053232"/>
              <a:gd name="connsiteY143" fmla="*/ 1377919 h 1662194"/>
              <a:gd name="connsiteX144" fmla="*/ 1832839 w 2053232"/>
              <a:gd name="connsiteY144" fmla="*/ 1369576 h 1662194"/>
              <a:gd name="connsiteX145" fmla="*/ 1899110 w 2053232"/>
              <a:gd name="connsiteY145" fmla="*/ 1342149 h 1662194"/>
              <a:gd name="connsiteX146" fmla="*/ 1924893 w 2053232"/>
              <a:gd name="connsiteY146" fmla="*/ 1350730 h 1662194"/>
              <a:gd name="connsiteX147" fmla="*/ 1864819 w 2053232"/>
              <a:gd name="connsiteY147" fmla="*/ 1394423 h 1662194"/>
              <a:gd name="connsiteX148" fmla="*/ 1829716 w 2053232"/>
              <a:gd name="connsiteY148" fmla="*/ 1414866 h 1662194"/>
              <a:gd name="connsiteX149" fmla="*/ 1816667 w 2053232"/>
              <a:gd name="connsiteY149" fmla="*/ 1430084 h 1662194"/>
              <a:gd name="connsiteX150" fmla="*/ 1781075 w 2053232"/>
              <a:gd name="connsiteY150" fmla="*/ 1483976 h 1662194"/>
              <a:gd name="connsiteX151" fmla="*/ 1662135 w 2053232"/>
              <a:gd name="connsiteY151" fmla="*/ 1545641 h 1662194"/>
              <a:gd name="connsiteX152" fmla="*/ 1228496 w 2053232"/>
              <a:gd name="connsiteY152" fmla="*/ 1654846 h 1662194"/>
              <a:gd name="connsiteX153" fmla="*/ 320644 w 2053232"/>
              <a:gd name="connsiteY153" fmla="*/ 1379412 h 1662194"/>
              <a:gd name="connsiteX154" fmla="*/ 270759 w 2053232"/>
              <a:gd name="connsiteY154" fmla="*/ 1337481 h 1662194"/>
              <a:gd name="connsiteX155" fmla="*/ 228113 w 2053232"/>
              <a:gd name="connsiteY155" fmla="*/ 1299667 h 1662194"/>
              <a:gd name="connsiteX156" fmla="*/ 245333 w 2053232"/>
              <a:gd name="connsiteY156" fmla="*/ 1285763 h 1662194"/>
              <a:gd name="connsiteX157" fmla="*/ 213717 w 2053232"/>
              <a:gd name="connsiteY157" fmla="*/ 1249396 h 1662194"/>
              <a:gd name="connsiteX158" fmla="*/ 113881 w 2053232"/>
              <a:gd name="connsiteY158" fmla="*/ 1137192 h 1662194"/>
              <a:gd name="connsiteX159" fmla="*/ 73849 w 2053232"/>
              <a:gd name="connsiteY159" fmla="*/ 1113100 h 1662194"/>
              <a:gd name="connsiteX160" fmla="*/ 20263 w 2053232"/>
              <a:gd name="connsiteY160" fmla="*/ 1050943 h 1662194"/>
              <a:gd name="connsiteX161" fmla="*/ 8595 w 2053232"/>
              <a:gd name="connsiteY161" fmla="*/ 1004970 h 1662194"/>
              <a:gd name="connsiteX162" fmla="*/ 6783 w 2053232"/>
              <a:gd name="connsiteY162" fmla="*/ 995844 h 1662194"/>
              <a:gd name="connsiteX163" fmla="*/ 9724 w 2053232"/>
              <a:gd name="connsiteY163" fmla="*/ 994413 h 1662194"/>
              <a:gd name="connsiteX164" fmla="*/ 11037 w 2053232"/>
              <a:gd name="connsiteY164" fmla="*/ 999486 h 1662194"/>
              <a:gd name="connsiteX165" fmla="*/ 17989 w 2053232"/>
              <a:gd name="connsiteY165" fmla="*/ 1017464 h 1662194"/>
              <a:gd name="connsiteX166" fmla="*/ 21860 w 2053232"/>
              <a:gd name="connsiteY166" fmla="*/ 998437 h 1662194"/>
              <a:gd name="connsiteX167" fmla="*/ 16531 w 2053232"/>
              <a:gd name="connsiteY167" fmla="*/ 989724 h 1662194"/>
              <a:gd name="connsiteX168" fmla="*/ 12243 w 2053232"/>
              <a:gd name="connsiteY168" fmla="*/ 993188 h 1662194"/>
              <a:gd name="connsiteX169" fmla="*/ 9724 w 2053232"/>
              <a:gd name="connsiteY169" fmla="*/ 994413 h 1662194"/>
              <a:gd name="connsiteX170" fmla="*/ 7918 w 2053232"/>
              <a:gd name="connsiteY170" fmla="*/ 987443 h 1662194"/>
              <a:gd name="connsiteX171" fmla="*/ 2406 w 2053232"/>
              <a:gd name="connsiteY171" fmla="*/ 965300 h 1662194"/>
              <a:gd name="connsiteX172" fmla="*/ 2083 w 2053232"/>
              <a:gd name="connsiteY172" fmla="*/ 964112 h 1662194"/>
              <a:gd name="connsiteX173" fmla="*/ 2754 w 2053232"/>
              <a:gd name="connsiteY173" fmla="*/ 954092 h 1662194"/>
              <a:gd name="connsiteX174" fmla="*/ 31566 w 2053232"/>
              <a:gd name="connsiteY174" fmla="*/ 893447 h 1662194"/>
              <a:gd name="connsiteX175" fmla="*/ 52207 w 2053232"/>
              <a:gd name="connsiteY175" fmla="*/ 854594 h 1662194"/>
              <a:gd name="connsiteX176" fmla="*/ 50190 w 2053232"/>
              <a:gd name="connsiteY176" fmla="*/ 820622 h 1662194"/>
              <a:gd name="connsiteX177" fmla="*/ 98778 w 2053232"/>
              <a:gd name="connsiteY177" fmla="*/ 798878 h 1662194"/>
              <a:gd name="connsiteX178" fmla="*/ 39477 w 2053232"/>
              <a:gd name="connsiteY178" fmla="*/ 728797 h 1662194"/>
              <a:gd name="connsiteX179" fmla="*/ 32418 w 2053232"/>
              <a:gd name="connsiteY179" fmla="*/ 714135 h 1662194"/>
              <a:gd name="connsiteX180" fmla="*/ 53539 w 2053232"/>
              <a:gd name="connsiteY180" fmla="*/ 660124 h 1662194"/>
              <a:gd name="connsiteX181" fmla="*/ 56973 w 2053232"/>
              <a:gd name="connsiteY181" fmla="*/ 651407 h 1662194"/>
              <a:gd name="connsiteX182" fmla="*/ 65177 w 2053232"/>
              <a:gd name="connsiteY182" fmla="*/ 634051 h 1662194"/>
              <a:gd name="connsiteX183" fmla="*/ 95409 w 2053232"/>
              <a:gd name="connsiteY183" fmla="*/ 628914 h 1662194"/>
              <a:gd name="connsiteX184" fmla="*/ 77587 w 2053232"/>
              <a:gd name="connsiteY184" fmla="*/ 617521 h 1662194"/>
              <a:gd name="connsiteX185" fmla="*/ 40415 w 2053232"/>
              <a:gd name="connsiteY185" fmla="*/ 577949 h 1662194"/>
              <a:gd name="connsiteX186" fmla="*/ 55220 w 2053232"/>
              <a:gd name="connsiteY186" fmla="*/ 538444 h 1662194"/>
              <a:gd name="connsiteX187" fmla="*/ 60444 w 2053232"/>
              <a:gd name="connsiteY187" fmla="*/ 532091 h 1662194"/>
              <a:gd name="connsiteX188" fmla="*/ 50997 w 2053232"/>
              <a:gd name="connsiteY188" fmla="*/ 524292 h 1662194"/>
              <a:gd name="connsiteX189" fmla="*/ 29798 w 2053232"/>
              <a:gd name="connsiteY189" fmla="*/ 496296 h 1662194"/>
              <a:gd name="connsiteX190" fmla="*/ 18025 w 2053232"/>
              <a:gd name="connsiteY190" fmla="*/ 476705 h 1662194"/>
              <a:gd name="connsiteX191" fmla="*/ 6383 w 2053232"/>
              <a:gd name="connsiteY191" fmla="*/ 468980 h 1662194"/>
              <a:gd name="connsiteX192" fmla="*/ 3045 w 2053232"/>
              <a:gd name="connsiteY192" fmla="*/ 462188 h 1662194"/>
              <a:gd name="connsiteX193" fmla="*/ 3242 w 2053232"/>
              <a:gd name="connsiteY193" fmla="*/ 428263 h 1662194"/>
              <a:gd name="connsiteX194" fmla="*/ 4902 w 2053232"/>
              <a:gd name="connsiteY194" fmla="*/ 419485 h 1662194"/>
              <a:gd name="connsiteX195" fmla="*/ 23741 w 2053232"/>
              <a:gd name="connsiteY195" fmla="*/ 386265 h 1662194"/>
              <a:gd name="connsiteX196" fmla="*/ 38036 w 2053232"/>
              <a:gd name="connsiteY196" fmla="*/ 332362 h 1662194"/>
              <a:gd name="connsiteX197" fmla="*/ 37374 w 2053232"/>
              <a:gd name="connsiteY197" fmla="*/ 297860 h 1662194"/>
              <a:gd name="connsiteX198" fmla="*/ 38063 w 2053232"/>
              <a:gd name="connsiteY198" fmla="*/ 289963 h 1662194"/>
              <a:gd name="connsiteX199" fmla="*/ 33975 w 2053232"/>
              <a:gd name="connsiteY199" fmla="*/ 258363 h 1662194"/>
              <a:gd name="connsiteX200" fmla="*/ 37609 w 2053232"/>
              <a:gd name="connsiteY200" fmla="*/ 250972 h 1662194"/>
              <a:gd name="connsiteX201" fmla="*/ 81248 w 2053232"/>
              <a:gd name="connsiteY201" fmla="*/ 248413 h 1662194"/>
              <a:gd name="connsiteX202" fmla="*/ 87027 w 2053232"/>
              <a:gd name="connsiteY202" fmla="*/ 225202 h 1662194"/>
              <a:gd name="connsiteX203" fmla="*/ 79230 w 2053232"/>
              <a:gd name="connsiteY203" fmla="*/ 214441 h 1662194"/>
              <a:gd name="connsiteX204" fmla="*/ 80687 w 2053232"/>
              <a:gd name="connsiteY204" fmla="*/ 207245 h 1662194"/>
              <a:gd name="connsiteX205" fmla="*/ 87562 w 2053232"/>
              <a:gd name="connsiteY205" fmla="*/ 209678 h 1662194"/>
              <a:gd name="connsiteX206" fmla="*/ 124300 w 2053232"/>
              <a:gd name="connsiteY206" fmla="*/ 233881 h 1662194"/>
              <a:gd name="connsiteX207" fmla="*/ 177765 w 2053232"/>
              <a:gd name="connsiteY207" fmla="*/ 267332 h 1662194"/>
              <a:gd name="connsiteX208" fmla="*/ 187213 w 2053232"/>
              <a:gd name="connsiteY208" fmla="*/ 261926 h 1662194"/>
              <a:gd name="connsiteX209" fmla="*/ 194337 w 2053232"/>
              <a:gd name="connsiteY209" fmla="*/ 257205 h 1662194"/>
              <a:gd name="connsiteX210" fmla="*/ 210833 w 2053232"/>
              <a:gd name="connsiteY210" fmla="*/ 261979 h 1662194"/>
              <a:gd name="connsiteX211" fmla="*/ 220951 w 2053232"/>
              <a:gd name="connsiteY211" fmla="*/ 273511 h 1662194"/>
              <a:gd name="connsiteX212" fmla="*/ 221308 w 2053232"/>
              <a:gd name="connsiteY212" fmla="*/ 276617 h 1662194"/>
              <a:gd name="connsiteX213" fmla="*/ 220390 w 2053232"/>
              <a:gd name="connsiteY213" fmla="*/ 277794 h 1662194"/>
              <a:gd name="connsiteX214" fmla="*/ 219184 w 2053232"/>
              <a:gd name="connsiteY214" fmla="*/ 278292 h 1662194"/>
              <a:gd name="connsiteX215" fmla="*/ 219828 w 2053232"/>
              <a:gd name="connsiteY215" fmla="*/ 278515 h 1662194"/>
              <a:gd name="connsiteX216" fmla="*/ 220390 w 2053232"/>
              <a:gd name="connsiteY216" fmla="*/ 277794 h 1662194"/>
              <a:gd name="connsiteX217" fmla="*/ 225602 w 2053232"/>
              <a:gd name="connsiteY217" fmla="*/ 275640 h 1662194"/>
              <a:gd name="connsiteX218" fmla="*/ 238725 w 2053232"/>
              <a:gd name="connsiteY218" fmla="*/ 267703 h 1662194"/>
              <a:gd name="connsiteX219" fmla="*/ 327695 w 2053232"/>
              <a:gd name="connsiteY219" fmla="*/ 292934 h 1662194"/>
              <a:gd name="connsiteX220" fmla="*/ 931840 w 2053232"/>
              <a:gd name="connsiteY220" fmla="*/ 361634 h 1662194"/>
              <a:gd name="connsiteX221" fmla="*/ 966002 w 2053232"/>
              <a:gd name="connsiteY221" fmla="*/ 358425 h 1662194"/>
              <a:gd name="connsiteX222" fmla="*/ 1205961 w 2053232"/>
              <a:gd name="connsiteY222" fmla="*/ 337022 h 1662194"/>
              <a:gd name="connsiteX223" fmla="*/ 1443310 w 2053232"/>
              <a:gd name="connsiteY223" fmla="*/ 250536 h 1662194"/>
              <a:gd name="connsiteX224" fmla="*/ 1571239 w 2053232"/>
              <a:gd name="connsiteY224" fmla="*/ 134904 h 1662194"/>
              <a:gd name="connsiteX225" fmla="*/ 1624247 w 2053232"/>
              <a:gd name="connsiteY225" fmla="*/ 82363 h 1662194"/>
              <a:gd name="connsiteX226" fmla="*/ 1671755 w 2053232"/>
              <a:gd name="connsiteY226" fmla="*/ 24072 h 1662194"/>
              <a:gd name="connsiteX227" fmla="*/ 1689813 w 2053232"/>
              <a:gd name="connsiteY227" fmla="*/ 12077 h 1662194"/>
              <a:gd name="connsiteX228" fmla="*/ 1695539 w 2053232"/>
              <a:gd name="connsiteY228" fmla="*/ 12005 h 1662194"/>
              <a:gd name="connsiteX229" fmla="*/ 1700566 w 2053232"/>
              <a:gd name="connsiteY229" fmla="*/ 15349 h 1662194"/>
              <a:gd name="connsiteX230" fmla="*/ 1699205 w 2053232"/>
              <a:gd name="connsiteY230" fmla="*/ 20240 h 1662194"/>
              <a:gd name="connsiteX231" fmla="*/ 1695944 w 2053232"/>
              <a:gd name="connsiteY231" fmla="*/ 22773 h 1662194"/>
              <a:gd name="connsiteX232" fmla="*/ 1681449 w 2053232"/>
              <a:gd name="connsiteY232" fmla="*/ 38645 h 1662194"/>
              <a:gd name="connsiteX233" fmla="*/ 1682350 w 2053232"/>
              <a:gd name="connsiteY233" fmla="*/ 47579 h 1662194"/>
              <a:gd name="connsiteX234" fmla="*/ 1680109 w 2053232"/>
              <a:gd name="connsiteY234" fmla="*/ 53954 h 1662194"/>
              <a:gd name="connsiteX235" fmla="*/ 1666763 w 2053232"/>
              <a:gd name="connsiteY235" fmla="*/ 59855 h 1662194"/>
              <a:gd name="connsiteX236" fmla="*/ 1697533 w 2053232"/>
              <a:gd name="connsiteY236" fmla="*/ 37014 h 1662194"/>
              <a:gd name="connsiteX237" fmla="*/ 1703407 w 2053232"/>
              <a:gd name="connsiteY237" fmla="*/ 23976 h 1662194"/>
              <a:gd name="connsiteX238" fmla="*/ 1715247 w 2053232"/>
              <a:gd name="connsiteY238" fmla="*/ 22729 h 1662194"/>
              <a:gd name="connsiteX239" fmla="*/ 1722750 w 2053232"/>
              <a:gd name="connsiteY239" fmla="*/ 20538 h 1662194"/>
              <a:gd name="connsiteX240" fmla="*/ 1735751 w 2053232"/>
              <a:gd name="connsiteY240" fmla="*/ 1324 h 1662194"/>
              <a:gd name="connsiteX241" fmla="*/ 1738586 w 2053232"/>
              <a:gd name="connsiteY241" fmla="*/ 93 h 16621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Lst>
            <a:rect l="l" t="t" r="r" b="b"/>
            <a:pathLst>
              <a:path w="2053232" h="1662194">
                <a:moveTo>
                  <a:pt x="1747" y="969110"/>
                </a:moveTo>
                <a:lnTo>
                  <a:pt x="2600" y="973994"/>
                </a:lnTo>
                <a:cubicBezTo>
                  <a:pt x="3388" y="978333"/>
                  <a:pt x="4319" y="983294"/>
                  <a:pt x="5336" y="988563"/>
                </a:cubicBezTo>
                <a:lnTo>
                  <a:pt x="6783" y="995844"/>
                </a:lnTo>
                <a:lnTo>
                  <a:pt x="6162" y="996145"/>
                </a:lnTo>
                <a:cubicBezTo>
                  <a:pt x="2943" y="994268"/>
                  <a:pt x="1387" y="985372"/>
                  <a:pt x="1451" y="973537"/>
                </a:cubicBezTo>
                <a:close/>
                <a:moveTo>
                  <a:pt x="1" y="957986"/>
                </a:moveTo>
                <a:cubicBezTo>
                  <a:pt x="0" y="957153"/>
                  <a:pt x="236" y="957550"/>
                  <a:pt x="655" y="958871"/>
                </a:cubicBezTo>
                <a:lnTo>
                  <a:pt x="2083" y="964112"/>
                </a:lnTo>
                <a:lnTo>
                  <a:pt x="1747" y="969110"/>
                </a:lnTo>
                <a:lnTo>
                  <a:pt x="711" y="963168"/>
                </a:lnTo>
                <a:cubicBezTo>
                  <a:pt x="260" y="960394"/>
                  <a:pt x="6" y="958561"/>
                  <a:pt x="1" y="957986"/>
                </a:cubicBezTo>
                <a:close/>
                <a:moveTo>
                  <a:pt x="1709192" y="427290"/>
                </a:moveTo>
                <a:cubicBezTo>
                  <a:pt x="1705198" y="430816"/>
                  <a:pt x="1701204" y="434343"/>
                  <a:pt x="1697211" y="437869"/>
                </a:cubicBezTo>
                <a:cubicBezTo>
                  <a:pt x="1699608" y="436940"/>
                  <a:pt x="1702226" y="436004"/>
                  <a:pt x="1704734" y="435072"/>
                </a:cubicBezTo>
                <a:cubicBezTo>
                  <a:pt x="1706622" y="432949"/>
                  <a:pt x="1708638" y="430943"/>
                  <a:pt x="1710506" y="428699"/>
                </a:cubicBezTo>
                <a:cubicBezTo>
                  <a:pt x="1710105" y="428228"/>
                  <a:pt x="1709594" y="427761"/>
                  <a:pt x="1709192" y="427290"/>
                </a:cubicBezTo>
                <a:close/>
                <a:moveTo>
                  <a:pt x="1602978" y="260909"/>
                </a:moveTo>
                <a:cubicBezTo>
                  <a:pt x="1579015" y="282067"/>
                  <a:pt x="1555072" y="303345"/>
                  <a:pt x="1531109" y="324503"/>
                </a:cubicBezTo>
                <a:cubicBezTo>
                  <a:pt x="1531621" y="324970"/>
                  <a:pt x="1532023" y="325441"/>
                  <a:pt x="1532534" y="325909"/>
                </a:cubicBezTo>
                <a:cubicBezTo>
                  <a:pt x="1559602" y="307796"/>
                  <a:pt x="1584734" y="287810"/>
                  <a:pt x="1602978" y="260909"/>
                </a:cubicBezTo>
                <a:close/>
                <a:moveTo>
                  <a:pt x="1738586" y="93"/>
                </a:moveTo>
                <a:cubicBezTo>
                  <a:pt x="1739586" y="-137"/>
                  <a:pt x="1740628" y="9"/>
                  <a:pt x="1741678" y="1125"/>
                </a:cubicBezTo>
                <a:cubicBezTo>
                  <a:pt x="1743505" y="3001"/>
                  <a:pt x="1742532" y="5336"/>
                  <a:pt x="1741688" y="7060"/>
                </a:cubicBezTo>
                <a:cubicBezTo>
                  <a:pt x="1740165" y="10140"/>
                  <a:pt x="1738843" y="13091"/>
                  <a:pt x="1738619" y="16733"/>
                </a:cubicBezTo>
                <a:cubicBezTo>
                  <a:pt x="1738432" y="19162"/>
                  <a:pt x="1738281" y="21833"/>
                  <a:pt x="1740091" y="23588"/>
                </a:cubicBezTo>
                <a:cubicBezTo>
                  <a:pt x="1747617" y="31088"/>
                  <a:pt x="1743550" y="34859"/>
                  <a:pt x="1738677" y="39142"/>
                </a:cubicBezTo>
                <a:cubicBezTo>
                  <a:pt x="1731935" y="44942"/>
                  <a:pt x="1730203" y="53237"/>
                  <a:pt x="1733427" y="62940"/>
                </a:cubicBezTo>
                <a:cubicBezTo>
                  <a:pt x="1734683" y="66896"/>
                  <a:pt x="1734606" y="69321"/>
                  <a:pt x="1730087" y="69352"/>
                </a:cubicBezTo>
                <a:cubicBezTo>
                  <a:pt x="1728331" y="69411"/>
                  <a:pt x="1728091" y="70752"/>
                  <a:pt x="1727650" y="72220"/>
                </a:cubicBezTo>
                <a:cubicBezTo>
                  <a:pt x="1718726" y="106803"/>
                  <a:pt x="1702909" y="137377"/>
                  <a:pt x="1683217" y="165659"/>
                </a:cubicBezTo>
                <a:cubicBezTo>
                  <a:pt x="1667247" y="188608"/>
                  <a:pt x="1648976" y="209452"/>
                  <a:pt x="1629846" y="229721"/>
                </a:cubicBezTo>
                <a:cubicBezTo>
                  <a:pt x="1629277" y="230345"/>
                  <a:pt x="1628727" y="231090"/>
                  <a:pt x="1628579" y="232307"/>
                </a:cubicBezTo>
                <a:cubicBezTo>
                  <a:pt x="1638645" y="229546"/>
                  <a:pt x="1646905" y="224301"/>
                  <a:pt x="1654744" y="218464"/>
                </a:cubicBezTo>
                <a:cubicBezTo>
                  <a:pt x="1675587" y="202985"/>
                  <a:pt x="1692156" y="183287"/>
                  <a:pt x="1708998" y="163943"/>
                </a:cubicBezTo>
                <a:cubicBezTo>
                  <a:pt x="1719244" y="152090"/>
                  <a:pt x="1729871" y="140588"/>
                  <a:pt x="1741523" y="130021"/>
                </a:cubicBezTo>
                <a:cubicBezTo>
                  <a:pt x="1743465" y="128259"/>
                  <a:pt x="1744676" y="126038"/>
                  <a:pt x="1745887" y="123817"/>
                </a:cubicBezTo>
                <a:cubicBezTo>
                  <a:pt x="1746584" y="122582"/>
                  <a:pt x="1747519" y="121460"/>
                  <a:pt x="1749348" y="121883"/>
                </a:cubicBezTo>
                <a:cubicBezTo>
                  <a:pt x="1751634" y="122412"/>
                  <a:pt x="1752125" y="124213"/>
                  <a:pt x="1752617" y="126013"/>
                </a:cubicBezTo>
                <a:cubicBezTo>
                  <a:pt x="1754144" y="131776"/>
                  <a:pt x="1753496" y="137007"/>
                  <a:pt x="1751495" y="142041"/>
                </a:cubicBezTo>
                <a:cubicBezTo>
                  <a:pt x="1746261" y="154936"/>
                  <a:pt x="1737190" y="165054"/>
                  <a:pt x="1727717" y="174701"/>
                </a:cubicBezTo>
                <a:cubicBezTo>
                  <a:pt x="1715459" y="187106"/>
                  <a:pt x="1703712" y="199978"/>
                  <a:pt x="1693354" y="214015"/>
                </a:cubicBezTo>
                <a:cubicBezTo>
                  <a:pt x="1692621" y="215009"/>
                  <a:pt x="1691065" y="215668"/>
                  <a:pt x="1692030" y="218421"/>
                </a:cubicBezTo>
                <a:cubicBezTo>
                  <a:pt x="1698864" y="211771"/>
                  <a:pt x="1705278" y="205255"/>
                  <a:pt x="1711837" y="198978"/>
                </a:cubicBezTo>
                <a:cubicBezTo>
                  <a:pt x="1718286" y="192704"/>
                  <a:pt x="1724845" y="186426"/>
                  <a:pt x="1731313" y="180273"/>
                </a:cubicBezTo>
                <a:cubicBezTo>
                  <a:pt x="1732852" y="178767"/>
                  <a:pt x="1734410" y="176656"/>
                  <a:pt x="1737207" y="178378"/>
                </a:cubicBezTo>
                <a:cubicBezTo>
                  <a:pt x="1740113" y="180098"/>
                  <a:pt x="1740237" y="183122"/>
                  <a:pt x="1739940" y="185555"/>
                </a:cubicBezTo>
                <a:cubicBezTo>
                  <a:pt x="1738923" y="192736"/>
                  <a:pt x="1736242" y="199125"/>
                  <a:pt x="1732246" y="204832"/>
                </a:cubicBezTo>
                <a:cubicBezTo>
                  <a:pt x="1718533" y="223707"/>
                  <a:pt x="1701914" y="240135"/>
                  <a:pt x="1686812" y="257845"/>
                </a:cubicBezTo>
                <a:cubicBezTo>
                  <a:pt x="1678657" y="267448"/>
                  <a:pt x="1671360" y="277626"/>
                  <a:pt x="1664556" y="288152"/>
                </a:cubicBezTo>
                <a:cubicBezTo>
                  <a:pt x="1663034" y="290505"/>
                  <a:pt x="1663470" y="292670"/>
                  <a:pt x="1664418" y="295304"/>
                </a:cubicBezTo>
                <a:cubicBezTo>
                  <a:pt x="1668225" y="305957"/>
                  <a:pt x="1665366" y="309688"/>
                  <a:pt x="1654080" y="308008"/>
                </a:cubicBezTo>
                <a:cubicBezTo>
                  <a:pt x="1650586" y="307520"/>
                  <a:pt x="1648372" y="308200"/>
                  <a:pt x="1646666" y="310801"/>
                </a:cubicBezTo>
                <a:cubicBezTo>
                  <a:pt x="1626127" y="342988"/>
                  <a:pt x="1600235" y="370389"/>
                  <a:pt x="1571164" y="394989"/>
                </a:cubicBezTo>
                <a:cubicBezTo>
                  <a:pt x="1559311" y="404958"/>
                  <a:pt x="1546947" y="414460"/>
                  <a:pt x="1534274" y="423366"/>
                </a:cubicBezTo>
                <a:cubicBezTo>
                  <a:pt x="1534365" y="423968"/>
                  <a:pt x="1534473" y="424692"/>
                  <a:pt x="1534563" y="425295"/>
                </a:cubicBezTo>
                <a:cubicBezTo>
                  <a:pt x="1534801" y="426134"/>
                  <a:pt x="1534983" y="426613"/>
                  <a:pt x="1535201" y="427332"/>
                </a:cubicBezTo>
                <a:cubicBezTo>
                  <a:pt x="1552895" y="413654"/>
                  <a:pt x="1570315" y="399621"/>
                  <a:pt x="1587187" y="384880"/>
                </a:cubicBezTo>
                <a:cubicBezTo>
                  <a:pt x="1632930" y="344940"/>
                  <a:pt x="1675952" y="302305"/>
                  <a:pt x="1719887" y="260608"/>
                </a:cubicBezTo>
                <a:cubicBezTo>
                  <a:pt x="1734653" y="246544"/>
                  <a:pt x="1745346" y="228861"/>
                  <a:pt x="1758213" y="213165"/>
                </a:cubicBezTo>
                <a:cubicBezTo>
                  <a:pt x="1766791" y="202700"/>
                  <a:pt x="1774858" y="191769"/>
                  <a:pt x="1785353" y="183058"/>
                </a:cubicBezTo>
                <a:cubicBezTo>
                  <a:pt x="1789677" y="179520"/>
                  <a:pt x="1794273" y="176336"/>
                  <a:pt x="1800878" y="176962"/>
                </a:cubicBezTo>
                <a:cubicBezTo>
                  <a:pt x="1803457" y="177238"/>
                  <a:pt x="1806420" y="177866"/>
                  <a:pt x="1807769" y="180970"/>
                </a:cubicBezTo>
                <a:cubicBezTo>
                  <a:pt x="1809009" y="184077"/>
                  <a:pt x="1806921" y="185602"/>
                  <a:pt x="1805034" y="186998"/>
                </a:cubicBezTo>
                <a:cubicBezTo>
                  <a:pt x="1804539" y="187378"/>
                  <a:pt x="1804063" y="187878"/>
                  <a:pt x="1803514" y="187897"/>
                </a:cubicBezTo>
                <a:cubicBezTo>
                  <a:pt x="1793193" y="188971"/>
                  <a:pt x="1792156" y="198213"/>
                  <a:pt x="1788211" y="205008"/>
                </a:cubicBezTo>
                <a:cubicBezTo>
                  <a:pt x="1786982" y="207109"/>
                  <a:pt x="1787182" y="209161"/>
                  <a:pt x="1789190" y="211516"/>
                </a:cubicBezTo>
                <a:cubicBezTo>
                  <a:pt x="1792806" y="215755"/>
                  <a:pt x="1791010" y="217754"/>
                  <a:pt x="1787239" y="219092"/>
                </a:cubicBezTo>
                <a:cubicBezTo>
                  <a:pt x="1783469" y="220431"/>
                  <a:pt x="1779242" y="220936"/>
                  <a:pt x="1775377" y="223853"/>
                </a:cubicBezTo>
                <a:cubicBezTo>
                  <a:pt x="1782527" y="225913"/>
                  <a:pt x="1786886" y="223344"/>
                  <a:pt x="1790824" y="220183"/>
                </a:cubicBezTo>
                <a:cubicBezTo>
                  <a:pt x="1799707" y="213222"/>
                  <a:pt x="1804607" y="203244"/>
                  <a:pt x="1809141" y="193038"/>
                </a:cubicBezTo>
                <a:cubicBezTo>
                  <a:pt x="1810059" y="191068"/>
                  <a:pt x="1810721" y="188866"/>
                  <a:pt x="1812132" y="187244"/>
                </a:cubicBezTo>
                <a:cubicBezTo>
                  <a:pt x="1814735" y="184006"/>
                  <a:pt x="1817974" y="183534"/>
                  <a:pt x="1822286" y="187265"/>
                </a:cubicBezTo>
                <a:cubicBezTo>
                  <a:pt x="1827987" y="192161"/>
                  <a:pt x="1829689" y="191740"/>
                  <a:pt x="1830358" y="185176"/>
                </a:cubicBezTo>
                <a:cubicBezTo>
                  <a:pt x="1831231" y="176304"/>
                  <a:pt x="1835247" y="169991"/>
                  <a:pt x="1843211" y="166452"/>
                </a:cubicBezTo>
                <a:cubicBezTo>
                  <a:pt x="1844858" y="165669"/>
                  <a:pt x="1846580" y="164642"/>
                  <a:pt x="1848681" y="166146"/>
                </a:cubicBezTo>
                <a:cubicBezTo>
                  <a:pt x="1850929" y="167888"/>
                  <a:pt x="1849883" y="169740"/>
                  <a:pt x="1849368" y="171453"/>
                </a:cubicBezTo>
                <a:cubicBezTo>
                  <a:pt x="1848670" y="174142"/>
                  <a:pt x="1847751" y="176838"/>
                  <a:pt x="1847180" y="179643"/>
                </a:cubicBezTo>
                <a:cubicBezTo>
                  <a:pt x="1846093" y="184162"/>
                  <a:pt x="1846470" y="188874"/>
                  <a:pt x="1850416" y="193102"/>
                </a:cubicBezTo>
                <a:cubicBezTo>
                  <a:pt x="1853303" y="196154"/>
                  <a:pt x="1853391" y="198210"/>
                  <a:pt x="1850533" y="200487"/>
                </a:cubicBezTo>
                <a:cubicBezTo>
                  <a:pt x="1841338" y="207580"/>
                  <a:pt x="1836183" y="216597"/>
                  <a:pt x="1841762" y="230219"/>
                </a:cubicBezTo>
                <a:cubicBezTo>
                  <a:pt x="1842601" y="232129"/>
                  <a:pt x="1842232" y="234080"/>
                  <a:pt x="1840128" y="234029"/>
                </a:cubicBezTo>
                <a:cubicBezTo>
                  <a:pt x="1835463" y="233823"/>
                  <a:pt x="1835166" y="236983"/>
                  <a:pt x="1834337" y="240281"/>
                </a:cubicBezTo>
                <a:cubicBezTo>
                  <a:pt x="1826186" y="271930"/>
                  <a:pt x="1811727" y="299794"/>
                  <a:pt x="1794161" y="326066"/>
                </a:cubicBezTo>
                <a:cubicBezTo>
                  <a:pt x="1776777" y="352090"/>
                  <a:pt x="1756361" y="375551"/>
                  <a:pt x="1734264" y="398100"/>
                </a:cubicBezTo>
                <a:cubicBezTo>
                  <a:pt x="1741291" y="397137"/>
                  <a:pt x="1749842" y="392367"/>
                  <a:pt x="1757954" y="386885"/>
                </a:cubicBezTo>
                <a:cubicBezTo>
                  <a:pt x="1779364" y="372233"/>
                  <a:pt x="1795859" y="352780"/>
                  <a:pt x="1812738" y="333679"/>
                </a:cubicBezTo>
                <a:cubicBezTo>
                  <a:pt x="1824521" y="320320"/>
                  <a:pt x="1835922" y="306611"/>
                  <a:pt x="1849624" y="295005"/>
                </a:cubicBezTo>
                <a:cubicBezTo>
                  <a:pt x="1851199" y="293741"/>
                  <a:pt x="1852171" y="292134"/>
                  <a:pt x="1852870" y="290172"/>
                </a:cubicBezTo>
                <a:cubicBezTo>
                  <a:pt x="1853494" y="288455"/>
                  <a:pt x="1854576" y="286843"/>
                  <a:pt x="1856990" y="287489"/>
                </a:cubicBezTo>
                <a:cubicBezTo>
                  <a:pt x="1859422" y="288255"/>
                  <a:pt x="1859968" y="290417"/>
                  <a:pt x="1860257" y="292345"/>
                </a:cubicBezTo>
                <a:cubicBezTo>
                  <a:pt x="1861015" y="299589"/>
                  <a:pt x="1860127" y="306160"/>
                  <a:pt x="1856935" y="312082"/>
                </a:cubicBezTo>
                <a:cubicBezTo>
                  <a:pt x="1850770" y="323919"/>
                  <a:pt x="1841590" y="333313"/>
                  <a:pt x="1832410" y="342707"/>
                </a:cubicBezTo>
                <a:cubicBezTo>
                  <a:pt x="1819675" y="355613"/>
                  <a:pt x="1808202" y="369566"/>
                  <a:pt x="1798281" y="385043"/>
                </a:cubicBezTo>
                <a:cubicBezTo>
                  <a:pt x="1805958" y="377395"/>
                  <a:pt x="1813617" y="369627"/>
                  <a:pt x="1821404" y="361975"/>
                </a:cubicBezTo>
                <a:cubicBezTo>
                  <a:pt x="1827267" y="356205"/>
                  <a:pt x="1833386" y="350669"/>
                  <a:pt x="1839377" y="345017"/>
                </a:cubicBezTo>
                <a:cubicBezTo>
                  <a:pt x="1840825" y="343635"/>
                  <a:pt x="1842364" y="342130"/>
                  <a:pt x="1844941" y="343860"/>
                </a:cubicBezTo>
                <a:cubicBezTo>
                  <a:pt x="1847262" y="345357"/>
                  <a:pt x="1847277" y="347658"/>
                  <a:pt x="1847164" y="349842"/>
                </a:cubicBezTo>
                <a:cubicBezTo>
                  <a:pt x="1846804" y="358455"/>
                  <a:pt x="1843225" y="365480"/>
                  <a:pt x="1838441" y="371820"/>
                </a:cubicBezTo>
                <a:cubicBezTo>
                  <a:pt x="1832630" y="379404"/>
                  <a:pt x="1826435" y="386639"/>
                  <a:pt x="1820021" y="393881"/>
                </a:cubicBezTo>
                <a:cubicBezTo>
                  <a:pt x="1827745" y="391683"/>
                  <a:pt x="1835469" y="389484"/>
                  <a:pt x="1843248" y="387648"/>
                </a:cubicBezTo>
                <a:cubicBezTo>
                  <a:pt x="1841726" y="401751"/>
                  <a:pt x="1833689" y="404808"/>
                  <a:pt x="1826441" y="407232"/>
                </a:cubicBezTo>
                <a:cubicBezTo>
                  <a:pt x="1816649" y="410348"/>
                  <a:pt x="1807403" y="414172"/>
                  <a:pt x="1798340" y="418475"/>
                </a:cubicBezTo>
                <a:cubicBezTo>
                  <a:pt x="1794877" y="422589"/>
                  <a:pt x="1791395" y="426583"/>
                  <a:pt x="1788058" y="430814"/>
                </a:cubicBezTo>
                <a:cubicBezTo>
                  <a:pt x="1784630" y="435169"/>
                  <a:pt x="1781423" y="439516"/>
                  <a:pt x="1778251" y="444105"/>
                </a:cubicBezTo>
                <a:cubicBezTo>
                  <a:pt x="1775995" y="447452"/>
                  <a:pt x="1773119" y="450334"/>
                  <a:pt x="1777136" y="455772"/>
                </a:cubicBezTo>
                <a:cubicBezTo>
                  <a:pt x="1778943" y="458255"/>
                  <a:pt x="1771677" y="472309"/>
                  <a:pt x="1768840" y="473253"/>
                </a:cubicBezTo>
                <a:cubicBezTo>
                  <a:pt x="1768419" y="473388"/>
                  <a:pt x="1767998" y="473524"/>
                  <a:pt x="1767669" y="473535"/>
                </a:cubicBezTo>
                <a:cubicBezTo>
                  <a:pt x="1761228" y="473267"/>
                  <a:pt x="1760418" y="477413"/>
                  <a:pt x="1761087" y="482599"/>
                </a:cubicBezTo>
                <a:cubicBezTo>
                  <a:pt x="1761738" y="487665"/>
                  <a:pt x="1763778" y="493895"/>
                  <a:pt x="1754725" y="491656"/>
                </a:cubicBezTo>
                <a:cubicBezTo>
                  <a:pt x="1753701" y="491449"/>
                  <a:pt x="1753589" y="492179"/>
                  <a:pt x="1753278" y="493037"/>
                </a:cubicBezTo>
                <a:cubicBezTo>
                  <a:pt x="1747079" y="514930"/>
                  <a:pt x="1733661" y="532098"/>
                  <a:pt x="1720463" y="549260"/>
                </a:cubicBezTo>
                <a:cubicBezTo>
                  <a:pt x="1719712" y="550133"/>
                  <a:pt x="1718960" y="551006"/>
                  <a:pt x="1718209" y="551879"/>
                </a:cubicBezTo>
                <a:cubicBezTo>
                  <a:pt x="1734041" y="547106"/>
                  <a:pt x="1787567" y="539854"/>
                  <a:pt x="1803757" y="541126"/>
                </a:cubicBezTo>
                <a:cubicBezTo>
                  <a:pt x="1818153" y="542216"/>
                  <a:pt x="1894232" y="513247"/>
                  <a:pt x="1908472" y="497141"/>
                </a:cubicBezTo>
                <a:cubicBezTo>
                  <a:pt x="1912608" y="509237"/>
                  <a:pt x="1908392" y="514224"/>
                  <a:pt x="1905273" y="519902"/>
                </a:cubicBezTo>
                <a:cubicBezTo>
                  <a:pt x="1900853" y="527925"/>
                  <a:pt x="1900807" y="533498"/>
                  <a:pt x="1912288" y="539411"/>
                </a:cubicBezTo>
                <a:cubicBezTo>
                  <a:pt x="1945159" y="556233"/>
                  <a:pt x="1944920" y="556847"/>
                  <a:pt x="1920238" y="582026"/>
                </a:cubicBezTo>
                <a:cubicBezTo>
                  <a:pt x="1919084" y="583155"/>
                  <a:pt x="1920268" y="586628"/>
                  <a:pt x="1920301" y="589050"/>
                </a:cubicBezTo>
                <a:cubicBezTo>
                  <a:pt x="1928199" y="592418"/>
                  <a:pt x="1935459" y="582725"/>
                  <a:pt x="1945762" y="592554"/>
                </a:cubicBezTo>
                <a:cubicBezTo>
                  <a:pt x="1914574" y="638303"/>
                  <a:pt x="1863299" y="682549"/>
                  <a:pt x="1816063" y="717694"/>
                </a:cubicBezTo>
                <a:cubicBezTo>
                  <a:pt x="1859976" y="727239"/>
                  <a:pt x="1879538" y="687817"/>
                  <a:pt x="1911348" y="691712"/>
                </a:cubicBezTo>
                <a:cubicBezTo>
                  <a:pt x="1928638" y="703244"/>
                  <a:pt x="1885466" y="724322"/>
                  <a:pt x="1930339" y="728505"/>
                </a:cubicBezTo>
                <a:cubicBezTo>
                  <a:pt x="1912832" y="739754"/>
                  <a:pt x="1900228" y="750596"/>
                  <a:pt x="1888884" y="763212"/>
                </a:cubicBezTo>
                <a:cubicBezTo>
                  <a:pt x="1868780" y="785816"/>
                  <a:pt x="1866344" y="800434"/>
                  <a:pt x="1881504" y="829360"/>
                </a:cubicBezTo>
                <a:cubicBezTo>
                  <a:pt x="1891538" y="848405"/>
                  <a:pt x="1904520" y="865775"/>
                  <a:pt x="1898869" y="889102"/>
                </a:cubicBezTo>
                <a:cubicBezTo>
                  <a:pt x="1894985" y="905102"/>
                  <a:pt x="1898958" y="915386"/>
                  <a:pt x="1921601" y="907477"/>
                </a:cubicBezTo>
                <a:cubicBezTo>
                  <a:pt x="1946039" y="899023"/>
                  <a:pt x="1957837" y="912919"/>
                  <a:pt x="1955508" y="940738"/>
                </a:cubicBezTo>
                <a:cubicBezTo>
                  <a:pt x="1954000" y="958597"/>
                  <a:pt x="1959224" y="963993"/>
                  <a:pt x="1976481" y="961353"/>
                </a:cubicBezTo>
                <a:cubicBezTo>
                  <a:pt x="1995567" y="958409"/>
                  <a:pt x="2012271" y="946217"/>
                  <a:pt x="2037146" y="950953"/>
                </a:cubicBezTo>
                <a:cubicBezTo>
                  <a:pt x="2022791" y="983900"/>
                  <a:pt x="1980356" y="976122"/>
                  <a:pt x="1962580" y="1007610"/>
                </a:cubicBezTo>
                <a:cubicBezTo>
                  <a:pt x="1989275" y="1006833"/>
                  <a:pt x="2009676" y="1006025"/>
                  <a:pt x="2028421" y="998611"/>
                </a:cubicBezTo>
                <a:cubicBezTo>
                  <a:pt x="2036238" y="995562"/>
                  <a:pt x="2044823" y="992486"/>
                  <a:pt x="2050829" y="1001611"/>
                </a:cubicBezTo>
                <a:cubicBezTo>
                  <a:pt x="2058003" y="1012636"/>
                  <a:pt x="2047439" y="1017232"/>
                  <a:pt x="2041050" y="1019506"/>
                </a:cubicBezTo>
                <a:cubicBezTo>
                  <a:pt x="2023020" y="1025806"/>
                  <a:pt x="2010541" y="1039673"/>
                  <a:pt x="1996418" y="1050687"/>
                </a:cubicBezTo>
                <a:cubicBezTo>
                  <a:pt x="1965518" y="1074864"/>
                  <a:pt x="1930634" y="1095299"/>
                  <a:pt x="1907231" y="1134124"/>
                </a:cubicBezTo>
                <a:cubicBezTo>
                  <a:pt x="1942339" y="1123252"/>
                  <a:pt x="1966286" y="1099793"/>
                  <a:pt x="1999628" y="1094067"/>
                </a:cubicBezTo>
                <a:cubicBezTo>
                  <a:pt x="1975297" y="1129653"/>
                  <a:pt x="1940812" y="1153466"/>
                  <a:pt x="1908700" y="1179865"/>
                </a:cubicBezTo>
                <a:cubicBezTo>
                  <a:pt x="1899560" y="1187320"/>
                  <a:pt x="1889855" y="1192492"/>
                  <a:pt x="1889869" y="1207997"/>
                </a:cubicBezTo>
                <a:cubicBezTo>
                  <a:pt x="1889860" y="1238039"/>
                  <a:pt x="1880309" y="1263315"/>
                  <a:pt x="1853632" y="1277417"/>
                </a:cubicBezTo>
                <a:cubicBezTo>
                  <a:pt x="1853430" y="1277545"/>
                  <a:pt x="1855638" y="1281953"/>
                  <a:pt x="1857097" y="1285053"/>
                </a:cubicBezTo>
                <a:cubicBezTo>
                  <a:pt x="1874696" y="1285430"/>
                  <a:pt x="1885755" y="1267251"/>
                  <a:pt x="1909020" y="1272282"/>
                </a:cubicBezTo>
                <a:cubicBezTo>
                  <a:pt x="1891328" y="1296984"/>
                  <a:pt x="1876677" y="1319161"/>
                  <a:pt x="1848099" y="1331631"/>
                </a:cubicBezTo>
                <a:cubicBezTo>
                  <a:pt x="1825215" y="1341608"/>
                  <a:pt x="1796024" y="1347799"/>
                  <a:pt x="1782898" y="1377919"/>
                </a:cubicBezTo>
                <a:cubicBezTo>
                  <a:pt x="1804186" y="1383017"/>
                  <a:pt x="1818358" y="1375272"/>
                  <a:pt x="1832839" y="1369576"/>
                </a:cubicBezTo>
                <a:cubicBezTo>
                  <a:pt x="1855136" y="1360830"/>
                  <a:pt x="1876830" y="1351015"/>
                  <a:pt x="1899110" y="1342149"/>
                </a:cubicBezTo>
                <a:cubicBezTo>
                  <a:pt x="1907548" y="1338836"/>
                  <a:pt x="1916975" y="1336217"/>
                  <a:pt x="1924893" y="1350730"/>
                </a:cubicBezTo>
                <a:cubicBezTo>
                  <a:pt x="1895614" y="1354864"/>
                  <a:pt x="1880691" y="1375233"/>
                  <a:pt x="1864819" y="1394423"/>
                </a:cubicBezTo>
                <a:cubicBezTo>
                  <a:pt x="1855856" y="1405264"/>
                  <a:pt x="1849395" y="1419533"/>
                  <a:pt x="1829716" y="1414866"/>
                </a:cubicBezTo>
                <a:cubicBezTo>
                  <a:pt x="1819310" y="1412429"/>
                  <a:pt x="1814120" y="1420479"/>
                  <a:pt x="1816667" y="1430084"/>
                </a:cubicBezTo>
                <a:cubicBezTo>
                  <a:pt x="1825508" y="1463947"/>
                  <a:pt x="1804138" y="1476658"/>
                  <a:pt x="1781075" y="1483976"/>
                </a:cubicBezTo>
                <a:cubicBezTo>
                  <a:pt x="1737493" y="1497921"/>
                  <a:pt x="1703985" y="1528243"/>
                  <a:pt x="1662135" y="1545641"/>
                </a:cubicBezTo>
                <a:cubicBezTo>
                  <a:pt x="1621422" y="1562518"/>
                  <a:pt x="1309213" y="1644982"/>
                  <a:pt x="1228496" y="1654846"/>
                </a:cubicBezTo>
                <a:cubicBezTo>
                  <a:pt x="734556" y="1715203"/>
                  <a:pt x="322997" y="1384057"/>
                  <a:pt x="320644" y="1379412"/>
                </a:cubicBezTo>
                <a:cubicBezTo>
                  <a:pt x="309754" y="1357610"/>
                  <a:pt x="289551" y="1348720"/>
                  <a:pt x="270759" y="1337481"/>
                </a:cubicBezTo>
                <a:cubicBezTo>
                  <a:pt x="254381" y="1327615"/>
                  <a:pt x="236924" y="1317178"/>
                  <a:pt x="228113" y="1299667"/>
                </a:cubicBezTo>
                <a:cubicBezTo>
                  <a:pt x="216458" y="1276439"/>
                  <a:pt x="242410" y="1294947"/>
                  <a:pt x="245333" y="1285763"/>
                </a:cubicBezTo>
                <a:cubicBezTo>
                  <a:pt x="234720" y="1273886"/>
                  <a:pt x="219423" y="1263135"/>
                  <a:pt x="213717" y="1249396"/>
                </a:cubicBezTo>
                <a:cubicBezTo>
                  <a:pt x="193226" y="1199693"/>
                  <a:pt x="159854" y="1164111"/>
                  <a:pt x="113881" y="1137192"/>
                </a:cubicBezTo>
                <a:cubicBezTo>
                  <a:pt x="100683" y="1129398"/>
                  <a:pt x="90569" y="1114960"/>
                  <a:pt x="73849" y="1113100"/>
                </a:cubicBezTo>
                <a:cubicBezTo>
                  <a:pt x="36733" y="1109140"/>
                  <a:pt x="42173" y="1068255"/>
                  <a:pt x="20263" y="1050943"/>
                </a:cubicBezTo>
                <a:cubicBezTo>
                  <a:pt x="18198" y="1049317"/>
                  <a:pt x="13140" y="1027228"/>
                  <a:pt x="8595" y="1004970"/>
                </a:cubicBezTo>
                <a:lnTo>
                  <a:pt x="6783" y="995844"/>
                </a:lnTo>
                <a:lnTo>
                  <a:pt x="9724" y="994413"/>
                </a:lnTo>
                <a:lnTo>
                  <a:pt x="11037" y="999486"/>
                </a:lnTo>
                <a:cubicBezTo>
                  <a:pt x="14116" y="1010934"/>
                  <a:pt x="16916" y="1019681"/>
                  <a:pt x="17989" y="1017464"/>
                </a:cubicBezTo>
                <a:cubicBezTo>
                  <a:pt x="20834" y="1011433"/>
                  <a:pt x="25764" y="1006058"/>
                  <a:pt x="21860" y="998437"/>
                </a:cubicBezTo>
                <a:cubicBezTo>
                  <a:pt x="20669" y="996024"/>
                  <a:pt x="19867" y="989169"/>
                  <a:pt x="16531" y="989724"/>
                </a:cubicBezTo>
                <a:cubicBezTo>
                  <a:pt x="15419" y="989909"/>
                  <a:pt x="14027" y="990917"/>
                  <a:pt x="12243" y="993188"/>
                </a:cubicBezTo>
                <a:lnTo>
                  <a:pt x="9724" y="994413"/>
                </a:lnTo>
                <a:lnTo>
                  <a:pt x="7918" y="987443"/>
                </a:lnTo>
                <a:cubicBezTo>
                  <a:pt x="5848" y="979222"/>
                  <a:pt x="3868" y="971026"/>
                  <a:pt x="2406" y="965300"/>
                </a:cubicBezTo>
                <a:lnTo>
                  <a:pt x="2083" y="964112"/>
                </a:lnTo>
                <a:lnTo>
                  <a:pt x="2754" y="954092"/>
                </a:lnTo>
                <a:cubicBezTo>
                  <a:pt x="6095" y="926587"/>
                  <a:pt x="15820" y="895491"/>
                  <a:pt x="31566" y="893447"/>
                </a:cubicBezTo>
                <a:cubicBezTo>
                  <a:pt x="14911" y="860452"/>
                  <a:pt x="14911" y="860452"/>
                  <a:pt x="52207" y="854594"/>
                </a:cubicBezTo>
                <a:cubicBezTo>
                  <a:pt x="34418" y="833873"/>
                  <a:pt x="33602" y="828449"/>
                  <a:pt x="50190" y="820622"/>
                </a:cubicBezTo>
                <a:cubicBezTo>
                  <a:pt x="66155" y="813059"/>
                  <a:pt x="84692" y="810133"/>
                  <a:pt x="98778" y="798878"/>
                </a:cubicBezTo>
                <a:cubicBezTo>
                  <a:pt x="80211" y="772247"/>
                  <a:pt x="71440" y="741046"/>
                  <a:pt x="39477" y="728797"/>
                </a:cubicBezTo>
                <a:cubicBezTo>
                  <a:pt x="34449" y="726907"/>
                  <a:pt x="30033" y="718818"/>
                  <a:pt x="32418" y="714135"/>
                </a:cubicBezTo>
                <a:cubicBezTo>
                  <a:pt x="40732" y="696774"/>
                  <a:pt x="20252" y="664756"/>
                  <a:pt x="53539" y="660124"/>
                </a:cubicBezTo>
                <a:cubicBezTo>
                  <a:pt x="57638" y="659501"/>
                  <a:pt x="60973" y="655997"/>
                  <a:pt x="56973" y="651407"/>
                </a:cubicBezTo>
                <a:cubicBezTo>
                  <a:pt x="43256" y="635757"/>
                  <a:pt x="57141" y="636380"/>
                  <a:pt x="65177" y="634051"/>
                </a:cubicBezTo>
                <a:cubicBezTo>
                  <a:pt x="74914" y="631300"/>
                  <a:pt x="87382" y="637906"/>
                  <a:pt x="95409" y="628914"/>
                </a:cubicBezTo>
                <a:cubicBezTo>
                  <a:pt x="91836" y="619828"/>
                  <a:pt x="83731" y="620221"/>
                  <a:pt x="77587" y="617521"/>
                </a:cubicBezTo>
                <a:cubicBezTo>
                  <a:pt x="59615" y="609525"/>
                  <a:pt x="44481" y="599859"/>
                  <a:pt x="40415" y="577949"/>
                </a:cubicBezTo>
                <a:cubicBezTo>
                  <a:pt x="37094" y="560253"/>
                  <a:pt x="32982" y="544644"/>
                  <a:pt x="55220" y="538444"/>
                </a:cubicBezTo>
                <a:cubicBezTo>
                  <a:pt x="58716" y="537479"/>
                  <a:pt x="60238" y="535126"/>
                  <a:pt x="60444" y="532091"/>
                </a:cubicBezTo>
                <a:cubicBezTo>
                  <a:pt x="57375" y="529287"/>
                  <a:pt x="54397" y="526359"/>
                  <a:pt x="50997" y="524292"/>
                </a:cubicBezTo>
                <a:cubicBezTo>
                  <a:pt x="39609" y="517528"/>
                  <a:pt x="34519" y="507161"/>
                  <a:pt x="29798" y="496296"/>
                </a:cubicBezTo>
                <a:cubicBezTo>
                  <a:pt x="26771" y="489372"/>
                  <a:pt x="23432" y="482580"/>
                  <a:pt x="18025" y="476705"/>
                </a:cubicBezTo>
                <a:cubicBezTo>
                  <a:pt x="14719" y="473061"/>
                  <a:pt x="10900" y="470404"/>
                  <a:pt x="6383" y="468980"/>
                </a:cubicBezTo>
                <a:cubicBezTo>
                  <a:pt x="2433" y="467660"/>
                  <a:pt x="1046" y="465768"/>
                  <a:pt x="3045" y="462188"/>
                </a:cubicBezTo>
                <a:cubicBezTo>
                  <a:pt x="8677" y="451944"/>
                  <a:pt x="9882" y="440880"/>
                  <a:pt x="3242" y="428263"/>
                </a:cubicBezTo>
                <a:cubicBezTo>
                  <a:pt x="1235" y="424454"/>
                  <a:pt x="1716" y="421046"/>
                  <a:pt x="4902" y="419485"/>
                </a:cubicBezTo>
                <a:cubicBezTo>
                  <a:pt x="18139" y="412862"/>
                  <a:pt x="19514" y="398521"/>
                  <a:pt x="23741" y="386265"/>
                </a:cubicBezTo>
                <a:cubicBezTo>
                  <a:pt x="29731" y="368862"/>
                  <a:pt x="34898" y="351123"/>
                  <a:pt x="38036" y="332362"/>
                </a:cubicBezTo>
                <a:cubicBezTo>
                  <a:pt x="39883" y="321155"/>
                  <a:pt x="41637" y="310073"/>
                  <a:pt x="37374" y="297860"/>
                </a:cubicBezTo>
                <a:cubicBezTo>
                  <a:pt x="36372" y="294866"/>
                  <a:pt x="36980" y="292301"/>
                  <a:pt x="38063" y="289963"/>
                </a:cubicBezTo>
                <a:cubicBezTo>
                  <a:pt x="42597" y="279756"/>
                  <a:pt x="40234" y="269176"/>
                  <a:pt x="33975" y="258363"/>
                </a:cubicBezTo>
                <a:cubicBezTo>
                  <a:pt x="30125" y="251830"/>
                  <a:pt x="30328" y="250975"/>
                  <a:pt x="37609" y="250972"/>
                </a:cubicBezTo>
                <a:cubicBezTo>
                  <a:pt x="52373" y="250838"/>
                  <a:pt x="67065" y="250950"/>
                  <a:pt x="81248" y="248413"/>
                </a:cubicBezTo>
                <a:cubicBezTo>
                  <a:pt x="97150" y="245576"/>
                  <a:pt x="101623" y="240095"/>
                  <a:pt x="87027" y="225202"/>
                </a:cubicBezTo>
                <a:cubicBezTo>
                  <a:pt x="83903" y="222037"/>
                  <a:pt x="81054" y="218498"/>
                  <a:pt x="79230" y="214441"/>
                </a:cubicBezTo>
                <a:cubicBezTo>
                  <a:pt x="77863" y="211216"/>
                  <a:pt x="78288" y="208901"/>
                  <a:pt x="80687" y="207245"/>
                </a:cubicBezTo>
                <a:cubicBezTo>
                  <a:pt x="83471" y="205213"/>
                  <a:pt x="85516" y="207809"/>
                  <a:pt x="87562" y="209678"/>
                </a:cubicBezTo>
                <a:cubicBezTo>
                  <a:pt x="98671" y="219722"/>
                  <a:pt x="111706" y="226431"/>
                  <a:pt x="124300" y="233881"/>
                </a:cubicBezTo>
                <a:cubicBezTo>
                  <a:pt x="142360" y="244660"/>
                  <a:pt x="161099" y="254083"/>
                  <a:pt x="177765" y="267332"/>
                </a:cubicBezTo>
                <a:cubicBezTo>
                  <a:pt x="182023" y="270702"/>
                  <a:pt x="187661" y="267847"/>
                  <a:pt x="187213" y="261926"/>
                </a:cubicBezTo>
                <a:cubicBezTo>
                  <a:pt x="186765" y="256006"/>
                  <a:pt x="189729" y="255906"/>
                  <a:pt x="194337" y="257205"/>
                </a:cubicBezTo>
                <a:cubicBezTo>
                  <a:pt x="199861" y="258714"/>
                  <a:pt x="205383" y="260225"/>
                  <a:pt x="210833" y="261979"/>
                </a:cubicBezTo>
                <a:cubicBezTo>
                  <a:pt x="216520" y="263847"/>
                  <a:pt x="219587" y="268105"/>
                  <a:pt x="220951" y="273511"/>
                </a:cubicBezTo>
                <a:cubicBezTo>
                  <a:pt x="221215" y="274531"/>
                  <a:pt x="221415" y="275675"/>
                  <a:pt x="221308" y="276617"/>
                </a:cubicBezTo>
                <a:lnTo>
                  <a:pt x="220390" y="277794"/>
                </a:lnTo>
                <a:lnTo>
                  <a:pt x="219184" y="278292"/>
                </a:lnTo>
                <a:cubicBezTo>
                  <a:pt x="217932" y="278836"/>
                  <a:pt x="217856" y="278975"/>
                  <a:pt x="219828" y="278515"/>
                </a:cubicBezTo>
                <a:lnTo>
                  <a:pt x="220390" y="277794"/>
                </a:lnTo>
                <a:lnTo>
                  <a:pt x="225602" y="275640"/>
                </a:lnTo>
                <a:cubicBezTo>
                  <a:pt x="231073" y="273321"/>
                  <a:pt x="237770" y="270158"/>
                  <a:pt x="238725" y="267703"/>
                </a:cubicBezTo>
                <a:cubicBezTo>
                  <a:pt x="238799" y="267458"/>
                  <a:pt x="306286" y="282631"/>
                  <a:pt x="327695" y="292934"/>
                </a:cubicBezTo>
                <a:cubicBezTo>
                  <a:pt x="341023" y="299390"/>
                  <a:pt x="599974" y="399939"/>
                  <a:pt x="931840" y="361634"/>
                </a:cubicBezTo>
                <a:cubicBezTo>
                  <a:pt x="943551" y="360271"/>
                  <a:pt x="954657" y="359291"/>
                  <a:pt x="966002" y="358425"/>
                </a:cubicBezTo>
                <a:cubicBezTo>
                  <a:pt x="1066255" y="350083"/>
                  <a:pt x="1165023" y="344336"/>
                  <a:pt x="1205961" y="337022"/>
                </a:cubicBezTo>
                <a:cubicBezTo>
                  <a:pt x="1237968" y="331220"/>
                  <a:pt x="1399293" y="285815"/>
                  <a:pt x="1443310" y="250536"/>
                </a:cubicBezTo>
                <a:cubicBezTo>
                  <a:pt x="1488297" y="214376"/>
                  <a:pt x="1529887" y="174697"/>
                  <a:pt x="1571239" y="134904"/>
                </a:cubicBezTo>
                <a:cubicBezTo>
                  <a:pt x="1589176" y="117705"/>
                  <a:pt x="1608648" y="101907"/>
                  <a:pt x="1624247" y="82363"/>
                </a:cubicBezTo>
                <a:cubicBezTo>
                  <a:pt x="1639827" y="62699"/>
                  <a:pt x="1654420" y="42341"/>
                  <a:pt x="1671755" y="24072"/>
                </a:cubicBezTo>
                <a:cubicBezTo>
                  <a:pt x="1676703" y="18818"/>
                  <a:pt x="1681596" y="13202"/>
                  <a:pt x="1689813" y="12077"/>
                </a:cubicBezTo>
                <a:cubicBezTo>
                  <a:pt x="1691643" y="11773"/>
                  <a:pt x="1693637" y="11827"/>
                  <a:pt x="1695539" y="12005"/>
                </a:cubicBezTo>
                <a:cubicBezTo>
                  <a:pt x="1697661" y="12176"/>
                  <a:pt x="1699489" y="13326"/>
                  <a:pt x="1700566" y="15349"/>
                </a:cubicBezTo>
                <a:cubicBezTo>
                  <a:pt x="1701679" y="17614"/>
                  <a:pt x="1700560" y="18984"/>
                  <a:pt x="1699205" y="20240"/>
                </a:cubicBezTo>
                <a:cubicBezTo>
                  <a:pt x="1698234" y="21121"/>
                  <a:pt x="1697335" y="22484"/>
                  <a:pt x="1695944" y="22773"/>
                </a:cubicBezTo>
                <a:cubicBezTo>
                  <a:pt x="1687050" y="24526"/>
                  <a:pt x="1684752" y="31993"/>
                  <a:pt x="1681449" y="38645"/>
                </a:cubicBezTo>
                <a:cubicBezTo>
                  <a:pt x="1680000" y="41481"/>
                  <a:pt x="1678349" y="43716"/>
                  <a:pt x="1682350" y="47579"/>
                </a:cubicBezTo>
                <a:cubicBezTo>
                  <a:pt x="1685839" y="50975"/>
                  <a:pt x="1683037" y="52886"/>
                  <a:pt x="1680109" y="53954"/>
                </a:cubicBezTo>
                <a:cubicBezTo>
                  <a:pt x="1676027" y="55424"/>
                  <a:pt x="1670940" y="55353"/>
                  <a:pt x="1666763" y="59855"/>
                </a:cubicBezTo>
                <a:cubicBezTo>
                  <a:pt x="1684930" y="59606"/>
                  <a:pt x="1690894" y="47897"/>
                  <a:pt x="1697533" y="37014"/>
                </a:cubicBezTo>
                <a:cubicBezTo>
                  <a:pt x="1700027" y="33053"/>
                  <a:pt x="1701425" y="28403"/>
                  <a:pt x="1703407" y="23976"/>
                </a:cubicBezTo>
                <a:cubicBezTo>
                  <a:pt x="1705903" y="18562"/>
                  <a:pt x="1709709" y="18191"/>
                  <a:pt x="1715247" y="22729"/>
                </a:cubicBezTo>
                <a:cubicBezTo>
                  <a:pt x="1720161" y="26803"/>
                  <a:pt x="1722193" y="26372"/>
                  <a:pt x="1722750" y="20538"/>
                </a:cubicBezTo>
                <a:cubicBezTo>
                  <a:pt x="1723587" y="11425"/>
                  <a:pt x="1727677" y="4867"/>
                  <a:pt x="1735751" y="1324"/>
                </a:cubicBezTo>
                <a:cubicBezTo>
                  <a:pt x="1736630" y="931"/>
                  <a:pt x="1737586" y="324"/>
                  <a:pt x="1738586" y="93"/>
                </a:cubicBezTo>
                <a:close/>
              </a:path>
            </a:pathLst>
          </a:custGeom>
        </p:spPr>
        <p:txBody>
          <a:bodyPr wrap="square" rtlCol="0" anchor="ctr">
            <a:noAutofit/>
          </a:bodyPr>
          <a:lstStyle>
            <a:lvl1pPr algn="ctr">
              <a:buNone/>
              <a:defRPr/>
            </a:lvl1pPr>
          </a:lstStyle>
          <a:p>
            <a:pPr rtl="0"/>
            <a:r>
              <a:rPr lang="nl-NL" noProof="0"/>
              <a:t>Klik op het pictogram als u een afbeelding wilt toevoegen</a:t>
            </a:r>
          </a:p>
        </p:txBody>
      </p:sp>
      <p:sp>
        <p:nvSpPr>
          <p:cNvPr id="32" name="Tijdelijke aanduiding voor afbeelding 31">
            <a:extLst>
              <a:ext uri="{FF2B5EF4-FFF2-40B4-BE49-F238E27FC236}">
                <a16:creationId xmlns:a16="http://schemas.microsoft.com/office/drawing/2014/main" id="{0DFA7AC8-DA1D-4AC7-ACF4-7BE16BA870B6}"/>
              </a:ext>
            </a:extLst>
          </p:cNvPr>
          <p:cNvSpPr>
            <a:spLocks noGrp="1"/>
          </p:cNvSpPr>
          <p:nvPr>
            <p:ph type="pic" sz="quarter" idx="14"/>
          </p:nvPr>
        </p:nvSpPr>
        <p:spPr>
          <a:xfrm>
            <a:off x="2698894" y="2211836"/>
            <a:ext cx="2053231" cy="1662194"/>
          </a:xfrm>
          <a:custGeom>
            <a:avLst/>
            <a:gdLst>
              <a:gd name="connsiteX0" fmla="*/ 520698 w 2053231"/>
              <a:gd name="connsiteY0" fmla="*/ 1336286 h 1662194"/>
              <a:gd name="connsiteX1" fmla="*/ 450255 w 2053231"/>
              <a:gd name="connsiteY1" fmla="*/ 1401286 h 1662194"/>
              <a:gd name="connsiteX2" fmla="*/ 522124 w 2053231"/>
              <a:gd name="connsiteY2" fmla="*/ 1337692 h 1662194"/>
              <a:gd name="connsiteX3" fmla="*/ 520698 w 2053231"/>
              <a:gd name="connsiteY3" fmla="*/ 1336286 h 1662194"/>
              <a:gd name="connsiteX4" fmla="*/ 356022 w 2053231"/>
              <a:gd name="connsiteY4" fmla="*/ 1224326 h 1662194"/>
              <a:gd name="connsiteX5" fmla="*/ 348499 w 2053231"/>
              <a:gd name="connsiteY5" fmla="*/ 1227123 h 1662194"/>
              <a:gd name="connsiteX6" fmla="*/ 342726 w 2053231"/>
              <a:gd name="connsiteY6" fmla="*/ 1233496 h 1662194"/>
              <a:gd name="connsiteX7" fmla="*/ 344041 w 2053231"/>
              <a:gd name="connsiteY7" fmla="*/ 1234905 h 1662194"/>
              <a:gd name="connsiteX8" fmla="*/ 356022 w 2053231"/>
              <a:gd name="connsiteY8" fmla="*/ 1224326 h 1662194"/>
              <a:gd name="connsiteX9" fmla="*/ 2051486 w 2053231"/>
              <a:gd name="connsiteY9" fmla="*/ 693085 h 1662194"/>
              <a:gd name="connsiteX10" fmla="*/ 2052521 w 2053231"/>
              <a:gd name="connsiteY10" fmla="*/ 699027 h 1662194"/>
              <a:gd name="connsiteX11" fmla="*/ 2053231 w 2053231"/>
              <a:gd name="connsiteY11" fmla="*/ 704209 h 1662194"/>
              <a:gd name="connsiteX12" fmla="*/ 2052578 w 2053231"/>
              <a:gd name="connsiteY12" fmla="*/ 703324 h 1662194"/>
              <a:gd name="connsiteX13" fmla="*/ 2051150 w 2053231"/>
              <a:gd name="connsiteY13" fmla="*/ 698083 h 1662194"/>
              <a:gd name="connsiteX14" fmla="*/ 2047071 w 2053231"/>
              <a:gd name="connsiteY14" fmla="*/ 666050 h 1662194"/>
              <a:gd name="connsiteX15" fmla="*/ 2051782 w 2053231"/>
              <a:gd name="connsiteY15" fmla="*/ 688658 h 1662194"/>
              <a:gd name="connsiteX16" fmla="*/ 2051486 w 2053231"/>
              <a:gd name="connsiteY16" fmla="*/ 693085 h 1662194"/>
              <a:gd name="connsiteX17" fmla="*/ 2050633 w 2053231"/>
              <a:gd name="connsiteY17" fmla="*/ 688201 h 1662194"/>
              <a:gd name="connsiteX18" fmla="*/ 2047896 w 2053231"/>
              <a:gd name="connsiteY18" fmla="*/ 673632 h 1662194"/>
              <a:gd name="connsiteX19" fmla="*/ 2046450 w 2053231"/>
              <a:gd name="connsiteY19" fmla="*/ 666352 h 1662194"/>
              <a:gd name="connsiteX20" fmla="*/ 916305 w 2053231"/>
              <a:gd name="connsiteY20" fmla="*/ 445 h 1662194"/>
              <a:gd name="connsiteX21" fmla="*/ 1732589 w 2053231"/>
              <a:gd name="connsiteY21" fmla="*/ 282783 h 1662194"/>
              <a:gd name="connsiteX22" fmla="*/ 1782474 w 2053231"/>
              <a:gd name="connsiteY22" fmla="*/ 324713 h 1662194"/>
              <a:gd name="connsiteX23" fmla="*/ 1825119 w 2053231"/>
              <a:gd name="connsiteY23" fmla="*/ 362527 h 1662194"/>
              <a:gd name="connsiteX24" fmla="*/ 1807900 w 2053231"/>
              <a:gd name="connsiteY24" fmla="*/ 376431 h 1662194"/>
              <a:gd name="connsiteX25" fmla="*/ 1839516 w 2053231"/>
              <a:gd name="connsiteY25" fmla="*/ 412799 h 1662194"/>
              <a:gd name="connsiteX26" fmla="*/ 1939352 w 2053231"/>
              <a:gd name="connsiteY26" fmla="*/ 525003 h 1662194"/>
              <a:gd name="connsiteX27" fmla="*/ 1979384 w 2053231"/>
              <a:gd name="connsiteY27" fmla="*/ 549095 h 1662194"/>
              <a:gd name="connsiteX28" fmla="*/ 2032970 w 2053231"/>
              <a:gd name="connsiteY28" fmla="*/ 611252 h 1662194"/>
              <a:gd name="connsiteX29" fmla="*/ 2044637 w 2053231"/>
              <a:gd name="connsiteY29" fmla="*/ 657225 h 1662194"/>
              <a:gd name="connsiteX30" fmla="*/ 2046450 w 2053231"/>
              <a:gd name="connsiteY30" fmla="*/ 666352 h 1662194"/>
              <a:gd name="connsiteX31" fmla="*/ 2043509 w 2053231"/>
              <a:gd name="connsiteY31" fmla="*/ 667781 h 1662194"/>
              <a:gd name="connsiteX32" fmla="*/ 2042196 w 2053231"/>
              <a:gd name="connsiteY32" fmla="*/ 662709 h 1662194"/>
              <a:gd name="connsiteX33" fmla="*/ 2035244 w 2053231"/>
              <a:gd name="connsiteY33" fmla="*/ 644730 h 1662194"/>
              <a:gd name="connsiteX34" fmla="*/ 2031373 w 2053231"/>
              <a:gd name="connsiteY34" fmla="*/ 663758 h 1662194"/>
              <a:gd name="connsiteX35" fmla="*/ 2036702 w 2053231"/>
              <a:gd name="connsiteY35" fmla="*/ 672471 h 1662194"/>
              <a:gd name="connsiteX36" fmla="*/ 2040989 w 2053231"/>
              <a:gd name="connsiteY36" fmla="*/ 669007 h 1662194"/>
              <a:gd name="connsiteX37" fmla="*/ 2043509 w 2053231"/>
              <a:gd name="connsiteY37" fmla="*/ 667781 h 1662194"/>
              <a:gd name="connsiteX38" fmla="*/ 2045314 w 2053231"/>
              <a:gd name="connsiteY38" fmla="*/ 674752 h 1662194"/>
              <a:gd name="connsiteX39" fmla="*/ 2050827 w 2053231"/>
              <a:gd name="connsiteY39" fmla="*/ 696895 h 1662194"/>
              <a:gd name="connsiteX40" fmla="*/ 2051150 w 2053231"/>
              <a:gd name="connsiteY40" fmla="*/ 698083 h 1662194"/>
              <a:gd name="connsiteX41" fmla="*/ 2050479 w 2053231"/>
              <a:gd name="connsiteY41" fmla="*/ 708103 h 1662194"/>
              <a:gd name="connsiteX42" fmla="*/ 2021667 w 2053231"/>
              <a:gd name="connsiteY42" fmla="*/ 768748 h 1662194"/>
              <a:gd name="connsiteX43" fmla="*/ 2001026 w 2053231"/>
              <a:gd name="connsiteY43" fmla="*/ 807600 h 1662194"/>
              <a:gd name="connsiteX44" fmla="*/ 2003043 w 2053231"/>
              <a:gd name="connsiteY44" fmla="*/ 841573 h 1662194"/>
              <a:gd name="connsiteX45" fmla="*/ 1954455 w 2053231"/>
              <a:gd name="connsiteY45" fmla="*/ 863318 h 1662194"/>
              <a:gd name="connsiteX46" fmla="*/ 2013756 w 2053231"/>
              <a:gd name="connsiteY46" fmla="*/ 933398 h 1662194"/>
              <a:gd name="connsiteX47" fmla="*/ 2020814 w 2053231"/>
              <a:gd name="connsiteY47" fmla="*/ 948060 h 1662194"/>
              <a:gd name="connsiteX48" fmla="*/ 1999694 w 2053231"/>
              <a:gd name="connsiteY48" fmla="*/ 1002071 h 1662194"/>
              <a:gd name="connsiteX49" fmla="*/ 1996260 w 2053231"/>
              <a:gd name="connsiteY49" fmla="*/ 1010788 h 1662194"/>
              <a:gd name="connsiteX50" fmla="*/ 1988056 w 2053231"/>
              <a:gd name="connsiteY50" fmla="*/ 1028144 h 1662194"/>
              <a:gd name="connsiteX51" fmla="*/ 1957824 w 2053231"/>
              <a:gd name="connsiteY51" fmla="*/ 1033281 h 1662194"/>
              <a:gd name="connsiteX52" fmla="*/ 1975645 w 2053231"/>
              <a:gd name="connsiteY52" fmla="*/ 1044674 h 1662194"/>
              <a:gd name="connsiteX53" fmla="*/ 2012817 w 2053231"/>
              <a:gd name="connsiteY53" fmla="*/ 1084246 h 1662194"/>
              <a:gd name="connsiteX54" fmla="*/ 1998013 w 2053231"/>
              <a:gd name="connsiteY54" fmla="*/ 1123751 h 1662194"/>
              <a:gd name="connsiteX55" fmla="*/ 1992789 w 2053231"/>
              <a:gd name="connsiteY55" fmla="*/ 1130104 h 1662194"/>
              <a:gd name="connsiteX56" fmla="*/ 2002236 w 2053231"/>
              <a:gd name="connsiteY56" fmla="*/ 1137903 h 1662194"/>
              <a:gd name="connsiteX57" fmla="*/ 2023435 w 2053231"/>
              <a:gd name="connsiteY57" fmla="*/ 1165899 h 1662194"/>
              <a:gd name="connsiteX58" fmla="*/ 2035208 w 2053231"/>
              <a:gd name="connsiteY58" fmla="*/ 1185490 h 1662194"/>
              <a:gd name="connsiteX59" fmla="*/ 2046850 w 2053231"/>
              <a:gd name="connsiteY59" fmla="*/ 1193215 h 1662194"/>
              <a:gd name="connsiteX60" fmla="*/ 2050187 w 2053231"/>
              <a:gd name="connsiteY60" fmla="*/ 1200006 h 1662194"/>
              <a:gd name="connsiteX61" fmla="*/ 2049991 w 2053231"/>
              <a:gd name="connsiteY61" fmla="*/ 1233932 h 1662194"/>
              <a:gd name="connsiteX62" fmla="*/ 2048331 w 2053231"/>
              <a:gd name="connsiteY62" fmla="*/ 1242710 h 1662194"/>
              <a:gd name="connsiteX63" fmla="*/ 2029492 w 2053231"/>
              <a:gd name="connsiteY63" fmla="*/ 1275930 h 1662194"/>
              <a:gd name="connsiteX64" fmla="*/ 2015196 w 2053231"/>
              <a:gd name="connsiteY64" fmla="*/ 1329833 h 1662194"/>
              <a:gd name="connsiteX65" fmla="*/ 2015859 w 2053231"/>
              <a:gd name="connsiteY65" fmla="*/ 1364335 h 1662194"/>
              <a:gd name="connsiteX66" fmla="*/ 2015170 w 2053231"/>
              <a:gd name="connsiteY66" fmla="*/ 1372232 h 1662194"/>
              <a:gd name="connsiteX67" fmla="*/ 2019257 w 2053231"/>
              <a:gd name="connsiteY67" fmla="*/ 1403832 h 1662194"/>
              <a:gd name="connsiteX68" fmla="*/ 2015624 w 2053231"/>
              <a:gd name="connsiteY68" fmla="*/ 1411223 h 1662194"/>
              <a:gd name="connsiteX69" fmla="*/ 1971985 w 2053231"/>
              <a:gd name="connsiteY69" fmla="*/ 1413782 h 1662194"/>
              <a:gd name="connsiteX70" fmla="*/ 1966206 w 2053231"/>
              <a:gd name="connsiteY70" fmla="*/ 1436993 h 1662194"/>
              <a:gd name="connsiteX71" fmla="*/ 1974002 w 2053231"/>
              <a:gd name="connsiteY71" fmla="*/ 1447754 h 1662194"/>
              <a:gd name="connsiteX72" fmla="*/ 1972546 w 2053231"/>
              <a:gd name="connsiteY72" fmla="*/ 1454950 h 1662194"/>
              <a:gd name="connsiteX73" fmla="*/ 1965671 w 2053231"/>
              <a:gd name="connsiteY73" fmla="*/ 1452516 h 1662194"/>
              <a:gd name="connsiteX74" fmla="*/ 1928933 w 2053231"/>
              <a:gd name="connsiteY74" fmla="*/ 1428314 h 1662194"/>
              <a:gd name="connsiteX75" fmla="*/ 1875468 w 2053231"/>
              <a:gd name="connsiteY75" fmla="*/ 1394863 h 1662194"/>
              <a:gd name="connsiteX76" fmla="*/ 1866020 w 2053231"/>
              <a:gd name="connsiteY76" fmla="*/ 1400268 h 1662194"/>
              <a:gd name="connsiteX77" fmla="*/ 1858896 w 2053231"/>
              <a:gd name="connsiteY77" fmla="*/ 1404990 h 1662194"/>
              <a:gd name="connsiteX78" fmla="*/ 1842400 w 2053231"/>
              <a:gd name="connsiteY78" fmla="*/ 1400216 h 1662194"/>
              <a:gd name="connsiteX79" fmla="*/ 1832282 w 2053231"/>
              <a:gd name="connsiteY79" fmla="*/ 1388684 h 1662194"/>
              <a:gd name="connsiteX80" fmla="*/ 1831925 w 2053231"/>
              <a:gd name="connsiteY80" fmla="*/ 1385578 h 1662194"/>
              <a:gd name="connsiteX81" fmla="*/ 1832843 w 2053231"/>
              <a:gd name="connsiteY81" fmla="*/ 1384401 h 1662194"/>
              <a:gd name="connsiteX82" fmla="*/ 1834049 w 2053231"/>
              <a:gd name="connsiteY82" fmla="*/ 1383903 h 1662194"/>
              <a:gd name="connsiteX83" fmla="*/ 1833405 w 2053231"/>
              <a:gd name="connsiteY83" fmla="*/ 1383680 h 1662194"/>
              <a:gd name="connsiteX84" fmla="*/ 1832843 w 2053231"/>
              <a:gd name="connsiteY84" fmla="*/ 1384401 h 1662194"/>
              <a:gd name="connsiteX85" fmla="*/ 1827631 w 2053231"/>
              <a:gd name="connsiteY85" fmla="*/ 1386555 h 1662194"/>
              <a:gd name="connsiteX86" fmla="*/ 1814508 w 2053231"/>
              <a:gd name="connsiteY86" fmla="*/ 1394492 h 1662194"/>
              <a:gd name="connsiteX87" fmla="*/ 1725537 w 2053231"/>
              <a:gd name="connsiteY87" fmla="*/ 1369261 h 1662194"/>
              <a:gd name="connsiteX88" fmla="*/ 1121393 w 2053231"/>
              <a:gd name="connsiteY88" fmla="*/ 1300561 h 1662194"/>
              <a:gd name="connsiteX89" fmla="*/ 1087231 w 2053231"/>
              <a:gd name="connsiteY89" fmla="*/ 1303770 h 1662194"/>
              <a:gd name="connsiteX90" fmla="*/ 847271 w 2053231"/>
              <a:gd name="connsiteY90" fmla="*/ 1325173 h 1662194"/>
              <a:gd name="connsiteX91" fmla="*/ 609922 w 2053231"/>
              <a:gd name="connsiteY91" fmla="*/ 1411659 h 1662194"/>
              <a:gd name="connsiteX92" fmla="*/ 481993 w 2053231"/>
              <a:gd name="connsiteY92" fmla="*/ 1527291 h 1662194"/>
              <a:gd name="connsiteX93" fmla="*/ 428986 w 2053231"/>
              <a:gd name="connsiteY93" fmla="*/ 1579832 h 1662194"/>
              <a:gd name="connsiteX94" fmla="*/ 381477 w 2053231"/>
              <a:gd name="connsiteY94" fmla="*/ 1638123 h 1662194"/>
              <a:gd name="connsiteX95" fmla="*/ 363420 w 2053231"/>
              <a:gd name="connsiteY95" fmla="*/ 1650118 h 1662194"/>
              <a:gd name="connsiteX96" fmla="*/ 357693 w 2053231"/>
              <a:gd name="connsiteY96" fmla="*/ 1650190 h 1662194"/>
              <a:gd name="connsiteX97" fmla="*/ 352667 w 2053231"/>
              <a:gd name="connsiteY97" fmla="*/ 1646846 h 1662194"/>
              <a:gd name="connsiteX98" fmla="*/ 354028 w 2053231"/>
              <a:gd name="connsiteY98" fmla="*/ 1641955 h 1662194"/>
              <a:gd name="connsiteX99" fmla="*/ 357289 w 2053231"/>
              <a:gd name="connsiteY99" fmla="*/ 1639422 h 1662194"/>
              <a:gd name="connsiteX100" fmla="*/ 371784 w 2053231"/>
              <a:gd name="connsiteY100" fmla="*/ 1623550 h 1662194"/>
              <a:gd name="connsiteX101" fmla="*/ 370883 w 2053231"/>
              <a:gd name="connsiteY101" fmla="*/ 1614616 h 1662194"/>
              <a:gd name="connsiteX102" fmla="*/ 373124 w 2053231"/>
              <a:gd name="connsiteY102" fmla="*/ 1608241 h 1662194"/>
              <a:gd name="connsiteX103" fmla="*/ 386470 w 2053231"/>
              <a:gd name="connsiteY103" fmla="*/ 1602340 h 1662194"/>
              <a:gd name="connsiteX104" fmla="*/ 355700 w 2053231"/>
              <a:gd name="connsiteY104" fmla="*/ 1625181 h 1662194"/>
              <a:gd name="connsiteX105" fmla="*/ 349826 w 2053231"/>
              <a:gd name="connsiteY105" fmla="*/ 1638219 h 1662194"/>
              <a:gd name="connsiteX106" fmla="*/ 337986 w 2053231"/>
              <a:gd name="connsiteY106" fmla="*/ 1639466 h 1662194"/>
              <a:gd name="connsiteX107" fmla="*/ 330482 w 2053231"/>
              <a:gd name="connsiteY107" fmla="*/ 1641657 h 1662194"/>
              <a:gd name="connsiteX108" fmla="*/ 317482 w 2053231"/>
              <a:gd name="connsiteY108" fmla="*/ 1660871 h 1662194"/>
              <a:gd name="connsiteX109" fmla="*/ 314646 w 2053231"/>
              <a:gd name="connsiteY109" fmla="*/ 1662102 h 1662194"/>
              <a:gd name="connsiteX110" fmla="*/ 311554 w 2053231"/>
              <a:gd name="connsiteY110" fmla="*/ 1661070 h 1662194"/>
              <a:gd name="connsiteX111" fmla="*/ 311545 w 2053231"/>
              <a:gd name="connsiteY111" fmla="*/ 1655134 h 1662194"/>
              <a:gd name="connsiteX112" fmla="*/ 314614 w 2053231"/>
              <a:gd name="connsiteY112" fmla="*/ 1645462 h 1662194"/>
              <a:gd name="connsiteX113" fmla="*/ 313142 w 2053231"/>
              <a:gd name="connsiteY113" fmla="*/ 1638607 h 1662194"/>
              <a:gd name="connsiteX114" fmla="*/ 314556 w 2053231"/>
              <a:gd name="connsiteY114" fmla="*/ 1623053 h 1662194"/>
              <a:gd name="connsiteX115" fmla="*/ 319806 w 2053231"/>
              <a:gd name="connsiteY115" fmla="*/ 1599255 h 1662194"/>
              <a:gd name="connsiteX116" fmla="*/ 323146 w 2053231"/>
              <a:gd name="connsiteY116" fmla="*/ 1592843 h 1662194"/>
              <a:gd name="connsiteX117" fmla="*/ 325583 w 2053231"/>
              <a:gd name="connsiteY117" fmla="*/ 1589975 h 1662194"/>
              <a:gd name="connsiteX118" fmla="*/ 370015 w 2053231"/>
              <a:gd name="connsiteY118" fmla="*/ 1496536 h 1662194"/>
              <a:gd name="connsiteX119" fmla="*/ 423387 w 2053231"/>
              <a:gd name="connsiteY119" fmla="*/ 1432474 h 1662194"/>
              <a:gd name="connsiteX120" fmla="*/ 424653 w 2053231"/>
              <a:gd name="connsiteY120" fmla="*/ 1429888 h 1662194"/>
              <a:gd name="connsiteX121" fmla="*/ 398488 w 2053231"/>
              <a:gd name="connsiteY121" fmla="*/ 1443730 h 1662194"/>
              <a:gd name="connsiteX122" fmla="*/ 344235 w 2053231"/>
              <a:gd name="connsiteY122" fmla="*/ 1498251 h 1662194"/>
              <a:gd name="connsiteX123" fmla="*/ 311709 w 2053231"/>
              <a:gd name="connsiteY123" fmla="*/ 1532174 h 1662194"/>
              <a:gd name="connsiteX124" fmla="*/ 307346 w 2053231"/>
              <a:gd name="connsiteY124" fmla="*/ 1538378 h 1662194"/>
              <a:gd name="connsiteX125" fmla="*/ 303885 w 2053231"/>
              <a:gd name="connsiteY125" fmla="*/ 1540312 h 1662194"/>
              <a:gd name="connsiteX126" fmla="*/ 300616 w 2053231"/>
              <a:gd name="connsiteY126" fmla="*/ 1536182 h 1662194"/>
              <a:gd name="connsiteX127" fmla="*/ 301738 w 2053231"/>
              <a:gd name="connsiteY127" fmla="*/ 1520154 h 1662194"/>
              <a:gd name="connsiteX128" fmla="*/ 325516 w 2053231"/>
              <a:gd name="connsiteY128" fmla="*/ 1487494 h 1662194"/>
              <a:gd name="connsiteX129" fmla="*/ 359878 w 2053231"/>
              <a:gd name="connsiteY129" fmla="*/ 1448180 h 1662194"/>
              <a:gd name="connsiteX130" fmla="*/ 361202 w 2053231"/>
              <a:gd name="connsiteY130" fmla="*/ 1443774 h 1662194"/>
              <a:gd name="connsiteX131" fmla="*/ 341396 w 2053231"/>
              <a:gd name="connsiteY131" fmla="*/ 1463217 h 1662194"/>
              <a:gd name="connsiteX132" fmla="*/ 321920 w 2053231"/>
              <a:gd name="connsiteY132" fmla="*/ 1481922 h 1662194"/>
              <a:gd name="connsiteX133" fmla="*/ 316026 w 2053231"/>
              <a:gd name="connsiteY133" fmla="*/ 1483817 h 1662194"/>
              <a:gd name="connsiteX134" fmla="*/ 313293 w 2053231"/>
              <a:gd name="connsiteY134" fmla="*/ 1476640 h 1662194"/>
              <a:gd name="connsiteX135" fmla="*/ 320987 w 2053231"/>
              <a:gd name="connsiteY135" fmla="*/ 1457363 h 1662194"/>
              <a:gd name="connsiteX136" fmla="*/ 366421 w 2053231"/>
              <a:gd name="connsiteY136" fmla="*/ 1404350 h 1662194"/>
              <a:gd name="connsiteX137" fmla="*/ 388676 w 2053231"/>
              <a:gd name="connsiteY137" fmla="*/ 1374043 h 1662194"/>
              <a:gd name="connsiteX138" fmla="*/ 388815 w 2053231"/>
              <a:gd name="connsiteY138" fmla="*/ 1366891 h 1662194"/>
              <a:gd name="connsiteX139" fmla="*/ 399152 w 2053231"/>
              <a:gd name="connsiteY139" fmla="*/ 1354187 h 1662194"/>
              <a:gd name="connsiteX140" fmla="*/ 406566 w 2053231"/>
              <a:gd name="connsiteY140" fmla="*/ 1351394 h 1662194"/>
              <a:gd name="connsiteX141" fmla="*/ 482069 w 2053231"/>
              <a:gd name="connsiteY141" fmla="*/ 1267205 h 1662194"/>
              <a:gd name="connsiteX142" fmla="*/ 518959 w 2053231"/>
              <a:gd name="connsiteY142" fmla="*/ 1238829 h 1662194"/>
              <a:gd name="connsiteX143" fmla="*/ 518669 w 2053231"/>
              <a:gd name="connsiteY143" fmla="*/ 1236900 h 1662194"/>
              <a:gd name="connsiteX144" fmla="*/ 518032 w 2053231"/>
              <a:gd name="connsiteY144" fmla="*/ 1234863 h 1662194"/>
              <a:gd name="connsiteX145" fmla="*/ 466046 w 2053231"/>
              <a:gd name="connsiteY145" fmla="*/ 1277315 h 1662194"/>
              <a:gd name="connsiteX146" fmla="*/ 333346 w 2053231"/>
              <a:gd name="connsiteY146" fmla="*/ 1401587 h 1662194"/>
              <a:gd name="connsiteX147" fmla="*/ 295020 w 2053231"/>
              <a:gd name="connsiteY147" fmla="*/ 1449030 h 1662194"/>
              <a:gd name="connsiteX148" fmla="*/ 267879 w 2053231"/>
              <a:gd name="connsiteY148" fmla="*/ 1479137 h 1662194"/>
              <a:gd name="connsiteX149" fmla="*/ 252355 w 2053231"/>
              <a:gd name="connsiteY149" fmla="*/ 1485233 h 1662194"/>
              <a:gd name="connsiteX150" fmla="*/ 245464 w 2053231"/>
              <a:gd name="connsiteY150" fmla="*/ 1481225 h 1662194"/>
              <a:gd name="connsiteX151" fmla="*/ 248199 w 2053231"/>
              <a:gd name="connsiteY151" fmla="*/ 1475198 h 1662194"/>
              <a:gd name="connsiteX152" fmla="*/ 249719 w 2053231"/>
              <a:gd name="connsiteY152" fmla="*/ 1474298 h 1662194"/>
              <a:gd name="connsiteX153" fmla="*/ 265022 w 2053231"/>
              <a:gd name="connsiteY153" fmla="*/ 1457187 h 1662194"/>
              <a:gd name="connsiteX154" fmla="*/ 264042 w 2053231"/>
              <a:gd name="connsiteY154" fmla="*/ 1450679 h 1662194"/>
              <a:gd name="connsiteX155" fmla="*/ 265994 w 2053231"/>
              <a:gd name="connsiteY155" fmla="*/ 1443103 h 1662194"/>
              <a:gd name="connsiteX156" fmla="*/ 277856 w 2053231"/>
              <a:gd name="connsiteY156" fmla="*/ 1438342 h 1662194"/>
              <a:gd name="connsiteX157" fmla="*/ 262409 w 2053231"/>
              <a:gd name="connsiteY157" fmla="*/ 1442012 h 1662194"/>
              <a:gd name="connsiteX158" fmla="*/ 244092 w 2053231"/>
              <a:gd name="connsiteY158" fmla="*/ 1469157 h 1662194"/>
              <a:gd name="connsiteX159" fmla="*/ 241101 w 2053231"/>
              <a:gd name="connsiteY159" fmla="*/ 1474951 h 1662194"/>
              <a:gd name="connsiteX160" fmla="*/ 230946 w 2053231"/>
              <a:gd name="connsiteY160" fmla="*/ 1474930 h 1662194"/>
              <a:gd name="connsiteX161" fmla="*/ 222875 w 2053231"/>
              <a:gd name="connsiteY161" fmla="*/ 1477019 h 1662194"/>
              <a:gd name="connsiteX162" fmla="*/ 210022 w 2053231"/>
              <a:gd name="connsiteY162" fmla="*/ 1495743 h 1662194"/>
              <a:gd name="connsiteX163" fmla="*/ 204551 w 2053231"/>
              <a:gd name="connsiteY163" fmla="*/ 1496049 h 1662194"/>
              <a:gd name="connsiteX164" fmla="*/ 203865 w 2053231"/>
              <a:gd name="connsiteY164" fmla="*/ 1490741 h 1662194"/>
              <a:gd name="connsiteX165" fmla="*/ 206053 w 2053231"/>
              <a:gd name="connsiteY165" fmla="*/ 1482552 h 1662194"/>
              <a:gd name="connsiteX166" fmla="*/ 202817 w 2053231"/>
              <a:gd name="connsiteY166" fmla="*/ 1469093 h 1662194"/>
              <a:gd name="connsiteX167" fmla="*/ 202700 w 2053231"/>
              <a:gd name="connsiteY167" fmla="*/ 1461708 h 1662194"/>
              <a:gd name="connsiteX168" fmla="*/ 211471 w 2053231"/>
              <a:gd name="connsiteY168" fmla="*/ 1431976 h 1662194"/>
              <a:gd name="connsiteX169" fmla="*/ 213105 w 2053231"/>
              <a:gd name="connsiteY169" fmla="*/ 1428166 h 1662194"/>
              <a:gd name="connsiteX170" fmla="*/ 218896 w 2053231"/>
              <a:gd name="connsiteY170" fmla="*/ 1421914 h 1662194"/>
              <a:gd name="connsiteX171" fmla="*/ 259072 w 2053231"/>
              <a:gd name="connsiteY171" fmla="*/ 1336129 h 1662194"/>
              <a:gd name="connsiteX172" fmla="*/ 318969 w 2053231"/>
              <a:gd name="connsiteY172" fmla="*/ 1264095 h 1662194"/>
              <a:gd name="connsiteX173" fmla="*/ 295279 w 2053231"/>
              <a:gd name="connsiteY173" fmla="*/ 1275310 h 1662194"/>
              <a:gd name="connsiteX174" fmla="*/ 240496 w 2053231"/>
              <a:gd name="connsiteY174" fmla="*/ 1328516 h 1662194"/>
              <a:gd name="connsiteX175" fmla="*/ 203608 w 2053231"/>
              <a:gd name="connsiteY175" fmla="*/ 1367190 h 1662194"/>
              <a:gd name="connsiteX176" fmla="*/ 200363 w 2053231"/>
              <a:gd name="connsiteY176" fmla="*/ 1372023 h 1662194"/>
              <a:gd name="connsiteX177" fmla="*/ 196243 w 2053231"/>
              <a:gd name="connsiteY177" fmla="*/ 1374706 h 1662194"/>
              <a:gd name="connsiteX178" fmla="*/ 192975 w 2053231"/>
              <a:gd name="connsiteY178" fmla="*/ 1369850 h 1662194"/>
              <a:gd name="connsiteX179" fmla="*/ 196298 w 2053231"/>
              <a:gd name="connsiteY179" fmla="*/ 1350114 h 1662194"/>
              <a:gd name="connsiteX180" fmla="*/ 220823 w 2053231"/>
              <a:gd name="connsiteY180" fmla="*/ 1319488 h 1662194"/>
              <a:gd name="connsiteX181" fmla="*/ 254952 w 2053231"/>
              <a:gd name="connsiteY181" fmla="*/ 1277152 h 1662194"/>
              <a:gd name="connsiteX182" fmla="*/ 231829 w 2053231"/>
              <a:gd name="connsiteY182" fmla="*/ 1300220 h 1662194"/>
              <a:gd name="connsiteX183" fmla="*/ 213856 w 2053231"/>
              <a:gd name="connsiteY183" fmla="*/ 1317178 h 1662194"/>
              <a:gd name="connsiteX184" fmla="*/ 208292 w 2053231"/>
              <a:gd name="connsiteY184" fmla="*/ 1318335 h 1662194"/>
              <a:gd name="connsiteX185" fmla="*/ 206069 w 2053231"/>
              <a:gd name="connsiteY185" fmla="*/ 1312353 h 1662194"/>
              <a:gd name="connsiteX186" fmla="*/ 214792 w 2053231"/>
              <a:gd name="connsiteY186" fmla="*/ 1290375 h 1662194"/>
              <a:gd name="connsiteX187" fmla="*/ 233212 w 2053231"/>
              <a:gd name="connsiteY187" fmla="*/ 1268314 h 1662194"/>
              <a:gd name="connsiteX188" fmla="*/ 209985 w 2053231"/>
              <a:gd name="connsiteY188" fmla="*/ 1274547 h 1662194"/>
              <a:gd name="connsiteX189" fmla="*/ 226792 w 2053231"/>
              <a:gd name="connsiteY189" fmla="*/ 1254963 h 1662194"/>
              <a:gd name="connsiteX190" fmla="*/ 254893 w 2053231"/>
              <a:gd name="connsiteY190" fmla="*/ 1243720 h 1662194"/>
              <a:gd name="connsiteX191" fmla="*/ 265174 w 2053231"/>
              <a:gd name="connsiteY191" fmla="*/ 1231381 h 1662194"/>
              <a:gd name="connsiteX192" fmla="*/ 274983 w 2053231"/>
              <a:gd name="connsiteY192" fmla="*/ 1218089 h 1662194"/>
              <a:gd name="connsiteX193" fmla="*/ 276097 w 2053231"/>
              <a:gd name="connsiteY193" fmla="*/ 1206423 h 1662194"/>
              <a:gd name="connsiteX194" fmla="*/ 284393 w 2053231"/>
              <a:gd name="connsiteY194" fmla="*/ 1188942 h 1662194"/>
              <a:gd name="connsiteX195" fmla="*/ 285564 w 2053231"/>
              <a:gd name="connsiteY195" fmla="*/ 1188660 h 1662194"/>
              <a:gd name="connsiteX196" fmla="*/ 292146 w 2053231"/>
              <a:gd name="connsiteY196" fmla="*/ 1179596 h 1662194"/>
              <a:gd name="connsiteX197" fmla="*/ 298508 w 2053231"/>
              <a:gd name="connsiteY197" fmla="*/ 1170539 h 1662194"/>
              <a:gd name="connsiteX198" fmla="*/ 299955 w 2053231"/>
              <a:gd name="connsiteY198" fmla="*/ 1169157 h 1662194"/>
              <a:gd name="connsiteX199" fmla="*/ 332770 w 2053231"/>
              <a:gd name="connsiteY199" fmla="*/ 1112935 h 1662194"/>
              <a:gd name="connsiteX200" fmla="*/ 335024 w 2053231"/>
              <a:gd name="connsiteY200" fmla="*/ 1110316 h 1662194"/>
              <a:gd name="connsiteX201" fmla="*/ 249476 w 2053231"/>
              <a:gd name="connsiteY201" fmla="*/ 1121069 h 1662194"/>
              <a:gd name="connsiteX202" fmla="*/ 144761 w 2053231"/>
              <a:gd name="connsiteY202" fmla="*/ 1165054 h 1662194"/>
              <a:gd name="connsiteX203" fmla="*/ 147959 w 2053231"/>
              <a:gd name="connsiteY203" fmla="*/ 1142293 h 1662194"/>
              <a:gd name="connsiteX204" fmla="*/ 140945 w 2053231"/>
              <a:gd name="connsiteY204" fmla="*/ 1122784 h 1662194"/>
              <a:gd name="connsiteX205" fmla="*/ 132995 w 2053231"/>
              <a:gd name="connsiteY205" fmla="*/ 1080169 h 1662194"/>
              <a:gd name="connsiteX206" fmla="*/ 132932 w 2053231"/>
              <a:gd name="connsiteY206" fmla="*/ 1073145 h 1662194"/>
              <a:gd name="connsiteX207" fmla="*/ 107471 w 2053231"/>
              <a:gd name="connsiteY207" fmla="*/ 1069641 h 1662194"/>
              <a:gd name="connsiteX208" fmla="*/ 237170 w 2053231"/>
              <a:gd name="connsiteY208" fmla="*/ 944501 h 1662194"/>
              <a:gd name="connsiteX209" fmla="*/ 141885 w 2053231"/>
              <a:gd name="connsiteY209" fmla="*/ 970482 h 1662194"/>
              <a:gd name="connsiteX210" fmla="*/ 122894 w 2053231"/>
              <a:gd name="connsiteY210" fmla="*/ 933690 h 1662194"/>
              <a:gd name="connsiteX211" fmla="*/ 164349 w 2053231"/>
              <a:gd name="connsiteY211" fmla="*/ 898983 h 1662194"/>
              <a:gd name="connsiteX212" fmla="*/ 171729 w 2053231"/>
              <a:gd name="connsiteY212" fmla="*/ 832835 h 1662194"/>
              <a:gd name="connsiteX213" fmla="*/ 154363 w 2053231"/>
              <a:gd name="connsiteY213" fmla="*/ 773093 h 1662194"/>
              <a:gd name="connsiteX214" fmla="*/ 131631 w 2053231"/>
              <a:gd name="connsiteY214" fmla="*/ 754718 h 1662194"/>
              <a:gd name="connsiteX215" fmla="*/ 97724 w 2053231"/>
              <a:gd name="connsiteY215" fmla="*/ 721457 h 1662194"/>
              <a:gd name="connsiteX216" fmla="*/ 76752 w 2053231"/>
              <a:gd name="connsiteY216" fmla="*/ 700842 h 1662194"/>
              <a:gd name="connsiteX217" fmla="*/ 16087 w 2053231"/>
              <a:gd name="connsiteY217" fmla="*/ 711242 h 1662194"/>
              <a:gd name="connsiteX218" fmla="*/ 90653 w 2053231"/>
              <a:gd name="connsiteY218" fmla="*/ 654584 h 1662194"/>
              <a:gd name="connsiteX219" fmla="*/ 24812 w 2053231"/>
              <a:gd name="connsiteY219" fmla="*/ 663584 h 1662194"/>
              <a:gd name="connsiteX220" fmla="*/ 2404 w 2053231"/>
              <a:gd name="connsiteY220" fmla="*/ 660583 h 1662194"/>
              <a:gd name="connsiteX221" fmla="*/ 12183 w 2053231"/>
              <a:gd name="connsiteY221" fmla="*/ 642689 h 1662194"/>
              <a:gd name="connsiteX222" fmla="*/ 56815 w 2053231"/>
              <a:gd name="connsiteY222" fmla="*/ 611508 h 1662194"/>
              <a:gd name="connsiteX223" fmla="*/ 146002 w 2053231"/>
              <a:gd name="connsiteY223" fmla="*/ 528070 h 1662194"/>
              <a:gd name="connsiteX224" fmla="*/ 53605 w 2053231"/>
              <a:gd name="connsiteY224" fmla="*/ 568128 h 1662194"/>
              <a:gd name="connsiteX225" fmla="*/ 144533 w 2053231"/>
              <a:gd name="connsiteY225" fmla="*/ 482331 h 1662194"/>
              <a:gd name="connsiteX226" fmla="*/ 163364 w 2053231"/>
              <a:gd name="connsiteY226" fmla="*/ 454197 h 1662194"/>
              <a:gd name="connsiteX227" fmla="*/ 199601 w 2053231"/>
              <a:gd name="connsiteY227" fmla="*/ 384777 h 1662194"/>
              <a:gd name="connsiteX228" fmla="*/ 196137 w 2053231"/>
              <a:gd name="connsiteY228" fmla="*/ 377142 h 1662194"/>
              <a:gd name="connsiteX229" fmla="*/ 144214 w 2053231"/>
              <a:gd name="connsiteY229" fmla="*/ 389913 h 1662194"/>
              <a:gd name="connsiteX230" fmla="*/ 205134 w 2053231"/>
              <a:gd name="connsiteY230" fmla="*/ 330564 h 1662194"/>
              <a:gd name="connsiteX231" fmla="*/ 270335 w 2053231"/>
              <a:gd name="connsiteY231" fmla="*/ 284275 h 1662194"/>
              <a:gd name="connsiteX232" fmla="*/ 220394 w 2053231"/>
              <a:gd name="connsiteY232" fmla="*/ 292619 h 1662194"/>
              <a:gd name="connsiteX233" fmla="*/ 154123 w 2053231"/>
              <a:gd name="connsiteY233" fmla="*/ 320046 h 1662194"/>
              <a:gd name="connsiteX234" fmla="*/ 128340 w 2053231"/>
              <a:gd name="connsiteY234" fmla="*/ 311465 h 1662194"/>
              <a:gd name="connsiteX235" fmla="*/ 188414 w 2053231"/>
              <a:gd name="connsiteY235" fmla="*/ 267772 h 1662194"/>
              <a:gd name="connsiteX236" fmla="*/ 223517 w 2053231"/>
              <a:gd name="connsiteY236" fmla="*/ 247329 h 1662194"/>
              <a:gd name="connsiteX237" fmla="*/ 236566 w 2053231"/>
              <a:gd name="connsiteY237" fmla="*/ 232111 h 1662194"/>
              <a:gd name="connsiteX238" fmla="*/ 272158 w 2053231"/>
              <a:gd name="connsiteY238" fmla="*/ 178219 h 1662194"/>
              <a:gd name="connsiteX239" fmla="*/ 391098 w 2053231"/>
              <a:gd name="connsiteY239" fmla="*/ 116554 h 1662194"/>
              <a:gd name="connsiteX240" fmla="*/ 824736 w 2053231"/>
              <a:gd name="connsiteY240" fmla="*/ 7349 h 1662194"/>
              <a:gd name="connsiteX241" fmla="*/ 916305 w 2053231"/>
              <a:gd name="connsiteY241" fmla="*/ 445 h 16621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Lst>
            <a:rect l="l" t="t" r="r" b="b"/>
            <a:pathLst>
              <a:path w="2053231" h="1662194">
                <a:moveTo>
                  <a:pt x="520698" y="1336286"/>
                </a:moveTo>
                <a:cubicBezTo>
                  <a:pt x="493631" y="1354399"/>
                  <a:pt x="468499" y="1374385"/>
                  <a:pt x="450255" y="1401286"/>
                </a:cubicBezTo>
                <a:cubicBezTo>
                  <a:pt x="474217" y="1380128"/>
                  <a:pt x="498161" y="1358850"/>
                  <a:pt x="522124" y="1337692"/>
                </a:cubicBezTo>
                <a:cubicBezTo>
                  <a:pt x="521611" y="1337225"/>
                  <a:pt x="521210" y="1336753"/>
                  <a:pt x="520698" y="1336286"/>
                </a:cubicBezTo>
                <a:close/>
                <a:moveTo>
                  <a:pt x="356022" y="1224326"/>
                </a:moveTo>
                <a:cubicBezTo>
                  <a:pt x="353624" y="1225255"/>
                  <a:pt x="351007" y="1226191"/>
                  <a:pt x="348499" y="1227123"/>
                </a:cubicBezTo>
                <a:cubicBezTo>
                  <a:pt x="346610" y="1229246"/>
                  <a:pt x="344595" y="1231252"/>
                  <a:pt x="342726" y="1233496"/>
                </a:cubicBezTo>
                <a:cubicBezTo>
                  <a:pt x="343128" y="1233967"/>
                  <a:pt x="343639" y="1234433"/>
                  <a:pt x="344041" y="1234905"/>
                </a:cubicBezTo>
                <a:cubicBezTo>
                  <a:pt x="348035" y="1231379"/>
                  <a:pt x="352028" y="1227852"/>
                  <a:pt x="356022" y="1224326"/>
                </a:cubicBezTo>
                <a:close/>
                <a:moveTo>
                  <a:pt x="2051486" y="693085"/>
                </a:moveTo>
                <a:lnTo>
                  <a:pt x="2052521" y="699027"/>
                </a:lnTo>
                <a:cubicBezTo>
                  <a:pt x="2052973" y="701801"/>
                  <a:pt x="2053227" y="703634"/>
                  <a:pt x="2053231" y="704209"/>
                </a:cubicBezTo>
                <a:cubicBezTo>
                  <a:pt x="2053232" y="705042"/>
                  <a:pt x="2052996" y="704645"/>
                  <a:pt x="2052578" y="703324"/>
                </a:cubicBezTo>
                <a:lnTo>
                  <a:pt x="2051150" y="698083"/>
                </a:lnTo>
                <a:close/>
                <a:moveTo>
                  <a:pt x="2047071" y="666050"/>
                </a:moveTo>
                <a:cubicBezTo>
                  <a:pt x="2050290" y="667927"/>
                  <a:pt x="2051845" y="676823"/>
                  <a:pt x="2051782" y="688658"/>
                </a:cubicBezTo>
                <a:lnTo>
                  <a:pt x="2051486" y="693085"/>
                </a:lnTo>
                <a:lnTo>
                  <a:pt x="2050633" y="688201"/>
                </a:lnTo>
                <a:cubicBezTo>
                  <a:pt x="2049845" y="683863"/>
                  <a:pt x="2048914" y="678901"/>
                  <a:pt x="2047896" y="673632"/>
                </a:cubicBezTo>
                <a:lnTo>
                  <a:pt x="2046450" y="666352"/>
                </a:lnTo>
                <a:close/>
                <a:moveTo>
                  <a:pt x="916305" y="445"/>
                </a:moveTo>
                <a:cubicBezTo>
                  <a:pt x="1368523" y="-12890"/>
                  <a:pt x="1730383" y="278428"/>
                  <a:pt x="1732589" y="282783"/>
                </a:cubicBezTo>
                <a:cubicBezTo>
                  <a:pt x="1743479" y="304585"/>
                  <a:pt x="1763682" y="313475"/>
                  <a:pt x="1782474" y="324713"/>
                </a:cubicBezTo>
                <a:cubicBezTo>
                  <a:pt x="1798852" y="334580"/>
                  <a:pt x="1816308" y="345016"/>
                  <a:pt x="1825119" y="362527"/>
                </a:cubicBezTo>
                <a:cubicBezTo>
                  <a:pt x="1836775" y="385756"/>
                  <a:pt x="1810823" y="367248"/>
                  <a:pt x="1807900" y="376431"/>
                </a:cubicBezTo>
                <a:cubicBezTo>
                  <a:pt x="1818512" y="388309"/>
                  <a:pt x="1833810" y="399060"/>
                  <a:pt x="1839516" y="412799"/>
                </a:cubicBezTo>
                <a:cubicBezTo>
                  <a:pt x="1860006" y="462502"/>
                  <a:pt x="1893379" y="498084"/>
                  <a:pt x="1939352" y="525003"/>
                </a:cubicBezTo>
                <a:cubicBezTo>
                  <a:pt x="1952550" y="532797"/>
                  <a:pt x="1962664" y="547235"/>
                  <a:pt x="1979384" y="549095"/>
                </a:cubicBezTo>
                <a:cubicBezTo>
                  <a:pt x="2016500" y="553055"/>
                  <a:pt x="2011060" y="593940"/>
                  <a:pt x="2032970" y="611252"/>
                </a:cubicBezTo>
                <a:cubicBezTo>
                  <a:pt x="2035035" y="612878"/>
                  <a:pt x="2040093" y="634967"/>
                  <a:pt x="2044637" y="657225"/>
                </a:cubicBezTo>
                <a:lnTo>
                  <a:pt x="2046450" y="666352"/>
                </a:lnTo>
                <a:lnTo>
                  <a:pt x="2043509" y="667781"/>
                </a:lnTo>
                <a:lnTo>
                  <a:pt x="2042196" y="662709"/>
                </a:lnTo>
                <a:cubicBezTo>
                  <a:pt x="2039117" y="651261"/>
                  <a:pt x="2036317" y="642514"/>
                  <a:pt x="2035244" y="644730"/>
                </a:cubicBezTo>
                <a:cubicBezTo>
                  <a:pt x="2032399" y="650763"/>
                  <a:pt x="2027469" y="656137"/>
                  <a:pt x="2031373" y="663758"/>
                </a:cubicBezTo>
                <a:cubicBezTo>
                  <a:pt x="2032563" y="666171"/>
                  <a:pt x="2033366" y="673027"/>
                  <a:pt x="2036702" y="672471"/>
                </a:cubicBezTo>
                <a:cubicBezTo>
                  <a:pt x="2037814" y="672286"/>
                  <a:pt x="2039206" y="671278"/>
                  <a:pt x="2040989" y="669007"/>
                </a:cubicBezTo>
                <a:lnTo>
                  <a:pt x="2043509" y="667781"/>
                </a:lnTo>
                <a:lnTo>
                  <a:pt x="2045314" y="674752"/>
                </a:lnTo>
                <a:cubicBezTo>
                  <a:pt x="2047384" y="682973"/>
                  <a:pt x="2049365" y="691170"/>
                  <a:pt x="2050827" y="696895"/>
                </a:cubicBezTo>
                <a:lnTo>
                  <a:pt x="2051150" y="698083"/>
                </a:lnTo>
                <a:lnTo>
                  <a:pt x="2050479" y="708103"/>
                </a:lnTo>
                <a:cubicBezTo>
                  <a:pt x="2047138" y="735607"/>
                  <a:pt x="2037413" y="766704"/>
                  <a:pt x="2021667" y="768748"/>
                </a:cubicBezTo>
                <a:cubicBezTo>
                  <a:pt x="2038322" y="801742"/>
                  <a:pt x="2038322" y="801742"/>
                  <a:pt x="2001026" y="807600"/>
                </a:cubicBezTo>
                <a:cubicBezTo>
                  <a:pt x="2018815" y="828322"/>
                  <a:pt x="2019630" y="833746"/>
                  <a:pt x="2003043" y="841573"/>
                </a:cubicBezTo>
                <a:cubicBezTo>
                  <a:pt x="1987078" y="849136"/>
                  <a:pt x="1968540" y="852062"/>
                  <a:pt x="1954455" y="863318"/>
                </a:cubicBezTo>
                <a:cubicBezTo>
                  <a:pt x="1973021" y="889948"/>
                  <a:pt x="1981793" y="921149"/>
                  <a:pt x="2013756" y="933398"/>
                </a:cubicBezTo>
                <a:cubicBezTo>
                  <a:pt x="2018784" y="935289"/>
                  <a:pt x="2023200" y="943377"/>
                  <a:pt x="2020814" y="948060"/>
                </a:cubicBezTo>
                <a:cubicBezTo>
                  <a:pt x="2012501" y="965421"/>
                  <a:pt x="2032981" y="997439"/>
                  <a:pt x="1999694" y="1002071"/>
                </a:cubicBezTo>
                <a:cubicBezTo>
                  <a:pt x="1995595" y="1002694"/>
                  <a:pt x="1992260" y="1006198"/>
                  <a:pt x="1996260" y="1010788"/>
                </a:cubicBezTo>
                <a:cubicBezTo>
                  <a:pt x="2009977" y="1026437"/>
                  <a:pt x="1996091" y="1025815"/>
                  <a:pt x="1988056" y="1028144"/>
                </a:cubicBezTo>
                <a:cubicBezTo>
                  <a:pt x="1978318" y="1030895"/>
                  <a:pt x="1965850" y="1024289"/>
                  <a:pt x="1957824" y="1033281"/>
                </a:cubicBezTo>
                <a:cubicBezTo>
                  <a:pt x="1961396" y="1042367"/>
                  <a:pt x="1969502" y="1041973"/>
                  <a:pt x="1975645" y="1044674"/>
                </a:cubicBezTo>
                <a:cubicBezTo>
                  <a:pt x="1993618" y="1052670"/>
                  <a:pt x="2008752" y="1062335"/>
                  <a:pt x="2012817" y="1084246"/>
                </a:cubicBezTo>
                <a:cubicBezTo>
                  <a:pt x="2016139" y="1101942"/>
                  <a:pt x="2020251" y="1117551"/>
                  <a:pt x="1998013" y="1123751"/>
                </a:cubicBezTo>
                <a:cubicBezTo>
                  <a:pt x="1994517" y="1124716"/>
                  <a:pt x="1992995" y="1127069"/>
                  <a:pt x="1992789" y="1130104"/>
                </a:cubicBezTo>
                <a:cubicBezTo>
                  <a:pt x="1995858" y="1132908"/>
                  <a:pt x="1998836" y="1135836"/>
                  <a:pt x="2002236" y="1137903"/>
                </a:cubicBezTo>
                <a:cubicBezTo>
                  <a:pt x="2013624" y="1144667"/>
                  <a:pt x="2018713" y="1155034"/>
                  <a:pt x="2023435" y="1165899"/>
                </a:cubicBezTo>
                <a:cubicBezTo>
                  <a:pt x="2026462" y="1172823"/>
                  <a:pt x="2029801" y="1179615"/>
                  <a:pt x="2035208" y="1185490"/>
                </a:cubicBezTo>
                <a:cubicBezTo>
                  <a:pt x="2038513" y="1189134"/>
                  <a:pt x="2042333" y="1191791"/>
                  <a:pt x="2046850" y="1193215"/>
                </a:cubicBezTo>
                <a:cubicBezTo>
                  <a:pt x="2050800" y="1194535"/>
                  <a:pt x="2052188" y="1196426"/>
                  <a:pt x="2050187" y="1200006"/>
                </a:cubicBezTo>
                <a:cubicBezTo>
                  <a:pt x="2044556" y="1210251"/>
                  <a:pt x="2043350" y="1221315"/>
                  <a:pt x="2049991" y="1233932"/>
                </a:cubicBezTo>
                <a:cubicBezTo>
                  <a:pt x="2051998" y="1237741"/>
                  <a:pt x="2051516" y="1241149"/>
                  <a:pt x="2048331" y="1242710"/>
                </a:cubicBezTo>
                <a:cubicBezTo>
                  <a:pt x="2035094" y="1249334"/>
                  <a:pt x="2033719" y="1263674"/>
                  <a:pt x="2029492" y="1275930"/>
                </a:cubicBezTo>
                <a:cubicBezTo>
                  <a:pt x="2023502" y="1293333"/>
                  <a:pt x="2018334" y="1311072"/>
                  <a:pt x="2015196" y="1329833"/>
                </a:cubicBezTo>
                <a:cubicBezTo>
                  <a:pt x="2013350" y="1341039"/>
                  <a:pt x="2011596" y="1352122"/>
                  <a:pt x="2015859" y="1364335"/>
                </a:cubicBezTo>
                <a:cubicBezTo>
                  <a:pt x="2016860" y="1367329"/>
                  <a:pt x="2016253" y="1369894"/>
                  <a:pt x="2015170" y="1372232"/>
                </a:cubicBezTo>
                <a:cubicBezTo>
                  <a:pt x="2010635" y="1382439"/>
                  <a:pt x="2012999" y="1393019"/>
                  <a:pt x="2019257" y="1403832"/>
                </a:cubicBezTo>
                <a:cubicBezTo>
                  <a:pt x="2023108" y="1410365"/>
                  <a:pt x="2022905" y="1411220"/>
                  <a:pt x="2015624" y="1411223"/>
                </a:cubicBezTo>
                <a:cubicBezTo>
                  <a:pt x="2000860" y="1411357"/>
                  <a:pt x="1986168" y="1411245"/>
                  <a:pt x="1971985" y="1413782"/>
                </a:cubicBezTo>
                <a:cubicBezTo>
                  <a:pt x="1956082" y="1416619"/>
                  <a:pt x="1951610" y="1422099"/>
                  <a:pt x="1966206" y="1436993"/>
                </a:cubicBezTo>
                <a:cubicBezTo>
                  <a:pt x="1969330" y="1440158"/>
                  <a:pt x="1972178" y="1443697"/>
                  <a:pt x="1974002" y="1447754"/>
                </a:cubicBezTo>
                <a:cubicBezTo>
                  <a:pt x="1975370" y="1450979"/>
                  <a:pt x="1974945" y="1453294"/>
                  <a:pt x="1972546" y="1454950"/>
                </a:cubicBezTo>
                <a:cubicBezTo>
                  <a:pt x="1969762" y="1456982"/>
                  <a:pt x="1967717" y="1454386"/>
                  <a:pt x="1965671" y="1452516"/>
                </a:cubicBezTo>
                <a:cubicBezTo>
                  <a:pt x="1954562" y="1442472"/>
                  <a:pt x="1941527" y="1435764"/>
                  <a:pt x="1928933" y="1428314"/>
                </a:cubicBezTo>
                <a:cubicBezTo>
                  <a:pt x="1910873" y="1417535"/>
                  <a:pt x="1892134" y="1408112"/>
                  <a:pt x="1875468" y="1394863"/>
                </a:cubicBezTo>
                <a:cubicBezTo>
                  <a:pt x="1871210" y="1391493"/>
                  <a:pt x="1865571" y="1394348"/>
                  <a:pt x="1866020" y="1400268"/>
                </a:cubicBezTo>
                <a:cubicBezTo>
                  <a:pt x="1866468" y="1406189"/>
                  <a:pt x="1863504" y="1406289"/>
                  <a:pt x="1858896" y="1404990"/>
                </a:cubicBezTo>
                <a:cubicBezTo>
                  <a:pt x="1853372" y="1403481"/>
                  <a:pt x="1847849" y="1401970"/>
                  <a:pt x="1842400" y="1400216"/>
                </a:cubicBezTo>
                <a:cubicBezTo>
                  <a:pt x="1836713" y="1398348"/>
                  <a:pt x="1833646" y="1394090"/>
                  <a:pt x="1832282" y="1388684"/>
                </a:cubicBezTo>
                <a:cubicBezTo>
                  <a:pt x="1832018" y="1387664"/>
                  <a:pt x="1831818" y="1386520"/>
                  <a:pt x="1831925" y="1385578"/>
                </a:cubicBezTo>
                <a:lnTo>
                  <a:pt x="1832843" y="1384401"/>
                </a:lnTo>
                <a:lnTo>
                  <a:pt x="1834049" y="1383903"/>
                </a:lnTo>
                <a:cubicBezTo>
                  <a:pt x="1835301" y="1383359"/>
                  <a:pt x="1835377" y="1383220"/>
                  <a:pt x="1833405" y="1383680"/>
                </a:cubicBezTo>
                <a:lnTo>
                  <a:pt x="1832843" y="1384401"/>
                </a:lnTo>
                <a:lnTo>
                  <a:pt x="1827631" y="1386555"/>
                </a:lnTo>
                <a:cubicBezTo>
                  <a:pt x="1822159" y="1388874"/>
                  <a:pt x="1815463" y="1392037"/>
                  <a:pt x="1814508" y="1394492"/>
                </a:cubicBezTo>
                <a:cubicBezTo>
                  <a:pt x="1814434" y="1394737"/>
                  <a:pt x="1746947" y="1379564"/>
                  <a:pt x="1725537" y="1369261"/>
                </a:cubicBezTo>
                <a:cubicBezTo>
                  <a:pt x="1712210" y="1362805"/>
                  <a:pt x="1453259" y="1262256"/>
                  <a:pt x="1121393" y="1300561"/>
                </a:cubicBezTo>
                <a:cubicBezTo>
                  <a:pt x="1109682" y="1301924"/>
                  <a:pt x="1098576" y="1302904"/>
                  <a:pt x="1087231" y="1303770"/>
                </a:cubicBezTo>
                <a:cubicBezTo>
                  <a:pt x="986978" y="1312112"/>
                  <a:pt x="888210" y="1317859"/>
                  <a:pt x="847271" y="1325173"/>
                </a:cubicBezTo>
                <a:cubicBezTo>
                  <a:pt x="815265" y="1330975"/>
                  <a:pt x="653940" y="1376380"/>
                  <a:pt x="609922" y="1411659"/>
                </a:cubicBezTo>
                <a:cubicBezTo>
                  <a:pt x="564936" y="1447819"/>
                  <a:pt x="523345" y="1487498"/>
                  <a:pt x="481993" y="1527291"/>
                </a:cubicBezTo>
                <a:cubicBezTo>
                  <a:pt x="464056" y="1544491"/>
                  <a:pt x="444585" y="1560288"/>
                  <a:pt x="428986" y="1579832"/>
                </a:cubicBezTo>
                <a:cubicBezTo>
                  <a:pt x="413406" y="1599495"/>
                  <a:pt x="398812" y="1619854"/>
                  <a:pt x="381477" y="1638123"/>
                </a:cubicBezTo>
                <a:cubicBezTo>
                  <a:pt x="376530" y="1643377"/>
                  <a:pt x="371636" y="1648993"/>
                  <a:pt x="363420" y="1650118"/>
                </a:cubicBezTo>
                <a:cubicBezTo>
                  <a:pt x="361590" y="1650422"/>
                  <a:pt x="359596" y="1650368"/>
                  <a:pt x="357693" y="1650190"/>
                </a:cubicBezTo>
                <a:cubicBezTo>
                  <a:pt x="355571" y="1650019"/>
                  <a:pt x="353744" y="1648869"/>
                  <a:pt x="352667" y="1646846"/>
                </a:cubicBezTo>
                <a:cubicBezTo>
                  <a:pt x="351554" y="1644581"/>
                  <a:pt x="352673" y="1643211"/>
                  <a:pt x="354028" y="1641955"/>
                </a:cubicBezTo>
                <a:cubicBezTo>
                  <a:pt x="354999" y="1641074"/>
                  <a:pt x="355898" y="1639711"/>
                  <a:pt x="357289" y="1639422"/>
                </a:cubicBezTo>
                <a:cubicBezTo>
                  <a:pt x="366183" y="1637669"/>
                  <a:pt x="368481" y="1630202"/>
                  <a:pt x="371784" y="1623550"/>
                </a:cubicBezTo>
                <a:cubicBezTo>
                  <a:pt x="373233" y="1620714"/>
                  <a:pt x="374884" y="1618479"/>
                  <a:pt x="370883" y="1614616"/>
                </a:cubicBezTo>
                <a:cubicBezTo>
                  <a:pt x="367394" y="1611220"/>
                  <a:pt x="370195" y="1609309"/>
                  <a:pt x="373124" y="1608241"/>
                </a:cubicBezTo>
                <a:cubicBezTo>
                  <a:pt x="377206" y="1606771"/>
                  <a:pt x="382292" y="1606842"/>
                  <a:pt x="386470" y="1602340"/>
                </a:cubicBezTo>
                <a:cubicBezTo>
                  <a:pt x="368302" y="1602589"/>
                  <a:pt x="362339" y="1614298"/>
                  <a:pt x="355700" y="1625181"/>
                </a:cubicBezTo>
                <a:cubicBezTo>
                  <a:pt x="353206" y="1629142"/>
                  <a:pt x="351808" y="1633792"/>
                  <a:pt x="349826" y="1638219"/>
                </a:cubicBezTo>
                <a:cubicBezTo>
                  <a:pt x="347329" y="1643634"/>
                  <a:pt x="343524" y="1644004"/>
                  <a:pt x="337986" y="1639466"/>
                </a:cubicBezTo>
                <a:cubicBezTo>
                  <a:pt x="333071" y="1635392"/>
                  <a:pt x="331040" y="1635823"/>
                  <a:pt x="330482" y="1641657"/>
                </a:cubicBezTo>
                <a:cubicBezTo>
                  <a:pt x="329646" y="1650770"/>
                  <a:pt x="325555" y="1657329"/>
                  <a:pt x="317482" y="1660871"/>
                </a:cubicBezTo>
                <a:cubicBezTo>
                  <a:pt x="316602" y="1661264"/>
                  <a:pt x="315646" y="1661871"/>
                  <a:pt x="314646" y="1662102"/>
                </a:cubicBezTo>
                <a:cubicBezTo>
                  <a:pt x="313647" y="1662332"/>
                  <a:pt x="312605" y="1662186"/>
                  <a:pt x="311554" y="1661070"/>
                </a:cubicBezTo>
                <a:cubicBezTo>
                  <a:pt x="309728" y="1659193"/>
                  <a:pt x="310700" y="1656859"/>
                  <a:pt x="311545" y="1655134"/>
                </a:cubicBezTo>
                <a:cubicBezTo>
                  <a:pt x="313068" y="1652055"/>
                  <a:pt x="314390" y="1649104"/>
                  <a:pt x="314614" y="1645462"/>
                </a:cubicBezTo>
                <a:cubicBezTo>
                  <a:pt x="314801" y="1643033"/>
                  <a:pt x="314952" y="1640362"/>
                  <a:pt x="313142" y="1638607"/>
                </a:cubicBezTo>
                <a:cubicBezTo>
                  <a:pt x="305616" y="1631107"/>
                  <a:pt x="309683" y="1627336"/>
                  <a:pt x="314556" y="1623053"/>
                </a:cubicBezTo>
                <a:cubicBezTo>
                  <a:pt x="321298" y="1617253"/>
                  <a:pt x="323030" y="1608959"/>
                  <a:pt x="319806" y="1599255"/>
                </a:cubicBezTo>
                <a:cubicBezTo>
                  <a:pt x="318549" y="1595299"/>
                  <a:pt x="318626" y="1592874"/>
                  <a:pt x="323146" y="1592843"/>
                </a:cubicBezTo>
                <a:cubicBezTo>
                  <a:pt x="324902" y="1592784"/>
                  <a:pt x="325142" y="1591443"/>
                  <a:pt x="325583" y="1589975"/>
                </a:cubicBezTo>
                <a:cubicBezTo>
                  <a:pt x="334507" y="1555393"/>
                  <a:pt x="350324" y="1524818"/>
                  <a:pt x="370015" y="1496536"/>
                </a:cubicBezTo>
                <a:cubicBezTo>
                  <a:pt x="385986" y="1473588"/>
                  <a:pt x="404257" y="1452743"/>
                  <a:pt x="423387" y="1432474"/>
                </a:cubicBezTo>
                <a:cubicBezTo>
                  <a:pt x="423956" y="1431850"/>
                  <a:pt x="424506" y="1431105"/>
                  <a:pt x="424653" y="1429888"/>
                </a:cubicBezTo>
                <a:cubicBezTo>
                  <a:pt x="414588" y="1432649"/>
                  <a:pt x="406328" y="1437894"/>
                  <a:pt x="398488" y="1443730"/>
                </a:cubicBezTo>
                <a:cubicBezTo>
                  <a:pt x="377645" y="1459210"/>
                  <a:pt x="361077" y="1478908"/>
                  <a:pt x="344235" y="1498251"/>
                </a:cubicBezTo>
                <a:cubicBezTo>
                  <a:pt x="333989" y="1510104"/>
                  <a:pt x="323362" y="1521607"/>
                  <a:pt x="311709" y="1532174"/>
                </a:cubicBezTo>
                <a:cubicBezTo>
                  <a:pt x="309768" y="1533936"/>
                  <a:pt x="308556" y="1536157"/>
                  <a:pt x="307346" y="1538378"/>
                </a:cubicBezTo>
                <a:cubicBezTo>
                  <a:pt x="306649" y="1539613"/>
                  <a:pt x="305714" y="1540735"/>
                  <a:pt x="303885" y="1540312"/>
                </a:cubicBezTo>
                <a:cubicBezTo>
                  <a:pt x="301599" y="1539783"/>
                  <a:pt x="301108" y="1537982"/>
                  <a:pt x="300616" y="1536182"/>
                </a:cubicBezTo>
                <a:cubicBezTo>
                  <a:pt x="299089" y="1530419"/>
                  <a:pt x="299737" y="1525188"/>
                  <a:pt x="301738" y="1520154"/>
                </a:cubicBezTo>
                <a:cubicBezTo>
                  <a:pt x="306972" y="1507258"/>
                  <a:pt x="316043" y="1497141"/>
                  <a:pt x="325516" y="1487494"/>
                </a:cubicBezTo>
                <a:cubicBezTo>
                  <a:pt x="337773" y="1475089"/>
                  <a:pt x="349521" y="1462217"/>
                  <a:pt x="359878" y="1448180"/>
                </a:cubicBezTo>
                <a:cubicBezTo>
                  <a:pt x="360612" y="1447186"/>
                  <a:pt x="362168" y="1446527"/>
                  <a:pt x="361202" y="1443774"/>
                </a:cubicBezTo>
                <a:cubicBezTo>
                  <a:pt x="354369" y="1450424"/>
                  <a:pt x="347955" y="1456939"/>
                  <a:pt x="341396" y="1463217"/>
                </a:cubicBezTo>
                <a:cubicBezTo>
                  <a:pt x="334947" y="1469491"/>
                  <a:pt x="328387" y="1475769"/>
                  <a:pt x="321920" y="1481922"/>
                </a:cubicBezTo>
                <a:cubicBezTo>
                  <a:pt x="320381" y="1483428"/>
                  <a:pt x="318823" y="1485539"/>
                  <a:pt x="316026" y="1483817"/>
                </a:cubicBezTo>
                <a:cubicBezTo>
                  <a:pt x="313120" y="1482098"/>
                  <a:pt x="312995" y="1479073"/>
                  <a:pt x="313293" y="1476640"/>
                </a:cubicBezTo>
                <a:cubicBezTo>
                  <a:pt x="314309" y="1469459"/>
                  <a:pt x="316990" y="1463070"/>
                  <a:pt x="320987" y="1457363"/>
                </a:cubicBezTo>
                <a:cubicBezTo>
                  <a:pt x="334700" y="1438488"/>
                  <a:pt x="351319" y="1422060"/>
                  <a:pt x="366421" y="1404350"/>
                </a:cubicBezTo>
                <a:cubicBezTo>
                  <a:pt x="374576" y="1394748"/>
                  <a:pt x="381873" y="1384569"/>
                  <a:pt x="388676" y="1374043"/>
                </a:cubicBezTo>
                <a:cubicBezTo>
                  <a:pt x="390198" y="1371690"/>
                  <a:pt x="389762" y="1369525"/>
                  <a:pt x="388815" y="1366891"/>
                </a:cubicBezTo>
                <a:cubicBezTo>
                  <a:pt x="385008" y="1356238"/>
                  <a:pt x="387867" y="1352507"/>
                  <a:pt x="399152" y="1354187"/>
                </a:cubicBezTo>
                <a:cubicBezTo>
                  <a:pt x="402646" y="1354676"/>
                  <a:pt x="404861" y="1353995"/>
                  <a:pt x="406566" y="1351394"/>
                </a:cubicBezTo>
                <a:cubicBezTo>
                  <a:pt x="427105" y="1319207"/>
                  <a:pt x="452997" y="1291806"/>
                  <a:pt x="482069" y="1267205"/>
                </a:cubicBezTo>
                <a:cubicBezTo>
                  <a:pt x="493922" y="1257237"/>
                  <a:pt x="506286" y="1247735"/>
                  <a:pt x="518959" y="1238829"/>
                </a:cubicBezTo>
                <a:cubicBezTo>
                  <a:pt x="518868" y="1238227"/>
                  <a:pt x="518760" y="1237504"/>
                  <a:pt x="518669" y="1236900"/>
                </a:cubicBezTo>
                <a:cubicBezTo>
                  <a:pt x="518432" y="1236061"/>
                  <a:pt x="518250" y="1235582"/>
                  <a:pt x="518032" y="1234863"/>
                </a:cubicBezTo>
                <a:cubicBezTo>
                  <a:pt x="500338" y="1248541"/>
                  <a:pt x="482918" y="1262574"/>
                  <a:pt x="466046" y="1277315"/>
                </a:cubicBezTo>
                <a:cubicBezTo>
                  <a:pt x="420302" y="1317256"/>
                  <a:pt x="377281" y="1359890"/>
                  <a:pt x="333346" y="1401587"/>
                </a:cubicBezTo>
                <a:cubicBezTo>
                  <a:pt x="318580" y="1415651"/>
                  <a:pt x="307887" y="1433334"/>
                  <a:pt x="295020" y="1449030"/>
                </a:cubicBezTo>
                <a:cubicBezTo>
                  <a:pt x="286442" y="1459495"/>
                  <a:pt x="278375" y="1470426"/>
                  <a:pt x="267879" y="1479137"/>
                </a:cubicBezTo>
                <a:cubicBezTo>
                  <a:pt x="263556" y="1482676"/>
                  <a:pt x="258960" y="1485859"/>
                  <a:pt x="252355" y="1485233"/>
                </a:cubicBezTo>
                <a:cubicBezTo>
                  <a:pt x="249776" y="1484957"/>
                  <a:pt x="246813" y="1484329"/>
                  <a:pt x="245464" y="1481225"/>
                </a:cubicBezTo>
                <a:cubicBezTo>
                  <a:pt x="244224" y="1478118"/>
                  <a:pt x="246312" y="1476593"/>
                  <a:pt x="248199" y="1475198"/>
                </a:cubicBezTo>
                <a:cubicBezTo>
                  <a:pt x="248694" y="1474817"/>
                  <a:pt x="249170" y="1474317"/>
                  <a:pt x="249719" y="1474298"/>
                </a:cubicBezTo>
                <a:cubicBezTo>
                  <a:pt x="260039" y="1473224"/>
                  <a:pt x="261077" y="1463982"/>
                  <a:pt x="265022" y="1457187"/>
                </a:cubicBezTo>
                <a:cubicBezTo>
                  <a:pt x="266250" y="1455086"/>
                  <a:pt x="266052" y="1453033"/>
                  <a:pt x="264042" y="1450679"/>
                </a:cubicBezTo>
                <a:cubicBezTo>
                  <a:pt x="260427" y="1446440"/>
                  <a:pt x="262222" y="1444441"/>
                  <a:pt x="265994" y="1443103"/>
                </a:cubicBezTo>
                <a:cubicBezTo>
                  <a:pt x="269764" y="1441764"/>
                  <a:pt x="273991" y="1441259"/>
                  <a:pt x="277856" y="1438342"/>
                </a:cubicBezTo>
                <a:cubicBezTo>
                  <a:pt x="270706" y="1436282"/>
                  <a:pt x="266347" y="1438850"/>
                  <a:pt x="262409" y="1442012"/>
                </a:cubicBezTo>
                <a:cubicBezTo>
                  <a:pt x="253526" y="1448973"/>
                  <a:pt x="248626" y="1458951"/>
                  <a:pt x="244092" y="1469157"/>
                </a:cubicBezTo>
                <a:cubicBezTo>
                  <a:pt x="243174" y="1471127"/>
                  <a:pt x="242512" y="1473329"/>
                  <a:pt x="241101" y="1474951"/>
                </a:cubicBezTo>
                <a:cubicBezTo>
                  <a:pt x="238498" y="1478189"/>
                  <a:pt x="235259" y="1478661"/>
                  <a:pt x="230946" y="1474930"/>
                </a:cubicBezTo>
                <a:cubicBezTo>
                  <a:pt x="225246" y="1470034"/>
                  <a:pt x="223544" y="1470455"/>
                  <a:pt x="222875" y="1477019"/>
                </a:cubicBezTo>
                <a:cubicBezTo>
                  <a:pt x="222002" y="1485891"/>
                  <a:pt x="217986" y="1492204"/>
                  <a:pt x="210022" y="1495743"/>
                </a:cubicBezTo>
                <a:cubicBezTo>
                  <a:pt x="208375" y="1496526"/>
                  <a:pt x="206653" y="1497553"/>
                  <a:pt x="204551" y="1496049"/>
                </a:cubicBezTo>
                <a:cubicBezTo>
                  <a:pt x="202304" y="1494307"/>
                  <a:pt x="203349" y="1492455"/>
                  <a:pt x="203865" y="1490741"/>
                </a:cubicBezTo>
                <a:cubicBezTo>
                  <a:pt x="204563" y="1488052"/>
                  <a:pt x="205482" y="1485357"/>
                  <a:pt x="206053" y="1482552"/>
                </a:cubicBezTo>
                <a:cubicBezTo>
                  <a:pt x="207140" y="1478033"/>
                  <a:pt x="206762" y="1473321"/>
                  <a:pt x="202817" y="1469093"/>
                </a:cubicBezTo>
                <a:cubicBezTo>
                  <a:pt x="199930" y="1466041"/>
                  <a:pt x="199842" y="1463985"/>
                  <a:pt x="202700" y="1461708"/>
                </a:cubicBezTo>
                <a:cubicBezTo>
                  <a:pt x="211895" y="1454615"/>
                  <a:pt x="217050" y="1445598"/>
                  <a:pt x="211471" y="1431976"/>
                </a:cubicBezTo>
                <a:cubicBezTo>
                  <a:pt x="210632" y="1430066"/>
                  <a:pt x="211001" y="1428115"/>
                  <a:pt x="213105" y="1428166"/>
                </a:cubicBezTo>
                <a:cubicBezTo>
                  <a:pt x="217770" y="1428372"/>
                  <a:pt x="218067" y="1425213"/>
                  <a:pt x="218896" y="1421914"/>
                </a:cubicBezTo>
                <a:cubicBezTo>
                  <a:pt x="227047" y="1390265"/>
                  <a:pt x="241506" y="1362401"/>
                  <a:pt x="259072" y="1336129"/>
                </a:cubicBezTo>
                <a:cubicBezTo>
                  <a:pt x="276455" y="1310105"/>
                  <a:pt x="296872" y="1286644"/>
                  <a:pt x="318969" y="1264095"/>
                </a:cubicBezTo>
                <a:cubicBezTo>
                  <a:pt x="311942" y="1265059"/>
                  <a:pt x="303391" y="1269828"/>
                  <a:pt x="295279" y="1275310"/>
                </a:cubicBezTo>
                <a:cubicBezTo>
                  <a:pt x="273869" y="1289962"/>
                  <a:pt x="257374" y="1309414"/>
                  <a:pt x="240496" y="1328516"/>
                </a:cubicBezTo>
                <a:cubicBezTo>
                  <a:pt x="228711" y="1341875"/>
                  <a:pt x="217311" y="1355584"/>
                  <a:pt x="203608" y="1367190"/>
                </a:cubicBezTo>
                <a:cubicBezTo>
                  <a:pt x="202034" y="1368454"/>
                  <a:pt x="201062" y="1370061"/>
                  <a:pt x="200363" y="1372023"/>
                </a:cubicBezTo>
                <a:cubicBezTo>
                  <a:pt x="199739" y="1373740"/>
                  <a:pt x="198657" y="1375352"/>
                  <a:pt x="196243" y="1374706"/>
                </a:cubicBezTo>
                <a:cubicBezTo>
                  <a:pt x="193811" y="1373940"/>
                  <a:pt x="193265" y="1371778"/>
                  <a:pt x="192975" y="1369850"/>
                </a:cubicBezTo>
                <a:cubicBezTo>
                  <a:pt x="192218" y="1362606"/>
                  <a:pt x="193106" y="1356035"/>
                  <a:pt x="196298" y="1350114"/>
                </a:cubicBezTo>
                <a:cubicBezTo>
                  <a:pt x="202463" y="1338277"/>
                  <a:pt x="211643" y="1328882"/>
                  <a:pt x="220823" y="1319488"/>
                </a:cubicBezTo>
                <a:cubicBezTo>
                  <a:pt x="233558" y="1306582"/>
                  <a:pt x="245032" y="1292629"/>
                  <a:pt x="254952" y="1277152"/>
                </a:cubicBezTo>
                <a:cubicBezTo>
                  <a:pt x="247275" y="1284800"/>
                  <a:pt x="239616" y="1292569"/>
                  <a:pt x="231829" y="1300220"/>
                </a:cubicBezTo>
                <a:cubicBezTo>
                  <a:pt x="225966" y="1305990"/>
                  <a:pt x="219847" y="1311525"/>
                  <a:pt x="213856" y="1317178"/>
                </a:cubicBezTo>
                <a:cubicBezTo>
                  <a:pt x="212408" y="1318560"/>
                  <a:pt x="210869" y="1320065"/>
                  <a:pt x="208292" y="1318335"/>
                </a:cubicBezTo>
                <a:cubicBezTo>
                  <a:pt x="205971" y="1316838"/>
                  <a:pt x="205956" y="1314537"/>
                  <a:pt x="206069" y="1312353"/>
                </a:cubicBezTo>
                <a:cubicBezTo>
                  <a:pt x="206429" y="1303739"/>
                  <a:pt x="210008" y="1296714"/>
                  <a:pt x="214792" y="1290375"/>
                </a:cubicBezTo>
                <a:cubicBezTo>
                  <a:pt x="220603" y="1282791"/>
                  <a:pt x="226798" y="1275556"/>
                  <a:pt x="233212" y="1268314"/>
                </a:cubicBezTo>
                <a:cubicBezTo>
                  <a:pt x="225488" y="1270512"/>
                  <a:pt x="217764" y="1272711"/>
                  <a:pt x="209985" y="1274547"/>
                </a:cubicBezTo>
                <a:cubicBezTo>
                  <a:pt x="211507" y="1260444"/>
                  <a:pt x="219543" y="1257387"/>
                  <a:pt x="226792" y="1254963"/>
                </a:cubicBezTo>
                <a:cubicBezTo>
                  <a:pt x="236584" y="1251847"/>
                  <a:pt x="245829" y="1248023"/>
                  <a:pt x="254893" y="1243720"/>
                </a:cubicBezTo>
                <a:cubicBezTo>
                  <a:pt x="258356" y="1239606"/>
                  <a:pt x="261838" y="1235612"/>
                  <a:pt x="265174" y="1231381"/>
                </a:cubicBezTo>
                <a:cubicBezTo>
                  <a:pt x="268603" y="1227026"/>
                  <a:pt x="271810" y="1222678"/>
                  <a:pt x="274983" y="1218089"/>
                </a:cubicBezTo>
                <a:cubicBezTo>
                  <a:pt x="277238" y="1214743"/>
                  <a:pt x="280114" y="1211861"/>
                  <a:pt x="276097" y="1206423"/>
                </a:cubicBezTo>
                <a:cubicBezTo>
                  <a:pt x="274290" y="1203940"/>
                  <a:pt x="281556" y="1189886"/>
                  <a:pt x="284393" y="1188942"/>
                </a:cubicBezTo>
                <a:cubicBezTo>
                  <a:pt x="284814" y="1188807"/>
                  <a:pt x="285235" y="1188671"/>
                  <a:pt x="285564" y="1188660"/>
                </a:cubicBezTo>
                <a:cubicBezTo>
                  <a:pt x="292004" y="1188929"/>
                  <a:pt x="292815" y="1184782"/>
                  <a:pt x="292146" y="1179596"/>
                </a:cubicBezTo>
                <a:cubicBezTo>
                  <a:pt x="291495" y="1174530"/>
                  <a:pt x="289455" y="1168299"/>
                  <a:pt x="298508" y="1170539"/>
                </a:cubicBezTo>
                <a:cubicBezTo>
                  <a:pt x="299532" y="1170747"/>
                  <a:pt x="299644" y="1170016"/>
                  <a:pt x="299955" y="1169157"/>
                </a:cubicBezTo>
                <a:cubicBezTo>
                  <a:pt x="306154" y="1147265"/>
                  <a:pt x="319572" y="1130097"/>
                  <a:pt x="332770" y="1112935"/>
                </a:cubicBezTo>
                <a:cubicBezTo>
                  <a:pt x="333521" y="1112062"/>
                  <a:pt x="334273" y="1111189"/>
                  <a:pt x="335024" y="1110316"/>
                </a:cubicBezTo>
                <a:cubicBezTo>
                  <a:pt x="319191" y="1115089"/>
                  <a:pt x="265666" y="1122341"/>
                  <a:pt x="249476" y="1121069"/>
                </a:cubicBezTo>
                <a:cubicBezTo>
                  <a:pt x="235080" y="1119979"/>
                  <a:pt x="159000" y="1148948"/>
                  <a:pt x="144761" y="1165054"/>
                </a:cubicBezTo>
                <a:cubicBezTo>
                  <a:pt x="140625" y="1152958"/>
                  <a:pt x="144841" y="1147971"/>
                  <a:pt x="147959" y="1142293"/>
                </a:cubicBezTo>
                <a:cubicBezTo>
                  <a:pt x="152380" y="1134270"/>
                  <a:pt x="152425" y="1128696"/>
                  <a:pt x="140945" y="1122784"/>
                </a:cubicBezTo>
                <a:cubicBezTo>
                  <a:pt x="108074" y="1105962"/>
                  <a:pt x="108313" y="1105348"/>
                  <a:pt x="132995" y="1080169"/>
                </a:cubicBezTo>
                <a:cubicBezTo>
                  <a:pt x="134149" y="1079040"/>
                  <a:pt x="132965" y="1075567"/>
                  <a:pt x="132932" y="1073145"/>
                </a:cubicBezTo>
                <a:cubicBezTo>
                  <a:pt x="125033" y="1069777"/>
                  <a:pt x="117774" y="1079470"/>
                  <a:pt x="107471" y="1069641"/>
                </a:cubicBezTo>
                <a:cubicBezTo>
                  <a:pt x="138659" y="1023892"/>
                  <a:pt x="189934" y="979646"/>
                  <a:pt x="237170" y="944501"/>
                </a:cubicBezTo>
                <a:cubicBezTo>
                  <a:pt x="193257" y="934956"/>
                  <a:pt x="173695" y="974378"/>
                  <a:pt x="141885" y="970482"/>
                </a:cubicBezTo>
                <a:cubicBezTo>
                  <a:pt x="124594" y="958951"/>
                  <a:pt x="167767" y="937873"/>
                  <a:pt x="122894" y="933690"/>
                </a:cubicBezTo>
                <a:cubicBezTo>
                  <a:pt x="140401" y="922440"/>
                  <a:pt x="153005" y="911599"/>
                  <a:pt x="164349" y="898983"/>
                </a:cubicBezTo>
                <a:cubicBezTo>
                  <a:pt x="184453" y="876379"/>
                  <a:pt x="186889" y="861761"/>
                  <a:pt x="171729" y="832835"/>
                </a:cubicBezTo>
                <a:cubicBezTo>
                  <a:pt x="161695" y="813791"/>
                  <a:pt x="148713" y="796420"/>
                  <a:pt x="154363" y="773093"/>
                </a:cubicBezTo>
                <a:cubicBezTo>
                  <a:pt x="158248" y="757093"/>
                  <a:pt x="154275" y="746809"/>
                  <a:pt x="131631" y="754718"/>
                </a:cubicBezTo>
                <a:cubicBezTo>
                  <a:pt x="107194" y="763172"/>
                  <a:pt x="95396" y="749276"/>
                  <a:pt x="97724" y="721457"/>
                </a:cubicBezTo>
                <a:cubicBezTo>
                  <a:pt x="99233" y="703599"/>
                  <a:pt x="94009" y="698202"/>
                  <a:pt x="76752" y="700842"/>
                </a:cubicBezTo>
                <a:cubicBezTo>
                  <a:pt x="57665" y="703786"/>
                  <a:pt x="40962" y="715978"/>
                  <a:pt x="16087" y="711242"/>
                </a:cubicBezTo>
                <a:cubicBezTo>
                  <a:pt x="30443" y="678294"/>
                  <a:pt x="72877" y="686073"/>
                  <a:pt x="90653" y="654584"/>
                </a:cubicBezTo>
                <a:cubicBezTo>
                  <a:pt x="63957" y="655362"/>
                  <a:pt x="43557" y="656170"/>
                  <a:pt x="24812" y="663584"/>
                </a:cubicBezTo>
                <a:cubicBezTo>
                  <a:pt x="16994" y="666634"/>
                  <a:pt x="8410" y="669708"/>
                  <a:pt x="2404" y="660583"/>
                </a:cubicBezTo>
                <a:cubicBezTo>
                  <a:pt x="-4770" y="649559"/>
                  <a:pt x="5794" y="644964"/>
                  <a:pt x="12183" y="642689"/>
                </a:cubicBezTo>
                <a:cubicBezTo>
                  <a:pt x="30212" y="636389"/>
                  <a:pt x="42692" y="622523"/>
                  <a:pt x="56815" y="611508"/>
                </a:cubicBezTo>
                <a:cubicBezTo>
                  <a:pt x="87715" y="587331"/>
                  <a:pt x="122599" y="566896"/>
                  <a:pt x="146002" y="528070"/>
                </a:cubicBezTo>
                <a:cubicBezTo>
                  <a:pt x="110894" y="538943"/>
                  <a:pt x="86947" y="562402"/>
                  <a:pt x="53605" y="568128"/>
                </a:cubicBezTo>
                <a:cubicBezTo>
                  <a:pt x="77936" y="532542"/>
                  <a:pt x="112422" y="508728"/>
                  <a:pt x="144533" y="482331"/>
                </a:cubicBezTo>
                <a:cubicBezTo>
                  <a:pt x="153674" y="474875"/>
                  <a:pt x="163378" y="469703"/>
                  <a:pt x="163364" y="454197"/>
                </a:cubicBezTo>
                <a:cubicBezTo>
                  <a:pt x="163373" y="424156"/>
                  <a:pt x="172924" y="398880"/>
                  <a:pt x="199601" y="384777"/>
                </a:cubicBezTo>
                <a:cubicBezTo>
                  <a:pt x="199803" y="384650"/>
                  <a:pt x="197595" y="380242"/>
                  <a:pt x="196137" y="377142"/>
                </a:cubicBezTo>
                <a:cubicBezTo>
                  <a:pt x="178537" y="376765"/>
                  <a:pt x="167478" y="394944"/>
                  <a:pt x="144214" y="389913"/>
                </a:cubicBezTo>
                <a:cubicBezTo>
                  <a:pt x="161905" y="365211"/>
                  <a:pt x="176556" y="343034"/>
                  <a:pt x="205134" y="330564"/>
                </a:cubicBezTo>
                <a:cubicBezTo>
                  <a:pt x="228018" y="320587"/>
                  <a:pt x="257209" y="314396"/>
                  <a:pt x="270335" y="284275"/>
                </a:cubicBezTo>
                <a:cubicBezTo>
                  <a:pt x="249047" y="279178"/>
                  <a:pt x="234875" y="286923"/>
                  <a:pt x="220394" y="292619"/>
                </a:cubicBezTo>
                <a:cubicBezTo>
                  <a:pt x="198098" y="301365"/>
                  <a:pt x="176403" y="311180"/>
                  <a:pt x="154123" y="320046"/>
                </a:cubicBezTo>
                <a:cubicBezTo>
                  <a:pt x="145684" y="323359"/>
                  <a:pt x="136258" y="325978"/>
                  <a:pt x="128340" y="311465"/>
                </a:cubicBezTo>
                <a:cubicBezTo>
                  <a:pt x="157619" y="307330"/>
                  <a:pt x="172542" y="286962"/>
                  <a:pt x="188414" y="267772"/>
                </a:cubicBezTo>
                <a:cubicBezTo>
                  <a:pt x="197377" y="256931"/>
                  <a:pt x="203838" y="242662"/>
                  <a:pt x="223517" y="247329"/>
                </a:cubicBezTo>
                <a:cubicBezTo>
                  <a:pt x="233924" y="249765"/>
                  <a:pt x="239113" y="241717"/>
                  <a:pt x="236566" y="232111"/>
                </a:cubicBezTo>
                <a:cubicBezTo>
                  <a:pt x="227725" y="198248"/>
                  <a:pt x="249095" y="185536"/>
                  <a:pt x="272158" y="178219"/>
                </a:cubicBezTo>
                <a:cubicBezTo>
                  <a:pt x="315740" y="164274"/>
                  <a:pt x="349248" y="133952"/>
                  <a:pt x="391098" y="116554"/>
                </a:cubicBezTo>
                <a:cubicBezTo>
                  <a:pt x="431811" y="99677"/>
                  <a:pt x="744020" y="17213"/>
                  <a:pt x="824736" y="7349"/>
                </a:cubicBezTo>
                <a:cubicBezTo>
                  <a:pt x="855607" y="3576"/>
                  <a:pt x="886157" y="1334"/>
                  <a:pt x="916305" y="445"/>
                </a:cubicBezTo>
                <a:close/>
              </a:path>
            </a:pathLst>
          </a:custGeom>
        </p:spPr>
        <p:txBody>
          <a:bodyPr wrap="square" rtlCol="0" anchor="ctr">
            <a:noAutofit/>
          </a:bodyPr>
          <a:lstStyle>
            <a:lvl1pPr algn="ctr">
              <a:buNone/>
              <a:defRPr/>
            </a:lvl1pPr>
          </a:lstStyle>
          <a:p>
            <a:pPr rtl="0"/>
            <a:r>
              <a:rPr lang="nl-NL" noProof="0"/>
              <a:t>Klik op het pictogram als u een afbeelding wilt toevoegen</a:t>
            </a:r>
          </a:p>
        </p:txBody>
      </p:sp>
      <p:sp>
        <p:nvSpPr>
          <p:cNvPr id="33" name="Tijdelijke aanduiding voor afbeelding 32">
            <a:extLst>
              <a:ext uri="{FF2B5EF4-FFF2-40B4-BE49-F238E27FC236}">
                <a16:creationId xmlns:a16="http://schemas.microsoft.com/office/drawing/2014/main" id="{4A968EB8-8393-4689-A845-BCD355955A9F}"/>
              </a:ext>
            </a:extLst>
          </p:cNvPr>
          <p:cNvSpPr>
            <a:spLocks noGrp="1"/>
          </p:cNvSpPr>
          <p:nvPr>
            <p:ph type="pic" sz="quarter" idx="15"/>
          </p:nvPr>
        </p:nvSpPr>
        <p:spPr>
          <a:xfrm>
            <a:off x="5069387" y="2139888"/>
            <a:ext cx="2053231" cy="1662194"/>
          </a:xfrm>
          <a:custGeom>
            <a:avLst/>
            <a:gdLst>
              <a:gd name="connsiteX0" fmla="*/ 1746 w 2053231"/>
              <a:gd name="connsiteY0" fmla="*/ 969110 h 1662194"/>
              <a:gd name="connsiteX1" fmla="*/ 2599 w 2053231"/>
              <a:gd name="connsiteY1" fmla="*/ 973994 h 1662194"/>
              <a:gd name="connsiteX2" fmla="*/ 5336 w 2053231"/>
              <a:gd name="connsiteY2" fmla="*/ 988563 h 1662194"/>
              <a:gd name="connsiteX3" fmla="*/ 6782 w 2053231"/>
              <a:gd name="connsiteY3" fmla="*/ 995844 h 1662194"/>
              <a:gd name="connsiteX4" fmla="*/ 6161 w 2053231"/>
              <a:gd name="connsiteY4" fmla="*/ 996145 h 1662194"/>
              <a:gd name="connsiteX5" fmla="*/ 1450 w 2053231"/>
              <a:gd name="connsiteY5" fmla="*/ 973537 h 1662194"/>
              <a:gd name="connsiteX6" fmla="*/ 1 w 2053231"/>
              <a:gd name="connsiteY6" fmla="*/ 957986 h 1662194"/>
              <a:gd name="connsiteX7" fmla="*/ 654 w 2053231"/>
              <a:gd name="connsiteY7" fmla="*/ 958871 h 1662194"/>
              <a:gd name="connsiteX8" fmla="*/ 2082 w 2053231"/>
              <a:gd name="connsiteY8" fmla="*/ 964112 h 1662194"/>
              <a:gd name="connsiteX9" fmla="*/ 1746 w 2053231"/>
              <a:gd name="connsiteY9" fmla="*/ 969110 h 1662194"/>
              <a:gd name="connsiteX10" fmla="*/ 711 w 2053231"/>
              <a:gd name="connsiteY10" fmla="*/ 963168 h 1662194"/>
              <a:gd name="connsiteX11" fmla="*/ 1 w 2053231"/>
              <a:gd name="connsiteY11" fmla="*/ 957986 h 1662194"/>
              <a:gd name="connsiteX12" fmla="*/ 1709191 w 2053231"/>
              <a:gd name="connsiteY12" fmla="*/ 427290 h 1662194"/>
              <a:gd name="connsiteX13" fmla="*/ 1697210 w 2053231"/>
              <a:gd name="connsiteY13" fmla="*/ 437869 h 1662194"/>
              <a:gd name="connsiteX14" fmla="*/ 1704733 w 2053231"/>
              <a:gd name="connsiteY14" fmla="*/ 435072 h 1662194"/>
              <a:gd name="connsiteX15" fmla="*/ 1710506 w 2053231"/>
              <a:gd name="connsiteY15" fmla="*/ 428699 h 1662194"/>
              <a:gd name="connsiteX16" fmla="*/ 1709191 w 2053231"/>
              <a:gd name="connsiteY16" fmla="*/ 427290 h 1662194"/>
              <a:gd name="connsiteX17" fmla="*/ 1602977 w 2053231"/>
              <a:gd name="connsiteY17" fmla="*/ 260909 h 1662194"/>
              <a:gd name="connsiteX18" fmla="*/ 1531108 w 2053231"/>
              <a:gd name="connsiteY18" fmla="*/ 324503 h 1662194"/>
              <a:gd name="connsiteX19" fmla="*/ 1532533 w 2053231"/>
              <a:gd name="connsiteY19" fmla="*/ 325909 h 1662194"/>
              <a:gd name="connsiteX20" fmla="*/ 1602977 w 2053231"/>
              <a:gd name="connsiteY20" fmla="*/ 260909 h 1662194"/>
              <a:gd name="connsiteX21" fmla="*/ 1738585 w 2053231"/>
              <a:gd name="connsiteY21" fmla="*/ 93 h 1662194"/>
              <a:gd name="connsiteX22" fmla="*/ 1741678 w 2053231"/>
              <a:gd name="connsiteY22" fmla="*/ 1125 h 1662194"/>
              <a:gd name="connsiteX23" fmla="*/ 1741687 w 2053231"/>
              <a:gd name="connsiteY23" fmla="*/ 7060 h 1662194"/>
              <a:gd name="connsiteX24" fmla="*/ 1738618 w 2053231"/>
              <a:gd name="connsiteY24" fmla="*/ 16733 h 1662194"/>
              <a:gd name="connsiteX25" fmla="*/ 1740090 w 2053231"/>
              <a:gd name="connsiteY25" fmla="*/ 23588 h 1662194"/>
              <a:gd name="connsiteX26" fmla="*/ 1738676 w 2053231"/>
              <a:gd name="connsiteY26" fmla="*/ 39142 h 1662194"/>
              <a:gd name="connsiteX27" fmla="*/ 1733426 w 2053231"/>
              <a:gd name="connsiteY27" fmla="*/ 62940 h 1662194"/>
              <a:gd name="connsiteX28" fmla="*/ 1730086 w 2053231"/>
              <a:gd name="connsiteY28" fmla="*/ 69352 h 1662194"/>
              <a:gd name="connsiteX29" fmla="*/ 1727649 w 2053231"/>
              <a:gd name="connsiteY29" fmla="*/ 72220 h 1662194"/>
              <a:gd name="connsiteX30" fmla="*/ 1683216 w 2053231"/>
              <a:gd name="connsiteY30" fmla="*/ 165659 h 1662194"/>
              <a:gd name="connsiteX31" fmla="*/ 1629845 w 2053231"/>
              <a:gd name="connsiteY31" fmla="*/ 229721 h 1662194"/>
              <a:gd name="connsiteX32" fmla="*/ 1628579 w 2053231"/>
              <a:gd name="connsiteY32" fmla="*/ 232307 h 1662194"/>
              <a:gd name="connsiteX33" fmla="*/ 1654744 w 2053231"/>
              <a:gd name="connsiteY33" fmla="*/ 218464 h 1662194"/>
              <a:gd name="connsiteX34" fmla="*/ 1708997 w 2053231"/>
              <a:gd name="connsiteY34" fmla="*/ 163943 h 1662194"/>
              <a:gd name="connsiteX35" fmla="*/ 1741522 w 2053231"/>
              <a:gd name="connsiteY35" fmla="*/ 130021 h 1662194"/>
              <a:gd name="connsiteX36" fmla="*/ 1745886 w 2053231"/>
              <a:gd name="connsiteY36" fmla="*/ 123817 h 1662194"/>
              <a:gd name="connsiteX37" fmla="*/ 1749347 w 2053231"/>
              <a:gd name="connsiteY37" fmla="*/ 121883 h 1662194"/>
              <a:gd name="connsiteX38" fmla="*/ 1752616 w 2053231"/>
              <a:gd name="connsiteY38" fmla="*/ 126013 h 1662194"/>
              <a:gd name="connsiteX39" fmla="*/ 1751494 w 2053231"/>
              <a:gd name="connsiteY39" fmla="*/ 142041 h 1662194"/>
              <a:gd name="connsiteX40" fmla="*/ 1727716 w 2053231"/>
              <a:gd name="connsiteY40" fmla="*/ 174701 h 1662194"/>
              <a:gd name="connsiteX41" fmla="*/ 1693354 w 2053231"/>
              <a:gd name="connsiteY41" fmla="*/ 214015 h 1662194"/>
              <a:gd name="connsiteX42" fmla="*/ 1692030 w 2053231"/>
              <a:gd name="connsiteY42" fmla="*/ 218421 h 1662194"/>
              <a:gd name="connsiteX43" fmla="*/ 1711836 w 2053231"/>
              <a:gd name="connsiteY43" fmla="*/ 198978 h 1662194"/>
              <a:gd name="connsiteX44" fmla="*/ 1731312 w 2053231"/>
              <a:gd name="connsiteY44" fmla="*/ 180273 h 1662194"/>
              <a:gd name="connsiteX45" fmla="*/ 1737206 w 2053231"/>
              <a:gd name="connsiteY45" fmla="*/ 178378 h 1662194"/>
              <a:gd name="connsiteX46" fmla="*/ 1739939 w 2053231"/>
              <a:gd name="connsiteY46" fmla="*/ 185555 h 1662194"/>
              <a:gd name="connsiteX47" fmla="*/ 1732245 w 2053231"/>
              <a:gd name="connsiteY47" fmla="*/ 204832 h 1662194"/>
              <a:gd name="connsiteX48" fmla="*/ 1686811 w 2053231"/>
              <a:gd name="connsiteY48" fmla="*/ 257845 h 1662194"/>
              <a:gd name="connsiteX49" fmla="*/ 1664555 w 2053231"/>
              <a:gd name="connsiteY49" fmla="*/ 288152 h 1662194"/>
              <a:gd name="connsiteX50" fmla="*/ 1664417 w 2053231"/>
              <a:gd name="connsiteY50" fmla="*/ 295304 h 1662194"/>
              <a:gd name="connsiteX51" fmla="*/ 1654080 w 2053231"/>
              <a:gd name="connsiteY51" fmla="*/ 308008 h 1662194"/>
              <a:gd name="connsiteX52" fmla="*/ 1646665 w 2053231"/>
              <a:gd name="connsiteY52" fmla="*/ 310801 h 1662194"/>
              <a:gd name="connsiteX53" fmla="*/ 1571163 w 2053231"/>
              <a:gd name="connsiteY53" fmla="*/ 394989 h 1662194"/>
              <a:gd name="connsiteX54" fmla="*/ 1534273 w 2053231"/>
              <a:gd name="connsiteY54" fmla="*/ 423366 h 1662194"/>
              <a:gd name="connsiteX55" fmla="*/ 1534563 w 2053231"/>
              <a:gd name="connsiteY55" fmla="*/ 425295 h 1662194"/>
              <a:gd name="connsiteX56" fmla="*/ 1535200 w 2053231"/>
              <a:gd name="connsiteY56" fmla="*/ 427332 h 1662194"/>
              <a:gd name="connsiteX57" fmla="*/ 1587187 w 2053231"/>
              <a:gd name="connsiteY57" fmla="*/ 384880 h 1662194"/>
              <a:gd name="connsiteX58" fmla="*/ 1719886 w 2053231"/>
              <a:gd name="connsiteY58" fmla="*/ 260608 h 1662194"/>
              <a:gd name="connsiteX59" fmla="*/ 1758212 w 2053231"/>
              <a:gd name="connsiteY59" fmla="*/ 213165 h 1662194"/>
              <a:gd name="connsiteX60" fmla="*/ 1785352 w 2053231"/>
              <a:gd name="connsiteY60" fmla="*/ 183058 h 1662194"/>
              <a:gd name="connsiteX61" fmla="*/ 1800877 w 2053231"/>
              <a:gd name="connsiteY61" fmla="*/ 176962 h 1662194"/>
              <a:gd name="connsiteX62" fmla="*/ 1807768 w 2053231"/>
              <a:gd name="connsiteY62" fmla="*/ 180970 h 1662194"/>
              <a:gd name="connsiteX63" fmla="*/ 1805033 w 2053231"/>
              <a:gd name="connsiteY63" fmla="*/ 186998 h 1662194"/>
              <a:gd name="connsiteX64" fmla="*/ 1803513 w 2053231"/>
              <a:gd name="connsiteY64" fmla="*/ 187897 h 1662194"/>
              <a:gd name="connsiteX65" fmla="*/ 1788210 w 2053231"/>
              <a:gd name="connsiteY65" fmla="*/ 205008 h 1662194"/>
              <a:gd name="connsiteX66" fmla="*/ 1789189 w 2053231"/>
              <a:gd name="connsiteY66" fmla="*/ 211516 h 1662194"/>
              <a:gd name="connsiteX67" fmla="*/ 1787238 w 2053231"/>
              <a:gd name="connsiteY67" fmla="*/ 219092 h 1662194"/>
              <a:gd name="connsiteX68" fmla="*/ 1775376 w 2053231"/>
              <a:gd name="connsiteY68" fmla="*/ 223853 h 1662194"/>
              <a:gd name="connsiteX69" fmla="*/ 1790823 w 2053231"/>
              <a:gd name="connsiteY69" fmla="*/ 220183 h 1662194"/>
              <a:gd name="connsiteX70" fmla="*/ 1809140 w 2053231"/>
              <a:gd name="connsiteY70" fmla="*/ 193038 h 1662194"/>
              <a:gd name="connsiteX71" fmla="*/ 1812131 w 2053231"/>
              <a:gd name="connsiteY71" fmla="*/ 187244 h 1662194"/>
              <a:gd name="connsiteX72" fmla="*/ 1822285 w 2053231"/>
              <a:gd name="connsiteY72" fmla="*/ 187265 h 1662194"/>
              <a:gd name="connsiteX73" fmla="*/ 1830357 w 2053231"/>
              <a:gd name="connsiteY73" fmla="*/ 185176 h 1662194"/>
              <a:gd name="connsiteX74" fmla="*/ 1843210 w 2053231"/>
              <a:gd name="connsiteY74" fmla="*/ 166452 h 1662194"/>
              <a:gd name="connsiteX75" fmla="*/ 1848680 w 2053231"/>
              <a:gd name="connsiteY75" fmla="*/ 166146 h 1662194"/>
              <a:gd name="connsiteX76" fmla="*/ 1849367 w 2053231"/>
              <a:gd name="connsiteY76" fmla="*/ 171453 h 1662194"/>
              <a:gd name="connsiteX77" fmla="*/ 1847179 w 2053231"/>
              <a:gd name="connsiteY77" fmla="*/ 179643 h 1662194"/>
              <a:gd name="connsiteX78" fmla="*/ 1850415 w 2053231"/>
              <a:gd name="connsiteY78" fmla="*/ 193102 h 1662194"/>
              <a:gd name="connsiteX79" fmla="*/ 1850532 w 2053231"/>
              <a:gd name="connsiteY79" fmla="*/ 200487 h 1662194"/>
              <a:gd name="connsiteX80" fmla="*/ 1841761 w 2053231"/>
              <a:gd name="connsiteY80" fmla="*/ 230219 h 1662194"/>
              <a:gd name="connsiteX81" fmla="*/ 1840127 w 2053231"/>
              <a:gd name="connsiteY81" fmla="*/ 234029 h 1662194"/>
              <a:gd name="connsiteX82" fmla="*/ 1834336 w 2053231"/>
              <a:gd name="connsiteY82" fmla="*/ 240281 h 1662194"/>
              <a:gd name="connsiteX83" fmla="*/ 1794160 w 2053231"/>
              <a:gd name="connsiteY83" fmla="*/ 326066 h 1662194"/>
              <a:gd name="connsiteX84" fmla="*/ 1734263 w 2053231"/>
              <a:gd name="connsiteY84" fmla="*/ 398100 h 1662194"/>
              <a:gd name="connsiteX85" fmla="*/ 1757953 w 2053231"/>
              <a:gd name="connsiteY85" fmla="*/ 386885 h 1662194"/>
              <a:gd name="connsiteX86" fmla="*/ 1812737 w 2053231"/>
              <a:gd name="connsiteY86" fmla="*/ 333679 h 1662194"/>
              <a:gd name="connsiteX87" fmla="*/ 1849623 w 2053231"/>
              <a:gd name="connsiteY87" fmla="*/ 295005 h 1662194"/>
              <a:gd name="connsiteX88" fmla="*/ 1852869 w 2053231"/>
              <a:gd name="connsiteY88" fmla="*/ 290172 h 1662194"/>
              <a:gd name="connsiteX89" fmla="*/ 1856989 w 2053231"/>
              <a:gd name="connsiteY89" fmla="*/ 287489 h 1662194"/>
              <a:gd name="connsiteX90" fmla="*/ 1860256 w 2053231"/>
              <a:gd name="connsiteY90" fmla="*/ 292345 h 1662194"/>
              <a:gd name="connsiteX91" fmla="*/ 1856934 w 2053231"/>
              <a:gd name="connsiteY91" fmla="*/ 312082 h 1662194"/>
              <a:gd name="connsiteX92" fmla="*/ 1832409 w 2053231"/>
              <a:gd name="connsiteY92" fmla="*/ 342707 h 1662194"/>
              <a:gd name="connsiteX93" fmla="*/ 1798280 w 2053231"/>
              <a:gd name="connsiteY93" fmla="*/ 385043 h 1662194"/>
              <a:gd name="connsiteX94" fmla="*/ 1821403 w 2053231"/>
              <a:gd name="connsiteY94" fmla="*/ 361975 h 1662194"/>
              <a:gd name="connsiteX95" fmla="*/ 1839376 w 2053231"/>
              <a:gd name="connsiteY95" fmla="*/ 345017 h 1662194"/>
              <a:gd name="connsiteX96" fmla="*/ 1844940 w 2053231"/>
              <a:gd name="connsiteY96" fmla="*/ 343860 h 1662194"/>
              <a:gd name="connsiteX97" fmla="*/ 1847163 w 2053231"/>
              <a:gd name="connsiteY97" fmla="*/ 349842 h 1662194"/>
              <a:gd name="connsiteX98" fmla="*/ 1838440 w 2053231"/>
              <a:gd name="connsiteY98" fmla="*/ 371820 h 1662194"/>
              <a:gd name="connsiteX99" fmla="*/ 1820020 w 2053231"/>
              <a:gd name="connsiteY99" fmla="*/ 393881 h 1662194"/>
              <a:gd name="connsiteX100" fmla="*/ 1843247 w 2053231"/>
              <a:gd name="connsiteY100" fmla="*/ 387648 h 1662194"/>
              <a:gd name="connsiteX101" fmla="*/ 1826440 w 2053231"/>
              <a:gd name="connsiteY101" fmla="*/ 407232 h 1662194"/>
              <a:gd name="connsiteX102" fmla="*/ 1798339 w 2053231"/>
              <a:gd name="connsiteY102" fmla="*/ 418475 h 1662194"/>
              <a:gd name="connsiteX103" fmla="*/ 1788057 w 2053231"/>
              <a:gd name="connsiteY103" fmla="*/ 430814 h 1662194"/>
              <a:gd name="connsiteX104" fmla="*/ 1778250 w 2053231"/>
              <a:gd name="connsiteY104" fmla="*/ 444105 h 1662194"/>
              <a:gd name="connsiteX105" fmla="*/ 1777135 w 2053231"/>
              <a:gd name="connsiteY105" fmla="*/ 455772 h 1662194"/>
              <a:gd name="connsiteX106" fmla="*/ 1768839 w 2053231"/>
              <a:gd name="connsiteY106" fmla="*/ 473253 h 1662194"/>
              <a:gd name="connsiteX107" fmla="*/ 1767668 w 2053231"/>
              <a:gd name="connsiteY107" fmla="*/ 473535 h 1662194"/>
              <a:gd name="connsiteX108" fmla="*/ 1761086 w 2053231"/>
              <a:gd name="connsiteY108" fmla="*/ 482599 h 1662194"/>
              <a:gd name="connsiteX109" fmla="*/ 1754724 w 2053231"/>
              <a:gd name="connsiteY109" fmla="*/ 491656 h 1662194"/>
              <a:gd name="connsiteX110" fmla="*/ 1753277 w 2053231"/>
              <a:gd name="connsiteY110" fmla="*/ 493037 h 1662194"/>
              <a:gd name="connsiteX111" fmla="*/ 1720462 w 2053231"/>
              <a:gd name="connsiteY111" fmla="*/ 549260 h 1662194"/>
              <a:gd name="connsiteX112" fmla="*/ 1718208 w 2053231"/>
              <a:gd name="connsiteY112" fmla="*/ 551879 h 1662194"/>
              <a:gd name="connsiteX113" fmla="*/ 1803756 w 2053231"/>
              <a:gd name="connsiteY113" fmla="*/ 541126 h 1662194"/>
              <a:gd name="connsiteX114" fmla="*/ 1908471 w 2053231"/>
              <a:gd name="connsiteY114" fmla="*/ 497141 h 1662194"/>
              <a:gd name="connsiteX115" fmla="*/ 1905272 w 2053231"/>
              <a:gd name="connsiteY115" fmla="*/ 519902 h 1662194"/>
              <a:gd name="connsiteX116" fmla="*/ 1912287 w 2053231"/>
              <a:gd name="connsiteY116" fmla="*/ 539411 h 1662194"/>
              <a:gd name="connsiteX117" fmla="*/ 1920237 w 2053231"/>
              <a:gd name="connsiteY117" fmla="*/ 582026 h 1662194"/>
              <a:gd name="connsiteX118" fmla="*/ 1920300 w 2053231"/>
              <a:gd name="connsiteY118" fmla="*/ 589050 h 1662194"/>
              <a:gd name="connsiteX119" fmla="*/ 1945761 w 2053231"/>
              <a:gd name="connsiteY119" fmla="*/ 592554 h 1662194"/>
              <a:gd name="connsiteX120" fmla="*/ 1816062 w 2053231"/>
              <a:gd name="connsiteY120" fmla="*/ 717694 h 1662194"/>
              <a:gd name="connsiteX121" fmla="*/ 1911347 w 2053231"/>
              <a:gd name="connsiteY121" fmla="*/ 691712 h 1662194"/>
              <a:gd name="connsiteX122" fmla="*/ 1930338 w 2053231"/>
              <a:gd name="connsiteY122" fmla="*/ 728505 h 1662194"/>
              <a:gd name="connsiteX123" fmla="*/ 1888883 w 2053231"/>
              <a:gd name="connsiteY123" fmla="*/ 763212 h 1662194"/>
              <a:gd name="connsiteX124" fmla="*/ 1881503 w 2053231"/>
              <a:gd name="connsiteY124" fmla="*/ 829360 h 1662194"/>
              <a:gd name="connsiteX125" fmla="*/ 1898868 w 2053231"/>
              <a:gd name="connsiteY125" fmla="*/ 889102 h 1662194"/>
              <a:gd name="connsiteX126" fmla="*/ 1921600 w 2053231"/>
              <a:gd name="connsiteY126" fmla="*/ 907477 h 1662194"/>
              <a:gd name="connsiteX127" fmla="*/ 1955507 w 2053231"/>
              <a:gd name="connsiteY127" fmla="*/ 940738 h 1662194"/>
              <a:gd name="connsiteX128" fmla="*/ 1976480 w 2053231"/>
              <a:gd name="connsiteY128" fmla="*/ 961353 h 1662194"/>
              <a:gd name="connsiteX129" fmla="*/ 2037145 w 2053231"/>
              <a:gd name="connsiteY129" fmla="*/ 950953 h 1662194"/>
              <a:gd name="connsiteX130" fmla="*/ 1962579 w 2053231"/>
              <a:gd name="connsiteY130" fmla="*/ 1007610 h 1662194"/>
              <a:gd name="connsiteX131" fmla="*/ 2028420 w 2053231"/>
              <a:gd name="connsiteY131" fmla="*/ 998611 h 1662194"/>
              <a:gd name="connsiteX132" fmla="*/ 2050828 w 2053231"/>
              <a:gd name="connsiteY132" fmla="*/ 1001611 h 1662194"/>
              <a:gd name="connsiteX133" fmla="*/ 2041049 w 2053231"/>
              <a:gd name="connsiteY133" fmla="*/ 1019506 h 1662194"/>
              <a:gd name="connsiteX134" fmla="*/ 1996417 w 2053231"/>
              <a:gd name="connsiteY134" fmla="*/ 1050687 h 1662194"/>
              <a:gd name="connsiteX135" fmla="*/ 1907230 w 2053231"/>
              <a:gd name="connsiteY135" fmla="*/ 1134124 h 1662194"/>
              <a:gd name="connsiteX136" fmla="*/ 1999627 w 2053231"/>
              <a:gd name="connsiteY136" fmla="*/ 1094067 h 1662194"/>
              <a:gd name="connsiteX137" fmla="*/ 1908699 w 2053231"/>
              <a:gd name="connsiteY137" fmla="*/ 1179865 h 1662194"/>
              <a:gd name="connsiteX138" fmla="*/ 1889868 w 2053231"/>
              <a:gd name="connsiteY138" fmla="*/ 1207997 h 1662194"/>
              <a:gd name="connsiteX139" fmla="*/ 1853631 w 2053231"/>
              <a:gd name="connsiteY139" fmla="*/ 1277417 h 1662194"/>
              <a:gd name="connsiteX140" fmla="*/ 1857096 w 2053231"/>
              <a:gd name="connsiteY140" fmla="*/ 1285053 h 1662194"/>
              <a:gd name="connsiteX141" fmla="*/ 1909019 w 2053231"/>
              <a:gd name="connsiteY141" fmla="*/ 1272282 h 1662194"/>
              <a:gd name="connsiteX142" fmla="*/ 1848098 w 2053231"/>
              <a:gd name="connsiteY142" fmla="*/ 1331631 h 1662194"/>
              <a:gd name="connsiteX143" fmla="*/ 1782897 w 2053231"/>
              <a:gd name="connsiteY143" fmla="*/ 1377919 h 1662194"/>
              <a:gd name="connsiteX144" fmla="*/ 1832838 w 2053231"/>
              <a:gd name="connsiteY144" fmla="*/ 1369576 h 1662194"/>
              <a:gd name="connsiteX145" fmla="*/ 1899109 w 2053231"/>
              <a:gd name="connsiteY145" fmla="*/ 1342149 h 1662194"/>
              <a:gd name="connsiteX146" fmla="*/ 1924892 w 2053231"/>
              <a:gd name="connsiteY146" fmla="*/ 1350730 h 1662194"/>
              <a:gd name="connsiteX147" fmla="*/ 1864818 w 2053231"/>
              <a:gd name="connsiteY147" fmla="*/ 1394423 h 1662194"/>
              <a:gd name="connsiteX148" fmla="*/ 1829715 w 2053231"/>
              <a:gd name="connsiteY148" fmla="*/ 1414866 h 1662194"/>
              <a:gd name="connsiteX149" fmla="*/ 1816666 w 2053231"/>
              <a:gd name="connsiteY149" fmla="*/ 1430084 h 1662194"/>
              <a:gd name="connsiteX150" fmla="*/ 1781074 w 2053231"/>
              <a:gd name="connsiteY150" fmla="*/ 1483976 h 1662194"/>
              <a:gd name="connsiteX151" fmla="*/ 1662134 w 2053231"/>
              <a:gd name="connsiteY151" fmla="*/ 1545641 h 1662194"/>
              <a:gd name="connsiteX152" fmla="*/ 1228496 w 2053231"/>
              <a:gd name="connsiteY152" fmla="*/ 1654846 h 1662194"/>
              <a:gd name="connsiteX153" fmla="*/ 320643 w 2053231"/>
              <a:gd name="connsiteY153" fmla="*/ 1379412 h 1662194"/>
              <a:gd name="connsiteX154" fmla="*/ 270759 w 2053231"/>
              <a:gd name="connsiteY154" fmla="*/ 1337481 h 1662194"/>
              <a:gd name="connsiteX155" fmla="*/ 228113 w 2053231"/>
              <a:gd name="connsiteY155" fmla="*/ 1299667 h 1662194"/>
              <a:gd name="connsiteX156" fmla="*/ 245332 w 2053231"/>
              <a:gd name="connsiteY156" fmla="*/ 1285763 h 1662194"/>
              <a:gd name="connsiteX157" fmla="*/ 213716 w 2053231"/>
              <a:gd name="connsiteY157" fmla="*/ 1249396 h 1662194"/>
              <a:gd name="connsiteX158" fmla="*/ 113880 w 2053231"/>
              <a:gd name="connsiteY158" fmla="*/ 1137192 h 1662194"/>
              <a:gd name="connsiteX159" fmla="*/ 73848 w 2053231"/>
              <a:gd name="connsiteY159" fmla="*/ 1113100 h 1662194"/>
              <a:gd name="connsiteX160" fmla="*/ 20262 w 2053231"/>
              <a:gd name="connsiteY160" fmla="*/ 1050943 h 1662194"/>
              <a:gd name="connsiteX161" fmla="*/ 8594 w 2053231"/>
              <a:gd name="connsiteY161" fmla="*/ 1004970 h 1662194"/>
              <a:gd name="connsiteX162" fmla="*/ 6782 w 2053231"/>
              <a:gd name="connsiteY162" fmla="*/ 995844 h 1662194"/>
              <a:gd name="connsiteX163" fmla="*/ 9723 w 2053231"/>
              <a:gd name="connsiteY163" fmla="*/ 994413 h 1662194"/>
              <a:gd name="connsiteX164" fmla="*/ 11036 w 2053231"/>
              <a:gd name="connsiteY164" fmla="*/ 999486 h 1662194"/>
              <a:gd name="connsiteX165" fmla="*/ 17988 w 2053231"/>
              <a:gd name="connsiteY165" fmla="*/ 1017464 h 1662194"/>
              <a:gd name="connsiteX166" fmla="*/ 21859 w 2053231"/>
              <a:gd name="connsiteY166" fmla="*/ 998437 h 1662194"/>
              <a:gd name="connsiteX167" fmla="*/ 16530 w 2053231"/>
              <a:gd name="connsiteY167" fmla="*/ 989724 h 1662194"/>
              <a:gd name="connsiteX168" fmla="*/ 12243 w 2053231"/>
              <a:gd name="connsiteY168" fmla="*/ 993188 h 1662194"/>
              <a:gd name="connsiteX169" fmla="*/ 9723 w 2053231"/>
              <a:gd name="connsiteY169" fmla="*/ 994413 h 1662194"/>
              <a:gd name="connsiteX170" fmla="*/ 7918 w 2053231"/>
              <a:gd name="connsiteY170" fmla="*/ 987443 h 1662194"/>
              <a:gd name="connsiteX171" fmla="*/ 2405 w 2053231"/>
              <a:gd name="connsiteY171" fmla="*/ 965300 h 1662194"/>
              <a:gd name="connsiteX172" fmla="*/ 2082 w 2053231"/>
              <a:gd name="connsiteY172" fmla="*/ 964112 h 1662194"/>
              <a:gd name="connsiteX173" fmla="*/ 2753 w 2053231"/>
              <a:gd name="connsiteY173" fmla="*/ 954092 h 1662194"/>
              <a:gd name="connsiteX174" fmla="*/ 31565 w 2053231"/>
              <a:gd name="connsiteY174" fmla="*/ 893447 h 1662194"/>
              <a:gd name="connsiteX175" fmla="*/ 52206 w 2053231"/>
              <a:gd name="connsiteY175" fmla="*/ 854594 h 1662194"/>
              <a:gd name="connsiteX176" fmla="*/ 50189 w 2053231"/>
              <a:gd name="connsiteY176" fmla="*/ 820622 h 1662194"/>
              <a:gd name="connsiteX177" fmla="*/ 98777 w 2053231"/>
              <a:gd name="connsiteY177" fmla="*/ 798878 h 1662194"/>
              <a:gd name="connsiteX178" fmla="*/ 39476 w 2053231"/>
              <a:gd name="connsiteY178" fmla="*/ 728797 h 1662194"/>
              <a:gd name="connsiteX179" fmla="*/ 32418 w 2053231"/>
              <a:gd name="connsiteY179" fmla="*/ 714135 h 1662194"/>
              <a:gd name="connsiteX180" fmla="*/ 53538 w 2053231"/>
              <a:gd name="connsiteY180" fmla="*/ 660124 h 1662194"/>
              <a:gd name="connsiteX181" fmla="*/ 56972 w 2053231"/>
              <a:gd name="connsiteY181" fmla="*/ 651407 h 1662194"/>
              <a:gd name="connsiteX182" fmla="*/ 65176 w 2053231"/>
              <a:gd name="connsiteY182" fmla="*/ 634051 h 1662194"/>
              <a:gd name="connsiteX183" fmla="*/ 95408 w 2053231"/>
              <a:gd name="connsiteY183" fmla="*/ 628914 h 1662194"/>
              <a:gd name="connsiteX184" fmla="*/ 77587 w 2053231"/>
              <a:gd name="connsiteY184" fmla="*/ 617521 h 1662194"/>
              <a:gd name="connsiteX185" fmla="*/ 40415 w 2053231"/>
              <a:gd name="connsiteY185" fmla="*/ 577949 h 1662194"/>
              <a:gd name="connsiteX186" fmla="*/ 55219 w 2053231"/>
              <a:gd name="connsiteY186" fmla="*/ 538444 h 1662194"/>
              <a:gd name="connsiteX187" fmla="*/ 60443 w 2053231"/>
              <a:gd name="connsiteY187" fmla="*/ 532091 h 1662194"/>
              <a:gd name="connsiteX188" fmla="*/ 50996 w 2053231"/>
              <a:gd name="connsiteY188" fmla="*/ 524292 h 1662194"/>
              <a:gd name="connsiteX189" fmla="*/ 29797 w 2053231"/>
              <a:gd name="connsiteY189" fmla="*/ 496296 h 1662194"/>
              <a:gd name="connsiteX190" fmla="*/ 18024 w 2053231"/>
              <a:gd name="connsiteY190" fmla="*/ 476705 h 1662194"/>
              <a:gd name="connsiteX191" fmla="*/ 6382 w 2053231"/>
              <a:gd name="connsiteY191" fmla="*/ 468980 h 1662194"/>
              <a:gd name="connsiteX192" fmla="*/ 3045 w 2053231"/>
              <a:gd name="connsiteY192" fmla="*/ 462188 h 1662194"/>
              <a:gd name="connsiteX193" fmla="*/ 3241 w 2053231"/>
              <a:gd name="connsiteY193" fmla="*/ 428263 h 1662194"/>
              <a:gd name="connsiteX194" fmla="*/ 4901 w 2053231"/>
              <a:gd name="connsiteY194" fmla="*/ 419485 h 1662194"/>
              <a:gd name="connsiteX195" fmla="*/ 23740 w 2053231"/>
              <a:gd name="connsiteY195" fmla="*/ 386265 h 1662194"/>
              <a:gd name="connsiteX196" fmla="*/ 38036 w 2053231"/>
              <a:gd name="connsiteY196" fmla="*/ 332362 h 1662194"/>
              <a:gd name="connsiteX197" fmla="*/ 37374 w 2053231"/>
              <a:gd name="connsiteY197" fmla="*/ 297860 h 1662194"/>
              <a:gd name="connsiteX198" fmla="*/ 38062 w 2053231"/>
              <a:gd name="connsiteY198" fmla="*/ 289963 h 1662194"/>
              <a:gd name="connsiteX199" fmla="*/ 33975 w 2053231"/>
              <a:gd name="connsiteY199" fmla="*/ 258363 h 1662194"/>
              <a:gd name="connsiteX200" fmla="*/ 37608 w 2053231"/>
              <a:gd name="connsiteY200" fmla="*/ 250972 h 1662194"/>
              <a:gd name="connsiteX201" fmla="*/ 81247 w 2053231"/>
              <a:gd name="connsiteY201" fmla="*/ 248413 h 1662194"/>
              <a:gd name="connsiteX202" fmla="*/ 87026 w 2053231"/>
              <a:gd name="connsiteY202" fmla="*/ 225202 h 1662194"/>
              <a:gd name="connsiteX203" fmla="*/ 79230 w 2053231"/>
              <a:gd name="connsiteY203" fmla="*/ 214441 h 1662194"/>
              <a:gd name="connsiteX204" fmla="*/ 80686 w 2053231"/>
              <a:gd name="connsiteY204" fmla="*/ 207245 h 1662194"/>
              <a:gd name="connsiteX205" fmla="*/ 87561 w 2053231"/>
              <a:gd name="connsiteY205" fmla="*/ 209678 h 1662194"/>
              <a:gd name="connsiteX206" fmla="*/ 124299 w 2053231"/>
              <a:gd name="connsiteY206" fmla="*/ 233881 h 1662194"/>
              <a:gd name="connsiteX207" fmla="*/ 177764 w 2053231"/>
              <a:gd name="connsiteY207" fmla="*/ 267332 h 1662194"/>
              <a:gd name="connsiteX208" fmla="*/ 187213 w 2053231"/>
              <a:gd name="connsiteY208" fmla="*/ 261926 h 1662194"/>
              <a:gd name="connsiteX209" fmla="*/ 194336 w 2053231"/>
              <a:gd name="connsiteY209" fmla="*/ 257205 h 1662194"/>
              <a:gd name="connsiteX210" fmla="*/ 210832 w 2053231"/>
              <a:gd name="connsiteY210" fmla="*/ 261979 h 1662194"/>
              <a:gd name="connsiteX211" fmla="*/ 220950 w 2053231"/>
              <a:gd name="connsiteY211" fmla="*/ 273511 h 1662194"/>
              <a:gd name="connsiteX212" fmla="*/ 221307 w 2053231"/>
              <a:gd name="connsiteY212" fmla="*/ 276617 h 1662194"/>
              <a:gd name="connsiteX213" fmla="*/ 220390 w 2053231"/>
              <a:gd name="connsiteY213" fmla="*/ 277794 h 1662194"/>
              <a:gd name="connsiteX214" fmla="*/ 219183 w 2053231"/>
              <a:gd name="connsiteY214" fmla="*/ 278292 h 1662194"/>
              <a:gd name="connsiteX215" fmla="*/ 219827 w 2053231"/>
              <a:gd name="connsiteY215" fmla="*/ 278515 h 1662194"/>
              <a:gd name="connsiteX216" fmla="*/ 220390 w 2053231"/>
              <a:gd name="connsiteY216" fmla="*/ 277794 h 1662194"/>
              <a:gd name="connsiteX217" fmla="*/ 225601 w 2053231"/>
              <a:gd name="connsiteY217" fmla="*/ 275640 h 1662194"/>
              <a:gd name="connsiteX218" fmla="*/ 238724 w 2053231"/>
              <a:gd name="connsiteY218" fmla="*/ 267703 h 1662194"/>
              <a:gd name="connsiteX219" fmla="*/ 327694 w 2053231"/>
              <a:gd name="connsiteY219" fmla="*/ 292934 h 1662194"/>
              <a:gd name="connsiteX220" fmla="*/ 931839 w 2053231"/>
              <a:gd name="connsiteY220" fmla="*/ 361634 h 1662194"/>
              <a:gd name="connsiteX221" fmla="*/ 966001 w 2053231"/>
              <a:gd name="connsiteY221" fmla="*/ 358425 h 1662194"/>
              <a:gd name="connsiteX222" fmla="*/ 1205960 w 2053231"/>
              <a:gd name="connsiteY222" fmla="*/ 337022 h 1662194"/>
              <a:gd name="connsiteX223" fmla="*/ 1443309 w 2053231"/>
              <a:gd name="connsiteY223" fmla="*/ 250536 h 1662194"/>
              <a:gd name="connsiteX224" fmla="*/ 1571239 w 2053231"/>
              <a:gd name="connsiteY224" fmla="*/ 134904 h 1662194"/>
              <a:gd name="connsiteX225" fmla="*/ 1624246 w 2053231"/>
              <a:gd name="connsiteY225" fmla="*/ 82363 h 1662194"/>
              <a:gd name="connsiteX226" fmla="*/ 1671755 w 2053231"/>
              <a:gd name="connsiteY226" fmla="*/ 24072 h 1662194"/>
              <a:gd name="connsiteX227" fmla="*/ 1689812 w 2053231"/>
              <a:gd name="connsiteY227" fmla="*/ 12077 h 1662194"/>
              <a:gd name="connsiteX228" fmla="*/ 1695538 w 2053231"/>
              <a:gd name="connsiteY228" fmla="*/ 12005 h 1662194"/>
              <a:gd name="connsiteX229" fmla="*/ 1700565 w 2053231"/>
              <a:gd name="connsiteY229" fmla="*/ 15349 h 1662194"/>
              <a:gd name="connsiteX230" fmla="*/ 1699204 w 2053231"/>
              <a:gd name="connsiteY230" fmla="*/ 20240 h 1662194"/>
              <a:gd name="connsiteX231" fmla="*/ 1695943 w 2053231"/>
              <a:gd name="connsiteY231" fmla="*/ 22773 h 1662194"/>
              <a:gd name="connsiteX232" fmla="*/ 1681448 w 2053231"/>
              <a:gd name="connsiteY232" fmla="*/ 38645 h 1662194"/>
              <a:gd name="connsiteX233" fmla="*/ 1682349 w 2053231"/>
              <a:gd name="connsiteY233" fmla="*/ 47579 h 1662194"/>
              <a:gd name="connsiteX234" fmla="*/ 1680108 w 2053231"/>
              <a:gd name="connsiteY234" fmla="*/ 53954 h 1662194"/>
              <a:gd name="connsiteX235" fmla="*/ 1666762 w 2053231"/>
              <a:gd name="connsiteY235" fmla="*/ 59855 h 1662194"/>
              <a:gd name="connsiteX236" fmla="*/ 1697532 w 2053231"/>
              <a:gd name="connsiteY236" fmla="*/ 37014 h 1662194"/>
              <a:gd name="connsiteX237" fmla="*/ 1703406 w 2053231"/>
              <a:gd name="connsiteY237" fmla="*/ 23976 h 1662194"/>
              <a:gd name="connsiteX238" fmla="*/ 1715246 w 2053231"/>
              <a:gd name="connsiteY238" fmla="*/ 22729 h 1662194"/>
              <a:gd name="connsiteX239" fmla="*/ 1722750 w 2053231"/>
              <a:gd name="connsiteY239" fmla="*/ 20538 h 1662194"/>
              <a:gd name="connsiteX240" fmla="*/ 1735750 w 2053231"/>
              <a:gd name="connsiteY240" fmla="*/ 1324 h 1662194"/>
              <a:gd name="connsiteX241" fmla="*/ 1738585 w 2053231"/>
              <a:gd name="connsiteY241" fmla="*/ 93 h 16621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Lst>
            <a:rect l="l" t="t" r="r" b="b"/>
            <a:pathLst>
              <a:path w="2053231" h="1662194">
                <a:moveTo>
                  <a:pt x="1746" y="969110"/>
                </a:moveTo>
                <a:lnTo>
                  <a:pt x="2599" y="973994"/>
                </a:lnTo>
                <a:cubicBezTo>
                  <a:pt x="3387" y="978333"/>
                  <a:pt x="4318" y="983294"/>
                  <a:pt x="5336" y="988563"/>
                </a:cubicBezTo>
                <a:lnTo>
                  <a:pt x="6782" y="995844"/>
                </a:lnTo>
                <a:lnTo>
                  <a:pt x="6161" y="996145"/>
                </a:lnTo>
                <a:cubicBezTo>
                  <a:pt x="2942" y="994268"/>
                  <a:pt x="1387" y="985372"/>
                  <a:pt x="1450" y="973537"/>
                </a:cubicBezTo>
                <a:close/>
                <a:moveTo>
                  <a:pt x="1" y="957986"/>
                </a:moveTo>
                <a:cubicBezTo>
                  <a:pt x="-1" y="957153"/>
                  <a:pt x="236" y="957550"/>
                  <a:pt x="654" y="958871"/>
                </a:cubicBezTo>
                <a:lnTo>
                  <a:pt x="2082" y="964112"/>
                </a:lnTo>
                <a:lnTo>
                  <a:pt x="1746" y="969110"/>
                </a:lnTo>
                <a:lnTo>
                  <a:pt x="711" y="963168"/>
                </a:lnTo>
                <a:cubicBezTo>
                  <a:pt x="259" y="960394"/>
                  <a:pt x="5" y="958561"/>
                  <a:pt x="1" y="957986"/>
                </a:cubicBezTo>
                <a:close/>
                <a:moveTo>
                  <a:pt x="1709191" y="427290"/>
                </a:moveTo>
                <a:cubicBezTo>
                  <a:pt x="1705197" y="430816"/>
                  <a:pt x="1701203" y="434343"/>
                  <a:pt x="1697210" y="437869"/>
                </a:cubicBezTo>
                <a:cubicBezTo>
                  <a:pt x="1699608" y="436940"/>
                  <a:pt x="1702225" y="436004"/>
                  <a:pt x="1704733" y="435072"/>
                </a:cubicBezTo>
                <a:cubicBezTo>
                  <a:pt x="1706622" y="432949"/>
                  <a:pt x="1708637" y="430943"/>
                  <a:pt x="1710506" y="428699"/>
                </a:cubicBezTo>
                <a:cubicBezTo>
                  <a:pt x="1710104" y="428228"/>
                  <a:pt x="1709593" y="427761"/>
                  <a:pt x="1709191" y="427290"/>
                </a:cubicBezTo>
                <a:close/>
                <a:moveTo>
                  <a:pt x="1602977" y="260909"/>
                </a:moveTo>
                <a:cubicBezTo>
                  <a:pt x="1579015" y="282067"/>
                  <a:pt x="1555071" y="303345"/>
                  <a:pt x="1531108" y="324503"/>
                </a:cubicBezTo>
                <a:cubicBezTo>
                  <a:pt x="1531621" y="324970"/>
                  <a:pt x="1532022" y="325441"/>
                  <a:pt x="1532533" y="325909"/>
                </a:cubicBezTo>
                <a:cubicBezTo>
                  <a:pt x="1559601" y="307796"/>
                  <a:pt x="1584733" y="287810"/>
                  <a:pt x="1602977" y="260909"/>
                </a:cubicBezTo>
                <a:close/>
                <a:moveTo>
                  <a:pt x="1738585" y="93"/>
                </a:moveTo>
                <a:cubicBezTo>
                  <a:pt x="1739585" y="-137"/>
                  <a:pt x="1740627" y="9"/>
                  <a:pt x="1741678" y="1125"/>
                </a:cubicBezTo>
                <a:cubicBezTo>
                  <a:pt x="1743504" y="3001"/>
                  <a:pt x="1742531" y="5336"/>
                  <a:pt x="1741687" y="7060"/>
                </a:cubicBezTo>
                <a:cubicBezTo>
                  <a:pt x="1740164" y="10140"/>
                  <a:pt x="1738842" y="13091"/>
                  <a:pt x="1738618" y="16733"/>
                </a:cubicBezTo>
                <a:cubicBezTo>
                  <a:pt x="1738431" y="19162"/>
                  <a:pt x="1738280" y="21833"/>
                  <a:pt x="1740090" y="23588"/>
                </a:cubicBezTo>
                <a:cubicBezTo>
                  <a:pt x="1747616" y="31088"/>
                  <a:pt x="1743549" y="34859"/>
                  <a:pt x="1738676" y="39142"/>
                </a:cubicBezTo>
                <a:cubicBezTo>
                  <a:pt x="1731934" y="44942"/>
                  <a:pt x="1730202" y="53237"/>
                  <a:pt x="1733426" y="62940"/>
                </a:cubicBezTo>
                <a:cubicBezTo>
                  <a:pt x="1734682" y="66896"/>
                  <a:pt x="1734605" y="69321"/>
                  <a:pt x="1730086" y="69352"/>
                </a:cubicBezTo>
                <a:cubicBezTo>
                  <a:pt x="1728330" y="69411"/>
                  <a:pt x="1728090" y="70752"/>
                  <a:pt x="1727649" y="72220"/>
                </a:cubicBezTo>
                <a:cubicBezTo>
                  <a:pt x="1718725" y="106803"/>
                  <a:pt x="1702908" y="137377"/>
                  <a:pt x="1683216" y="165659"/>
                </a:cubicBezTo>
                <a:cubicBezTo>
                  <a:pt x="1667246" y="188608"/>
                  <a:pt x="1648975" y="209452"/>
                  <a:pt x="1629845" y="229721"/>
                </a:cubicBezTo>
                <a:cubicBezTo>
                  <a:pt x="1629276" y="230345"/>
                  <a:pt x="1628726" y="231090"/>
                  <a:pt x="1628579" y="232307"/>
                </a:cubicBezTo>
                <a:cubicBezTo>
                  <a:pt x="1638644" y="229546"/>
                  <a:pt x="1646904" y="224301"/>
                  <a:pt x="1654744" y="218464"/>
                </a:cubicBezTo>
                <a:cubicBezTo>
                  <a:pt x="1675586" y="202985"/>
                  <a:pt x="1692155" y="183287"/>
                  <a:pt x="1708997" y="163943"/>
                </a:cubicBezTo>
                <a:cubicBezTo>
                  <a:pt x="1719243" y="152090"/>
                  <a:pt x="1729870" y="140588"/>
                  <a:pt x="1741522" y="130021"/>
                </a:cubicBezTo>
                <a:cubicBezTo>
                  <a:pt x="1743464" y="128259"/>
                  <a:pt x="1744675" y="126038"/>
                  <a:pt x="1745886" y="123817"/>
                </a:cubicBezTo>
                <a:cubicBezTo>
                  <a:pt x="1746583" y="122582"/>
                  <a:pt x="1747518" y="121460"/>
                  <a:pt x="1749347" y="121883"/>
                </a:cubicBezTo>
                <a:cubicBezTo>
                  <a:pt x="1751633" y="122412"/>
                  <a:pt x="1752124" y="124213"/>
                  <a:pt x="1752616" y="126013"/>
                </a:cubicBezTo>
                <a:cubicBezTo>
                  <a:pt x="1754143" y="131776"/>
                  <a:pt x="1753495" y="137007"/>
                  <a:pt x="1751494" y="142041"/>
                </a:cubicBezTo>
                <a:cubicBezTo>
                  <a:pt x="1746260" y="154936"/>
                  <a:pt x="1737190" y="165054"/>
                  <a:pt x="1727716" y="174701"/>
                </a:cubicBezTo>
                <a:cubicBezTo>
                  <a:pt x="1715458" y="187106"/>
                  <a:pt x="1703711" y="199978"/>
                  <a:pt x="1693354" y="214015"/>
                </a:cubicBezTo>
                <a:cubicBezTo>
                  <a:pt x="1692620" y="215009"/>
                  <a:pt x="1691064" y="215668"/>
                  <a:pt x="1692030" y="218421"/>
                </a:cubicBezTo>
                <a:cubicBezTo>
                  <a:pt x="1698864" y="211771"/>
                  <a:pt x="1705277" y="205255"/>
                  <a:pt x="1711836" y="198978"/>
                </a:cubicBezTo>
                <a:cubicBezTo>
                  <a:pt x="1718285" y="192704"/>
                  <a:pt x="1724845" y="186426"/>
                  <a:pt x="1731312" y="180273"/>
                </a:cubicBezTo>
                <a:cubicBezTo>
                  <a:pt x="1732851" y="178767"/>
                  <a:pt x="1734409" y="176656"/>
                  <a:pt x="1737206" y="178378"/>
                </a:cubicBezTo>
                <a:cubicBezTo>
                  <a:pt x="1740112" y="180098"/>
                  <a:pt x="1740236" y="183122"/>
                  <a:pt x="1739939" y="185555"/>
                </a:cubicBezTo>
                <a:cubicBezTo>
                  <a:pt x="1738923" y="192736"/>
                  <a:pt x="1736241" y="199125"/>
                  <a:pt x="1732245" y="204832"/>
                </a:cubicBezTo>
                <a:cubicBezTo>
                  <a:pt x="1718532" y="223707"/>
                  <a:pt x="1701913" y="240135"/>
                  <a:pt x="1686811" y="257845"/>
                </a:cubicBezTo>
                <a:cubicBezTo>
                  <a:pt x="1678656" y="267448"/>
                  <a:pt x="1671359" y="277626"/>
                  <a:pt x="1664555" y="288152"/>
                </a:cubicBezTo>
                <a:cubicBezTo>
                  <a:pt x="1663033" y="290505"/>
                  <a:pt x="1663469" y="292670"/>
                  <a:pt x="1664417" y="295304"/>
                </a:cubicBezTo>
                <a:cubicBezTo>
                  <a:pt x="1668224" y="305957"/>
                  <a:pt x="1665365" y="309688"/>
                  <a:pt x="1654080" y="308008"/>
                </a:cubicBezTo>
                <a:cubicBezTo>
                  <a:pt x="1650585" y="307520"/>
                  <a:pt x="1648371" y="308200"/>
                  <a:pt x="1646665" y="310801"/>
                </a:cubicBezTo>
                <a:cubicBezTo>
                  <a:pt x="1626126" y="342988"/>
                  <a:pt x="1600234" y="370389"/>
                  <a:pt x="1571163" y="394989"/>
                </a:cubicBezTo>
                <a:cubicBezTo>
                  <a:pt x="1559310" y="404958"/>
                  <a:pt x="1546946" y="414460"/>
                  <a:pt x="1534273" y="423366"/>
                </a:cubicBezTo>
                <a:cubicBezTo>
                  <a:pt x="1534364" y="423968"/>
                  <a:pt x="1534472" y="424692"/>
                  <a:pt x="1534563" y="425295"/>
                </a:cubicBezTo>
                <a:cubicBezTo>
                  <a:pt x="1534800" y="426134"/>
                  <a:pt x="1534982" y="426613"/>
                  <a:pt x="1535200" y="427332"/>
                </a:cubicBezTo>
                <a:cubicBezTo>
                  <a:pt x="1552894" y="413654"/>
                  <a:pt x="1570314" y="399621"/>
                  <a:pt x="1587187" y="384880"/>
                </a:cubicBezTo>
                <a:cubicBezTo>
                  <a:pt x="1632929" y="344940"/>
                  <a:pt x="1675951" y="302305"/>
                  <a:pt x="1719886" y="260608"/>
                </a:cubicBezTo>
                <a:cubicBezTo>
                  <a:pt x="1734653" y="246544"/>
                  <a:pt x="1745345" y="228861"/>
                  <a:pt x="1758212" y="213165"/>
                </a:cubicBezTo>
                <a:cubicBezTo>
                  <a:pt x="1766790" y="202700"/>
                  <a:pt x="1774857" y="191769"/>
                  <a:pt x="1785352" y="183058"/>
                </a:cubicBezTo>
                <a:cubicBezTo>
                  <a:pt x="1789676" y="179520"/>
                  <a:pt x="1794272" y="176336"/>
                  <a:pt x="1800877" y="176962"/>
                </a:cubicBezTo>
                <a:cubicBezTo>
                  <a:pt x="1803456" y="177238"/>
                  <a:pt x="1806419" y="177866"/>
                  <a:pt x="1807768" y="180970"/>
                </a:cubicBezTo>
                <a:cubicBezTo>
                  <a:pt x="1809008" y="184077"/>
                  <a:pt x="1806920" y="185602"/>
                  <a:pt x="1805033" y="186998"/>
                </a:cubicBezTo>
                <a:cubicBezTo>
                  <a:pt x="1804538" y="187378"/>
                  <a:pt x="1804062" y="187878"/>
                  <a:pt x="1803513" y="187897"/>
                </a:cubicBezTo>
                <a:cubicBezTo>
                  <a:pt x="1793192" y="188971"/>
                  <a:pt x="1792155" y="198213"/>
                  <a:pt x="1788210" y="205008"/>
                </a:cubicBezTo>
                <a:cubicBezTo>
                  <a:pt x="1786981" y="207109"/>
                  <a:pt x="1787181" y="209161"/>
                  <a:pt x="1789189" y="211516"/>
                </a:cubicBezTo>
                <a:cubicBezTo>
                  <a:pt x="1792805" y="215755"/>
                  <a:pt x="1791009" y="217754"/>
                  <a:pt x="1787238" y="219092"/>
                </a:cubicBezTo>
                <a:cubicBezTo>
                  <a:pt x="1783468" y="220431"/>
                  <a:pt x="1779241" y="220936"/>
                  <a:pt x="1775376" y="223853"/>
                </a:cubicBezTo>
                <a:cubicBezTo>
                  <a:pt x="1782526" y="225913"/>
                  <a:pt x="1786885" y="223344"/>
                  <a:pt x="1790823" y="220183"/>
                </a:cubicBezTo>
                <a:cubicBezTo>
                  <a:pt x="1799706" y="213222"/>
                  <a:pt x="1804606" y="203244"/>
                  <a:pt x="1809140" y="193038"/>
                </a:cubicBezTo>
                <a:cubicBezTo>
                  <a:pt x="1810058" y="191068"/>
                  <a:pt x="1810720" y="188866"/>
                  <a:pt x="1812131" y="187244"/>
                </a:cubicBezTo>
                <a:cubicBezTo>
                  <a:pt x="1814734" y="184006"/>
                  <a:pt x="1817973" y="183534"/>
                  <a:pt x="1822285" y="187265"/>
                </a:cubicBezTo>
                <a:cubicBezTo>
                  <a:pt x="1827986" y="192161"/>
                  <a:pt x="1829688" y="191740"/>
                  <a:pt x="1830357" y="185176"/>
                </a:cubicBezTo>
                <a:cubicBezTo>
                  <a:pt x="1831230" y="176304"/>
                  <a:pt x="1835246" y="169991"/>
                  <a:pt x="1843210" y="166452"/>
                </a:cubicBezTo>
                <a:cubicBezTo>
                  <a:pt x="1844857" y="165669"/>
                  <a:pt x="1846579" y="164642"/>
                  <a:pt x="1848680" y="166146"/>
                </a:cubicBezTo>
                <a:cubicBezTo>
                  <a:pt x="1850928" y="167888"/>
                  <a:pt x="1849882" y="169740"/>
                  <a:pt x="1849367" y="171453"/>
                </a:cubicBezTo>
                <a:cubicBezTo>
                  <a:pt x="1848669" y="174142"/>
                  <a:pt x="1847750" y="176838"/>
                  <a:pt x="1847179" y="179643"/>
                </a:cubicBezTo>
                <a:cubicBezTo>
                  <a:pt x="1846092" y="184162"/>
                  <a:pt x="1846469" y="188874"/>
                  <a:pt x="1850415" y="193102"/>
                </a:cubicBezTo>
                <a:cubicBezTo>
                  <a:pt x="1853302" y="196154"/>
                  <a:pt x="1853390" y="198210"/>
                  <a:pt x="1850532" y="200487"/>
                </a:cubicBezTo>
                <a:cubicBezTo>
                  <a:pt x="1841337" y="207580"/>
                  <a:pt x="1836182" y="216597"/>
                  <a:pt x="1841761" y="230219"/>
                </a:cubicBezTo>
                <a:cubicBezTo>
                  <a:pt x="1842600" y="232129"/>
                  <a:pt x="1842231" y="234080"/>
                  <a:pt x="1840127" y="234029"/>
                </a:cubicBezTo>
                <a:cubicBezTo>
                  <a:pt x="1835462" y="233823"/>
                  <a:pt x="1835165" y="236983"/>
                  <a:pt x="1834336" y="240281"/>
                </a:cubicBezTo>
                <a:cubicBezTo>
                  <a:pt x="1826185" y="271930"/>
                  <a:pt x="1811726" y="299794"/>
                  <a:pt x="1794160" y="326066"/>
                </a:cubicBezTo>
                <a:cubicBezTo>
                  <a:pt x="1776776" y="352090"/>
                  <a:pt x="1756360" y="375551"/>
                  <a:pt x="1734263" y="398100"/>
                </a:cubicBezTo>
                <a:cubicBezTo>
                  <a:pt x="1741290" y="397137"/>
                  <a:pt x="1749841" y="392367"/>
                  <a:pt x="1757953" y="386885"/>
                </a:cubicBezTo>
                <a:cubicBezTo>
                  <a:pt x="1779363" y="372233"/>
                  <a:pt x="1795858" y="352780"/>
                  <a:pt x="1812737" y="333679"/>
                </a:cubicBezTo>
                <a:cubicBezTo>
                  <a:pt x="1824520" y="320320"/>
                  <a:pt x="1835921" y="306611"/>
                  <a:pt x="1849623" y="295005"/>
                </a:cubicBezTo>
                <a:cubicBezTo>
                  <a:pt x="1851198" y="293741"/>
                  <a:pt x="1852170" y="292134"/>
                  <a:pt x="1852869" y="290172"/>
                </a:cubicBezTo>
                <a:cubicBezTo>
                  <a:pt x="1853493" y="288455"/>
                  <a:pt x="1854575" y="286843"/>
                  <a:pt x="1856989" y="287489"/>
                </a:cubicBezTo>
                <a:cubicBezTo>
                  <a:pt x="1859421" y="288255"/>
                  <a:pt x="1859967" y="290417"/>
                  <a:pt x="1860256" y="292345"/>
                </a:cubicBezTo>
                <a:cubicBezTo>
                  <a:pt x="1861014" y="299589"/>
                  <a:pt x="1860126" y="306160"/>
                  <a:pt x="1856934" y="312082"/>
                </a:cubicBezTo>
                <a:cubicBezTo>
                  <a:pt x="1850769" y="323919"/>
                  <a:pt x="1841589" y="333313"/>
                  <a:pt x="1832409" y="342707"/>
                </a:cubicBezTo>
                <a:cubicBezTo>
                  <a:pt x="1819674" y="355613"/>
                  <a:pt x="1808201" y="369566"/>
                  <a:pt x="1798280" y="385043"/>
                </a:cubicBezTo>
                <a:cubicBezTo>
                  <a:pt x="1805957" y="377395"/>
                  <a:pt x="1813616" y="369627"/>
                  <a:pt x="1821403" y="361975"/>
                </a:cubicBezTo>
                <a:cubicBezTo>
                  <a:pt x="1827266" y="356205"/>
                  <a:pt x="1833385" y="350669"/>
                  <a:pt x="1839376" y="345017"/>
                </a:cubicBezTo>
                <a:cubicBezTo>
                  <a:pt x="1840824" y="343635"/>
                  <a:pt x="1842363" y="342130"/>
                  <a:pt x="1844940" y="343860"/>
                </a:cubicBezTo>
                <a:cubicBezTo>
                  <a:pt x="1847261" y="345357"/>
                  <a:pt x="1847276" y="347658"/>
                  <a:pt x="1847163" y="349842"/>
                </a:cubicBezTo>
                <a:cubicBezTo>
                  <a:pt x="1846803" y="358455"/>
                  <a:pt x="1843224" y="365480"/>
                  <a:pt x="1838440" y="371820"/>
                </a:cubicBezTo>
                <a:cubicBezTo>
                  <a:pt x="1832629" y="379404"/>
                  <a:pt x="1826434" y="386639"/>
                  <a:pt x="1820020" y="393881"/>
                </a:cubicBezTo>
                <a:cubicBezTo>
                  <a:pt x="1827744" y="391683"/>
                  <a:pt x="1835468" y="389484"/>
                  <a:pt x="1843247" y="387648"/>
                </a:cubicBezTo>
                <a:cubicBezTo>
                  <a:pt x="1841725" y="401751"/>
                  <a:pt x="1833688" y="404808"/>
                  <a:pt x="1826440" y="407232"/>
                </a:cubicBezTo>
                <a:cubicBezTo>
                  <a:pt x="1816648" y="410348"/>
                  <a:pt x="1807402" y="414172"/>
                  <a:pt x="1798339" y="418475"/>
                </a:cubicBezTo>
                <a:cubicBezTo>
                  <a:pt x="1794876" y="422589"/>
                  <a:pt x="1791394" y="426583"/>
                  <a:pt x="1788057" y="430814"/>
                </a:cubicBezTo>
                <a:cubicBezTo>
                  <a:pt x="1784629" y="435169"/>
                  <a:pt x="1781422" y="439516"/>
                  <a:pt x="1778250" y="444105"/>
                </a:cubicBezTo>
                <a:cubicBezTo>
                  <a:pt x="1775994" y="447452"/>
                  <a:pt x="1773118" y="450334"/>
                  <a:pt x="1777135" y="455772"/>
                </a:cubicBezTo>
                <a:cubicBezTo>
                  <a:pt x="1778942" y="458255"/>
                  <a:pt x="1771676" y="472309"/>
                  <a:pt x="1768839" y="473253"/>
                </a:cubicBezTo>
                <a:cubicBezTo>
                  <a:pt x="1768418" y="473388"/>
                  <a:pt x="1767997" y="473524"/>
                  <a:pt x="1767668" y="473535"/>
                </a:cubicBezTo>
                <a:cubicBezTo>
                  <a:pt x="1761228" y="473267"/>
                  <a:pt x="1760417" y="477413"/>
                  <a:pt x="1761086" y="482599"/>
                </a:cubicBezTo>
                <a:cubicBezTo>
                  <a:pt x="1761737" y="487665"/>
                  <a:pt x="1763777" y="493895"/>
                  <a:pt x="1754724" y="491656"/>
                </a:cubicBezTo>
                <a:cubicBezTo>
                  <a:pt x="1753700" y="491449"/>
                  <a:pt x="1753588" y="492179"/>
                  <a:pt x="1753277" y="493037"/>
                </a:cubicBezTo>
                <a:cubicBezTo>
                  <a:pt x="1747078" y="514930"/>
                  <a:pt x="1733660" y="532098"/>
                  <a:pt x="1720462" y="549260"/>
                </a:cubicBezTo>
                <a:cubicBezTo>
                  <a:pt x="1719711" y="550133"/>
                  <a:pt x="1718959" y="551006"/>
                  <a:pt x="1718208" y="551879"/>
                </a:cubicBezTo>
                <a:cubicBezTo>
                  <a:pt x="1734041" y="547106"/>
                  <a:pt x="1787566" y="539854"/>
                  <a:pt x="1803756" y="541126"/>
                </a:cubicBezTo>
                <a:cubicBezTo>
                  <a:pt x="1818152" y="542216"/>
                  <a:pt x="1894231" y="513247"/>
                  <a:pt x="1908471" y="497141"/>
                </a:cubicBezTo>
                <a:cubicBezTo>
                  <a:pt x="1912607" y="509237"/>
                  <a:pt x="1908391" y="514224"/>
                  <a:pt x="1905272" y="519902"/>
                </a:cubicBezTo>
                <a:cubicBezTo>
                  <a:pt x="1900852" y="527925"/>
                  <a:pt x="1900806" y="533498"/>
                  <a:pt x="1912287" y="539411"/>
                </a:cubicBezTo>
                <a:cubicBezTo>
                  <a:pt x="1945158" y="556233"/>
                  <a:pt x="1944919" y="556847"/>
                  <a:pt x="1920237" y="582026"/>
                </a:cubicBezTo>
                <a:cubicBezTo>
                  <a:pt x="1919083" y="583155"/>
                  <a:pt x="1920267" y="586628"/>
                  <a:pt x="1920300" y="589050"/>
                </a:cubicBezTo>
                <a:cubicBezTo>
                  <a:pt x="1928198" y="592418"/>
                  <a:pt x="1935458" y="582725"/>
                  <a:pt x="1945761" y="592554"/>
                </a:cubicBezTo>
                <a:cubicBezTo>
                  <a:pt x="1914573" y="638303"/>
                  <a:pt x="1863298" y="682549"/>
                  <a:pt x="1816062" y="717694"/>
                </a:cubicBezTo>
                <a:cubicBezTo>
                  <a:pt x="1859975" y="727239"/>
                  <a:pt x="1879537" y="687817"/>
                  <a:pt x="1911347" y="691712"/>
                </a:cubicBezTo>
                <a:cubicBezTo>
                  <a:pt x="1928637" y="703244"/>
                  <a:pt x="1885465" y="724322"/>
                  <a:pt x="1930338" y="728505"/>
                </a:cubicBezTo>
                <a:cubicBezTo>
                  <a:pt x="1912831" y="739754"/>
                  <a:pt x="1900227" y="750596"/>
                  <a:pt x="1888883" y="763212"/>
                </a:cubicBezTo>
                <a:cubicBezTo>
                  <a:pt x="1868779" y="785816"/>
                  <a:pt x="1866343" y="800434"/>
                  <a:pt x="1881503" y="829360"/>
                </a:cubicBezTo>
                <a:cubicBezTo>
                  <a:pt x="1891537" y="848405"/>
                  <a:pt x="1904519" y="865775"/>
                  <a:pt x="1898868" y="889102"/>
                </a:cubicBezTo>
                <a:cubicBezTo>
                  <a:pt x="1894984" y="905102"/>
                  <a:pt x="1898957" y="915386"/>
                  <a:pt x="1921600" y="907477"/>
                </a:cubicBezTo>
                <a:cubicBezTo>
                  <a:pt x="1946038" y="899023"/>
                  <a:pt x="1957836" y="912919"/>
                  <a:pt x="1955507" y="940738"/>
                </a:cubicBezTo>
                <a:cubicBezTo>
                  <a:pt x="1953999" y="958597"/>
                  <a:pt x="1959223" y="963993"/>
                  <a:pt x="1976480" y="961353"/>
                </a:cubicBezTo>
                <a:cubicBezTo>
                  <a:pt x="1995566" y="958409"/>
                  <a:pt x="2012270" y="946217"/>
                  <a:pt x="2037145" y="950953"/>
                </a:cubicBezTo>
                <a:cubicBezTo>
                  <a:pt x="2022790" y="983900"/>
                  <a:pt x="1980355" y="976122"/>
                  <a:pt x="1962579" y="1007610"/>
                </a:cubicBezTo>
                <a:cubicBezTo>
                  <a:pt x="1989274" y="1006833"/>
                  <a:pt x="2009675" y="1006025"/>
                  <a:pt x="2028420" y="998611"/>
                </a:cubicBezTo>
                <a:cubicBezTo>
                  <a:pt x="2036237" y="995562"/>
                  <a:pt x="2044822" y="992486"/>
                  <a:pt x="2050828" y="1001611"/>
                </a:cubicBezTo>
                <a:cubicBezTo>
                  <a:pt x="2058002" y="1012636"/>
                  <a:pt x="2047438" y="1017232"/>
                  <a:pt x="2041049" y="1019506"/>
                </a:cubicBezTo>
                <a:cubicBezTo>
                  <a:pt x="2023019" y="1025806"/>
                  <a:pt x="2010540" y="1039673"/>
                  <a:pt x="1996417" y="1050687"/>
                </a:cubicBezTo>
                <a:cubicBezTo>
                  <a:pt x="1965517" y="1074864"/>
                  <a:pt x="1930633" y="1095299"/>
                  <a:pt x="1907230" y="1134124"/>
                </a:cubicBezTo>
                <a:cubicBezTo>
                  <a:pt x="1942338" y="1123252"/>
                  <a:pt x="1966285" y="1099793"/>
                  <a:pt x="1999627" y="1094067"/>
                </a:cubicBezTo>
                <a:cubicBezTo>
                  <a:pt x="1975296" y="1129653"/>
                  <a:pt x="1940811" y="1153466"/>
                  <a:pt x="1908699" y="1179865"/>
                </a:cubicBezTo>
                <a:cubicBezTo>
                  <a:pt x="1899559" y="1187320"/>
                  <a:pt x="1889854" y="1192492"/>
                  <a:pt x="1889868" y="1207997"/>
                </a:cubicBezTo>
                <a:cubicBezTo>
                  <a:pt x="1889859" y="1238039"/>
                  <a:pt x="1880308" y="1263315"/>
                  <a:pt x="1853631" y="1277417"/>
                </a:cubicBezTo>
                <a:cubicBezTo>
                  <a:pt x="1853429" y="1277545"/>
                  <a:pt x="1855637" y="1281953"/>
                  <a:pt x="1857096" y="1285053"/>
                </a:cubicBezTo>
                <a:cubicBezTo>
                  <a:pt x="1874695" y="1285430"/>
                  <a:pt x="1885754" y="1267251"/>
                  <a:pt x="1909019" y="1272282"/>
                </a:cubicBezTo>
                <a:cubicBezTo>
                  <a:pt x="1891327" y="1296984"/>
                  <a:pt x="1876676" y="1319161"/>
                  <a:pt x="1848098" y="1331631"/>
                </a:cubicBezTo>
                <a:cubicBezTo>
                  <a:pt x="1825214" y="1341608"/>
                  <a:pt x="1796023" y="1347799"/>
                  <a:pt x="1782897" y="1377919"/>
                </a:cubicBezTo>
                <a:cubicBezTo>
                  <a:pt x="1804185" y="1383017"/>
                  <a:pt x="1818357" y="1375272"/>
                  <a:pt x="1832838" y="1369576"/>
                </a:cubicBezTo>
                <a:cubicBezTo>
                  <a:pt x="1855135" y="1360830"/>
                  <a:pt x="1876829" y="1351015"/>
                  <a:pt x="1899109" y="1342149"/>
                </a:cubicBezTo>
                <a:cubicBezTo>
                  <a:pt x="1907547" y="1338836"/>
                  <a:pt x="1916974" y="1336217"/>
                  <a:pt x="1924892" y="1350730"/>
                </a:cubicBezTo>
                <a:cubicBezTo>
                  <a:pt x="1895613" y="1354864"/>
                  <a:pt x="1880690" y="1375233"/>
                  <a:pt x="1864818" y="1394423"/>
                </a:cubicBezTo>
                <a:cubicBezTo>
                  <a:pt x="1855855" y="1405264"/>
                  <a:pt x="1849394" y="1419533"/>
                  <a:pt x="1829715" y="1414866"/>
                </a:cubicBezTo>
                <a:cubicBezTo>
                  <a:pt x="1819309" y="1412429"/>
                  <a:pt x="1814119" y="1420479"/>
                  <a:pt x="1816666" y="1430084"/>
                </a:cubicBezTo>
                <a:cubicBezTo>
                  <a:pt x="1825507" y="1463947"/>
                  <a:pt x="1804137" y="1476658"/>
                  <a:pt x="1781074" y="1483976"/>
                </a:cubicBezTo>
                <a:cubicBezTo>
                  <a:pt x="1737492" y="1497921"/>
                  <a:pt x="1703984" y="1528243"/>
                  <a:pt x="1662134" y="1545641"/>
                </a:cubicBezTo>
                <a:cubicBezTo>
                  <a:pt x="1621421" y="1562518"/>
                  <a:pt x="1309212" y="1644982"/>
                  <a:pt x="1228496" y="1654846"/>
                </a:cubicBezTo>
                <a:cubicBezTo>
                  <a:pt x="734555" y="1715203"/>
                  <a:pt x="322996" y="1384057"/>
                  <a:pt x="320643" y="1379412"/>
                </a:cubicBezTo>
                <a:cubicBezTo>
                  <a:pt x="309753" y="1357610"/>
                  <a:pt x="289550" y="1348720"/>
                  <a:pt x="270759" y="1337481"/>
                </a:cubicBezTo>
                <a:cubicBezTo>
                  <a:pt x="254380" y="1327615"/>
                  <a:pt x="236924" y="1317178"/>
                  <a:pt x="228113" y="1299667"/>
                </a:cubicBezTo>
                <a:cubicBezTo>
                  <a:pt x="216457" y="1276439"/>
                  <a:pt x="242409" y="1294947"/>
                  <a:pt x="245332" y="1285763"/>
                </a:cubicBezTo>
                <a:cubicBezTo>
                  <a:pt x="234720" y="1273886"/>
                  <a:pt x="219422" y="1263135"/>
                  <a:pt x="213716" y="1249396"/>
                </a:cubicBezTo>
                <a:cubicBezTo>
                  <a:pt x="193226" y="1199693"/>
                  <a:pt x="159853" y="1164111"/>
                  <a:pt x="113880" y="1137192"/>
                </a:cubicBezTo>
                <a:cubicBezTo>
                  <a:pt x="100682" y="1129398"/>
                  <a:pt x="90568" y="1114960"/>
                  <a:pt x="73848" y="1113100"/>
                </a:cubicBezTo>
                <a:cubicBezTo>
                  <a:pt x="36732" y="1109140"/>
                  <a:pt x="42172" y="1068255"/>
                  <a:pt x="20262" y="1050943"/>
                </a:cubicBezTo>
                <a:cubicBezTo>
                  <a:pt x="18197" y="1049317"/>
                  <a:pt x="13140" y="1027228"/>
                  <a:pt x="8594" y="1004970"/>
                </a:cubicBezTo>
                <a:lnTo>
                  <a:pt x="6782" y="995844"/>
                </a:lnTo>
                <a:lnTo>
                  <a:pt x="9723" y="994413"/>
                </a:lnTo>
                <a:lnTo>
                  <a:pt x="11036" y="999486"/>
                </a:lnTo>
                <a:cubicBezTo>
                  <a:pt x="14116" y="1010934"/>
                  <a:pt x="16915" y="1019681"/>
                  <a:pt x="17988" y="1017464"/>
                </a:cubicBezTo>
                <a:cubicBezTo>
                  <a:pt x="20833" y="1011433"/>
                  <a:pt x="25763" y="1006058"/>
                  <a:pt x="21859" y="998437"/>
                </a:cubicBezTo>
                <a:cubicBezTo>
                  <a:pt x="20668" y="996024"/>
                  <a:pt x="19866" y="989169"/>
                  <a:pt x="16530" y="989724"/>
                </a:cubicBezTo>
                <a:cubicBezTo>
                  <a:pt x="15419" y="989909"/>
                  <a:pt x="14026" y="990917"/>
                  <a:pt x="12243" y="993188"/>
                </a:cubicBezTo>
                <a:lnTo>
                  <a:pt x="9723" y="994413"/>
                </a:lnTo>
                <a:lnTo>
                  <a:pt x="7918" y="987443"/>
                </a:lnTo>
                <a:cubicBezTo>
                  <a:pt x="5848" y="979222"/>
                  <a:pt x="3867" y="971026"/>
                  <a:pt x="2405" y="965300"/>
                </a:cubicBezTo>
                <a:lnTo>
                  <a:pt x="2082" y="964112"/>
                </a:lnTo>
                <a:lnTo>
                  <a:pt x="2753" y="954092"/>
                </a:lnTo>
                <a:cubicBezTo>
                  <a:pt x="6094" y="926587"/>
                  <a:pt x="15819" y="895491"/>
                  <a:pt x="31565" y="893447"/>
                </a:cubicBezTo>
                <a:cubicBezTo>
                  <a:pt x="14910" y="860452"/>
                  <a:pt x="14910" y="860452"/>
                  <a:pt x="52206" y="854594"/>
                </a:cubicBezTo>
                <a:cubicBezTo>
                  <a:pt x="34417" y="833873"/>
                  <a:pt x="33602" y="828449"/>
                  <a:pt x="50189" y="820622"/>
                </a:cubicBezTo>
                <a:cubicBezTo>
                  <a:pt x="66154" y="813059"/>
                  <a:pt x="84692" y="810133"/>
                  <a:pt x="98777" y="798878"/>
                </a:cubicBezTo>
                <a:cubicBezTo>
                  <a:pt x="80210" y="772247"/>
                  <a:pt x="71439" y="741046"/>
                  <a:pt x="39476" y="728797"/>
                </a:cubicBezTo>
                <a:cubicBezTo>
                  <a:pt x="34448" y="726907"/>
                  <a:pt x="30032" y="718818"/>
                  <a:pt x="32418" y="714135"/>
                </a:cubicBezTo>
                <a:cubicBezTo>
                  <a:pt x="40731" y="696774"/>
                  <a:pt x="20252" y="664756"/>
                  <a:pt x="53538" y="660124"/>
                </a:cubicBezTo>
                <a:cubicBezTo>
                  <a:pt x="57637" y="659501"/>
                  <a:pt x="60972" y="655997"/>
                  <a:pt x="56972" y="651407"/>
                </a:cubicBezTo>
                <a:cubicBezTo>
                  <a:pt x="43255" y="635757"/>
                  <a:pt x="57141" y="636380"/>
                  <a:pt x="65176" y="634051"/>
                </a:cubicBezTo>
                <a:cubicBezTo>
                  <a:pt x="74914" y="631300"/>
                  <a:pt x="87381" y="637906"/>
                  <a:pt x="95408" y="628914"/>
                </a:cubicBezTo>
                <a:cubicBezTo>
                  <a:pt x="91836" y="619828"/>
                  <a:pt x="83730" y="620221"/>
                  <a:pt x="77587" y="617521"/>
                </a:cubicBezTo>
                <a:cubicBezTo>
                  <a:pt x="59614" y="609525"/>
                  <a:pt x="44480" y="599859"/>
                  <a:pt x="40415" y="577949"/>
                </a:cubicBezTo>
                <a:cubicBezTo>
                  <a:pt x="37093" y="560253"/>
                  <a:pt x="32981" y="544644"/>
                  <a:pt x="55219" y="538444"/>
                </a:cubicBezTo>
                <a:cubicBezTo>
                  <a:pt x="58715" y="537479"/>
                  <a:pt x="60237" y="535126"/>
                  <a:pt x="60443" y="532091"/>
                </a:cubicBezTo>
                <a:cubicBezTo>
                  <a:pt x="57374" y="529287"/>
                  <a:pt x="54396" y="526359"/>
                  <a:pt x="50996" y="524292"/>
                </a:cubicBezTo>
                <a:cubicBezTo>
                  <a:pt x="39608" y="517528"/>
                  <a:pt x="34518" y="507161"/>
                  <a:pt x="29797" y="496296"/>
                </a:cubicBezTo>
                <a:cubicBezTo>
                  <a:pt x="26770" y="489372"/>
                  <a:pt x="23432" y="482580"/>
                  <a:pt x="18024" y="476705"/>
                </a:cubicBezTo>
                <a:cubicBezTo>
                  <a:pt x="14719" y="473061"/>
                  <a:pt x="10899" y="470404"/>
                  <a:pt x="6382" y="468980"/>
                </a:cubicBezTo>
                <a:cubicBezTo>
                  <a:pt x="2433" y="467660"/>
                  <a:pt x="1045" y="465768"/>
                  <a:pt x="3045" y="462188"/>
                </a:cubicBezTo>
                <a:cubicBezTo>
                  <a:pt x="8676" y="451944"/>
                  <a:pt x="9882" y="440880"/>
                  <a:pt x="3241" y="428263"/>
                </a:cubicBezTo>
                <a:cubicBezTo>
                  <a:pt x="1234" y="424454"/>
                  <a:pt x="1715" y="421046"/>
                  <a:pt x="4901" y="419485"/>
                </a:cubicBezTo>
                <a:cubicBezTo>
                  <a:pt x="18138" y="412862"/>
                  <a:pt x="19513" y="398521"/>
                  <a:pt x="23740" y="386265"/>
                </a:cubicBezTo>
                <a:cubicBezTo>
                  <a:pt x="29730" y="368862"/>
                  <a:pt x="34898" y="351123"/>
                  <a:pt x="38036" y="332362"/>
                </a:cubicBezTo>
                <a:cubicBezTo>
                  <a:pt x="39882" y="321155"/>
                  <a:pt x="41636" y="310073"/>
                  <a:pt x="37374" y="297860"/>
                </a:cubicBezTo>
                <a:cubicBezTo>
                  <a:pt x="36372" y="294866"/>
                  <a:pt x="36979" y="292301"/>
                  <a:pt x="38062" y="289963"/>
                </a:cubicBezTo>
                <a:cubicBezTo>
                  <a:pt x="42597" y="279756"/>
                  <a:pt x="40233" y="269176"/>
                  <a:pt x="33975" y="258363"/>
                </a:cubicBezTo>
                <a:cubicBezTo>
                  <a:pt x="30124" y="251830"/>
                  <a:pt x="30327" y="250975"/>
                  <a:pt x="37608" y="250972"/>
                </a:cubicBezTo>
                <a:cubicBezTo>
                  <a:pt x="52373" y="250838"/>
                  <a:pt x="67064" y="250950"/>
                  <a:pt x="81247" y="248413"/>
                </a:cubicBezTo>
                <a:cubicBezTo>
                  <a:pt x="97150" y="245576"/>
                  <a:pt x="101622" y="240095"/>
                  <a:pt x="87026" y="225202"/>
                </a:cubicBezTo>
                <a:cubicBezTo>
                  <a:pt x="83902" y="222037"/>
                  <a:pt x="81054" y="218498"/>
                  <a:pt x="79230" y="214441"/>
                </a:cubicBezTo>
                <a:cubicBezTo>
                  <a:pt x="77862" y="211216"/>
                  <a:pt x="78287" y="208901"/>
                  <a:pt x="80686" y="207245"/>
                </a:cubicBezTo>
                <a:cubicBezTo>
                  <a:pt x="83470" y="205213"/>
                  <a:pt x="85515" y="207809"/>
                  <a:pt x="87561" y="209678"/>
                </a:cubicBezTo>
                <a:cubicBezTo>
                  <a:pt x="98670" y="219722"/>
                  <a:pt x="111705" y="226431"/>
                  <a:pt x="124299" y="233881"/>
                </a:cubicBezTo>
                <a:cubicBezTo>
                  <a:pt x="142359" y="244660"/>
                  <a:pt x="161098" y="254083"/>
                  <a:pt x="177764" y="267332"/>
                </a:cubicBezTo>
                <a:cubicBezTo>
                  <a:pt x="182022" y="270702"/>
                  <a:pt x="187661" y="267847"/>
                  <a:pt x="187213" y="261926"/>
                </a:cubicBezTo>
                <a:cubicBezTo>
                  <a:pt x="186764" y="256006"/>
                  <a:pt x="189728" y="255906"/>
                  <a:pt x="194336" y="257205"/>
                </a:cubicBezTo>
                <a:cubicBezTo>
                  <a:pt x="199860" y="258714"/>
                  <a:pt x="205383" y="260225"/>
                  <a:pt x="210832" y="261979"/>
                </a:cubicBezTo>
                <a:cubicBezTo>
                  <a:pt x="216519" y="263847"/>
                  <a:pt x="219586" y="268105"/>
                  <a:pt x="220950" y="273511"/>
                </a:cubicBezTo>
                <a:cubicBezTo>
                  <a:pt x="221214" y="274531"/>
                  <a:pt x="221414" y="275675"/>
                  <a:pt x="221307" y="276617"/>
                </a:cubicBezTo>
                <a:lnTo>
                  <a:pt x="220390" y="277794"/>
                </a:lnTo>
                <a:lnTo>
                  <a:pt x="219183" y="278292"/>
                </a:lnTo>
                <a:cubicBezTo>
                  <a:pt x="217931" y="278836"/>
                  <a:pt x="217855" y="278975"/>
                  <a:pt x="219827" y="278515"/>
                </a:cubicBezTo>
                <a:lnTo>
                  <a:pt x="220390" y="277794"/>
                </a:lnTo>
                <a:lnTo>
                  <a:pt x="225601" y="275640"/>
                </a:lnTo>
                <a:cubicBezTo>
                  <a:pt x="231073" y="273321"/>
                  <a:pt x="237769" y="270158"/>
                  <a:pt x="238724" y="267703"/>
                </a:cubicBezTo>
                <a:cubicBezTo>
                  <a:pt x="238798" y="267458"/>
                  <a:pt x="306285" y="282631"/>
                  <a:pt x="327694" y="292934"/>
                </a:cubicBezTo>
                <a:cubicBezTo>
                  <a:pt x="341022" y="299390"/>
                  <a:pt x="599973" y="399939"/>
                  <a:pt x="931839" y="361634"/>
                </a:cubicBezTo>
                <a:cubicBezTo>
                  <a:pt x="943550" y="360271"/>
                  <a:pt x="954656" y="359291"/>
                  <a:pt x="966001" y="358425"/>
                </a:cubicBezTo>
                <a:cubicBezTo>
                  <a:pt x="1066254" y="350083"/>
                  <a:pt x="1165022" y="344336"/>
                  <a:pt x="1205960" y="337022"/>
                </a:cubicBezTo>
                <a:cubicBezTo>
                  <a:pt x="1237967" y="331220"/>
                  <a:pt x="1399292" y="285815"/>
                  <a:pt x="1443309" y="250536"/>
                </a:cubicBezTo>
                <a:cubicBezTo>
                  <a:pt x="1488296" y="214376"/>
                  <a:pt x="1529886" y="174697"/>
                  <a:pt x="1571239" y="134904"/>
                </a:cubicBezTo>
                <a:cubicBezTo>
                  <a:pt x="1589175" y="117705"/>
                  <a:pt x="1608647" y="101907"/>
                  <a:pt x="1624246" y="82363"/>
                </a:cubicBezTo>
                <a:cubicBezTo>
                  <a:pt x="1639826" y="62699"/>
                  <a:pt x="1654419" y="42341"/>
                  <a:pt x="1671755" y="24072"/>
                </a:cubicBezTo>
                <a:cubicBezTo>
                  <a:pt x="1676702" y="18818"/>
                  <a:pt x="1681595" y="13202"/>
                  <a:pt x="1689812" y="12077"/>
                </a:cubicBezTo>
                <a:cubicBezTo>
                  <a:pt x="1691642" y="11773"/>
                  <a:pt x="1693636" y="11827"/>
                  <a:pt x="1695538" y="12005"/>
                </a:cubicBezTo>
                <a:cubicBezTo>
                  <a:pt x="1697661" y="12176"/>
                  <a:pt x="1699488" y="13326"/>
                  <a:pt x="1700565" y="15349"/>
                </a:cubicBezTo>
                <a:cubicBezTo>
                  <a:pt x="1701678" y="17614"/>
                  <a:pt x="1700559" y="18984"/>
                  <a:pt x="1699204" y="20240"/>
                </a:cubicBezTo>
                <a:cubicBezTo>
                  <a:pt x="1698233" y="21121"/>
                  <a:pt x="1697334" y="22484"/>
                  <a:pt x="1695943" y="22773"/>
                </a:cubicBezTo>
                <a:cubicBezTo>
                  <a:pt x="1687049" y="24526"/>
                  <a:pt x="1684751" y="31993"/>
                  <a:pt x="1681448" y="38645"/>
                </a:cubicBezTo>
                <a:cubicBezTo>
                  <a:pt x="1679999" y="41481"/>
                  <a:pt x="1678348" y="43716"/>
                  <a:pt x="1682349" y="47579"/>
                </a:cubicBezTo>
                <a:cubicBezTo>
                  <a:pt x="1685838" y="50975"/>
                  <a:pt x="1683037" y="52886"/>
                  <a:pt x="1680108" y="53954"/>
                </a:cubicBezTo>
                <a:cubicBezTo>
                  <a:pt x="1676026" y="55424"/>
                  <a:pt x="1670940" y="55353"/>
                  <a:pt x="1666762" y="59855"/>
                </a:cubicBezTo>
                <a:cubicBezTo>
                  <a:pt x="1684929" y="59606"/>
                  <a:pt x="1690893" y="47897"/>
                  <a:pt x="1697532" y="37014"/>
                </a:cubicBezTo>
                <a:cubicBezTo>
                  <a:pt x="1700026" y="33053"/>
                  <a:pt x="1701424" y="28403"/>
                  <a:pt x="1703406" y="23976"/>
                </a:cubicBezTo>
                <a:cubicBezTo>
                  <a:pt x="1705903" y="18562"/>
                  <a:pt x="1709708" y="18191"/>
                  <a:pt x="1715246" y="22729"/>
                </a:cubicBezTo>
                <a:cubicBezTo>
                  <a:pt x="1720161" y="26803"/>
                  <a:pt x="1722192" y="26372"/>
                  <a:pt x="1722750" y="20538"/>
                </a:cubicBezTo>
                <a:cubicBezTo>
                  <a:pt x="1723586" y="11425"/>
                  <a:pt x="1727676" y="4867"/>
                  <a:pt x="1735750" y="1324"/>
                </a:cubicBezTo>
                <a:cubicBezTo>
                  <a:pt x="1736629" y="931"/>
                  <a:pt x="1737585" y="324"/>
                  <a:pt x="1738585" y="93"/>
                </a:cubicBezTo>
                <a:close/>
              </a:path>
            </a:pathLst>
          </a:custGeom>
        </p:spPr>
        <p:txBody>
          <a:bodyPr wrap="square" rtlCol="0" anchor="ctr">
            <a:noAutofit/>
          </a:bodyPr>
          <a:lstStyle>
            <a:lvl1pPr algn="ctr">
              <a:buNone/>
              <a:defRPr/>
            </a:lvl1pPr>
          </a:lstStyle>
          <a:p>
            <a:pPr rtl="0"/>
            <a:r>
              <a:rPr lang="nl-NL" noProof="0"/>
              <a:t>Klik op het pictogram als u een afbeelding wilt toevoegen</a:t>
            </a:r>
          </a:p>
        </p:txBody>
      </p:sp>
      <p:sp>
        <p:nvSpPr>
          <p:cNvPr id="34" name="Tijdelijke aanduiding voor afbeelding 33">
            <a:extLst>
              <a:ext uri="{FF2B5EF4-FFF2-40B4-BE49-F238E27FC236}">
                <a16:creationId xmlns:a16="http://schemas.microsoft.com/office/drawing/2014/main" id="{B2A55E5D-CF3C-4FCD-A6A9-AB4F8F16C90B}"/>
              </a:ext>
            </a:extLst>
          </p:cNvPr>
          <p:cNvSpPr>
            <a:spLocks noGrp="1"/>
          </p:cNvSpPr>
          <p:nvPr>
            <p:ph type="pic" sz="quarter" idx="16"/>
          </p:nvPr>
        </p:nvSpPr>
        <p:spPr>
          <a:xfrm>
            <a:off x="7439880" y="2176535"/>
            <a:ext cx="2053231" cy="1662194"/>
          </a:xfrm>
          <a:custGeom>
            <a:avLst/>
            <a:gdLst>
              <a:gd name="connsiteX0" fmla="*/ 520698 w 2053231"/>
              <a:gd name="connsiteY0" fmla="*/ 1336286 h 1662194"/>
              <a:gd name="connsiteX1" fmla="*/ 450256 w 2053231"/>
              <a:gd name="connsiteY1" fmla="*/ 1401286 h 1662194"/>
              <a:gd name="connsiteX2" fmla="*/ 522124 w 2053231"/>
              <a:gd name="connsiteY2" fmla="*/ 1337692 h 1662194"/>
              <a:gd name="connsiteX3" fmla="*/ 520698 w 2053231"/>
              <a:gd name="connsiteY3" fmla="*/ 1336286 h 1662194"/>
              <a:gd name="connsiteX4" fmla="*/ 356022 w 2053231"/>
              <a:gd name="connsiteY4" fmla="*/ 1224326 h 1662194"/>
              <a:gd name="connsiteX5" fmla="*/ 348499 w 2053231"/>
              <a:gd name="connsiteY5" fmla="*/ 1227123 h 1662194"/>
              <a:gd name="connsiteX6" fmla="*/ 342727 w 2053231"/>
              <a:gd name="connsiteY6" fmla="*/ 1233496 h 1662194"/>
              <a:gd name="connsiteX7" fmla="*/ 344041 w 2053231"/>
              <a:gd name="connsiteY7" fmla="*/ 1234905 h 1662194"/>
              <a:gd name="connsiteX8" fmla="*/ 356022 w 2053231"/>
              <a:gd name="connsiteY8" fmla="*/ 1224326 h 1662194"/>
              <a:gd name="connsiteX9" fmla="*/ 2051485 w 2053231"/>
              <a:gd name="connsiteY9" fmla="*/ 693085 h 1662194"/>
              <a:gd name="connsiteX10" fmla="*/ 2052521 w 2053231"/>
              <a:gd name="connsiteY10" fmla="*/ 699027 h 1662194"/>
              <a:gd name="connsiteX11" fmla="*/ 2053231 w 2053231"/>
              <a:gd name="connsiteY11" fmla="*/ 704209 h 1662194"/>
              <a:gd name="connsiteX12" fmla="*/ 2052578 w 2053231"/>
              <a:gd name="connsiteY12" fmla="*/ 703324 h 1662194"/>
              <a:gd name="connsiteX13" fmla="*/ 2051150 w 2053231"/>
              <a:gd name="connsiteY13" fmla="*/ 698083 h 1662194"/>
              <a:gd name="connsiteX14" fmla="*/ 2047071 w 2053231"/>
              <a:gd name="connsiteY14" fmla="*/ 666050 h 1662194"/>
              <a:gd name="connsiteX15" fmla="*/ 2051782 w 2053231"/>
              <a:gd name="connsiteY15" fmla="*/ 688658 h 1662194"/>
              <a:gd name="connsiteX16" fmla="*/ 2051485 w 2053231"/>
              <a:gd name="connsiteY16" fmla="*/ 693085 h 1662194"/>
              <a:gd name="connsiteX17" fmla="*/ 2050633 w 2053231"/>
              <a:gd name="connsiteY17" fmla="*/ 688201 h 1662194"/>
              <a:gd name="connsiteX18" fmla="*/ 2047896 w 2053231"/>
              <a:gd name="connsiteY18" fmla="*/ 673632 h 1662194"/>
              <a:gd name="connsiteX19" fmla="*/ 2046450 w 2053231"/>
              <a:gd name="connsiteY19" fmla="*/ 666352 h 1662194"/>
              <a:gd name="connsiteX20" fmla="*/ 916305 w 2053231"/>
              <a:gd name="connsiteY20" fmla="*/ 445 h 1662194"/>
              <a:gd name="connsiteX21" fmla="*/ 1732589 w 2053231"/>
              <a:gd name="connsiteY21" fmla="*/ 282783 h 1662194"/>
              <a:gd name="connsiteX22" fmla="*/ 1782473 w 2053231"/>
              <a:gd name="connsiteY22" fmla="*/ 324713 h 1662194"/>
              <a:gd name="connsiteX23" fmla="*/ 1825119 w 2053231"/>
              <a:gd name="connsiteY23" fmla="*/ 362527 h 1662194"/>
              <a:gd name="connsiteX24" fmla="*/ 1807900 w 2053231"/>
              <a:gd name="connsiteY24" fmla="*/ 376431 h 1662194"/>
              <a:gd name="connsiteX25" fmla="*/ 1839516 w 2053231"/>
              <a:gd name="connsiteY25" fmla="*/ 412799 h 1662194"/>
              <a:gd name="connsiteX26" fmla="*/ 1939352 w 2053231"/>
              <a:gd name="connsiteY26" fmla="*/ 525003 h 1662194"/>
              <a:gd name="connsiteX27" fmla="*/ 1979383 w 2053231"/>
              <a:gd name="connsiteY27" fmla="*/ 549095 h 1662194"/>
              <a:gd name="connsiteX28" fmla="*/ 2032970 w 2053231"/>
              <a:gd name="connsiteY28" fmla="*/ 611252 h 1662194"/>
              <a:gd name="connsiteX29" fmla="*/ 2044637 w 2053231"/>
              <a:gd name="connsiteY29" fmla="*/ 657225 h 1662194"/>
              <a:gd name="connsiteX30" fmla="*/ 2046450 w 2053231"/>
              <a:gd name="connsiteY30" fmla="*/ 666352 h 1662194"/>
              <a:gd name="connsiteX31" fmla="*/ 2043509 w 2053231"/>
              <a:gd name="connsiteY31" fmla="*/ 667781 h 1662194"/>
              <a:gd name="connsiteX32" fmla="*/ 2042196 w 2053231"/>
              <a:gd name="connsiteY32" fmla="*/ 662709 h 1662194"/>
              <a:gd name="connsiteX33" fmla="*/ 2035244 w 2053231"/>
              <a:gd name="connsiteY33" fmla="*/ 644730 h 1662194"/>
              <a:gd name="connsiteX34" fmla="*/ 2031373 w 2053231"/>
              <a:gd name="connsiteY34" fmla="*/ 663758 h 1662194"/>
              <a:gd name="connsiteX35" fmla="*/ 2036701 w 2053231"/>
              <a:gd name="connsiteY35" fmla="*/ 672471 h 1662194"/>
              <a:gd name="connsiteX36" fmla="*/ 2040989 w 2053231"/>
              <a:gd name="connsiteY36" fmla="*/ 669007 h 1662194"/>
              <a:gd name="connsiteX37" fmla="*/ 2043509 w 2053231"/>
              <a:gd name="connsiteY37" fmla="*/ 667781 h 1662194"/>
              <a:gd name="connsiteX38" fmla="*/ 2045314 w 2053231"/>
              <a:gd name="connsiteY38" fmla="*/ 674752 h 1662194"/>
              <a:gd name="connsiteX39" fmla="*/ 2050826 w 2053231"/>
              <a:gd name="connsiteY39" fmla="*/ 696895 h 1662194"/>
              <a:gd name="connsiteX40" fmla="*/ 2051150 w 2053231"/>
              <a:gd name="connsiteY40" fmla="*/ 698083 h 1662194"/>
              <a:gd name="connsiteX41" fmla="*/ 2050479 w 2053231"/>
              <a:gd name="connsiteY41" fmla="*/ 708103 h 1662194"/>
              <a:gd name="connsiteX42" fmla="*/ 2021667 w 2053231"/>
              <a:gd name="connsiteY42" fmla="*/ 768748 h 1662194"/>
              <a:gd name="connsiteX43" fmla="*/ 2001026 w 2053231"/>
              <a:gd name="connsiteY43" fmla="*/ 807600 h 1662194"/>
              <a:gd name="connsiteX44" fmla="*/ 2003043 w 2053231"/>
              <a:gd name="connsiteY44" fmla="*/ 841573 h 1662194"/>
              <a:gd name="connsiteX45" fmla="*/ 1954454 w 2053231"/>
              <a:gd name="connsiteY45" fmla="*/ 863318 h 1662194"/>
              <a:gd name="connsiteX46" fmla="*/ 2013756 w 2053231"/>
              <a:gd name="connsiteY46" fmla="*/ 933398 h 1662194"/>
              <a:gd name="connsiteX47" fmla="*/ 2020814 w 2053231"/>
              <a:gd name="connsiteY47" fmla="*/ 948060 h 1662194"/>
              <a:gd name="connsiteX48" fmla="*/ 1999694 w 2053231"/>
              <a:gd name="connsiteY48" fmla="*/ 1002071 h 1662194"/>
              <a:gd name="connsiteX49" fmla="*/ 1996260 w 2053231"/>
              <a:gd name="connsiteY49" fmla="*/ 1010788 h 1662194"/>
              <a:gd name="connsiteX50" fmla="*/ 1988056 w 2053231"/>
              <a:gd name="connsiteY50" fmla="*/ 1028144 h 1662194"/>
              <a:gd name="connsiteX51" fmla="*/ 1957824 w 2053231"/>
              <a:gd name="connsiteY51" fmla="*/ 1033281 h 1662194"/>
              <a:gd name="connsiteX52" fmla="*/ 1975645 w 2053231"/>
              <a:gd name="connsiteY52" fmla="*/ 1044674 h 1662194"/>
              <a:gd name="connsiteX53" fmla="*/ 2012817 w 2053231"/>
              <a:gd name="connsiteY53" fmla="*/ 1084246 h 1662194"/>
              <a:gd name="connsiteX54" fmla="*/ 1998012 w 2053231"/>
              <a:gd name="connsiteY54" fmla="*/ 1123751 h 1662194"/>
              <a:gd name="connsiteX55" fmla="*/ 1992789 w 2053231"/>
              <a:gd name="connsiteY55" fmla="*/ 1130104 h 1662194"/>
              <a:gd name="connsiteX56" fmla="*/ 2002236 w 2053231"/>
              <a:gd name="connsiteY56" fmla="*/ 1137903 h 1662194"/>
              <a:gd name="connsiteX57" fmla="*/ 2023435 w 2053231"/>
              <a:gd name="connsiteY57" fmla="*/ 1165899 h 1662194"/>
              <a:gd name="connsiteX58" fmla="*/ 2035208 w 2053231"/>
              <a:gd name="connsiteY58" fmla="*/ 1185490 h 1662194"/>
              <a:gd name="connsiteX59" fmla="*/ 2046850 w 2053231"/>
              <a:gd name="connsiteY59" fmla="*/ 1193215 h 1662194"/>
              <a:gd name="connsiteX60" fmla="*/ 2050187 w 2053231"/>
              <a:gd name="connsiteY60" fmla="*/ 1200006 h 1662194"/>
              <a:gd name="connsiteX61" fmla="*/ 2049990 w 2053231"/>
              <a:gd name="connsiteY61" fmla="*/ 1233932 h 1662194"/>
              <a:gd name="connsiteX62" fmla="*/ 2048331 w 2053231"/>
              <a:gd name="connsiteY62" fmla="*/ 1242710 h 1662194"/>
              <a:gd name="connsiteX63" fmla="*/ 2029492 w 2053231"/>
              <a:gd name="connsiteY63" fmla="*/ 1275930 h 1662194"/>
              <a:gd name="connsiteX64" fmla="*/ 2015196 w 2053231"/>
              <a:gd name="connsiteY64" fmla="*/ 1329833 h 1662194"/>
              <a:gd name="connsiteX65" fmla="*/ 2015858 w 2053231"/>
              <a:gd name="connsiteY65" fmla="*/ 1364335 h 1662194"/>
              <a:gd name="connsiteX66" fmla="*/ 2015170 w 2053231"/>
              <a:gd name="connsiteY66" fmla="*/ 1372232 h 1662194"/>
              <a:gd name="connsiteX67" fmla="*/ 2019257 w 2053231"/>
              <a:gd name="connsiteY67" fmla="*/ 1403832 h 1662194"/>
              <a:gd name="connsiteX68" fmla="*/ 2015624 w 2053231"/>
              <a:gd name="connsiteY68" fmla="*/ 1411223 h 1662194"/>
              <a:gd name="connsiteX69" fmla="*/ 1971985 w 2053231"/>
              <a:gd name="connsiteY69" fmla="*/ 1413782 h 1662194"/>
              <a:gd name="connsiteX70" fmla="*/ 1966206 w 2053231"/>
              <a:gd name="connsiteY70" fmla="*/ 1436993 h 1662194"/>
              <a:gd name="connsiteX71" fmla="*/ 1974002 w 2053231"/>
              <a:gd name="connsiteY71" fmla="*/ 1447754 h 1662194"/>
              <a:gd name="connsiteX72" fmla="*/ 1972546 w 2053231"/>
              <a:gd name="connsiteY72" fmla="*/ 1454950 h 1662194"/>
              <a:gd name="connsiteX73" fmla="*/ 1965670 w 2053231"/>
              <a:gd name="connsiteY73" fmla="*/ 1452516 h 1662194"/>
              <a:gd name="connsiteX74" fmla="*/ 1928933 w 2053231"/>
              <a:gd name="connsiteY74" fmla="*/ 1428314 h 1662194"/>
              <a:gd name="connsiteX75" fmla="*/ 1875468 w 2053231"/>
              <a:gd name="connsiteY75" fmla="*/ 1394863 h 1662194"/>
              <a:gd name="connsiteX76" fmla="*/ 1866020 w 2053231"/>
              <a:gd name="connsiteY76" fmla="*/ 1400268 h 1662194"/>
              <a:gd name="connsiteX77" fmla="*/ 1858896 w 2053231"/>
              <a:gd name="connsiteY77" fmla="*/ 1404990 h 1662194"/>
              <a:gd name="connsiteX78" fmla="*/ 1842400 w 2053231"/>
              <a:gd name="connsiteY78" fmla="*/ 1400216 h 1662194"/>
              <a:gd name="connsiteX79" fmla="*/ 1832282 w 2053231"/>
              <a:gd name="connsiteY79" fmla="*/ 1388684 h 1662194"/>
              <a:gd name="connsiteX80" fmla="*/ 1831924 w 2053231"/>
              <a:gd name="connsiteY80" fmla="*/ 1385578 h 1662194"/>
              <a:gd name="connsiteX81" fmla="*/ 1832842 w 2053231"/>
              <a:gd name="connsiteY81" fmla="*/ 1384401 h 1662194"/>
              <a:gd name="connsiteX82" fmla="*/ 1834049 w 2053231"/>
              <a:gd name="connsiteY82" fmla="*/ 1383903 h 1662194"/>
              <a:gd name="connsiteX83" fmla="*/ 1833405 w 2053231"/>
              <a:gd name="connsiteY83" fmla="*/ 1383680 h 1662194"/>
              <a:gd name="connsiteX84" fmla="*/ 1832842 w 2053231"/>
              <a:gd name="connsiteY84" fmla="*/ 1384401 h 1662194"/>
              <a:gd name="connsiteX85" fmla="*/ 1827631 w 2053231"/>
              <a:gd name="connsiteY85" fmla="*/ 1386555 h 1662194"/>
              <a:gd name="connsiteX86" fmla="*/ 1814508 w 2053231"/>
              <a:gd name="connsiteY86" fmla="*/ 1394492 h 1662194"/>
              <a:gd name="connsiteX87" fmla="*/ 1725537 w 2053231"/>
              <a:gd name="connsiteY87" fmla="*/ 1369261 h 1662194"/>
              <a:gd name="connsiteX88" fmla="*/ 1121393 w 2053231"/>
              <a:gd name="connsiteY88" fmla="*/ 1300561 h 1662194"/>
              <a:gd name="connsiteX89" fmla="*/ 1087231 w 2053231"/>
              <a:gd name="connsiteY89" fmla="*/ 1303770 h 1662194"/>
              <a:gd name="connsiteX90" fmla="*/ 847272 w 2053231"/>
              <a:gd name="connsiteY90" fmla="*/ 1325173 h 1662194"/>
              <a:gd name="connsiteX91" fmla="*/ 609922 w 2053231"/>
              <a:gd name="connsiteY91" fmla="*/ 1411659 h 1662194"/>
              <a:gd name="connsiteX92" fmla="*/ 481993 w 2053231"/>
              <a:gd name="connsiteY92" fmla="*/ 1527291 h 1662194"/>
              <a:gd name="connsiteX93" fmla="*/ 428986 w 2053231"/>
              <a:gd name="connsiteY93" fmla="*/ 1579832 h 1662194"/>
              <a:gd name="connsiteX94" fmla="*/ 381477 w 2053231"/>
              <a:gd name="connsiteY94" fmla="*/ 1638123 h 1662194"/>
              <a:gd name="connsiteX95" fmla="*/ 363420 w 2053231"/>
              <a:gd name="connsiteY95" fmla="*/ 1650118 h 1662194"/>
              <a:gd name="connsiteX96" fmla="*/ 357693 w 2053231"/>
              <a:gd name="connsiteY96" fmla="*/ 1650190 h 1662194"/>
              <a:gd name="connsiteX97" fmla="*/ 352667 w 2053231"/>
              <a:gd name="connsiteY97" fmla="*/ 1646846 h 1662194"/>
              <a:gd name="connsiteX98" fmla="*/ 354028 w 2053231"/>
              <a:gd name="connsiteY98" fmla="*/ 1641955 h 1662194"/>
              <a:gd name="connsiteX99" fmla="*/ 357289 w 2053231"/>
              <a:gd name="connsiteY99" fmla="*/ 1639422 h 1662194"/>
              <a:gd name="connsiteX100" fmla="*/ 371784 w 2053231"/>
              <a:gd name="connsiteY100" fmla="*/ 1623550 h 1662194"/>
              <a:gd name="connsiteX101" fmla="*/ 370883 w 2053231"/>
              <a:gd name="connsiteY101" fmla="*/ 1614616 h 1662194"/>
              <a:gd name="connsiteX102" fmla="*/ 373124 w 2053231"/>
              <a:gd name="connsiteY102" fmla="*/ 1608241 h 1662194"/>
              <a:gd name="connsiteX103" fmla="*/ 386470 w 2053231"/>
              <a:gd name="connsiteY103" fmla="*/ 1602340 h 1662194"/>
              <a:gd name="connsiteX104" fmla="*/ 355700 w 2053231"/>
              <a:gd name="connsiteY104" fmla="*/ 1625181 h 1662194"/>
              <a:gd name="connsiteX105" fmla="*/ 349826 w 2053231"/>
              <a:gd name="connsiteY105" fmla="*/ 1638219 h 1662194"/>
              <a:gd name="connsiteX106" fmla="*/ 337986 w 2053231"/>
              <a:gd name="connsiteY106" fmla="*/ 1639466 h 1662194"/>
              <a:gd name="connsiteX107" fmla="*/ 330482 w 2053231"/>
              <a:gd name="connsiteY107" fmla="*/ 1641657 h 1662194"/>
              <a:gd name="connsiteX108" fmla="*/ 317482 w 2053231"/>
              <a:gd name="connsiteY108" fmla="*/ 1660871 h 1662194"/>
              <a:gd name="connsiteX109" fmla="*/ 314646 w 2053231"/>
              <a:gd name="connsiteY109" fmla="*/ 1662102 h 1662194"/>
              <a:gd name="connsiteX110" fmla="*/ 311554 w 2053231"/>
              <a:gd name="connsiteY110" fmla="*/ 1661070 h 1662194"/>
              <a:gd name="connsiteX111" fmla="*/ 311545 w 2053231"/>
              <a:gd name="connsiteY111" fmla="*/ 1655134 h 1662194"/>
              <a:gd name="connsiteX112" fmla="*/ 314614 w 2053231"/>
              <a:gd name="connsiteY112" fmla="*/ 1645462 h 1662194"/>
              <a:gd name="connsiteX113" fmla="*/ 313142 w 2053231"/>
              <a:gd name="connsiteY113" fmla="*/ 1638607 h 1662194"/>
              <a:gd name="connsiteX114" fmla="*/ 314556 w 2053231"/>
              <a:gd name="connsiteY114" fmla="*/ 1623053 h 1662194"/>
              <a:gd name="connsiteX115" fmla="*/ 319806 w 2053231"/>
              <a:gd name="connsiteY115" fmla="*/ 1599255 h 1662194"/>
              <a:gd name="connsiteX116" fmla="*/ 323146 w 2053231"/>
              <a:gd name="connsiteY116" fmla="*/ 1592843 h 1662194"/>
              <a:gd name="connsiteX117" fmla="*/ 325583 w 2053231"/>
              <a:gd name="connsiteY117" fmla="*/ 1589975 h 1662194"/>
              <a:gd name="connsiteX118" fmla="*/ 370015 w 2053231"/>
              <a:gd name="connsiteY118" fmla="*/ 1496536 h 1662194"/>
              <a:gd name="connsiteX119" fmla="*/ 423387 w 2053231"/>
              <a:gd name="connsiteY119" fmla="*/ 1432474 h 1662194"/>
              <a:gd name="connsiteX120" fmla="*/ 424653 w 2053231"/>
              <a:gd name="connsiteY120" fmla="*/ 1429888 h 1662194"/>
              <a:gd name="connsiteX121" fmla="*/ 398489 w 2053231"/>
              <a:gd name="connsiteY121" fmla="*/ 1443730 h 1662194"/>
              <a:gd name="connsiteX122" fmla="*/ 344235 w 2053231"/>
              <a:gd name="connsiteY122" fmla="*/ 1498251 h 1662194"/>
              <a:gd name="connsiteX123" fmla="*/ 311709 w 2053231"/>
              <a:gd name="connsiteY123" fmla="*/ 1532174 h 1662194"/>
              <a:gd name="connsiteX124" fmla="*/ 307346 w 2053231"/>
              <a:gd name="connsiteY124" fmla="*/ 1538378 h 1662194"/>
              <a:gd name="connsiteX125" fmla="*/ 303885 w 2053231"/>
              <a:gd name="connsiteY125" fmla="*/ 1540312 h 1662194"/>
              <a:gd name="connsiteX126" fmla="*/ 300616 w 2053231"/>
              <a:gd name="connsiteY126" fmla="*/ 1536182 h 1662194"/>
              <a:gd name="connsiteX127" fmla="*/ 301738 w 2053231"/>
              <a:gd name="connsiteY127" fmla="*/ 1520154 h 1662194"/>
              <a:gd name="connsiteX128" fmla="*/ 325516 w 2053231"/>
              <a:gd name="connsiteY128" fmla="*/ 1487494 h 1662194"/>
              <a:gd name="connsiteX129" fmla="*/ 359878 w 2053231"/>
              <a:gd name="connsiteY129" fmla="*/ 1448180 h 1662194"/>
              <a:gd name="connsiteX130" fmla="*/ 361202 w 2053231"/>
              <a:gd name="connsiteY130" fmla="*/ 1443774 h 1662194"/>
              <a:gd name="connsiteX131" fmla="*/ 341396 w 2053231"/>
              <a:gd name="connsiteY131" fmla="*/ 1463217 h 1662194"/>
              <a:gd name="connsiteX132" fmla="*/ 321920 w 2053231"/>
              <a:gd name="connsiteY132" fmla="*/ 1481922 h 1662194"/>
              <a:gd name="connsiteX133" fmla="*/ 316026 w 2053231"/>
              <a:gd name="connsiteY133" fmla="*/ 1483817 h 1662194"/>
              <a:gd name="connsiteX134" fmla="*/ 313293 w 2053231"/>
              <a:gd name="connsiteY134" fmla="*/ 1476640 h 1662194"/>
              <a:gd name="connsiteX135" fmla="*/ 320987 w 2053231"/>
              <a:gd name="connsiteY135" fmla="*/ 1457363 h 1662194"/>
              <a:gd name="connsiteX136" fmla="*/ 366421 w 2053231"/>
              <a:gd name="connsiteY136" fmla="*/ 1404350 h 1662194"/>
              <a:gd name="connsiteX137" fmla="*/ 388676 w 2053231"/>
              <a:gd name="connsiteY137" fmla="*/ 1374043 h 1662194"/>
              <a:gd name="connsiteX138" fmla="*/ 388815 w 2053231"/>
              <a:gd name="connsiteY138" fmla="*/ 1366891 h 1662194"/>
              <a:gd name="connsiteX139" fmla="*/ 399153 w 2053231"/>
              <a:gd name="connsiteY139" fmla="*/ 1354187 h 1662194"/>
              <a:gd name="connsiteX140" fmla="*/ 406567 w 2053231"/>
              <a:gd name="connsiteY140" fmla="*/ 1351394 h 1662194"/>
              <a:gd name="connsiteX141" fmla="*/ 482069 w 2053231"/>
              <a:gd name="connsiteY141" fmla="*/ 1267205 h 1662194"/>
              <a:gd name="connsiteX142" fmla="*/ 518959 w 2053231"/>
              <a:gd name="connsiteY142" fmla="*/ 1238829 h 1662194"/>
              <a:gd name="connsiteX143" fmla="*/ 518670 w 2053231"/>
              <a:gd name="connsiteY143" fmla="*/ 1236900 h 1662194"/>
              <a:gd name="connsiteX144" fmla="*/ 518032 w 2053231"/>
              <a:gd name="connsiteY144" fmla="*/ 1234863 h 1662194"/>
              <a:gd name="connsiteX145" fmla="*/ 466046 w 2053231"/>
              <a:gd name="connsiteY145" fmla="*/ 1277315 h 1662194"/>
              <a:gd name="connsiteX146" fmla="*/ 333346 w 2053231"/>
              <a:gd name="connsiteY146" fmla="*/ 1401587 h 1662194"/>
              <a:gd name="connsiteX147" fmla="*/ 295020 w 2053231"/>
              <a:gd name="connsiteY147" fmla="*/ 1449030 h 1662194"/>
              <a:gd name="connsiteX148" fmla="*/ 267879 w 2053231"/>
              <a:gd name="connsiteY148" fmla="*/ 1479137 h 1662194"/>
              <a:gd name="connsiteX149" fmla="*/ 252355 w 2053231"/>
              <a:gd name="connsiteY149" fmla="*/ 1485233 h 1662194"/>
              <a:gd name="connsiteX150" fmla="*/ 245464 w 2053231"/>
              <a:gd name="connsiteY150" fmla="*/ 1481225 h 1662194"/>
              <a:gd name="connsiteX151" fmla="*/ 248199 w 2053231"/>
              <a:gd name="connsiteY151" fmla="*/ 1475198 h 1662194"/>
              <a:gd name="connsiteX152" fmla="*/ 249719 w 2053231"/>
              <a:gd name="connsiteY152" fmla="*/ 1474298 h 1662194"/>
              <a:gd name="connsiteX153" fmla="*/ 265022 w 2053231"/>
              <a:gd name="connsiteY153" fmla="*/ 1457187 h 1662194"/>
              <a:gd name="connsiteX154" fmla="*/ 264043 w 2053231"/>
              <a:gd name="connsiteY154" fmla="*/ 1450679 h 1662194"/>
              <a:gd name="connsiteX155" fmla="*/ 265994 w 2053231"/>
              <a:gd name="connsiteY155" fmla="*/ 1443103 h 1662194"/>
              <a:gd name="connsiteX156" fmla="*/ 277856 w 2053231"/>
              <a:gd name="connsiteY156" fmla="*/ 1438342 h 1662194"/>
              <a:gd name="connsiteX157" fmla="*/ 262409 w 2053231"/>
              <a:gd name="connsiteY157" fmla="*/ 1442012 h 1662194"/>
              <a:gd name="connsiteX158" fmla="*/ 244092 w 2053231"/>
              <a:gd name="connsiteY158" fmla="*/ 1469157 h 1662194"/>
              <a:gd name="connsiteX159" fmla="*/ 241101 w 2053231"/>
              <a:gd name="connsiteY159" fmla="*/ 1474951 h 1662194"/>
              <a:gd name="connsiteX160" fmla="*/ 230946 w 2053231"/>
              <a:gd name="connsiteY160" fmla="*/ 1474930 h 1662194"/>
              <a:gd name="connsiteX161" fmla="*/ 222876 w 2053231"/>
              <a:gd name="connsiteY161" fmla="*/ 1477019 h 1662194"/>
              <a:gd name="connsiteX162" fmla="*/ 210022 w 2053231"/>
              <a:gd name="connsiteY162" fmla="*/ 1495743 h 1662194"/>
              <a:gd name="connsiteX163" fmla="*/ 204551 w 2053231"/>
              <a:gd name="connsiteY163" fmla="*/ 1496049 h 1662194"/>
              <a:gd name="connsiteX164" fmla="*/ 203865 w 2053231"/>
              <a:gd name="connsiteY164" fmla="*/ 1490741 h 1662194"/>
              <a:gd name="connsiteX165" fmla="*/ 206053 w 2053231"/>
              <a:gd name="connsiteY165" fmla="*/ 1482552 h 1662194"/>
              <a:gd name="connsiteX166" fmla="*/ 202817 w 2053231"/>
              <a:gd name="connsiteY166" fmla="*/ 1469093 h 1662194"/>
              <a:gd name="connsiteX167" fmla="*/ 202700 w 2053231"/>
              <a:gd name="connsiteY167" fmla="*/ 1461708 h 1662194"/>
              <a:gd name="connsiteX168" fmla="*/ 211471 w 2053231"/>
              <a:gd name="connsiteY168" fmla="*/ 1431976 h 1662194"/>
              <a:gd name="connsiteX169" fmla="*/ 213105 w 2053231"/>
              <a:gd name="connsiteY169" fmla="*/ 1428166 h 1662194"/>
              <a:gd name="connsiteX170" fmla="*/ 218896 w 2053231"/>
              <a:gd name="connsiteY170" fmla="*/ 1421914 h 1662194"/>
              <a:gd name="connsiteX171" fmla="*/ 259072 w 2053231"/>
              <a:gd name="connsiteY171" fmla="*/ 1336129 h 1662194"/>
              <a:gd name="connsiteX172" fmla="*/ 318969 w 2053231"/>
              <a:gd name="connsiteY172" fmla="*/ 1264095 h 1662194"/>
              <a:gd name="connsiteX173" fmla="*/ 295279 w 2053231"/>
              <a:gd name="connsiteY173" fmla="*/ 1275310 h 1662194"/>
              <a:gd name="connsiteX174" fmla="*/ 240496 w 2053231"/>
              <a:gd name="connsiteY174" fmla="*/ 1328516 h 1662194"/>
              <a:gd name="connsiteX175" fmla="*/ 203609 w 2053231"/>
              <a:gd name="connsiteY175" fmla="*/ 1367190 h 1662194"/>
              <a:gd name="connsiteX176" fmla="*/ 200364 w 2053231"/>
              <a:gd name="connsiteY176" fmla="*/ 1372023 h 1662194"/>
              <a:gd name="connsiteX177" fmla="*/ 196243 w 2053231"/>
              <a:gd name="connsiteY177" fmla="*/ 1374706 h 1662194"/>
              <a:gd name="connsiteX178" fmla="*/ 192975 w 2053231"/>
              <a:gd name="connsiteY178" fmla="*/ 1369850 h 1662194"/>
              <a:gd name="connsiteX179" fmla="*/ 196298 w 2053231"/>
              <a:gd name="connsiteY179" fmla="*/ 1350114 h 1662194"/>
              <a:gd name="connsiteX180" fmla="*/ 220824 w 2053231"/>
              <a:gd name="connsiteY180" fmla="*/ 1319488 h 1662194"/>
              <a:gd name="connsiteX181" fmla="*/ 254952 w 2053231"/>
              <a:gd name="connsiteY181" fmla="*/ 1277152 h 1662194"/>
              <a:gd name="connsiteX182" fmla="*/ 231829 w 2053231"/>
              <a:gd name="connsiteY182" fmla="*/ 1300220 h 1662194"/>
              <a:gd name="connsiteX183" fmla="*/ 213856 w 2053231"/>
              <a:gd name="connsiteY183" fmla="*/ 1317178 h 1662194"/>
              <a:gd name="connsiteX184" fmla="*/ 208292 w 2053231"/>
              <a:gd name="connsiteY184" fmla="*/ 1318335 h 1662194"/>
              <a:gd name="connsiteX185" fmla="*/ 206069 w 2053231"/>
              <a:gd name="connsiteY185" fmla="*/ 1312353 h 1662194"/>
              <a:gd name="connsiteX186" fmla="*/ 214792 w 2053231"/>
              <a:gd name="connsiteY186" fmla="*/ 1290375 h 1662194"/>
              <a:gd name="connsiteX187" fmla="*/ 233212 w 2053231"/>
              <a:gd name="connsiteY187" fmla="*/ 1268314 h 1662194"/>
              <a:gd name="connsiteX188" fmla="*/ 209985 w 2053231"/>
              <a:gd name="connsiteY188" fmla="*/ 1274547 h 1662194"/>
              <a:gd name="connsiteX189" fmla="*/ 226792 w 2053231"/>
              <a:gd name="connsiteY189" fmla="*/ 1254963 h 1662194"/>
              <a:gd name="connsiteX190" fmla="*/ 254893 w 2053231"/>
              <a:gd name="connsiteY190" fmla="*/ 1243720 h 1662194"/>
              <a:gd name="connsiteX191" fmla="*/ 265174 w 2053231"/>
              <a:gd name="connsiteY191" fmla="*/ 1231381 h 1662194"/>
              <a:gd name="connsiteX192" fmla="*/ 274983 w 2053231"/>
              <a:gd name="connsiteY192" fmla="*/ 1218089 h 1662194"/>
              <a:gd name="connsiteX193" fmla="*/ 276097 w 2053231"/>
              <a:gd name="connsiteY193" fmla="*/ 1206423 h 1662194"/>
              <a:gd name="connsiteX194" fmla="*/ 284394 w 2053231"/>
              <a:gd name="connsiteY194" fmla="*/ 1188942 h 1662194"/>
              <a:gd name="connsiteX195" fmla="*/ 285564 w 2053231"/>
              <a:gd name="connsiteY195" fmla="*/ 1188660 h 1662194"/>
              <a:gd name="connsiteX196" fmla="*/ 292146 w 2053231"/>
              <a:gd name="connsiteY196" fmla="*/ 1179596 h 1662194"/>
              <a:gd name="connsiteX197" fmla="*/ 298508 w 2053231"/>
              <a:gd name="connsiteY197" fmla="*/ 1170539 h 1662194"/>
              <a:gd name="connsiteX198" fmla="*/ 299955 w 2053231"/>
              <a:gd name="connsiteY198" fmla="*/ 1169157 h 1662194"/>
              <a:gd name="connsiteX199" fmla="*/ 332770 w 2053231"/>
              <a:gd name="connsiteY199" fmla="*/ 1112935 h 1662194"/>
              <a:gd name="connsiteX200" fmla="*/ 335024 w 2053231"/>
              <a:gd name="connsiteY200" fmla="*/ 1110316 h 1662194"/>
              <a:gd name="connsiteX201" fmla="*/ 249476 w 2053231"/>
              <a:gd name="connsiteY201" fmla="*/ 1121069 h 1662194"/>
              <a:gd name="connsiteX202" fmla="*/ 144761 w 2053231"/>
              <a:gd name="connsiteY202" fmla="*/ 1165054 h 1662194"/>
              <a:gd name="connsiteX203" fmla="*/ 147960 w 2053231"/>
              <a:gd name="connsiteY203" fmla="*/ 1142293 h 1662194"/>
              <a:gd name="connsiteX204" fmla="*/ 140945 w 2053231"/>
              <a:gd name="connsiteY204" fmla="*/ 1122784 h 1662194"/>
              <a:gd name="connsiteX205" fmla="*/ 132995 w 2053231"/>
              <a:gd name="connsiteY205" fmla="*/ 1080169 h 1662194"/>
              <a:gd name="connsiteX206" fmla="*/ 132932 w 2053231"/>
              <a:gd name="connsiteY206" fmla="*/ 1073145 h 1662194"/>
              <a:gd name="connsiteX207" fmla="*/ 107471 w 2053231"/>
              <a:gd name="connsiteY207" fmla="*/ 1069641 h 1662194"/>
              <a:gd name="connsiteX208" fmla="*/ 237170 w 2053231"/>
              <a:gd name="connsiteY208" fmla="*/ 944501 h 1662194"/>
              <a:gd name="connsiteX209" fmla="*/ 141885 w 2053231"/>
              <a:gd name="connsiteY209" fmla="*/ 970482 h 1662194"/>
              <a:gd name="connsiteX210" fmla="*/ 122894 w 2053231"/>
              <a:gd name="connsiteY210" fmla="*/ 933690 h 1662194"/>
              <a:gd name="connsiteX211" fmla="*/ 164349 w 2053231"/>
              <a:gd name="connsiteY211" fmla="*/ 898983 h 1662194"/>
              <a:gd name="connsiteX212" fmla="*/ 171729 w 2053231"/>
              <a:gd name="connsiteY212" fmla="*/ 832835 h 1662194"/>
              <a:gd name="connsiteX213" fmla="*/ 154364 w 2053231"/>
              <a:gd name="connsiteY213" fmla="*/ 773093 h 1662194"/>
              <a:gd name="connsiteX214" fmla="*/ 131632 w 2053231"/>
              <a:gd name="connsiteY214" fmla="*/ 754718 h 1662194"/>
              <a:gd name="connsiteX215" fmla="*/ 97724 w 2053231"/>
              <a:gd name="connsiteY215" fmla="*/ 721457 h 1662194"/>
              <a:gd name="connsiteX216" fmla="*/ 76752 w 2053231"/>
              <a:gd name="connsiteY216" fmla="*/ 700842 h 1662194"/>
              <a:gd name="connsiteX217" fmla="*/ 16087 w 2053231"/>
              <a:gd name="connsiteY217" fmla="*/ 711242 h 1662194"/>
              <a:gd name="connsiteX218" fmla="*/ 90653 w 2053231"/>
              <a:gd name="connsiteY218" fmla="*/ 654584 h 1662194"/>
              <a:gd name="connsiteX219" fmla="*/ 24812 w 2053231"/>
              <a:gd name="connsiteY219" fmla="*/ 663584 h 1662194"/>
              <a:gd name="connsiteX220" fmla="*/ 2404 w 2053231"/>
              <a:gd name="connsiteY220" fmla="*/ 660583 h 1662194"/>
              <a:gd name="connsiteX221" fmla="*/ 12183 w 2053231"/>
              <a:gd name="connsiteY221" fmla="*/ 642689 h 1662194"/>
              <a:gd name="connsiteX222" fmla="*/ 56815 w 2053231"/>
              <a:gd name="connsiteY222" fmla="*/ 611508 h 1662194"/>
              <a:gd name="connsiteX223" fmla="*/ 146002 w 2053231"/>
              <a:gd name="connsiteY223" fmla="*/ 528070 h 1662194"/>
              <a:gd name="connsiteX224" fmla="*/ 53605 w 2053231"/>
              <a:gd name="connsiteY224" fmla="*/ 568128 h 1662194"/>
              <a:gd name="connsiteX225" fmla="*/ 144533 w 2053231"/>
              <a:gd name="connsiteY225" fmla="*/ 482331 h 1662194"/>
              <a:gd name="connsiteX226" fmla="*/ 163364 w 2053231"/>
              <a:gd name="connsiteY226" fmla="*/ 454197 h 1662194"/>
              <a:gd name="connsiteX227" fmla="*/ 199601 w 2053231"/>
              <a:gd name="connsiteY227" fmla="*/ 384777 h 1662194"/>
              <a:gd name="connsiteX228" fmla="*/ 196137 w 2053231"/>
              <a:gd name="connsiteY228" fmla="*/ 377142 h 1662194"/>
              <a:gd name="connsiteX229" fmla="*/ 144214 w 2053231"/>
              <a:gd name="connsiteY229" fmla="*/ 389913 h 1662194"/>
              <a:gd name="connsiteX230" fmla="*/ 205134 w 2053231"/>
              <a:gd name="connsiteY230" fmla="*/ 330564 h 1662194"/>
              <a:gd name="connsiteX231" fmla="*/ 270335 w 2053231"/>
              <a:gd name="connsiteY231" fmla="*/ 284275 h 1662194"/>
              <a:gd name="connsiteX232" fmla="*/ 220394 w 2053231"/>
              <a:gd name="connsiteY232" fmla="*/ 292619 h 1662194"/>
              <a:gd name="connsiteX233" fmla="*/ 154123 w 2053231"/>
              <a:gd name="connsiteY233" fmla="*/ 320046 h 1662194"/>
              <a:gd name="connsiteX234" fmla="*/ 128340 w 2053231"/>
              <a:gd name="connsiteY234" fmla="*/ 311465 h 1662194"/>
              <a:gd name="connsiteX235" fmla="*/ 188414 w 2053231"/>
              <a:gd name="connsiteY235" fmla="*/ 267772 h 1662194"/>
              <a:gd name="connsiteX236" fmla="*/ 223518 w 2053231"/>
              <a:gd name="connsiteY236" fmla="*/ 247329 h 1662194"/>
              <a:gd name="connsiteX237" fmla="*/ 236566 w 2053231"/>
              <a:gd name="connsiteY237" fmla="*/ 232111 h 1662194"/>
              <a:gd name="connsiteX238" fmla="*/ 272158 w 2053231"/>
              <a:gd name="connsiteY238" fmla="*/ 178219 h 1662194"/>
              <a:gd name="connsiteX239" fmla="*/ 391098 w 2053231"/>
              <a:gd name="connsiteY239" fmla="*/ 116554 h 1662194"/>
              <a:gd name="connsiteX240" fmla="*/ 824736 w 2053231"/>
              <a:gd name="connsiteY240" fmla="*/ 7349 h 1662194"/>
              <a:gd name="connsiteX241" fmla="*/ 916305 w 2053231"/>
              <a:gd name="connsiteY241" fmla="*/ 445 h 16621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Lst>
            <a:rect l="l" t="t" r="r" b="b"/>
            <a:pathLst>
              <a:path w="2053231" h="1662194">
                <a:moveTo>
                  <a:pt x="520698" y="1336286"/>
                </a:moveTo>
                <a:cubicBezTo>
                  <a:pt x="493631" y="1354399"/>
                  <a:pt x="468499" y="1374385"/>
                  <a:pt x="450256" y="1401286"/>
                </a:cubicBezTo>
                <a:cubicBezTo>
                  <a:pt x="474217" y="1380128"/>
                  <a:pt x="498161" y="1358850"/>
                  <a:pt x="522124" y="1337692"/>
                </a:cubicBezTo>
                <a:cubicBezTo>
                  <a:pt x="521611" y="1337225"/>
                  <a:pt x="521210" y="1336753"/>
                  <a:pt x="520698" y="1336286"/>
                </a:cubicBezTo>
                <a:close/>
                <a:moveTo>
                  <a:pt x="356022" y="1224326"/>
                </a:moveTo>
                <a:cubicBezTo>
                  <a:pt x="353624" y="1225255"/>
                  <a:pt x="351007" y="1226191"/>
                  <a:pt x="348499" y="1227123"/>
                </a:cubicBezTo>
                <a:cubicBezTo>
                  <a:pt x="346610" y="1229246"/>
                  <a:pt x="344595" y="1231252"/>
                  <a:pt x="342727" y="1233496"/>
                </a:cubicBezTo>
                <a:cubicBezTo>
                  <a:pt x="343128" y="1233967"/>
                  <a:pt x="343639" y="1234433"/>
                  <a:pt x="344041" y="1234905"/>
                </a:cubicBezTo>
                <a:cubicBezTo>
                  <a:pt x="348035" y="1231379"/>
                  <a:pt x="352028" y="1227852"/>
                  <a:pt x="356022" y="1224326"/>
                </a:cubicBezTo>
                <a:close/>
                <a:moveTo>
                  <a:pt x="2051485" y="693085"/>
                </a:moveTo>
                <a:lnTo>
                  <a:pt x="2052521" y="699027"/>
                </a:lnTo>
                <a:cubicBezTo>
                  <a:pt x="2052973" y="701801"/>
                  <a:pt x="2053227" y="703634"/>
                  <a:pt x="2053231" y="704209"/>
                </a:cubicBezTo>
                <a:cubicBezTo>
                  <a:pt x="2053232" y="705042"/>
                  <a:pt x="2052996" y="704645"/>
                  <a:pt x="2052578" y="703324"/>
                </a:cubicBezTo>
                <a:lnTo>
                  <a:pt x="2051150" y="698083"/>
                </a:lnTo>
                <a:close/>
                <a:moveTo>
                  <a:pt x="2047071" y="666050"/>
                </a:moveTo>
                <a:cubicBezTo>
                  <a:pt x="2050290" y="667927"/>
                  <a:pt x="2051845" y="676823"/>
                  <a:pt x="2051782" y="688658"/>
                </a:cubicBezTo>
                <a:lnTo>
                  <a:pt x="2051485" y="693085"/>
                </a:lnTo>
                <a:lnTo>
                  <a:pt x="2050633" y="688201"/>
                </a:lnTo>
                <a:cubicBezTo>
                  <a:pt x="2049844" y="683863"/>
                  <a:pt x="2048914" y="678901"/>
                  <a:pt x="2047896" y="673632"/>
                </a:cubicBezTo>
                <a:lnTo>
                  <a:pt x="2046450" y="666352"/>
                </a:lnTo>
                <a:close/>
                <a:moveTo>
                  <a:pt x="916305" y="445"/>
                </a:moveTo>
                <a:cubicBezTo>
                  <a:pt x="1368523" y="-12890"/>
                  <a:pt x="1730383" y="278428"/>
                  <a:pt x="1732589" y="282783"/>
                </a:cubicBezTo>
                <a:cubicBezTo>
                  <a:pt x="1743478" y="304585"/>
                  <a:pt x="1763682" y="313475"/>
                  <a:pt x="1782473" y="324713"/>
                </a:cubicBezTo>
                <a:cubicBezTo>
                  <a:pt x="1798851" y="334580"/>
                  <a:pt x="1816308" y="345016"/>
                  <a:pt x="1825119" y="362527"/>
                </a:cubicBezTo>
                <a:cubicBezTo>
                  <a:pt x="1836775" y="385756"/>
                  <a:pt x="1810822" y="367248"/>
                  <a:pt x="1807900" y="376431"/>
                </a:cubicBezTo>
                <a:cubicBezTo>
                  <a:pt x="1818512" y="388309"/>
                  <a:pt x="1833810" y="399060"/>
                  <a:pt x="1839516" y="412799"/>
                </a:cubicBezTo>
                <a:cubicBezTo>
                  <a:pt x="1860006" y="462502"/>
                  <a:pt x="1893379" y="498084"/>
                  <a:pt x="1939352" y="525003"/>
                </a:cubicBezTo>
                <a:cubicBezTo>
                  <a:pt x="1952550" y="532797"/>
                  <a:pt x="1962664" y="547235"/>
                  <a:pt x="1979383" y="549095"/>
                </a:cubicBezTo>
                <a:cubicBezTo>
                  <a:pt x="2016500" y="553055"/>
                  <a:pt x="2011060" y="593940"/>
                  <a:pt x="2032970" y="611252"/>
                </a:cubicBezTo>
                <a:cubicBezTo>
                  <a:pt x="2035034" y="612878"/>
                  <a:pt x="2040092" y="634967"/>
                  <a:pt x="2044637" y="657225"/>
                </a:cubicBezTo>
                <a:lnTo>
                  <a:pt x="2046450" y="666352"/>
                </a:lnTo>
                <a:lnTo>
                  <a:pt x="2043509" y="667781"/>
                </a:lnTo>
                <a:lnTo>
                  <a:pt x="2042196" y="662709"/>
                </a:lnTo>
                <a:cubicBezTo>
                  <a:pt x="2039116" y="651261"/>
                  <a:pt x="2036317" y="642514"/>
                  <a:pt x="2035244" y="644730"/>
                </a:cubicBezTo>
                <a:cubicBezTo>
                  <a:pt x="2032399" y="650763"/>
                  <a:pt x="2027469" y="656137"/>
                  <a:pt x="2031373" y="663758"/>
                </a:cubicBezTo>
                <a:cubicBezTo>
                  <a:pt x="2032563" y="666171"/>
                  <a:pt x="2033366" y="673027"/>
                  <a:pt x="2036701" y="672471"/>
                </a:cubicBezTo>
                <a:cubicBezTo>
                  <a:pt x="2037813" y="672286"/>
                  <a:pt x="2039206" y="671278"/>
                  <a:pt x="2040989" y="669007"/>
                </a:cubicBezTo>
                <a:lnTo>
                  <a:pt x="2043509" y="667781"/>
                </a:lnTo>
                <a:lnTo>
                  <a:pt x="2045314" y="674752"/>
                </a:lnTo>
                <a:cubicBezTo>
                  <a:pt x="2047384" y="682973"/>
                  <a:pt x="2049364" y="691170"/>
                  <a:pt x="2050826" y="696895"/>
                </a:cubicBezTo>
                <a:lnTo>
                  <a:pt x="2051150" y="698083"/>
                </a:lnTo>
                <a:lnTo>
                  <a:pt x="2050479" y="708103"/>
                </a:lnTo>
                <a:cubicBezTo>
                  <a:pt x="2047138" y="735607"/>
                  <a:pt x="2037413" y="766704"/>
                  <a:pt x="2021667" y="768748"/>
                </a:cubicBezTo>
                <a:cubicBezTo>
                  <a:pt x="2038321" y="801742"/>
                  <a:pt x="2038321" y="801742"/>
                  <a:pt x="2001026" y="807600"/>
                </a:cubicBezTo>
                <a:cubicBezTo>
                  <a:pt x="2018815" y="828322"/>
                  <a:pt x="2019630" y="833746"/>
                  <a:pt x="2003043" y="841573"/>
                </a:cubicBezTo>
                <a:cubicBezTo>
                  <a:pt x="1987078" y="849136"/>
                  <a:pt x="1968540" y="852062"/>
                  <a:pt x="1954454" y="863318"/>
                </a:cubicBezTo>
                <a:cubicBezTo>
                  <a:pt x="1973021" y="889948"/>
                  <a:pt x="1981793" y="921149"/>
                  <a:pt x="2013756" y="933398"/>
                </a:cubicBezTo>
                <a:cubicBezTo>
                  <a:pt x="2018784" y="935289"/>
                  <a:pt x="2023200" y="943377"/>
                  <a:pt x="2020814" y="948060"/>
                </a:cubicBezTo>
                <a:cubicBezTo>
                  <a:pt x="2012501" y="965421"/>
                  <a:pt x="2032980" y="997439"/>
                  <a:pt x="1999694" y="1002071"/>
                </a:cubicBezTo>
                <a:cubicBezTo>
                  <a:pt x="1995594" y="1002694"/>
                  <a:pt x="1992260" y="1006198"/>
                  <a:pt x="1996260" y="1010788"/>
                </a:cubicBezTo>
                <a:cubicBezTo>
                  <a:pt x="2009977" y="1026437"/>
                  <a:pt x="1996091" y="1025815"/>
                  <a:pt x="1988056" y="1028144"/>
                </a:cubicBezTo>
                <a:cubicBezTo>
                  <a:pt x="1978318" y="1030895"/>
                  <a:pt x="1965850" y="1024289"/>
                  <a:pt x="1957824" y="1033281"/>
                </a:cubicBezTo>
                <a:cubicBezTo>
                  <a:pt x="1961396" y="1042367"/>
                  <a:pt x="1969502" y="1041973"/>
                  <a:pt x="1975645" y="1044674"/>
                </a:cubicBezTo>
                <a:cubicBezTo>
                  <a:pt x="1993618" y="1052670"/>
                  <a:pt x="2008752" y="1062335"/>
                  <a:pt x="2012817" y="1084246"/>
                </a:cubicBezTo>
                <a:cubicBezTo>
                  <a:pt x="2016139" y="1101942"/>
                  <a:pt x="2020251" y="1117551"/>
                  <a:pt x="1998012" y="1123751"/>
                </a:cubicBezTo>
                <a:cubicBezTo>
                  <a:pt x="1994517" y="1124716"/>
                  <a:pt x="1992995" y="1127069"/>
                  <a:pt x="1992789" y="1130104"/>
                </a:cubicBezTo>
                <a:cubicBezTo>
                  <a:pt x="1995858" y="1132908"/>
                  <a:pt x="1998836" y="1135836"/>
                  <a:pt x="2002236" y="1137903"/>
                </a:cubicBezTo>
                <a:cubicBezTo>
                  <a:pt x="2013624" y="1144667"/>
                  <a:pt x="2018713" y="1155034"/>
                  <a:pt x="2023435" y="1165899"/>
                </a:cubicBezTo>
                <a:cubicBezTo>
                  <a:pt x="2026462" y="1172823"/>
                  <a:pt x="2029800" y="1179615"/>
                  <a:pt x="2035208" y="1185490"/>
                </a:cubicBezTo>
                <a:cubicBezTo>
                  <a:pt x="2038513" y="1189134"/>
                  <a:pt x="2042333" y="1191791"/>
                  <a:pt x="2046850" y="1193215"/>
                </a:cubicBezTo>
                <a:cubicBezTo>
                  <a:pt x="2050799" y="1194535"/>
                  <a:pt x="2052187" y="1196426"/>
                  <a:pt x="2050187" y="1200006"/>
                </a:cubicBezTo>
                <a:cubicBezTo>
                  <a:pt x="2044556" y="1210251"/>
                  <a:pt x="2043350" y="1221315"/>
                  <a:pt x="2049990" y="1233932"/>
                </a:cubicBezTo>
                <a:cubicBezTo>
                  <a:pt x="2051998" y="1237741"/>
                  <a:pt x="2051516" y="1241149"/>
                  <a:pt x="2048331" y="1242710"/>
                </a:cubicBezTo>
                <a:cubicBezTo>
                  <a:pt x="2035094" y="1249334"/>
                  <a:pt x="2033719" y="1263674"/>
                  <a:pt x="2029492" y="1275930"/>
                </a:cubicBezTo>
                <a:cubicBezTo>
                  <a:pt x="2023502" y="1293333"/>
                  <a:pt x="2018334" y="1311072"/>
                  <a:pt x="2015196" y="1329833"/>
                </a:cubicBezTo>
                <a:cubicBezTo>
                  <a:pt x="2013350" y="1341039"/>
                  <a:pt x="2011596" y="1352122"/>
                  <a:pt x="2015858" y="1364335"/>
                </a:cubicBezTo>
                <a:cubicBezTo>
                  <a:pt x="2016860" y="1367329"/>
                  <a:pt x="2016253" y="1369894"/>
                  <a:pt x="2015170" y="1372232"/>
                </a:cubicBezTo>
                <a:cubicBezTo>
                  <a:pt x="2010635" y="1382439"/>
                  <a:pt x="2012998" y="1393019"/>
                  <a:pt x="2019257" y="1403832"/>
                </a:cubicBezTo>
                <a:cubicBezTo>
                  <a:pt x="2023108" y="1410365"/>
                  <a:pt x="2022905" y="1411220"/>
                  <a:pt x="2015624" y="1411223"/>
                </a:cubicBezTo>
                <a:cubicBezTo>
                  <a:pt x="2000860" y="1411357"/>
                  <a:pt x="1986168" y="1411245"/>
                  <a:pt x="1971985" y="1413782"/>
                </a:cubicBezTo>
                <a:cubicBezTo>
                  <a:pt x="1956082" y="1416619"/>
                  <a:pt x="1951610" y="1422099"/>
                  <a:pt x="1966206" y="1436993"/>
                </a:cubicBezTo>
                <a:cubicBezTo>
                  <a:pt x="1969330" y="1440158"/>
                  <a:pt x="1972178" y="1443697"/>
                  <a:pt x="1974002" y="1447754"/>
                </a:cubicBezTo>
                <a:cubicBezTo>
                  <a:pt x="1975370" y="1450979"/>
                  <a:pt x="1974945" y="1453294"/>
                  <a:pt x="1972546" y="1454950"/>
                </a:cubicBezTo>
                <a:cubicBezTo>
                  <a:pt x="1969762" y="1456982"/>
                  <a:pt x="1967717" y="1454386"/>
                  <a:pt x="1965670" y="1452516"/>
                </a:cubicBezTo>
                <a:cubicBezTo>
                  <a:pt x="1954561" y="1442472"/>
                  <a:pt x="1941527" y="1435764"/>
                  <a:pt x="1928933" y="1428314"/>
                </a:cubicBezTo>
                <a:cubicBezTo>
                  <a:pt x="1910872" y="1417535"/>
                  <a:pt x="1892134" y="1408112"/>
                  <a:pt x="1875468" y="1394863"/>
                </a:cubicBezTo>
                <a:cubicBezTo>
                  <a:pt x="1871210" y="1391493"/>
                  <a:pt x="1865571" y="1394348"/>
                  <a:pt x="1866020" y="1400268"/>
                </a:cubicBezTo>
                <a:cubicBezTo>
                  <a:pt x="1866468" y="1406189"/>
                  <a:pt x="1863504" y="1406289"/>
                  <a:pt x="1858896" y="1404990"/>
                </a:cubicBezTo>
                <a:cubicBezTo>
                  <a:pt x="1853372" y="1403481"/>
                  <a:pt x="1847849" y="1401970"/>
                  <a:pt x="1842400" y="1400216"/>
                </a:cubicBezTo>
                <a:cubicBezTo>
                  <a:pt x="1836713" y="1398348"/>
                  <a:pt x="1833646" y="1394090"/>
                  <a:pt x="1832282" y="1388684"/>
                </a:cubicBezTo>
                <a:cubicBezTo>
                  <a:pt x="1832018" y="1387664"/>
                  <a:pt x="1831818" y="1386520"/>
                  <a:pt x="1831924" y="1385578"/>
                </a:cubicBezTo>
                <a:lnTo>
                  <a:pt x="1832842" y="1384401"/>
                </a:lnTo>
                <a:lnTo>
                  <a:pt x="1834049" y="1383903"/>
                </a:lnTo>
                <a:cubicBezTo>
                  <a:pt x="1835301" y="1383359"/>
                  <a:pt x="1835377" y="1383220"/>
                  <a:pt x="1833405" y="1383680"/>
                </a:cubicBezTo>
                <a:lnTo>
                  <a:pt x="1832842" y="1384401"/>
                </a:lnTo>
                <a:lnTo>
                  <a:pt x="1827631" y="1386555"/>
                </a:lnTo>
                <a:cubicBezTo>
                  <a:pt x="1822159" y="1388874"/>
                  <a:pt x="1815463" y="1392037"/>
                  <a:pt x="1814508" y="1394492"/>
                </a:cubicBezTo>
                <a:cubicBezTo>
                  <a:pt x="1814434" y="1394737"/>
                  <a:pt x="1746947" y="1379564"/>
                  <a:pt x="1725537" y="1369261"/>
                </a:cubicBezTo>
                <a:cubicBezTo>
                  <a:pt x="1712210" y="1362805"/>
                  <a:pt x="1453259" y="1262256"/>
                  <a:pt x="1121393" y="1300561"/>
                </a:cubicBezTo>
                <a:cubicBezTo>
                  <a:pt x="1109682" y="1301924"/>
                  <a:pt x="1098576" y="1302904"/>
                  <a:pt x="1087231" y="1303770"/>
                </a:cubicBezTo>
                <a:cubicBezTo>
                  <a:pt x="986978" y="1312112"/>
                  <a:pt x="888210" y="1317859"/>
                  <a:pt x="847272" y="1325173"/>
                </a:cubicBezTo>
                <a:cubicBezTo>
                  <a:pt x="815265" y="1330975"/>
                  <a:pt x="653940" y="1376380"/>
                  <a:pt x="609922" y="1411659"/>
                </a:cubicBezTo>
                <a:cubicBezTo>
                  <a:pt x="564936" y="1447819"/>
                  <a:pt x="523346" y="1487498"/>
                  <a:pt x="481993" y="1527291"/>
                </a:cubicBezTo>
                <a:cubicBezTo>
                  <a:pt x="464057" y="1544491"/>
                  <a:pt x="444585" y="1560288"/>
                  <a:pt x="428986" y="1579832"/>
                </a:cubicBezTo>
                <a:cubicBezTo>
                  <a:pt x="413406" y="1599495"/>
                  <a:pt x="398813" y="1619854"/>
                  <a:pt x="381477" y="1638123"/>
                </a:cubicBezTo>
                <a:cubicBezTo>
                  <a:pt x="376530" y="1643377"/>
                  <a:pt x="371637" y="1648993"/>
                  <a:pt x="363420" y="1650118"/>
                </a:cubicBezTo>
                <a:cubicBezTo>
                  <a:pt x="361590" y="1650422"/>
                  <a:pt x="359596" y="1650368"/>
                  <a:pt x="357693" y="1650190"/>
                </a:cubicBezTo>
                <a:cubicBezTo>
                  <a:pt x="355571" y="1650019"/>
                  <a:pt x="353744" y="1648869"/>
                  <a:pt x="352667" y="1646846"/>
                </a:cubicBezTo>
                <a:cubicBezTo>
                  <a:pt x="351554" y="1644581"/>
                  <a:pt x="352673" y="1643211"/>
                  <a:pt x="354028" y="1641955"/>
                </a:cubicBezTo>
                <a:cubicBezTo>
                  <a:pt x="354999" y="1641074"/>
                  <a:pt x="355898" y="1639711"/>
                  <a:pt x="357289" y="1639422"/>
                </a:cubicBezTo>
                <a:cubicBezTo>
                  <a:pt x="366183" y="1637669"/>
                  <a:pt x="368481" y="1630202"/>
                  <a:pt x="371784" y="1623550"/>
                </a:cubicBezTo>
                <a:cubicBezTo>
                  <a:pt x="373233" y="1620714"/>
                  <a:pt x="374884" y="1618479"/>
                  <a:pt x="370883" y="1614616"/>
                </a:cubicBezTo>
                <a:cubicBezTo>
                  <a:pt x="367394" y="1611220"/>
                  <a:pt x="370195" y="1609309"/>
                  <a:pt x="373124" y="1608241"/>
                </a:cubicBezTo>
                <a:cubicBezTo>
                  <a:pt x="377206" y="1606771"/>
                  <a:pt x="382292" y="1606842"/>
                  <a:pt x="386470" y="1602340"/>
                </a:cubicBezTo>
                <a:cubicBezTo>
                  <a:pt x="368302" y="1602589"/>
                  <a:pt x="362339" y="1614298"/>
                  <a:pt x="355700" y="1625181"/>
                </a:cubicBezTo>
                <a:cubicBezTo>
                  <a:pt x="353206" y="1629142"/>
                  <a:pt x="351808" y="1633792"/>
                  <a:pt x="349826" y="1638219"/>
                </a:cubicBezTo>
                <a:cubicBezTo>
                  <a:pt x="347329" y="1643634"/>
                  <a:pt x="343524" y="1644004"/>
                  <a:pt x="337986" y="1639466"/>
                </a:cubicBezTo>
                <a:cubicBezTo>
                  <a:pt x="333072" y="1635392"/>
                  <a:pt x="331040" y="1635823"/>
                  <a:pt x="330482" y="1641657"/>
                </a:cubicBezTo>
                <a:cubicBezTo>
                  <a:pt x="329646" y="1650770"/>
                  <a:pt x="325556" y="1657329"/>
                  <a:pt x="317482" y="1660871"/>
                </a:cubicBezTo>
                <a:cubicBezTo>
                  <a:pt x="316603" y="1661264"/>
                  <a:pt x="315647" y="1661871"/>
                  <a:pt x="314646" y="1662102"/>
                </a:cubicBezTo>
                <a:cubicBezTo>
                  <a:pt x="313647" y="1662332"/>
                  <a:pt x="312605" y="1662186"/>
                  <a:pt x="311554" y="1661070"/>
                </a:cubicBezTo>
                <a:cubicBezTo>
                  <a:pt x="309728" y="1659193"/>
                  <a:pt x="310701" y="1656859"/>
                  <a:pt x="311545" y="1655134"/>
                </a:cubicBezTo>
                <a:cubicBezTo>
                  <a:pt x="313068" y="1652055"/>
                  <a:pt x="314390" y="1649104"/>
                  <a:pt x="314614" y="1645462"/>
                </a:cubicBezTo>
                <a:cubicBezTo>
                  <a:pt x="314801" y="1643033"/>
                  <a:pt x="314952" y="1640362"/>
                  <a:pt x="313142" y="1638607"/>
                </a:cubicBezTo>
                <a:cubicBezTo>
                  <a:pt x="305616" y="1631107"/>
                  <a:pt x="309683" y="1627336"/>
                  <a:pt x="314556" y="1623053"/>
                </a:cubicBezTo>
                <a:cubicBezTo>
                  <a:pt x="321298" y="1617253"/>
                  <a:pt x="323030" y="1608959"/>
                  <a:pt x="319806" y="1599255"/>
                </a:cubicBezTo>
                <a:cubicBezTo>
                  <a:pt x="318549" y="1595299"/>
                  <a:pt x="318626" y="1592874"/>
                  <a:pt x="323146" y="1592843"/>
                </a:cubicBezTo>
                <a:cubicBezTo>
                  <a:pt x="324902" y="1592784"/>
                  <a:pt x="325142" y="1591443"/>
                  <a:pt x="325583" y="1589975"/>
                </a:cubicBezTo>
                <a:cubicBezTo>
                  <a:pt x="334508" y="1555393"/>
                  <a:pt x="350324" y="1524818"/>
                  <a:pt x="370015" y="1496536"/>
                </a:cubicBezTo>
                <a:cubicBezTo>
                  <a:pt x="385986" y="1473588"/>
                  <a:pt x="404257" y="1452743"/>
                  <a:pt x="423387" y="1432474"/>
                </a:cubicBezTo>
                <a:cubicBezTo>
                  <a:pt x="423956" y="1431850"/>
                  <a:pt x="424506" y="1431105"/>
                  <a:pt x="424653" y="1429888"/>
                </a:cubicBezTo>
                <a:cubicBezTo>
                  <a:pt x="414588" y="1432649"/>
                  <a:pt x="406329" y="1437894"/>
                  <a:pt x="398489" y="1443730"/>
                </a:cubicBezTo>
                <a:cubicBezTo>
                  <a:pt x="377646" y="1459210"/>
                  <a:pt x="361077" y="1478908"/>
                  <a:pt x="344235" y="1498251"/>
                </a:cubicBezTo>
                <a:cubicBezTo>
                  <a:pt x="333990" y="1510104"/>
                  <a:pt x="323362" y="1521607"/>
                  <a:pt x="311709" y="1532174"/>
                </a:cubicBezTo>
                <a:cubicBezTo>
                  <a:pt x="309768" y="1533936"/>
                  <a:pt x="308556" y="1536157"/>
                  <a:pt x="307346" y="1538378"/>
                </a:cubicBezTo>
                <a:cubicBezTo>
                  <a:pt x="306649" y="1539613"/>
                  <a:pt x="305714" y="1540735"/>
                  <a:pt x="303885" y="1540312"/>
                </a:cubicBezTo>
                <a:cubicBezTo>
                  <a:pt x="301599" y="1539783"/>
                  <a:pt x="301108" y="1537982"/>
                  <a:pt x="300616" y="1536182"/>
                </a:cubicBezTo>
                <a:cubicBezTo>
                  <a:pt x="299089" y="1530419"/>
                  <a:pt x="299737" y="1525188"/>
                  <a:pt x="301738" y="1520154"/>
                </a:cubicBezTo>
                <a:cubicBezTo>
                  <a:pt x="306972" y="1507258"/>
                  <a:pt x="316043" y="1497141"/>
                  <a:pt x="325516" y="1487494"/>
                </a:cubicBezTo>
                <a:cubicBezTo>
                  <a:pt x="337773" y="1475089"/>
                  <a:pt x="349521" y="1462217"/>
                  <a:pt x="359878" y="1448180"/>
                </a:cubicBezTo>
                <a:cubicBezTo>
                  <a:pt x="360612" y="1447186"/>
                  <a:pt x="362168" y="1446527"/>
                  <a:pt x="361202" y="1443774"/>
                </a:cubicBezTo>
                <a:cubicBezTo>
                  <a:pt x="354369" y="1450424"/>
                  <a:pt x="347955" y="1456939"/>
                  <a:pt x="341396" y="1463217"/>
                </a:cubicBezTo>
                <a:cubicBezTo>
                  <a:pt x="334947" y="1469491"/>
                  <a:pt x="328387" y="1475769"/>
                  <a:pt x="321920" y="1481922"/>
                </a:cubicBezTo>
                <a:cubicBezTo>
                  <a:pt x="320381" y="1483428"/>
                  <a:pt x="318823" y="1485539"/>
                  <a:pt x="316026" y="1483817"/>
                </a:cubicBezTo>
                <a:cubicBezTo>
                  <a:pt x="313120" y="1482098"/>
                  <a:pt x="312996" y="1479073"/>
                  <a:pt x="313293" y="1476640"/>
                </a:cubicBezTo>
                <a:cubicBezTo>
                  <a:pt x="314309" y="1469459"/>
                  <a:pt x="316990" y="1463070"/>
                  <a:pt x="320987" y="1457363"/>
                </a:cubicBezTo>
                <a:cubicBezTo>
                  <a:pt x="334700" y="1438488"/>
                  <a:pt x="351319" y="1422060"/>
                  <a:pt x="366421" y="1404350"/>
                </a:cubicBezTo>
                <a:cubicBezTo>
                  <a:pt x="374576" y="1394748"/>
                  <a:pt x="381873" y="1384569"/>
                  <a:pt x="388676" y="1374043"/>
                </a:cubicBezTo>
                <a:cubicBezTo>
                  <a:pt x="390198" y="1371690"/>
                  <a:pt x="389763" y="1369525"/>
                  <a:pt x="388815" y="1366891"/>
                </a:cubicBezTo>
                <a:cubicBezTo>
                  <a:pt x="385008" y="1356238"/>
                  <a:pt x="387867" y="1352507"/>
                  <a:pt x="399153" y="1354187"/>
                </a:cubicBezTo>
                <a:cubicBezTo>
                  <a:pt x="402647" y="1354676"/>
                  <a:pt x="404861" y="1353995"/>
                  <a:pt x="406567" y="1351394"/>
                </a:cubicBezTo>
                <a:cubicBezTo>
                  <a:pt x="427105" y="1319207"/>
                  <a:pt x="452997" y="1291806"/>
                  <a:pt x="482069" y="1267205"/>
                </a:cubicBezTo>
                <a:cubicBezTo>
                  <a:pt x="493922" y="1257237"/>
                  <a:pt x="506286" y="1247735"/>
                  <a:pt x="518959" y="1238829"/>
                </a:cubicBezTo>
                <a:cubicBezTo>
                  <a:pt x="518868" y="1238227"/>
                  <a:pt x="518760" y="1237504"/>
                  <a:pt x="518670" y="1236900"/>
                </a:cubicBezTo>
                <a:cubicBezTo>
                  <a:pt x="518432" y="1236061"/>
                  <a:pt x="518250" y="1235582"/>
                  <a:pt x="518032" y="1234863"/>
                </a:cubicBezTo>
                <a:cubicBezTo>
                  <a:pt x="500338" y="1248541"/>
                  <a:pt x="482918" y="1262574"/>
                  <a:pt x="466046" y="1277315"/>
                </a:cubicBezTo>
                <a:cubicBezTo>
                  <a:pt x="420302" y="1317256"/>
                  <a:pt x="377281" y="1359890"/>
                  <a:pt x="333346" y="1401587"/>
                </a:cubicBezTo>
                <a:cubicBezTo>
                  <a:pt x="318580" y="1415651"/>
                  <a:pt x="307887" y="1433334"/>
                  <a:pt x="295020" y="1449030"/>
                </a:cubicBezTo>
                <a:cubicBezTo>
                  <a:pt x="286442" y="1459495"/>
                  <a:pt x="278375" y="1470426"/>
                  <a:pt x="267879" y="1479137"/>
                </a:cubicBezTo>
                <a:cubicBezTo>
                  <a:pt x="263556" y="1482676"/>
                  <a:pt x="258960" y="1485859"/>
                  <a:pt x="252355" y="1485233"/>
                </a:cubicBezTo>
                <a:cubicBezTo>
                  <a:pt x="249776" y="1484957"/>
                  <a:pt x="246813" y="1484329"/>
                  <a:pt x="245464" y="1481225"/>
                </a:cubicBezTo>
                <a:cubicBezTo>
                  <a:pt x="244224" y="1478118"/>
                  <a:pt x="246312" y="1476593"/>
                  <a:pt x="248199" y="1475198"/>
                </a:cubicBezTo>
                <a:cubicBezTo>
                  <a:pt x="248694" y="1474817"/>
                  <a:pt x="249170" y="1474317"/>
                  <a:pt x="249719" y="1474298"/>
                </a:cubicBezTo>
                <a:cubicBezTo>
                  <a:pt x="260039" y="1473224"/>
                  <a:pt x="261078" y="1463982"/>
                  <a:pt x="265022" y="1457187"/>
                </a:cubicBezTo>
                <a:cubicBezTo>
                  <a:pt x="266251" y="1455086"/>
                  <a:pt x="266052" y="1453033"/>
                  <a:pt x="264043" y="1450679"/>
                </a:cubicBezTo>
                <a:cubicBezTo>
                  <a:pt x="260427" y="1446440"/>
                  <a:pt x="262223" y="1444441"/>
                  <a:pt x="265994" y="1443103"/>
                </a:cubicBezTo>
                <a:cubicBezTo>
                  <a:pt x="269764" y="1441764"/>
                  <a:pt x="273991" y="1441259"/>
                  <a:pt x="277856" y="1438342"/>
                </a:cubicBezTo>
                <a:cubicBezTo>
                  <a:pt x="270706" y="1436282"/>
                  <a:pt x="266348" y="1438850"/>
                  <a:pt x="262409" y="1442012"/>
                </a:cubicBezTo>
                <a:cubicBezTo>
                  <a:pt x="253526" y="1448973"/>
                  <a:pt x="248626" y="1458951"/>
                  <a:pt x="244092" y="1469157"/>
                </a:cubicBezTo>
                <a:cubicBezTo>
                  <a:pt x="243174" y="1471127"/>
                  <a:pt x="242512" y="1473329"/>
                  <a:pt x="241101" y="1474951"/>
                </a:cubicBezTo>
                <a:cubicBezTo>
                  <a:pt x="238498" y="1478189"/>
                  <a:pt x="235259" y="1478661"/>
                  <a:pt x="230946" y="1474930"/>
                </a:cubicBezTo>
                <a:cubicBezTo>
                  <a:pt x="225246" y="1470034"/>
                  <a:pt x="223544" y="1470455"/>
                  <a:pt x="222876" y="1477019"/>
                </a:cubicBezTo>
                <a:cubicBezTo>
                  <a:pt x="222002" y="1485891"/>
                  <a:pt x="217986" y="1492204"/>
                  <a:pt x="210022" y="1495743"/>
                </a:cubicBezTo>
                <a:cubicBezTo>
                  <a:pt x="208375" y="1496526"/>
                  <a:pt x="206653" y="1497553"/>
                  <a:pt x="204551" y="1496049"/>
                </a:cubicBezTo>
                <a:cubicBezTo>
                  <a:pt x="202304" y="1494307"/>
                  <a:pt x="203350" y="1492455"/>
                  <a:pt x="203865" y="1490741"/>
                </a:cubicBezTo>
                <a:cubicBezTo>
                  <a:pt x="204563" y="1488052"/>
                  <a:pt x="205482" y="1485357"/>
                  <a:pt x="206053" y="1482552"/>
                </a:cubicBezTo>
                <a:cubicBezTo>
                  <a:pt x="207140" y="1478033"/>
                  <a:pt x="206763" y="1473321"/>
                  <a:pt x="202817" y="1469093"/>
                </a:cubicBezTo>
                <a:cubicBezTo>
                  <a:pt x="199930" y="1466041"/>
                  <a:pt x="199842" y="1463985"/>
                  <a:pt x="202700" y="1461708"/>
                </a:cubicBezTo>
                <a:cubicBezTo>
                  <a:pt x="211895" y="1454615"/>
                  <a:pt x="217050" y="1445598"/>
                  <a:pt x="211471" y="1431976"/>
                </a:cubicBezTo>
                <a:cubicBezTo>
                  <a:pt x="210632" y="1430066"/>
                  <a:pt x="211001" y="1428115"/>
                  <a:pt x="213105" y="1428166"/>
                </a:cubicBezTo>
                <a:cubicBezTo>
                  <a:pt x="217770" y="1428372"/>
                  <a:pt x="218067" y="1425213"/>
                  <a:pt x="218896" y="1421914"/>
                </a:cubicBezTo>
                <a:cubicBezTo>
                  <a:pt x="227047" y="1390265"/>
                  <a:pt x="241506" y="1362401"/>
                  <a:pt x="259072" y="1336129"/>
                </a:cubicBezTo>
                <a:cubicBezTo>
                  <a:pt x="276455" y="1310105"/>
                  <a:pt x="296872" y="1286644"/>
                  <a:pt x="318969" y="1264095"/>
                </a:cubicBezTo>
                <a:cubicBezTo>
                  <a:pt x="311942" y="1265059"/>
                  <a:pt x="303391" y="1269828"/>
                  <a:pt x="295279" y="1275310"/>
                </a:cubicBezTo>
                <a:cubicBezTo>
                  <a:pt x="273869" y="1289962"/>
                  <a:pt x="257374" y="1309414"/>
                  <a:pt x="240496" y="1328516"/>
                </a:cubicBezTo>
                <a:cubicBezTo>
                  <a:pt x="228711" y="1341875"/>
                  <a:pt x="217311" y="1355584"/>
                  <a:pt x="203609" y="1367190"/>
                </a:cubicBezTo>
                <a:cubicBezTo>
                  <a:pt x="202034" y="1368454"/>
                  <a:pt x="201062" y="1370061"/>
                  <a:pt x="200364" y="1372023"/>
                </a:cubicBezTo>
                <a:cubicBezTo>
                  <a:pt x="199739" y="1373740"/>
                  <a:pt x="198657" y="1375352"/>
                  <a:pt x="196243" y="1374706"/>
                </a:cubicBezTo>
                <a:cubicBezTo>
                  <a:pt x="193811" y="1373940"/>
                  <a:pt x="193265" y="1371778"/>
                  <a:pt x="192975" y="1369850"/>
                </a:cubicBezTo>
                <a:cubicBezTo>
                  <a:pt x="192218" y="1362606"/>
                  <a:pt x="193106" y="1356035"/>
                  <a:pt x="196298" y="1350114"/>
                </a:cubicBezTo>
                <a:cubicBezTo>
                  <a:pt x="202463" y="1338277"/>
                  <a:pt x="211643" y="1328882"/>
                  <a:pt x="220824" y="1319488"/>
                </a:cubicBezTo>
                <a:cubicBezTo>
                  <a:pt x="233558" y="1306582"/>
                  <a:pt x="245032" y="1292629"/>
                  <a:pt x="254952" y="1277152"/>
                </a:cubicBezTo>
                <a:cubicBezTo>
                  <a:pt x="247275" y="1284800"/>
                  <a:pt x="239616" y="1292569"/>
                  <a:pt x="231829" y="1300220"/>
                </a:cubicBezTo>
                <a:cubicBezTo>
                  <a:pt x="225966" y="1305990"/>
                  <a:pt x="219847" y="1311525"/>
                  <a:pt x="213856" y="1317178"/>
                </a:cubicBezTo>
                <a:cubicBezTo>
                  <a:pt x="212408" y="1318560"/>
                  <a:pt x="210869" y="1320065"/>
                  <a:pt x="208292" y="1318335"/>
                </a:cubicBezTo>
                <a:cubicBezTo>
                  <a:pt x="205971" y="1316838"/>
                  <a:pt x="205956" y="1314537"/>
                  <a:pt x="206069" y="1312353"/>
                </a:cubicBezTo>
                <a:cubicBezTo>
                  <a:pt x="206429" y="1303739"/>
                  <a:pt x="210008" y="1296714"/>
                  <a:pt x="214792" y="1290375"/>
                </a:cubicBezTo>
                <a:cubicBezTo>
                  <a:pt x="220603" y="1282791"/>
                  <a:pt x="226798" y="1275556"/>
                  <a:pt x="233212" y="1268314"/>
                </a:cubicBezTo>
                <a:cubicBezTo>
                  <a:pt x="225488" y="1270512"/>
                  <a:pt x="217764" y="1272711"/>
                  <a:pt x="209985" y="1274547"/>
                </a:cubicBezTo>
                <a:cubicBezTo>
                  <a:pt x="211507" y="1260444"/>
                  <a:pt x="219544" y="1257387"/>
                  <a:pt x="226792" y="1254963"/>
                </a:cubicBezTo>
                <a:cubicBezTo>
                  <a:pt x="236585" y="1251847"/>
                  <a:pt x="245830" y="1248023"/>
                  <a:pt x="254893" y="1243720"/>
                </a:cubicBezTo>
                <a:cubicBezTo>
                  <a:pt x="258357" y="1239606"/>
                  <a:pt x="261838" y="1235612"/>
                  <a:pt x="265174" y="1231381"/>
                </a:cubicBezTo>
                <a:cubicBezTo>
                  <a:pt x="268603" y="1227026"/>
                  <a:pt x="271810" y="1222678"/>
                  <a:pt x="274983" y="1218089"/>
                </a:cubicBezTo>
                <a:cubicBezTo>
                  <a:pt x="277238" y="1214743"/>
                  <a:pt x="280114" y="1211861"/>
                  <a:pt x="276097" y="1206423"/>
                </a:cubicBezTo>
                <a:cubicBezTo>
                  <a:pt x="274290" y="1203940"/>
                  <a:pt x="281556" y="1189886"/>
                  <a:pt x="284394" y="1188942"/>
                </a:cubicBezTo>
                <a:cubicBezTo>
                  <a:pt x="284814" y="1188807"/>
                  <a:pt x="285236" y="1188671"/>
                  <a:pt x="285564" y="1188660"/>
                </a:cubicBezTo>
                <a:cubicBezTo>
                  <a:pt x="292004" y="1188929"/>
                  <a:pt x="292815" y="1184782"/>
                  <a:pt x="292146" y="1179596"/>
                </a:cubicBezTo>
                <a:cubicBezTo>
                  <a:pt x="291495" y="1174530"/>
                  <a:pt x="289455" y="1168299"/>
                  <a:pt x="298508" y="1170539"/>
                </a:cubicBezTo>
                <a:cubicBezTo>
                  <a:pt x="299532" y="1170747"/>
                  <a:pt x="299644" y="1170016"/>
                  <a:pt x="299955" y="1169157"/>
                </a:cubicBezTo>
                <a:cubicBezTo>
                  <a:pt x="306154" y="1147265"/>
                  <a:pt x="319572" y="1130097"/>
                  <a:pt x="332770" y="1112935"/>
                </a:cubicBezTo>
                <a:cubicBezTo>
                  <a:pt x="333521" y="1112062"/>
                  <a:pt x="334273" y="1111189"/>
                  <a:pt x="335024" y="1110316"/>
                </a:cubicBezTo>
                <a:cubicBezTo>
                  <a:pt x="319191" y="1115089"/>
                  <a:pt x="265666" y="1122341"/>
                  <a:pt x="249476" y="1121069"/>
                </a:cubicBezTo>
                <a:cubicBezTo>
                  <a:pt x="235080" y="1119979"/>
                  <a:pt x="159000" y="1148948"/>
                  <a:pt x="144761" y="1165054"/>
                </a:cubicBezTo>
                <a:cubicBezTo>
                  <a:pt x="140625" y="1152958"/>
                  <a:pt x="144841" y="1147971"/>
                  <a:pt x="147960" y="1142293"/>
                </a:cubicBezTo>
                <a:cubicBezTo>
                  <a:pt x="152380" y="1134270"/>
                  <a:pt x="152426" y="1128696"/>
                  <a:pt x="140945" y="1122784"/>
                </a:cubicBezTo>
                <a:cubicBezTo>
                  <a:pt x="108074" y="1105962"/>
                  <a:pt x="108313" y="1105348"/>
                  <a:pt x="132995" y="1080169"/>
                </a:cubicBezTo>
                <a:cubicBezTo>
                  <a:pt x="134149" y="1079040"/>
                  <a:pt x="132966" y="1075567"/>
                  <a:pt x="132932" y="1073145"/>
                </a:cubicBezTo>
                <a:cubicBezTo>
                  <a:pt x="125034" y="1069777"/>
                  <a:pt x="117774" y="1079470"/>
                  <a:pt x="107471" y="1069641"/>
                </a:cubicBezTo>
                <a:cubicBezTo>
                  <a:pt x="138659" y="1023892"/>
                  <a:pt x="189934" y="979646"/>
                  <a:pt x="237170" y="944501"/>
                </a:cubicBezTo>
                <a:cubicBezTo>
                  <a:pt x="193257" y="934956"/>
                  <a:pt x="173695" y="974378"/>
                  <a:pt x="141885" y="970482"/>
                </a:cubicBezTo>
                <a:cubicBezTo>
                  <a:pt x="124594" y="958951"/>
                  <a:pt x="167767" y="937873"/>
                  <a:pt x="122894" y="933690"/>
                </a:cubicBezTo>
                <a:cubicBezTo>
                  <a:pt x="140401" y="922440"/>
                  <a:pt x="153005" y="911599"/>
                  <a:pt x="164349" y="898983"/>
                </a:cubicBezTo>
                <a:cubicBezTo>
                  <a:pt x="184453" y="876379"/>
                  <a:pt x="186889" y="861761"/>
                  <a:pt x="171729" y="832835"/>
                </a:cubicBezTo>
                <a:cubicBezTo>
                  <a:pt x="161695" y="813791"/>
                  <a:pt x="148713" y="796420"/>
                  <a:pt x="154364" y="773093"/>
                </a:cubicBezTo>
                <a:cubicBezTo>
                  <a:pt x="158248" y="757093"/>
                  <a:pt x="154275" y="746809"/>
                  <a:pt x="131632" y="754718"/>
                </a:cubicBezTo>
                <a:cubicBezTo>
                  <a:pt x="107194" y="763172"/>
                  <a:pt x="95396" y="749276"/>
                  <a:pt x="97724" y="721457"/>
                </a:cubicBezTo>
                <a:cubicBezTo>
                  <a:pt x="99233" y="703599"/>
                  <a:pt x="94009" y="698202"/>
                  <a:pt x="76752" y="700842"/>
                </a:cubicBezTo>
                <a:cubicBezTo>
                  <a:pt x="57665" y="703786"/>
                  <a:pt x="40962" y="715978"/>
                  <a:pt x="16087" y="711242"/>
                </a:cubicBezTo>
                <a:cubicBezTo>
                  <a:pt x="30443" y="678294"/>
                  <a:pt x="72878" y="686073"/>
                  <a:pt x="90653" y="654584"/>
                </a:cubicBezTo>
                <a:cubicBezTo>
                  <a:pt x="63958" y="655362"/>
                  <a:pt x="43557" y="656170"/>
                  <a:pt x="24812" y="663584"/>
                </a:cubicBezTo>
                <a:cubicBezTo>
                  <a:pt x="16994" y="666634"/>
                  <a:pt x="8410" y="669708"/>
                  <a:pt x="2404" y="660583"/>
                </a:cubicBezTo>
                <a:cubicBezTo>
                  <a:pt x="-4769" y="649559"/>
                  <a:pt x="5794" y="644964"/>
                  <a:pt x="12183" y="642689"/>
                </a:cubicBezTo>
                <a:cubicBezTo>
                  <a:pt x="30212" y="636389"/>
                  <a:pt x="42692" y="622523"/>
                  <a:pt x="56815" y="611508"/>
                </a:cubicBezTo>
                <a:cubicBezTo>
                  <a:pt x="87716" y="587331"/>
                  <a:pt x="122599" y="566896"/>
                  <a:pt x="146002" y="528070"/>
                </a:cubicBezTo>
                <a:cubicBezTo>
                  <a:pt x="110894" y="538943"/>
                  <a:pt x="86947" y="562402"/>
                  <a:pt x="53605" y="568128"/>
                </a:cubicBezTo>
                <a:cubicBezTo>
                  <a:pt x="77936" y="532542"/>
                  <a:pt x="112422" y="508728"/>
                  <a:pt x="144533" y="482331"/>
                </a:cubicBezTo>
                <a:cubicBezTo>
                  <a:pt x="153674" y="474875"/>
                  <a:pt x="163378" y="469703"/>
                  <a:pt x="163364" y="454197"/>
                </a:cubicBezTo>
                <a:cubicBezTo>
                  <a:pt x="163373" y="424156"/>
                  <a:pt x="172924" y="398880"/>
                  <a:pt x="199601" y="384777"/>
                </a:cubicBezTo>
                <a:cubicBezTo>
                  <a:pt x="199803" y="384650"/>
                  <a:pt x="197595" y="380242"/>
                  <a:pt x="196137" y="377142"/>
                </a:cubicBezTo>
                <a:cubicBezTo>
                  <a:pt x="178537" y="376765"/>
                  <a:pt x="167478" y="394944"/>
                  <a:pt x="144214" y="389913"/>
                </a:cubicBezTo>
                <a:cubicBezTo>
                  <a:pt x="161905" y="365211"/>
                  <a:pt x="176556" y="343034"/>
                  <a:pt x="205134" y="330564"/>
                </a:cubicBezTo>
                <a:cubicBezTo>
                  <a:pt x="228018" y="320587"/>
                  <a:pt x="257209" y="314396"/>
                  <a:pt x="270335" y="284275"/>
                </a:cubicBezTo>
                <a:cubicBezTo>
                  <a:pt x="249048" y="279178"/>
                  <a:pt x="234875" y="286923"/>
                  <a:pt x="220394" y="292619"/>
                </a:cubicBezTo>
                <a:cubicBezTo>
                  <a:pt x="198098" y="301365"/>
                  <a:pt x="176403" y="311180"/>
                  <a:pt x="154123" y="320046"/>
                </a:cubicBezTo>
                <a:cubicBezTo>
                  <a:pt x="145684" y="323359"/>
                  <a:pt x="136259" y="325978"/>
                  <a:pt x="128340" y="311465"/>
                </a:cubicBezTo>
                <a:cubicBezTo>
                  <a:pt x="157619" y="307330"/>
                  <a:pt x="172542" y="286962"/>
                  <a:pt x="188414" y="267772"/>
                </a:cubicBezTo>
                <a:cubicBezTo>
                  <a:pt x="197377" y="256931"/>
                  <a:pt x="203838" y="242662"/>
                  <a:pt x="223518" y="247329"/>
                </a:cubicBezTo>
                <a:cubicBezTo>
                  <a:pt x="233924" y="249765"/>
                  <a:pt x="239113" y="241717"/>
                  <a:pt x="236566" y="232111"/>
                </a:cubicBezTo>
                <a:cubicBezTo>
                  <a:pt x="227725" y="198248"/>
                  <a:pt x="249095" y="185536"/>
                  <a:pt x="272158" y="178219"/>
                </a:cubicBezTo>
                <a:cubicBezTo>
                  <a:pt x="315740" y="164274"/>
                  <a:pt x="349248" y="133952"/>
                  <a:pt x="391098" y="116554"/>
                </a:cubicBezTo>
                <a:cubicBezTo>
                  <a:pt x="431811" y="99677"/>
                  <a:pt x="744020" y="17213"/>
                  <a:pt x="824736" y="7349"/>
                </a:cubicBezTo>
                <a:cubicBezTo>
                  <a:pt x="855607" y="3576"/>
                  <a:pt x="886157" y="1334"/>
                  <a:pt x="916305" y="445"/>
                </a:cubicBezTo>
                <a:close/>
              </a:path>
            </a:pathLst>
          </a:custGeom>
        </p:spPr>
        <p:txBody>
          <a:bodyPr wrap="square" rtlCol="0" anchor="ctr">
            <a:noAutofit/>
          </a:bodyPr>
          <a:lstStyle>
            <a:lvl1pPr algn="ctr">
              <a:buNone/>
              <a:defRPr/>
            </a:lvl1pPr>
          </a:lstStyle>
          <a:p>
            <a:pPr rtl="0"/>
            <a:r>
              <a:rPr lang="nl-NL" noProof="0"/>
              <a:t>Klik op het pictogram als u een afbeelding wilt toevoegen</a:t>
            </a:r>
          </a:p>
        </p:txBody>
      </p:sp>
      <p:sp>
        <p:nvSpPr>
          <p:cNvPr id="35" name="Tijdelijke aanduiding voor afbeelding 34">
            <a:extLst>
              <a:ext uri="{FF2B5EF4-FFF2-40B4-BE49-F238E27FC236}">
                <a16:creationId xmlns:a16="http://schemas.microsoft.com/office/drawing/2014/main" id="{BD40DE90-4612-4826-930E-6AE003A47C94}"/>
              </a:ext>
            </a:extLst>
          </p:cNvPr>
          <p:cNvSpPr>
            <a:spLocks noGrp="1"/>
          </p:cNvSpPr>
          <p:nvPr>
            <p:ph type="pic" sz="quarter" idx="17"/>
          </p:nvPr>
        </p:nvSpPr>
        <p:spPr>
          <a:xfrm>
            <a:off x="9810369" y="2139888"/>
            <a:ext cx="2053232" cy="1662194"/>
          </a:xfrm>
          <a:custGeom>
            <a:avLst/>
            <a:gdLst>
              <a:gd name="connsiteX0" fmla="*/ 1747 w 2053232"/>
              <a:gd name="connsiteY0" fmla="*/ 969110 h 1662194"/>
              <a:gd name="connsiteX1" fmla="*/ 2599 w 2053232"/>
              <a:gd name="connsiteY1" fmla="*/ 973994 h 1662194"/>
              <a:gd name="connsiteX2" fmla="*/ 5336 w 2053232"/>
              <a:gd name="connsiteY2" fmla="*/ 988563 h 1662194"/>
              <a:gd name="connsiteX3" fmla="*/ 6783 w 2053232"/>
              <a:gd name="connsiteY3" fmla="*/ 995844 h 1662194"/>
              <a:gd name="connsiteX4" fmla="*/ 6162 w 2053232"/>
              <a:gd name="connsiteY4" fmla="*/ 996145 h 1662194"/>
              <a:gd name="connsiteX5" fmla="*/ 1451 w 2053232"/>
              <a:gd name="connsiteY5" fmla="*/ 973537 h 1662194"/>
              <a:gd name="connsiteX6" fmla="*/ 1 w 2053232"/>
              <a:gd name="connsiteY6" fmla="*/ 957986 h 1662194"/>
              <a:gd name="connsiteX7" fmla="*/ 655 w 2053232"/>
              <a:gd name="connsiteY7" fmla="*/ 958871 h 1662194"/>
              <a:gd name="connsiteX8" fmla="*/ 2083 w 2053232"/>
              <a:gd name="connsiteY8" fmla="*/ 964112 h 1662194"/>
              <a:gd name="connsiteX9" fmla="*/ 1747 w 2053232"/>
              <a:gd name="connsiteY9" fmla="*/ 969110 h 1662194"/>
              <a:gd name="connsiteX10" fmla="*/ 711 w 2053232"/>
              <a:gd name="connsiteY10" fmla="*/ 963168 h 1662194"/>
              <a:gd name="connsiteX11" fmla="*/ 1 w 2053232"/>
              <a:gd name="connsiteY11" fmla="*/ 957986 h 1662194"/>
              <a:gd name="connsiteX12" fmla="*/ 1709192 w 2053232"/>
              <a:gd name="connsiteY12" fmla="*/ 427290 h 1662194"/>
              <a:gd name="connsiteX13" fmla="*/ 1697211 w 2053232"/>
              <a:gd name="connsiteY13" fmla="*/ 437869 h 1662194"/>
              <a:gd name="connsiteX14" fmla="*/ 1704733 w 2053232"/>
              <a:gd name="connsiteY14" fmla="*/ 435072 h 1662194"/>
              <a:gd name="connsiteX15" fmla="*/ 1710506 w 2053232"/>
              <a:gd name="connsiteY15" fmla="*/ 428699 h 1662194"/>
              <a:gd name="connsiteX16" fmla="*/ 1709192 w 2053232"/>
              <a:gd name="connsiteY16" fmla="*/ 427290 h 1662194"/>
              <a:gd name="connsiteX17" fmla="*/ 1602977 w 2053232"/>
              <a:gd name="connsiteY17" fmla="*/ 260909 h 1662194"/>
              <a:gd name="connsiteX18" fmla="*/ 1531109 w 2053232"/>
              <a:gd name="connsiteY18" fmla="*/ 324503 h 1662194"/>
              <a:gd name="connsiteX19" fmla="*/ 1532534 w 2053232"/>
              <a:gd name="connsiteY19" fmla="*/ 325909 h 1662194"/>
              <a:gd name="connsiteX20" fmla="*/ 1602977 w 2053232"/>
              <a:gd name="connsiteY20" fmla="*/ 260909 h 1662194"/>
              <a:gd name="connsiteX21" fmla="*/ 1738586 w 2053232"/>
              <a:gd name="connsiteY21" fmla="*/ 93 h 1662194"/>
              <a:gd name="connsiteX22" fmla="*/ 1741678 w 2053232"/>
              <a:gd name="connsiteY22" fmla="*/ 1125 h 1662194"/>
              <a:gd name="connsiteX23" fmla="*/ 1741688 w 2053232"/>
              <a:gd name="connsiteY23" fmla="*/ 7060 h 1662194"/>
              <a:gd name="connsiteX24" fmla="*/ 1738619 w 2053232"/>
              <a:gd name="connsiteY24" fmla="*/ 16733 h 1662194"/>
              <a:gd name="connsiteX25" fmla="*/ 1740091 w 2053232"/>
              <a:gd name="connsiteY25" fmla="*/ 23588 h 1662194"/>
              <a:gd name="connsiteX26" fmla="*/ 1738677 w 2053232"/>
              <a:gd name="connsiteY26" fmla="*/ 39142 h 1662194"/>
              <a:gd name="connsiteX27" fmla="*/ 1733427 w 2053232"/>
              <a:gd name="connsiteY27" fmla="*/ 62940 h 1662194"/>
              <a:gd name="connsiteX28" fmla="*/ 1730087 w 2053232"/>
              <a:gd name="connsiteY28" fmla="*/ 69352 h 1662194"/>
              <a:gd name="connsiteX29" fmla="*/ 1727650 w 2053232"/>
              <a:gd name="connsiteY29" fmla="*/ 72220 h 1662194"/>
              <a:gd name="connsiteX30" fmla="*/ 1683217 w 2053232"/>
              <a:gd name="connsiteY30" fmla="*/ 165659 h 1662194"/>
              <a:gd name="connsiteX31" fmla="*/ 1629846 w 2053232"/>
              <a:gd name="connsiteY31" fmla="*/ 229721 h 1662194"/>
              <a:gd name="connsiteX32" fmla="*/ 1628579 w 2053232"/>
              <a:gd name="connsiteY32" fmla="*/ 232307 h 1662194"/>
              <a:gd name="connsiteX33" fmla="*/ 1654744 w 2053232"/>
              <a:gd name="connsiteY33" fmla="*/ 218464 h 1662194"/>
              <a:gd name="connsiteX34" fmla="*/ 1708998 w 2053232"/>
              <a:gd name="connsiteY34" fmla="*/ 163943 h 1662194"/>
              <a:gd name="connsiteX35" fmla="*/ 1741523 w 2053232"/>
              <a:gd name="connsiteY35" fmla="*/ 130021 h 1662194"/>
              <a:gd name="connsiteX36" fmla="*/ 1745887 w 2053232"/>
              <a:gd name="connsiteY36" fmla="*/ 123817 h 1662194"/>
              <a:gd name="connsiteX37" fmla="*/ 1749347 w 2053232"/>
              <a:gd name="connsiteY37" fmla="*/ 121883 h 1662194"/>
              <a:gd name="connsiteX38" fmla="*/ 1752617 w 2053232"/>
              <a:gd name="connsiteY38" fmla="*/ 126013 h 1662194"/>
              <a:gd name="connsiteX39" fmla="*/ 1751495 w 2053232"/>
              <a:gd name="connsiteY39" fmla="*/ 142041 h 1662194"/>
              <a:gd name="connsiteX40" fmla="*/ 1727717 w 2053232"/>
              <a:gd name="connsiteY40" fmla="*/ 174701 h 1662194"/>
              <a:gd name="connsiteX41" fmla="*/ 1693354 w 2053232"/>
              <a:gd name="connsiteY41" fmla="*/ 214015 h 1662194"/>
              <a:gd name="connsiteX42" fmla="*/ 1692030 w 2053232"/>
              <a:gd name="connsiteY42" fmla="*/ 218421 h 1662194"/>
              <a:gd name="connsiteX43" fmla="*/ 1711837 w 2053232"/>
              <a:gd name="connsiteY43" fmla="*/ 198978 h 1662194"/>
              <a:gd name="connsiteX44" fmla="*/ 1731313 w 2053232"/>
              <a:gd name="connsiteY44" fmla="*/ 180273 h 1662194"/>
              <a:gd name="connsiteX45" fmla="*/ 1737207 w 2053232"/>
              <a:gd name="connsiteY45" fmla="*/ 178378 h 1662194"/>
              <a:gd name="connsiteX46" fmla="*/ 1739940 w 2053232"/>
              <a:gd name="connsiteY46" fmla="*/ 185555 h 1662194"/>
              <a:gd name="connsiteX47" fmla="*/ 1732245 w 2053232"/>
              <a:gd name="connsiteY47" fmla="*/ 204832 h 1662194"/>
              <a:gd name="connsiteX48" fmla="*/ 1686812 w 2053232"/>
              <a:gd name="connsiteY48" fmla="*/ 257845 h 1662194"/>
              <a:gd name="connsiteX49" fmla="*/ 1664556 w 2053232"/>
              <a:gd name="connsiteY49" fmla="*/ 288152 h 1662194"/>
              <a:gd name="connsiteX50" fmla="*/ 1664418 w 2053232"/>
              <a:gd name="connsiteY50" fmla="*/ 295304 h 1662194"/>
              <a:gd name="connsiteX51" fmla="*/ 1654080 w 2053232"/>
              <a:gd name="connsiteY51" fmla="*/ 308008 h 1662194"/>
              <a:gd name="connsiteX52" fmla="*/ 1646666 w 2053232"/>
              <a:gd name="connsiteY52" fmla="*/ 310801 h 1662194"/>
              <a:gd name="connsiteX53" fmla="*/ 1571163 w 2053232"/>
              <a:gd name="connsiteY53" fmla="*/ 394989 h 1662194"/>
              <a:gd name="connsiteX54" fmla="*/ 1534273 w 2053232"/>
              <a:gd name="connsiteY54" fmla="*/ 423366 h 1662194"/>
              <a:gd name="connsiteX55" fmla="*/ 1534563 w 2053232"/>
              <a:gd name="connsiteY55" fmla="*/ 425295 h 1662194"/>
              <a:gd name="connsiteX56" fmla="*/ 1535201 w 2053232"/>
              <a:gd name="connsiteY56" fmla="*/ 427332 h 1662194"/>
              <a:gd name="connsiteX57" fmla="*/ 1587187 w 2053232"/>
              <a:gd name="connsiteY57" fmla="*/ 384880 h 1662194"/>
              <a:gd name="connsiteX58" fmla="*/ 1719887 w 2053232"/>
              <a:gd name="connsiteY58" fmla="*/ 260608 h 1662194"/>
              <a:gd name="connsiteX59" fmla="*/ 1758213 w 2053232"/>
              <a:gd name="connsiteY59" fmla="*/ 213165 h 1662194"/>
              <a:gd name="connsiteX60" fmla="*/ 1785353 w 2053232"/>
              <a:gd name="connsiteY60" fmla="*/ 183058 h 1662194"/>
              <a:gd name="connsiteX61" fmla="*/ 1800877 w 2053232"/>
              <a:gd name="connsiteY61" fmla="*/ 176962 h 1662194"/>
              <a:gd name="connsiteX62" fmla="*/ 1807769 w 2053232"/>
              <a:gd name="connsiteY62" fmla="*/ 180970 h 1662194"/>
              <a:gd name="connsiteX63" fmla="*/ 1805034 w 2053232"/>
              <a:gd name="connsiteY63" fmla="*/ 186998 h 1662194"/>
              <a:gd name="connsiteX64" fmla="*/ 1803514 w 2053232"/>
              <a:gd name="connsiteY64" fmla="*/ 187897 h 1662194"/>
              <a:gd name="connsiteX65" fmla="*/ 1788211 w 2053232"/>
              <a:gd name="connsiteY65" fmla="*/ 205008 h 1662194"/>
              <a:gd name="connsiteX66" fmla="*/ 1789190 w 2053232"/>
              <a:gd name="connsiteY66" fmla="*/ 211516 h 1662194"/>
              <a:gd name="connsiteX67" fmla="*/ 1787239 w 2053232"/>
              <a:gd name="connsiteY67" fmla="*/ 219092 h 1662194"/>
              <a:gd name="connsiteX68" fmla="*/ 1775377 w 2053232"/>
              <a:gd name="connsiteY68" fmla="*/ 223853 h 1662194"/>
              <a:gd name="connsiteX69" fmla="*/ 1790824 w 2053232"/>
              <a:gd name="connsiteY69" fmla="*/ 220183 h 1662194"/>
              <a:gd name="connsiteX70" fmla="*/ 1809141 w 2053232"/>
              <a:gd name="connsiteY70" fmla="*/ 193038 h 1662194"/>
              <a:gd name="connsiteX71" fmla="*/ 1812132 w 2053232"/>
              <a:gd name="connsiteY71" fmla="*/ 187244 h 1662194"/>
              <a:gd name="connsiteX72" fmla="*/ 1822286 w 2053232"/>
              <a:gd name="connsiteY72" fmla="*/ 187265 h 1662194"/>
              <a:gd name="connsiteX73" fmla="*/ 1830357 w 2053232"/>
              <a:gd name="connsiteY73" fmla="*/ 185176 h 1662194"/>
              <a:gd name="connsiteX74" fmla="*/ 1843211 w 2053232"/>
              <a:gd name="connsiteY74" fmla="*/ 166452 h 1662194"/>
              <a:gd name="connsiteX75" fmla="*/ 1848681 w 2053232"/>
              <a:gd name="connsiteY75" fmla="*/ 166146 h 1662194"/>
              <a:gd name="connsiteX76" fmla="*/ 1849368 w 2053232"/>
              <a:gd name="connsiteY76" fmla="*/ 171453 h 1662194"/>
              <a:gd name="connsiteX77" fmla="*/ 1847179 w 2053232"/>
              <a:gd name="connsiteY77" fmla="*/ 179643 h 1662194"/>
              <a:gd name="connsiteX78" fmla="*/ 1850416 w 2053232"/>
              <a:gd name="connsiteY78" fmla="*/ 193102 h 1662194"/>
              <a:gd name="connsiteX79" fmla="*/ 1850533 w 2053232"/>
              <a:gd name="connsiteY79" fmla="*/ 200487 h 1662194"/>
              <a:gd name="connsiteX80" fmla="*/ 1841762 w 2053232"/>
              <a:gd name="connsiteY80" fmla="*/ 230219 h 1662194"/>
              <a:gd name="connsiteX81" fmla="*/ 1840128 w 2053232"/>
              <a:gd name="connsiteY81" fmla="*/ 234029 h 1662194"/>
              <a:gd name="connsiteX82" fmla="*/ 1834337 w 2053232"/>
              <a:gd name="connsiteY82" fmla="*/ 240281 h 1662194"/>
              <a:gd name="connsiteX83" fmla="*/ 1794161 w 2053232"/>
              <a:gd name="connsiteY83" fmla="*/ 326066 h 1662194"/>
              <a:gd name="connsiteX84" fmla="*/ 1734263 w 2053232"/>
              <a:gd name="connsiteY84" fmla="*/ 398100 h 1662194"/>
              <a:gd name="connsiteX85" fmla="*/ 1757954 w 2053232"/>
              <a:gd name="connsiteY85" fmla="*/ 386885 h 1662194"/>
              <a:gd name="connsiteX86" fmla="*/ 1812737 w 2053232"/>
              <a:gd name="connsiteY86" fmla="*/ 333679 h 1662194"/>
              <a:gd name="connsiteX87" fmla="*/ 1849624 w 2053232"/>
              <a:gd name="connsiteY87" fmla="*/ 295005 h 1662194"/>
              <a:gd name="connsiteX88" fmla="*/ 1852869 w 2053232"/>
              <a:gd name="connsiteY88" fmla="*/ 290172 h 1662194"/>
              <a:gd name="connsiteX89" fmla="*/ 1856990 w 2053232"/>
              <a:gd name="connsiteY89" fmla="*/ 287489 h 1662194"/>
              <a:gd name="connsiteX90" fmla="*/ 1860257 w 2053232"/>
              <a:gd name="connsiteY90" fmla="*/ 292345 h 1662194"/>
              <a:gd name="connsiteX91" fmla="*/ 1856935 w 2053232"/>
              <a:gd name="connsiteY91" fmla="*/ 312082 h 1662194"/>
              <a:gd name="connsiteX92" fmla="*/ 1832409 w 2053232"/>
              <a:gd name="connsiteY92" fmla="*/ 342707 h 1662194"/>
              <a:gd name="connsiteX93" fmla="*/ 1798281 w 2053232"/>
              <a:gd name="connsiteY93" fmla="*/ 385043 h 1662194"/>
              <a:gd name="connsiteX94" fmla="*/ 1821404 w 2053232"/>
              <a:gd name="connsiteY94" fmla="*/ 361975 h 1662194"/>
              <a:gd name="connsiteX95" fmla="*/ 1839377 w 2053232"/>
              <a:gd name="connsiteY95" fmla="*/ 345017 h 1662194"/>
              <a:gd name="connsiteX96" fmla="*/ 1844941 w 2053232"/>
              <a:gd name="connsiteY96" fmla="*/ 343860 h 1662194"/>
              <a:gd name="connsiteX97" fmla="*/ 1847164 w 2053232"/>
              <a:gd name="connsiteY97" fmla="*/ 349842 h 1662194"/>
              <a:gd name="connsiteX98" fmla="*/ 1838441 w 2053232"/>
              <a:gd name="connsiteY98" fmla="*/ 371820 h 1662194"/>
              <a:gd name="connsiteX99" fmla="*/ 1820021 w 2053232"/>
              <a:gd name="connsiteY99" fmla="*/ 393881 h 1662194"/>
              <a:gd name="connsiteX100" fmla="*/ 1843247 w 2053232"/>
              <a:gd name="connsiteY100" fmla="*/ 387648 h 1662194"/>
              <a:gd name="connsiteX101" fmla="*/ 1826441 w 2053232"/>
              <a:gd name="connsiteY101" fmla="*/ 407232 h 1662194"/>
              <a:gd name="connsiteX102" fmla="*/ 1798340 w 2053232"/>
              <a:gd name="connsiteY102" fmla="*/ 418475 h 1662194"/>
              <a:gd name="connsiteX103" fmla="*/ 1788058 w 2053232"/>
              <a:gd name="connsiteY103" fmla="*/ 430814 h 1662194"/>
              <a:gd name="connsiteX104" fmla="*/ 1778250 w 2053232"/>
              <a:gd name="connsiteY104" fmla="*/ 444105 h 1662194"/>
              <a:gd name="connsiteX105" fmla="*/ 1777135 w 2053232"/>
              <a:gd name="connsiteY105" fmla="*/ 455772 h 1662194"/>
              <a:gd name="connsiteX106" fmla="*/ 1768840 w 2053232"/>
              <a:gd name="connsiteY106" fmla="*/ 473253 h 1662194"/>
              <a:gd name="connsiteX107" fmla="*/ 1767669 w 2053232"/>
              <a:gd name="connsiteY107" fmla="*/ 473535 h 1662194"/>
              <a:gd name="connsiteX108" fmla="*/ 1761087 w 2053232"/>
              <a:gd name="connsiteY108" fmla="*/ 482599 h 1662194"/>
              <a:gd name="connsiteX109" fmla="*/ 1754725 w 2053232"/>
              <a:gd name="connsiteY109" fmla="*/ 491656 h 1662194"/>
              <a:gd name="connsiteX110" fmla="*/ 1753278 w 2053232"/>
              <a:gd name="connsiteY110" fmla="*/ 493037 h 1662194"/>
              <a:gd name="connsiteX111" fmla="*/ 1720463 w 2053232"/>
              <a:gd name="connsiteY111" fmla="*/ 549260 h 1662194"/>
              <a:gd name="connsiteX112" fmla="*/ 1718209 w 2053232"/>
              <a:gd name="connsiteY112" fmla="*/ 551879 h 1662194"/>
              <a:gd name="connsiteX113" fmla="*/ 1803757 w 2053232"/>
              <a:gd name="connsiteY113" fmla="*/ 541126 h 1662194"/>
              <a:gd name="connsiteX114" fmla="*/ 1908472 w 2053232"/>
              <a:gd name="connsiteY114" fmla="*/ 497141 h 1662194"/>
              <a:gd name="connsiteX115" fmla="*/ 1905273 w 2053232"/>
              <a:gd name="connsiteY115" fmla="*/ 519902 h 1662194"/>
              <a:gd name="connsiteX116" fmla="*/ 1912288 w 2053232"/>
              <a:gd name="connsiteY116" fmla="*/ 539411 h 1662194"/>
              <a:gd name="connsiteX117" fmla="*/ 1920238 w 2053232"/>
              <a:gd name="connsiteY117" fmla="*/ 582026 h 1662194"/>
              <a:gd name="connsiteX118" fmla="*/ 1920301 w 2053232"/>
              <a:gd name="connsiteY118" fmla="*/ 589050 h 1662194"/>
              <a:gd name="connsiteX119" fmla="*/ 1945762 w 2053232"/>
              <a:gd name="connsiteY119" fmla="*/ 592554 h 1662194"/>
              <a:gd name="connsiteX120" fmla="*/ 1816063 w 2053232"/>
              <a:gd name="connsiteY120" fmla="*/ 717694 h 1662194"/>
              <a:gd name="connsiteX121" fmla="*/ 1911348 w 2053232"/>
              <a:gd name="connsiteY121" fmla="*/ 691712 h 1662194"/>
              <a:gd name="connsiteX122" fmla="*/ 1930339 w 2053232"/>
              <a:gd name="connsiteY122" fmla="*/ 728505 h 1662194"/>
              <a:gd name="connsiteX123" fmla="*/ 1888884 w 2053232"/>
              <a:gd name="connsiteY123" fmla="*/ 763212 h 1662194"/>
              <a:gd name="connsiteX124" fmla="*/ 1881504 w 2053232"/>
              <a:gd name="connsiteY124" fmla="*/ 829360 h 1662194"/>
              <a:gd name="connsiteX125" fmla="*/ 1898869 w 2053232"/>
              <a:gd name="connsiteY125" fmla="*/ 889102 h 1662194"/>
              <a:gd name="connsiteX126" fmla="*/ 1921601 w 2053232"/>
              <a:gd name="connsiteY126" fmla="*/ 907477 h 1662194"/>
              <a:gd name="connsiteX127" fmla="*/ 1955508 w 2053232"/>
              <a:gd name="connsiteY127" fmla="*/ 940738 h 1662194"/>
              <a:gd name="connsiteX128" fmla="*/ 1976481 w 2053232"/>
              <a:gd name="connsiteY128" fmla="*/ 961353 h 1662194"/>
              <a:gd name="connsiteX129" fmla="*/ 2037146 w 2053232"/>
              <a:gd name="connsiteY129" fmla="*/ 950953 h 1662194"/>
              <a:gd name="connsiteX130" fmla="*/ 1962580 w 2053232"/>
              <a:gd name="connsiteY130" fmla="*/ 1007610 h 1662194"/>
              <a:gd name="connsiteX131" fmla="*/ 2028421 w 2053232"/>
              <a:gd name="connsiteY131" fmla="*/ 998611 h 1662194"/>
              <a:gd name="connsiteX132" fmla="*/ 2050829 w 2053232"/>
              <a:gd name="connsiteY132" fmla="*/ 1001611 h 1662194"/>
              <a:gd name="connsiteX133" fmla="*/ 2041050 w 2053232"/>
              <a:gd name="connsiteY133" fmla="*/ 1019506 h 1662194"/>
              <a:gd name="connsiteX134" fmla="*/ 1996418 w 2053232"/>
              <a:gd name="connsiteY134" fmla="*/ 1050687 h 1662194"/>
              <a:gd name="connsiteX135" fmla="*/ 1907231 w 2053232"/>
              <a:gd name="connsiteY135" fmla="*/ 1134124 h 1662194"/>
              <a:gd name="connsiteX136" fmla="*/ 1999628 w 2053232"/>
              <a:gd name="connsiteY136" fmla="*/ 1094067 h 1662194"/>
              <a:gd name="connsiteX137" fmla="*/ 1908700 w 2053232"/>
              <a:gd name="connsiteY137" fmla="*/ 1179865 h 1662194"/>
              <a:gd name="connsiteX138" fmla="*/ 1889868 w 2053232"/>
              <a:gd name="connsiteY138" fmla="*/ 1207997 h 1662194"/>
              <a:gd name="connsiteX139" fmla="*/ 1853631 w 2053232"/>
              <a:gd name="connsiteY139" fmla="*/ 1277417 h 1662194"/>
              <a:gd name="connsiteX140" fmla="*/ 1857096 w 2053232"/>
              <a:gd name="connsiteY140" fmla="*/ 1285053 h 1662194"/>
              <a:gd name="connsiteX141" fmla="*/ 1909019 w 2053232"/>
              <a:gd name="connsiteY141" fmla="*/ 1272282 h 1662194"/>
              <a:gd name="connsiteX142" fmla="*/ 1848098 w 2053232"/>
              <a:gd name="connsiteY142" fmla="*/ 1331631 h 1662194"/>
              <a:gd name="connsiteX143" fmla="*/ 1782897 w 2053232"/>
              <a:gd name="connsiteY143" fmla="*/ 1377919 h 1662194"/>
              <a:gd name="connsiteX144" fmla="*/ 1832839 w 2053232"/>
              <a:gd name="connsiteY144" fmla="*/ 1369576 h 1662194"/>
              <a:gd name="connsiteX145" fmla="*/ 1899109 w 2053232"/>
              <a:gd name="connsiteY145" fmla="*/ 1342149 h 1662194"/>
              <a:gd name="connsiteX146" fmla="*/ 1924893 w 2053232"/>
              <a:gd name="connsiteY146" fmla="*/ 1350730 h 1662194"/>
              <a:gd name="connsiteX147" fmla="*/ 1864819 w 2053232"/>
              <a:gd name="connsiteY147" fmla="*/ 1394423 h 1662194"/>
              <a:gd name="connsiteX148" fmla="*/ 1829715 w 2053232"/>
              <a:gd name="connsiteY148" fmla="*/ 1414866 h 1662194"/>
              <a:gd name="connsiteX149" fmla="*/ 1816666 w 2053232"/>
              <a:gd name="connsiteY149" fmla="*/ 1430084 h 1662194"/>
              <a:gd name="connsiteX150" fmla="*/ 1781075 w 2053232"/>
              <a:gd name="connsiteY150" fmla="*/ 1483976 h 1662194"/>
              <a:gd name="connsiteX151" fmla="*/ 1662135 w 2053232"/>
              <a:gd name="connsiteY151" fmla="*/ 1545641 h 1662194"/>
              <a:gd name="connsiteX152" fmla="*/ 1228496 w 2053232"/>
              <a:gd name="connsiteY152" fmla="*/ 1654846 h 1662194"/>
              <a:gd name="connsiteX153" fmla="*/ 320644 w 2053232"/>
              <a:gd name="connsiteY153" fmla="*/ 1379412 h 1662194"/>
              <a:gd name="connsiteX154" fmla="*/ 270759 w 2053232"/>
              <a:gd name="connsiteY154" fmla="*/ 1337481 h 1662194"/>
              <a:gd name="connsiteX155" fmla="*/ 228113 w 2053232"/>
              <a:gd name="connsiteY155" fmla="*/ 1299667 h 1662194"/>
              <a:gd name="connsiteX156" fmla="*/ 245333 w 2053232"/>
              <a:gd name="connsiteY156" fmla="*/ 1285763 h 1662194"/>
              <a:gd name="connsiteX157" fmla="*/ 213717 w 2053232"/>
              <a:gd name="connsiteY157" fmla="*/ 1249396 h 1662194"/>
              <a:gd name="connsiteX158" fmla="*/ 113881 w 2053232"/>
              <a:gd name="connsiteY158" fmla="*/ 1137192 h 1662194"/>
              <a:gd name="connsiteX159" fmla="*/ 73849 w 2053232"/>
              <a:gd name="connsiteY159" fmla="*/ 1113100 h 1662194"/>
              <a:gd name="connsiteX160" fmla="*/ 20263 w 2053232"/>
              <a:gd name="connsiteY160" fmla="*/ 1050943 h 1662194"/>
              <a:gd name="connsiteX161" fmla="*/ 8595 w 2053232"/>
              <a:gd name="connsiteY161" fmla="*/ 1004970 h 1662194"/>
              <a:gd name="connsiteX162" fmla="*/ 6783 w 2053232"/>
              <a:gd name="connsiteY162" fmla="*/ 995844 h 1662194"/>
              <a:gd name="connsiteX163" fmla="*/ 9724 w 2053232"/>
              <a:gd name="connsiteY163" fmla="*/ 994413 h 1662194"/>
              <a:gd name="connsiteX164" fmla="*/ 11037 w 2053232"/>
              <a:gd name="connsiteY164" fmla="*/ 999486 h 1662194"/>
              <a:gd name="connsiteX165" fmla="*/ 17989 w 2053232"/>
              <a:gd name="connsiteY165" fmla="*/ 1017464 h 1662194"/>
              <a:gd name="connsiteX166" fmla="*/ 21860 w 2053232"/>
              <a:gd name="connsiteY166" fmla="*/ 998437 h 1662194"/>
              <a:gd name="connsiteX167" fmla="*/ 16531 w 2053232"/>
              <a:gd name="connsiteY167" fmla="*/ 989724 h 1662194"/>
              <a:gd name="connsiteX168" fmla="*/ 12243 w 2053232"/>
              <a:gd name="connsiteY168" fmla="*/ 993188 h 1662194"/>
              <a:gd name="connsiteX169" fmla="*/ 9724 w 2053232"/>
              <a:gd name="connsiteY169" fmla="*/ 994413 h 1662194"/>
              <a:gd name="connsiteX170" fmla="*/ 7918 w 2053232"/>
              <a:gd name="connsiteY170" fmla="*/ 987443 h 1662194"/>
              <a:gd name="connsiteX171" fmla="*/ 2406 w 2053232"/>
              <a:gd name="connsiteY171" fmla="*/ 965300 h 1662194"/>
              <a:gd name="connsiteX172" fmla="*/ 2083 w 2053232"/>
              <a:gd name="connsiteY172" fmla="*/ 964112 h 1662194"/>
              <a:gd name="connsiteX173" fmla="*/ 2754 w 2053232"/>
              <a:gd name="connsiteY173" fmla="*/ 954092 h 1662194"/>
              <a:gd name="connsiteX174" fmla="*/ 31566 w 2053232"/>
              <a:gd name="connsiteY174" fmla="*/ 893447 h 1662194"/>
              <a:gd name="connsiteX175" fmla="*/ 52206 w 2053232"/>
              <a:gd name="connsiteY175" fmla="*/ 854594 h 1662194"/>
              <a:gd name="connsiteX176" fmla="*/ 50190 w 2053232"/>
              <a:gd name="connsiteY176" fmla="*/ 820622 h 1662194"/>
              <a:gd name="connsiteX177" fmla="*/ 98778 w 2053232"/>
              <a:gd name="connsiteY177" fmla="*/ 798878 h 1662194"/>
              <a:gd name="connsiteX178" fmla="*/ 39477 w 2053232"/>
              <a:gd name="connsiteY178" fmla="*/ 728797 h 1662194"/>
              <a:gd name="connsiteX179" fmla="*/ 32418 w 2053232"/>
              <a:gd name="connsiteY179" fmla="*/ 714135 h 1662194"/>
              <a:gd name="connsiteX180" fmla="*/ 53539 w 2053232"/>
              <a:gd name="connsiteY180" fmla="*/ 660124 h 1662194"/>
              <a:gd name="connsiteX181" fmla="*/ 56973 w 2053232"/>
              <a:gd name="connsiteY181" fmla="*/ 651407 h 1662194"/>
              <a:gd name="connsiteX182" fmla="*/ 65177 w 2053232"/>
              <a:gd name="connsiteY182" fmla="*/ 634051 h 1662194"/>
              <a:gd name="connsiteX183" fmla="*/ 95409 w 2053232"/>
              <a:gd name="connsiteY183" fmla="*/ 628914 h 1662194"/>
              <a:gd name="connsiteX184" fmla="*/ 77587 w 2053232"/>
              <a:gd name="connsiteY184" fmla="*/ 617521 h 1662194"/>
              <a:gd name="connsiteX185" fmla="*/ 40415 w 2053232"/>
              <a:gd name="connsiteY185" fmla="*/ 577949 h 1662194"/>
              <a:gd name="connsiteX186" fmla="*/ 55220 w 2053232"/>
              <a:gd name="connsiteY186" fmla="*/ 538444 h 1662194"/>
              <a:gd name="connsiteX187" fmla="*/ 60444 w 2053232"/>
              <a:gd name="connsiteY187" fmla="*/ 532091 h 1662194"/>
              <a:gd name="connsiteX188" fmla="*/ 50997 w 2053232"/>
              <a:gd name="connsiteY188" fmla="*/ 524292 h 1662194"/>
              <a:gd name="connsiteX189" fmla="*/ 29797 w 2053232"/>
              <a:gd name="connsiteY189" fmla="*/ 496296 h 1662194"/>
              <a:gd name="connsiteX190" fmla="*/ 18025 w 2053232"/>
              <a:gd name="connsiteY190" fmla="*/ 476705 h 1662194"/>
              <a:gd name="connsiteX191" fmla="*/ 6383 w 2053232"/>
              <a:gd name="connsiteY191" fmla="*/ 468980 h 1662194"/>
              <a:gd name="connsiteX192" fmla="*/ 3045 w 2053232"/>
              <a:gd name="connsiteY192" fmla="*/ 462188 h 1662194"/>
              <a:gd name="connsiteX193" fmla="*/ 3242 w 2053232"/>
              <a:gd name="connsiteY193" fmla="*/ 428263 h 1662194"/>
              <a:gd name="connsiteX194" fmla="*/ 4901 w 2053232"/>
              <a:gd name="connsiteY194" fmla="*/ 419485 h 1662194"/>
              <a:gd name="connsiteX195" fmla="*/ 23741 w 2053232"/>
              <a:gd name="connsiteY195" fmla="*/ 386265 h 1662194"/>
              <a:gd name="connsiteX196" fmla="*/ 38036 w 2053232"/>
              <a:gd name="connsiteY196" fmla="*/ 332362 h 1662194"/>
              <a:gd name="connsiteX197" fmla="*/ 37374 w 2053232"/>
              <a:gd name="connsiteY197" fmla="*/ 297860 h 1662194"/>
              <a:gd name="connsiteX198" fmla="*/ 38063 w 2053232"/>
              <a:gd name="connsiteY198" fmla="*/ 289963 h 1662194"/>
              <a:gd name="connsiteX199" fmla="*/ 33975 w 2053232"/>
              <a:gd name="connsiteY199" fmla="*/ 258363 h 1662194"/>
              <a:gd name="connsiteX200" fmla="*/ 37609 w 2053232"/>
              <a:gd name="connsiteY200" fmla="*/ 250972 h 1662194"/>
              <a:gd name="connsiteX201" fmla="*/ 81247 w 2053232"/>
              <a:gd name="connsiteY201" fmla="*/ 248413 h 1662194"/>
              <a:gd name="connsiteX202" fmla="*/ 87027 w 2053232"/>
              <a:gd name="connsiteY202" fmla="*/ 225202 h 1662194"/>
              <a:gd name="connsiteX203" fmla="*/ 79230 w 2053232"/>
              <a:gd name="connsiteY203" fmla="*/ 214441 h 1662194"/>
              <a:gd name="connsiteX204" fmla="*/ 80687 w 2053232"/>
              <a:gd name="connsiteY204" fmla="*/ 207245 h 1662194"/>
              <a:gd name="connsiteX205" fmla="*/ 87562 w 2053232"/>
              <a:gd name="connsiteY205" fmla="*/ 209678 h 1662194"/>
              <a:gd name="connsiteX206" fmla="*/ 124300 w 2053232"/>
              <a:gd name="connsiteY206" fmla="*/ 233881 h 1662194"/>
              <a:gd name="connsiteX207" fmla="*/ 177765 w 2053232"/>
              <a:gd name="connsiteY207" fmla="*/ 267332 h 1662194"/>
              <a:gd name="connsiteX208" fmla="*/ 187213 w 2053232"/>
              <a:gd name="connsiteY208" fmla="*/ 261926 h 1662194"/>
              <a:gd name="connsiteX209" fmla="*/ 194337 w 2053232"/>
              <a:gd name="connsiteY209" fmla="*/ 257205 h 1662194"/>
              <a:gd name="connsiteX210" fmla="*/ 210833 w 2053232"/>
              <a:gd name="connsiteY210" fmla="*/ 261979 h 1662194"/>
              <a:gd name="connsiteX211" fmla="*/ 220951 w 2053232"/>
              <a:gd name="connsiteY211" fmla="*/ 273511 h 1662194"/>
              <a:gd name="connsiteX212" fmla="*/ 221308 w 2053232"/>
              <a:gd name="connsiteY212" fmla="*/ 276617 h 1662194"/>
              <a:gd name="connsiteX213" fmla="*/ 220390 w 2053232"/>
              <a:gd name="connsiteY213" fmla="*/ 277794 h 1662194"/>
              <a:gd name="connsiteX214" fmla="*/ 219184 w 2053232"/>
              <a:gd name="connsiteY214" fmla="*/ 278292 h 1662194"/>
              <a:gd name="connsiteX215" fmla="*/ 219827 w 2053232"/>
              <a:gd name="connsiteY215" fmla="*/ 278515 h 1662194"/>
              <a:gd name="connsiteX216" fmla="*/ 220390 w 2053232"/>
              <a:gd name="connsiteY216" fmla="*/ 277794 h 1662194"/>
              <a:gd name="connsiteX217" fmla="*/ 225602 w 2053232"/>
              <a:gd name="connsiteY217" fmla="*/ 275640 h 1662194"/>
              <a:gd name="connsiteX218" fmla="*/ 238725 w 2053232"/>
              <a:gd name="connsiteY218" fmla="*/ 267703 h 1662194"/>
              <a:gd name="connsiteX219" fmla="*/ 327695 w 2053232"/>
              <a:gd name="connsiteY219" fmla="*/ 292934 h 1662194"/>
              <a:gd name="connsiteX220" fmla="*/ 931839 w 2053232"/>
              <a:gd name="connsiteY220" fmla="*/ 361634 h 1662194"/>
              <a:gd name="connsiteX221" fmla="*/ 966002 w 2053232"/>
              <a:gd name="connsiteY221" fmla="*/ 358425 h 1662194"/>
              <a:gd name="connsiteX222" fmla="*/ 1205961 w 2053232"/>
              <a:gd name="connsiteY222" fmla="*/ 337022 h 1662194"/>
              <a:gd name="connsiteX223" fmla="*/ 1443310 w 2053232"/>
              <a:gd name="connsiteY223" fmla="*/ 250536 h 1662194"/>
              <a:gd name="connsiteX224" fmla="*/ 1571239 w 2053232"/>
              <a:gd name="connsiteY224" fmla="*/ 134904 h 1662194"/>
              <a:gd name="connsiteX225" fmla="*/ 1624247 w 2053232"/>
              <a:gd name="connsiteY225" fmla="*/ 82363 h 1662194"/>
              <a:gd name="connsiteX226" fmla="*/ 1671755 w 2053232"/>
              <a:gd name="connsiteY226" fmla="*/ 24072 h 1662194"/>
              <a:gd name="connsiteX227" fmla="*/ 1689813 w 2053232"/>
              <a:gd name="connsiteY227" fmla="*/ 12077 h 1662194"/>
              <a:gd name="connsiteX228" fmla="*/ 1695539 w 2053232"/>
              <a:gd name="connsiteY228" fmla="*/ 12005 h 1662194"/>
              <a:gd name="connsiteX229" fmla="*/ 1700566 w 2053232"/>
              <a:gd name="connsiteY229" fmla="*/ 15349 h 1662194"/>
              <a:gd name="connsiteX230" fmla="*/ 1699205 w 2053232"/>
              <a:gd name="connsiteY230" fmla="*/ 20240 h 1662194"/>
              <a:gd name="connsiteX231" fmla="*/ 1695944 w 2053232"/>
              <a:gd name="connsiteY231" fmla="*/ 22773 h 1662194"/>
              <a:gd name="connsiteX232" fmla="*/ 1681449 w 2053232"/>
              <a:gd name="connsiteY232" fmla="*/ 38645 h 1662194"/>
              <a:gd name="connsiteX233" fmla="*/ 1682350 w 2053232"/>
              <a:gd name="connsiteY233" fmla="*/ 47579 h 1662194"/>
              <a:gd name="connsiteX234" fmla="*/ 1680109 w 2053232"/>
              <a:gd name="connsiteY234" fmla="*/ 53954 h 1662194"/>
              <a:gd name="connsiteX235" fmla="*/ 1666763 w 2053232"/>
              <a:gd name="connsiteY235" fmla="*/ 59855 h 1662194"/>
              <a:gd name="connsiteX236" fmla="*/ 1697533 w 2053232"/>
              <a:gd name="connsiteY236" fmla="*/ 37014 h 1662194"/>
              <a:gd name="connsiteX237" fmla="*/ 1703407 w 2053232"/>
              <a:gd name="connsiteY237" fmla="*/ 23976 h 1662194"/>
              <a:gd name="connsiteX238" fmla="*/ 1715247 w 2053232"/>
              <a:gd name="connsiteY238" fmla="*/ 22729 h 1662194"/>
              <a:gd name="connsiteX239" fmla="*/ 1722750 w 2053232"/>
              <a:gd name="connsiteY239" fmla="*/ 20538 h 1662194"/>
              <a:gd name="connsiteX240" fmla="*/ 1735751 w 2053232"/>
              <a:gd name="connsiteY240" fmla="*/ 1324 h 1662194"/>
              <a:gd name="connsiteX241" fmla="*/ 1738586 w 2053232"/>
              <a:gd name="connsiteY241" fmla="*/ 93 h 16621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Lst>
            <a:rect l="l" t="t" r="r" b="b"/>
            <a:pathLst>
              <a:path w="2053232" h="1662194">
                <a:moveTo>
                  <a:pt x="1747" y="969110"/>
                </a:moveTo>
                <a:lnTo>
                  <a:pt x="2599" y="973994"/>
                </a:lnTo>
                <a:cubicBezTo>
                  <a:pt x="3388" y="978333"/>
                  <a:pt x="4319" y="983294"/>
                  <a:pt x="5336" y="988563"/>
                </a:cubicBezTo>
                <a:lnTo>
                  <a:pt x="6783" y="995844"/>
                </a:lnTo>
                <a:lnTo>
                  <a:pt x="6162" y="996145"/>
                </a:lnTo>
                <a:cubicBezTo>
                  <a:pt x="2943" y="994268"/>
                  <a:pt x="1387" y="985372"/>
                  <a:pt x="1451" y="973537"/>
                </a:cubicBezTo>
                <a:close/>
                <a:moveTo>
                  <a:pt x="1" y="957986"/>
                </a:moveTo>
                <a:cubicBezTo>
                  <a:pt x="0" y="957153"/>
                  <a:pt x="236" y="957550"/>
                  <a:pt x="655" y="958871"/>
                </a:cubicBezTo>
                <a:lnTo>
                  <a:pt x="2083" y="964112"/>
                </a:lnTo>
                <a:lnTo>
                  <a:pt x="1747" y="969110"/>
                </a:lnTo>
                <a:lnTo>
                  <a:pt x="711" y="963168"/>
                </a:lnTo>
                <a:cubicBezTo>
                  <a:pt x="260" y="960394"/>
                  <a:pt x="6" y="958561"/>
                  <a:pt x="1" y="957986"/>
                </a:cubicBezTo>
                <a:close/>
                <a:moveTo>
                  <a:pt x="1709192" y="427290"/>
                </a:moveTo>
                <a:cubicBezTo>
                  <a:pt x="1705197" y="430816"/>
                  <a:pt x="1701204" y="434343"/>
                  <a:pt x="1697211" y="437869"/>
                </a:cubicBezTo>
                <a:cubicBezTo>
                  <a:pt x="1699608" y="436940"/>
                  <a:pt x="1702226" y="436004"/>
                  <a:pt x="1704733" y="435072"/>
                </a:cubicBezTo>
                <a:cubicBezTo>
                  <a:pt x="1706622" y="432949"/>
                  <a:pt x="1708637" y="430943"/>
                  <a:pt x="1710506" y="428699"/>
                </a:cubicBezTo>
                <a:cubicBezTo>
                  <a:pt x="1710105" y="428228"/>
                  <a:pt x="1709593" y="427761"/>
                  <a:pt x="1709192" y="427290"/>
                </a:cubicBezTo>
                <a:close/>
                <a:moveTo>
                  <a:pt x="1602977" y="260909"/>
                </a:moveTo>
                <a:cubicBezTo>
                  <a:pt x="1579015" y="282067"/>
                  <a:pt x="1555072" y="303345"/>
                  <a:pt x="1531109" y="324503"/>
                </a:cubicBezTo>
                <a:cubicBezTo>
                  <a:pt x="1531621" y="324970"/>
                  <a:pt x="1532023" y="325441"/>
                  <a:pt x="1532534" y="325909"/>
                </a:cubicBezTo>
                <a:cubicBezTo>
                  <a:pt x="1559602" y="307796"/>
                  <a:pt x="1584734" y="287810"/>
                  <a:pt x="1602977" y="260909"/>
                </a:cubicBezTo>
                <a:close/>
                <a:moveTo>
                  <a:pt x="1738586" y="93"/>
                </a:moveTo>
                <a:cubicBezTo>
                  <a:pt x="1739586" y="-137"/>
                  <a:pt x="1740628" y="9"/>
                  <a:pt x="1741678" y="1125"/>
                </a:cubicBezTo>
                <a:cubicBezTo>
                  <a:pt x="1743505" y="3001"/>
                  <a:pt x="1742532" y="5336"/>
                  <a:pt x="1741688" y="7060"/>
                </a:cubicBezTo>
                <a:cubicBezTo>
                  <a:pt x="1740165" y="10140"/>
                  <a:pt x="1738843" y="13091"/>
                  <a:pt x="1738619" y="16733"/>
                </a:cubicBezTo>
                <a:cubicBezTo>
                  <a:pt x="1738431" y="19162"/>
                  <a:pt x="1738281" y="21833"/>
                  <a:pt x="1740091" y="23588"/>
                </a:cubicBezTo>
                <a:cubicBezTo>
                  <a:pt x="1747617" y="31088"/>
                  <a:pt x="1743550" y="34859"/>
                  <a:pt x="1738677" y="39142"/>
                </a:cubicBezTo>
                <a:cubicBezTo>
                  <a:pt x="1731935" y="44942"/>
                  <a:pt x="1730203" y="53237"/>
                  <a:pt x="1733427" y="62940"/>
                </a:cubicBezTo>
                <a:cubicBezTo>
                  <a:pt x="1734683" y="66896"/>
                  <a:pt x="1734606" y="69321"/>
                  <a:pt x="1730087" y="69352"/>
                </a:cubicBezTo>
                <a:cubicBezTo>
                  <a:pt x="1728331" y="69411"/>
                  <a:pt x="1728091" y="70752"/>
                  <a:pt x="1727650" y="72220"/>
                </a:cubicBezTo>
                <a:cubicBezTo>
                  <a:pt x="1718725" y="106803"/>
                  <a:pt x="1702909" y="137377"/>
                  <a:pt x="1683217" y="165659"/>
                </a:cubicBezTo>
                <a:cubicBezTo>
                  <a:pt x="1667247" y="188608"/>
                  <a:pt x="1648976" y="209452"/>
                  <a:pt x="1629846" y="229721"/>
                </a:cubicBezTo>
                <a:cubicBezTo>
                  <a:pt x="1629277" y="230345"/>
                  <a:pt x="1628727" y="231090"/>
                  <a:pt x="1628579" y="232307"/>
                </a:cubicBezTo>
                <a:cubicBezTo>
                  <a:pt x="1638645" y="229546"/>
                  <a:pt x="1646905" y="224301"/>
                  <a:pt x="1654744" y="218464"/>
                </a:cubicBezTo>
                <a:cubicBezTo>
                  <a:pt x="1675587" y="202985"/>
                  <a:pt x="1692156" y="183287"/>
                  <a:pt x="1708998" y="163943"/>
                </a:cubicBezTo>
                <a:cubicBezTo>
                  <a:pt x="1719244" y="152090"/>
                  <a:pt x="1729871" y="140588"/>
                  <a:pt x="1741523" y="130021"/>
                </a:cubicBezTo>
                <a:cubicBezTo>
                  <a:pt x="1743465" y="128259"/>
                  <a:pt x="1744676" y="126038"/>
                  <a:pt x="1745887" y="123817"/>
                </a:cubicBezTo>
                <a:cubicBezTo>
                  <a:pt x="1746584" y="122582"/>
                  <a:pt x="1747519" y="121460"/>
                  <a:pt x="1749347" y="121883"/>
                </a:cubicBezTo>
                <a:cubicBezTo>
                  <a:pt x="1751634" y="122412"/>
                  <a:pt x="1752125" y="124213"/>
                  <a:pt x="1752617" y="126013"/>
                </a:cubicBezTo>
                <a:cubicBezTo>
                  <a:pt x="1754144" y="131776"/>
                  <a:pt x="1753496" y="137007"/>
                  <a:pt x="1751495" y="142041"/>
                </a:cubicBezTo>
                <a:cubicBezTo>
                  <a:pt x="1746261" y="154936"/>
                  <a:pt x="1737190" y="165054"/>
                  <a:pt x="1727717" y="174701"/>
                </a:cubicBezTo>
                <a:cubicBezTo>
                  <a:pt x="1715459" y="187106"/>
                  <a:pt x="1703712" y="199978"/>
                  <a:pt x="1693354" y="214015"/>
                </a:cubicBezTo>
                <a:cubicBezTo>
                  <a:pt x="1692621" y="215009"/>
                  <a:pt x="1691065" y="215668"/>
                  <a:pt x="1692030" y="218421"/>
                </a:cubicBezTo>
                <a:cubicBezTo>
                  <a:pt x="1698864" y="211771"/>
                  <a:pt x="1705277" y="205255"/>
                  <a:pt x="1711837" y="198978"/>
                </a:cubicBezTo>
                <a:cubicBezTo>
                  <a:pt x="1718286" y="192704"/>
                  <a:pt x="1724845" y="186426"/>
                  <a:pt x="1731313" y="180273"/>
                </a:cubicBezTo>
                <a:cubicBezTo>
                  <a:pt x="1732852" y="178767"/>
                  <a:pt x="1734410" y="176656"/>
                  <a:pt x="1737207" y="178378"/>
                </a:cubicBezTo>
                <a:cubicBezTo>
                  <a:pt x="1740113" y="180098"/>
                  <a:pt x="1740237" y="183122"/>
                  <a:pt x="1739940" y="185555"/>
                </a:cubicBezTo>
                <a:cubicBezTo>
                  <a:pt x="1738923" y="192736"/>
                  <a:pt x="1736242" y="199125"/>
                  <a:pt x="1732245" y="204832"/>
                </a:cubicBezTo>
                <a:cubicBezTo>
                  <a:pt x="1718533" y="223707"/>
                  <a:pt x="1701914" y="240135"/>
                  <a:pt x="1686812" y="257845"/>
                </a:cubicBezTo>
                <a:cubicBezTo>
                  <a:pt x="1678657" y="267448"/>
                  <a:pt x="1671360" y="277626"/>
                  <a:pt x="1664556" y="288152"/>
                </a:cubicBezTo>
                <a:cubicBezTo>
                  <a:pt x="1663034" y="290505"/>
                  <a:pt x="1663470" y="292670"/>
                  <a:pt x="1664418" y="295304"/>
                </a:cubicBezTo>
                <a:cubicBezTo>
                  <a:pt x="1668225" y="305957"/>
                  <a:pt x="1665366" y="309688"/>
                  <a:pt x="1654080" y="308008"/>
                </a:cubicBezTo>
                <a:cubicBezTo>
                  <a:pt x="1650586" y="307520"/>
                  <a:pt x="1648371" y="308200"/>
                  <a:pt x="1646666" y="310801"/>
                </a:cubicBezTo>
                <a:cubicBezTo>
                  <a:pt x="1626127" y="342988"/>
                  <a:pt x="1600235" y="370389"/>
                  <a:pt x="1571163" y="394989"/>
                </a:cubicBezTo>
                <a:cubicBezTo>
                  <a:pt x="1559311" y="404958"/>
                  <a:pt x="1546947" y="414460"/>
                  <a:pt x="1534273" y="423366"/>
                </a:cubicBezTo>
                <a:cubicBezTo>
                  <a:pt x="1534365" y="423968"/>
                  <a:pt x="1534473" y="424692"/>
                  <a:pt x="1534563" y="425295"/>
                </a:cubicBezTo>
                <a:cubicBezTo>
                  <a:pt x="1534801" y="426134"/>
                  <a:pt x="1534983" y="426613"/>
                  <a:pt x="1535201" y="427332"/>
                </a:cubicBezTo>
                <a:cubicBezTo>
                  <a:pt x="1552895" y="413654"/>
                  <a:pt x="1570315" y="399621"/>
                  <a:pt x="1587187" y="384880"/>
                </a:cubicBezTo>
                <a:cubicBezTo>
                  <a:pt x="1632930" y="344940"/>
                  <a:pt x="1675952" y="302305"/>
                  <a:pt x="1719887" y="260608"/>
                </a:cubicBezTo>
                <a:cubicBezTo>
                  <a:pt x="1734653" y="246544"/>
                  <a:pt x="1745346" y="228861"/>
                  <a:pt x="1758213" y="213165"/>
                </a:cubicBezTo>
                <a:cubicBezTo>
                  <a:pt x="1766791" y="202700"/>
                  <a:pt x="1774857" y="191769"/>
                  <a:pt x="1785353" y="183058"/>
                </a:cubicBezTo>
                <a:cubicBezTo>
                  <a:pt x="1789677" y="179520"/>
                  <a:pt x="1794273" y="176336"/>
                  <a:pt x="1800877" y="176962"/>
                </a:cubicBezTo>
                <a:cubicBezTo>
                  <a:pt x="1803457" y="177238"/>
                  <a:pt x="1806419" y="177866"/>
                  <a:pt x="1807769" y="180970"/>
                </a:cubicBezTo>
                <a:cubicBezTo>
                  <a:pt x="1809008" y="184077"/>
                  <a:pt x="1806920" y="185602"/>
                  <a:pt x="1805034" y="186998"/>
                </a:cubicBezTo>
                <a:cubicBezTo>
                  <a:pt x="1804539" y="187378"/>
                  <a:pt x="1804063" y="187878"/>
                  <a:pt x="1803514" y="187897"/>
                </a:cubicBezTo>
                <a:cubicBezTo>
                  <a:pt x="1793193" y="188971"/>
                  <a:pt x="1792155" y="198213"/>
                  <a:pt x="1788211" y="205008"/>
                </a:cubicBezTo>
                <a:cubicBezTo>
                  <a:pt x="1786982" y="207109"/>
                  <a:pt x="1787181" y="209161"/>
                  <a:pt x="1789190" y="211516"/>
                </a:cubicBezTo>
                <a:cubicBezTo>
                  <a:pt x="1792806" y="215755"/>
                  <a:pt x="1791010" y="217754"/>
                  <a:pt x="1787239" y="219092"/>
                </a:cubicBezTo>
                <a:cubicBezTo>
                  <a:pt x="1783469" y="220431"/>
                  <a:pt x="1779241" y="220936"/>
                  <a:pt x="1775377" y="223853"/>
                </a:cubicBezTo>
                <a:cubicBezTo>
                  <a:pt x="1782527" y="225913"/>
                  <a:pt x="1786885" y="223344"/>
                  <a:pt x="1790824" y="220183"/>
                </a:cubicBezTo>
                <a:cubicBezTo>
                  <a:pt x="1799707" y="213222"/>
                  <a:pt x="1804607" y="203244"/>
                  <a:pt x="1809141" y="193038"/>
                </a:cubicBezTo>
                <a:cubicBezTo>
                  <a:pt x="1810059" y="191068"/>
                  <a:pt x="1810721" y="188866"/>
                  <a:pt x="1812132" y="187244"/>
                </a:cubicBezTo>
                <a:cubicBezTo>
                  <a:pt x="1814735" y="184006"/>
                  <a:pt x="1817974" y="183534"/>
                  <a:pt x="1822286" y="187265"/>
                </a:cubicBezTo>
                <a:cubicBezTo>
                  <a:pt x="1827987" y="192161"/>
                  <a:pt x="1829689" y="191740"/>
                  <a:pt x="1830357" y="185176"/>
                </a:cubicBezTo>
                <a:cubicBezTo>
                  <a:pt x="1831231" y="176304"/>
                  <a:pt x="1835247" y="169991"/>
                  <a:pt x="1843211" y="166452"/>
                </a:cubicBezTo>
                <a:cubicBezTo>
                  <a:pt x="1844858" y="165669"/>
                  <a:pt x="1846580" y="164642"/>
                  <a:pt x="1848681" y="166146"/>
                </a:cubicBezTo>
                <a:cubicBezTo>
                  <a:pt x="1850929" y="167888"/>
                  <a:pt x="1849883" y="169740"/>
                  <a:pt x="1849368" y="171453"/>
                </a:cubicBezTo>
                <a:cubicBezTo>
                  <a:pt x="1848669" y="174142"/>
                  <a:pt x="1847751" y="176838"/>
                  <a:pt x="1847179" y="179643"/>
                </a:cubicBezTo>
                <a:cubicBezTo>
                  <a:pt x="1846093" y="184162"/>
                  <a:pt x="1846470" y="188874"/>
                  <a:pt x="1850416" y="193102"/>
                </a:cubicBezTo>
                <a:cubicBezTo>
                  <a:pt x="1853303" y="196154"/>
                  <a:pt x="1853390" y="198210"/>
                  <a:pt x="1850533" y="200487"/>
                </a:cubicBezTo>
                <a:cubicBezTo>
                  <a:pt x="1841338" y="207580"/>
                  <a:pt x="1836183" y="216597"/>
                  <a:pt x="1841762" y="230219"/>
                </a:cubicBezTo>
                <a:cubicBezTo>
                  <a:pt x="1842601" y="232129"/>
                  <a:pt x="1842232" y="234080"/>
                  <a:pt x="1840128" y="234029"/>
                </a:cubicBezTo>
                <a:cubicBezTo>
                  <a:pt x="1835463" y="233823"/>
                  <a:pt x="1835166" y="236983"/>
                  <a:pt x="1834337" y="240281"/>
                </a:cubicBezTo>
                <a:cubicBezTo>
                  <a:pt x="1826185" y="271930"/>
                  <a:pt x="1811727" y="299794"/>
                  <a:pt x="1794161" y="326066"/>
                </a:cubicBezTo>
                <a:cubicBezTo>
                  <a:pt x="1776777" y="352090"/>
                  <a:pt x="1756361" y="375551"/>
                  <a:pt x="1734263" y="398100"/>
                </a:cubicBezTo>
                <a:cubicBezTo>
                  <a:pt x="1741291" y="397137"/>
                  <a:pt x="1749842" y="392367"/>
                  <a:pt x="1757954" y="386885"/>
                </a:cubicBezTo>
                <a:cubicBezTo>
                  <a:pt x="1779364" y="372233"/>
                  <a:pt x="1795859" y="352780"/>
                  <a:pt x="1812737" y="333679"/>
                </a:cubicBezTo>
                <a:cubicBezTo>
                  <a:pt x="1824521" y="320320"/>
                  <a:pt x="1835922" y="306611"/>
                  <a:pt x="1849624" y="295005"/>
                </a:cubicBezTo>
                <a:cubicBezTo>
                  <a:pt x="1851199" y="293741"/>
                  <a:pt x="1852171" y="292134"/>
                  <a:pt x="1852869" y="290172"/>
                </a:cubicBezTo>
                <a:cubicBezTo>
                  <a:pt x="1853494" y="288455"/>
                  <a:pt x="1854576" y="286843"/>
                  <a:pt x="1856990" y="287489"/>
                </a:cubicBezTo>
                <a:cubicBezTo>
                  <a:pt x="1859422" y="288255"/>
                  <a:pt x="1859968" y="290417"/>
                  <a:pt x="1860257" y="292345"/>
                </a:cubicBezTo>
                <a:cubicBezTo>
                  <a:pt x="1861015" y="299589"/>
                  <a:pt x="1860127" y="306160"/>
                  <a:pt x="1856935" y="312082"/>
                </a:cubicBezTo>
                <a:cubicBezTo>
                  <a:pt x="1850770" y="323919"/>
                  <a:pt x="1841590" y="333313"/>
                  <a:pt x="1832409" y="342707"/>
                </a:cubicBezTo>
                <a:cubicBezTo>
                  <a:pt x="1819675" y="355613"/>
                  <a:pt x="1808201" y="369566"/>
                  <a:pt x="1798281" y="385043"/>
                </a:cubicBezTo>
                <a:cubicBezTo>
                  <a:pt x="1805958" y="377395"/>
                  <a:pt x="1813617" y="369627"/>
                  <a:pt x="1821404" y="361975"/>
                </a:cubicBezTo>
                <a:cubicBezTo>
                  <a:pt x="1827267" y="356205"/>
                  <a:pt x="1833386" y="350669"/>
                  <a:pt x="1839377" y="345017"/>
                </a:cubicBezTo>
                <a:cubicBezTo>
                  <a:pt x="1840825" y="343635"/>
                  <a:pt x="1842363" y="342130"/>
                  <a:pt x="1844941" y="343860"/>
                </a:cubicBezTo>
                <a:cubicBezTo>
                  <a:pt x="1847262" y="345357"/>
                  <a:pt x="1847277" y="347658"/>
                  <a:pt x="1847164" y="349842"/>
                </a:cubicBezTo>
                <a:cubicBezTo>
                  <a:pt x="1846803" y="358455"/>
                  <a:pt x="1843225" y="365480"/>
                  <a:pt x="1838441" y="371820"/>
                </a:cubicBezTo>
                <a:cubicBezTo>
                  <a:pt x="1832630" y="379404"/>
                  <a:pt x="1826435" y="386639"/>
                  <a:pt x="1820021" y="393881"/>
                </a:cubicBezTo>
                <a:cubicBezTo>
                  <a:pt x="1827745" y="391683"/>
                  <a:pt x="1835469" y="389484"/>
                  <a:pt x="1843247" y="387648"/>
                </a:cubicBezTo>
                <a:cubicBezTo>
                  <a:pt x="1841726" y="401751"/>
                  <a:pt x="1833689" y="404808"/>
                  <a:pt x="1826441" y="407232"/>
                </a:cubicBezTo>
                <a:cubicBezTo>
                  <a:pt x="1816648" y="410348"/>
                  <a:pt x="1807403" y="414172"/>
                  <a:pt x="1798340" y="418475"/>
                </a:cubicBezTo>
                <a:cubicBezTo>
                  <a:pt x="1794876" y="422589"/>
                  <a:pt x="1791395" y="426583"/>
                  <a:pt x="1788058" y="430814"/>
                </a:cubicBezTo>
                <a:cubicBezTo>
                  <a:pt x="1784630" y="435169"/>
                  <a:pt x="1781423" y="439516"/>
                  <a:pt x="1778250" y="444105"/>
                </a:cubicBezTo>
                <a:cubicBezTo>
                  <a:pt x="1775995" y="447452"/>
                  <a:pt x="1773119" y="450334"/>
                  <a:pt x="1777135" y="455772"/>
                </a:cubicBezTo>
                <a:cubicBezTo>
                  <a:pt x="1778943" y="458255"/>
                  <a:pt x="1771677" y="472309"/>
                  <a:pt x="1768840" y="473253"/>
                </a:cubicBezTo>
                <a:cubicBezTo>
                  <a:pt x="1768419" y="473388"/>
                  <a:pt x="1767998" y="473524"/>
                  <a:pt x="1767669" y="473535"/>
                </a:cubicBezTo>
                <a:cubicBezTo>
                  <a:pt x="1761228" y="473267"/>
                  <a:pt x="1760417" y="477413"/>
                  <a:pt x="1761087" y="482599"/>
                </a:cubicBezTo>
                <a:cubicBezTo>
                  <a:pt x="1761738" y="487665"/>
                  <a:pt x="1763778" y="493895"/>
                  <a:pt x="1754725" y="491656"/>
                </a:cubicBezTo>
                <a:cubicBezTo>
                  <a:pt x="1753701" y="491449"/>
                  <a:pt x="1753589" y="492179"/>
                  <a:pt x="1753278" y="493037"/>
                </a:cubicBezTo>
                <a:cubicBezTo>
                  <a:pt x="1747079" y="514930"/>
                  <a:pt x="1733661" y="532098"/>
                  <a:pt x="1720463" y="549260"/>
                </a:cubicBezTo>
                <a:cubicBezTo>
                  <a:pt x="1719712" y="550133"/>
                  <a:pt x="1718960" y="551006"/>
                  <a:pt x="1718209" y="551879"/>
                </a:cubicBezTo>
                <a:cubicBezTo>
                  <a:pt x="1734041" y="547106"/>
                  <a:pt x="1787567" y="539854"/>
                  <a:pt x="1803757" y="541126"/>
                </a:cubicBezTo>
                <a:cubicBezTo>
                  <a:pt x="1818153" y="542216"/>
                  <a:pt x="1894232" y="513247"/>
                  <a:pt x="1908472" y="497141"/>
                </a:cubicBezTo>
                <a:cubicBezTo>
                  <a:pt x="1912607" y="509237"/>
                  <a:pt x="1908392" y="514224"/>
                  <a:pt x="1905273" y="519902"/>
                </a:cubicBezTo>
                <a:cubicBezTo>
                  <a:pt x="1900852" y="527925"/>
                  <a:pt x="1900807" y="533498"/>
                  <a:pt x="1912288" y="539411"/>
                </a:cubicBezTo>
                <a:cubicBezTo>
                  <a:pt x="1945159" y="556233"/>
                  <a:pt x="1944920" y="556847"/>
                  <a:pt x="1920238" y="582026"/>
                </a:cubicBezTo>
                <a:cubicBezTo>
                  <a:pt x="1919084" y="583155"/>
                  <a:pt x="1920267" y="586628"/>
                  <a:pt x="1920301" y="589050"/>
                </a:cubicBezTo>
                <a:cubicBezTo>
                  <a:pt x="1928199" y="592418"/>
                  <a:pt x="1935459" y="582725"/>
                  <a:pt x="1945762" y="592554"/>
                </a:cubicBezTo>
                <a:cubicBezTo>
                  <a:pt x="1914574" y="638303"/>
                  <a:pt x="1863299" y="682549"/>
                  <a:pt x="1816063" y="717694"/>
                </a:cubicBezTo>
                <a:cubicBezTo>
                  <a:pt x="1859976" y="727239"/>
                  <a:pt x="1879538" y="687817"/>
                  <a:pt x="1911348" y="691712"/>
                </a:cubicBezTo>
                <a:cubicBezTo>
                  <a:pt x="1928638" y="703244"/>
                  <a:pt x="1885466" y="724322"/>
                  <a:pt x="1930339" y="728505"/>
                </a:cubicBezTo>
                <a:cubicBezTo>
                  <a:pt x="1912832" y="739754"/>
                  <a:pt x="1900228" y="750596"/>
                  <a:pt x="1888884" y="763212"/>
                </a:cubicBezTo>
                <a:cubicBezTo>
                  <a:pt x="1868780" y="785816"/>
                  <a:pt x="1866343" y="800434"/>
                  <a:pt x="1881504" y="829360"/>
                </a:cubicBezTo>
                <a:cubicBezTo>
                  <a:pt x="1891538" y="848405"/>
                  <a:pt x="1904520" y="865775"/>
                  <a:pt x="1898869" y="889102"/>
                </a:cubicBezTo>
                <a:cubicBezTo>
                  <a:pt x="1894985" y="905102"/>
                  <a:pt x="1898958" y="915386"/>
                  <a:pt x="1921601" y="907477"/>
                </a:cubicBezTo>
                <a:cubicBezTo>
                  <a:pt x="1946039" y="899023"/>
                  <a:pt x="1957837" y="912919"/>
                  <a:pt x="1955508" y="940738"/>
                </a:cubicBezTo>
                <a:cubicBezTo>
                  <a:pt x="1954000" y="958597"/>
                  <a:pt x="1959224" y="963993"/>
                  <a:pt x="1976481" y="961353"/>
                </a:cubicBezTo>
                <a:cubicBezTo>
                  <a:pt x="1995567" y="958409"/>
                  <a:pt x="2012271" y="946217"/>
                  <a:pt x="2037146" y="950953"/>
                </a:cubicBezTo>
                <a:cubicBezTo>
                  <a:pt x="2022790" y="983900"/>
                  <a:pt x="1980355" y="976122"/>
                  <a:pt x="1962580" y="1007610"/>
                </a:cubicBezTo>
                <a:cubicBezTo>
                  <a:pt x="1989275" y="1006833"/>
                  <a:pt x="2009676" y="1006025"/>
                  <a:pt x="2028421" y="998611"/>
                </a:cubicBezTo>
                <a:cubicBezTo>
                  <a:pt x="2036238" y="995562"/>
                  <a:pt x="2044823" y="992486"/>
                  <a:pt x="2050829" y="1001611"/>
                </a:cubicBezTo>
                <a:cubicBezTo>
                  <a:pt x="2058003" y="1012636"/>
                  <a:pt x="2047439" y="1017232"/>
                  <a:pt x="2041050" y="1019506"/>
                </a:cubicBezTo>
                <a:cubicBezTo>
                  <a:pt x="2023020" y="1025806"/>
                  <a:pt x="2010541" y="1039673"/>
                  <a:pt x="1996418" y="1050687"/>
                </a:cubicBezTo>
                <a:cubicBezTo>
                  <a:pt x="1965517" y="1074864"/>
                  <a:pt x="1930634" y="1095299"/>
                  <a:pt x="1907231" y="1134124"/>
                </a:cubicBezTo>
                <a:cubicBezTo>
                  <a:pt x="1942339" y="1123252"/>
                  <a:pt x="1966286" y="1099793"/>
                  <a:pt x="1999628" y="1094067"/>
                </a:cubicBezTo>
                <a:cubicBezTo>
                  <a:pt x="1975297" y="1129653"/>
                  <a:pt x="1940811" y="1153466"/>
                  <a:pt x="1908700" y="1179865"/>
                </a:cubicBezTo>
                <a:cubicBezTo>
                  <a:pt x="1899559" y="1187320"/>
                  <a:pt x="1889855" y="1192492"/>
                  <a:pt x="1889868" y="1207997"/>
                </a:cubicBezTo>
                <a:cubicBezTo>
                  <a:pt x="1889860" y="1238039"/>
                  <a:pt x="1880309" y="1263315"/>
                  <a:pt x="1853631" y="1277417"/>
                </a:cubicBezTo>
                <a:cubicBezTo>
                  <a:pt x="1853430" y="1277545"/>
                  <a:pt x="1855637" y="1281953"/>
                  <a:pt x="1857096" y="1285053"/>
                </a:cubicBezTo>
                <a:cubicBezTo>
                  <a:pt x="1874696" y="1285430"/>
                  <a:pt x="1885755" y="1267251"/>
                  <a:pt x="1909019" y="1272282"/>
                </a:cubicBezTo>
                <a:cubicBezTo>
                  <a:pt x="1891328" y="1296984"/>
                  <a:pt x="1876677" y="1319161"/>
                  <a:pt x="1848098" y="1331631"/>
                </a:cubicBezTo>
                <a:cubicBezTo>
                  <a:pt x="1825215" y="1341608"/>
                  <a:pt x="1796024" y="1347799"/>
                  <a:pt x="1782897" y="1377919"/>
                </a:cubicBezTo>
                <a:cubicBezTo>
                  <a:pt x="1804185" y="1383017"/>
                  <a:pt x="1818358" y="1375272"/>
                  <a:pt x="1832839" y="1369576"/>
                </a:cubicBezTo>
                <a:cubicBezTo>
                  <a:pt x="1855135" y="1360830"/>
                  <a:pt x="1876830" y="1351015"/>
                  <a:pt x="1899109" y="1342149"/>
                </a:cubicBezTo>
                <a:cubicBezTo>
                  <a:pt x="1907548" y="1338836"/>
                  <a:pt x="1916975" y="1336217"/>
                  <a:pt x="1924893" y="1350730"/>
                </a:cubicBezTo>
                <a:cubicBezTo>
                  <a:pt x="1895614" y="1354864"/>
                  <a:pt x="1880691" y="1375233"/>
                  <a:pt x="1864819" y="1394423"/>
                </a:cubicBezTo>
                <a:cubicBezTo>
                  <a:pt x="1855856" y="1405264"/>
                  <a:pt x="1849395" y="1419533"/>
                  <a:pt x="1829715" y="1414866"/>
                </a:cubicBezTo>
                <a:cubicBezTo>
                  <a:pt x="1819309" y="1412429"/>
                  <a:pt x="1814120" y="1420479"/>
                  <a:pt x="1816666" y="1430084"/>
                </a:cubicBezTo>
                <a:cubicBezTo>
                  <a:pt x="1825508" y="1463947"/>
                  <a:pt x="1804138" y="1476658"/>
                  <a:pt x="1781075" y="1483976"/>
                </a:cubicBezTo>
                <a:cubicBezTo>
                  <a:pt x="1737493" y="1497921"/>
                  <a:pt x="1703985" y="1528243"/>
                  <a:pt x="1662135" y="1545641"/>
                </a:cubicBezTo>
                <a:cubicBezTo>
                  <a:pt x="1621421" y="1562518"/>
                  <a:pt x="1309213" y="1644982"/>
                  <a:pt x="1228496" y="1654846"/>
                </a:cubicBezTo>
                <a:cubicBezTo>
                  <a:pt x="734556" y="1715203"/>
                  <a:pt x="322997" y="1384057"/>
                  <a:pt x="320644" y="1379412"/>
                </a:cubicBezTo>
                <a:cubicBezTo>
                  <a:pt x="309754" y="1357610"/>
                  <a:pt x="289551" y="1348720"/>
                  <a:pt x="270759" y="1337481"/>
                </a:cubicBezTo>
                <a:cubicBezTo>
                  <a:pt x="254381" y="1327615"/>
                  <a:pt x="236924" y="1317178"/>
                  <a:pt x="228113" y="1299667"/>
                </a:cubicBezTo>
                <a:cubicBezTo>
                  <a:pt x="216458" y="1276439"/>
                  <a:pt x="242410" y="1294947"/>
                  <a:pt x="245333" y="1285763"/>
                </a:cubicBezTo>
                <a:cubicBezTo>
                  <a:pt x="234720" y="1273886"/>
                  <a:pt x="219423" y="1263135"/>
                  <a:pt x="213717" y="1249396"/>
                </a:cubicBezTo>
                <a:cubicBezTo>
                  <a:pt x="193226" y="1199693"/>
                  <a:pt x="159854" y="1164111"/>
                  <a:pt x="113881" y="1137192"/>
                </a:cubicBezTo>
                <a:cubicBezTo>
                  <a:pt x="100683" y="1129398"/>
                  <a:pt x="90568" y="1114960"/>
                  <a:pt x="73849" y="1113100"/>
                </a:cubicBezTo>
                <a:cubicBezTo>
                  <a:pt x="36733" y="1109140"/>
                  <a:pt x="42173" y="1068255"/>
                  <a:pt x="20263" y="1050943"/>
                </a:cubicBezTo>
                <a:cubicBezTo>
                  <a:pt x="18198" y="1049317"/>
                  <a:pt x="13140" y="1027228"/>
                  <a:pt x="8595" y="1004970"/>
                </a:cubicBezTo>
                <a:lnTo>
                  <a:pt x="6783" y="995844"/>
                </a:lnTo>
                <a:lnTo>
                  <a:pt x="9724" y="994413"/>
                </a:lnTo>
                <a:lnTo>
                  <a:pt x="11037" y="999486"/>
                </a:lnTo>
                <a:cubicBezTo>
                  <a:pt x="14116" y="1010934"/>
                  <a:pt x="16916" y="1019681"/>
                  <a:pt x="17989" y="1017464"/>
                </a:cubicBezTo>
                <a:cubicBezTo>
                  <a:pt x="20834" y="1011433"/>
                  <a:pt x="25764" y="1006058"/>
                  <a:pt x="21860" y="998437"/>
                </a:cubicBezTo>
                <a:cubicBezTo>
                  <a:pt x="20669" y="996024"/>
                  <a:pt x="19867" y="989169"/>
                  <a:pt x="16531" y="989724"/>
                </a:cubicBezTo>
                <a:cubicBezTo>
                  <a:pt x="15419" y="989909"/>
                  <a:pt x="14027" y="990917"/>
                  <a:pt x="12243" y="993188"/>
                </a:cubicBezTo>
                <a:lnTo>
                  <a:pt x="9724" y="994413"/>
                </a:lnTo>
                <a:lnTo>
                  <a:pt x="7918" y="987443"/>
                </a:lnTo>
                <a:cubicBezTo>
                  <a:pt x="5848" y="979222"/>
                  <a:pt x="3868" y="971026"/>
                  <a:pt x="2406" y="965300"/>
                </a:cubicBezTo>
                <a:lnTo>
                  <a:pt x="2083" y="964112"/>
                </a:lnTo>
                <a:lnTo>
                  <a:pt x="2754" y="954092"/>
                </a:lnTo>
                <a:cubicBezTo>
                  <a:pt x="6095" y="926587"/>
                  <a:pt x="15820" y="895491"/>
                  <a:pt x="31566" y="893447"/>
                </a:cubicBezTo>
                <a:cubicBezTo>
                  <a:pt x="14911" y="860452"/>
                  <a:pt x="14911" y="860452"/>
                  <a:pt x="52206" y="854594"/>
                </a:cubicBezTo>
                <a:cubicBezTo>
                  <a:pt x="34418" y="833873"/>
                  <a:pt x="33602" y="828449"/>
                  <a:pt x="50190" y="820622"/>
                </a:cubicBezTo>
                <a:cubicBezTo>
                  <a:pt x="66155" y="813059"/>
                  <a:pt x="84692" y="810133"/>
                  <a:pt x="98778" y="798878"/>
                </a:cubicBezTo>
                <a:cubicBezTo>
                  <a:pt x="80211" y="772247"/>
                  <a:pt x="71440" y="741046"/>
                  <a:pt x="39477" y="728797"/>
                </a:cubicBezTo>
                <a:cubicBezTo>
                  <a:pt x="34449" y="726907"/>
                  <a:pt x="30033" y="718818"/>
                  <a:pt x="32418" y="714135"/>
                </a:cubicBezTo>
                <a:cubicBezTo>
                  <a:pt x="40732" y="696774"/>
                  <a:pt x="20252" y="664756"/>
                  <a:pt x="53539" y="660124"/>
                </a:cubicBezTo>
                <a:cubicBezTo>
                  <a:pt x="57638" y="659501"/>
                  <a:pt x="60973" y="655997"/>
                  <a:pt x="56973" y="651407"/>
                </a:cubicBezTo>
                <a:cubicBezTo>
                  <a:pt x="43256" y="635757"/>
                  <a:pt x="57141" y="636380"/>
                  <a:pt x="65177" y="634051"/>
                </a:cubicBezTo>
                <a:cubicBezTo>
                  <a:pt x="74914" y="631300"/>
                  <a:pt x="87382" y="637906"/>
                  <a:pt x="95409" y="628914"/>
                </a:cubicBezTo>
                <a:cubicBezTo>
                  <a:pt x="91836" y="619828"/>
                  <a:pt x="83731" y="620221"/>
                  <a:pt x="77587" y="617521"/>
                </a:cubicBezTo>
                <a:cubicBezTo>
                  <a:pt x="59615" y="609525"/>
                  <a:pt x="44480" y="599859"/>
                  <a:pt x="40415" y="577949"/>
                </a:cubicBezTo>
                <a:cubicBezTo>
                  <a:pt x="37093" y="560253"/>
                  <a:pt x="32982" y="544644"/>
                  <a:pt x="55220" y="538444"/>
                </a:cubicBezTo>
                <a:cubicBezTo>
                  <a:pt x="58716" y="537479"/>
                  <a:pt x="60238" y="535126"/>
                  <a:pt x="60444" y="532091"/>
                </a:cubicBezTo>
                <a:cubicBezTo>
                  <a:pt x="57375" y="529287"/>
                  <a:pt x="54397" y="526359"/>
                  <a:pt x="50997" y="524292"/>
                </a:cubicBezTo>
                <a:cubicBezTo>
                  <a:pt x="39609" y="517528"/>
                  <a:pt x="34519" y="507161"/>
                  <a:pt x="29797" y="496296"/>
                </a:cubicBezTo>
                <a:cubicBezTo>
                  <a:pt x="26771" y="489372"/>
                  <a:pt x="23432" y="482580"/>
                  <a:pt x="18025" y="476705"/>
                </a:cubicBezTo>
                <a:cubicBezTo>
                  <a:pt x="14719" y="473061"/>
                  <a:pt x="10900" y="470404"/>
                  <a:pt x="6383" y="468980"/>
                </a:cubicBezTo>
                <a:cubicBezTo>
                  <a:pt x="2433" y="467660"/>
                  <a:pt x="1045" y="465768"/>
                  <a:pt x="3045" y="462188"/>
                </a:cubicBezTo>
                <a:cubicBezTo>
                  <a:pt x="8677" y="451944"/>
                  <a:pt x="9882" y="440880"/>
                  <a:pt x="3242" y="428263"/>
                </a:cubicBezTo>
                <a:cubicBezTo>
                  <a:pt x="1235" y="424454"/>
                  <a:pt x="1716" y="421046"/>
                  <a:pt x="4901" y="419485"/>
                </a:cubicBezTo>
                <a:cubicBezTo>
                  <a:pt x="18139" y="412862"/>
                  <a:pt x="19514" y="398521"/>
                  <a:pt x="23741" y="386265"/>
                </a:cubicBezTo>
                <a:cubicBezTo>
                  <a:pt x="29731" y="368862"/>
                  <a:pt x="34898" y="351123"/>
                  <a:pt x="38036" y="332362"/>
                </a:cubicBezTo>
                <a:cubicBezTo>
                  <a:pt x="39883" y="321155"/>
                  <a:pt x="41637" y="310073"/>
                  <a:pt x="37374" y="297860"/>
                </a:cubicBezTo>
                <a:cubicBezTo>
                  <a:pt x="36372" y="294866"/>
                  <a:pt x="36980" y="292301"/>
                  <a:pt x="38063" y="289963"/>
                </a:cubicBezTo>
                <a:cubicBezTo>
                  <a:pt x="42597" y="279756"/>
                  <a:pt x="40234" y="269176"/>
                  <a:pt x="33975" y="258363"/>
                </a:cubicBezTo>
                <a:cubicBezTo>
                  <a:pt x="30125" y="251830"/>
                  <a:pt x="30327" y="250975"/>
                  <a:pt x="37609" y="250972"/>
                </a:cubicBezTo>
                <a:cubicBezTo>
                  <a:pt x="52373" y="250838"/>
                  <a:pt x="67065" y="250950"/>
                  <a:pt x="81247" y="248413"/>
                </a:cubicBezTo>
                <a:cubicBezTo>
                  <a:pt x="97150" y="245576"/>
                  <a:pt x="101623" y="240095"/>
                  <a:pt x="87027" y="225202"/>
                </a:cubicBezTo>
                <a:cubicBezTo>
                  <a:pt x="83903" y="222037"/>
                  <a:pt x="81054" y="218498"/>
                  <a:pt x="79230" y="214441"/>
                </a:cubicBezTo>
                <a:cubicBezTo>
                  <a:pt x="77863" y="211216"/>
                  <a:pt x="78288" y="208901"/>
                  <a:pt x="80687" y="207245"/>
                </a:cubicBezTo>
                <a:cubicBezTo>
                  <a:pt x="83471" y="205213"/>
                  <a:pt x="85515" y="207809"/>
                  <a:pt x="87562" y="209678"/>
                </a:cubicBezTo>
                <a:cubicBezTo>
                  <a:pt x="98671" y="219722"/>
                  <a:pt x="111706" y="226431"/>
                  <a:pt x="124300" y="233881"/>
                </a:cubicBezTo>
                <a:cubicBezTo>
                  <a:pt x="142360" y="244660"/>
                  <a:pt x="161099" y="254083"/>
                  <a:pt x="177765" y="267332"/>
                </a:cubicBezTo>
                <a:cubicBezTo>
                  <a:pt x="182023" y="270702"/>
                  <a:pt x="187661" y="267847"/>
                  <a:pt x="187213" y="261926"/>
                </a:cubicBezTo>
                <a:cubicBezTo>
                  <a:pt x="186764" y="256006"/>
                  <a:pt x="189729" y="255906"/>
                  <a:pt x="194337" y="257205"/>
                </a:cubicBezTo>
                <a:cubicBezTo>
                  <a:pt x="199861" y="258714"/>
                  <a:pt x="205383" y="260225"/>
                  <a:pt x="210833" y="261979"/>
                </a:cubicBezTo>
                <a:cubicBezTo>
                  <a:pt x="216519" y="263847"/>
                  <a:pt x="219587" y="268105"/>
                  <a:pt x="220951" y="273511"/>
                </a:cubicBezTo>
                <a:cubicBezTo>
                  <a:pt x="221215" y="274531"/>
                  <a:pt x="221415" y="275675"/>
                  <a:pt x="221308" y="276617"/>
                </a:cubicBezTo>
                <a:lnTo>
                  <a:pt x="220390" y="277794"/>
                </a:lnTo>
                <a:lnTo>
                  <a:pt x="219184" y="278292"/>
                </a:lnTo>
                <a:cubicBezTo>
                  <a:pt x="217932" y="278836"/>
                  <a:pt x="217856" y="278975"/>
                  <a:pt x="219827" y="278515"/>
                </a:cubicBezTo>
                <a:lnTo>
                  <a:pt x="220390" y="277794"/>
                </a:lnTo>
                <a:lnTo>
                  <a:pt x="225602" y="275640"/>
                </a:lnTo>
                <a:cubicBezTo>
                  <a:pt x="231073" y="273321"/>
                  <a:pt x="237770" y="270158"/>
                  <a:pt x="238725" y="267703"/>
                </a:cubicBezTo>
                <a:cubicBezTo>
                  <a:pt x="238799" y="267458"/>
                  <a:pt x="306286" y="282631"/>
                  <a:pt x="327695" y="292934"/>
                </a:cubicBezTo>
                <a:cubicBezTo>
                  <a:pt x="341023" y="299390"/>
                  <a:pt x="599974" y="399939"/>
                  <a:pt x="931839" y="361634"/>
                </a:cubicBezTo>
                <a:cubicBezTo>
                  <a:pt x="943551" y="360271"/>
                  <a:pt x="954657" y="359291"/>
                  <a:pt x="966002" y="358425"/>
                </a:cubicBezTo>
                <a:cubicBezTo>
                  <a:pt x="1066255" y="350083"/>
                  <a:pt x="1165023" y="344336"/>
                  <a:pt x="1205961" y="337022"/>
                </a:cubicBezTo>
                <a:cubicBezTo>
                  <a:pt x="1237968" y="331220"/>
                  <a:pt x="1399293" y="285815"/>
                  <a:pt x="1443310" y="250536"/>
                </a:cubicBezTo>
                <a:cubicBezTo>
                  <a:pt x="1488297" y="214376"/>
                  <a:pt x="1529887" y="174697"/>
                  <a:pt x="1571239" y="134904"/>
                </a:cubicBezTo>
                <a:cubicBezTo>
                  <a:pt x="1589176" y="117705"/>
                  <a:pt x="1608648" y="101907"/>
                  <a:pt x="1624247" y="82363"/>
                </a:cubicBezTo>
                <a:cubicBezTo>
                  <a:pt x="1639827" y="62699"/>
                  <a:pt x="1654420" y="42341"/>
                  <a:pt x="1671755" y="24072"/>
                </a:cubicBezTo>
                <a:cubicBezTo>
                  <a:pt x="1676703" y="18818"/>
                  <a:pt x="1681596" y="13202"/>
                  <a:pt x="1689813" y="12077"/>
                </a:cubicBezTo>
                <a:cubicBezTo>
                  <a:pt x="1691643" y="11773"/>
                  <a:pt x="1693637" y="11827"/>
                  <a:pt x="1695539" y="12005"/>
                </a:cubicBezTo>
                <a:cubicBezTo>
                  <a:pt x="1697661" y="12176"/>
                  <a:pt x="1699489" y="13326"/>
                  <a:pt x="1700566" y="15349"/>
                </a:cubicBezTo>
                <a:cubicBezTo>
                  <a:pt x="1701679" y="17614"/>
                  <a:pt x="1700560" y="18984"/>
                  <a:pt x="1699205" y="20240"/>
                </a:cubicBezTo>
                <a:cubicBezTo>
                  <a:pt x="1698234" y="21121"/>
                  <a:pt x="1697335" y="22484"/>
                  <a:pt x="1695944" y="22773"/>
                </a:cubicBezTo>
                <a:cubicBezTo>
                  <a:pt x="1687049" y="24526"/>
                  <a:pt x="1684752" y="31993"/>
                  <a:pt x="1681449" y="38645"/>
                </a:cubicBezTo>
                <a:cubicBezTo>
                  <a:pt x="1679999" y="41481"/>
                  <a:pt x="1678349" y="43716"/>
                  <a:pt x="1682350" y="47579"/>
                </a:cubicBezTo>
                <a:cubicBezTo>
                  <a:pt x="1685839" y="50975"/>
                  <a:pt x="1683037" y="52886"/>
                  <a:pt x="1680109" y="53954"/>
                </a:cubicBezTo>
                <a:cubicBezTo>
                  <a:pt x="1676027" y="55424"/>
                  <a:pt x="1670940" y="55353"/>
                  <a:pt x="1666763" y="59855"/>
                </a:cubicBezTo>
                <a:cubicBezTo>
                  <a:pt x="1684930" y="59606"/>
                  <a:pt x="1690894" y="47897"/>
                  <a:pt x="1697533" y="37014"/>
                </a:cubicBezTo>
                <a:cubicBezTo>
                  <a:pt x="1700027" y="33053"/>
                  <a:pt x="1701425" y="28403"/>
                  <a:pt x="1703407" y="23976"/>
                </a:cubicBezTo>
                <a:cubicBezTo>
                  <a:pt x="1705903" y="18562"/>
                  <a:pt x="1709709" y="18191"/>
                  <a:pt x="1715247" y="22729"/>
                </a:cubicBezTo>
                <a:cubicBezTo>
                  <a:pt x="1720161" y="26803"/>
                  <a:pt x="1722193" y="26372"/>
                  <a:pt x="1722750" y="20538"/>
                </a:cubicBezTo>
                <a:cubicBezTo>
                  <a:pt x="1723587" y="11425"/>
                  <a:pt x="1727677" y="4867"/>
                  <a:pt x="1735751" y="1324"/>
                </a:cubicBezTo>
                <a:cubicBezTo>
                  <a:pt x="1736630" y="931"/>
                  <a:pt x="1737586" y="324"/>
                  <a:pt x="1738586" y="93"/>
                </a:cubicBezTo>
                <a:close/>
              </a:path>
            </a:pathLst>
          </a:custGeom>
        </p:spPr>
        <p:txBody>
          <a:bodyPr wrap="square" rtlCol="0" anchor="ctr">
            <a:noAutofit/>
          </a:bodyPr>
          <a:lstStyle>
            <a:lvl1pPr algn="ctr">
              <a:buNone/>
              <a:defRPr/>
            </a:lvl1pPr>
          </a:lstStyle>
          <a:p>
            <a:pPr rtl="0"/>
            <a:r>
              <a:rPr lang="nl-NL" noProof="0"/>
              <a:t>Klik op het pictogram als u een afbeelding wilt toevoegen</a:t>
            </a:r>
          </a:p>
        </p:txBody>
      </p:sp>
      <p:sp>
        <p:nvSpPr>
          <p:cNvPr id="2" name="Tijdelijke aanduiding voor datum 1">
            <a:extLst>
              <a:ext uri="{FF2B5EF4-FFF2-40B4-BE49-F238E27FC236}">
                <a16:creationId xmlns:a16="http://schemas.microsoft.com/office/drawing/2014/main" id="{71C9756B-145D-4BA8-AA43-904C1E7CB86D}"/>
              </a:ext>
            </a:extLst>
          </p:cNvPr>
          <p:cNvSpPr>
            <a:spLocks noGrp="1"/>
          </p:cNvSpPr>
          <p:nvPr>
            <p:ph type="dt" sz="half" idx="10"/>
          </p:nvPr>
        </p:nvSpPr>
        <p:spPr/>
        <p:txBody>
          <a:bodyPr rtlCol="0"/>
          <a:lstStyle/>
          <a:p>
            <a:fld id="{0E18920E-FD58-42AB-B72C-1D572F113C4A}" type="datetimeFigureOut">
              <a:rPr lang="nl-NL" smtClean="0"/>
              <a:t>7-11-2024</a:t>
            </a:fld>
            <a:endParaRPr lang="nl-NL"/>
          </a:p>
        </p:txBody>
      </p:sp>
      <p:sp>
        <p:nvSpPr>
          <p:cNvPr id="3" name="Tijdelijke aanduiding voor voettekst 2">
            <a:extLst>
              <a:ext uri="{FF2B5EF4-FFF2-40B4-BE49-F238E27FC236}">
                <a16:creationId xmlns:a16="http://schemas.microsoft.com/office/drawing/2014/main" id="{B21DB60F-139E-4C44-89AF-3F8F5EC241FB}"/>
              </a:ext>
            </a:extLst>
          </p:cNvPr>
          <p:cNvSpPr>
            <a:spLocks noGrp="1"/>
          </p:cNvSpPr>
          <p:nvPr>
            <p:ph type="ftr" sz="quarter" idx="11"/>
          </p:nvPr>
        </p:nvSpPr>
        <p:spPr/>
        <p:txBody>
          <a:bodyPr rtlCol="0"/>
          <a:lstStyle/>
          <a:p>
            <a:endParaRPr lang="nl-NL"/>
          </a:p>
        </p:txBody>
      </p:sp>
      <p:sp>
        <p:nvSpPr>
          <p:cNvPr id="4" name="Tijdelijke aanduiding voor dianummer 3">
            <a:extLst>
              <a:ext uri="{FF2B5EF4-FFF2-40B4-BE49-F238E27FC236}">
                <a16:creationId xmlns:a16="http://schemas.microsoft.com/office/drawing/2014/main" id="{388226C9-C193-4B47-9717-4BC86C9092C7}"/>
              </a:ext>
            </a:extLst>
          </p:cNvPr>
          <p:cNvSpPr>
            <a:spLocks noGrp="1"/>
          </p:cNvSpPr>
          <p:nvPr>
            <p:ph type="sldNum" sz="quarter" idx="12"/>
          </p:nvPr>
        </p:nvSpPr>
        <p:spPr/>
        <p:txBody>
          <a:bodyPr rtlCol="0"/>
          <a:lstStyle/>
          <a:p>
            <a:fld id="{F2739809-2D38-4FEB-A589-E4D50088B1DA}" type="slidenum">
              <a:rPr lang="nl-NL" smtClean="0"/>
              <a:t>‹nr.›</a:t>
            </a:fld>
            <a:endParaRPr lang="nl-NL"/>
          </a:p>
        </p:txBody>
      </p:sp>
      <p:sp>
        <p:nvSpPr>
          <p:cNvPr id="5" name="Titel 4">
            <a:extLst>
              <a:ext uri="{FF2B5EF4-FFF2-40B4-BE49-F238E27FC236}">
                <a16:creationId xmlns:a16="http://schemas.microsoft.com/office/drawing/2014/main" id="{DE7D0FB3-AA0E-43D7-A0BC-3BEE75E725EF}"/>
              </a:ext>
            </a:extLst>
          </p:cNvPr>
          <p:cNvSpPr>
            <a:spLocks noGrp="1"/>
          </p:cNvSpPr>
          <p:nvPr>
            <p:ph type="title" hasCustomPrompt="1"/>
          </p:nvPr>
        </p:nvSpPr>
        <p:spPr/>
        <p:txBody>
          <a:bodyPr rtlCol="0"/>
          <a:lstStyle>
            <a:lvl1pPr algn="ctr">
              <a:defRPr/>
            </a:lvl1pPr>
          </a:lstStyle>
          <a:p>
            <a:pPr rtl="0"/>
            <a:r>
              <a:rPr lang="nl-NL" noProof="0"/>
              <a:t>Klik om de titelstijl van het model te bewerken</a:t>
            </a:r>
          </a:p>
        </p:txBody>
      </p:sp>
      <p:sp>
        <p:nvSpPr>
          <p:cNvPr id="61" name="Tijdelijke aanduiding voor tekst 60">
            <a:extLst>
              <a:ext uri="{FF2B5EF4-FFF2-40B4-BE49-F238E27FC236}">
                <a16:creationId xmlns:a16="http://schemas.microsoft.com/office/drawing/2014/main" id="{88FBD310-488D-42E9-A29F-12364D04331A}"/>
              </a:ext>
            </a:extLst>
          </p:cNvPr>
          <p:cNvSpPr>
            <a:spLocks noGrp="1"/>
          </p:cNvSpPr>
          <p:nvPr>
            <p:ph type="body" sz="quarter" idx="18" hasCustomPrompt="1"/>
          </p:nvPr>
        </p:nvSpPr>
        <p:spPr>
          <a:xfrm>
            <a:off x="329184" y="4242815"/>
            <a:ext cx="2057400" cy="731520"/>
          </a:xfrm>
        </p:spPr>
        <p:txBody>
          <a:bodyPr rtlCol="0" anchor="ctr"/>
          <a:lstStyle>
            <a:lvl1pPr marL="0" indent="0" algn="ctr">
              <a:spcBef>
                <a:spcPts val="1000"/>
              </a:spcBef>
              <a:buNone/>
              <a:defRPr sz="2000" b="0">
                <a:latin typeface="+mj-lt"/>
              </a:defRPr>
            </a:lvl1pPr>
          </a:lstStyle>
          <a:p>
            <a:pPr lvl="0" rtl="0"/>
            <a:r>
              <a:rPr lang="nl-NL" noProof="0"/>
              <a:t>Naam</a:t>
            </a:r>
          </a:p>
        </p:txBody>
      </p:sp>
      <p:sp>
        <p:nvSpPr>
          <p:cNvPr id="62" name="Tijdelijke aanduiding voor tekst 60">
            <a:extLst>
              <a:ext uri="{FF2B5EF4-FFF2-40B4-BE49-F238E27FC236}">
                <a16:creationId xmlns:a16="http://schemas.microsoft.com/office/drawing/2014/main" id="{9460BB5F-DDF6-449E-B8A3-5B1A09531AED}"/>
              </a:ext>
            </a:extLst>
          </p:cNvPr>
          <p:cNvSpPr>
            <a:spLocks noGrp="1"/>
          </p:cNvSpPr>
          <p:nvPr>
            <p:ph type="body" sz="quarter" idx="19" hasCustomPrompt="1"/>
          </p:nvPr>
        </p:nvSpPr>
        <p:spPr>
          <a:xfrm>
            <a:off x="329184" y="4782312"/>
            <a:ext cx="2057400" cy="644525"/>
          </a:xfrm>
        </p:spPr>
        <p:txBody>
          <a:bodyPr rtlCol="0" anchor="ctr"/>
          <a:lstStyle>
            <a:lvl1pPr marL="0" indent="0" algn="ctr">
              <a:spcBef>
                <a:spcPts val="1000"/>
              </a:spcBef>
              <a:buNone/>
              <a:defRPr sz="2000" b="0">
                <a:latin typeface="+mn-lt"/>
              </a:defRPr>
            </a:lvl1pPr>
          </a:lstStyle>
          <a:p>
            <a:pPr lvl="0" rtl="0"/>
            <a:r>
              <a:rPr lang="nl-NL" noProof="0"/>
              <a:t>Titel</a:t>
            </a:r>
          </a:p>
        </p:txBody>
      </p:sp>
      <p:sp>
        <p:nvSpPr>
          <p:cNvPr id="63" name="Tijdelijke aanduiding voor tekst 60">
            <a:extLst>
              <a:ext uri="{FF2B5EF4-FFF2-40B4-BE49-F238E27FC236}">
                <a16:creationId xmlns:a16="http://schemas.microsoft.com/office/drawing/2014/main" id="{4EF74628-86D0-415A-A2D4-15002D43447D}"/>
              </a:ext>
            </a:extLst>
          </p:cNvPr>
          <p:cNvSpPr>
            <a:spLocks noGrp="1"/>
          </p:cNvSpPr>
          <p:nvPr>
            <p:ph type="body" sz="quarter" idx="20" hasCustomPrompt="1"/>
          </p:nvPr>
        </p:nvSpPr>
        <p:spPr>
          <a:xfrm>
            <a:off x="9810369" y="4242815"/>
            <a:ext cx="2057400" cy="731520"/>
          </a:xfrm>
        </p:spPr>
        <p:txBody>
          <a:bodyPr rtlCol="0" anchor="ctr"/>
          <a:lstStyle>
            <a:lvl1pPr marL="0" indent="0" algn="ctr">
              <a:spcBef>
                <a:spcPts val="1000"/>
              </a:spcBef>
              <a:buNone/>
              <a:defRPr sz="2000" b="0">
                <a:latin typeface="+mj-lt"/>
              </a:defRPr>
            </a:lvl1pPr>
          </a:lstStyle>
          <a:p>
            <a:pPr lvl="0" rtl="0"/>
            <a:r>
              <a:rPr lang="nl-NL" noProof="0"/>
              <a:t>Naam</a:t>
            </a:r>
          </a:p>
        </p:txBody>
      </p:sp>
      <p:sp>
        <p:nvSpPr>
          <p:cNvPr id="64" name="Tijdelijke aanduiding voor tekst 60">
            <a:extLst>
              <a:ext uri="{FF2B5EF4-FFF2-40B4-BE49-F238E27FC236}">
                <a16:creationId xmlns:a16="http://schemas.microsoft.com/office/drawing/2014/main" id="{25267973-CF84-45FA-9820-576EF937226E}"/>
              </a:ext>
            </a:extLst>
          </p:cNvPr>
          <p:cNvSpPr>
            <a:spLocks noGrp="1"/>
          </p:cNvSpPr>
          <p:nvPr>
            <p:ph type="body" sz="quarter" idx="21" hasCustomPrompt="1"/>
          </p:nvPr>
        </p:nvSpPr>
        <p:spPr>
          <a:xfrm>
            <a:off x="9810369" y="4782312"/>
            <a:ext cx="2057400" cy="644525"/>
          </a:xfrm>
        </p:spPr>
        <p:txBody>
          <a:bodyPr rtlCol="0" anchor="ctr"/>
          <a:lstStyle>
            <a:lvl1pPr marL="0" indent="0" algn="ctr">
              <a:spcBef>
                <a:spcPts val="1000"/>
              </a:spcBef>
              <a:buNone/>
              <a:defRPr sz="2000" b="0">
                <a:latin typeface="+mn-lt"/>
              </a:defRPr>
            </a:lvl1pPr>
          </a:lstStyle>
          <a:p>
            <a:pPr lvl="0" rtl="0"/>
            <a:r>
              <a:rPr lang="nl-NL" noProof="0"/>
              <a:t>Titel</a:t>
            </a:r>
          </a:p>
        </p:txBody>
      </p:sp>
      <p:sp>
        <p:nvSpPr>
          <p:cNvPr id="65" name="Tijdelijke aanduiding voor tekst 60">
            <a:extLst>
              <a:ext uri="{FF2B5EF4-FFF2-40B4-BE49-F238E27FC236}">
                <a16:creationId xmlns:a16="http://schemas.microsoft.com/office/drawing/2014/main" id="{C90547DE-D65E-4930-8FD2-C0FFE47CD5A9}"/>
              </a:ext>
            </a:extLst>
          </p:cNvPr>
          <p:cNvSpPr>
            <a:spLocks noGrp="1"/>
          </p:cNvSpPr>
          <p:nvPr>
            <p:ph type="body" sz="quarter" idx="22" hasCustomPrompt="1"/>
          </p:nvPr>
        </p:nvSpPr>
        <p:spPr>
          <a:xfrm>
            <a:off x="7439880" y="4242815"/>
            <a:ext cx="2057400" cy="731520"/>
          </a:xfrm>
        </p:spPr>
        <p:txBody>
          <a:bodyPr rtlCol="0" anchor="ctr"/>
          <a:lstStyle>
            <a:lvl1pPr marL="0" indent="0" algn="ctr">
              <a:spcBef>
                <a:spcPts val="1000"/>
              </a:spcBef>
              <a:buNone/>
              <a:defRPr sz="2000" b="0">
                <a:latin typeface="+mj-lt"/>
              </a:defRPr>
            </a:lvl1pPr>
          </a:lstStyle>
          <a:p>
            <a:pPr lvl="0" rtl="0"/>
            <a:r>
              <a:rPr lang="nl-NL" noProof="0"/>
              <a:t>Naam</a:t>
            </a:r>
          </a:p>
        </p:txBody>
      </p:sp>
      <p:sp>
        <p:nvSpPr>
          <p:cNvPr id="66" name="Tijdelijke aanduiding voor tekst 60">
            <a:extLst>
              <a:ext uri="{FF2B5EF4-FFF2-40B4-BE49-F238E27FC236}">
                <a16:creationId xmlns:a16="http://schemas.microsoft.com/office/drawing/2014/main" id="{6F0DDCFA-12F3-47A4-9BD8-A43B03931A70}"/>
              </a:ext>
            </a:extLst>
          </p:cNvPr>
          <p:cNvSpPr>
            <a:spLocks noGrp="1"/>
          </p:cNvSpPr>
          <p:nvPr>
            <p:ph type="body" sz="quarter" idx="23" hasCustomPrompt="1"/>
          </p:nvPr>
        </p:nvSpPr>
        <p:spPr>
          <a:xfrm>
            <a:off x="7439880" y="4782312"/>
            <a:ext cx="2057400" cy="644525"/>
          </a:xfrm>
        </p:spPr>
        <p:txBody>
          <a:bodyPr rtlCol="0" anchor="ctr"/>
          <a:lstStyle>
            <a:lvl1pPr marL="0" indent="0" algn="ctr">
              <a:spcBef>
                <a:spcPts val="1000"/>
              </a:spcBef>
              <a:buNone/>
              <a:defRPr sz="2000" b="0">
                <a:latin typeface="+mn-lt"/>
              </a:defRPr>
            </a:lvl1pPr>
          </a:lstStyle>
          <a:p>
            <a:pPr lvl="0" rtl="0"/>
            <a:r>
              <a:rPr lang="nl-NL" noProof="0"/>
              <a:t>Titel</a:t>
            </a:r>
          </a:p>
        </p:txBody>
      </p:sp>
      <p:sp>
        <p:nvSpPr>
          <p:cNvPr id="67" name="Tijdelijke aanduiding voor tekst 60">
            <a:extLst>
              <a:ext uri="{FF2B5EF4-FFF2-40B4-BE49-F238E27FC236}">
                <a16:creationId xmlns:a16="http://schemas.microsoft.com/office/drawing/2014/main" id="{F97D700B-945B-4B8F-907C-F02C48BE2CC0}"/>
              </a:ext>
            </a:extLst>
          </p:cNvPr>
          <p:cNvSpPr>
            <a:spLocks noGrp="1"/>
          </p:cNvSpPr>
          <p:nvPr>
            <p:ph type="body" sz="quarter" idx="24" hasCustomPrompt="1"/>
          </p:nvPr>
        </p:nvSpPr>
        <p:spPr>
          <a:xfrm>
            <a:off x="5065218" y="4242815"/>
            <a:ext cx="2057400" cy="731520"/>
          </a:xfrm>
        </p:spPr>
        <p:txBody>
          <a:bodyPr rtlCol="0" anchor="ctr"/>
          <a:lstStyle>
            <a:lvl1pPr marL="0" indent="0" algn="ctr">
              <a:spcBef>
                <a:spcPts val="1000"/>
              </a:spcBef>
              <a:buNone/>
              <a:defRPr sz="2000" b="0">
                <a:latin typeface="+mj-lt"/>
              </a:defRPr>
            </a:lvl1pPr>
          </a:lstStyle>
          <a:p>
            <a:pPr lvl="0" rtl="0"/>
            <a:r>
              <a:rPr lang="nl-NL" noProof="0"/>
              <a:t>Naam</a:t>
            </a:r>
          </a:p>
        </p:txBody>
      </p:sp>
      <p:sp>
        <p:nvSpPr>
          <p:cNvPr id="68" name="Tijdelijke aanduiding voor tekst 60">
            <a:extLst>
              <a:ext uri="{FF2B5EF4-FFF2-40B4-BE49-F238E27FC236}">
                <a16:creationId xmlns:a16="http://schemas.microsoft.com/office/drawing/2014/main" id="{2CBF1DAD-7E2F-420A-89E2-A21636A0D3A0}"/>
              </a:ext>
            </a:extLst>
          </p:cNvPr>
          <p:cNvSpPr>
            <a:spLocks noGrp="1"/>
          </p:cNvSpPr>
          <p:nvPr>
            <p:ph type="body" sz="quarter" idx="25" hasCustomPrompt="1"/>
          </p:nvPr>
        </p:nvSpPr>
        <p:spPr>
          <a:xfrm>
            <a:off x="5065218" y="4782312"/>
            <a:ext cx="2057400" cy="644525"/>
          </a:xfrm>
        </p:spPr>
        <p:txBody>
          <a:bodyPr rtlCol="0" anchor="ctr"/>
          <a:lstStyle>
            <a:lvl1pPr marL="0" indent="0" algn="ctr">
              <a:spcBef>
                <a:spcPts val="1000"/>
              </a:spcBef>
              <a:buNone/>
              <a:defRPr sz="2000" b="0">
                <a:latin typeface="+mn-lt"/>
              </a:defRPr>
            </a:lvl1pPr>
          </a:lstStyle>
          <a:p>
            <a:pPr lvl="0" rtl="0"/>
            <a:r>
              <a:rPr lang="nl-NL" noProof="0"/>
              <a:t>Titel</a:t>
            </a:r>
          </a:p>
        </p:txBody>
      </p:sp>
      <p:sp>
        <p:nvSpPr>
          <p:cNvPr id="69" name="Tijdelijke aanduiding voor tekst 60">
            <a:extLst>
              <a:ext uri="{FF2B5EF4-FFF2-40B4-BE49-F238E27FC236}">
                <a16:creationId xmlns:a16="http://schemas.microsoft.com/office/drawing/2014/main" id="{48D6E3F9-8E51-4439-A1F4-D3547D7A45AA}"/>
              </a:ext>
            </a:extLst>
          </p:cNvPr>
          <p:cNvSpPr>
            <a:spLocks noGrp="1"/>
          </p:cNvSpPr>
          <p:nvPr>
            <p:ph type="body" sz="quarter" idx="26" hasCustomPrompt="1"/>
          </p:nvPr>
        </p:nvSpPr>
        <p:spPr>
          <a:xfrm>
            <a:off x="2703846" y="4242815"/>
            <a:ext cx="2057400" cy="731520"/>
          </a:xfrm>
        </p:spPr>
        <p:txBody>
          <a:bodyPr rtlCol="0" anchor="ctr"/>
          <a:lstStyle>
            <a:lvl1pPr marL="0" indent="0" algn="ctr">
              <a:spcBef>
                <a:spcPts val="1000"/>
              </a:spcBef>
              <a:buNone/>
              <a:defRPr sz="2000" b="0">
                <a:latin typeface="+mj-lt"/>
              </a:defRPr>
            </a:lvl1pPr>
          </a:lstStyle>
          <a:p>
            <a:pPr lvl="0" rtl="0"/>
            <a:r>
              <a:rPr lang="nl-NL" noProof="0"/>
              <a:t>Naam</a:t>
            </a:r>
          </a:p>
        </p:txBody>
      </p:sp>
      <p:sp>
        <p:nvSpPr>
          <p:cNvPr id="70" name="Tijdelijke aanduiding voor tekst 60">
            <a:extLst>
              <a:ext uri="{FF2B5EF4-FFF2-40B4-BE49-F238E27FC236}">
                <a16:creationId xmlns:a16="http://schemas.microsoft.com/office/drawing/2014/main" id="{D142C7CE-3ABA-4AF0-8C3F-C11DC5AE1CEE}"/>
              </a:ext>
            </a:extLst>
          </p:cNvPr>
          <p:cNvSpPr>
            <a:spLocks noGrp="1"/>
          </p:cNvSpPr>
          <p:nvPr>
            <p:ph type="body" sz="quarter" idx="27" hasCustomPrompt="1"/>
          </p:nvPr>
        </p:nvSpPr>
        <p:spPr>
          <a:xfrm>
            <a:off x="2703846" y="4782312"/>
            <a:ext cx="2057400" cy="644525"/>
          </a:xfrm>
        </p:spPr>
        <p:txBody>
          <a:bodyPr rtlCol="0" anchor="ctr"/>
          <a:lstStyle>
            <a:lvl1pPr marL="0" indent="0" algn="ctr">
              <a:spcBef>
                <a:spcPts val="1000"/>
              </a:spcBef>
              <a:buNone/>
              <a:defRPr sz="2000" b="0">
                <a:latin typeface="+mn-lt"/>
              </a:defRPr>
            </a:lvl1pPr>
          </a:lstStyle>
          <a:p>
            <a:pPr lvl="0" rtl="0"/>
            <a:r>
              <a:rPr lang="nl-NL" noProof="0"/>
              <a:t>Titel</a:t>
            </a:r>
          </a:p>
        </p:txBody>
      </p:sp>
    </p:spTree>
    <p:extLst>
      <p:ext uri="{BB962C8B-B14F-4D97-AF65-F5344CB8AC3E}">
        <p14:creationId xmlns:p14="http://schemas.microsoft.com/office/powerpoint/2010/main" val="107816183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cSld name="1_Titel en inhoud met 2 afbeeldingen">
    <p:spTree>
      <p:nvGrpSpPr>
        <p:cNvPr id="1" name=""/>
        <p:cNvGrpSpPr/>
        <p:nvPr/>
      </p:nvGrpSpPr>
      <p:grpSpPr>
        <a:xfrm>
          <a:off x="0" y="0"/>
          <a:ext cx="0" cy="0"/>
          <a:chOff x="0" y="0"/>
          <a:chExt cx="0" cy="0"/>
        </a:xfrm>
      </p:grpSpPr>
      <p:sp>
        <p:nvSpPr>
          <p:cNvPr id="17" name="Tijdelijke aanduiding voor afbeelding 16">
            <a:extLst>
              <a:ext uri="{FF2B5EF4-FFF2-40B4-BE49-F238E27FC236}">
                <a16:creationId xmlns:a16="http://schemas.microsoft.com/office/drawing/2014/main" id="{2E6D765B-CB67-4A95-A679-026ECF057447}"/>
              </a:ext>
            </a:extLst>
          </p:cNvPr>
          <p:cNvSpPr>
            <a:spLocks noGrp="1"/>
          </p:cNvSpPr>
          <p:nvPr>
            <p:ph type="pic" sz="quarter" idx="13"/>
          </p:nvPr>
        </p:nvSpPr>
        <p:spPr>
          <a:xfrm>
            <a:off x="0" y="0"/>
            <a:ext cx="6105136" cy="4191000"/>
          </a:xfrm>
          <a:custGeom>
            <a:avLst/>
            <a:gdLst>
              <a:gd name="connsiteX0" fmla="*/ 0 w 6105136"/>
              <a:gd name="connsiteY0" fmla="*/ 0 h 4191000"/>
              <a:gd name="connsiteX1" fmla="*/ 5607799 w 6105136"/>
              <a:gd name="connsiteY1" fmla="*/ 0 h 4191000"/>
              <a:gd name="connsiteX2" fmla="*/ 5571513 w 6105136"/>
              <a:gd name="connsiteY2" fmla="*/ 27327 h 4191000"/>
              <a:gd name="connsiteX3" fmla="*/ 5456712 w 6105136"/>
              <a:gd name="connsiteY3" fmla="*/ 261788 h 4191000"/>
              <a:gd name="connsiteX4" fmla="*/ 5651844 w 6105136"/>
              <a:gd name="connsiteY4" fmla="*/ 341674 h 4191000"/>
              <a:gd name="connsiteX5" fmla="*/ 5663501 w 6105136"/>
              <a:gd name="connsiteY5" fmla="*/ 477009 h 4191000"/>
              <a:gd name="connsiteX6" fmla="*/ 5762794 w 6105136"/>
              <a:gd name="connsiteY6" fmla="*/ 628324 h 4191000"/>
              <a:gd name="connsiteX7" fmla="*/ 5981237 w 6105136"/>
              <a:gd name="connsiteY7" fmla="*/ 841197 h 4191000"/>
              <a:gd name="connsiteX8" fmla="*/ 6105136 w 6105136"/>
              <a:gd name="connsiteY8" fmla="*/ 984052 h 4191000"/>
              <a:gd name="connsiteX9" fmla="*/ 5891443 w 6105136"/>
              <a:gd name="connsiteY9" fmla="*/ 1022115 h 4191000"/>
              <a:gd name="connsiteX10" fmla="*/ 5858202 w 6105136"/>
              <a:gd name="connsiteY10" fmla="*/ 1044202 h 4191000"/>
              <a:gd name="connsiteX11" fmla="*/ 5883673 w 6105136"/>
              <a:gd name="connsiteY11" fmla="*/ 1119387 h 4191000"/>
              <a:gd name="connsiteX12" fmla="*/ 5917778 w 6105136"/>
              <a:gd name="connsiteY12" fmla="*/ 1194108 h 4191000"/>
              <a:gd name="connsiteX13" fmla="*/ 5894034 w 6105136"/>
              <a:gd name="connsiteY13" fmla="*/ 1252846 h 4191000"/>
              <a:gd name="connsiteX14" fmla="*/ 5727393 w 6105136"/>
              <a:gd name="connsiteY14" fmla="*/ 1507074 h 4191000"/>
              <a:gd name="connsiteX15" fmla="*/ 5590543 w 6105136"/>
              <a:gd name="connsiteY15" fmla="*/ 1608104 h 4191000"/>
              <a:gd name="connsiteX16" fmla="*/ 5278850 w 6105136"/>
              <a:gd name="connsiteY16" fmla="*/ 2067214 h 4191000"/>
              <a:gd name="connsiteX17" fmla="*/ 5180851 w 6105136"/>
              <a:gd name="connsiteY17" fmla="*/ 2216179 h 4191000"/>
              <a:gd name="connsiteX18" fmla="*/ 5253380 w 6105136"/>
              <a:gd name="connsiteY18" fmla="*/ 2268808 h 4191000"/>
              <a:gd name="connsiteX19" fmla="*/ 5114368 w 6105136"/>
              <a:gd name="connsiteY19" fmla="*/ 2424825 h 4191000"/>
              <a:gd name="connsiteX20" fmla="*/ 4950749 w 6105136"/>
              <a:gd name="connsiteY20" fmla="*/ 2598221 h 4191000"/>
              <a:gd name="connsiteX21" fmla="*/ 4908013 w 6105136"/>
              <a:gd name="connsiteY21" fmla="*/ 2644276 h 4191000"/>
              <a:gd name="connsiteX22" fmla="*/ 1716450 w 6105136"/>
              <a:gd name="connsiteY22" fmla="*/ 4190409 h 4191000"/>
              <a:gd name="connsiteX23" fmla="*/ 1666111 w 6105136"/>
              <a:gd name="connsiteY23" fmla="*/ 4191000 h 4191000"/>
              <a:gd name="connsiteX24" fmla="*/ 1557777 w 6105136"/>
              <a:gd name="connsiteY24" fmla="*/ 4191000 h 4191000"/>
              <a:gd name="connsiteX25" fmla="*/ 1535079 w 6105136"/>
              <a:gd name="connsiteY25" fmla="*/ 4190306 h 4191000"/>
              <a:gd name="connsiteX26" fmla="*/ 645760 w 6105136"/>
              <a:gd name="connsiteY26" fmla="*/ 3962397 h 4191000"/>
              <a:gd name="connsiteX27" fmla="*/ 293915 w 6105136"/>
              <a:gd name="connsiteY27" fmla="*/ 3785239 h 4191000"/>
              <a:gd name="connsiteX28" fmla="*/ 68403 w 6105136"/>
              <a:gd name="connsiteY28" fmla="*/ 3637448 h 4191000"/>
              <a:gd name="connsiteX29" fmla="*/ 0 w 6105136"/>
              <a:gd name="connsiteY29" fmla="*/ 3589272 h 4191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6105136" h="4191000">
                <a:moveTo>
                  <a:pt x="0" y="0"/>
                </a:moveTo>
                <a:lnTo>
                  <a:pt x="5607799" y="0"/>
                </a:lnTo>
                <a:lnTo>
                  <a:pt x="5571513" y="27327"/>
                </a:lnTo>
                <a:cubicBezTo>
                  <a:pt x="5516855" y="89886"/>
                  <a:pt x="5497833" y="180727"/>
                  <a:pt x="5456712" y="261788"/>
                </a:cubicBezTo>
                <a:cubicBezTo>
                  <a:pt x="5516289" y="304550"/>
                  <a:pt x="5587520" y="313948"/>
                  <a:pt x="5651844" y="341674"/>
                </a:cubicBezTo>
                <a:cubicBezTo>
                  <a:pt x="5718760" y="370809"/>
                  <a:pt x="5718760" y="392425"/>
                  <a:pt x="5663501" y="477009"/>
                </a:cubicBezTo>
                <a:cubicBezTo>
                  <a:pt x="5807259" y="495339"/>
                  <a:pt x="5807259" y="495339"/>
                  <a:pt x="5762794" y="628324"/>
                </a:cubicBezTo>
                <a:cubicBezTo>
                  <a:pt x="5883243" y="640542"/>
                  <a:pt x="5962676" y="703511"/>
                  <a:pt x="5981237" y="841197"/>
                </a:cubicBezTo>
                <a:cubicBezTo>
                  <a:pt x="5990305" y="907926"/>
                  <a:pt x="6044700" y="939409"/>
                  <a:pt x="6105136" y="984052"/>
                </a:cubicBezTo>
                <a:cubicBezTo>
                  <a:pt x="6030022" y="1027286"/>
                  <a:pt x="5979081" y="1117509"/>
                  <a:pt x="5891443" y="1022115"/>
                </a:cubicBezTo>
                <a:cubicBezTo>
                  <a:pt x="5859498" y="987342"/>
                  <a:pt x="5862517" y="1031513"/>
                  <a:pt x="5858202" y="1044202"/>
                </a:cubicBezTo>
                <a:cubicBezTo>
                  <a:pt x="5847842" y="1075215"/>
                  <a:pt x="5869424" y="1095893"/>
                  <a:pt x="5883673" y="1119387"/>
                </a:cubicBezTo>
                <a:cubicBezTo>
                  <a:pt x="5897486" y="1142885"/>
                  <a:pt x="5913893" y="1167789"/>
                  <a:pt x="5917778" y="1194108"/>
                </a:cubicBezTo>
                <a:cubicBezTo>
                  <a:pt x="5920365" y="1212434"/>
                  <a:pt x="5907848" y="1239216"/>
                  <a:pt x="5894034" y="1252846"/>
                </a:cubicBezTo>
                <a:cubicBezTo>
                  <a:pt x="5821506" y="1324743"/>
                  <a:pt x="5864677" y="1486396"/>
                  <a:pt x="5727393" y="1507074"/>
                </a:cubicBezTo>
                <a:cubicBezTo>
                  <a:pt x="5665659" y="1516469"/>
                  <a:pt x="5635872" y="1575680"/>
                  <a:pt x="5590543" y="1608104"/>
                </a:cubicBezTo>
                <a:cubicBezTo>
                  <a:pt x="5432970" y="1721355"/>
                  <a:pt x="5327632" y="1867030"/>
                  <a:pt x="5278850" y="2067214"/>
                </a:cubicBezTo>
                <a:cubicBezTo>
                  <a:pt x="5265468" y="2122664"/>
                  <a:pt x="5214092" y="2167309"/>
                  <a:pt x="5180851" y="2216179"/>
                </a:cubicBezTo>
                <a:cubicBezTo>
                  <a:pt x="5196826" y="2251892"/>
                  <a:pt x="5284029" y="2174826"/>
                  <a:pt x="5253380" y="2268808"/>
                </a:cubicBezTo>
                <a:cubicBezTo>
                  <a:pt x="5230067" y="2339298"/>
                  <a:pt x="5170490" y="2383001"/>
                  <a:pt x="5114368" y="2424825"/>
                </a:cubicBezTo>
                <a:cubicBezTo>
                  <a:pt x="5050475" y="2472284"/>
                  <a:pt x="4979676" y="2510347"/>
                  <a:pt x="4950749" y="2598221"/>
                </a:cubicBezTo>
                <a:cubicBezTo>
                  <a:pt x="4944706" y="2617020"/>
                  <a:pt x="4925279" y="2636755"/>
                  <a:pt x="4908013" y="2644276"/>
                </a:cubicBezTo>
                <a:cubicBezTo>
                  <a:pt x="4120036" y="3997466"/>
                  <a:pt x="2324286" y="4174529"/>
                  <a:pt x="1716450" y="4190409"/>
                </a:cubicBezTo>
                <a:lnTo>
                  <a:pt x="1666111" y="4191000"/>
                </a:lnTo>
                <a:lnTo>
                  <a:pt x="1557777" y="4191000"/>
                </a:lnTo>
                <a:lnTo>
                  <a:pt x="1535079" y="4190306"/>
                </a:lnTo>
                <a:cubicBezTo>
                  <a:pt x="1225543" y="4176680"/>
                  <a:pt x="932844" y="4081285"/>
                  <a:pt x="645760" y="3962397"/>
                </a:cubicBezTo>
                <a:cubicBezTo>
                  <a:pt x="524448" y="3912117"/>
                  <a:pt x="411775" y="3840689"/>
                  <a:pt x="293915" y="3785239"/>
                </a:cubicBezTo>
                <a:cubicBezTo>
                  <a:pt x="212539" y="3746940"/>
                  <a:pt x="140444" y="3691254"/>
                  <a:pt x="68403" y="3637448"/>
                </a:cubicBezTo>
                <a:lnTo>
                  <a:pt x="0" y="3589272"/>
                </a:lnTo>
                <a:close/>
              </a:path>
            </a:pathLst>
          </a:custGeom>
        </p:spPr>
        <p:txBody>
          <a:bodyPr wrap="square" rtlCol="0" anchor="ctr">
            <a:noAutofit/>
          </a:bodyPr>
          <a:lstStyle>
            <a:lvl1pPr algn="ctr">
              <a:buNone/>
              <a:defRPr/>
            </a:lvl1pPr>
          </a:lstStyle>
          <a:p>
            <a:pPr rtl="0"/>
            <a:r>
              <a:rPr lang="nl-NL" noProof="0"/>
              <a:t>Klik op het pictogram als u een afbeelding wilt toevoegen</a:t>
            </a:r>
          </a:p>
        </p:txBody>
      </p:sp>
      <p:sp>
        <p:nvSpPr>
          <p:cNvPr id="16" name="Tijdelijke aanduiding voor afbeelding 15">
            <a:extLst>
              <a:ext uri="{FF2B5EF4-FFF2-40B4-BE49-F238E27FC236}">
                <a16:creationId xmlns:a16="http://schemas.microsoft.com/office/drawing/2014/main" id="{79B39A93-8401-44BA-A9B6-459C297B6D26}"/>
              </a:ext>
            </a:extLst>
          </p:cNvPr>
          <p:cNvSpPr>
            <a:spLocks noGrp="1"/>
          </p:cNvSpPr>
          <p:nvPr>
            <p:ph type="pic" sz="quarter" idx="14"/>
          </p:nvPr>
        </p:nvSpPr>
        <p:spPr>
          <a:xfrm>
            <a:off x="462420" y="4304418"/>
            <a:ext cx="5414116" cy="2553582"/>
          </a:xfrm>
          <a:custGeom>
            <a:avLst/>
            <a:gdLst>
              <a:gd name="connsiteX0" fmla="*/ 158526 w 5414116"/>
              <a:gd name="connsiteY0" fmla="*/ 1316979 h 2553582"/>
              <a:gd name="connsiteX1" fmla="*/ 156754 w 5414116"/>
              <a:gd name="connsiteY1" fmla="*/ 1330318 h 2553582"/>
              <a:gd name="connsiteX2" fmla="*/ 150357 w 5414116"/>
              <a:gd name="connsiteY2" fmla="*/ 1343402 h 2553582"/>
              <a:gd name="connsiteX3" fmla="*/ 148224 w 5414116"/>
              <a:gd name="connsiteY3" fmla="*/ 1345403 h 2553582"/>
              <a:gd name="connsiteX4" fmla="*/ 152759 w 5414116"/>
              <a:gd name="connsiteY4" fmla="*/ 1332109 h 2553582"/>
              <a:gd name="connsiteX5" fmla="*/ 183999 w 5414116"/>
              <a:gd name="connsiteY5" fmla="*/ 1247985 h 2553582"/>
              <a:gd name="connsiteX6" fmla="*/ 185425 w 5414116"/>
              <a:gd name="connsiteY6" fmla="*/ 1249095 h 2553582"/>
              <a:gd name="connsiteX7" fmla="*/ 177909 w 5414116"/>
              <a:gd name="connsiteY7" fmla="*/ 1267545 h 2553582"/>
              <a:gd name="connsiteX8" fmla="*/ 163267 w 5414116"/>
              <a:gd name="connsiteY8" fmla="*/ 1304542 h 2553582"/>
              <a:gd name="connsiteX9" fmla="*/ 158526 w 5414116"/>
              <a:gd name="connsiteY9" fmla="*/ 1316979 h 2553582"/>
              <a:gd name="connsiteX10" fmla="*/ 160096 w 5414116"/>
              <a:gd name="connsiteY10" fmla="*/ 1305161 h 2553582"/>
              <a:gd name="connsiteX11" fmla="*/ 183999 w 5414116"/>
              <a:gd name="connsiteY11" fmla="*/ 1247985 h 2553582"/>
              <a:gd name="connsiteX12" fmla="*/ 2747400 w 5414116"/>
              <a:gd name="connsiteY12" fmla="*/ 406 h 2553582"/>
              <a:gd name="connsiteX13" fmla="*/ 3649095 w 5414116"/>
              <a:gd name="connsiteY13" fmla="*/ 133697 h 2553582"/>
              <a:gd name="connsiteX14" fmla="*/ 4698157 w 5414116"/>
              <a:gd name="connsiteY14" fmla="*/ 641897 h 2553582"/>
              <a:gd name="connsiteX15" fmla="*/ 4969229 w 5414116"/>
              <a:gd name="connsiteY15" fmla="*/ 864848 h 2553582"/>
              <a:gd name="connsiteX16" fmla="*/ 5031717 w 5414116"/>
              <a:gd name="connsiteY16" fmla="*/ 1024948 h 2553582"/>
              <a:gd name="connsiteX17" fmla="*/ 5057014 w 5414116"/>
              <a:gd name="connsiteY17" fmla="*/ 1071682 h 2553582"/>
              <a:gd name="connsiteX18" fmla="*/ 5135838 w 5414116"/>
              <a:gd name="connsiteY18" fmla="*/ 1143392 h 2553582"/>
              <a:gd name="connsiteX19" fmla="*/ 5266156 w 5414116"/>
              <a:gd name="connsiteY19" fmla="*/ 1289064 h 2553582"/>
              <a:gd name="connsiteX20" fmla="*/ 5195858 w 5414116"/>
              <a:gd name="connsiteY20" fmla="*/ 1298567 h 2553582"/>
              <a:gd name="connsiteX21" fmla="*/ 5041179 w 5414116"/>
              <a:gd name="connsiteY21" fmla="*/ 1192607 h 2553582"/>
              <a:gd name="connsiteX22" fmla="*/ 4918135 w 5414116"/>
              <a:gd name="connsiteY22" fmla="*/ 1145234 h 2553582"/>
              <a:gd name="connsiteX23" fmla="*/ 5060171 w 5414116"/>
              <a:gd name="connsiteY23" fmla="*/ 1300349 h 2553582"/>
              <a:gd name="connsiteX24" fmla="*/ 5184421 w 5414116"/>
              <a:gd name="connsiteY24" fmla="*/ 1487704 h 2553582"/>
              <a:gd name="connsiteX25" fmla="*/ 5058648 w 5414116"/>
              <a:gd name="connsiteY25" fmla="*/ 1427657 h 2553582"/>
              <a:gd name="connsiteX26" fmla="*/ 5045794 w 5414116"/>
              <a:gd name="connsiteY26" fmla="*/ 1446015 h 2553582"/>
              <a:gd name="connsiteX27" fmla="*/ 5101767 w 5414116"/>
              <a:gd name="connsiteY27" fmla="*/ 1647359 h 2553582"/>
              <a:gd name="connsiteX28" fmla="*/ 5135030 w 5414116"/>
              <a:gd name="connsiteY28" fmla="*/ 1731061 h 2553582"/>
              <a:gd name="connsiteX29" fmla="*/ 5321944 w 5414116"/>
              <a:gd name="connsiteY29" fmla="*/ 2003361 h 2553582"/>
              <a:gd name="connsiteX30" fmla="*/ 5107240 w 5414116"/>
              <a:gd name="connsiteY30" fmla="*/ 1850840 h 2553582"/>
              <a:gd name="connsiteX31" fmla="*/ 5290952 w 5414116"/>
              <a:gd name="connsiteY31" fmla="*/ 2116036 h 2553582"/>
              <a:gd name="connsiteX32" fmla="*/ 5388446 w 5414116"/>
              <a:gd name="connsiteY32" fmla="*/ 2220887 h 2553582"/>
              <a:gd name="connsiteX33" fmla="*/ 5403992 w 5414116"/>
              <a:gd name="connsiteY33" fmla="*/ 2273010 h 2553582"/>
              <a:gd name="connsiteX34" fmla="*/ 5345240 w 5414116"/>
              <a:gd name="connsiteY34" fmla="*/ 2269525 h 2553582"/>
              <a:gd name="connsiteX35" fmla="*/ 5181971 w 5414116"/>
              <a:gd name="connsiteY35" fmla="*/ 2212341 h 2553582"/>
              <a:gd name="connsiteX36" fmla="*/ 5342451 w 5414116"/>
              <a:gd name="connsiteY36" fmla="*/ 2399541 h 2553582"/>
              <a:gd name="connsiteX37" fmla="*/ 5193127 w 5414116"/>
              <a:gd name="connsiteY37" fmla="*/ 2341296 h 2553582"/>
              <a:gd name="connsiteX38" fmla="*/ 5128778 w 5414116"/>
              <a:gd name="connsiteY38" fmla="*/ 2384953 h 2553582"/>
              <a:gd name="connsiteX39" fmla="*/ 5024779 w 5414116"/>
              <a:gd name="connsiteY39" fmla="*/ 2455361 h 2553582"/>
              <a:gd name="connsiteX40" fmla="*/ 4957119 w 5414116"/>
              <a:gd name="connsiteY40" fmla="*/ 2492221 h 2553582"/>
              <a:gd name="connsiteX41" fmla="*/ 4951208 w 5414116"/>
              <a:gd name="connsiteY41" fmla="*/ 2536243 h 2553582"/>
              <a:gd name="connsiteX42" fmla="*/ 4942986 w 5414116"/>
              <a:gd name="connsiteY42" fmla="*/ 2553582 h 2553582"/>
              <a:gd name="connsiteX43" fmla="*/ 0 w 5414116"/>
              <a:gd name="connsiteY43" fmla="*/ 2553582 h 2553582"/>
              <a:gd name="connsiteX44" fmla="*/ 10415 w 5414116"/>
              <a:gd name="connsiteY44" fmla="*/ 2540282 h 2553582"/>
              <a:gd name="connsiteX45" fmla="*/ 50390 w 5414116"/>
              <a:gd name="connsiteY45" fmla="*/ 2514109 h 2553582"/>
              <a:gd name="connsiteX46" fmla="*/ 78593 w 5414116"/>
              <a:gd name="connsiteY46" fmla="*/ 2498362 h 2553582"/>
              <a:gd name="connsiteX47" fmla="*/ 68604 w 5414116"/>
              <a:gd name="connsiteY47" fmla="*/ 2478966 h 2553582"/>
              <a:gd name="connsiteX48" fmla="*/ 51592 w 5414116"/>
              <a:gd name="connsiteY48" fmla="*/ 2367344 h 2553582"/>
              <a:gd name="connsiteX49" fmla="*/ 167239 w 5414116"/>
              <a:gd name="connsiteY49" fmla="*/ 2281968 h 2553582"/>
              <a:gd name="connsiteX50" fmla="*/ 218700 w 5414116"/>
              <a:gd name="connsiteY50" fmla="*/ 2261009 h 2553582"/>
              <a:gd name="connsiteX51" fmla="*/ 144260 w 5414116"/>
              <a:gd name="connsiteY51" fmla="*/ 2232104 h 2553582"/>
              <a:gd name="connsiteX52" fmla="*/ 132450 w 5414116"/>
              <a:gd name="connsiteY52" fmla="*/ 2182200 h 2553582"/>
              <a:gd name="connsiteX53" fmla="*/ 128269 w 5414116"/>
              <a:gd name="connsiteY53" fmla="*/ 2157485 h 2553582"/>
              <a:gd name="connsiteX54" fmla="*/ 102768 w 5414116"/>
              <a:gd name="connsiteY54" fmla="*/ 2004430 h 2553582"/>
              <a:gd name="connsiteX55" fmla="*/ 128485 w 5414116"/>
              <a:gd name="connsiteY55" fmla="*/ 1969383 h 2553582"/>
              <a:gd name="connsiteX56" fmla="*/ 316632 w 5414116"/>
              <a:gd name="connsiteY56" fmla="*/ 1814867 h 2553582"/>
              <a:gd name="connsiteX57" fmla="*/ 204084 w 5414116"/>
              <a:gd name="connsiteY57" fmla="*/ 1732869 h 2553582"/>
              <a:gd name="connsiteX58" fmla="*/ 227085 w 5414116"/>
              <a:gd name="connsiteY58" fmla="*/ 1644378 h 2553582"/>
              <a:gd name="connsiteX59" fmla="*/ 194840 w 5414116"/>
              <a:gd name="connsiteY59" fmla="*/ 1531510 h 2553582"/>
              <a:gd name="connsiteX60" fmla="*/ 153201 w 5414116"/>
              <a:gd name="connsiteY60" fmla="*/ 1357062 h 2553582"/>
              <a:gd name="connsiteX61" fmla="*/ 156754 w 5414116"/>
              <a:gd name="connsiteY61" fmla="*/ 1330318 h 2553582"/>
              <a:gd name="connsiteX62" fmla="*/ 158203 w 5414116"/>
              <a:gd name="connsiteY62" fmla="*/ 1327353 h 2553582"/>
              <a:gd name="connsiteX63" fmla="*/ 183908 w 5414116"/>
              <a:gd name="connsiteY63" fmla="*/ 1271808 h 2553582"/>
              <a:gd name="connsiteX64" fmla="*/ 192178 w 5414116"/>
              <a:gd name="connsiteY64" fmla="*/ 1254359 h 2553582"/>
              <a:gd name="connsiteX65" fmla="*/ 197963 w 5414116"/>
              <a:gd name="connsiteY65" fmla="*/ 1258870 h 2553582"/>
              <a:gd name="connsiteX66" fmla="*/ 207082 w 5414116"/>
              <a:gd name="connsiteY66" fmla="*/ 1270177 h 2553582"/>
              <a:gd name="connsiteX67" fmla="*/ 225258 w 5414116"/>
              <a:gd name="connsiteY67" fmla="*/ 1249926 h 2553582"/>
              <a:gd name="connsiteX68" fmla="*/ 225383 w 5414116"/>
              <a:gd name="connsiteY68" fmla="*/ 1197822 h 2553582"/>
              <a:gd name="connsiteX69" fmla="*/ 198195 w 5414116"/>
              <a:gd name="connsiteY69" fmla="*/ 1241661 h 2553582"/>
              <a:gd name="connsiteX70" fmla="*/ 192178 w 5414116"/>
              <a:gd name="connsiteY70" fmla="*/ 1254359 h 2553582"/>
              <a:gd name="connsiteX71" fmla="*/ 185425 w 5414116"/>
              <a:gd name="connsiteY71" fmla="*/ 1249095 h 2553582"/>
              <a:gd name="connsiteX72" fmla="*/ 194847 w 5414116"/>
              <a:gd name="connsiteY72" fmla="*/ 1225969 h 2553582"/>
              <a:gd name="connsiteX73" fmla="*/ 248781 w 5414116"/>
              <a:gd name="connsiteY73" fmla="*/ 1110761 h 2553582"/>
              <a:gd name="connsiteX74" fmla="*/ 418181 w 5414116"/>
              <a:gd name="connsiteY74" fmla="*/ 974220 h 2553582"/>
              <a:gd name="connsiteX75" fmla="*/ 532987 w 5414116"/>
              <a:gd name="connsiteY75" fmla="*/ 931088 h 2553582"/>
              <a:gd name="connsiteX76" fmla="*/ 846702 w 5414116"/>
              <a:gd name="connsiteY76" fmla="*/ 686183 h 2553582"/>
              <a:gd name="connsiteX77" fmla="*/ 946487 w 5414116"/>
              <a:gd name="connsiteY77" fmla="*/ 606427 h 2553582"/>
              <a:gd name="connsiteX78" fmla="*/ 909859 w 5414116"/>
              <a:gd name="connsiteY78" fmla="*/ 561037 h 2553582"/>
              <a:gd name="connsiteX79" fmla="*/ 1038549 w 5414116"/>
              <a:gd name="connsiteY79" fmla="*/ 483076 h 2553582"/>
              <a:gd name="connsiteX80" fmla="*/ 1187871 w 5414116"/>
              <a:gd name="connsiteY80" fmla="*/ 397948 h 2553582"/>
              <a:gd name="connsiteX81" fmla="*/ 2747400 w 5414116"/>
              <a:gd name="connsiteY81" fmla="*/ 406 h 2553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Lst>
            <a:rect l="l" t="t" r="r" b="b"/>
            <a:pathLst>
              <a:path w="5414116" h="2553582">
                <a:moveTo>
                  <a:pt x="158526" y="1316979"/>
                </a:moveTo>
                <a:lnTo>
                  <a:pt x="156754" y="1330318"/>
                </a:lnTo>
                <a:lnTo>
                  <a:pt x="150357" y="1343402"/>
                </a:lnTo>
                <a:cubicBezTo>
                  <a:pt x="148595" y="1346671"/>
                  <a:pt x="147784" y="1347597"/>
                  <a:pt x="148224" y="1345403"/>
                </a:cubicBezTo>
                <a:cubicBezTo>
                  <a:pt x="148536" y="1343890"/>
                  <a:pt x="150150" y="1339188"/>
                  <a:pt x="152759" y="1332109"/>
                </a:cubicBezTo>
                <a:close/>
                <a:moveTo>
                  <a:pt x="183999" y="1247985"/>
                </a:moveTo>
                <a:lnTo>
                  <a:pt x="185425" y="1249095"/>
                </a:lnTo>
                <a:lnTo>
                  <a:pt x="177909" y="1267545"/>
                </a:lnTo>
                <a:cubicBezTo>
                  <a:pt x="172543" y="1280910"/>
                  <a:pt x="167559" y="1293511"/>
                  <a:pt x="163267" y="1304542"/>
                </a:cubicBezTo>
                <a:lnTo>
                  <a:pt x="158526" y="1316979"/>
                </a:lnTo>
                <a:lnTo>
                  <a:pt x="160096" y="1305161"/>
                </a:lnTo>
                <a:cubicBezTo>
                  <a:pt x="166154" y="1273946"/>
                  <a:pt x="174799" y="1251295"/>
                  <a:pt x="183999" y="1247985"/>
                </a:cubicBezTo>
                <a:close/>
                <a:moveTo>
                  <a:pt x="2747400" y="406"/>
                </a:moveTo>
                <a:cubicBezTo>
                  <a:pt x="3035071" y="-4281"/>
                  <a:pt x="3341945" y="31161"/>
                  <a:pt x="3649095" y="133697"/>
                </a:cubicBezTo>
                <a:cubicBezTo>
                  <a:pt x="3849864" y="200721"/>
                  <a:pt x="4603144" y="576730"/>
                  <a:pt x="4698157" y="641897"/>
                </a:cubicBezTo>
                <a:cubicBezTo>
                  <a:pt x="4795794" y="709015"/>
                  <a:pt x="4865356" y="805949"/>
                  <a:pt x="4969229" y="864848"/>
                </a:cubicBezTo>
                <a:cubicBezTo>
                  <a:pt x="5024230" y="895855"/>
                  <a:pt x="5072076" y="940214"/>
                  <a:pt x="5031717" y="1024948"/>
                </a:cubicBezTo>
                <a:cubicBezTo>
                  <a:pt x="5020170" y="1048963"/>
                  <a:pt x="5029183" y="1072811"/>
                  <a:pt x="5057014" y="1071682"/>
                </a:cubicBezTo>
                <a:cubicBezTo>
                  <a:pt x="5109680" y="1069387"/>
                  <a:pt x="5118666" y="1110271"/>
                  <a:pt x="5135838" y="1143392"/>
                </a:cubicBezTo>
                <a:cubicBezTo>
                  <a:pt x="5166252" y="1202027"/>
                  <a:pt x="5193622" y="1263285"/>
                  <a:pt x="5266156" y="1289064"/>
                </a:cubicBezTo>
                <a:cubicBezTo>
                  <a:pt x="5238324" y="1323279"/>
                  <a:pt x="5215649" y="1311585"/>
                  <a:pt x="5195858" y="1298567"/>
                </a:cubicBezTo>
                <a:cubicBezTo>
                  <a:pt x="5143669" y="1263879"/>
                  <a:pt x="5093474" y="1226987"/>
                  <a:pt x="5041179" y="1192607"/>
                </a:cubicBezTo>
                <a:cubicBezTo>
                  <a:pt x="5007224" y="1170236"/>
                  <a:pt x="4975133" y="1142623"/>
                  <a:pt x="4918135" y="1145234"/>
                </a:cubicBezTo>
                <a:cubicBezTo>
                  <a:pt x="4935797" y="1231274"/>
                  <a:pt x="5007025" y="1262427"/>
                  <a:pt x="5060171" y="1300349"/>
                </a:cubicBezTo>
                <a:cubicBezTo>
                  <a:pt x="5126536" y="1347737"/>
                  <a:pt x="5152263" y="1413621"/>
                  <a:pt x="5184421" y="1487704"/>
                </a:cubicBezTo>
                <a:cubicBezTo>
                  <a:pt x="5122415" y="1489134"/>
                  <a:pt x="5103753" y="1435610"/>
                  <a:pt x="5058648" y="1427657"/>
                </a:cubicBezTo>
                <a:cubicBezTo>
                  <a:pt x="5053296" y="1435084"/>
                  <a:pt x="5045346" y="1445577"/>
                  <a:pt x="5045794" y="1446015"/>
                </a:cubicBezTo>
                <a:cubicBezTo>
                  <a:pt x="5106451" y="1496737"/>
                  <a:pt x="5117537" y="1568193"/>
                  <a:pt x="5101767" y="1647359"/>
                </a:cubicBezTo>
                <a:cubicBezTo>
                  <a:pt x="5093584" y="1688209"/>
                  <a:pt x="5115626" y="1706770"/>
                  <a:pt x="5135030" y="1731061"/>
                </a:cubicBezTo>
                <a:cubicBezTo>
                  <a:pt x="5203090" y="1816944"/>
                  <a:pt x="5278566" y="1897224"/>
                  <a:pt x="5321944" y="2003361"/>
                </a:cubicBezTo>
                <a:cubicBezTo>
                  <a:pt x="5239878" y="1971324"/>
                  <a:pt x="5191106" y="1897335"/>
                  <a:pt x="5107240" y="1850840"/>
                </a:cubicBezTo>
                <a:cubicBezTo>
                  <a:pt x="5146549" y="1965041"/>
                  <a:pt x="5224816" y="2036621"/>
                  <a:pt x="5290952" y="2116036"/>
                </a:cubicBezTo>
                <a:cubicBezTo>
                  <a:pt x="5321198" y="2152238"/>
                  <a:pt x="5345753" y="2195120"/>
                  <a:pt x="5388446" y="2220887"/>
                </a:cubicBezTo>
                <a:cubicBezTo>
                  <a:pt x="5403552" y="2230128"/>
                  <a:pt x="5428090" y="2247608"/>
                  <a:pt x="5403992" y="2273010"/>
                </a:cubicBezTo>
                <a:cubicBezTo>
                  <a:pt x="5383871" y="2294002"/>
                  <a:pt x="5363583" y="2281535"/>
                  <a:pt x="5345240" y="2269525"/>
                </a:cubicBezTo>
                <a:cubicBezTo>
                  <a:pt x="5301305" y="2240459"/>
                  <a:pt x="5249677" y="2227961"/>
                  <a:pt x="5181971" y="2212341"/>
                </a:cubicBezTo>
                <a:cubicBezTo>
                  <a:pt x="5210776" y="2304349"/>
                  <a:pt x="5323140" y="2305426"/>
                  <a:pt x="5342451" y="2399541"/>
                </a:cubicBezTo>
                <a:cubicBezTo>
                  <a:pt x="5276493" y="2399374"/>
                  <a:pt x="5240279" y="2358756"/>
                  <a:pt x="5193127" y="2341296"/>
                </a:cubicBezTo>
                <a:cubicBezTo>
                  <a:pt x="5150483" y="2325566"/>
                  <a:pt x="5134316" y="2337131"/>
                  <a:pt x="5128778" y="2384953"/>
                </a:cubicBezTo>
                <a:cubicBezTo>
                  <a:pt x="5120098" y="2459440"/>
                  <a:pt x="5082689" y="2490060"/>
                  <a:pt x="5024779" y="2455361"/>
                </a:cubicBezTo>
                <a:cubicBezTo>
                  <a:pt x="4971160" y="2423009"/>
                  <a:pt x="4955618" y="2448088"/>
                  <a:pt x="4957119" y="2492221"/>
                </a:cubicBezTo>
                <a:cubicBezTo>
                  <a:pt x="4957659" y="2508307"/>
                  <a:pt x="4955422" y="2522819"/>
                  <a:pt x="4951208" y="2536243"/>
                </a:cubicBezTo>
                <a:lnTo>
                  <a:pt x="4942986" y="2553582"/>
                </a:lnTo>
                <a:lnTo>
                  <a:pt x="0" y="2553582"/>
                </a:lnTo>
                <a:lnTo>
                  <a:pt x="10415" y="2540282"/>
                </a:lnTo>
                <a:cubicBezTo>
                  <a:pt x="21321" y="2529317"/>
                  <a:pt x="34083" y="2520126"/>
                  <a:pt x="50390" y="2514109"/>
                </a:cubicBezTo>
                <a:cubicBezTo>
                  <a:pt x="60150" y="2510393"/>
                  <a:pt x="69288" y="2504190"/>
                  <a:pt x="78593" y="2498362"/>
                </a:cubicBezTo>
                <a:cubicBezTo>
                  <a:pt x="79663" y="2490260"/>
                  <a:pt x="77016" y="2483287"/>
                  <a:pt x="68604" y="2478966"/>
                </a:cubicBezTo>
                <a:cubicBezTo>
                  <a:pt x="15119" y="2451323"/>
                  <a:pt x="33815" y="2412284"/>
                  <a:pt x="51592" y="2367344"/>
                </a:cubicBezTo>
                <a:cubicBezTo>
                  <a:pt x="73482" y="2311677"/>
                  <a:pt x="117178" y="2293901"/>
                  <a:pt x="167239" y="2281968"/>
                </a:cubicBezTo>
                <a:cubicBezTo>
                  <a:pt x="184333" y="2277976"/>
                  <a:pt x="204809" y="2283134"/>
                  <a:pt x="218700" y="2261009"/>
                </a:cubicBezTo>
                <a:cubicBezTo>
                  <a:pt x="202945" y="2233233"/>
                  <a:pt x="167661" y="2244301"/>
                  <a:pt x="144260" y="2232104"/>
                </a:cubicBezTo>
                <a:cubicBezTo>
                  <a:pt x="124982" y="2221882"/>
                  <a:pt x="89225" y="2216464"/>
                  <a:pt x="132450" y="2182200"/>
                </a:cubicBezTo>
                <a:cubicBezTo>
                  <a:pt x="145069" y="2172139"/>
                  <a:pt x="138401" y="2161211"/>
                  <a:pt x="128269" y="2157485"/>
                </a:cubicBezTo>
                <a:cubicBezTo>
                  <a:pt x="45771" y="2128357"/>
                  <a:pt x="114856" y="2054401"/>
                  <a:pt x="102768" y="2004430"/>
                </a:cubicBezTo>
                <a:cubicBezTo>
                  <a:pt x="99143" y="1990876"/>
                  <a:pt x="114661" y="1971808"/>
                  <a:pt x="128485" y="1969383"/>
                </a:cubicBezTo>
                <a:cubicBezTo>
                  <a:pt x="216478" y="1953355"/>
                  <a:pt x="255260" y="1875600"/>
                  <a:pt x="316632" y="1814867"/>
                </a:cubicBezTo>
                <a:cubicBezTo>
                  <a:pt x="286607" y="1778049"/>
                  <a:pt x="240843" y="1760915"/>
                  <a:pt x="204084" y="1732869"/>
                </a:cubicBezTo>
                <a:cubicBezTo>
                  <a:pt x="165873" y="1703815"/>
                  <a:pt x="170805" y="1689937"/>
                  <a:pt x="227085" y="1644378"/>
                </a:cubicBezTo>
                <a:cubicBezTo>
                  <a:pt x="135002" y="1609983"/>
                  <a:pt x="135002" y="1609983"/>
                  <a:pt x="194840" y="1531510"/>
                </a:cubicBezTo>
                <a:cubicBezTo>
                  <a:pt x="155738" y="1518118"/>
                  <a:pt x="147268" y="1431235"/>
                  <a:pt x="153201" y="1357062"/>
                </a:cubicBezTo>
                <a:lnTo>
                  <a:pt x="156754" y="1330318"/>
                </a:lnTo>
                <a:lnTo>
                  <a:pt x="158203" y="1327353"/>
                </a:lnTo>
                <a:cubicBezTo>
                  <a:pt x="164944" y="1313010"/>
                  <a:pt x="174305" y="1292418"/>
                  <a:pt x="183908" y="1271808"/>
                </a:cubicBezTo>
                <a:lnTo>
                  <a:pt x="192178" y="1254359"/>
                </a:lnTo>
                <a:lnTo>
                  <a:pt x="197963" y="1258870"/>
                </a:lnTo>
                <a:cubicBezTo>
                  <a:pt x="201319" y="1265759"/>
                  <a:pt x="204343" y="1269123"/>
                  <a:pt x="207082" y="1270177"/>
                </a:cubicBezTo>
                <a:cubicBezTo>
                  <a:pt x="215301" y="1273335"/>
                  <a:pt x="220953" y="1255680"/>
                  <a:pt x="225258" y="1249926"/>
                </a:cubicBezTo>
                <a:cubicBezTo>
                  <a:pt x="239225" y="1231830"/>
                  <a:pt x="229470" y="1215162"/>
                  <a:pt x="225383" y="1197822"/>
                </a:cubicBezTo>
                <a:cubicBezTo>
                  <a:pt x="223809" y="1191435"/>
                  <a:pt x="212069" y="1213060"/>
                  <a:pt x="198195" y="1241661"/>
                </a:cubicBezTo>
                <a:lnTo>
                  <a:pt x="192178" y="1254359"/>
                </a:lnTo>
                <a:lnTo>
                  <a:pt x="185425" y="1249095"/>
                </a:lnTo>
                <a:lnTo>
                  <a:pt x="194847" y="1225969"/>
                </a:lnTo>
                <a:cubicBezTo>
                  <a:pt x="218144" y="1169629"/>
                  <a:pt x="242658" y="1113997"/>
                  <a:pt x="248781" y="1110761"/>
                </a:cubicBezTo>
                <a:cubicBezTo>
                  <a:pt x="313786" y="1076283"/>
                  <a:pt x="321395" y="965784"/>
                  <a:pt x="418181" y="974220"/>
                </a:cubicBezTo>
                <a:cubicBezTo>
                  <a:pt x="461819" y="977818"/>
                  <a:pt x="495215" y="944914"/>
                  <a:pt x="532987" y="931088"/>
                </a:cubicBezTo>
                <a:cubicBezTo>
                  <a:pt x="664440" y="883526"/>
                  <a:pt x="768295" y="806734"/>
                  <a:pt x="846702" y="686183"/>
                </a:cubicBezTo>
                <a:cubicBezTo>
                  <a:pt x="868484" y="652881"/>
                  <a:pt x="913166" y="632329"/>
                  <a:pt x="946487" y="606427"/>
                </a:cubicBezTo>
                <a:cubicBezTo>
                  <a:pt x="943857" y="580742"/>
                  <a:pt x="867909" y="616319"/>
                  <a:pt x="909859" y="561037"/>
                </a:cubicBezTo>
                <a:cubicBezTo>
                  <a:pt x="941546" y="519374"/>
                  <a:pt x="991572" y="500749"/>
                  <a:pt x="1038549" y="483076"/>
                </a:cubicBezTo>
                <a:cubicBezTo>
                  <a:pt x="1092404" y="463016"/>
                  <a:pt x="1148626" y="449861"/>
                  <a:pt x="1187871" y="397948"/>
                </a:cubicBezTo>
                <a:cubicBezTo>
                  <a:pt x="1194206" y="389666"/>
                  <a:pt x="1884389" y="14461"/>
                  <a:pt x="2747400" y="406"/>
                </a:cubicBezTo>
                <a:close/>
              </a:path>
            </a:pathLst>
          </a:custGeom>
        </p:spPr>
        <p:txBody>
          <a:bodyPr wrap="square" rtlCol="0" anchor="ctr">
            <a:noAutofit/>
          </a:bodyPr>
          <a:lstStyle>
            <a:lvl1pPr algn="ctr">
              <a:buNone/>
              <a:defRPr/>
            </a:lvl1pPr>
          </a:lstStyle>
          <a:p>
            <a:pPr rtl="0"/>
            <a:r>
              <a:rPr lang="nl-NL" noProof="0"/>
              <a:t>Klik op het pictogram als u een afbeelding wilt toevoegen</a:t>
            </a:r>
          </a:p>
        </p:txBody>
      </p:sp>
      <p:sp>
        <p:nvSpPr>
          <p:cNvPr id="2" name="Titel 1">
            <a:extLst>
              <a:ext uri="{FF2B5EF4-FFF2-40B4-BE49-F238E27FC236}">
                <a16:creationId xmlns:a16="http://schemas.microsoft.com/office/drawing/2014/main" id="{26030E26-A86A-417A-AA64-699AA8DD3DA5}"/>
              </a:ext>
            </a:extLst>
          </p:cNvPr>
          <p:cNvSpPr>
            <a:spLocks noGrp="1"/>
          </p:cNvSpPr>
          <p:nvPr>
            <p:ph type="title" hasCustomPrompt="1"/>
          </p:nvPr>
        </p:nvSpPr>
        <p:spPr>
          <a:xfrm>
            <a:off x="6739128" y="365760"/>
            <a:ext cx="4617720" cy="2578608"/>
          </a:xfrm>
        </p:spPr>
        <p:txBody>
          <a:bodyPr rtlCol="0" anchor="b">
            <a:normAutofit/>
          </a:bodyPr>
          <a:lstStyle>
            <a:lvl1pPr>
              <a:defRPr sz="4000"/>
            </a:lvl1pPr>
          </a:lstStyle>
          <a:p>
            <a:pPr rtl="0"/>
            <a:r>
              <a:rPr lang="nl-NL" noProof="0"/>
              <a:t>Klik om de titelstijl van het model te bewerken</a:t>
            </a:r>
          </a:p>
        </p:txBody>
      </p:sp>
      <p:sp>
        <p:nvSpPr>
          <p:cNvPr id="3" name="Tijdelijke aanduiding voor inhoud 2">
            <a:extLst>
              <a:ext uri="{FF2B5EF4-FFF2-40B4-BE49-F238E27FC236}">
                <a16:creationId xmlns:a16="http://schemas.microsoft.com/office/drawing/2014/main" id="{D19CF97E-0E6E-41E9-B75B-0371E744D1E8}"/>
              </a:ext>
            </a:extLst>
          </p:cNvPr>
          <p:cNvSpPr>
            <a:spLocks noGrp="1"/>
          </p:cNvSpPr>
          <p:nvPr>
            <p:ph idx="1" hasCustomPrompt="1"/>
          </p:nvPr>
        </p:nvSpPr>
        <p:spPr>
          <a:xfrm>
            <a:off x="6739128" y="3127248"/>
            <a:ext cx="4617720" cy="3054096"/>
          </a:xfrm>
        </p:spPr>
        <p:txBody>
          <a:bodyPr rtlCol="0"/>
          <a:lstStyle>
            <a:lvl1pPr marL="0" indent="0">
              <a:buNone/>
              <a:defRPr sz="1800"/>
            </a:lvl1pPr>
            <a:lvl2pPr marL="228600">
              <a:defRPr sz="1800"/>
            </a:lvl2pPr>
            <a:lvl3pPr marL="457200">
              <a:defRPr sz="1800"/>
            </a:lvl3pPr>
            <a:lvl4pPr marL="685800">
              <a:defRPr sz="1800"/>
            </a:lvl4pPr>
            <a:lvl5pPr>
              <a:defRPr sz="1800"/>
            </a:lvl5pPr>
          </a:lstStyle>
          <a:p>
            <a:pPr lvl="0" rtl="0"/>
            <a:r>
              <a:rPr lang="nl-NL" noProof="0"/>
              <a:t>Klik om de tekststijlen van het model te bewerken</a:t>
            </a:r>
          </a:p>
          <a:p>
            <a:pPr lvl="1" rtl="0"/>
            <a:r>
              <a:rPr lang="nl-NL" noProof="0"/>
              <a:t>Tweede niveau</a:t>
            </a:r>
          </a:p>
          <a:p>
            <a:pPr lvl="2" rtl="0"/>
            <a:r>
              <a:rPr lang="nl-NL" noProof="0"/>
              <a:t>Derde niveau</a:t>
            </a:r>
          </a:p>
          <a:p>
            <a:pPr lvl="3" rtl="0"/>
            <a:r>
              <a:rPr lang="nl-NL" noProof="0"/>
              <a:t>Vierde niveau</a:t>
            </a:r>
          </a:p>
        </p:txBody>
      </p:sp>
      <p:sp>
        <p:nvSpPr>
          <p:cNvPr id="5" name="Tijdelijke aanduiding voor voettekst 4">
            <a:extLst>
              <a:ext uri="{FF2B5EF4-FFF2-40B4-BE49-F238E27FC236}">
                <a16:creationId xmlns:a16="http://schemas.microsoft.com/office/drawing/2014/main" id="{36E618F2-3B8E-4449-91E7-F8AA4960938F}"/>
              </a:ext>
            </a:extLst>
          </p:cNvPr>
          <p:cNvSpPr>
            <a:spLocks noGrp="1"/>
          </p:cNvSpPr>
          <p:nvPr>
            <p:ph type="ftr" sz="quarter" idx="11"/>
          </p:nvPr>
        </p:nvSpPr>
        <p:spPr>
          <a:xfrm>
            <a:off x="6739128" y="6356350"/>
            <a:ext cx="4114800" cy="365125"/>
          </a:xfrm>
        </p:spPr>
        <p:txBody>
          <a:bodyPr rtlCol="0"/>
          <a:lstStyle>
            <a:lvl1pPr algn="l">
              <a:defRPr/>
            </a:lvl1pPr>
          </a:lstStyle>
          <a:p>
            <a:endParaRPr lang="nl-NL"/>
          </a:p>
        </p:txBody>
      </p:sp>
      <p:sp>
        <p:nvSpPr>
          <p:cNvPr id="6" name="Tijdelijke aanduiding voor dianummer 5">
            <a:extLst>
              <a:ext uri="{FF2B5EF4-FFF2-40B4-BE49-F238E27FC236}">
                <a16:creationId xmlns:a16="http://schemas.microsoft.com/office/drawing/2014/main" id="{063428F0-E5C2-42A1-AB2F-1A19FFAD19CF}"/>
              </a:ext>
            </a:extLst>
          </p:cNvPr>
          <p:cNvSpPr>
            <a:spLocks noGrp="1"/>
          </p:cNvSpPr>
          <p:nvPr>
            <p:ph type="sldNum" sz="quarter" idx="12"/>
          </p:nvPr>
        </p:nvSpPr>
        <p:spPr/>
        <p:txBody>
          <a:bodyPr rtlCol="0"/>
          <a:lstStyle/>
          <a:p>
            <a:fld id="{F2739809-2D38-4FEB-A589-E4D50088B1DA}" type="slidenum">
              <a:rPr lang="nl-NL" smtClean="0"/>
              <a:t>‹nr.›</a:t>
            </a:fld>
            <a:endParaRPr lang="nl-NL"/>
          </a:p>
        </p:txBody>
      </p:sp>
    </p:spTree>
    <p:extLst>
      <p:ext uri="{BB962C8B-B14F-4D97-AF65-F5344CB8AC3E}">
        <p14:creationId xmlns:p14="http://schemas.microsoft.com/office/powerpoint/2010/main" val="348558246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cSld name="1_Afsluiting">
    <p:spTree>
      <p:nvGrpSpPr>
        <p:cNvPr id="1" name=""/>
        <p:cNvGrpSpPr/>
        <p:nvPr/>
      </p:nvGrpSpPr>
      <p:grpSpPr>
        <a:xfrm>
          <a:off x="0" y="0"/>
          <a:ext cx="0" cy="0"/>
          <a:chOff x="0" y="0"/>
          <a:chExt cx="0" cy="0"/>
        </a:xfrm>
      </p:grpSpPr>
      <p:sp>
        <p:nvSpPr>
          <p:cNvPr id="17" name="Tijdelijke aanduiding voor afbeelding 16">
            <a:extLst>
              <a:ext uri="{FF2B5EF4-FFF2-40B4-BE49-F238E27FC236}">
                <a16:creationId xmlns:a16="http://schemas.microsoft.com/office/drawing/2014/main" id="{C64F11EE-129E-4848-B727-5C75FAE6D346}"/>
              </a:ext>
            </a:extLst>
          </p:cNvPr>
          <p:cNvSpPr>
            <a:spLocks noGrp="1"/>
          </p:cNvSpPr>
          <p:nvPr>
            <p:ph type="pic" sz="quarter" idx="16"/>
          </p:nvPr>
        </p:nvSpPr>
        <p:spPr>
          <a:xfrm>
            <a:off x="5710842" y="1"/>
            <a:ext cx="6481158" cy="4216186"/>
          </a:xfrm>
          <a:custGeom>
            <a:avLst/>
            <a:gdLst>
              <a:gd name="connsiteX0" fmla="*/ 159680 w 6481158"/>
              <a:gd name="connsiteY0" fmla="*/ 0 h 4216186"/>
              <a:gd name="connsiteX1" fmla="*/ 6481158 w 6481158"/>
              <a:gd name="connsiteY1" fmla="*/ 0 h 4216186"/>
              <a:gd name="connsiteX2" fmla="*/ 6481158 w 6481158"/>
              <a:gd name="connsiteY2" fmla="*/ 4216186 h 4216186"/>
              <a:gd name="connsiteX3" fmla="*/ 629981 w 6481158"/>
              <a:gd name="connsiteY3" fmla="*/ 4216186 h 4216186"/>
              <a:gd name="connsiteX4" fmla="*/ 640174 w 6481158"/>
              <a:gd name="connsiteY4" fmla="*/ 4153970 h 4216186"/>
              <a:gd name="connsiteX5" fmla="*/ 663954 w 6481158"/>
              <a:gd name="connsiteY5" fmla="*/ 4042035 h 4216186"/>
              <a:gd name="connsiteX6" fmla="*/ 674575 w 6481158"/>
              <a:gd name="connsiteY6" fmla="*/ 4017890 h 4216186"/>
              <a:gd name="connsiteX7" fmla="*/ 542646 w 6481158"/>
              <a:gd name="connsiteY7" fmla="*/ 3860429 h 4216186"/>
              <a:gd name="connsiteX8" fmla="*/ 664457 w 6481158"/>
              <a:gd name="connsiteY8" fmla="*/ 3800021 h 4216186"/>
              <a:gd name="connsiteX9" fmla="*/ 662932 w 6481158"/>
              <a:gd name="connsiteY9" fmla="*/ 3771718 h 4216186"/>
              <a:gd name="connsiteX10" fmla="*/ 659568 w 6481158"/>
              <a:gd name="connsiteY10" fmla="*/ 3757935 h 4216186"/>
              <a:gd name="connsiteX11" fmla="*/ 653777 w 6481158"/>
              <a:gd name="connsiteY11" fmla="*/ 3747325 h 4216186"/>
              <a:gd name="connsiteX12" fmla="*/ 610074 w 6481158"/>
              <a:gd name="connsiteY12" fmla="*/ 3705028 h 4216186"/>
              <a:gd name="connsiteX13" fmla="*/ 655821 w 6481158"/>
              <a:gd name="connsiteY13" fmla="*/ 3445525 h 4216186"/>
              <a:gd name="connsiteX14" fmla="*/ 683811 w 6481158"/>
              <a:gd name="connsiteY14" fmla="*/ 3405686 h 4216186"/>
              <a:gd name="connsiteX15" fmla="*/ 687152 w 6481158"/>
              <a:gd name="connsiteY15" fmla="*/ 3393684 h 4216186"/>
              <a:gd name="connsiteX16" fmla="*/ 681564 w 6481158"/>
              <a:gd name="connsiteY16" fmla="*/ 3363918 h 4216186"/>
              <a:gd name="connsiteX17" fmla="*/ 658589 w 6481158"/>
              <a:gd name="connsiteY17" fmla="*/ 3279721 h 4216186"/>
              <a:gd name="connsiteX18" fmla="*/ 655534 w 6481158"/>
              <a:gd name="connsiteY18" fmla="*/ 3274732 h 4216186"/>
              <a:gd name="connsiteX19" fmla="*/ 633009 w 6481158"/>
              <a:gd name="connsiteY19" fmla="*/ 3204655 h 4216186"/>
              <a:gd name="connsiteX20" fmla="*/ 633086 w 6481158"/>
              <a:gd name="connsiteY20" fmla="*/ 3198166 h 4216186"/>
              <a:gd name="connsiteX21" fmla="*/ 627259 w 6481158"/>
              <a:gd name="connsiteY21" fmla="*/ 3181568 h 4216186"/>
              <a:gd name="connsiteX22" fmla="*/ 504281 w 6481158"/>
              <a:gd name="connsiteY22" fmla="*/ 3024678 h 4216186"/>
              <a:gd name="connsiteX23" fmla="*/ 381209 w 6481158"/>
              <a:gd name="connsiteY23" fmla="*/ 2810127 h 4216186"/>
              <a:gd name="connsiteX24" fmla="*/ 360893 w 6481158"/>
              <a:gd name="connsiteY24" fmla="*/ 2596949 h 4216186"/>
              <a:gd name="connsiteX25" fmla="*/ 130872 w 6481158"/>
              <a:gd name="connsiteY25" fmla="*/ 2524080 h 4216186"/>
              <a:gd name="connsiteX26" fmla="*/ 328878 w 6481158"/>
              <a:gd name="connsiteY26" fmla="*/ 2014028 h 4216186"/>
              <a:gd name="connsiteX27" fmla="*/ 347033 w 6481158"/>
              <a:gd name="connsiteY27" fmla="*/ 1914129 h 4216186"/>
              <a:gd name="connsiteX28" fmla="*/ 208894 w 6481158"/>
              <a:gd name="connsiteY28" fmla="*/ 1606217 h 4216186"/>
              <a:gd name="connsiteX29" fmla="*/ 186488 w 6481158"/>
              <a:gd name="connsiteY29" fmla="*/ 1556554 h 4216186"/>
              <a:gd name="connsiteX30" fmla="*/ 135933 w 6481158"/>
              <a:gd name="connsiteY30" fmla="*/ 1459414 h 4216186"/>
              <a:gd name="connsiteX31" fmla="*/ 0 w 6481158"/>
              <a:gd name="connsiteY31" fmla="*/ 1466109 h 4216186"/>
              <a:gd name="connsiteX32" fmla="*/ 67782 w 6481158"/>
              <a:gd name="connsiteY32" fmla="*/ 1372761 h 4216186"/>
              <a:gd name="connsiteX33" fmla="*/ 195632 w 6481158"/>
              <a:gd name="connsiteY33" fmla="*/ 1080052 h 4216186"/>
              <a:gd name="connsiteX34" fmla="*/ 97391 w 6481158"/>
              <a:gd name="connsiteY34" fmla="*/ 854014 h 4216186"/>
              <a:gd name="connsiteX35" fmla="*/ 69223 w 6481158"/>
              <a:gd name="connsiteY35" fmla="*/ 821285 h 4216186"/>
              <a:gd name="connsiteX36" fmla="*/ 103649 w 6481158"/>
              <a:gd name="connsiteY36" fmla="*/ 760897 h 4216186"/>
              <a:gd name="connsiteX37" fmla="*/ 171912 w 6481158"/>
              <a:gd name="connsiteY37" fmla="*/ 560313 h 4216186"/>
              <a:gd name="connsiteX38" fmla="*/ 206354 w 6481158"/>
              <a:gd name="connsiteY38" fmla="*/ 423850 h 4216186"/>
              <a:gd name="connsiteX39" fmla="*/ 250397 w 6481158"/>
              <a:gd name="connsiteY39" fmla="*/ 361124 h 4216186"/>
              <a:gd name="connsiteX40" fmla="*/ 259101 w 6481158"/>
              <a:gd name="connsiteY40" fmla="*/ 314763 h 4216186"/>
              <a:gd name="connsiteX41" fmla="*/ 229198 w 6481158"/>
              <a:gd name="connsiteY41" fmla="*/ 104693 h 4216186"/>
              <a:gd name="connsiteX42" fmla="*/ 214459 w 6481158"/>
              <a:gd name="connsiteY42" fmla="*/ 52392 h 4216186"/>
              <a:gd name="connsiteX43" fmla="*/ 174580 w 6481158"/>
              <a:gd name="connsiteY43" fmla="*/ 23688 h 42161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6481158" h="4216186">
                <a:moveTo>
                  <a:pt x="159680" y="0"/>
                </a:moveTo>
                <a:lnTo>
                  <a:pt x="6481158" y="0"/>
                </a:lnTo>
                <a:lnTo>
                  <a:pt x="6481158" y="4216186"/>
                </a:lnTo>
                <a:lnTo>
                  <a:pt x="629981" y="4216186"/>
                </a:lnTo>
                <a:lnTo>
                  <a:pt x="640174" y="4153970"/>
                </a:lnTo>
                <a:cubicBezTo>
                  <a:pt x="646054" y="4115040"/>
                  <a:pt x="652738" y="4076730"/>
                  <a:pt x="663954" y="4042035"/>
                </a:cubicBezTo>
                <a:lnTo>
                  <a:pt x="674575" y="4017890"/>
                </a:lnTo>
                <a:lnTo>
                  <a:pt x="542646" y="3860429"/>
                </a:lnTo>
                <a:cubicBezTo>
                  <a:pt x="583801" y="3777846"/>
                  <a:pt x="628876" y="3834526"/>
                  <a:pt x="664457" y="3800021"/>
                </a:cubicBezTo>
                <a:cubicBezTo>
                  <a:pt x="663366" y="3791627"/>
                  <a:pt x="663436" y="3781009"/>
                  <a:pt x="662932" y="3771718"/>
                </a:cubicBezTo>
                <a:lnTo>
                  <a:pt x="659568" y="3757935"/>
                </a:lnTo>
                <a:lnTo>
                  <a:pt x="653777" y="3747325"/>
                </a:lnTo>
                <a:lnTo>
                  <a:pt x="610074" y="3705028"/>
                </a:lnTo>
                <a:cubicBezTo>
                  <a:pt x="514097" y="3608961"/>
                  <a:pt x="528640" y="3588143"/>
                  <a:pt x="655821" y="3445525"/>
                </a:cubicBezTo>
                <a:cubicBezTo>
                  <a:pt x="668503" y="3431228"/>
                  <a:pt x="677664" y="3418102"/>
                  <a:pt x="683811" y="3405686"/>
                </a:cubicBezTo>
                <a:lnTo>
                  <a:pt x="687152" y="3393684"/>
                </a:lnTo>
                <a:lnTo>
                  <a:pt x="681564" y="3363918"/>
                </a:lnTo>
                <a:lnTo>
                  <a:pt x="658589" y="3279721"/>
                </a:lnTo>
                <a:lnTo>
                  <a:pt x="655534" y="3274732"/>
                </a:lnTo>
                <a:cubicBezTo>
                  <a:pt x="645154" y="3256804"/>
                  <a:pt x="636025" y="3236251"/>
                  <a:pt x="633009" y="3204655"/>
                </a:cubicBezTo>
                <a:lnTo>
                  <a:pt x="633086" y="3198166"/>
                </a:lnTo>
                <a:lnTo>
                  <a:pt x="627259" y="3181568"/>
                </a:lnTo>
                <a:cubicBezTo>
                  <a:pt x="591590" y="3088781"/>
                  <a:pt x="548194" y="3020054"/>
                  <a:pt x="504281" y="3024678"/>
                </a:cubicBezTo>
                <a:cubicBezTo>
                  <a:pt x="548490" y="2798901"/>
                  <a:pt x="548490" y="2798901"/>
                  <a:pt x="381209" y="2810127"/>
                </a:cubicBezTo>
                <a:cubicBezTo>
                  <a:pt x="440862" y="2658988"/>
                  <a:pt x="439766" y="2624324"/>
                  <a:pt x="360893" y="2596949"/>
                </a:cubicBezTo>
                <a:cubicBezTo>
                  <a:pt x="284957" y="2570407"/>
                  <a:pt x="201795" y="2575904"/>
                  <a:pt x="130872" y="2524080"/>
                </a:cubicBezTo>
                <a:cubicBezTo>
                  <a:pt x="188851" y="2335317"/>
                  <a:pt x="200302" y="2130710"/>
                  <a:pt x="328878" y="2014028"/>
                </a:cubicBezTo>
                <a:cubicBezTo>
                  <a:pt x="349137" y="1995898"/>
                  <a:pt x="361422" y="1940125"/>
                  <a:pt x="347033" y="1914129"/>
                </a:cubicBezTo>
                <a:cubicBezTo>
                  <a:pt x="295996" y="1817105"/>
                  <a:pt x="357685" y="1592503"/>
                  <a:pt x="208894" y="1606217"/>
                </a:cubicBezTo>
                <a:cubicBezTo>
                  <a:pt x="190525" y="1607581"/>
                  <a:pt x="173015" y="1590108"/>
                  <a:pt x="186488" y="1556554"/>
                </a:cubicBezTo>
                <a:cubicBezTo>
                  <a:pt x="232768" y="1442049"/>
                  <a:pt x="172886" y="1463610"/>
                  <a:pt x="135933" y="1459414"/>
                </a:cubicBezTo>
                <a:cubicBezTo>
                  <a:pt x="91212" y="1454776"/>
                  <a:pt x="42622" y="1511622"/>
                  <a:pt x="0" y="1466109"/>
                </a:cubicBezTo>
                <a:cubicBezTo>
                  <a:pt x="7764" y="1405223"/>
                  <a:pt x="43366" y="1397333"/>
                  <a:pt x="67782" y="1372761"/>
                </a:cubicBezTo>
                <a:cubicBezTo>
                  <a:pt x="139132" y="1300280"/>
                  <a:pt x="196704" y="1221065"/>
                  <a:pt x="195632" y="1080052"/>
                </a:cubicBezTo>
                <a:cubicBezTo>
                  <a:pt x="194930" y="966113"/>
                  <a:pt x="199455" y="864105"/>
                  <a:pt x="97391" y="854014"/>
                </a:cubicBezTo>
                <a:cubicBezTo>
                  <a:pt x="81355" y="852486"/>
                  <a:pt x="72717" y="839840"/>
                  <a:pt x="69223" y="821285"/>
                </a:cubicBezTo>
                <a:cubicBezTo>
                  <a:pt x="80177" y="799992"/>
                  <a:pt x="90624" y="778040"/>
                  <a:pt x="103649" y="760897"/>
                </a:cubicBezTo>
                <a:cubicBezTo>
                  <a:pt x="147404" y="704450"/>
                  <a:pt x="160670" y="633687"/>
                  <a:pt x="171912" y="560313"/>
                </a:cubicBezTo>
                <a:cubicBezTo>
                  <a:pt x="179151" y="513531"/>
                  <a:pt x="187860" y="467166"/>
                  <a:pt x="206354" y="423850"/>
                </a:cubicBezTo>
                <a:cubicBezTo>
                  <a:pt x="217619" y="397046"/>
                  <a:pt x="231961" y="375704"/>
                  <a:pt x="250397" y="361124"/>
                </a:cubicBezTo>
                <a:cubicBezTo>
                  <a:pt x="266451" y="347903"/>
                  <a:pt x="270868" y="334407"/>
                  <a:pt x="259101" y="314763"/>
                </a:cubicBezTo>
                <a:cubicBezTo>
                  <a:pt x="225826" y="258432"/>
                  <a:pt x="211109" y="191375"/>
                  <a:pt x="229198" y="104693"/>
                </a:cubicBezTo>
                <a:cubicBezTo>
                  <a:pt x="234668" y="78523"/>
                  <a:pt x="229657" y="58007"/>
                  <a:pt x="214459" y="52392"/>
                </a:cubicBezTo>
                <a:cubicBezTo>
                  <a:pt x="198643" y="46345"/>
                  <a:pt x="185640" y="36363"/>
                  <a:pt x="174580" y="23688"/>
                </a:cubicBezTo>
                <a:close/>
              </a:path>
            </a:pathLst>
          </a:custGeom>
        </p:spPr>
        <p:txBody>
          <a:bodyPr wrap="square" rtlCol="0" anchor="ctr">
            <a:noAutofit/>
          </a:bodyPr>
          <a:lstStyle>
            <a:lvl1pPr algn="ctr">
              <a:buNone/>
              <a:defRPr/>
            </a:lvl1pPr>
          </a:lstStyle>
          <a:p>
            <a:pPr rtl="0"/>
            <a:r>
              <a:rPr lang="nl-NL" noProof="0"/>
              <a:t>Klik op het pictogram als u een afbeelding wilt toevoegen</a:t>
            </a:r>
          </a:p>
        </p:txBody>
      </p:sp>
      <p:sp>
        <p:nvSpPr>
          <p:cNvPr id="18" name="Tijdelijke aanduiding voor afbeelding 17">
            <a:extLst>
              <a:ext uri="{FF2B5EF4-FFF2-40B4-BE49-F238E27FC236}">
                <a16:creationId xmlns:a16="http://schemas.microsoft.com/office/drawing/2014/main" id="{8783A78F-A82E-4063-B70C-6865CD22AF9A}"/>
              </a:ext>
            </a:extLst>
          </p:cNvPr>
          <p:cNvSpPr>
            <a:spLocks noGrp="1"/>
          </p:cNvSpPr>
          <p:nvPr>
            <p:ph type="pic" sz="quarter" idx="17"/>
          </p:nvPr>
        </p:nvSpPr>
        <p:spPr>
          <a:xfrm>
            <a:off x="5078134" y="4323899"/>
            <a:ext cx="7113866" cy="2534101"/>
          </a:xfrm>
          <a:custGeom>
            <a:avLst/>
            <a:gdLst>
              <a:gd name="connsiteX0" fmla="*/ 1237395 w 7113866"/>
              <a:gd name="connsiteY0" fmla="*/ 0 h 2534101"/>
              <a:gd name="connsiteX1" fmla="*/ 7113866 w 7113866"/>
              <a:gd name="connsiteY1" fmla="*/ 0 h 2534101"/>
              <a:gd name="connsiteX2" fmla="*/ 7113866 w 7113866"/>
              <a:gd name="connsiteY2" fmla="*/ 2534101 h 2534101"/>
              <a:gd name="connsiteX3" fmla="*/ 0 w 7113866"/>
              <a:gd name="connsiteY3" fmla="*/ 2534101 h 2534101"/>
              <a:gd name="connsiteX4" fmla="*/ 21865 w 7113866"/>
              <a:gd name="connsiteY4" fmla="*/ 2503631 h 2534101"/>
              <a:gd name="connsiteX5" fmla="*/ 295355 w 7113866"/>
              <a:gd name="connsiteY5" fmla="*/ 2078512 h 2534101"/>
              <a:gd name="connsiteX6" fmla="*/ 476493 w 7113866"/>
              <a:gd name="connsiteY6" fmla="*/ 1754977 h 2534101"/>
              <a:gd name="connsiteX7" fmla="*/ 629661 w 7113866"/>
              <a:gd name="connsiteY7" fmla="*/ 1466193 h 2534101"/>
              <a:gd name="connsiteX8" fmla="*/ 542838 w 7113866"/>
              <a:gd name="connsiteY8" fmla="*/ 1401940 h 2534101"/>
              <a:gd name="connsiteX9" fmla="*/ 649253 w 7113866"/>
              <a:gd name="connsiteY9" fmla="*/ 1136180 h 2534101"/>
              <a:gd name="connsiteX10" fmla="*/ 987552 w 7113866"/>
              <a:gd name="connsiteY10" fmla="*/ 313308 h 2534101"/>
              <a:gd name="connsiteX11" fmla="*/ 1141095 w 7113866"/>
              <a:gd name="connsiteY11" fmla="*/ 112922 h 2534101"/>
              <a:gd name="connsiteX12" fmla="*/ 1217454 w 7113866"/>
              <a:gd name="connsiteY12" fmla="*/ 43683 h 25341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113866" h="2534101">
                <a:moveTo>
                  <a:pt x="1237395" y="0"/>
                </a:moveTo>
                <a:lnTo>
                  <a:pt x="7113866" y="0"/>
                </a:lnTo>
                <a:lnTo>
                  <a:pt x="7113866" y="2534101"/>
                </a:lnTo>
                <a:lnTo>
                  <a:pt x="0" y="2534101"/>
                </a:lnTo>
                <a:lnTo>
                  <a:pt x="21865" y="2503631"/>
                </a:lnTo>
                <a:cubicBezTo>
                  <a:pt x="198423" y="2253521"/>
                  <a:pt x="293790" y="2086461"/>
                  <a:pt x="295355" y="2078512"/>
                </a:cubicBezTo>
                <a:cubicBezTo>
                  <a:pt x="324069" y="1929470"/>
                  <a:pt x="404357" y="1848602"/>
                  <a:pt x="476493" y="1754977"/>
                </a:cubicBezTo>
                <a:cubicBezTo>
                  <a:pt x="539303" y="1672931"/>
                  <a:pt x="606319" y="1585980"/>
                  <a:pt x="629661" y="1466193"/>
                </a:cubicBezTo>
                <a:cubicBezTo>
                  <a:pt x="660485" y="1307325"/>
                  <a:pt x="563419" y="1455147"/>
                  <a:pt x="542838" y="1401940"/>
                </a:cubicBezTo>
                <a:cubicBezTo>
                  <a:pt x="578840" y="1314777"/>
                  <a:pt x="636192" y="1228627"/>
                  <a:pt x="649253" y="1136180"/>
                </a:cubicBezTo>
                <a:cubicBezTo>
                  <a:pt x="695845" y="801928"/>
                  <a:pt x="810579" y="538800"/>
                  <a:pt x="987552" y="313308"/>
                </a:cubicBezTo>
                <a:cubicBezTo>
                  <a:pt x="1038302" y="248170"/>
                  <a:pt x="1069945" y="145770"/>
                  <a:pt x="1141095" y="112922"/>
                </a:cubicBezTo>
                <a:cubicBezTo>
                  <a:pt x="1175679" y="97203"/>
                  <a:pt x="1199890" y="73126"/>
                  <a:pt x="1217454" y="43683"/>
                </a:cubicBezTo>
                <a:close/>
              </a:path>
            </a:pathLst>
          </a:custGeom>
        </p:spPr>
        <p:txBody>
          <a:bodyPr wrap="square" rtlCol="0" anchor="ctr">
            <a:noAutofit/>
          </a:bodyPr>
          <a:lstStyle>
            <a:lvl1pPr algn="ctr">
              <a:buNone/>
              <a:defRPr/>
            </a:lvl1pPr>
          </a:lstStyle>
          <a:p>
            <a:pPr rtl="0"/>
            <a:r>
              <a:rPr lang="nl-NL" noProof="0"/>
              <a:t>Klik op het pictogram als u een afbeelding wilt toevoegen</a:t>
            </a:r>
          </a:p>
        </p:txBody>
      </p:sp>
      <p:sp>
        <p:nvSpPr>
          <p:cNvPr id="5" name="Titel 4">
            <a:extLst>
              <a:ext uri="{FF2B5EF4-FFF2-40B4-BE49-F238E27FC236}">
                <a16:creationId xmlns:a16="http://schemas.microsoft.com/office/drawing/2014/main" id="{BF79A6B6-B6BD-4F17-8EDF-3CBD83B5A3C4}"/>
              </a:ext>
            </a:extLst>
          </p:cNvPr>
          <p:cNvSpPr>
            <a:spLocks noGrp="1"/>
          </p:cNvSpPr>
          <p:nvPr>
            <p:ph type="title" hasCustomPrompt="1"/>
          </p:nvPr>
        </p:nvSpPr>
        <p:spPr>
          <a:xfrm>
            <a:off x="838200" y="365124"/>
            <a:ext cx="4443984" cy="2139696"/>
          </a:xfrm>
        </p:spPr>
        <p:txBody>
          <a:bodyPr rtlCol="0" anchor="b"/>
          <a:lstStyle>
            <a:lvl1pPr>
              <a:defRPr sz="4000"/>
            </a:lvl1pPr>
          </a:lstStyle>
          <a:p>
            <a:pPr rtl="0"/>
            <a:r>
              <a:rPr lang="nl-NL" noProof="0"/>
              <a:t>Klik om de titelstijl van het model te bewerken</a:t>
            </a:r>
          </a:p>
        </p:txBody>
      </p:sp>
      <p:sp>
        <p:nvSpPr>
          <p:cNvPr id="7" name="Tijdelijke aanduiding voor tekst 6">
            <a:extLst>
              <a:ext uri="{FF2B5EF4-FFF2-40B4-BE49-F238E27FC236}">
                <a16:creationId xmlns:a16="http://schemas.microsoft.com/office/drawing/2014/main" id="{AE97A506-D3A6-4ED8-8315-385575046882}"/>
              </a:ext>
            </a:extLst>
          </p:cNvPr>
          <p:cNvSpPr>
            <a:spLocks noGrp="1"/>
          </p:cNvSpPr>
          <p:nvPr>
            <p:ph type="body" sz="quarter" idx="13" hasCustomPrompt="1"/>
          </p:nvPr>
        </p:nvSpPr>
        <p:spPr>
          <a:xfrm>
            <a:off x="838199" y="2898648"/>
            <a:ext cx="4443984" cy="594360"/>
          </a:xfrm>
        </p:spPr>
        <p:txBody>
          <a:bodyPr rtlCol="0"/>
          <a:lstStyle>
            <a:lvl1pPr marL="0" indent="0">
              <a:buNone/>
              <a:defRPr sz="2000"/>
            </a:lvl1pPr>
          </a:lstStyle>
          <a:p>
            <a:pPr lvl="0" rtl="0"/>
            <a:r>
              <a:rPr lang="nl-NL" noProof="0"/>
              <a:t>Klik om de tekststijlen van het model te bewerken</a:t>
            </a:r>
          </a:p>
        </p:txBody>
      </p:sp>
      <p:sp>
        <p:nvSpPr>
          <p:cNvPr id="8" name="Tijdelijke aanduiding voor tekst 6">
            <a:extLst>
              <a:ext uri="{FF2B5EF4-FFF2-40B4-BE49-F238E27FC236}">
                <a16:creationId xmlns:a16="http://schemas.microsoft.com/office/drawing/2014/main" id="{D85D9E25-B25F-4DB6-B381-E134A525C7A1}"/>
              </a:ext>
            </a:extLst>
          </p:cNvPr>
          <p:cNvSpPr>
            <a:spLocks noGrp="1"/>
          </p:cNvSpPr>
          <p:nvPr>
            <p:ph type="body" sz="quarter" idx="14" hasCustomPrompt="1"/>
          </p:nvPr>
        </p:nvSpPr>
        <p:spPr>
          <a:xfrm>
            <a:off x="838199" y="3639312"/>
            <a:ext cx="4443984" cy="594360"/>
          </a:xfrm>
        </p:spPr>
        <p:txBody>
          <a:bodyPr rtlCol="0"/>
          <a:lstStyle>
            <a:lvl1pPr marL="0" indent="0">
              <a:buNone/>
              <a:defRPr sz="2000"/>
            </a:lvl1pPr>
          </a:lstStyle>
          <a:p>
            <a:pPr lvl="0" rtl="0"/>
            <a:r>
              <a:rPr lang="nl-NL" noProof="0"/>
              <a:t>Klik om de tekststijlen van het model te bewerken</a:t>
            </a:r>
          </a:p>
        </p:txBody>
      </p:sp>
      <p:sp>
        <p:nvSpPr>
          <p:cNvPr id="9" name="Tijdelijke aanduiding voor tekst 6">
            <a:extLst>
              <a:ext uri="{FF2B5EF4-FFF2-40B4-BE49-F238E27FC236}">
                <a16:creationId xmlns:a16="http://schemas.microsoft.com/office/drawing/2014/main" id="{6CE2F152-3B4C-4389-9A9C-82E3C8649A90}"/>
              </a:ext>
            </a:extLst>
          </p:cNvPr>
          <p:cNvSpPr>
            <a:spLocks noGrp="1"/>
          </p:cNvSpPr>
          <p:nvPr>
            <p:ph type="body" sz="quarter" idx="15" hasCustomPrompt="1"/>
          </p:nvPr>
        </p:nvSpPr>
        <p:spPr>
          <a:xfrm>
            <a:off x="838199" y="4389120"/>
            <a:ext cx="4443984" cy="594360"/>
          </a:xfrm>
        </p:spPr>
        <p:txBody>
          <a:bodyPr rtlCol="0"/>
          <a:lstStyle>
            <a:lvl1pPr marL="0" indent="0">
              <a:buNone/>
              <a:defRPr sz="2000"/>
            </a:lvl1pPr>
          </a:lstStyle>
          <a:p>
            <a:pPr lvl="0" rtl="0"/>
            <a:r>
              <a:rPr lang="nl-NL" noProof="0"/>
              <a:t>Klik om de tekststijlen van het model te bewerken</a:t>
            </a:r>
          </a:p>
        </p:txBody>
      </p:sp>
    </p:spTree>
    <p:extLst>
      <p:ext uri="{BB962C8B-B14F-4D97-AF65-F5344CB8AC3E}">
        <p14:creationId xmlns:p14="http://schemas.microsoft.com/office/powerpoint/2010/main" val="34900043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Segue">
    <p:spTree>
      <p:nvGrpSpPr>
        <p:cNvPr id="1" name=""/>
        <p:cNvGrpSpPr/>
        <p:nvPr/>
      </p:nvGrpSpPr>
      <p:grpSpPr>
        <a:xfrm>
          <a:off x="0" y="0"/>
          <a:ext cx="0" cy="0"/>
          <a:chOff x="0" y="0"/>
          <a:chExt cx="0" cy="0"/>
        </a:xfrm>
      </p:grpSpPr>
      <p:sp>
        <p:nvSpPr>
          <p:cNvPr id="9" name="Vrije vorm: Vorm 8" descr="Tag=AccentColor&#10;Flavor=Light&#10;Target=Fill">
            <a:extLst>
              <a:ext uri="{FF2B5EF4-FFF2-40B4-BE49-F238E27FC236}">
                <a16:creationId xmlns:a16="http://schemas.microsoft.com/office/drawing/2014/main" id="{1531EA5B-7FC1-4088-B6D5-4395F4C1F3C8}"/>
              </a:ext>
            </a:extLst>
          </p:cNvPr>
          <p:cNvSpPr/>
          <p:nvPr/>
        </p:nvSpPr>
        <p:spPr>
          <a:xfrm>
            <a:off x="380990" y="1327050"/>
            <a:ext cx="6079676" cy="4114233"/>
          </a:xfrm>
          <a:custGeom>
            <a:avLst/>
            <a:gdLst>
              <a:gd name="connsiteX0" fmla="*/ 1164045 w 7323233"/>
              <a:gd name="connsiteY0" fmla="*/ 25 h 5835507"/>
              <a:gd name="connsiteX1" fmla="*/ 1213723 w 7323233"/>
              <a:gd name="connsiteY1" fmla="*/ 8385 h 5835507"/>
              <a:gd name="connsiteX2" fmla="*/ 2251656 w 7323233"/>
              <a:gd name="connsiteY2" fmla="*/ 138318 h 5835507"/>
              <a:gd name="connsiteX3" fmla="*/ 3226534 w 7323233"/>
              <a:gd name="connsiteY3" fmla="*/ 205194 h 5835507"/>
              <a:gd name="connsiteX4" fmla="*/ 4404335 w 7323233"/>
              <a:gd name="connsiteY4" fmla="*/ 316784 h 5835507"/>
              <a:gd name="connsiteX5" fmla="*/ 5225968 w 7323233"/>
              <a:gd name="connsiteY5" fmla="*/ 350415 h 5835507"/>
              <a:gd name="connsiteX6" fmla="*/ 5266859 w 7323233"/>
              <a:gd name="connsiteY6" fmla="*/ 348884 h 5835507"/>
              <a:gd name="connsiteX7" fmla="*/ 5685318 w 7323233"/>
              <a:gd name="connsiteY7" fmla="*/ 399712 h 5835507"/>
              <a:gd name="connsiteX8" fmla="*/ 5411315 w 7323233"/>
              <a:gd name="connsiteY8" fmla="*/ 618305 h 5835507"/>
              <a:gd name="connsiteX9" fmla="*/ 5805698 w 7323233"/>
              <a:gd name="connsiteY9" fmla="*/ 721868 h 5835507"/>
              <a:gd name="connsiteX10" fmla="*/ 6188997 w 7323233"/>
              <a:gd name="connsiteY10" fmla="*/ 868233 h 5835507"/>
              <a:gd name="connsiteX11" fmla="*/ 6261225 w 7323233"/>
              <a:gd name="connsiteY11" fmla="*/ 928614 h 5835507"/>
              <a:gd name="connsiteX12" fmla="*/ 6858533 w 7323233"/>
              <a:gd name="connsiteY12" fmla="*/ 1323379 h 5835507"/>
              <a:gd name="connsiteX13" fmla="*/ 6744269 w 7323233"/>
              <a:gd name="connsiteY13" fmla="*/ 1407072 h 5835507"/>
              <a:gd name="connsiteX14" fmla="*/ 6956365 w 7323233"/>
              <a:gd name="connsiteY14" fmla="*/ 1507197 h 5835507"/>
              <a:gd name="connsiteX15" fmla="*/ 7004134 w 7323233"/>
              <a:gd name="connsiteY15" fmla="*/ 1549234 h 5835507"/>
              <a:gd name="connsiteX16" fmla="*/ 6963627 w 7323233"/>
              <a:gd name="connsiteY16" fmla="*/ 1599678 h 5835507"/>
              <a:gd name="connsiteX17" fmla="*/ 6875731 w 7323233"/>
              <a:gd name="connsiteY17" fmla="*/ 1634837 h 5835507"/>
              <a:gd name="connsiteX18" fmla="*/ 6759175 w 7323233"/>
              <a:gd name="connsiteY18" fmla="*/ 1723878 h 5835507"/>
              <a:gd name="connsiteX19" fmla="*/ 6763759 w 7323233"/>
              <a:gd name="connsiteY19" fmla="*/ 1793431 h 5835507"/>
              <a:gd name="connsiteX20" fmla="*/ 6832931 w 7323233"/>
              <a:gd name="connsiteY20" fmla="*/ 1919543 h 5835507"/>
              <a:gd name="connsiteX21" fmla="*/ 6728984 w 7323233"/>
              <a:gd name="connsiteY21" fmla="*/ 2051386 h 5835507"/>
              <a:gd name="connsiteX22" fmla="*/ 6675481 w 7323233"/>
              <a:gd name="connsiteY22" fmla="*/ 2090365 h 5835507"/>
              <a:gd name="connsiteX23" fmla="*/ 6778665 w 7323233"/>
              <a:gd name="connsiteY23" fmla="*/ 2103740 h 5835507"/>
              <a:gd name="connsiteX24" fmla="*/ 6814587 w 7323233"/>
              <a:gd name="connsiteY24" fmla="*/ 2158771 h 5835507"/>
              <a:gd name="connsiteX25" fmla="*/ 6830637 w 7323233"/>
              <a:gd name="connsiteY25" fmla="*/ 2186286 h 5835507"/>
              <a:gd name="connsiteX26" fmla="*/ 6928087 w 7323233"/>
              <a:gd name="connsiteY26" fmla="*/ 2358639 h 5835507"/>
              <a:gd name="connsiteX27" fmla="*/ 6911653 w 7323233"/>
              <a:gd name="connsiteY27" fmla="*/ 2406789 h 5835507"/>
              <a:gd name="connsiteX28" fmla="*/ 6749237 w 7323233"/>
              <a:gd name="connsiteY28" fmla="*/ 2639522 h 5835507"/>
              <a:gd name="connsiteX29" fmla="*/ 6921971 w 7323233"/>
              <a:gd name="connsiteY29" fmla="*/ 2704488 h 5835507"/>
              <a:gd name="connsiteX30" fmla="*/ 6932290 w 7323233"/>
              <a:gd name="connsiteY30" fmla="*/ 2814548 h 5835507"/>
              <a:gd name="connsiteX31" fmla="*/ 7020186 w 7323233"/>
              <a:gd name="connsiteY31" fmla="*/ 2937603 h 5835507"/>
              <a:gd name="connsiteX32" fmla="*/ 7213555 w 7323233"/>
              <a:gd name="connsiteY32" fmla="*/ 3110719 h 5835507"/>
              <a:gd name="connsiteX33" fmla="*/ 7323233 w 7323233"/>
              <a:gd name="connsiteY33" fmla="*/ 3226893 h 5835507"/>
              <a:gd name="connsiteX34" fmla="*/ 7134067 w 7323233"/>
              <a:gd name="connsiteY34" fmla="*/ 3257847 h 5835507"/>
              <a:gd name="connsiteX35" fmla="*/ 7104643 w 7323233"/>
              <a:gd name="connsiteY35" fmla="*/ 3275809 h 5835507"/>
              <a:gd name="connsiteX36" fmla="*/ 7127189 w 7323233"/>
              <a:gd name="connsiteY36" fmla="*/ 3336953 h 5835507"/>
              <a:gd name="connsiteX37" fmla="*/ 7157379 w 7323233"/>
              <a:gd name="connsiteY37" fmla="*/ 3397718 h 5835507"/>
              <a:gd name="connsiteX38" fmla="*/ 7136361 w 7323233"/>
              <a:gd name="connsiteY38" fmla="*/ 3445487 h 5835507"/>
              <a:gd name="connsiteX39" fmla="*/ 6988849 w 7323233"/>
              <a:gd name="connsiteY39" fmla="*/ 3652233 h 5835507"/>
              <a:gd name="connsiteX40" fmla="*/ 6867705 w 7323233"/>
              <a:gd name="connsiteY40" fmla="*/ 3734395 h 5835507"/>
              <a:gd name="connsiteX41" fmla="*/ 6591791 w 7323233"/>
              <a:gd name="connsiteY41" fmla="*/ 4107760 h 5835507"/>
              <a:gd name="connsiteX42" fmla="*/ 6505041 w 7323233"/>
              <a:gd name="connsiteY42" fmla="*/ 4228904 h 5835507"/>
              <a:gd name="connsiteX43" fmla="*/ 6569243 w 7323233"/>
              <a:gd name="connsiteY43" fmla="*/ 4271704 h 5835507"/>
              <a:gd name="connsiteX44" fmla="*/ 6446188 w 7323233"/>
              <a:gd name="connsiteY44" fmla="*/ 4398582 h 5835507"/>
              <a:gd name="connsiteX45" fmla="*/ 6301351 w 7323233"/>
              <a:gd name="connsiteY45" fmla="*/ 4539595 h 5835507"/>
              <a:gd name="connsiteX46" fmla="*/ 6263519 w 7323233"/>
              <a:gd name="connsiteY46" fmla="*/ 4577047 h 5835507"/>
              <a:gd name="connsiteX47" fmla="*/ 3277744 w 7323233"/>
              <a:gd name="connsiteY47" fmla="*/ 5834336 h 5835507"/>
              <a:gd name="connsiteX48" fmla="*/ 2490505 w 7323233"/>
              <a:gd name="connsiteY48" fmla="*/ 5648992 h 5835507"/>
              <a:gd name="connsiteX49" fmla="*/ 2179046 w 7323233"/>
              <a:gd name="connsiteY49" fmla="*/ 5504920 h 5835507"/>
              <a:gd name="connsiteX50" fmla="*/ 1780078 w 7323233"/>
              <a:gd name="connsiteY50" fmla="*/ 5273715 h 5835507"/>
              <a:gd name="connsiteX51" fmla="*/ 1353592 w 7323233"/>
              <a:gd name="connsiteY51" fmla="*/ 5087606 h 5835507"/>
              <a:gd name="connsiteX52" fmla="*/ 1208373 w 7323233"/>
              <a:gd name="connsiteY52" fmla="*/ 4917165 h 5835507"/>
              <a:gd name="connsiteX53" fmla="*/ 1157548 w 7323233"/>
              <a:gd name="connsiteY53" fmla="*/ 4869396 h 5835507"/>
              <a:gd name="connsiteX54" fmla="*/ 1030289 w 7323233"/>
              <a:gd name="connsiteY54" fmla="*/ 4807103 h 5835507"/>
              <a:gd name="connsiteX55" fmla="*/ 808258 w 7323233"/>
              <a:gd name="connsiteY55" fmla="*/ 4672585 h 5835507"/>
              <a:gd name="connsiteX56" fmla="*/ 889658 w 7323233"/>
              <a:gd name="connsiteY56" fmla="*/ 4642013 h 5835507"/>
              <a:gd name="connsiteX57" fmla="*/ 1123917 w 7323233"/>
              <a:gd name="connsiteY57" fmla="*/ 4723412 h 5835507"/>
              <a:gd name="connsiteX58" fmla="*/ 1294360 w 7323233"/>
              <a:gd name="connsiteY58" fmla="*/ 4745194 h 5835507"/>
              <a:gd name="connsiteX59" fmla="*/ 1054367 w 7323233"/>
              <a:gd name="connsiteY59" fmla="*/ 4603034 h 5835507"/>
              <a:gd name="connsiteX60" fmla="*/ 822015 w 7323233"/>
              <a:gd name="connsiteY60" fmla="*/ 4418070 h 5835507"/>
              <a:gd name="connsiteX61" fmla="*/ 1001246 w 7323233"/>
              <a:gd name="connsiteY61" fmla="*/ 4453610 h 5835507"/>
              <a:gd name="connsiteX62" fmla="*/ 1008889 w 7323233"/>
              <a:gd name="connsiteY62" fmla="*/ 4428770 h 5835507"/>
              <a:gd name="connsiteX63" fmla="*/ 853733 w 7323233"/>
              <a:gd name="connsiteY63" fmla="*/ 4208648 h 5835507"/>
              <a:gd name="connsiteX64" fmla="*/ 776921 w 7323233"/>
              <a:gd name="connsiteY64" fmla="*/ 4119989 h 5835507"/>
              <a:gd name="connsiteX65" fmla="*/ 431453 w 7323233"/>
              <a:gd name="connsiteY65" fmla="*/ 3852864 h 5835507"/>
              <a:gd name="connsiteX66" fmla="*/ 759342 w 7323233"/>
              <a:gd name="connsiteY66" fmla="*/ 3972095 h 5835507"/>
              <a:gd name="connsiteX67" fmla="*/ 420753 w 7323233"/>
              <a:gd name="connsiteY67" fmla="*/ 3712230 h 5835507"/>
              <a:gd name="connsiteX68" fmla="*/ 256425 w 7323233"/>
              <a:gd name="connsiteY68" fmla="*/ 3616309 h 5835507"/>
              <a:gd name="connsiteX69" fmla="*/ 214772 w 7323233"/>
              <a:gd name="connsiteY69" fmla="*/ 3559749 h 5835507"/>
              <a:gd name="connsiteX70" fmla="*/ 287762 w 7323233"/>
              <a:gd name="connsiteY70" fmla="*/ 3547521 h 5835507"/>
              <a:gd name="connsiteX71" fmla="*/ 511706 w 7323233"/>
              <a:gd name="connsiteY71" fmla="*/ 3569305 h 5835507"/>
              <a:gd name="connsiteX72" fmla="*/ 235409 w 7323233"/>
              <a:gd name="connsiteY72" fmla="*/ 3394659 h 5835507"/>
              <a:gd name="connsiteX73" fmla="*/ 442537 w 7323233"/>
              <a:gd name="connsiteY73" fmla="*/ 3421409 h 5835507"/>
              <a:gd name="connsiteX74" fmla="*/ 502152 w 7323233"/>
              <a:gd name="connsiteY74" fmla="*/ 3352622 h 5835507"/>
              <a:gd name="connsiteX75" fmla="*/ 598455 w 7323233"/>
              <a:gd name="connsiteY75" fmla="*/ 3241415 h 5835507"/>
              <a:gd name="connsiteX76" fmla="*/ 664949 w 7323233"/>
              <a:gd name="connsiteY76" fmla="*/ 3179506 h 5835507"/>
              <a:gd name="connsiteX77" fmla="*/ 692846 w 7323233"/>
              <a:gd name="connsiteY77" fmla="*/ 2984607 h 5835507"/>
              <a:gd name="connsiteX78" fmla="*/ 635524 w 7323233"/>
              <a:gd name="connsiteY78" fmla="*/ 2771366 h 5835507"/>
              <a:gd name="connsiteX79" fmla="*/ 480368 w 7323233"/>
              <a:gd name="connsiteY79" fmla="*/ 2663598 h 5835507"/>
              <a:gd name="connsiteX80" fmla="*/ 525081 w 7323233"/>
              <a:gd name="connsiteY80" fmla="*/ 2542454 h 5835507"/>
              <a:gd name="connsiteX81" fmla="*/ 855264 w 7323233"/>
              <a:gd name="connsiteY81" fmla="*/ 2615829 h 5835507"/>
              <a:gd name="connsiteX82" fmla="*/ 361137 w 7323233"/>
              <a:gd name="connsiteY82" fmla="*/ 2327301 h 5835507"/>
              <a:gd name="connsiteX83" fmla="*/ 444065 w 7323233"/>
              <a:gd name="connsiteY83" fmla="*/ 2312780 h 5835507"/>
              <a:gd name="connsiteX84" fmla="*/ 440625 w 7323233"/>
              <a:gd name="connsiteY84" fmla="*/ 2290233 h 5835507"/>
              <a:gd name="connsiteX85" fmla="*/ 445975 w 7323233"/>
              <a:gd name="connsiteY85" fmla="*/ 2151509 h 5835507"/>
              <a:gd name="connsiteX86" fmla="*/ 459734 w 7323233"/>
              <a:gd name="connsiteY86" fmla="*/ 2087690 h 5835507"/>
              <a:gd name="connsiteX87" fmla="*/ 437950 w 7323233"/>
              <a:gd name="connsiteY87" fmla="*/ 2014315 h 5835507"/>
              <a:gd name="connsiteX88" fmla="*/ 808640 w 7323233"/>
              <a:gd name="connsiteY88" fmla="*/ 2042977 h 5835507"/>
              <a:gd name="connsiteX89" fmla="*/ 969908 w 7323233"/>
              <a:gd name="connsiteY89" fmla="*/ 2026162 h 5835507"/>
              <a:gd name="connsiteX90" fmla="*/ 1251176 w 7323233"/>
              <a:gd name="connsiteY90" fmla="*/ 2021577 h 5835507"/>
              <a:gd name="connsiteX91" fmla="*/ 1381491 w 7323233"/>
              <a:gd name="connsiteY91" fmla="*/ 2035718 h 5835507"/>
              <a:gd name="connsiteX92" fmla="*/ 1492697 w 7323233"/>
              <a:gd name="connsiteY92" fmla="*/ 2017374 h 5835507"/>
              <a:gd name="connsiteX93" fmla="*/ 1386076 w 7323233"/>
              <a:gd name="connsiteY93" fmla="*/ 1931006 h 5835507"/>
              <a:gd name="connsiteX94" fmla="*/ 1235889 w 7323233"/>
              <a:gd name="connsiteY94" fmla="*/ 1932153 h 5835507"/>
              <a:gd name="connsiteX95" fmla="*/ 1128886 w 7323233"/>
              <a:gd name="connsiteY95" fmla="*/ 1875977 h 5835507"/>
              <a:gd name="connsiteX96" fmla="*/ 1026851 w 7323233"/>
              <a:gd name="connsiteY96" fmla="*/ 1774322 h 5835507"/>
              <a:gd name="connsiteX97" fmla="*/ 666861 w 7323233"/>
              <a:gd name="connsiteY97" fmla="*/ 1612290 h 5835507"/>
              <a:gd name="connsiteX98" fmla="*/ 601130 w 7323233"/>
              <a:gd name="connsiteY98" fmla="*/ 1550762 h 5835507"/>
              <a:gd name="connsiteX99" fmla="*/ 1630272 w 7323233"/>
              <a:gd name="connsiteY99" fmla="*/ 1785787 h 5835507"/>
              <a:gd name="connsiteX100" fmla="*/ 1312320 w 7323233"/>
              <a:gd name="connsiteY100" fmla="*/ 1687191 h 5835507"/>
              <a:gd name="connsiteX101" fmla="*/ 1527473 w 7323233"/>
              <a:gd name="connsiteY101" fmla="*/ 1705153 h 5835507"/>
              <a:gd name="connsiteX102" fmla="*/ 1646706 w 7323233"/>
              <a:gd name="connsiteY102" fmla="*/ 1639040 h 5835507"/>
              <a:gd name="connsiteX103" fmla="*/ 1645178 w 7323233"/>
              <a:gd name="connsiteY103" fmla="*/ 1620315 h 5835507"/>
              <a:gd name="connsiteX104" fmla="*/ 1557663 w 7323233"/>
              <a:gd name="connsiteY104" fmla="*/ 1558787 h 5835507"/>
              <a:gd name="connsiteX105" fmla="*/ 1506454 w 7323233"/>
              <a:gd name="connsiteY105" fmla="*/ 1519044 h 5835507"/>
              <a:gd name="connsiteX106" fmla="*/ 1366204 w 7323233"/>
              <a:gd name="connsiteY106" fmla="*/ 1375735 h 5835507"/>
              <a:gd name="connsiteX107" fmla="*/ 1466329 w 7323233"/>
              <a:gd name="connsiteY107" fmla="*/ 1360450 h 5835507"/>
              <a:gd name="connsiteX108" fmla="*/ 1503397 w 7323233"/>
              <a:gd name="connsiteY108" fmla="*/ 1330641 h 5835507"/>
              <a:gd name="connsiteX109" fmla="*/ 1475501 w 7323233"/>
              <a:gd name="connsiteY109" fmla="*/ 1288604 h 5835507"/>
              <a:gd name="connsiteX110" fmla="*/ 1165573 w 7323233"/>
              <a:gd name="connsiteY110" fmla="*/ 1159435 h 5835507"/>
              <a:gd name="connsiteX111" fmla="*/ 1141498 w 7323233"/>
              <a:gd name="connsiteY111" fmla="*/ 1059311 h 5835507"/>
              <a:gd name="connsiteX112" fmla="*/ 1199585 w 7323233"/>
              <a:gd name="connsiteY112" fmla="*/ 1044407 h 5835507"/>
              <a:gd name="connsiteX113" fmla="*/ 1267226 w 7323233"/>
              <a:gd name="connsiteY113" fmla="*/ 1051286 h 5835507"/>
              <a:gd name="connsiteX114" fmla="*/ 1213342 w 7323233"/>
              <a:gd name="connsiteY114" fmla="*/ 972561 h 5835507"/>
              <a:gd name="connsiteX115" fmla="*/ 993986 w 7323233"/>
              <a:gd name="connsiteY115" fmla="*/ 893073 h 5835507"/>
              <a:gd name="connsiteX116" fmla="*/ 1047486 w 7323233"/>
              <a:gd name="connsiteY116" fmla="*/ 820083 h 5835507"/>
              <a:gd name="connsiteX117" fmla="*/ 0 w 7323233"/>
              <a:gd name="connsiteY117" fmla="*/ 488371 h 5835507"/>
              <a:gd name="connsiteX118" fmla="*/ 188403 w 7323233"/>
              <a:gd name="connsiteY118" fmla="*/ 484933 h 5835507"/>
              <a:gd name="connsiteX119" fmla="*/ 584315 w 7323233"/>
              <a:gd name="connsiteY119" fmla="*/ 534230 h 5835507"/>
              <a:gd name="connsiteX120" fmla="*/ 782271 w 7323233"/>
              <a:gd name="connsiteY120" fmla="*/ 525824 h 5835507"/>
              <a:gd name="connsiteX121" fmla="*/ 967998 w 7323233"/>
              <a:gd name="connsiteY121" fmla="*/ 552574 h 5835507"/>
              <a:gd name="connsiteX122" fmla="*/ 1129651 w 7323233"/>
              <a:gd name="connsiteY122" fmla="*/ 552574 h 5835507"/>
              <a:gd name="connsiteX123" fmla="*/ 978317 w 7323233"/>
              <a:gd name="connsiteY123" fmla="*/ 513593 h 5835507"/>
              <a:gd name="connsiteX124" fmla="*/ 1074620 w 7323233"/>
              <a:gd name="connsiteY124" fmla="*/ 478818 h 5835507"/>
              <a:gd name="connsiteX125" fmla="*/ 1091435 w 7323233"/>
              <a:gd name="connsiteY125" fmla="*/ 436781 h 5835507"/>
              <a:gd name="connsiteX126" fmla="*/ 1135383 w 7323233"/>
              <a:gd name="connsiteY126" fmla="*/ 404296 h 5835507"/>
              <a:gd name="connsiteX127" fmla="*/ 1384166 w 7323233"/>
              <a:gd name="connsiteY127" fmla="*/ 420349 h 5835507"/>
              <a:gd name="connsiteX128" fmla="*/ 1219839 w 7323233"/>
              <a:gd name="connsiteY128" fmla="*/ 286593 h 5835507"/>
              <a:gd name="connsiteX129" fmla="*/ 1114364 w 7323233"/>
              <a:gd name="connsiteY129" fmla="*/ 264428 h 5835507"/>
              <a:gd name="connsiteX130" fmla="*/ 1090289 w 7323233"/>
              <a:gd name="connsiteY130" fmla="*/ 207487 h 5835507"/>
              <a:gd name="connsiteX131" fmla="*/ 1139204 w 7323233"/>
              <a:gd name="connsiteY131" fmla="*/ 195259 h 5835507"/>
              <a:gd name="connsiteX132" fmla="*/ 1382254 w 7323233"/>
              <a:gd name="connsiteY132" fmla="*/ 242265 h 5835507"/>
              <a:gd name="connsiteX133" fmla="*/ 1423145 w 7323233"/>
              <a:gd name="connsiteY133" fmla="*/ 223537 h 5835507"/>
              <a:gd name="connsiteX134" fmla="*/ 965705 w 7323233"/>
              <a:gd name="connsiteY134" fmla="*/ 102013 h 5835507"/>
              <a:gd name="connsiteX135" fmla="*/ 972586 w 7323233"/>
              <a:gd name="connsiteY135" fmla="*/ 69912 h 5835507"/>
              <a:gd name="connsiteX136" fmla="*/ 1375376 w 7323233"/>
              <a:gd name="connsiteY136" fmla="*/ 119593 h 5835507"/>
              <a:gd name="connsiteX137" fmla="*/ 1117804 w 7323233"/>
              <a:gd name="connsiteY137" fmla="*/ 25200 h 5835507"/>
              <a:gd name="connsiteX138" fmla="*/ 1164045 w 7323233"/>
              <a:gd name="connsiteY138" fmla="*/ 25 h 58355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Lst>
            <a:rect l="l" t="t" r="r" b="b"/>
            <a:pathLst>
              <a:path w="7323233" h="5835507">
                <a:moveTo>
                  <a:pt x="1164045" y="25"/>
                </a:moveTo>
                <a:cubicBezTo>
                  <a:pt x="1180764" y="455"/>
                  <a:pt x="1198056" y="6474"/>
                  <a:pt x="1213723" y="8385"/>
                </a:cubicBezTo>
                <a:cubicBezTo>
                  <a:pt x="1559575" y="51187"/>
                  <a:pt x="1905425" y="97428"/>
                  <a:pt x="2251656" y="138318"/>
                </a:cubicBezTo>
                <a:cubicBezTo>
                  <a:pt x="2575343" y="176534"/>
                  <a:pt x="2901320" y="185322"/>
                  <a:pt x="3226534" y="205194"/>
                </a:cubicBezTo>
                <a:cubicBezTo>
                  <a:pt x="3620153" y="229271"/>
                  <a:pt x="4013008" y="263284"/>
                  <a:pt x="4404335" y="316784"/>
                </a:cubicBezTo>
                <a:cubicBezTo>
                  <a:pt x="4676048" y="354236"/>
                  <a:pt x="4950435" y="380221"/>
                  <a:pt x="5225968" y="350415"/>
                </a:cubicBezTo>
                <a:cubicBezTo>
                  <a:pt x="5239725" y="348884"/>
                  <a:pt x="5255394" y="343918"/>
                  <a:pt x="5266859" y="348884"/>
                </a:cubicBezTo>
                <a:cubicBezTo>
                  <a:pt x="5400614" y="404680"/>
                  <a:pt x="5546596" y="364553"/>
                  <a:pt x="5685318" y="399712"/>
                </a:cubicBezTo>
                <a:cubicBezTo>
                  <a:pt x="5649777" y="535377"/>
                  <a:pt x="5497299" y="524293"/>
                  <a:pt x="5411315" y="618305"/>
                </a:cubicBezTo>
                <a:cubicBezTo>
                  <a:pt x="5551565" y="655755"/>
                  <a:pt x="5677676" y="693589"/>
                  <a:pt x="5805698" y="721868"/>
                </a:cubicBezTo>
                <a:cubicBezTo>
                  <a:pt x="5941363" y="751677"/>
                  <a:pt x="6056391" y="832311"/>
                  <a:pt x="6188997" y="868233"/>
                </a:cubicBezTo>
                <a:cubicBezTo>
                  <a:pt x="6217279" y="875876"/>
                  <a:pt x="6251291" y="902627"/>
                  <a:pt x="6261225" y="928614"/>
                </a:cubicBezTo>
                <a:cubicBezTo>
                  <a:pt x="6293326" y="1012688"/>
                  <a:pt x="6934199" y="1248479"/>
                  <a:pt x="6858533" y="1323379"/>
                </a:cubicBezTo>
                <a:cubicBezTo>
                  <a:pt x="6827197" y="1354335"/>
                  <a:pt x="6786687" y="1376500"/>
                  <a:pt x="6744269" y="1407072"/>
                </a:cubicBezTo>
                <a:cubicBezTo>
                  <a:pt x="6808090" y="1464778"/>
                  <a:pt x="6879934" y="1490000"/>
                  <a:pt x="6956365" y="1507197"/>
                </a:cubicBezTo>
                <a:cubicBezTo>
                  <a:pt x="6979295" y="1512547"/>
                  <a:pt x="7001843" y="1523247"/>
                  <a:pt x="7004134" y="1549234"/>
                </a:cubicBezTo>
                <a:cubicBezTo>
                  <a:pt x="7006427" y="1576366"/>
                  <a:pt x="6983115" y="1587066"/>
                  <a:pt x="6963627" y="1599678"/>
                </a:cubicBezTo>
                <a:cubicBezTo>
                  <a:pt x="6936493" y="1617256"/>
                  <a:pt x="6910125" y="1632543"/>
                  <a:pt x="6875731" y="1634837"/>
                </a:cubicBezTo>
                <a:cubicBezTo>
                  <a:pt x="6819171" y="1638275"/>
                  <a:pt x="6792040" y="1687191"/>
                  <a:pt x="6759175" y="1723878"/>
                </a:cubicBezTo>
                <a:cubicBezTo>
                  <a:pt x="6740831" y="1744515"/>
                  <a:pt x="6731659" y="1786169"/>
                  <a:pt x="6763759" y="1793431"/>
                </a:cubicBezTo>
                <a:cubicBezTo>
                  <a:pt x="6840955" y="1811009"/>
                  <a:pt x="6834840" y="1861837"/>
                  <a:pt x="6832931" y="1919543"/>
                </a:cubicBezTo>
                <a:cubicBezTo>
                  <a:pt x="6830255" y="1991005"/>
                  <a:pt x="6784777" y="2023871"/>
                  <a:pt x="6728984" y="2051386"/>
                </a:cubicBezTo>
                <a:cubicBezTo>
                  <a:pt x="6709875" y="2060939"/>
                  <a:pt x="6682743" y="2060556"/>
                  <a:pt x="6675481" y="2090365"/>
                </a:cubicBezTo>
                <a:cubicBezTo>
                  <a:pt x="6706819" y="2118645"/>
                  <a:pt x="6745034" y="2095715"/>
                  <a:pt x="6778665" y="2103740"/>
                </a:cubicBezTo>
                <a:cubicBezTo>
                  <a:pt x="6806561" y="2110237"/>
                  <a:pt x="6852802" y="2106799"/>
                  <a:pt x="6814587" y="2158771"/>
                </a:cubicBezTo>
                <a:cubicBezTo>
                  <a:pt x="6803503" y="2173674"/>
                  <a:pt x="6816497" y="2185139"/>
                  <a:pt x="6830637" y="2186286"/>
                </a:cubicBezTo>
                <a:cubicBezTo>
                  <a:pt x="6943755" y="2198133"/>
                  <a:pt x="6891781" y="2303226"/>
                  <a:pt x="6928087" y="2358639"/>
                </a:cubicBezTo>
                <a:cubicBezTo>
                  <a:pt x="6938021" y="2373923"/>
                  <a:pt x="6927321" y="2400292"/>
                  <a:pt x="6911653" y="2406789"/>
                </a:cubicBezTo>
                <a:cubicBezTo>
                  <a:pt x="6811528" y="2449592"/>
                  <a:pt x="6797771" y="2551626"/>
                  <a:pt x="6749237" y="2639522"/>
                </a:cubicBezTo>
                <a:cubicBezTo>
                  <a:pt x="6801975" y="2674298"/>
                  <a:pt x="6865031" y="2681941"/>
                  <a:pt x="6921971" y="2704488"/>
                </a:cubicBezTo>
                <a:cubicBezTo>
                  <a:pt x="6981205" y="2728182"/>
                  <a:pt x="6981205" y="2745760"/>
                  <a:pt x="6932290" y="2814548"/>
                </a:cubicBezTo>
                <a:cubicBezTo>
                  <a:pt x="7059546" y="2829453"/>
                  <a:pt x="7059546" y="2829453"/>
                  <a:pt x="7020186" y="2937603"/>
                </a:cubicBezTo>
                <a:cubicBezTo>
                  <a:pt x="7126808" y="2947538"/>
                  <a:pt x="7197123" y="2998747"/>
                  <a:pt x="7213555" y="3110719"/>
                </a:cubicBezTo>
                <a:cubicBezTo>
                  <a:pt x="7221580" y="3164984"/>
                  <a:pt x="7269733" y="3190588"/>
                  <a:pt x="7323233" y="3226893"/>
                </a:cubicBezTo>
                <a:cubicBezTo>
                  <a:pt x="7256739" y="3262053"/>
                  <a:pt x="7211645" y="3335425"/>
                  <a:pt x="7134067" y="3257847"/>
                </a:cubicBezTo>
                <a:cubicBezTo>
                  <a:pt x="7105789" y="3229569"/>
                  <a:pt x="7108462" y="3265491"/>
                  <a:pt x="7104643" y="3275809"/>
                </a:cubicBezTo>
                <a:cubicBezTo>
                  <a:pt x="7095471" y="3301031"/>
                  <a:pt x="7114577" y="3317846"/>
                  <a:pt x="7127189" y="3336953"/>
                </a:cubicBezTo>
                <a:cubicBezTo>
                  <a:pt x="7139417" y="3356062"/>
                  <a:pt x="7153939" y="3376315"/>
                  <a:pt x="7157379" y="3397718"/>
                </a:cubicBezTo>
                <a:cubicBezTo>
                  <a:pt x="7159671" y="3412621"/>
                  <a:pt x="7148589" y="3434403"/>
                  <a:pt x="7136361" y="3445487"/>
                </a:cubicBezTo>
                <a:cubicBezTo>
                  <a:pt x="7072159" y="3503956"/>
                  <a:pt x="7110374" y="3635418"/>
                  <a:pt x="6988849" y="3652233"/>
                </a:cubicBezTo>
                <a:cubicBezTo>
                  <a:pt x="6934199" y="3659874"/>
                  <a:pt x="6907831" y="3708027"/>
                  <a:pt x="6867705" y="3734395"/>
                </a:cubicBezTo>
                <a:cubicBezTo>
                  <a:pt x="6728219" y="3826495"/>
                  <a:pt x="6634972" y="3944964"/>
                  <a:pt x="6591791" y="4107760"/>
                </a:cubicBezTo>
                <a:cubicBezTo>
                  <a:pt x="6579943" y="4152854"/>
                  <a:pt x="6534466" y="4189160"/>
                  <a:pt x="6505041" y="4228904"/>
                </a:cubicBezTo>
                <a:cubicBezTo>
                  <a:pt x="6519181" y="4257948"/>
                  <a:pt x="6596375" y="4195273"/>
                  <a:pt x="6569243" y="4271704"/>
                </a:cubicBezTo>
                <a:cubicBezTo>
                  <a:pt x="6548606" y="4329029"/>
                  <a:pt x="6495869" y="4364569"/>
                  <a:pt x="6446188" y="4398582"/>
                </a:cubicBezTo>
                <a:cubicBezTo>
                  <a:pt x="6389629" y="4437179"/>
                  <a:pt x="6326957" y="4468132"/>
                  <a:pt x="6301351" y="4539595"/>
                </a:cubicBezTo>
                <a:cubicBezTo>
                  <a:pt x="6296001" y="4554882"/>
                  <a:pt x="6278804" y="4570932"/>
                  <a:pt x="6263519" y="4577047"/>
                </a:cubicBezTo>
                <a:cubicBezTo>
                  <a:pt x="5466343" y="5834719"/>
                  <a:pt x="3503978" y="5843126"/>
                  <a:pt x="3277744" y="5834336"/>
                </a:cubicBezTo>
                <a:cubicBezTo>
                  <a:pt x="3003739" y="5823254"/>
                  <a:pt x="2744636" y="5745676"/>
                  <a:pt x="2490505" y="5648992"/>
                </a:cubicBezTo>
                <a:cubicBezTo>
                  <a:pt x="2383118" y="5608101"/>
                  <a:pt x="2283377" y="5550014"/>
                  <a:pt x="2179046" y="5504920"/>
                </a:cubicBezTo>
                <a:cubicBezTo>
                  <a:pt x="2034975" y="5442627"/>
                  <a:pt x="1923768" y="5323777"/>
                  <a:pt x="1780078" y="5273715"/>
                </a:cubicBezTo>
                <a:cubicBezTo>
                  <a:pt x="1632184" y="5222124"/>
                  <a:pt x="1505691" y="5127731"/>
                  <a:pt x="1353592" y="5087606"/>
                </a:cubicBezTo>
                <a:cubicBezTo>
                  <a:pt x="1273341" y="5066205"/>
                  <a:pt x="1195763" y="5027608"/>
                  <a:pt x="1208373" y="4917165"/>
                </a:cubicBezTo>
                <a:cubicBezTo>
                  <a:pt x="1211813" y="4885828"/>
                  <a:pt x="1190795" y="4860224"/>
                  <a:pt x="1157548" y="4869396"/>
                </a:cubicBezTo>
                <a:cubicBezTo>
                  <a:pt x="1094110" y="4886593"/>
                  <a:pt x="1065448" y="4841115"/>
                  <a:pt x="1030289" y="4807103"/>
                </a:cubicBezTo>
                <a:cubicBezTo>
                  <a:pt x="967617" y="4746725"/>
                  <a:pt x="908001" y="4682522"/>
                  <a:pt x="808258" y="4672585"/>
                </a:cubicBezTo>
                <a:cubicBezTo>
                  <a:pt x="827365" y="4625197"/>
                  <a:pt x="859849" y="4632078"/>
                  <a:pt x="889658" y="4642013"/>
                </a:cubicBezTo>
                <a:cubicBezTo>
                  <a:pt x="967998" y="4668000"/>
                  <a:pt x="1045576" y="4697425"/>
                  <a:pt x="1123917" y="4723412"/>
                </a:cubicBezTo>
                <a:cubicBezTo>
                  <a:pt x="1175126" y="4740228"/>
                  <a:pt x="1225954" y="4763921"/>
                  <a:pt x="1294360" y="4745194"/>
                </a:cubicBezTo>
                <a:cubicBezTo>
                  <a:pt x="1235507" y="4649656"/>
                  <a:pt x="1135383" y="4632459"/>
                  <a:pt x="1054367" y="4603034"/>
                </a:cubicBezTo>
                <a:cubicBezTo>
                  <a:pt x="953095" y="4565966"/>
                  <a:pt x="893480" y="4496029"/>
                  <a:pt x="822015" y="4418070"/>
                </a:cubicBezTo>
                <a:cubicBezTo>
                  <a:pt x="896536" y="4399344"/>
                  <a:pt x="942777" y="4456669"/>
                  <a:pt x="1001246" y="4453610"/>
                </a:cubicBezTo>
                <a:cubicBezTo>
                  <a:pt x="1004304" y="4443675"/>
                  <a:pt x="1009654" y="4429153"/>
                  <a:pt x="1008889" y="4428770"/>
                </a:cubicBezTo>
                <a:cubicBezTo>
                  <a:pt x="913351" y="4385969"/>
                  <a:pt x="868639" y="4305717"/>
                  <a:pt x="853733" y="4208648"/>
                </a:cubicBezTo>
                <a:cubicBezTo>
                  <a:pt x="846092" y="4158588"/>
                  <a:pt x="811315" y="4142920"/>
                  <a:pt x="776921" y="4119989"/>
                </a:cubicBezTo>
                <a:cubicBezTo>
                  <a:pt x="656924" y="4038591"/>
                  <a:pt x="530049" y="3964835"/>
                  <a:pt x="431453" y="3852864"/>
                </a:cubicBezTo>
                <a:cubicBezTo>
                  <a:pt x="545336" y="3867767"/>
                  <a:pt x="636671" y="3940758"/>
                  <a:pt x="759342" y="3972095"/>
                </a:cubicBezTo>
                <a:cubicBezTo>
                  <a:pt x="661893" y="3849042"/>
                  <a:pt x="535781" y="3786751"/>
                  <a:pt x="420753" y="3712230"/>
                </a:cubicBezTo>
                <a:cubicBezTo>
                  <a:pt x="368397" y="3678218"/>
                  <a:pt x="319865" y="3634652"/>
                  <a:pt x="256425" y="3616309"/>
                </a:cubicBezTo>
                <a:cubicBezTo>
                  <a:pt x="233878" y="3609812"/>
                  <a:pt x="196810" y="3596055"/>
                  <a:pt x="214772" y="3559749"/>
                </a:cubicBezTo>
                <a:cubicBezTo>
                  <a:pt x="230057" y="3529561"/>
                  <a:pt x="260247" y="3538731"/>
                  <a:pt x="287762" y="3547521"/>
                </a:cubicBezTo>
                <a:cubicBezTo>
                  <a:pt x="353875" y="3569305"/>
                  <a:pt x="422281" y="3569687"/>
                  <a:pt x="511706" y="3569305"/>
                </a:cubicBezTo>
                <a:cubicBezTo>
                  <a:pt x="436803" y="3469562"/>
                  <a:pt x="299609" y="3499371"/>
                  <a:pt x="235409" y="3394659"/>
                </a:cubicBezTo>
                <a:cubicBezTo>
                  <a:pt x="315659" y="3376315"/>
                  <a:pt x="377569" y="3414149"/>
                  <a:pt x="442537" y="3421409"/>
                </a:cubicBezTo>
                <a:cubicBezTo>
                  <a:pt x="501387" y="3427906"/>
                  <a:pt x="515909" y="3410328"/>
                  <a:pt x="502152" y="3352622"/>
                </a:cubicBezTo>
                <a:cubicBezTo>
                  <a:pt x="480752" y="3262815"/>
                  <a:pt x="512852" y="3216956"/>
                  <a:pt x="598455" y="3241415"/>
                </a:cubicBezTo>
                <a:cubicBezTo>
                  <a:pt x="677943" y="3264344"/>
                  <a:pt x="686349" y="3230715"/>
                  <a:pt x="664949" y="3179506"/>
                </a:cubicBezTo>
                <a:cubicBezTo>
                  <a:pt x="634377" y="3104987"/>
                  <a:pt x="669153" y="3047281"/>
                  <a:pt x="692846" y="2984607"/>
                </a:cubicBezTo>
                <a:cubicBezTo>
                  <a:pt x="729152" y="2889069"/>
                  <a:pt x="713865" y="2842445"/>
                  <a:pt x="635524" y="2771366"/>
                </a:cubicBezTo>
                <a:cubicBezTo>
                  <a:pt x="591577" y="2731620"/>
                  <a:pt x="544190" y="2697991"/>
                  <a:pt x="480368" y="2663598"/>
                </a:cubicBezTo>
                <a:cubicBezTo>
                  <a:pt x="627499" y="2644872"/>
                  <a:pt x="473109" y="2581817"/>
                  <a:pt x="525081" y="2542454"/>
                </a:cubicBezTo>
                <a:cubicBezTo>
                  <a:pt x="629027" y="2526404"/>
                  <a:pt x="713865" y="2651751"/>
                  <a:pt x="855264" y="2615829"/>
                </a:cubicBezTo>
                <a:cubicBezTo>
                  <a:pt x="680618" y="2507295"/>
                  <a:pt x="487630" y="2471755"/>
                  <a:pt x="361137" y="2327301"/>
                </a:cubicBezTo>
                <a:cubicBezTo>
                  <a:pt x="390181" y="2294436"/>
                  <a:pt x="419224" y="2325008"/>
                  <a:pt x="444065" y="2312780"/>
                </a:cubicBezTo>
                <a:cubicBezTo>
                  <a:pt x="443300" y="2305136"/>
                  <a:pt x="445212" y="2293671"/>
                  <a:pt x="440625" y="2290233"/>
                </a:cubicBezTo>
                <a:cubicBezTo>
                  <a:pt x="346234" y="2211508"/>
                  <a:pt x="344703" y="2209598"/>
                  <a:pt x="445975" y="2151509"/>
                </a:cubicBezTo>
                <a:cubicBezTo>
                  <a:pt x="481515" y="2131255"/>
                  <a:pt x="478459" y="2113293"/>
                  <a:pt x="459734" y="2087690"/>
                </a:cubicBezTo>
                <a:cubicBezTo>
                  <a:pt x="446356" y="2069728"/>
                  <a:pt x="430306" y="2053677"/>
                  <a:pt x="437950" y="2014315"/>
                </a:cubicBezTo>
                <a:cubicBezTo>
                  <a:pt x="493362" y="2064761"/>
                  <a:pt x="761252" y="2048327"/>
                  <a:pt x="808640" y="2042977"/>
                </a:cubicBezTo>
                <a:cubicBezTo>
                  <a:pt x="861758" y="2037246"/>
                  <a:pt x="914114" y="2012787"/>
                  <a:pt x="969908" y="2026162"/>
                </a:cubicBezTo>
                <a:cubicBezTo>
                  <a:pt x="1014621" y="2036864"/>
                  <a:pt x="1221748" y="2140427"/>
                  <a:pt x="1251176" y="2021577"/>
                </a:cubicBezTo>
                <a:cubicBezTo>
                  <a:pt x="1252704" y="2015846"/>
                  <a:pt x="1336395" y="2029221"/>
                  <a:pt x="1381491" y="2035718"/>
                </a:cubicBezTo>
                <a:cubicBezTo>
                  <a:pt x="1421235" y="2041068"/>
                  <a:pt x="1465947" y="2064761"/>
                  <a:pt x="1492697" y="2017374"/>
                </a:cubicBezTo>
                <a:cubicBezTo>
                  <a:pt x="1508366" y="1989477"/>
                  <a:pt x="1443782" y="1935593"/>
                  <a:pt x="1386076" y="1931006"/>
                </a:cubicBezTo>
                <a:cubicBezTo>
                  <a:pt x="1336013" y="1926802"/>
                  <a:pt x="1283658" y="1920687"/>
                  <a:pt x="1235889" y="1932153"/>
                </a:cubicBezTo>
                <a:cubicBezTo>
                  <a:pt x="1177038" y="1945911"/>
                  <a:pt x="1145320" y="1923746"/>
                  <a:pt x="1128886" y="1875977"/>
                </a:cubicBezTo>
                <a:cubicBezTo>
                  <a:pt x="1110542" y="1823240"/>
                  <a:pt x="1075383" y="1798781"/>
                  <a:pt x="1026851" y="1774322"/>
                </a:cubicBezTo>
                <a:cubicBezTo>
                  <a:pt x="909146" y="1715090"/>
                  <a:pt x="796030" y="1646684"/>
                  <a:pt x="666861" y="1612290"/>
                </a:cubicBezTo>
                <a:cubicBezTo>
                  <a:pt x="641255" y="1605409"/>
                  <a:pt x="612977" y="1596238"/>
                  <a:pt x="601130" y="1550762"/>
                </a:cubicBezTo>
                <a:cubicBezTo>
                  <a:pt x="950802" y="1618785"/>
                  <a:pt x="1269520" y="1796106"/>
                  <a:pt x="1630272" y="1785787"/>
                </a:cubicBezTo>
                <a:cubicBezTo>
                  <a:pt x="1531678" y="1729610"/>
                  <a:pt x="1417413" y="1726553"/>
                  <a:pt x="1312320" y="1687191"/>
                </a:cubicBezTo>
                <a:cubicBezTo>
                  <a:pt x="1386841" y="1657765"/>
                  <a:pt x="1456775" y="1688337"/>
                  <a:pt x="1527473" y="1705153"/>
                </a:cubicBezTo>
                <a:cubicBezTo>
                  <a:pt x="1586707" y="1718909"/>
                  <a:pt x="1640210" y="1721203"/>
                  <a:pt x="1646706" y="1639040"/>
                </a:cubicBezTo>
                <a:cubicBezTo>
                  <a:pt x="1644413" y="1633690"/>
                  <a:pt x="1644794" y="1626812"/>
                  <a:pt x="1645178" y="1620315"/>
                </a:cubicBezTo>
                <a:cubicBezTo>
                  <a:pt x="1625304" y="1586303"/>
                  <a:pt x="1594350" y="1568725"/>
                  <a:pt x="1557663" y="1558787"/>
                </a:cubicBezTo>
                <a:cubicBezTo>
                  <a:pt x="1535498" y="1552672"/>
                  <a:pt x="1506073" y="1543500"/>
                  <a:pt x="1506454" y="1519044"/>
                </a:cubicBezTo>
                <a:cubicBezTo>
                  <a:pt x="1507601" y="1428472"/>
                  <a:pt x="1436904" y="1402104"/>
                  <a:pt x="1366204" y="1375735"/>
                </a:cubicBezTo>
                <a:cubicBezTo>
                  <a:pt x="1405566" y="1330641"/>
                  <a:pt x="1436520" y="1363888"/>
                  <a:pt x="1466329" y="1360450"/>
                </a:cubicBezTo>
                <a:cubicBezTo>
                  <a:pt x="1485819" y="1358157"/>
                  <a:pt x="1503397" y="1353953"/>
                  <a:pt x="1503397" y="1330641"/>
                </a:cubicBezTo>
                <a:cubicBezTo>
                  <a:pt x="1503779" y="1311151"/>
                  <a:pt x="1494607" y="1288985"/>
                  <a:pt x="1475501" y="1288604"/>
                </a:cubicBezTo>
                <a:cubicBezTo>
                  <a:pt x="1355885" y="1285163"/>
                  <a:pt x="1289773" y="1159817"/>
                  <a:pt x="1165573" y="1159435"/>
                </a:cubicBezTo>
                <a:cubicBezTo>
                  <a:pt x="1091435" y="1159435"/>
                  <a:pt x="1204170" y="1088738"/>
                  <a:pt x="1141498" y="1059311"/>
                </a:cubicBezTo>
                <a:cubicBezTo>
                  <a:pt x="1127739" y="1052814"/>
                  <a:pt x="1177420" y="1042879"/>
                  <a:pt x="1199585" y="1044407"/>
                </a:cubicBezTo>
                <a:cubicBezTo>
                  <a:pt x="1221367" y="1045935"/>
                  <a:pt x="1240857" y="1064661"/>
                  <a:pt x="1267226" y="1051286"/>
                </a:cubicBezTo>
                <a:cubicBezTo>
                  <a:pt x="1281748" y="1003517"/>
                  <a:pt x="1244298" y="985938"/>
                  <a:pt x="1213342" y="972561"/>
                </a:cubicBezTo>
                <a:cubicBezTo>
                  <a:pt x="1141879" y="941607"/>
                  <a:pt x="1072327" y="904157"/>
                  <a:pt x="993986" y="893073"/>
                </a:cubicBezTo>
                <a:cubicBezTo>
                  <a:pt x="966089" y="889252"/>
                  <a:pt x="1034111" y="838042"/>
                  <a:pt x="1047486" y="820083"/>
                </a:cubicBezTo>
                <a:cubicBezTo>
                  <a:pt x="732209" y="631299"/>
                  <a:pt x="353112" y="640852"/>
                  <a:pt x="0" y="488371"/>
                </a:cubicBezTo>
                <a:cubicBezTo>
                  <a:pt x="77960" y="458564"/>
                  <a:pt x="135284" y="480346"/>
                  <a:pt x="188403" y="484933"/>
                </a:cubicBezTo>
                <a:cubicBezTo>
                  <a:pt x="321009" y="496396"/>
                  <a:pt x="452090" y="520090"/>
                  <a:pt x="584315" y="534230"/>
                </a:cubicBezTo>
                <a:cubicBezTo>
                  <a:pt x="649281" y="541108"/>
                  <a:pt x="709662" y="567096"/>
                  <a:pt x="782271" y="525824"/>
                </a:cubicBezTo>
                <a:cubicBezTo>
                  <a:pt x="830805" y="498308"/>
                  <a:pt x="908383" y="528115"/>
                  <a:pt x="967998" y="552574"/>
                </a:cubicBezTo>
                <a:cubicBezTo>
                  <a:pt x="1017296" y="572827"/>
                  <a:pt x="1064301" y="578177"/>
                  <a:pt x="1129651" y="552574"/>
                </a:cubicBezTo>
                <a:cubicBezTo>
                  <a:pt x="1070417" y="536905"/>
                  <a:pt x="1024939" y="523149"/>
                  <a:pt x="978317" y="513593"/>
                </a:cubicBezTo>
                <a:cubicBezTo>
                  <a:pt x="941248" y="505952"/>
                  <a:pt x="1029526" y="474996"/>
                  <a:pt x="1074620" y="478818"/>
                </a:cubicBezTo>
                <a:cubicBezTo>
                  <a:pt x="1137676" y="484168"/>
                  <a:pt x="1102136" y="464296"/>
                  <a:pt x="1091435" y="436781"/>
                </a:cubicBezTo>
                <a:cubicBezTo>
                  <a:pt x="1079970" y="407355"/>
                  <a:pt x="1113982" y="398184"/>
                  <a:pt x="1135383" y="404296"/>
                </a:cubicBezTo>
                <a:cubicBezTo>
                  <a:pt x="1217545" y="428374"/>
                  <a:pt x="1299326" y="385955"/>
                  <a:pt x="1384166" y="420349"/>
                </a:cubicBezTo>
                <a:cubicBezTo>
                  <a:pt x="1362764" y="335509"/>
                  <a:pt x="1316523" y="298440"/>
                  <a:pt x="1219839" y="286593"/>
                </a:cubicBezTo>
                <a:cubicBezTo>
                  <a:pt x="1183533" y="282009"/>
                  <a:pt x="1145701" y="288887"/>
                  <a:pt x="1114364" y="264428"/>
                </a:cubicBezTo>
                <a:cubicBezTo>
                  <a:pt x="1096402" y="250290"/>
                  <a:pt x="1076148" y="233474"/>
                  <a:pt x="1090289" y="207487"/>
                </a:cubicBezTo>
                <a:cubicBezTo>
                  <a:pt x="1100223" y="189144"/>
                  <a:pt x="1121626" y="189144"/>
                  <a:pt x="1139204" y="195259"/>
                </a:cubicBezTo>
                <a:cubicBezTo>
                  <a:pt x="1217929" y="222393"/>
                  <a:pt x="1300091" y="232328"/>
                  <a:pt x="1382254" y="242265"/>
                </a:cubicBezTo>
                <a:cubicBezTo>
                  <a:pt x="1394866" y="243793"/>
                  <a:pt x="1409004" y="248762"/>
                  <a:pt x="1423145" y="223537"/>
                </a:cubicBezTo>
                <a:cubicBezTo>
                  <a:pt x="1269520" y="182647"/>
                  <a:pt x="1123536" y="124559"/>
                  <a:pt x="965705" y="102013"/>
                </a:cubicBezTo>
                <a:cubicBezTo>
                  <a:pt x="967998" y="91312"/>
                  <a:pt x="970292" y="80612"/>
                  <a:pt x="972586" y="69912"/>
                </a:cubicBezTo>
                <a:cubicBezTo>
                  <a:pt x="1096020" y="85197"/>
                  <a:pt x="1219457" y="100484"/>
                  <a:pt x="1375376" y="119593"/>
                </a:cubicBezTo>
                <a:cubicBezTo>
                  <a:pt x="1279454" y="58828"/>
                  <a:pt x="1188885" y="79084"/>
                  <a:pt x="1117804" y="25200"/>
                </a:cubicBezTo>
                <a:cubicBezTo>
                  <a:pt x="1131179" y="4755"/>
                  <a:pt x="1147325" y="-405"/>
                  <a:pt x="1164045" y="25"/>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rtl="0"/>
            <a:endParaRPr lang="nl-NL" noProof="0"/>
          </a:p>
        </p:txBody>
      </p:sp>
      <p:sp>
        <p:nvSpPr>
          <p:cNvPr id="2" name="Titel 1">
            <a:extLst>
              <a:ext uri="{FF2B5EF4-FFF2-40B4-BE49-F238E27FC236}">
                <a16:creationId xmlns:a16="http://schemas.microsoft.com/office/drawing/2014/main" id="{64AD5705-B027-4C44-B38A-60296E29EB12}"/>
              </a:ext>
            </a:extLst>
          </p:cNvPr>
          <p:cNvSpPr>
            <a:spLocks noGrp="1"/>
          </p:cNvSpPr>
          <p:nvPr>
            <p:ph type="title" hasCustomPrompt="1"/>
          </p:nvPr>
        </p:nvSpPr>
        <p:spPr>
          <a:xfrm>
            <a:off x="1768928" y="2242457"/>
            <a:ext cx="3731849" cy="2373086"/>
          </a:xfrm>
        </p:spPr>
        <p:txBody>
          <a:bodyPr rtlCol="0" anchor="ctr">
            <a:normAutofit/>
          </a:bodyPr>
          <a:lstStyle>
            <a:lvl1pPr>
              <a:defRPr sz="4000">
                <a:solidFill>
                  <a:schemeClr val="bg1"/>
                </a:solidFill>
              </a:defRPr>
            </a:lvl1pPr>
          </a:lstStyle>
          <a:p>
            <a:pPr rtl="0"/>
            <a:r>
              <a:rPr lang="nl-NL" noProof="0"/>
              <a:t>Titel</a:t>
            </a:r>
          </a:p>
        </p:txBody>
      </p:sp>
      <p:sp>
        <p:nvSpPr>
          <p:cNvPr id="4" name="Tijdelijke aanduiding voor datum 3">
            <a:extLst>
              <a:ext uri="{FF2B5EF4-FFF2-40B4-BE49-F238E27FC236}">
                <a16:creationId xmlns:a16="http://schemas.microsoft.com/office/drawing/2014/main" id="{3793FB3F-D2A6-4919-B57B-C08861D46303}"/>
              </a:ext>
            </a:extLst>
          </p:cNvPr>
          <p:cNvSpPr>
            <a:spLocks noGrp="1"/>
          </p:cNvSpPr>
          <p:nvPr>
            <p:ph type="dt" sz="half" idx="10"/>
          </p:nvPr>
        </p:nvSpPr>
        <p:spPr/>
        <p:txBody>
          <a:bodyPr rtlCol="0"/>
          <a:lstStyle/>
          <a:p>
            <a:fld id="{0E18920E-FD58-42AB-B72C-1D572F113C4A}" type="datetimeFigureOut">
              <a:rPr lang="nl-NL" smtClean="0"/>
              <a:t>7-11-2024</a:t>
            </a:fld>
            <a:endParaRPr lang="nl-NL"/>
          </a:p>
        </p:txBody>
      </p:sp>
      <p:sp>
        <p:nvSpPr>
          <p:cNvPr id="5" name="Tijdelijke aanduiding voor voettekst 4">
            <a:extLst>
              <a:ext uri="{FF2B5EF4-FFF2-40B4-BE49-F238E27FC236}">
                <a16:creationId xmlns:a16="http://schemas.microsoft.com/office/drawing/2014/main" id="{989049E0-6BE5-43FA-A4D4-ACAFC871A79F}"/>
              </a:ext>
            </a:extLst>
          </p:cNvPr>
          <p:cNvSpPr>
            <a:spLocks noGrp="1"/>
          </p:cNvSpPr>
          <p:nvPr>
            <p:ph type="ftr" sz="quarter" idx="11"/>
          </p:nvPr>
        </p:nvSpPr>
        <p:spPr/>
        <p:txBody>
          <a:bodyPr rtlCol="0"/>
          <a:lstStyle/>
          <a:p>
            <a:endParaRPr lang="nl-NL"/>
          </a:p>
        </p:txBody>
      </p:sp>
      <p:sp>
        <p:nvSpPr>
          <p:cNvPr id="6" name="Tijdelijke aanduiding voor dianummer 5">
            <a:extLst>
              <a:ext uri="{FF2B5EF4-FFF2-40B4-BE49-F238E27FC236}">
                <a16:creationId xmlns:a16="http://schemas.microsoft.com/office/drawing/2014/main" id="{ADF8C28D-1479-4F15-B906-0AEBBCCA8CFA}"/>
              </a:ext>
            </a:extLst>
          </p:cNvPr>
          <p:cNvSpPr>
            <a:spLocks noGrp="1"/>
          </p:cNvSpPr>
          <p:nvPr>
            <p:ph type="sldNum" sz="quarter" idx="12"/>
          </p:nvPr>
        </p:nvSpPr>
        <p:spPr/>
        <p:txBody>
          <a:bodyPr rtlCol="0"/>
          <a:lstStyle/>
          <a:p>
            <a:fld id="{F2739809-2D38-4FEB-A589-E4D50088B1DA}" type="slidenum">
              <a:rPr lang="nl-NL" smtClean="0"/>
              <a:t>‹nr.›</a:t>
            </a:fld>
            <a:endParaRPr lang="nl-NL"/>
          </a:p>
        </p:txBody>
      </p:sp>
      <p:sp>
        <p:nvSpPr>
          <p:cNvPr id="15" name="Tijdelijke aanduiding voor inhoud 13">
            <a:extLst>
              <a:ext uri="{FF2B5EF4-FFF2-40B4-BE49-F238E27FC236}">
                <a16:creationId xmlns:a16="http://schemas.microsoft.com/office/drawing/2014/main" id="{CCD14F82-32BC-4E61-83EA-CB71ED780A3F}"/>
              </a:ext>
            </a:extLst>
          </p:cNvPr>
          <p:cNvSpPr>
            <a:spLocks noGrp="1"/>
          </p:cNvSpPr>
          <p:nvPr>
            <p:ph sz="quarter" idx="13" hasCustomPrompt="1"/>
          </p:nvPr>
        </p:nvSpPr>
        <p:spPr>
          <a:xfrm>
            <a:off x="6735763" y="712788"/>
            <a:ext cx="4618037" cy="5432425"/>
          </a:xfrm>
        </p:spPr>
        <p:txBody>
          <a:bodyPr rtlCol="0" anchor="ctr"/>
          <a:lstStyle>
            <a:lvl1pPr marL="0" indent="0">
              <a:buNone/>
              <a:defRPr sz="1800"/>
            </a:lvl1pPr>
          </a:lstStyle>
          <a:p>
            <a:pPr lvl="0" rtl="0"/>
            <a:r>
              <a:rPr lang="nl-NL" noProof="0"/>
              <a:t>Klik om de tekststijlen van het model te bewerken</a:t>
            </a:r>
          </a:p>
        </p:txBody>
      </p:sp>
    </p:spTree>
    <p:extLst>
      <p:ext uri="{BB962C8B-B14F-4D97-AF65-F5344CB8AC3E}">
        <p14:creationId xmlns:p14="http://schemas.microsoft.com/office/powerpoint/2010/main" val="207000713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Titel met 2 afbeeldingen">
    <p:spTree>
      <p:nvGrpSpPr>
        <p:cNvPr id="1" name=""/>
        <p:cNvGrpSpPr/>
        <p:nvPr/>
      </p:nvGrpSpPr>
      <p:grpSpPr>
        <a:xfrm>
          <a:off x="0" y="0"/>
          <a:ext cx="0" cy="0"/>
          <a:chOff x="0" y="0"/>
          <a:chExt cx="0" cy="0"/>
        </a:xfrm>
      </p:grpSpPr>
      <p:sp>
        <p:nvSpPr>
          <p:cNvPr id="16" name="Tijdelijke aanduiding voor afbeelding 15">
            <a:extLst>
              <a:ext uri="{FF2B5EF4-FFF2-40B4-BE49-F238E27FC236}">
                <a16:creationId xmlns:a16="http://schemas.microsoft.com/office/drawing/2014/main" id="{D52F74EF-6A19-4BD7-8279-F105381ACB13}"/>
              </a:ext>
            </a:extLst>
          </p:cNvPr>
          <p:cNvSpPr>
            <a:spLocks noGrp="1"/>
          </p:cNvSpPr>
          <p:nvPr>
            <p:ph type="pic" sz="quarter" idx="13"/>
          </p:nvPr>
        </p:nvSpPr>
        <p:spPr>
          <a:xfrm>
            <a:off x="-9153" y="0"/>
            <a:ext cx="6105136" cy="6240787"/>
          </a:xfrm>
          <a:custGeom>
            <a:avLst/>
            <a:gdLst>
              <a:gd name="connsiteX0" fmla="*/ 0 w 6105136"/>
              <a:gd name="connsiteY0" fmla="*/ 0 h 6240787"/>
              <a:gd name="connsiteX1" fmla="*/ 4523152 w 6105136"/>
              <a:gd name="connsiteY1" fmla="*/ 0 h 6240787"/>
              <a:gd name="connsiteX2" fmla="*/ 4608623 w 6105136"/>
              <a:gd name="connsiteY2" fmla="*/ 39946 h 6240787"/>
              <a:gd name="connsiteX3" fmla="*/ 4823827 w 6105136"/>
              <a:gd name="connsiteY3" fmla="*/ 132755 h 6240787"/>
              <a:gd name="connsiteX4" fmla="*/ 4905422 w 6105136"/>
              <a:gd name="connsiteY4" fmla="*/ 207003 h 6240787"/>
              <a:gd name="connsiteX5" fmla="*/ 5580181 w 6105136"/>
              <a:gd name="connsiteY5" fmla="*/ 692427 h 6240787"/>
              <a:gd name="connsiteX6" fmla="*/ 5451100 w 6105136"/>
              <a:gd name="connsiteY6" fmla="*/ 795341 h 6240787"/>
              <a:gd name="connsiteX7" fmla="*/ 5690699 w 6105136"/>
              <a:gd name="connsiteY7" fmla="*/ 918459 h 6240787"/>
              <a:gd name="connsiteX8" fmla="*/ 5744662 w 6105136"/>
              <a:gd name="connsiteY8" fmla="*/ 970151 h 6240787"/>
              <a:gd name="connsiteX9" fmla="*/ 5698902 w 6105136"/>
              <a:gd name="connsiteY9" fmla="*/ 1032179 h 6240787"/>
              <a:gd name="connsiteX10" fmla="*/ 5599609 w 6105136"/>
              <a:gd name="connsiteY10" fmla="*/ 1075412 h 6240787"/>
              <a:gd name="connsiteX11" fmla="*/ 5467939 w 6105136"/>
              <a:gd name="connsiteY11" fmla="*/ 1184902 h 6240787"/>
              <a:gd name="connsiteX12" fmla="*/ 5473118 w 6105136"/>
              <a:gd name="connsiteY12" fmla="*/ 1270428 h 6240787"/>
              <a:gd name="connsiteX13" fmla="*/ 5551259 w 6105136"/>
              <a:gd name="connsiteY13" fmla="*/ 1425502 h 6240787"/>
              <a:gd name="connsiteX14" fmla="*/ 5433832 w 6105136"/>
              <a:gd name="connsiteY14" fmla="*/ 1587625 h 6240787"/>
              <a:gd name="connsiteX15" fmla="*/ 5373392 w 6105136"/>
              <a:gd name="connsiteY15" fmla="*/ 1635554 h 6240787"/>
              <a:gd name="connsiteX16" fmla="*/ 5489956 w 6105136"/>
              <a:gd name="connsiteY16" fmla="*/ 1652001 h 6240787"/>
              <a:gd name="connsiteX17" fmla="*/ 5530536 w 6105136"/>
              <a:gd name="connsiteY17" fmla="*/ 1719670 h 6240787"/>
              <a:gd name="connsiteX18" fmla="*/ 5548668 w 6105136"/>
              <a:gd name="connsiteY18" fmla="*/ 1753506 h 6240787"/>
              <a:gd name="connsiteX19" fmla="*/ 5658753 w 6105136"/>
              <a:gd name="connsiteY19" fmla="*/ 1965440 h 6240787"/>
              <a:gd name="connsiteX20" fmla="*/ 5640189 w 6105136"/>
              <a:gd name="connsiteY20" fmla="*/ 2024647 h 6240787"/>
              <a:gd name="connsiteX21" fmla="*/ 5456712 w 6105136"/>
              <a:gd name="connsiteY21" fmla="*/ 2310829 h 6240787"/>
              <a:gd name="connsiteX22" fmla="*/ 5651844 w 6105136"/>
              <a:gd name="connsiteY22" fmla="*/ 2390715 h 6240787"/>
              <a:gd name="connsiteX23" fmla="*/ 5663501 w 6105136"/>
              <a:gd name="connsiteY23" fmla="*/ 2526050 h 6240787"/>
              <a:gd name="connsiteX24" fmla="*/ 5762794 w 6105136"/>
              <a:gd name="connsiteY24" fmla="*/ 2677365 h 6240787"/>
              <a:gd name="connsiteX25" fmla="*/ 5981237 w 6105136"/>
              <a:gd name="connsiteY25" fmla="*/ 2890238 h 6240787"/>
              <a:gd name="connsiteX26" fmla="*/ 6105136 w 6105136"/>
              <a:gd name="connsiteY26" fmla="*/ 3033093 h 6240787"/>
              <a:gd name="connsiteX27" fmla="*/ 5891443 w 6105136"/>
              <a:gd name="connsiteY27" fmla="*/ 3071156 h 6240787"/>
              <a:gd name="connsiteX28" fmla="*/ 5858202 w 6105136"/>
              <a:gd name="connsiteY28" fmla="*/ 3093243 h 6240787"/>
              <a:gd name="connsiteX29" fmla="*/ 5883673 w 6105136"/>
              <a:gd name="connsiteY29" fmla="*/ 3168428 h 6240787"/>
              <a:gd name="connsiteX30" fmla="*/ 5917778 w 6105136"/>
              <a:gd name="connsiteY30" fmla="*/ 3243149 h 6240787"/>
              <a:gd name="connsiteX31" fmla="*/ 5894034 w 6105136"/>
              <a:gd name="connsiteY31" fmla="*/ 3301887 h 6240787"/>
              <a:gd name="connsiteX32" fmla="*/ 5727393 w 6105136"/>
              <a:gd name="connsiteY32" fmla="*/ 3556115 h 6240787"/>
              <a:gd name="connsiteX33" fmla="*/ 5590543 w 6105136"/>
              <a:gd name="connsiteY33" fmla="*/ 3657145 h 6240787"/>
              <a:gd name="connsiteX34" fmla="*/ 5278850 w 6105136"/>
              <a:gd name="connsiteY34" fmla="*/ 4116255 h 6240787"/>
              <a:gd name="connsiteX35" fmla="*/ 5180851 w 6105136"/>
              <a:gd name="connsiteY35" fmla="*/ 4265220 h 6240787"/>
              <a:gd name="connsiteX36" fmla="*/ 5253380 w 6105136"/>
              <a:gd name="connsiteY36" fmla="*/ 4317849 h 6240787"/>
              <a:gd name="connsiteX37" fmla="*/ 5114368 w 6105136"/>
              <a:gd name="connsiteY37" fmla="*/ 4473866 h 6240787"/>
              <a:gd name="connsiteX38" fmla="*/ 4950749 w 6105136"/>
              <a:gd name="connsiteY38" fmla="*/ 4647262 h 6240787"/>
              <a:gd name="connsiteX39" fmla="*/ 4908013 w 6105136"/>
              <a:gd name="connsiteY39" fmla="*/ 4693317 h 6240787"/>
              <a:gd name="connsiteX40" fmla="*/ 1535079 w 6105136"/>
              <a:gd name="connsiteY40" fmla="*/ 6239347 h 6240787"/>
              <a:gd name="connsiteX41" fmla="*/ 645760 w 6105136"/>
              <a:gd name="connsiteY41" fmla="*/ 6011438 h 6240787"/>
              <a:gd name="connsiteX42" fmla="*/ 293915 w 6105136"/>
              <a:gd name="connsiteY42" fmla="*/ 5834280 h 6240787"/>
              <a:gd name="connsiteX43" fmla="*/ 68403 w 6105136"/>
              <a:gd name="connsiteY43" fmla="*/ 5686489 h 6240787"/>
              <a:gd name="connsiteX44" fmla="*/ 0 w 6105136"/>
              <a:gd name="connsiteY44" fmla="*/ 5638313 h 62407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Lst>
            <a:rect l="l" t="t" r="r" b="b"/>
            <a:pathLst>
              <a:path w="6105136" h="6240787">
                <a:moveTo>
                  <a:pt x="0" y="0"/>
                </a:moveTo>
                <a:lnTo>
                  <a:pt x="4523152" y="0"/>
                </a:lnTo>
                <a:lnTo>
                  <a:pt x="4608623" y="39946"/>
                </a:lnTo>
                <a:cubicBezTo>
                  <a:pt x="4678991" y="74838"/>
                  <a:pt x="4748927" y="110669"/>
                  <a:pt x="4823827" y="132755"/>
                </a:cubicBezTo>
                <a:cubicBezTo>
                  <a:pt x="4855776" y="142154"/>
                  <a:pt x="4894198" y="175047"/>
                  <a:pt x="4905422" y="207003"/>
                </a:cubicBezTo>
                <a:cubicBezTo>
                  <a:pt x="4941685" y="310386"/>
                  <a:pt x="5665659" y="600325"/>
                  <a:pt x="5580181" y="692427"/>
                </a:cubicBezTo>
                <a:cubicBezTo>
                  <a:pt x="5544781" y="730492"/>
                  <a:pt x="5499020" y="757748"/>
                  <a:pt x="5451100" y="795341"/>
                </a:cubicBezTo>
                <a:cubicBezTo>
                  <a:pt x="5523197" y="866299"/>
                  <a:pt x="5604356" y="897314"/>
                  <a:pt x="5690699" y="918459"/>
                </a:cubicBezTo>
                <a:cubicBezTo>
                  <a:pt x="5716602" y="925039"/>
                  <a:pt x="5742073" y="938195"/>
                  <a:pt x="5744662" y="970151"/>
                </a:cubicBezTo>
                <a:cubicBezTo>
                  <a:pt x="5747252" y="1003514"/>
                  <a:pt x="5720917" y="1016670"/>
                  <a:pt x="5698902" y="1032179"/>
                </a:cubicBezTo>
                <a:cubicBezTo>
                  <a:pt x="5668250" y="1053794"/>
                  <a:pt x="5638462" y="1072593"/>
                  <a:pt x="5599609" y="1075412"/>
                </a:cubicBezTo>
                <a:cubicBezTo>
                  <a:pt x="5535715" y="1079641"/>
                  <a:pt x="5505065" y="1139790"/>
                  <a:pt x="5467939" y="1184902"/>
                </a:cubicBezTo>
                <a:cubicBezTo>
                  <a:pt x="5447216" y="1210280"/>
                  <a:pt x="5436855" y="1261499"/>
                  <a:pt x="5473118" y="1270428"/>
                </a:cubicBezTo>
                <a:cubicBezTo>
                  <a:pt x="5560323" y="1292044"/>
                  <a:pt x="5553415" y="1354544"/>
                  <a:pt x="5551259" y="1425502"/>
                </a:cubicBezTo>
                <a:cubicBezTo>
                  <a:pt x="5548236" y="1513377"/>
                  <a:pt x="5496862" y="1553789"/>
                  <a:pt x="5433832" y="1587625"/>
                </a:cubicBezTo>
                <a:cubicBezTo>
                  <a:pt x="5412247" y="1599371"/>
                  <a:pt x="5381597" y="1598900"/>
                  <a:pt x="5373392" y="1635554"/>
                </a:cubicBezTo>
                <a:cubicBezTo>
                  <a:pt x="5408793" y="1670331"/>
                  <a:pt x="5451964" y="1642134"/>
                  <a:pt x="5489956" y="1652001"/>
                </a:cubicBezTo>
                <a:cubicBezTo>
                  <a:pt x="5521470" y="1659991"/>
                  <a:pt x="5573707" y="1655762"/>
                  <a:pt x="5530536" y="1719670"/>
                </a:cubicBezTo>
                <a:cubicBezTo>
                  <a:pt x="5518014" y="1737997"/>
                  <a:pt x="5532692" y="1752096"/>
                  <a:pt x="5548668" y="1753506"/>
                </a:cubicBezTo>
                <a:cubicBezTo>
                  <a:pt x="5676454" y="1768073"/>
                  <a:pt x="5617741" y="1897301"/>
                  <a:pt x="5658753" y="1965440"/>
                </a:cubicBezTo>
                <a:cubicBezTo>
                  <a:pt x="5669976" y="1984234"/>
                  <a:pt x="5657889" y="2016659"/>
                  <a:pt x="5640189" y="2024647"/>
                </a:cubicBezTo>
                <a:cubicBezTo>
                  <a:pt x="5527080" y="2077279"/>
                  <a:pt x="5511540" y="2202748"/>
                  <a:pt x="5456712" y="2310829"/>
                </a:cubicBezTo>
                <a:cubicBezTo>
                  <a:pt x="5516289" y="2353591"/>
                  <a:pt x="5587520" y="2362989"/>
                  <a:pt x="5651844" y="2390715"/>
                </a:cubicBezTo>
                <a:cubicBezTo>
                  <a:pt x="5718760" y="2419850"/>
                  <a:pt x="5718760" y="2441466"/>
                  <a:pt x="5663501" y="2526050"/>
                </a:cubicBezTo>
                <a:cubicBezTo>
                  <a:pt x="5807259" y="2544380"/>
                  <a:pt x="5807259" y="2544380"/>
                  <a:pt x="5762794" y="2677365"/>
                </a:cubicBezTo>
                <a:cubicBezTo>
                  <a:pt x="5883243" y="2689583"/>
                  <a:pt x="5962676" y="2752552"/>
                  <a:pt x="5981237" y="2890238"/>
                </a:cubicBezTo>
                <a:cubicBezTo>
                  <a:pt x="5990305" y="2956967"/>
                  <a:pt x="6044700" y="2988450"/>
                  <a:pt x="6105136" y="3033093"/>
                </a:cubicBezTo>
                <a:cubicBezTo>
                  <a:pt x="6030022" y="3076327"/>
                  <a:pt x="5979081" y="3166550"/>
                  <a:pt x="5891443" y="3071156"/>
                </a:cubicBezTo>
                <a:cubicBezTo>
                  <a:pt x="5859498" y="3036383"/>
                  <a:pt x="5862517" y="3080554"/>
                  <a:pt x="5858202" y="3093243"/>
                </a:cubicBezTo>
                <a:cubicBezTo>
                  <a:pt x="5847842" y="3124256"/>
                  <a:pt x="5869424" y="3144934"/>
                  <a:pt x="5883673" y="3168428"/>
                </a:cubicBezTo>
                <a:cubicBezTo>
                  <a:pt x="5897486" y="3191926"/>
                  <a:pt x="5913893" y="3216830"/>
                  <a:pt x="5917778" y="3243149"/>
                </a:cubicBezTo>
                <a:cubicBezTo>
                  <a:pt x="5920365" y="3261475"/>
                  <a:pt x="5907848" y="3288257"/>
                  <a:pt x="5894034" y="3301887"/>
                </a:cubicBezTo>
                <a:cubicBezTo>
                  <a:pt x="5821506" y="3373784"/>
                  <a:pt x="5864677" y="3535437"/>
                  <a:pt x="5727393" y="3556115"/>
                </a:cubicBezTo>
                <a:cubicBezTo>
                  <a:pt x="5665659" y="3565510"/>
                  <a:pt x="5635872" y="3624721"/>
                  <a:pt x="5590543" y="3657145"/>
                </a:cubicBezTo>
                <a:cubicBezTo>
                  <a:pt x="5432970" y="3770396"/>
                  <a:pt x="5327632" y="3916071"/>
                  <a:pt x="5278850" y="4116255"/>
                </a:cubicBezTo>
                <a:cubicBezTo>
                  <a:pt x="5265468" y="4171705"/>
                  <a:pt x="5214092" y="4216350"/>
                  <a:pt x="5180851" y="4265220"/>
                </a:cubicBezTo>
                <a:cubicBezTo>
                  <a:pt x="5196826" y="4300933"/>
                  <a:pt x="5284029" y="4223867"/>
                  <a:pt x="5253380" y="4317849"/>
                </a:cubicBezTo>
                <a:cubicBezTo>
                  <a:pt x="5230067" y="4388339"/>
                  <a:pt x="5170490" y="4432042"/>
                  <a:pt x="5114368" y="4473866"/>
                </a:cubicBezTo>
                <a:cubicBezTo>
                  <a:pt x="5050475" y="4521325"/>
                  <a:pt x="4979676" y="4559388"/>
                  <a:pt x="4950749" y="4647262"/>
                </a:cubicBezTo>
                <a:cubicBezTo>
                  <a:pt x="4944706" y="4666061"/>
                  <a:pt x="4925279" y="4685796"/>
                  <a:pt x="4908013" y="4693317"/>
                </a:cubicBezTo>
                <a:cubicBezTo>
                  <a:pt x="4007468" y="6239820"/>
                  <a:pt x="1790648" y="6250156"/>
                  <a:pt x="1535079" y="6239347"/>
                </a:cubicBezTo>
                <a:cubicBezTo>
                  <a:pt x="1225543" y="6225721"/>
                  <a:pt x="932844" y="6130326"/>
                  <a:pt x="645760" y="6011438"/>
                </a:cubicBezTo>
                <a:cubicBezTo>
                  <a:pt x="524448" y="5961158"/>
                  <a:pt x="411775" y="5889730"/>
                  <a:pt x="293915" y="5834280"/>
                </a:cubicBezTo>
                <a:cubicBezTo>
                  <a:pt x="212539" y="5795981"/>
                  <a:pt x="140444" y="5740295"/>
                  <a:pt x="68403" y="5686489"/>
                </a:cubicBezTo>
                <a:lnTo>
                  <a:pt x="0" y="5638313"/>
                </a:lnTo>
                <a:close/>
              </a:path>
            </a:pathLst>
          </a:custGeom>
        </p:spPr>
        <p:txBody>
          <a:bodyPr wrap="square" rtlCol="0" anchor="ctr">
            <a:noAutofit/>
          </a:bodyPr>
          <a:lstStyle>
            <a:lvl1pPr algn="ctr">
              <a:buNone/>
              <a:defRPr/>
            </a:lvl1pPr>
          </a:lstStyle>
          <a:p>
            <a:pPr rtl="0"/>
            <a:r>
              <a:rPr lang="nl-NL" noProof="0"/>
              <a:t>Klik op het pictogram als u een afbeelding wilt toevoegen</a:t>
            </a:r>
          </a:p>
        </p:txBody>
      </p:sp>
      <p:sp>
        <p:nvSpPr>
          <p:cNvPr id="15" name="Tijdelijke aanduiding voor afbeelding 14">
            <a:extLst>
              <a:ext uri="{FF2B5EF4-FFF2-40B4-BE49-F238E27FC236}">
                <a16:creationId xmlns:a16="http://schemas.microsoft.com/office/drawing/2014/main" id="{409EFF82-B4B6-4B60-B389-A87BD677DE0A}"/>
              </a:ext>
            </a:extLst>
          </p:cNvPr>
          <p:cNvSpPr>
            <a:spLocks noGrp="1"/>
          </p:cNvSpPr>
          <p:nvPr>
            <p:ph type="pic" sz="quarter" idx="14"/>
          </p:nvPr>
        </p:nvSpPr>
        <p:spPr>
          <a:xfrm>
            <a:off x="6355502" y="211465"/>
            <a:ext cx="4941484" cy="3877363"/>
          </a:xfrm>
          <a:custGeom>
            <a:avLst/>
            <a:gdLst>
              <a:gd name="connsiteX0" fmla="*/ 4156023 w 4941484"/>
              <a:gd name="connsiteY0" fmla="*/ 17 h 3877363"/>
              <a:gd name="connsiteX1" fmla="*/ 4187225 w 4941484"/>
              <a:gd name="connsiteY1" fmla="*/ 16745 h 3877363"/>
              <a:gd name="connsiteX2" fmla="*/ 4013424 w 4941484"/>
              <a:gd name="connsiteY2" fmla="*/ 79463 h 3877363"/>
              <a:gd name="connsiteX3" fmla="*/ 4285215 w 4941484"/>
              <a:gd name="connsiteY3" fmla="*/ 46454 h 3877363"/>
              <a:gd name="connsiteX4" fmla="*/ 4289855 w 4941484"/>
              <a:gd name="connsiteY4" fmla="*/ 67782 h 3877363"/>
              <a:gd name="connsiteX5" fmla="*/ 3981190 w 4941484"/>
              <a:gd name="connsiteY5" fmla="*/ 148529 h 3877363"/>
              <a:gd name="connsiteX6" fmla="*/ 4008783 w 4941484"/>
              <a:gd name="connsiteY6" fmla="*/ 160972 h 3877363"/>
              <a:gd name="connsiteX7" fmla="*/ 4172785 w 4941484"/>
              <a:gd name="connsiteY7" fmla="*/ 129739 h 3877363"/>
              <a:gd name="connsiteX8" fmla="*/ 4205791 w 4941484"/>
              <a:gd name="connsiteY8" fmla="*/ 137864 h 3877363"/>
              <a:gd name="connsiteX9" fmla="*/ 4189547 w 4941484"/>
              <a:gd name="connsiteY9" fmla="*/ 175697 h 3877363"/>
              <a:gd name="connsiteX10" fmla="*/ 4118375 w 4941484"/>
              <a:gd name="connsiteY10" fmla="*/ 190425 h 3877363"/>
              <a:gd name="connsiteX11" fmla="*/ 4007492 w 4941484"/>
              <a:gd name="connsiteY11" fmla="*/ 279299 h 3877363"/>
              <a:gd name="connsiteX12" fmla="*/ 4175363 w 4941484"/>
              <a:gd name="connsiteY12" fmla="*/ 268633 h 3877363"/>
              <a:gd name="connsiteX13" fmla="*/ 4205019 w 4941484"/>
              <a:gd name="connsiteY13" fmla="*/ 290216 h 3877363"/>
              <a:gd name="connsiteX14" fmla="*/ 4216365 w 4941484"/>
              <a:gd name="connsiteY14" fmla="*/ 318148 h 3877363"/>
              <a:gd name="connsiteX15" fmla="*/ 4281347 w 4941484"/>
              <a:gd name="connsiteY15" fmla="*/ 341254 h 3877363"/>
              <a:gd name="connsiteX16" fmla="*/ 4179231 w 4941484"/>
              <a:gd name="connsiteY16" fmla="*/ 367154 h 3877363"/>
              <a:gd name="connsiteX17" fmla="*/ 4288309 w 4941484"/>
              <a:gd name="connsiteY17" fmla="*/ 367154 h 3877363"/>
              <a:gd name="connsiteX18" fmla="*/ 4413633 w 4941484"/>
              <a:gd name="connsiteY18" fmla="*/ 349381 h 3877363"/>
              <a:gd name="connsiteX19" fmla="*/ 4547207 w 4941484"/>
              <a:gd name="connsiteY19" fmla="*/ 354966 h 3877363"/>
              <a:gd name="connsiteX20" fmla="*/ 4814356 w 4941484"/>
              <a:gd name="connsiteY20" fmla="*/ 322211 h 3877363"/>
              <a:gd name="connsiteX21" fmla="*/ 4941484 w 4941484"/>
              <a:gd name="connsiteY21" fmla="*/ 324495 h 3877363"/>
              <a:gd name="connsiteX22" fmla="*/ 4234673 w 4941484"/>
              <a:gd name="connsiteY22" fmla="*/ 544899 h 3877363"/>
              <a:gd name="connsiteX23" fmla="*/ 4270775 w 4941484"/>
              <a:gd name="connsiteY23" fmla="*/ 593397 h 3877363"/>
              <a:gd name="connsiteX24" fmla="*/ 4122759 w 4941484"/>
              <a:gd name="connsiteY24" fmla="*/ 646212 h 3877363"/>
              <a:gd name="connsiteX25" fmla="*/ 4086400 w 4941484"/>
              <a:gd name="connsiteY25" fmla="*/ 698520 h 3877363"/>
              <a:gd name="connsiteX26" fmla="*/ 4132041 w 4941484"/>
              <a:gd name="connsiteY26" fmla="*/ 693950 h 3877363"/>
              <a:gd name="connsiteX27" fmla="*/ 4171237 w 4941484"/>
              <a:gd name="connsiteY27" fmla="*/ 703852 h 3877363"/>
              <a:gd name="connsiteX28" fmla="*/ 4154992 w 4941484"/>
              <a:gd name="connsiteY28" fmla="*/ 770380 h 3877363"/>
              <a:gd name="connsiteX29" fmla="*/ 3945863 w 4941484"/>
              <a:gd name="connsiteY29" fmla="*/ 856205 h 3877363"/>
              <a:gd name="connsiteX30" fmla="*/ 3927039 w 4941484"/>
              <a:gd name="connsiteY30" fmla="*/ 884136 h 3877363"/>
              <a:gd name="connsiteX31" fmla="*/ 3952052 w 4941484"/>
              <a:gd name="connsiteY31" fmla="*/ 903942 h 3877363"/>
              <a:gd name="connsiteX32" fmla="*/ 4019613 w 4941484"/>
              <a:gd name="connsiteY32" fmla="*/ 914098 h 3877363"/>
              <a:gd name="connsiteX33" fmla="*/ 3924977 w 4941484"/>
              <a:gd name="connsiteY33" fmla="*/ 1009319 h 3877363"/>
              <a:gd name="connsiteX34" fmla="*/ 3890421 w 4941484"/>
              <a:gd name="connsiteY34" fmla="*/ 1035726 h 3877363"/>
              <a:gd name="connsiteX35" fmla="*/ 3831370 w 4941484"/>
              <a:gd name="connsiteY35" fmla="*/ 1076608 h 3877363"/>
              <a:gd name="connsiteX36" fmla="*/ 3830339 w 4941484"/>
              <a:gd name="connsiteY36" fmla="*/ 1089050 h 3877363"/>
              <a:gd name="connsiteX37" fmla="*/ 3910793 w 4941484"/>
              <a:gd name="connsiteY37" fmla="*/ 1132978 h 3877363"/>
              <a:gd name="connsiteX38" fmla="*/ 4055971 w 4941484"/>
              <a:gd name="connsiteY38" fmla="*/ 1121043 h 3877363"/>
              <a:gd name="connsiteX39" fmla="*/ 3841428 w 4941484"/>
              <a:gd name="connsiteY39" fmla="*/ 1186555 h 3877363"/>
              <a:gd name="connsiteX40" fmla="*/ 4535860 w 4941484"/>
              <a:gd name="connsiteY40" fmla="*/ 1030395 h 3877363"/>
              <a:gd name="connsiteX41" fmla="*/ 4491508 w 4941484"/>
              <a:gd name="connsiteY41" fmla="*/ 1071275 h 3877363"/>
              <a:gd name="connsiteX42" fmla="*/ 4248597 w 4941484"/>
              <a:gd name="connsiteY42" fmla="*/ 1178936 h 3877363"/>
              <a:gd name="connsiteX43" fmla="*/ 4179749 w 4941484"/>
              <a:gd name="connsiteY43" fmla="*/ 1246481 h 3877363"/>
              <a:gd name="connsiteX44" fmla="*/ 4107545 w 4941484"/>
              <a:gd name="connsiteY44" fmla="*/ 1283806 h 3877363"/>
              <a:gd name="connsiteX45" fmla="*/ 4006204 w 4941484"/>
              <a:gd name="connsiteY45" fmla="*/ 1283045 h 3877363"/>
              <a:gd name="connsiteX46" fmla="*/ 3934259 w 4941484"/>
              <a:gd name="connsiteY46" fmla="*/ 1340431 h 3877363"/>
              <a:gd name="connsiteX47" fmla="*/ 4009298 w 4941484"/>
              <a:gd name="connsiteY47" fmla="*/ 1352619 h 3877363"/>
              <a:gd name="connsiteX48" fmla="*/ 4097230 w 4941484"/>
              <a:gd name="connsiteY48" fmla="*/ 1343224 h 3877363"/>
              <a:gd name="connsiteX49" fmla="*/ 4287021 w 4941484"/>
              <a:gd name="connsiteY49" fmla="*/ 1346270 h 3877363"/>
              <a:gd name="connsiteX50" fmla="*/ 4395839 w 4941484"/>
              <a:gd name="connsiteY50" fmla="*/ 1357443 h 3877363"/>
              <a:gd name="connsiteX51" fmla="*/ 4645969 w 4941484"/>
              <a:gd name="connsiteY51" fmla="*/ 1338398 h 3877363"/>
              <a:gd name="connsiteX52" fmla="*/ 4631270 w 4941484"/>
              <a:gd name="connsiteY52" fmla="*/ 1387152 h 3877363"/>
              <a:gd name="connsiteX53" fmla="*/ 4640555 w 4941484"/>
              <a:gd name="connsiteY53" fmla="*/ 1429556 h 3877363"/>
              <a:gd name="connsiteX54" fmla="*/ 4644165 w 4941484"/>
              <a:gd name="connsiteY54" fmla="*/ 1521730 h 3877363"/>
              <a:gd name="connsiteX55" fmla="*/ 4641844 w 4941484"/>
              <a:gd name="connsiteY55" fmla="*/ 1536712 h 3877363"/>
              <a:gd name="connsiteX56" fmla="*/ 4697799 w 4941484"/>
              <a:gd name="connsiteY56" fmla="*/ 1546361 h 3877363"/>
              <a:gd name="connsiteX57" fmla="*/ 4364379 w 4941484"/>
              <a:gd name="connsiteY57" fmla="*/ 1738070 h 3877363"/>
              <a:gd name="connsiteX58" fmla="*/ 4587175 w 4941484"/>
              <a:gd name="connsiteY58" fmla="*/ 1689317 h 3877363"/>
              <a:gd name="connsiteX59" fmla="*/ 4617346 w 4941484"/>
              <a:gd name="connsiteY59" fmla="*/ 1769810 h 3877363"/>
              <a:gd name="connsiteX60" fmla="*/ 4512653 w 4941484"/>
              <a:gd name="connsiteY60" fmla="*/ 1841415 h 3877363"/>
              <a:gd name="connsiteX61" fmla="*/ 4473973 w 4941484"/>
              <a:gd name="connsiteY61" fmla="*/ 1983103 h 3877363"/>
              <a:gd name="connsiteX62" fmla="*/ 4492798 w 4941484"/>
              <a:gd name="connsiteY62" fmla="*/ 2112602 h 3877363"/>
              <a:gd name="connsiteX63" fmla="*/ 4537665 w 4941484"/>
              <a:gd name="connsiteY63" fmla="*/ 2153737 h 3877363"/>
              <a:gd name="connsiteX64" fmla="*/ 4602648 w 4941484"/>
              <a:gd name="connsiteY64" fmla="*/ 2227627 h 3877363"/>
              <a:gd name="connsiteX65" fmla="*/ 4642875 w 4941484"/>
              <a:gd name="connsiteY65" fmla="*/ 2273333 h 3877363"/>
              <a:gd name="connsiteX66" fmla="*/ 4782639 w 4941484"/>
              <a:gd name="connsiteY66" fmla="*/ 2255559 h 3877363"/>
              <a:gd name="connsiteX67" fmla="*/ 4596201 w 4941484"/>
              <a:gd name="connsiteY67" fmla="*/ 2371602 h 3877363"/>
              <a:gd name="connsiteX68" fmla="*/ 4747311 w 4941484"/>
              <a:gd name="connsiteY68" fmla="*/ 2357127 h 3877363"/>
              <a:gd name="connsiteX69" fmla="*/ 4796563 w 4941484"/>
              <a:gd name="connsiteY69" fmla="*/ 2365252 h 3877363"/>
              <a:gd name="connsiteX70" fmla="*/ 4768455 w 4941484"/>
              <a:gd name="connsiteY70" fmla="*/ 2402832 h 3877363"/>
              <a:gd name="connsiteX71" fmla="*/ 4657573 w 4941484"/>
              <a:gd name="connsiteY71" fmla="*/ 2466566 h 3877363"/>
              <a:gd name="connsiteX72" fmla="*/ 4429103 w 4941484"/>
              <a:gd name="connsiteY72" fmla="*/ 2639233 h 3877363"/>
              <a:gd name="connsiteX73" fmla="*/ 4650355 w 4941484"/>
              <a:gd name="connsiteY73" fmla="*/ 2560010 h 3877363"/>
              <a:gd name="connsiteX74" fmla="*/ 4417243 w 4941484"/>
              <a:gd name="connsiteY74" fmla="*/ 2737500 h 3877363"/>
              <a:gd name="connsiteX75" fmla="*/ 4365411 w 4941484"/>
              <a:gd name="connsiteY75" fmla="*/ 2796409 h 3877363"/>
              <a:gd name="connsiteX76" fmla="*/ 4260717 w 4941484"/>
              <a:gd name="connsiteY76" fmla="*/ 2942666 h 3877363"/>
              <a:gd name="connsiteX77" fmla="*/ 4265875 w 4941484"/>
              <a:gd name="connsiteY77" fmla="*/ 2959171 h 3877363"/>
              <a:gd name="connsiteX78" fmla="*/ 4386814 w 4941484"/>
              <a:gd name="connsiteY78" fmla="*/ 2935557 h 3877363"/>
              <a:gd name="connsiteX79" fmla="*/ 4230031 w 4941484"/>
              <a:gd name="connsiteY79" fmla="*/ 3058455 h 3877363"/>
              <a:gd name="connsiteX80" fmla="*/ 4068091 w 4941484"/>
              <a:gd name="connsiteY80" fmla="*/ 3152912 h 3877363"/>
              <a:gd name="connsiteX81" fmla="*/ 4183101 w 4941484"/>
              <a:gd name="connsiteY81" fmla="*/ 3138440 h 3877363"/>
              <a:gd name="connsiteX82" fmla="*/ 4341172 w 4941484"/>
              <a:gd name="connsiteY82" fmla="*/ 3084354 h 3877363"/>
              <a:gd name="connsiteX83" fmla="*/ 4396097 w 4941484"/>
              <a:gd name="connsiteY83" fmla="*/ 3104668 h 3877363"/>
              <a:gd name="connsiteX84" fmla="*/ 4246278 w 4941484"/>
              <a:gd name="connsiteY84" fmla="*/ 3194048 h 3877363"/>
              <a:gd name="connsiteX85" fmla="*/ 4160408 w 4941484"/>
              <a:gd name="connsiteY85" fmla="*/ 3235438 h 3877363"/>
              <a:gd name="connsiteX86" fmla="*/ 4126113 w 4941484"/>
              <a:gd name="connsiteY86" fmla="*/ 3267177 h 3877363"/>
              <a:gd name="connsiteX87" fmla="*/ 4028123 w 4941484"/>
              <a:gd name="connsiteY87" fmla="*/ 3380425 h 3877363"/>
              <a:gd name="connsiteX88" fmla="*/ 3740344 w 4941484"/>
              <a:gd name="connsiteY88" fmla="*/ 3504084 h 3877363"/>
              <a:gd name="connsiteX89" fmla="*/ 3471133 w 4941484"/>
              <a:gd name="connsiteY89" fmla="*/ 3657707 h 3877363"/>
              <a:gd name="connsiteX90" fmla="*/ 3260969 w 4941484"/>
              <a:gd name="connsiteY90" fmla="*/ 3753434 h 3877363"/>
              <a:gd name="connsiteX91" fmla="*/ 2729767 w 4941484"/>
              <a:gd name="connsiteY91" fmla="*/ 3876585 h 3877363"/>
              <a:gd name="connsiteX92" fmla="*/ 715061 w 4941484"/>
              <a:gd name="connsiteY92" fmla="*/ 3041189 h 3877363"/>
              <a:gd name="connsiteX93" fmla="*/ 689533 w 4941484"/>
              <a:gd name="connsiteY93" fmla="*/ 3016303 h 3877363"/>
              <a:gd name="connsiteX94" fmla="*/ 591802 w 4941484"/>
              <a:gd name="connsiteY94" fmla="*/ 2922608 h 3877363"/>
              <a:gd name="connsiteX95" fmla="*/ 508767 w 4941484"/>
              <a:gd name="connsiteY95" fmla="*/ 2838305 h 3877363"/>
              <a:gd name="connsiteX96" fmla="*/ 552090 w 4941484"/>
              <a:gd name="connsiteY96" fmla="*/ 2809867 h 3877363"/>
              <a:gd name="connsiteX97" fmla="*/ 493553 w 4941484"/>
              <a:gd name="connsiteY97" fmla="*/ 2729374 h 3877363"/>
              <a:gd name="connsiteX98" fmla="*/ 307375 w 4941484"/>
              <a:gd name="connsiteY98" fmla="*/ 2481294 h 3877363"/>
              <a:gd name="connsiteX99" fmla="*/ 225632 w 4941484"/>
              <a:gd name="connsiteY99" fmla="*/ 2426702 h 3877363"/>
              <a:gd name="connsiteX100" fmla="*/ 126095 w 4941484"/>
              <a:gd name="connsiteY100" fmla="*/ 2289331 h 3877363"/>
              <a:gd name="connsiteX101" fmla="*/ 111912 w 4941484"/>
              <a:gd name="connsiteY101" fmla="*/ 2257592 h 3877363"/>
              <a:gd name="connsiteX102" fmla="*/ 132284 w 4941484"/>
              <a:gd name="connsiteY102" fmla="*/ 2217216 h 3877363"/>
              <a:gd name="connsiteX103" fmla="*/ 147498 w 4941484"/>
              <a:gd name="connsiteY103" fmla="*/ 2176590 h 3877363"/>
              <a:gd name="connsiteX104" fmla="*/ 127642 w 4941484"/>
              <a:gd name="connsiteY104" fmla="*/ 2164655 h 3877363"/>
              <a:gd name="connsiteX105" fmla="*/ 31511 w 4941484"/>
              <a:gd name="connsiteY105" fmla="*/ 2164406 h 3877363"/>
              <a:gd name="connsiteX106" fmla="*/ 0 w 4941484"/>
              <a:gd name="connsiteY106" fmla="*/ 2144089 h 3877363"/>
              <a:gd name="connsiteX107" fmla="*/ 0 w 4941484"/>
              <a:gd name="connsiteY107" fmla="*/ 2144087 h 3877363"/>
              <a:gd name="connsiteX108" fmla="*/ 48510 w 4941484"/>
              <a:gd name="connsiteY108" fmla="*/ 2109967 h 3877363"/>
              <a:gd name="connsiteX109" fmla="*/ 74006 w 4941484"/>
              <a:gd name="connsiteY109" fmla="*/ 2066897 h 3877363"/>
              <a:gd name="connsiteX110" fmla="*/ 204486 w 4941484"/>
              <a:gd name="connsiteY110" fmla="*/ 1951871 h 3877363"/>
              <a:gd name="connsiteX111" fmla="*/ 263796 w 4941484"/>
              <a:gd name="connsiteY111" fmla="*/ 1870107 h 3877363"/>
              <a:gd name="connsiteX112" fmla="*/ 270759 w 4941484"/>
              <a:gd name="connsiteY112" fmla="*/ 1796979 h 3877363"/>
              <a:gd name="connsiteX113" fmla="*/ 387314 w 4941484"/>
              <a:gd name="connsiteY113" fmla="*/ 1753813 h 3877363"/>
              <a:gd name="connsiteX114" fmla="*/ 277721 w 4941484"/>
              <a:gd name="connsiteY114" fmla="*/ 1599175 h 3877363"/>
              <a:gd name="connsiteX115" fmla="*/ 266631 w 4941484"/>
              <a:gd name="connsiteY115" fmla="*/ 1567182 h 3877363"/>
              <a:gd name="connsiteX116" fmla="*/ 332387 w 4941484"/>
              <a:gd name="connsiteY116" fmla="*/ 1452664 h 3877363"/>
              <a:gd name="connsiteX117" fmla="*/ 343218 w 4941484"/>
              <a:gd name="connsiteY117" fmla="*/ 1434381 h 3877363"/>
              <a:gd name="connsiteX118" fmla="*/ 367457 w 4941484"/>
              <a:gd name="connsiteY118" fmla="*/ 1397816 h 3877363"/>
              <a:gd name="connsiteX119" fmla="*/ 437082 w 4941484"/>
              <a:gd name="connsiteY119" fmla="*/ 1388929 h 3877363"/>
              <a:gd name="connsiteX120" fmla="*/ 400981 w 4941484"/>
              <a:gd name="connsiteY120" fmla="*/ 1363030 h 3877363"/>
              <a:gd name="connsiteX121" fmla="*/ 330840 w 4941484"/>
              <a:gd name="connsiteY121" fmla="*/ 1275427 h 3877363"/>
              <a:gd name="connsiteX122" fmla="*/ 377515 w 4941484"/>
              <a:gd name="connsiteY122" fmla="*/ 1191633 h 3877363"/>
              <a:gd name="connsiteX123" fmla="*/ 380607 w 4941484"/>
              <a:gd name="connsiteY123" fmla="*/ 1145419 h 3877363"/>
              <a:gd name="connsiteX124" fmla="*/ 301959 w 4941484"/>
              <a:gd name="connsiteY124" fmla="*/ 1086257 h 3877363"/>
              <a:gd name="connsiteX125" fmla="*/ 242650 w 4941484"/>
              <a:gd name="connsiteY125" fmla="*/ 1062896 h 3877363"/>
              <a:gd name="connsiteX126" fmla="*/ 215316 w 4941484"/>
              <a:gd name="connsiteY126" fmla="*/ 1029379 h 3877363"/>
              <a:gd name="connsiteX127" fmla="*/ 247550 w 4941484"/>
              <a:gd name="connsiteY127" fmla="*/ 1001447 h 3877363"/>
              <a:gd name="connsiteX128" fmla="*/ 390667 w 4941484"/>
              <a:gd name="connsiteY128" fmla="*/ 934920 h 3877363"/>
              <a:gd name="connsiteX129" fmla="*/ 313563 w 4941484"/>
              <a:gd name="connsiteY129" fmla="*/ 879311 h 3877363"/>
              <a:gd name="connsiteX130" fmla="*/ 716608 w 4941484"/>
              <a:gd name="connsiteY130" fmla="*/ 617012 h 3877363"/>
              <a:gd name="connsiteX131" fmla="*/ 765346 w 4941484"/>
              <a:gd name="connsiteY131" fmla="*/ 576892 h 3877363"/>
              <a:gd name="connsiteX132" fmla="*/ 1023984 w 4941484"/>
              <a:gd name="connsiteY132" fmla="*/ 479640 h 3877363"/>
              <a:gd name="connsiteX133" fmla="*/ 1290101 w 4941484"/>
              <a:gd name="connsiteY133" fmla="*/ 410829 h 3877363"/>
              <a:gd name="connsiteX134" fmla="*/ 1105212 w 4941484"/>
              <a:gd name="connsiteY134" fmla="*/ 265586 h 3877363"/>
              <a:gd name="connsiteX135" fmla="*/ 1387575 w 4941484"/>
              <a:gd name="connsiteY135" fmla="*/ 231814 h 3877363"/>
              <a:gd name="connsiteX136" fmla="*/ 1415166 w 4941484"/>
              <a:gd name="connsiteY136" fmla="*/ 232831 h 3877363"/>
              <a:gd name="connsiteX137" fmla="*/ 1969579 w 4941484"/>
              <a:gd name="connsiteY137" fmla="*/ 210485 h 3877363"/>
              <a:gd name="connsiteX138" fmla="*/ 2764321 w 4941484"/>
              <a:gd name="connsiteY138" fmla="*/ 136340 h 3877363"/>
              <a:gd name="connsiteX139" fmla="*/ 3422137 w 4941484"/>
              <a:gd name="connsiteY139" fmla="*/ 91905 h 3877363"/>
              <a:gd name="connsiteX140" fmla="*/ 4122502 w 4941484"/>
              <a:gd name="connsiteY140" fmla="*/ 5572 h 3877363"/>
              <a:gd name="connsiteX141" fmla="*/ 4156023 w 4941484"/>
              <a:gd name="connsiteY141" fmla="*/ 17 h 3877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Lst>
            <a:rect l="l" t="t" r="r" b="b"/>
            <a:pathLst>
              <a:path w="4941484" h="3877363">
                <a:moveTo>
                  <a:pt x="4156023" y="17"/>
                </a:moveTo>
                <a:cubicBezTo>
                  <a:pt x="4167305" y="-269"/>
                  <a:pt x="4178200" y="3160"/>
                  <a:pt x="4187225" y="16745"/>
                </a:cubicBezTo>
                <a:cubicBezTo>
                  <a:pt x="4139263" y="52547"/>
                  <a:pt x="4078148" y="39089"/>
                  <a:pt x="4013424" y="79463"/>
                </a:cubicBezTo>
                <a:cubicBezTo>
                  <a:pt x="4118633" y="66766"/>
                  <a:pt x="4201925" y="56609"/>
                  <a:pt x="4285215" y="46454"/>
                </a:cubicBezTo>
                <a:cubicBezTo>
                  <a:pt x="4286763" y="53563"/>
                  <a:pt x="4288309" y="60673"/>
                  <a:pt x="4289855" y="67782"/>
                </a:cubicBezTo>
                <a:cubicBezTo>
                  <a:pt x="4183358" y="82763"/>
                  <a:pt x="4084852" y="121359"/>
                  <a:pt x="3981190" y="148529"/>
                </a:cubicBezTo>
                <a:cubicBezTo>
                  <a:pt x="3990733" y="165289"/>
                  <a:pt x="4000273" y="161987"/>
                  <a:pt x="4008783" y="160972"/>
                </a:cubicBezTo>
                <a:cubicBezTo>
                  <a:pt x="4064224" y="154369"/>
                  <a:pt x="4119665" y="147768"/>
                  <a:pt x="4172785" y="129739"/>
                </a:cubicBezTo>
                <a:cubicBezTo>
                  <a:pt x="4184646" y="125675"/>
                  <a:pt x="4199087" y="125675"/>
                  <a:pt x="4205791" y="137864"/>
                </a:cubicBezTo>
                <a:cubicBezTo>
                  <a:pt x="4215333" y="155131"/>
                  <a:pt x="4201667" y="166304"/>
                  <a:pt x="4189547" y="175697"/>
                </a:cubicBezTo>
                <a:cubicBezTo>
                  <a:pt x="4168401" y="191949"/>
                  <a:pt x="4142873" y="187379"/>
                  <a:pt x="4118375" y="190425"/>
                </a:cubicBezTo>
                <a:cubicBezTo>
                  <a:pt x="4053136" y="198297"/>
                  <a:pt x="4021933" y="222927"/>
                  <a:pt x="4007492" y="279299"/>
                </a:cubicBezTo>
                <a:cubicBezTo>
                  <a:pt x="4064739" y="256445"/>
                  <a:pt x="4119924" y="284631"/>
                  <a:pt x="4175363" y="268633"/>
                </a:cubicBezTo>
                <a:cubicBezTo>
                  <a:pt x="4189805" y="264571"/>
                  <a:pt x="4212753" y="270664"/>
                  <a:pt x="4205019" y="290216"/>
                </a:cubicBezTo>
                <a:cubicBezTo>
                  <a:pt x="4197797" y="308499"/>
                  <a:pt x="4173816" y="321702"/>
                  <a:pt x="4216365" y="318148"/>
                </a:cubicBezTo>
                <a:cubicBezTo>
                  <a:pt x="4246793" y="315608"/>
                  <a:pt x="4306360" y="336176"/>
                  <a:pt x="4281347" y="341254"/>
                </a:cubicBezTo>
                <a:cubicBezTo>
                  <a:pt x="4249887" y="347603"/>
                  <a:pt x="4219200" y="356744"/>
                  <a:pt x="4179231" y="367154"/>
                </a:cubicBezTo>
                <a:cubicBezTo>
                  <a:pt x="4223327" y="384166"/>
                  <a:pt x="4255045" y="380611"/>
                  <a:pt x="4288309" y="367154"/>
                </a:cubicBezTo>
                <a:cubicBezTo>
                  <a:pt x="4328536" y="350903"/>
                  <a:pt x="4380884" y="331098"/>
                  <a:pt x="4413633" y="349381"/>
                </a:cubicBezTo>
                <a:cubicBezTo>
                  <a:pt x="4462627" y="376803"/>
                  <a:pt x="4503369" y="359536"/>
                  <a:pt x="4547207" y="354966"/>
                </a:cubicBezTo>
                <a:cubicBezTo>
                  <a:pt x="4636428" y="345570"/>
                  <a:pt x="4724877" y="329827"/>
                  <a:pt x="4814356" y="322211"/>
                </a:cubicBezTo>
                <a:cubicBezTo>
                  <a:pt x="4850199" y="319164"/>
                  <a:pt x="4888879" y="304691"/>
                  <a:pt x="4941484" y="324495"/>
                </a:cubicBezTo>
                <a:cubicBezTo>
                  <a:pt x="4703215" y="425810"/>
                  <a:pt x="4447413" y="419463"/>
                  <a:pt x="4234673" y="544899"/>
                </a:cubicBezTo>
                <a:cubicBezTo>
                  <a:pt x="4243699" y="556833"/>
                  <a:pt x="4289597" y="590858"/>
                  <a:pt x="4270775" y="593397"/>
                </a:cubicBezTo>
                <a:cubicBezTo>
                  <a:pt x="4217912" y="600761"/>
                  <a:pt x="4170981" y="625645"/>
                  <a:pt x="4122759" y="646212"/>
                </a:cubicBezTo>
                <a:cubicBezTo>
                  <a:pt x="4101871" y="655100"/>
                  <a:pt x="4076601" y="666781"/>
                  <a:pt x="4086400" y="698520"/>
                </a:cubicBezTo>
                <a:cubicBezTo>
                  <a:pt x="4104193" y="707407"/>
                  <a:pt x="4117344" y="694965"/>
                  <a:pt x="4132041" y="693950"/>
                </a:cubicBezTo>
                <a:cubicBezTo>
                  <a:pt x="4146997" y="692935"/>
                  <a:pt x="4180522" y="699535"/>
                  <a:pt x="4171237" y="703852"/>
                </a:cubicBezTo>
                <a:cubicBezTo>
                  <a:pt x="4128947" y="723405"/>
                  <a:pt x="4205019" y="770380"/>
                  <a:pt x="4154992" y="770380"/>
                </a:cubicBezTo>
                <a:cubicBezTo>
                  <a:pt x="4071186" y="770633"/>
                  <a:pt x="4026575" y="853919"/>
                  <a:pt x="3945863" y="856205"/>
                </a:cubicBezTo>
                <a:cubicBezTo>
                  <a:pt x="3932971" y="856458"/>
                  <a:pt x="3926781" y="871185"/>
                  <a:pt x="3927039" y="884136"/>
                </a:cubicBezTo>
                <a:cubicBezTo>
                  <a:pt x="3927039" y="899626"/>
                  <a:pt x="3938901" y="902418"/>
                  <a:pt x="3952052" y="903942"/>
                </a:cubicBezTo>
                <a:cubicBezTo>
                  <a:pt x="3972166" y="906226"/>
                  <a:pt x="3993053" y="884136"/>
                  <a:pt x="4019613" y="914098"/>
                </a:cubicBezTo>
                <a:cubicBezTo>
                  <a:pt x="3971907" y="931618"/>
                  <a:pt x="3924203" y="949140"/>
                  <a:pt x="3924977" y="1009319"/>
                </a:cubicBezTo>
                <a:cubicBezTo>
                  <a:pt x="3925234" y="1025569"/>
                  <a:pt x="3905378" y="1031663"/>
                  <a:pt x="3890421" y="1035726"/>
                </a:cubicBezTo>
                <a:cubicBezTo>
                  <a:pt x="3865667" y="1042329"/>
                  <a:pt x="3844781" y="1054009"/>
                  <a:pt x="3831370" y="1076608"/>
                </a:cubicBezTo>
                <a:cubicBezTo>
                  <a:pt x="3831630" y="1080925"/>
                  <a:pt x="3831887" y="1085495"/>
                  <a:pt x="3830339" y="1089050"/>
                </a:cubicBezTo>
                <a:cubicBezTo>
                  <a:pt x="3834723" y="1143642"/>
                  <a:pt x="3870823" y="1142118"/>
                  <a:pt x="3910793" y="1132978"/>
                </a:cubicBezTo>
                <a:cubicBezTo>
                  <a:pt x="3958498" y="1121805"/>
                  <a:pt x="4005688" y="1101491"/>
                  <a:pt x="4055971" y="1121043"/>
                </a:cubicBezTo>
                <a:cubicBezTo>
                  <a:pt x="3985057" y="1147197"/>
                  <a:pt x="3907956" y="1149228"/>
                  <a:pt x="3841428" y="1186555"/>
                </a:cubicBezTo>
                <a:cubicBezTo>
                  <a:pt x="4084852" y="1193411"/>
                  <a:pt x="4299913" y="1075591"/>
                  <a:pt x="4535860" y="1030395"/>
                </a:cubicBezTo>
                <a:cubicBezTo>
                  <a:pt x="4527867" y="1060610"/>
                  <a:pt x="4508785" y="1066704"/>
                  <a:pt x="4491508" y="1071275"/>
                </a:cubicBezTo>
                <a:cubicBezTo>
                  <a:pt x="4404349" y="1094129"/>
                  <a:pt x="4328023" y="1139581"/>
                  <a:pt x="4248597" y="1178936"/>
                </a:cubicBezTo>
                <a:cubicBezTo>
                  <a:pt x="4215849" y="1195188"/>
                  <a:pt x="4192124" y="1211440"/>
                  <a:pt x="4179749" y="1246481"/>
                </a:cubicBezTo>
                <a:cubicBezTo>
                  <a:pt x="4168658" y="1278221"/>
                  <a:pt x="4147256" y="1292948"/>
                  <a:pt x="4107545" y="1283806"/>
                </a:cubicBezTo>
                <a:cubicBezTo>
                  <a:pt x="4075312" y="1276188"/>
                  <a:pt x="4039985" y="1280251"/>
                  <a:pt x="4006204" y="1283045"/>
                </a:cubicBezTo>
                <a:cubicBezTo>
                  <a:pt x="3967266" y="1286092"/>
                  <a:pt x="3923686" y="1321895"/>
                  <a:pt x="3934259" y="1340431"/>
                </a:cubicBezTo>
                <a:cubicBezTo>
                  <a:pt x="3952309" y="1371917"/>
                  <a:pt x="3982480" y="1356174"/>
                  <a:pt x="4009298" y="1352619"/>
                </a:cubicBezTo>
                <a:cubicBezTo>
                  <a:pt x="4039727" y="1348303"/>
                  <a:pt x="4096198" y="1339415"/>
                  <a:pt x="4097230" y="1343224"/>
                </a:cubicBezTo>
                <a:cubicBezTo>
                  <a:pt x="4117087" y="1422193"/>
                  <a:pt x="4256851" y="1353382"/>
                  <a:pt x="4287021" y="1346270"/>
                </a:cubicBezTo>
                <a:cubicBezTo>
                  <a:pt x="4324668" y="1337384"/>
                  <a:pt x="4359995" y="1353635"/>
                  <a:pt x="4395839" y="1357443"/>
                </a:cubicBezTo>
                <a:cubicBezTo>
                  <a:pt x="4427815" y="1360998"/>
                  <a:pt x="4608581" y="1371917"/>
                  <a:pt x="4645969" y="1338398"/>
                </a:cubicBezTo>
                <a:cubicBezTo>
                  <a:pt x="4651127" y="1364552"/>
                  <a:pt x="4640297" y="1375217"/>
                  <a:pt x="4631270" y="1387152"/>
                </a:cubicBezTo>
                <a:cubicBezTo>
                  <a:pt x="4618636" y="1404164"/>
                  <a:pt x="4616571" y="1416099"/>
                  <a:pt x="4640555" y="1429556"/>
                </a:cubicBezTo>
                <a:cubicBezTo>
                  <a:pt x="4708890" y="1468154"/>
                  <a:pt x="4707856" y="1469422"/>
                  <a:pt x="4644165" y="1521730"/>
                </a:cubicBezTo>
                <a:cubicBezTo>
                  <a:pt x="4641069" y="1524015"/>
                  <a:pt x="4642359" y="1531633"/>
                  <a:pt x="4641844" y="1536712"/>
                </a:cubicBezTo>
                <a:cubicBezTo>
                  <a:pt x="4658605" y="1544836"/>
                  <a:pt x="4678203" y="1524523"/>
                  <a:pt x="4697799" y="1546361"/>
                </a:cubicBezTo>
                <a:cubicBezTo>
                  <a:pt x="4612447" y="1642341"/>
                  <a:pt x="4482224" y="1665955"/>
                  <a:pt x="4364379" y="1738070"/>
                </a:cubicBezTo>
                <a:cubicBezTo>
                  <a:pt x="4459789" y="1761938"/>
                  <a:pt x="4517037" y="1678652"/>
                  <a:pt x="4587175" y="1689317"/>
                </a:cubicBezTo>
                <a:cubicBezTo>
                  <a:pt x="4622246" y="1715471"/>
                  <a:pt x="4518068" y="1757368"/>
                  <a:pt x="4617346" y="1769810"/>
                </a:cubicBezTo>
                <a:cubicBezTo>
                  <a:pt x="4574281" y="1792663"/>
                  <a:pt x="4542306" y="1815006"/>
                  <a:pt x="4512653" y="1841415"/>
                </a:cubicBezTo>
                <a:cubicBezTo>
                  <a:pt x="4459789" y="1888644"/>
                  <a:pt x="4449475" y="1919623"/>
                  <a:pt x="4473973" y="1983103"/>
                </a:cubicBezTo>
                <a:cubicBezTo>
                  <a:pt x="4489961" y="2024746"/>
                  <a:pt x="4513427" y="2063089"/>
                  <a:pt x="4492798" y="2112602"/>
                </a:cubicBezTo>
                <a:cubicBezTo>
                  <a:pt x="4478357" y="2146628"/>
                  <a:pt x="4484030" y="2168972"/>
                  <a:pt x="4537665" y="2153737"/>
                </a:cubicBezTo>
                <a:cubicBezTo>
                  <a:pt x="4595427" y="2137485"/>
                  <a:pt x="4617087" y="2167956"/>
                  <a:pt x="4602648" y="2227627"/>
                </a:cubicBezTo>
                <a:cubicBezTo>
                  <a:pt x="4593365" y="2265970"/>
                  <a:pt x="4603165" y="2277649"/>
                  <a:pt x="4642875" y="2273333"/>
                </a:cubicBezTo>
                <a:cubicBezTo>
                  <a:pt x="4686713" y="2268509"/>
                  <a:pt x="4728487" y="2243370"/>
                  <a:pt x="4782639" y="2255559"/>
                </a:cubicBezTo>
                <a:cubicBezTo>
                  <a:pt x="4739318" y="2325134"/>
                  <a:pt x="4646743" y="2305328"/>
                  <a:pt x="4596201" y="2371602"/>
                </a:cubicBezTo>
                <a:cubicBezTo>
                  <a:pt x="4656542" y="2371854"/>
                  <a:pt x="4702700" y="2371602"/>
                  <a:pt x="4747311" y="2357127"/>
                </a:cubicBezTo>
                <a:cubicBezTo>
                  <a:pt x="4765878" y="2351286"/>
                  <a:pt x="4786251" y="2345194"/>
                  <a:pt x="4796563" y="2365252"/>
                </a:cubicBezTo>
                <a:cubicBezTo>
                  <a:pt x="4808683" y="2389375"/>
                  <a:pt x="4783671" y="2398516"/>
                  <a:pt x="4768455" y="2402832"/>
                </a:cubicBezTo>
                <a:cubicBezTo>
                  <a:pt x="4725649" y="2415021"/>
                  <a:pt x="4692901" y="2443968"/>
                  <a:pt x="4657573" y="2466566"/>
                </a:cubicBezTo>
                <a:cubicBezTo>
                  <a:pt x="4579956" y="2516082"/>
                  <a:pt x="4494859" y="2557470"/>
                  <a:pt x="4429103" y="2639233"/>
                </a:cubicBezTo>
                <a:cubicBezTo>
                  <a:pt x="4511879" y="2618411"/>
                  <a:pt x="4573509" y="2569913"/>
                  <a:pt x="4650355" y="2560010"/>
                </a:cubicBezTo>
                <a:cubicBezTo>
                  <a:pt x="4583823" y="2634409"/>
                  <a:pt x="4498213" y="2683415"/>
                  <a:pt x="4417243" y="2737500"/>
                </a:cubicBezTo>
                <a:cubicBezTo>
                  <a:pt x="4394035" y="2752735"/>
                  <a:pt x="4370569" y="2763146"/>
                  <a:pt x="4365411" y="2796409"/>
                </a:cubicBezTo>
                <a:cubicBezTo>
                  <a:pt x="4355353" y="2860905"/>
                  <a:pt x="4325183" y="2914228"/>
                  <a:pt x="4260717" y="2942666"/>
                </a:cubicBezTo>
                <a:cubicBezTo>
                  <a:pt x="4260202" y="2942922"/>
                  <a:pt x="4263811" y="2952571"/>
                  <a:pt x="4265875" y="2959171"/>
                </a:cubicBezTo>
                <a:cubicBezTo>
                  <a:pt x="4305328" y="2961204"/>
                  <a:pt x="4336529" y="2923115"/>
                  <a:pt x="4386814" y="2935557"/>
                </a:cubicBezTo>
                <a:cubicBezTo>
                  <a:pt x="4338592" y="2987356"/>
                  <a:pt x="4298365" y="3033825"/>
                  <a:pt x="4230031" y="3058455"/>
                </a:cubicBezTo>
                <a:cubicBezTo>
                  <a:pt x="4175363" y="3078006"/>
                  <a:pt x="4107803" y="3089433"/>
                  <a:pt x="4068091" y="3152912"/>
                </a:cubicBezTo>
                <a:cubicBezTo>
                  <a:pt x="4114249" y="3165356"/>
                  <a:pt x="4148546" y="3149613"/>
                  <a:pt x="4183101" y="3138440"/>
                </a:cubicBezTo>
                <a:cubicBezTo>
                  <a:pt x="4235963" y="3121173"/>
                  <a:pt x="4288309" y="3101622"/>
                  <a:pt x="4341172" y="3084354"/>
                </a:cubicBezTo>
                <a:cubicBezTo>
                  <a:pt x="4361286" y="3077753"/>
                  <a:pt x="4383205" y="3073181"/>
                  <a:pt x="4396097" y="3104668"/>
                </a:cubicBezTo>
                <a:cubicBezTo>
                  <a:pt x="4328793" y="3111271"/>
                  <a:pt x="4288567" y="3153929"/>
                  <a:pt x="4246278" y="3194048"/>
                </a:cubicBezTo>
                <a:cubicBezTo>
                  <a:pt x="4222552" y="3216647"/>
                  <a:pt x="4203213" y="3246864"/>
                  <a:pt x="4160408" y="3235438"/>
                </a:cubicBezTo>
                <a:cubicBezTo>
                  <a:pt x="4137972" y="3229344"/>
                  <a:pt x="4123791" y="3246355"/>
                  <a:pt x="4126113" y="3267177"/>
                </a:cubicBezTo>
                <a:cubicBezTo>
                  <a:pt x="4134621" y="3340561"/>
                  <a:pt x="4082274" y="3366206"/>
                  <a:pt x="4028123" y="3380425"/>
                </a:cubicBezTo>
                <a:cubicBezTo>
                  <a:pt x="3925491" y="3407087"/>
                  <a:pt x="3840137" y="3469805"/>
                  <a:pt x="3740344" y="3504084"/>
                </a:cubicBezTo>
                <a:cubicBezTo>
                  <a:pt x="3643386" y="3537348"/>
                  <a:pt x="3568347" y="3616317"/>
                  <a:pt x="3471133" y="3657707"/>
                </a:cubicBezTo>
                <a:cubicBezTo>
                  <a:pt x="3400734" y="3687670"/>
                  <a:pt x="3333431" y="3726265"/>
                  <a:pt x="3260969" y="3753434"/>
                </a:cubicBezTo>
                <a:cubicBezTo>
                  <a:pt x="3089490" y="3817676"/>
                  <a:pt x="2914657" y="3869222"/>
                  <a:pt x="2729767" y="3876585"/>
                </a:cubicBezTo>
                <a:cubicBezTo>
                  <a:pt x="2577110" y="3882426"/>
                  <a:pt x="1252970" y="3876841"/>
                  <a:pt x="715061" y="3041189"/>
                </a:cubicBezTo>
                <a:cubicBezTo>
                  <a:pt x="704746" y="3037125"/>
                  <a:pt x="693143" y="3026461"/>
                  <a:pt x="689533" y="3016303"/>
                </a:cubicBezTo>
                <a:cubicBezTo>
                  <a:pt x="672255" y="2968820"/>
                  <a:pt x="629965" y="2948253"/>
                  <a:pt x="591802" y="2922608"/>
                </a:cubicBezTo>
                <a:cubicBezTo>
                  <a:pt x="558279" y="2900009"/>
                  <a:pt x="522692" y="2876394"/>
                  <a:pt x="508767" y="2838305"/>
                </a:cubicBezTo>
                <a:cubicBezTo>
                  <a:pt x="490459" y="2787522"/>
                  <a:pt x="542548" y="2829165"/>
                  <a:pt x="552090" y="2809867"/>
                </a:cubicBezTo>
                <a:cubicBezTo>
                  <a:pt x="532234" y="2783460"/>
                  <a:pt x="501547" y="2759336"/>
                  <a:pt x="493553" y="2729374"/>
                </a:cubicBezTo>
                <a:cubicBezTo>
                  <a:pt x="464416" y="2621204"/>
                  <a:pt x="401496" y="2542489"/>
                  <a:pt x="307375" y="2481294"/>
                </a:cubicBezTo>
                <a:cubicBezTo>
                  <a:pt x="280299" y="2463774"/>
                  <a:pt x="262507" y="2431779"/>
                  <a:pt x="225632" y="2426702"/>
                </a:cubicBezTo>
                <a:cubicBezTo>
                  <a:pt x="143631" y="2415529"/>
                  <a:pt x="169417" y="2328180"/>
                  <a:pt x="126095" y="2289331"/>
                </a:cubicBezTo>
                <a:cubicBezTo>
                  <a:pt x="117843" y="2281966"/>
                  <a:pt x="110366" y="2267494"/>
                  <a:pt x="111912" y="2257592"/>
                </a:cubicBezTo>
                <a:cubicBezTo>
                  <a:pt x="114232" y="2243370"/>
                  <a:pt x="124033" y="2229913"/>
                  <a:pt x="132284" y="2217216"/>
                </a:cubicBezTo>
                <a:cubicBezTo>
                  <a:pt x="140794" y="2204521"/>
                  <a:pt x="153685" y="2193348"/>
                  <a:pt x="147498" y="2176590"/>
                </a:cubicBezTo>
                <a:cubicBezTo>
                  <a:pt x="144921" y="2169734"/>
                  <a:pt x="146723" y="2145866"/>
                  <a:pt x="127642" y="2164655"/>
                </a:cubicBezTo>
                <a:cubicBezTo>
                  <a:pt x="88382" y="2203315"/>
                  <a:pt x="61451" y="2185557"/>
                  <a:pt x="31511" y="2164406"/>
                </a:cubicBezTo>
                <a:lnTo>
                  <a:pt x="0" y="2144089"/>
                </a:lnTo>
                <a:lnTo>
                  <a:pt x="0" y="2144087"/>
                </a:lnTo>
                <a:lnTo>
                  <a:pt x="48510" y="2109967"/>
                </a:lnTo>
                <a:cubicBezTo>
                  <a:pt x="61822" y="2098192"/>
                  <a:pt x="71299" y="2084925"/>
                  <a:pt x="74006" y="2066897"/>
                </a:cubicBezTo>
                <a:cubicBezTo>
                  <a:pt x="85094" y="1992498"/>
                  <a:pt x="132540" y="1958473"/>
                  <a:pt x="204486" y="1951871"/>
                </a:cubicBezTo>
                <a:cubicBezTo>
                  <a:pt x="177926" y="1880012"/>
                  <a:pt x="177926" y="1880012"/>
                  <a:pt x="263796" y="1870107"/>
                </a:cubicBezTo>
                <a:cubicBezTo>
                  <a:pt x="230788" y="1824403"/>
                  <a:pt x="230788" y="1812722"/>
                  <a:pt x="270759" y="1796979"/>
                </a:cubicBezTo>
                <a:cubicBezTo>
                  <a:pt x="309181" y="1781998"/>
                  <a:pt x="351727" y="1776919"/>
                  <a:pt x="387314" y="1753813"/>
                </a:cubicBezTo>
                <a:cubicBezTo>
                  <a:pt x="354564" y="1695412"/>
                  <a:pt x="345282" y="1627615"/>
                  <a:pt x="277721" y="1599175"/>
                </a:cubicBezTo>
                <a:cubicBezTo>
                  <a:pt x="267148" y="1594859"/>
                  <a:pt x="259929" y="1577338"/>
                  <a:pt x="266631" y="1567182"/>
                </a:cubicBezTo>
                <a:cubicBezTo>
                  <a:pt x="291129" y="1530364"/>
                  <a:pt x="256059" y="1460535"/>
                  <a:pt x="332387" y="1452664"/>
                </a:cubicBezTo>
                <a:cubicBezTo>
                  <a:pt x="341929" y="1451902"/>
                  <a:pt x="350697" y="1444284"/>
                  <a:pt x="343218" y="1434381"/>
                </a:cubicBezTo>
                <a:cubicBezTo>
                  <a:pt x="317430" y="1399848"/>
                  <a:pt x="348633" y="1402133"/>
                  <a:pt x="367457" y="1397816"/>
                </a:cubicBezTo>
                <a:cubicBezTo>
                  <a:pt x="390151" y="1392485"/>
                  <a:pt x="415936" y="1407720"/>
                  <a:pt x="437082" y="1388929"/>
                </a:cubicBezTo>
                <a:cubicBezTo>
                  <a:pt x="432181" y="1369123"/>
                  <a:pt x="413874" y="1369377"/>
                  <a:pt x="400981" y="1363030"/>
                </a:cubicBezTo>
                <a:cubicBezTo>
                  <a:pt x="363332" y="1344747"/>
                  <a:pt x="332645" y="1322911"/>
                  <a:pt x="330840" y="1275427"/>
                </a:cubicBezTo>
                <a:cubicBezTo>
                  <a:pt x="329552" y="1237085"/>
                  <a:pt x="325425" y="1203314"/>
                  <a:pt x="377515" y="1191633"/>
                </a:cubicBezTo>
                <a:cubicBezTo>
                  <a:pt x="399175" y="1186808"/>
                  <a:pt x="392985" y="1159132"/>
                  <a:pt x="380607" y="1145419"/>
                </a:cubicBezTo>
                <a:cubicBezTo>
                  <a:pt x="358431" y="1121043"/>
                  <a:pt x="340124" y="1088542"/>
                  <a:pt x="301959" y="1086257"/>
                </a:cubicBezTo>
                <a:cubicBezTo>
                  <a:pt x="278751" y="1084734"/>
                  <a:pt x="260958" y="1074575"/>
                  <a:pt x="242650" y="1062896"/>
                </a:cubicBezTo>
                <a:cubicBezTo>
                  <a:pt x="229500" y="1054515"/>
                  <a:pt x="213769" y="1047406"/>
                  <a:pt x="215316" y="1029379"/>
                </a:cubicBezTo>
                <a:cubicBezTo>
                  <a:pt x="216863" y="1012112"/>
                  <a:pt x="232076" y="1005002"/>
                  <a:pt x="247550" y="1001447"/>
                </a:cubicBezTo>
                <a:cubicBezTo>
                  <a:pt x="299124" y="990021"/>
                  <a:pt x="347601" y="973262"/>
                  <a:pt x="390667" y="934920"/>
                </a:cubicBezTo>
                <a:cubicBezTo>
                  <a:pt x="362042" y="914607"/>
                  <a:pt x="334709" y="899879"/>
                  <a:pt x="313563" y="879311"/>
                </a:cubicBezTo>
                <a:cubicBezTo>
                  <a:pt x="262507" y="829544"/>
                  <a:pt x="694948" y="672875"/>
                  <a:pt x="716608" y="617012"/>
                </a:cubicBezTo>
                <a:cubicBezTo>
                  <a:pt x="723312" y="599745"/>
                  <a:pt x="746262" y="581971"/>
                  <a:pt x="765346" y="576892"/>
                </a:cubicBezTo>
                <a:cubicBezTo>
                  <a:pt x="854824" y="553024"/>
                  <a:pt x="932441" y="499446"/>
                  <a:pt x="1023984" y="479640"/>
                </a:cubicBezTo>
                <a:cubicBezTo>
                  <a:pt x="1110369" y="460851"/>
                  <a:pt x="1195465" y="435712"/>
                  <a:pt x="1290101" y="410829"/>
                </a:cubicBezTo>
                <a:cubicBezTo>
                  <a:pt x="1232082" y="348364"/>
                  <a:pt x="1129193" y="355728"/>
                  <a:pt x="1105212" y="265586"/>
                </a:cubicBezTo>
                <a:cubicBezTo>
                  <a:pt x="1198817" y="242225"/>
                  <a:pt x="1297320" y="268888"/>
                  <a:pt x="1387575" y="231814"/>
                </a:cubicBezTo>
                <a:cubicBezTo>
                  <a:pt x="1395311" y="228514"/>
                  <a:pt x="1405884" y="231814"/>
                  <a:pt x="1415166" y="232831"/>
                </a:cubicBezTo>
                <a:cubicBezTo>
                  <a:pt x="1601088" y="252636"/>
                  <a:pt x="1786236" y="235371"/>
                  <a:pt x="1969579" y="210485"/>
                </a:cubicBezTo>
                <a:cubicBezTo>
                  <a:pt x="2233634" y="174938"/>
                  <a:pt x="2498720" y="152338"/>
                  <a:pt x="2764321" y="136340"/>
                </a:cubicBezTo>
                <a:cubicBezTo>
                  <a:pt x="2983766" y="123136"/>
                  <a:pt x="3203724" y="117297"/>
                  <a:pt x="3422137" y="91905"/>
                </a:cubicBezTo>
                <a:cubicBezTo>
                  <a:pt x="3655763" y="64736"/>
                  <a:pt x="3889131" y="34011"/>
                  <a:pt x="4122502" y="5572"/>
                </a:cubicBezTo>
                <a:cubicBezTo>
                  <a:pt x="4133074" y="4301"/>
                  <a:pt x="4144742" y="302"/>
                  <a:pt x="4156023" y="17"/>
                </a:cubicBezTo>
                <a:close/>
              </a:path>
            </a:pathLst>
          </a:custGeom>
        </p:spPr>
        <p:txBody>
          <a:bodyPr wrap="square" rtlCol="0" anchor="ctr">
            <a:noAutofit/>
          </a:bodyPr>
          <a:lstStyle>
            <a:lvl1pPr algn="ctr">
              <a:buNone/>
              <a:defRPr/>
            </a:lvl1pPr>
          </a:lstStyle>
          <a:p>
            <a:pPr rtl="0"/>
            <a:r>
              <a:rPr lang="nl-NL" noProof="0"/>
              <a:t>Klik op het pictogram als u een afbeelding wilt toevoegen</a:t>
            </a:r>
          </a:p>
        </p:txBody>
      </p:sp>
      <p:sp>
        <p:nvSpPr>
          <p:cNvPr id="2" name="Titel 1">
            <a:extLst>
              <a:ext uri="{FF2B5EF4-FFF2-40B4-BE49-F238E27FC236}">
                <a16:creationId xmlns:a16="http://schemas.microsoft.com/office/drawing/2014/main" id="{192825A4-268B-4301-8432-F9E9B2661AEC}"/>
              </a:ext>
            </a:extLst>
          </p:cNvPr>
          <p:cNvSpPr>
            <a:spLocks noGrp="1"/>
          </p:cNvSpPr>
          <p:nvPr>
            <p:ph type="title" hasCustomPrompt="1"/>
          </p:nvPr>
        </p:nvSpPr>
        <p:spPr>
          <a:xfrm>
            <a:off x="5248656" y="4224528"/>
            <a:ext cx="6108192" cy="1463040"/>
          </a:xfrm>
        </p:spPr>
        <p:txBody>
          <a:bodyPr rtlCol="0" anchor="b">
            <a:normAutofit/>
          </a:bodyPr>
          <a:lstStyle>
            <a:lvl1pPr algn="r">
              <a:defRPr sz="4800"/>
            </a:lvl1pPr>
          </a:lstStyle>
          <a:p>
            <a:pPr rtl="0"/>
            <a:r>
              <a:rPr lang="nl-NL" noProof="0"/>
              <a:t>Titel hier</a:t>
            </a:r>
          </a:p>
        </p:txBody>
      </p:sp>
      <p:sp>
        <p:nvSpPr>
          <p:cNvPr id="18" name="Subtitel 2">
            <a:extLst>
              <a:ext uri="{FF2B5EF4-FFF2-40B4-BE49-F238E27FC236}">
                <a16:creationId xmlns:a16="http://schemas.microsoft.com/office/drawing/2014/main" id="{54E3CDD9-A6EF-4C93-B9CA-1472D152EE62}"/>
              </a:ext>
            </a:extLst>
          </p:cNvPr>
          <p:cNvSpPr>
            <a:spLocks noGrp="1"/>
          </p:cNvSpPr>
          <p:nvPr>
            <p:ph type="subTitle" idx="1" hasCustomPrompt="1"/>
          </p:nvPr>
        </p:nvSpPr>
        <p:spPr>
          <a:xfrm>
            <a:off x="5065776" y="5724144"/>
            <a:ext cx="6291072" cy="649224"/>
          </a:xfrm>
        </p:spPr>
        <p:txBody>
          <a:bodyPr rtlCol="0"/>
          <a:lstStyle>
            <a:lvl1pPr marL="0" indent="0" algn="r">
              <a:buNone/>
              <a:defRPr sz="2400" cap="all" baseline="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rtl="0"/>
            <a:r>
              <a:rPr lang="nl-NL" noProof="0"/>
              <a:t>Subtitel</a:t>
            </a:r>
          </a:p>
        </p:txBody>
      </p:sp>
    </p:spTree>
    <p:extLst>
      <p:ext uri="{BB962C8B-B14F-4D97-AF65-F5344CB8AC3E}">
        <p14:creationId xmlns:p14="http://schemas.microsoft.com/office/powerpoint/2010/main" val="105694899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Titel en inhoud">
    <p:spTree>
      <p:nvGrpSpPr>
        <p:cNvPr id="1" name=""/>
        <p:cNvGrpSpPr/>
        <p:nvPr/>
      </p:nvGrpSpPr>
      <p:grpSpPr>
        <a:xfrm>
          <a:off x="0" y="0"/>
          <a:ext cx="0" cy="0"/>
          <a:chOff x="0" y="0"/>
          <a:chExt cx="0" cy="0"/>
        </a:xfrm>
      </p:grpSpPr>
      <p:sp>
        <p:nvSpPr>
          <p:cNvPr id="7" name="Vrije vorm: Vorm 6" descr="Tag=AccentColor&#10;Flavor=Light&#10;Target=Fill">
            <a:extLst>
              <a:ext uri="{FF2B5EF4-FFF2-40B4-BE49-F238E27FC236}">
                <a16:creationId xmlns:a16="http://schemas.microsoft.com/office/drawing/2014/main" id="{13B7BB51-92B8-4089-8DAB-1202A4D1C6A3}"/>
              </a:ext>
            </a:extLst>
          </p:cNvPr>
          <p:cNvSpPr/>
          <p:nvPr/>
        </p:nvSpPr>
        <p:spPr>
          <a:xfrm flipH="1">
            <a:off x="1" y="315111"/>
            <a:ext cx="3021543" cy="1435442"/>
          </a:xfrm>
          <a:custGeom>
            <a:avLst/>
            <a:gdLst>
              <a:gd name="connsiteX0" fmla="*/ 3021543 w 3021543"/>
              <a:gd name="connsiteY0" fmla="*/ 0 h 1435442"/>
              <a:gd name="connsiteX1" fmla="*/ 2963800 w 3021543"/>
              <a:gd name="connsiteY1" fmla="*/ 7242 h 1435442"/>
              <a:gd name="connsiteX2" fmla="*/ 2793803 w 3021543"/>
              <a:gd name="connsiteY2" fmla="*/ 24082 h 1435442"/>
              <a:gd name="connsiteX3" fmla="*/ 2414348 w 3021543"/>
              <a:gd name="connsiteY3" fmla="*/ 29696 h 1435442"/>
              <a:gd name="connsiteX4" fmla="*/ 2091558 w 3021543"/>
              <a:gd name="connsiteY4" fmla="*/ 27450 h 1435442"/>
              <a:gd name="connsiteX5" fmla="*/ 1645319 w 3021543"/>
              <a:gd name="connsiteY5" fmla="*/ 28573 h 1435442"/>
              <a:gd name="connsiteX6" fmla="*/ 1243602 w 3021543"/>
              <a:gd name="connsiteY6" fmla="*/ 60008 h 1435442"/>
              <a:gd name="connsiteX7" fmla="*/ 753851 w 3021543"/>
              <a:gd name="connsiteY7" fmla="*/ 57763 h 1435442"/>
              <a:gd name="connsiteX8" fmla="*/ 465465 w 3021543"/>
              <a:gd name="connsiteY8" fmla="*/ 116142 h 1435442"/>
              <a:gd name="connsiteX9" fmla="*/ 546416 w 3021543"/>
              <a:gd name="connsiteY9" fmla="*/ 136351 h 1435442"/>
              <a:gd name="connsiteX10" fmla="*/ 689091 w 3021543"/>
              <a:gd name="connsiteY10" fmla="*/ 180136 h 1435442"/>
              <a:gd name="connsiteX11" fmla="*/ 704269 w 3021543"/>
              <a:gd name="connsiteY11" fmla="*/ 208203 h 1435442"/>
              <a:gd name="connsiteX12" fmla="*/ 683020 w 3021543"/>
              <a:gd name="connsiteY12" fmla="*/ 221675 h 1435442"/>
              <a:gd name="connsiteX13" fmla="*/ 621295 w 3021543"/>
              <a:gd name="connsiteY13" fmla="*/ 247496 h 1435442"/>
              <a:gd name="connsiteX14" fmla="*/ 848968 w 3021543"/>
              <a:gd name="connsiteY14" fmla="*/ 285668 h 1435442"/>
              <a:gd name="connsiteX15" fmla="*/ 768018 w 3021543"/>
              <a:gd name="connsiteY15" fmla="*/ 309244 h 1435442"/>
              <a:gd name="connsiteX16" fmla="*/ 684032 w 3021543"/>
              <a:gd name="connsiteY16" fmla="*/ 326085 h 1435442"/>
              <a:gd name="connsiteX17" fmla="*/ 592962 w 3021543"/>
              <a:gd name="connsiteY17" fmla="*/ 338434 h 1435442"/>
              <a:gd name="connsiteX18" fmla="*/ 509988 w 3021543"/>
              <a:gd name="connsiteY18" fmla="*/ 363133 h 1435442"/>
              <a:gd name="connsiteX19" fmla="*/ 726531 w 3021543"/>
              <a:gd name="connsiteY19" fmla="*/ 373237 h 1435442"/>
              <a:gd name="connsiteX20" fmla="*/ 614212 w 3021543"/>
              <a:gd name="connsiteY20" fmla="*/ 395691 h 1435442"/>
              <a:gd name="connsiteX21" fmla="*/ 522131 w 3021543"/>
              <a:gd name="connsiteY21" fmla="*/ 424881 h 1435442"/>
              <a:gd name="connsiteX22" fmla="*/ 457370 w 3021543"/>
              <a:gd name="connsiteY22" fmla="*/ 438353 h 1435442"/>
              <a:gd name="connsiteX23" fmla="*/ 388562 w 3021543"/>
              <a:gd name="connsiteY23" fmla="*/ 441721 h 1435442"/>
              <a:gd name="connsiteX24" fmla="*/ 372372 w 3021543"/>
              <a:gd name="connsiteY24" fmla="*/ 463052 h 1435442"/>
              <a:gd name="connsiteX25" fmla="*/ 393622 w 3021543"/>
              <a:gd name="connsiteY25" fmla="*/ 485506 h 1435442"/>
              <a:gd name="connsiteX26" fmla="*/ 426002 w 3021543"/>
              <a:gd name="connsiteY26" fmla="*/ 487751 h 1435442"/>
              <a:gd name="connsiteX27" fmla="*/ 619271 w 3021543"/>
              <a:gd name="connsiteY27" fmla="*/ 493365 h 1435442"/>
              <a:gd name="connsiteX28" fmla="*/ 0 w 3021543"/>
              <a:gd name="connsiteY28" fmla="*/ 542762 h 1435442"/>
              <a:gd name="connsiteX29" fmla="*/ 83986 w 3021543"/>
              <a:gd name="connsiteY29" fmla="*/ 573075 h 1435442"/>
              <a:gd name="connsiteX30" fmla="*/ 112319 w 3021543"/>
              <a:gd name="connsiteY30" fmla="*/ 656154 h 1435442"/>
              <a:gd name="connsiteX31" fmla="*/ 215531 w 3021543"/>
              <a:gd name="connsiteY31" fmla="*/ 703306 h 1435442"/>
              <a:gd name="connsiteX32" fmla="*/ 282315 w 3021543"/>
              <a:gd name="connsiteY32" fmla="*/ 720147 h 1435442"/>
              <a:gd name="connsiteX33" fmla="*/ 435109 w 3021543"/>
              <a:gd name="connsiteY33" fmla="*/ 744846 h 1435442"/>
              <a:gd name="connsiteX34" fmla="*/ 457370 w 3021543"/>
              <a:gd name="connsiteY34" fmla="*/ 785263 h 1435442"/>
              <a:gd name="connsiteX35" fmla="*/ 476596 w 3021543"/>
              <a:gd name="connsiteY35" fmla="*/ 830170 h 1435442"/>
              <a:gd name="connsiteX36" fmla="*/ 517071 w 3021543"/>
              <a:gd name="connsiteY36" fmla="*/ 859360 h 1435442"/>
              <a:gd name="connsiteX37" fmla="*/ 202377 w 3021543"/>
              <a:gd name="connsiteY37" fmla="*/ 854869 h 1435442"/>
              <a:gd name="connsiteX38" fmla="*/ 557546 w 3021543"/>
              <a:gd name="connsiteY38" fmla="*/ 949175 h 1435442"/>
              <a:gd name="connsiteX39" fmla="*/ 526178 w 3021543"/>
              <a:gd name="connsiteY39" fmla="*/ 986223 h 1435442"/>
              <a:gd name="connsiteX40" fmla="*/ 720459 w 3021543"/>
              <a:gd name="connsiteY40" fmla="*/ 1036744 h 1435442"/>
              <a:gd name="connsiteX41" fmla="*/ 616236 w 3021543"/>
              <a:gd name="connsiteY41" fmla="*/ 1042357 h 1435442"/>
              <a:gd name="connsiteX42" fmla="*/ 1222353 w 3021543"/>
              <a:gd name="connsiteY42" fmla="*/ 1253422 h 1435442"/>
              <a:gd name="connsiteX43" fmla="*/ 2087511 w 3021543"/>
              <a:gd name="connsiteY43" fmla="*/ 1406107 h 1435442"/>
              <a:gd name="connsiteX44" fmla="*/ 2425479 w 3021543"/>
              <a:gd name="connsiteY44" fmla="*/ 1435297 h 1435442"/>
              <a:gd name="connsiteX45" fmla="*/ 2809994 w 3021543"/>
              <a:gd name="connsiteY45" fmla="*/ 1426315 h 1435442"/>
              <a:gd name="connsiteX46" fmla="*/ 2953618 w 3021543"/>
              <a:gd name="connsiteY46" fmla="*/ 1417071 h 1435442"/>
              <a:gd name="connsiteX47" fmla="*/ 3021543 w 3021543"/>
              <a:gd name="connsiteY47" fmla="*/ 1407897 h 14354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3021543" h="1435442">
                <a:moveTo>
                  <a:pt x="3021543" y="0"/>
                </a:moveTo>
                <a:lnTo>
                  <a:pt x="2963800" y="7242"/>
                </a:lnTo>
                <a:cubicBezTo>
                  <a:pt x="2907134" y="13978"/>
                  <a:pt x="2850469" y="22960"/>
                  <a:pt x="2793803" y="24082"/>
                </a:cubicBezTo>
                <a:cubicBezTo>
                  <a:pt x="2667318" y="27450"/>
                  <a:pt x="2539821" y="19592"/>
                  <a:pt x="2414348" y="29696"/>
                </a:cubicBezTo>
                <a:cubicBezTo>
                  <a:pt x="2307089" y="38677"/>
                  <a:pt x="2198818" y="28573"/>
                  <a:pt x="2091558" y="27450"/>
                </a:cubicBezTo>
                <a:cubicBezTo>
                  <a:pt x="1942812" y="26328"/>
                  <a:pt x="1793053" y="18469"/>
                  <a:pt x="1645319" y="28573"/>
                </a:cubicBezTo>
                <a:cubicBezTo>
                  <a:pt x="1510738" y="36432"/>
                  <a:pt x="1376158" y="38677"/>
                  <a:pt x="1243602" y="60008"/>
                </a:cubicBezTo>
                <a:cubicBezTo>
                  <a:pt x="1079677" y="71235"/>
                  <a:pt x="916765" y="64499"/>
                  <a:pt x="753851" y="57763"/>
                </a:cubicBezTo>
                <a:cubicBezTo>
                  <a:pt x="653675" y="53272"/>
                  <a:pt x="554511" y="38677"/>
                  <a:pt x="465465" y="116142"/>
                </a:cubicBezTo>
                <a:cubicBezTo>
                  <a:pt x="489751" y="134105"/>
                  <a:pt x="519095" y="130737"/>
                  <a:pt x="546416" y="136351"/>
                </a:cubicBezTo>
                <a:cubicBezTo>
                  <a:pt x="594986" y="147578"/>
                  <a:pt x="643557" y="158804"/>
                  <a:pt x="689091" y="180136"/>
                </a:cubicBezTo>
                <a:cubicBezTo>
                  <a:pt x="699210" y="184626"/>
                  <a:pt x="708317" y="193608"/>
                  <a:pt x="704269" y="208203"/>
                </a:cubicBezTo>
                <a:cubicBezTo>
                  <a:pt x="701234" y="219430"/>
                  <a:pt x="691115" y="219430"/>
                  <a:pt x="683020" y="221675"/>
                </a:cubicBezTo>
                <a:cubicBezTo>
                  <a:pt x="664806" y="228411"/>
                  <a:pt x="642545" y="223920"/>
                  <a:pt x="621295" y="247496"/>
                </a:cubicBezTo>
                <a:cubicBezTo>
                  <a:pt x="702245" y="259846"/>
                  <a:pt x="780160" y="236270"/>
                  <a:pt x="848968" y="285668"/>
                </a:cubicBezTo>
                <a:cubicBezTo>
                  <a:pt x="823671" y="310367"/>
                  <a:pt x="795339" y="304753"/>
                  <a:pt x="768018" y="309244"/>
                </a:cubicBezTo>
                <a:cubicBezTo>
                  <a:pt x="739685" y="313735"/>
                  <a:pt x="712365" y="321594"/>
                  <a:pt x="684032" y="326085"/>
                </a:cubicBezTo>
                <a:cubicBezTo>
                  <a:pt x="653675" y="331698"/>
                  <a:pt x="623319" y="332821"/>
                  <a:pt x="592962" y="338434"/>
                </a:cubicBezTo>
                <a:cubicBezTo>
                  <a:pt x="567666" y="342925"/>
                  <a:pt x="540345" y="335066"/>
                  <a:pt x="509988" y="363133"/>
                </a:cubicBezTo>
                <a:cubicBezTo>
                  <a:pt x="584867" y="383342"/>
                  <a:pt x="652663" y="353029"/>
                  <a:pt x="726531" y="373237"/>
                </a:cubicBezTo>
                <a:cubicBezTo>
                  <a:pt x="683020" y="391200"/>
                  <a:pt x="647604" y="385587"/>
                  <a:pt x="614212" y="395691"/>
                </a:cubicBezTo>
                <a:cubicBezTo>
                  <a:pt x="583855" y="405795"/>
                  <a:pt x="547428" y="394568"/>
                  <a:pt x="522131" y="424881"/>
                </a:cubicBezTo>
                <a:cubicBezTo>
                  <a:pt x="502905" y="448457"/>
                  <a:pt x="482668" y="451825"/>
                  <a:pt x="457370" y="438353"/>
                </a:cubicBezTo>
                <a:cubicBezTo>
                  <a:pt x="435109" y="426003"/>
                  <a:pt x="410824" y="429371"/>
                  <a:pt x="388562" y="441721"/>
                </a:cubicBezTo>
                <a:cubicBezTo>
                  <a:pt x="380468" y="446212"/>
                  <a:pt x="372372" y="451825"/>
                  <a:pt x="372372" y="463052"/>
                </a:cubicBezTo>
                <a:cubicBezTo>
                  <a:pt x="372372" y="478770"/>
                  <a:pt x="382491" y="483260"/>
                  <a:pt x="393622" y="485506"/>
                </a:cubicBezTo>
                <a:cubicBezTo>
                  <a:pt x="403741" y="487751"/>
                  <a:pt x="415883" y="489997"/>
                  <a:pt x="426002" y="487751"/>
                </a:cubicBezTo>
                <a:cubicBezTo>
                  <a:pt x="490762" y="475402"/>
                  <a:pt x="554511" y="495610"/>
                  <a:pt x="619271" y="493365"/>
                </a:cubicBezTo>
                <a:cubicBezTo>
                  <a:pt x="415883" y="541640"/>
                  <a:pt x="210471" y="525922"/>
                  <a:pt x="0" y="542762"/>
                </a:cubicBezTo>
                <a:cubicBezTo>
                  <a:pt x="27321" y="576443"/>
                  <a:pt x="62737" y="548376"/>
                  <a:pt x="83986" y="573075"/>
                </a:cubicBezTo>
                <a:cubicBezTo>
                  <a:pt x="63748" y="624719"/>
                  <a:pt x="71844" y="652785"/>
                  <a:pt x="112319" y="656154"/>
                </a:cubicBezTo>
                <a:cubicBezTo>
                  <a:pt x="151782" y="659522"/>
                  <a:pt x="194281" y="641559"/>
                  <a:pt x="215531" y="703306"/>
                </a:cubicBezTo>
                <a:cubicBezTo>
                  <a:pt x="221602" y="722392"/>
                  <a:pt x="259042" y="716779"/>
                  <a:pt x="282315" y="720147"/>
                </a:cubicBezTo>
                <a:cubicBezTo>
                  <a:pt x="332909" y="728005"/>
                  <a:pt x="386539" y="720147"/>
                  <a:pt x="435109" y="744846"/>
                </a:cubicBezTo>
                <a:cubicBezTo>
                  <a:pt x="454335" y="753827"/>
                  <a:pt x="467489" y="760563"/>
                  <a:pt x="457370" y="785263"/>
                </a:cubicBezTo>
                <a:cubicBezTo>
                  <a:pt x="447252" y="811084"/>
                  <a:pt x="460406" y="820066"/>
                  <a:pt x="476596" y="830170"/>
                </a:cubicBezTo>
                <a:cubicBezTo>
                  <a:pt x="488739" y="838028"/>
                  <a:pt x="506953" y="835783"/>
                  <a:pt x="517071" y="859360"/>
                </a:cubicBezTo>
                <a:cubicBezTo>
                  <a:pt x="410824" y="855992"/>
                  <a:pt x="307612" y="836906"/>
                  <a:pt x="202377" y="854869"/>
                </a:cubicBezTo>
                <a:cubicBezTo>
                  <a:pt x="317731" y="899776"/>
                  <a:pt x="444216" y="897531"/>
                  <a:pt x="557546" y="949175"/>
                </a:cubicBezTo>
                <a:cubicBezTo>
                  <a:pt x="553499" y="967137"/>
                  <a:pt x="527190" y="959278"/>
                  <a:pt x="526178" y="986223"/>
                </a:cubicBezTo>
                <a:cubicBezTo>
                  <a:pt x="585879" y="1014290"/>
                  <a:pt x="657723" y="995204"/>
                  <a:pt x="720459" y="1036744"/>
                </a:cubicBezTo>
                <a:cubicBezTo>
                  <a:pt x="684032" y="1055829"/>
                  <a:pt x="650640" y="1024394"/>
                  <a:pt x="616236" y="1042357"/>
                </a:cubicBezTo>
                <a:cubicBezTo>
                  <a:pt x="627367" y="1069302"/>
                  <a:pt x="1131283" y="1235459"/>
                  <a:pt x="1222353" y="1253422"/>
                </a:cubicBezTo>
                <a:cubicBezTo>
                  <a:pt x="1407527" y="1290470"/>
                  <a:pt x="1940788" y="1384776"/>
                  <a:pt x="2087511" y="1406107"/>
                </a:cubicBezTo>
                <a:cubicBezTo>
                  <a:pt x="2200841" y="1421824"/>
                  <a:pt x="2313160" y="1434174"/>
                  <a:pt x="2425479" y="1435297"/>
                </a:cubicBezTo>
                <a:cubicBezTo>
                  <a:pt x="2553988" y="1436419"/>
                  <a:pt x="2681485" y="1430806"/>
                  <a:pt x="2809994" y="1426315"/>
                </a:cubicBezTo>
                <a:cubicBezTo>
                  <a:pt x="2858058" y="1424631"/>
                  <a:pt x="2905933" y="1421684"/>
                  <a:pt x="2953618" y="1417071"/>
                </a:cubicBezTo>
                <a:lnTo>
                  <a:pt x="3021543" y="1407897"/>
                </a:lnTo>
                <a:close/>
              </a:path>
            </a:pathLst>
          </a:custGeom>
          <a:solidFill>
            <a:schemeClr val="accent1">
              <a:alpha val="20000"/>
            </a:schemeClr>
          </a:solidFill>
          <a:ln w="32707" cap="flat">
            <a:noFill/>
            <a:prstDash val="solid"/>
            <a:miter/>
          </a:ln>
        </p:spPr>
        <p:txBody>
          <a:bodyPr wrap="square" rtlCol="0" anchor="ctr">
            <a:noAutofit/>
          </a:bodyPr>
          <a:lstStyle/>
          <a:p>
            <a:pPr rtl="0"/>
            <a:endParaRPr lang="nl-NL" noProof="0"/>
          </a:p>
        </p:txBody>
      </p:sp>
      <p:sp>
        <p:nvSpPr>
          <p:cNvPr id="2" name="Titel 1">
            <a:extLst>
              <a:ext uri="{FF2B5EF4-FFF2-40B4-BE49-F238E27FC236}">
                <a16:creationId xmlns:a16="http://schemas.microsoft.com/office/drawing/2014/main" id="{26030E26-A86A-417A-AA64-699AA8DD3DA5}"/>
              </a:ext>
            </a:extLst>
          </p:cNvPr>
          <p:cNvSpPr>
            <a:spLocks noGrp="1"/>
          </p:cNvSpPr>
          <p:nvPr>
            <p:ph type="title" hasCustomPrompt="1"/>
          </p:nvPr>
        </p:nvSpPr>
        <p:spPr/>
        <p:txBody>
          <a:bodyPr rtlCol="0">
            <a:normAutofit/>
          </a:bodyPr>
          <a:lstStyle>
            <a:lvl1pPr>
              <a:defRPr sz="4000"/>
            </a:lvl1pPr>
          </a:lstStyle>
          <a:p>
            <a:pPr rtl="0"/>
            <a:r>
              <a:rPr lang="nl-NL" noProof="0"/>
              <a:t>Klik om de titelstijl van het model te bewerken</a:t>
            </a:r>
          </a:p>
        </p:txBody>
      </p:sp>
      <p:sp>
        <p:nvSpPr>
          <p:cNvPr id="3" name="Tijdelijke aanduiding voor inhoud 2">
            <a:extLst>
              <a:ext uri="{FF2B5EF4-FFF2-40B4-BE49-F238E27FC236}">
                <a16:creationId xmlns:a16="http://schemas.microsoft.com/office/drawing/2014/main" id="{D19CF97E-0E6E-41E9-B75B-0371E744D1E8}"/>
              </a:ext>
            </a:extLst>
          </p:cNvPr>
          <p:cNvSpPr>
            <a:spLocks noGrp="1"/>
          </p:cNvSpPr>
          <p:nvPr>
            <p:ph idx="1" hasCustomPrompt="1"/>
          </p:nvPr>
        </p:nvSpPr>
        <p:spPr>
          <a:xfrm>
            <a:off x="838200" y="2011680"/>
            <a:ext cx="10515600" cy="4160520"/>
          </a:xfrm>
        </p:spPr>
        <p:txBody>
          <a:bodyPr rtlCol="0"/>
          <a:lstStyle/>
          <a:p>
            <a:pPr lvl="0" rtl="0"/>
            <a:r>
              <a:rPr lang="nl-NL" noProof="0"/>
              <a:t>Klik om de tekststijlen van het model te bewerken</a:t>
            </a:r>
          </a:p>
          <a:p>
            <a:pPr lvl="1" rtl="0"/>
            <a:r>
              <a:rPr lang="nl-NL" noProof="0"/>
              <a:t>Tweede niveau</a:t>
            </a:r>
          </a:p>
          <a:p>
            <a:pPr lvl="2" rtl="0"/>
            <a:r>
              <a:rPr lang="nl-NL" noProof="0"/>
              <a:t>Derde niveau</a:t>
            </a:r>
          </a:p>
          <a:p>
            <a:pPr lvl="3" rtl="0"/>
            <a:r>
              <a:rPr lang="nl-NL" noProof="0"/>
              <a:t>Vierde niveau</a:t>
            </a:r>
          </a:p>
          <a:p>
            <a:pPr lvl="4" rtl="0"/>
            <a:r>
              <a:rPr lang="nl-NL" noProof="0"/>
              <a:t>Vijfde niveau</a:t>
            </a:r>
          </a:p>
        </p:txBody>
      </p:sp>
      <p:sp>
        <p:nvSpPr>
          <p:cNvPr id="4" name="Tijdelijke aanduiding voor datum 3">
            <a:extLst>
              <a:ext uri="{FF2B5EF4-FFF2-40B4-BE49-F238E27FC236}">
                <a16:creationId xmlns:a16="http://schemas.microsoft.com/office/drawing/2014/main" id="{70BAE770-8363-44CD-8A22-AB26C5C5361B}"/>
              </a:ext>
            </a:extLst>
          </p:cNvPr>
          <p:cNvSpPr>
            <a:spLocks noGrp="1"/>
          </p:cNvSpPr>
          <p:nvPr>
            <p:ph type="dt" sz="half" idx="10"/>
          </p:nvPr>
        </p:nvSpPr>
        <p:spPr/>
        <p:txBody>
          <a:bodyPr rtlCol="0"/>
          <a:lstStyle/>
          <a:p>
            <a:fld id="{0E18920E-FD58-42AB-B72C-1D572F113C4A}" type="datetimeFigureOut">
              <a:rPr lang="nl-NL" smtClean="0"/>
              <a:t>7-11-2024</a:t>
            </a:fld>
            <a:endParaRPr lang="nl-NL"/>
          </a:p>
        </p:txBody>
      </p:sp>
      <p:sp>
        <p:nvSpPr>
          <p:cNvPr id="5" name="Tijdelijke aanduiding voor voettekst 4">
            <a:extLst>
              <a:ext uri="{FF2B5EF4-FFF2-40B4-BE49-F238E27FC236}">
                <a16:creationId xmlns:a16="http://schemas.microsoft.com/office/drawing/2014/main" id="{36E618F2-3B8E-4449-91E7-F8AA4960938F}"/>
              </a:ext>
            </a:extLst>
          </p:cNvPr>
          <p:cNvSpPr>
            <a:spLocks noGrp="1"/>
          </p:cNvSpPr>
          <p:nvPr>
            <p:ph type="ftr" sz="quarter" idx="11"/>
          </p:nvPr>
        </p:nvSpPr>
        <p:spPr/>
        <p:txBody>
          <a:bodyPr rtlCol="0"/>
          <a:lstStyle/>
          <a:p>
            <a:endParaRPr lang="nl-NL"/>
          </a:p>
        </p:txBody>
      </p:sp>
      <p:sp>
        <p:nvSpPr>
          <p:cNvPr id="6" name="Tijdelijke aanduiding voor dianummer 5">
            <a:extLst>
              <a:ext uri="{FF2B5EF4-FFF2-40B4-BE49-F238E27FC236}">
                <a16:creationId xmlns:a16="http://schemas.microsoft.com/office/drawing/2014/main" id="{063428F0-E5C2-42A1-AB2F-1A19FFAD19CF}"/>
              </a:ext>
            </a:extLst>
          </p:cNvPr>
          <p:cNvSpPr>
            <a:spLocks noGrp="1"/>
          </p:cNvSpPr>
          <p:nvPr>
            <p:ph type="sldNum" sz="quarter" idx="12"/>
          </p:nvPr>
        </p:nvSpPr>
        <p:spPr/>
        <p:txBody>
          <a:bodyPr rtlCol="0"/>
          <a:lstStyle/>
          <a:p>
            <a:fld id="{F2739809-2D38-4FEB-A589-E4D50088B1DA}" type="slidenum">
              <a:rPr lang="nl-NL" smtClean="0"/>
              <a:t>‹nr.›</a:t>
            </a:fld>
            <a:endParaRPr lang="nl-NL"/>
          </a:p>
        </p:txBody>
      </p:sp>
    </p:spTree>
    <p:extLst>
      <p:ext uri="{BB962C8B-B14F-4D97-AF65-F5344CB8AC3E}">
        <p14:creationId xmlns:p14="http://schemas.microsoft.com/office/powerpoint/2010/main" val="172901280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Citaat">
    <p:spTree>
      <p:nvGrpSpPr>
        <p:cNvPr id="1" name=""/>
        <p:cNvGrpSpPr/>
        <p:nvPr/>
      </p:nvGrpSpPr>
      <p:grpSpPr>
        <a:xfrm>
          <a:off x="0" y="0"/>
          <a:ext cx="0" cy="0"/>
          <a:chOff x="0" y="0"/>
          <a:chExt cx="0" cy="0"/>
        </a:xfrm>
      </p:grpSpPr>
      <p:sp>
        <p:nvSpPr>
          <p:cNvPr id="6" name="Afbeelding 1" descr="Tag=AccentColor&#10;Flavor=Light&#10;Target=Fill">
            <a:extLst>
              <a:ext uri="{FF2B5EF4-FFF2-40B4-BE49-F238E27FC236}">
                <a16:creationId xmlns:a16="http://schemas.microsoft.com/office/drawing/2014/main" id="{AAFBE1F6-FC6D-4C3D-9AC3-97028E6F18C7}"/>
              </a:ext>
            </a:extLst>
          </p:cNvPr>
          <p:cNvSpPr/>
          <p:nvPr/>
        </p:nvSpPr>
        <p:spPr>
          <a:xfrm rot="10800000" flipV="1">
            <a:off x="1969639" y="181596"/>
            <a:ext cx="8252722" cy="6022258"/>
          </a:xfrm>
          <a:custGeom>
            <a:avLst/>
            <a:gdLst>
              <a:gd name="connsiteX0" fmla="*/ 5458905 w 6886274"/>
              <a:gd name="connsiteY0" fmla="*/ 754119 h 5025119"/>
              <a:gd name="connsiteX1" fmla="*/ 3455557 w 6886274"/>
              <a:gd name="connsiteY1" fmla="*/ 1027709 h 5025119"/>
              <a:gd name="connsiteX2" fmla="*/ 3338677 w 6886274"/>
              <a:gd name="connsiteY2" fmla="*/ 1021381 h 5025119"/>
              <a:gd name="connsiteX3" fmla="*/ 2518280 w 6886274"/>
              <a:gd name="connsiteY3" fmla="*/ 980435 h 5025119"/>
              <a:gd name="connsiteX4" fmla="*/ 1673687 w 6886274"/>
              <a:gd name="connsiteY4" fmla="*/ 739229 h 5025119"/>
              <a:gd name="connsiteX5" fmla="*/ 1183459 w 6886274"/>
              <a:gd name="connsiteY5" fmla="*/ 397149 h 5025119"/>
              <a:gd name="connsiteX6" fmla="*/ 977987 w 6886274"/>
              <a:gd name="connsiteY6" fmla="*/ 241184 h 5025119"/>
              <a:gd name="connsiteX7" fmla="*/ 788150 w 6886274"/>
              <a:gd name="connsiteY7" fmla="*/ 66980 h 5025119"/>
              <a:gd name="connsiteX8" fmla="*/ 721148 w 6886274"/>
              <a:gd name="connsiteY8" fmla="*/ 31990 h 5025119"/>
              <a:gd name="connsiteX9" fmla="*/ 701792 w 6886274"/>
              <a:gd name="connsiteY9" fmla="*/ 32362 h 5025119"/>
              <a:gd name="connsiteX10" fmla="*/ 686530 w 6886274"/>
              <a:gd name="connsiteY10" fmla="*/ 43157 h 5025119"/>
              <a:gd name="connsiteX11" fmla="*/ 693603 w 6886274"/>
              <a:gd name="connsiteY11" fmla="*/ 58046 h 5025119"/>
              <a:gd name="connsiteX12" fmla="*/ 705886 w 6886274"/>
              <a:gd name="connsiteY12" fmla="*/ 65491 h 5025119"/>
              <a:gd name="connsiteX13" fmla="*/ 762838 w 6886274"/>
              <a:gd name="connsiteY13" fmla="*/ 112764 h 5025119"/>
              <a:gd name="connsiteX14" fmla="*/ 764327 w 6886274"/>
              <a:gd name="connsiteY14" fmla="*/ 140309 h 5025119"/>
              <a:gd name="connsiteX15" fmla="*/ 775121 w 6886274"/>
              <a:gd name="connsiteY15" fmla="*/ 159666 h 5025119"/>
              <a:gd name="connsiteX16" fmla="*/ 823139 w 6886274"/>
              <a:gd name="connsiteY16" fmla="*/ 176416 h 5025119"/>
              <a:gd name="connsiteX17" fmla="*/ 707748 w 6886274"/>
              <a:gd name="connsiteY17" fmla="*/ 109414 h 5025119"/>
              <a:gd name="connsiteX18" fmla="*/ 681319 w 6886274"/>
              <a:gd name="connsiteY18" fmla="*/ 69958 h 5025119"/>
              <a:gd name="connsiteX19" fmla="*/ 640746 w 6886274"/>
              <a:gd name="connsiteY19" fmla="*/ 67352 h 5025119"/>
              <a:gd name="connsiteX20" fmla="*/ 614318 w 6886274"/>
              <a:gd name="connsiteY20" fmla="*/ 61396 h 5025119"/>
              <a:gd name="connsiteX21" fmla="*/ 560716 w 6886274"/>
              <a:gd name="connsiteY21" fmla="*/ 3701 h 5025119"/>
              <a:gd name="connsiteX22" fmla="*/ 540616 w 6886274"/>
              <a:gd name="connsiteY22" fmla="*/ 3701 h 5025119"/>
              <a:gd name="connsiteX23" fmla="*/ 543594 w 6886274"/>
              <a:gd name="connsiteY23" fmla="*/ 21940 h 5025119"/>
              <a:gd name="connsiteX24" fmla="*/ 558855 w 6886274"/>
              <a:gd name="connsiteY24" fmla="*/ 51346 h 5025119"/>
              <a:gd name="connsiteX25" fmla="*/ 557366 w 6886274"/>
              <a:gd name="connsiteY25" fmla="*/ 72563 h 5025119"/>
              <a:gd name="connsiteX26" fmla="*/ 570022 w 6886274"/>
              <a:gd name="connsiteY26" fmla="*/ 120209 h 5025119"/>
              <a:gd name="connsiteX27" fmla="*/ 599801 w 6886274"/>
              <a:gd name="connsiteY27" fmla="*/ 192794 h 5025119"/>
              <a:gd name="connsiteX28" fmla="*/ 614318 w 6886274"/>
              <a:gd name="connsiteY28" fmla="*/ 212150 h 5025119"/>
              <a:gd name="connsiteX29" fmla="*/ 623996 w 6886274"/>
              <a:gd name="connsiteY29" fmla="*/ 220711 h 5025119"/>
              <a:gd name="connsiteX30" fmla="*/ 821278 w 6886274"/>
              <a:gd name="connsiteY30" fmla="*/ 503235 h 5025119"/>
              <a:gd name="connsiteX31" fmla="*/ 1033822 w 6886274"/>
              <a:gd name="connsiteY31" fmla="*/ 694562 h 5025119"/>
              <a:gd name="connsiteX32" fmla="*/ 1039406 w 6886274"/>
              <a:gd name="connsiteY32" fmla="*/ 702378 h 5025119"/>
              <a:gd name="connsiteX33" fmla="*/ 944114 w 6886274"/>
              <a:gd name="connsiteY33" fmla="*/ 662550 h 5025119"/>
              <a:gd name="connsiteX34" fmla="*/ 733432 w 6886274"/>
              <a:gd name="connsiteY34" fmla="*/ 500629 h 5025119"/>
              <a:gd name="connsiteX35" fmla="*/ 606501 w 6886274"/>
              <a:gd name="connsiteY35" fmla="*/ 399755 h 5025119"/>
              <a:gd name="connsiteX36" fmla="*/ 588634 w 6886274"/>
              <a:gd name="connsiteY36" fmla="*/ 381143 h 5025119"/>
              <a:gd name="connsiteX37" fmla="*/ 575978 w 6886274"/>
              <a:gd name="connsiteY37" fmla="*/ 375560 h 5025119"/>
              <a:gd name="connsiteX38" fmla="*/ 567044 w 6886274"/>
              <a:gd name="connsiteY38" fmla="*/ 388588 h 5025119"/>
              <a:gd name="connsiteX39" fmla="*/ 578956 w 6886274"/>
              <a:gd name="connsiteY39" fmla="*/ 437722 h 5025119"/>
              <a:gd name="connsiteX40" fmla="*/ 675736 w 6886274"/>
              <a:gd name="connsiteY40" fmla="*/ 535619 h 5025119"/>
              <a:gd name="connsiteX41" fmla="*/ 811600 w 6886274"/>
              <a:gd name="connsiteY41" fmla="*/ 652872 h 5025119"/>
              <a:gd name="connsiteX42" fmla="*/ 818300 w 6886274"/>
              <a:gd name="connsiteY42" fmla="*/ 666272 h 5025119"/>
              <a:gd name="connsiteX43" fmla="*/ 741621 w 6886274"/>
              <a:gd name="connsiteY43" fmla="*/ 608576 h 5025119"/>
              <a:gd name="connsiteX44" fmla="*/ 666430 w 6886274"/>
              <a:gd name="connsiteY44" fmla="*/ 553114 h 5025119"/>
              <a:gd name="connsiteX45" fmla="*/ 645585 w 6886274"/>
              <a:gd name="connsiteY45" fmla="*/ 547903 h 5025119"/>
              <a:gd name="connsiteX46" fmla="*/ 640002 w 6886274"/>
              <a:gd name="connsiteY46" fmla="*/ 570236 h 5025119"/>
              <a:gd name="connsiteX47" fmla="*/ 675736 w 6886274"/>
              <a:gd name="connsiteY47" fmla="*/ 628677 h 5025119"/>
              <a:gd name="connsiteX48" fmla="*/ 855896 w 6886274"/>
              <a:gd name="connsiteY48" fmla="*/ 786875 h 5025119"/>
              <a:gd name="connsiteX49" fmla="*/ 946348 w 6886274"/>
              <a:gd name="connsiteY49" fmla="*/ 877699 h 5025119"/>
              <a:gd name="connsiteX50" fmla="*/ 950442 w 6886274"/>
              <a:gd name="connsiteY50" fmla="*/ 899661 h 5025119"/>
              <a:gd name="connsiteX51" fmla="*/ 991760 w 6886274"/>
              <a:gd name="connsiteY51" fmla="*/ 937629 h 5025119"/>
              <a:gd name="connsiteX52" fmla="*/ 1018188 w 6886274"/>
              <a:gd name="connsiteY52" fmla="*/ 945445 h 5025119"/>
              <a:gd name="connsiteX53" fmla="*/ 1315601 w 6886274"/>
              <a:gd name="connsiteY53" fmla="*/ 1196329 h 5025119"/>
              <a:gd name="connsiteX54" fmla="*/ 1454443 w 6886274"/>
              <a:gd name="connsiteY54" fmla="*/ 1279709 h 5025119"/>
              <a:gd name="connsiteX55" fmla="*/ 1454443 w 6886274"/>
              <a:gd name="connsiteY55" fmla="*/ 1285665 h 5025119"/>
              <a:gd name="connsiteX56" fmla="*/ 1453327 w 6886274"/>
              <a:gd name="connsiteY56" fmla="*/ 1291993 h 5025119"/>
              <a:gd name="connsiteX57" fmla="*/ 1256416 w 6886274"/>
              <a:gd name="connsiteY57" fmla="*/ 1166923 h 5025119"/>
              <a:gd name="connsiteX58" fmla="*/ 745715 w 6886274"/>
              <a:gd name="connsiteY58" fmla="*/ 798786 h 5025119"/>
              <a:gd name="connsiteX59" fmla="*/ 592356 w 6886274"/>
              <a:gd name="connsiteY59" fmla="*/ 656966 h 5025119"/>
              <a:gd name="connsiteX60" fmla="*/ 485526 w 6886274"/>
              <a:gd name="connsiteY60" fmla="*/ 567259 h 5025119"/>
              <a:gd name="connsiteX61" fmla="*/ 430063 w 6886274"/>
              <a:gd name="connsiteY61" fmla="*/ 550136 h 5025119"/>
              <a:gd name="connsiteX62" fmla="*/ 408846 w 6886274"/>
              <a:gd name="connsiteY62" fmla="*/ 563164 h 5025119"/>
              <a:gd name="connsiteX63" fmla="*/ 421130 w 6886274"/>
              <a:gd name="connsiteY63" fmla="*/ 581403 h 5025119"/>
              <a:gd name="connsiteX64" fmla="*/ 426713 w 6886274"/>
              <a:gd name="connsiteY64" fmla="*/ 584009 h 5025119"/>
              <a:gd name="connsiteX65" fmla="*/ 487015 w 6886274"/>
              <a:gd name="connsiteY65" fmla="*/ 635005 h 5025119"/>
              <a:gd name="connsiteX66" fmla="*/ 487015 w 6886274"/>
              <a:gd name="connsiteY66" fmla="*/ 655105 h 5025119"/>
              <a:gd name="connsiteX67" fmla="*/ 497437 w 6886274"/>
              <a:gd name="connsiteY67" fmla="*/ 678183 h 5025119"/>
              <a:gd name="connsiteX68" fmla="*/ 539871 w 6886274"/>
              <a:gd name="connsiteY68" fmla="*/ 691584 h 5025119"/>
              <a:gd name="connsiteX69" fmla="*/ 485898 w 6886274"/>
              <a:gd name="connsiteY69" fmla="*/ 681906 h 5025119"/>
              <a:gd name="connsiteX70" fmla="*/ 410335 w 6886274"/>
              <a:gd name="connsiteY70" fmla="*/ 600387 h 5025119"/>
              <a:gd name="connsiteX71" fmla="*/ 397307 w 6886274"/>
              <a:gd name="connsiteY71" fmla="*/ 582892 h 5025119"/>
              <a:gd name="connsiteX72" fmla="*/ 363062 w 6886274"/>
              <a:gd name="connsiteY72" fmla="*/ 584009 h 5025119"/>
              <a:gd name="connsiteX73" fmla="*/ 334772 w 6886274"/>
              <a:gd name="connsiteY73" fmla="*/ 578426 h 5025119"/>
              <a:gd name="connsiteX74" fmla="*/ 281915 w 6886274"/>
              <a:gd name="connsiteY74" fmla="*/ 522219 h 5025119"/>
              <a:gd name="connsiteX75" fmla="*/ 263304 w 6886274"/>
              <a:gd name="connsiteY75" fmla="*/ 521846 h 5025119"/>
              <a:gd name="connsiteX76" fmla="*/ 263676 w 6886274"/>
              <a:gd name="connsiteY76" fmla="*/ 538225 h 5025119"/>
              <a:gd name="connsiteX77" fmla="*/ 275215 w 6886274"/>
              <a:gd name="connsiteY77" fmla="*/ 563164 h 5025119"/>
              <a:gd name="connsiteX78" fmla="*/ 271121 w 6886274"/>
              <a:gd name="connsiteY78" fmla="*/ 604854 h 5025119"/>
              <a:gd name="connsiteX79" fmla="*/ 274471 w 6886274"/>
              <a:gd name="connsiteY79" fmla="*/ 627560 h 5025119"/>
              <a:gd name="connsiteX80" fmla="*/ 319138 w 6886274"/>
              <a:gd name="connsiteY80" fmla="*/ 718012 h 5025119"/>
              <a:gd name="connsiteX81" fmla="*/ 326583 w 6886274"/>
              <a:gd name="connsiteY81" fmla="*/ 729551 h 5025119"/>
              <a:gd name="connsiteX82" fmla="*/ 349289 w 6886274"/>
              <a:gd name="connsiteY82" fmla="*/ 748163 h 5025119"/>
              <a:gd name="connsiteX83" fmla="*/ 528332 w 6886274"/>
              <a:gd name="connsiteY83" fmla="*/ 1007608 h 5025119"/>
              <a:gd name="connsiteX84" fmla="*/ 766932 w 6886274"/>
              <a:gd name="connsiteY84" fmla="*/ 1222758 h 5025119"/>
              <a:gd name="connsiteX85" fmla="*/ 681319 w 6886274"/>
              <a:gd name="connsiteY85" fmla="*/ 1190746 h 5025119"/>
              <a:gd name="connsiteX86" fmla="*/ 469520 w 6886274"/>
              <a:gd name="connsiteY86" fmla="*/ 1032920 h 5025119"/>
              <a:gd name="connsiteX87" fmla="*/ 325466 w 6886274"/>
              <a:gd name="connsiteY87" fmla="*/ 917900 h 5025119"/>
              <a:gd name="connsiteX88" fmla="*/ 312066 w 6886274"/>
              <a:gd name="connsiteY88" fmla="*/ 903383 h 5025119"/>
              <a:gd name="connsiteX89" fmla="*/ 296805 w 6886274"/>
              <a:gd name="connsiteY89" fmla="*/ 895566 h 5025119"/>
              <a:gd name="connsiteX90" fmla="*/ 288243 w 6886274"/>
              <a:gd name="connsiteY90" fmla="*/ 910828 h 5025119"/>
              <a:gd name="connsiteX91" fmla="*/ 309460 w 6886274"/>
              <a:gd name="connsiteY91" fmla="*/ 971129 h 5025119"/>
              <a:gd name="connsiteX92" fmla="*/ 407729 w 6886274"/>
              <a:gd name="connsiteY92" fmla="*/ 1062698 h 5025119"/>
              <a:gd name="connsiteX93" fmla="*/ 544338 w 6886274"/>
              <a:gd name="connsiteY93" fmla="*/ 1189257 h 5025119"/>
              <a:gd name="connsiteX94" fmla="*/ 454630 w 6886274"/>
              <a:gd name="connsiteY94" fmla="*/ 1120766 h 5025119"/>
              <a:gd name="connsiteX95" fmla="*/ 385396 w 6886274"/>
              <a:gd name="connsiteY95" fmla="*/ 1070515 h 5025119"/>
              <a:gd name="connsiteX96" fmla="*/ 366040 w 6886274"/>
              <a:gd name="connsiteY96" fmla="*/ 1067537 h 5025119"/>
              <a:gd name="connsiteX97" fmla="*/ 361573 w 6886274"/>
              <a:gd name="connsiteY97" fmla="*/ 1086149 h 5025119"/>
              <a:gd name="connsiteX98" fmla="*/ 402146 w 6886274"/>
              <a:gd name="connsiteY98" fmla="*/ 1152778 h 5025119"/>
              <a:gd name="connsiteX99" fmla="*/ 475475 w 6886274"/>
              <a:gd name="connsiteY99" fmla="*/ 1218663 h 5025119"/>
              <a:gd name="connsiteX100" fmla="*/ 393957 w 6886274"/>
              <a:gd name="connsiteY100" fmla="*/ 1201913 h 5025119"/>
              <a:gd name="connsiteX101" fmla="*/ 460586 w 6886274"/>
              <a:gd name="connsiteY101" fmla="*/ 1260353 h 5025119"/>
              <a:gd name="connsiteX102" fmla="*/ 561089 w 6886274"/>
              <a:gd name="connsiteY102" fmla="*/ 1291993 h 5025119"/>
              <a:gd name="connsiteX103" fmla="*/ 602034 w 6886274"/>
              <a:gd name="connsiteY103" fmla="*/ 1328843 h 5025119"/>
              <a:gd name="connsiteX104" fmla="*/ 641863 w 6886274"/>
              <a:gd name="connsiteY104" fmla="*/ 1368672 h 5025119"/>
              <a:gd name="connsiteX105" fmla="*/ 651541 w 6886274"/>
              <a:gd name="connsiteY105" fmla="*/ 1404406 h 5025119"/>
              <a:gd name="connsiteX106" fmla="*/ 688392 w 6886274"/>
              <a:gd name="connsiteY106" fmla="*/ 1457263 h 5025119"/>
              <a:gd name="connsiteX107" fmla="*/ 692486 w 6886274"/>
              <a:gd name="connsiteY107" fmla="*/ 1458008 h 5025119"/>
              <a:gd name="connsiteX108" fmla="*/ 719287 w 6886274"/>
              <a:gd name="connsiteY108" fmla="*/ 1485181 h 5025119"/>
              <a:gd name="connsiteX109" fmla="*/ 745343 w 6886274"/>
              <a:gd name="connsiteY109" fmla="*/ 1512353 h 5025119"/>
              <a:gd name="connsiteX110" fmla="*/ 750926 w 6886274"/>
              <a:gd name="connsiteY110" fmla="*/ 1516448 h 5025119"/>
              <a:gd name="connsiteX111" fmla="*/ 890141 w 6886274"/>
              <a:gd name="connsiteY111" fmla="*/ 1685813 h 5025119"/>
              <a:gd name="connsiteX112" fmla="*/ 899074 w 6886274"/>
              <a:gd name="connsiteY112" fmla="*/ 1693630 h 5025119"/>
              <a:gd name="connsiteX113" fmla="*/ 605012 w 6886274"/>
              <a:gd name="connsiteY113" fmla="*/ 1669435 h 5025119"/>
              <a:gd name="connsiteX114" fmla="*/ 229431 w 6886274"/>
              <a:gd name="connsiteY114" fmla="*/ 1545110 h 5025119"/>
              <a:gd name="connsiteX115" fmla="*/ 251765 w 6886274"/>
              <a:gd name="connsiteY115" fmla="*/ 1614717 h 5025119"/>
              <a:gd name="connsiteX116" fmla="*/ 237992 w 6886274"/>
              <a:gd name="connsiteY116" fmla="*/ 1675391 h 5025119"/>
              <a:gd name="connsiteX117" fmla="*/ 232781 w 6886274"/>
              <a:gd name="connsiteY117" fmla="*/ 1807160 h 5025119"/>
              <a:gd name="connsiteX118" fmla="*/ 236131 w 6886274"/>
              <a:gd name="connsiteY118" fmla="*/ 1828750 h 5025119"/>
              <a:gd name="connsiteX119" fmla="*/ 152007 w 6886274"/>
              <a:gd name="connsiteY119" fmla="*/ 1842150 h 5025119"/>
              <a:gd name="connsiteX120" fmla="*/ 653030 w 6886274"/>
              <a:gd name="connsiteY120" fmla="*/ 2213265 h 5025119"/>
              <a:gd name="connsiteX121" fmla="*/ 318394 w 6886274"/>
              <a:gd name="connsiteY121" fmla="*/ 2143285 h 5025119"/>
              <a:gd name="connsiteX122" fmla="*/ 272982 w 6886274"/>
              <a:gd name="connsiteY122" fmla="*/ 2258305 h 5025119"/>
              <a:gd name="connsiteX123" fmla="*/ 430435 w 6886274"/>
              <a:gd name="connsiteY123" fmla="*/ 2360668 h 5025119"/>
              <a:gd name="connsiteX124" fmla="*/ 488876 w 6886274"/>
              <a:gd name="connsiteY124" fmla="*/ 2563162 h 5025119"/>
              <a:gd name="connsiteX125" fmla="*/ 460586 w 6886274"/>
              <a:gd name="connsiteY125" fmla="*/ 2748533 h 5025119"/>
              <a:gd name="connsiteX126" fmla="*/ 393212 w 6886274"/>
              <a:gd name="connsiteY126" fmla="*/ 2807345 h 5025119"/>
              <a:gd name="connsiteX127" fmla="*/ 295688 w 6886274"/>
              <a:gd name="connsiteY127" fmla="*/ 2913059 h 5025119"/>
              <a:gd name="connsiteX128" fmla="*/ 235386 w 6886274"/>
              <a:gd name="connsiteY128" fmla="*/ 2978572 h 5025119"/>
              <a:gd name="connsiteX129" fmla="*/ 25448 w 6886274"/>
              <a:gd name="connsiteY129" fmla="*/ 2952888 h 5025119"/>
              <a:gd name="connsiteX130" fmla="*/ 305738 w 6886274"/>
              <a:gd name="connsiteY130" fmla="*/ 3119275 h 5025119"/>
              <a:gd name="connsiteX131" fmla="*/ 79049 w 6886274"/>
              <a:gd name="connsiteY131" fmla="*/ 3098430 h 5025119"/>
              <a:gd name="connsiteX132" fmla="*/ 4975 w 6886274"/>
              <a:gd name="connsiteY132" fmla="*/ 3109969 h 5025119"/>
              <a:gd name="connsiteX133" fmla="*/ 47037 w 6886274"/>
              <a:gd name="connsiteY133" fmla="*/ 3163943 h 5025119"/>
              <a:gd name="connsiteX134" fmla="*/ 213425 w 6886274"/>
              <a:gd name="connsiteY134" fmla="*/ 3255139 h 5025119"/>
              <a:gd name="connsiteX135" fmla="*/ 556622 w 6886274"/>
              <a:gd name="connsiteY135" fmla="*/ 3502301 h 5025119"/>
              <a:gd name="connsiteX136" fmla="*/ 224592 w 6886274"/>
              <a:gd name="connsiteY136" fmla="*/ 3388771 h 5025119"/>
              <a:gd name="connsiteX137" fmla="*/ 574861 w 6886274"/>
              <a:gd name="connsiteY137" fmla="*/ 3643004 h 5025119"/>
              <a:gd name="connsiteX138" fmla="*/ 652657 w 6886274"/>
              <a:gd name="connsiteY138" fmla="*/ 3727501 h 5025119"/>
              <a:gd name="connsiteX139" fmla="*/ 810111 w 6886274"/>
              <a:gd name="connsiteY139" fmla="*/ 3937067 h 5025119"/>
              <a:gd name="connsiteX140" fmla="*/ 802294 w 6886274"/>
              <a:gd name="connsiteY140" fmla="*/ 3960890 h 5025119"/>
              <a:gd name="connsiteX141" fmla="*/ 620646 w 6886274"/>
              <a:gd name="connsiteY141" fmla="*/ 3927017 h 5025119"/>
              <a:gd name="connsiteX142" fmla="*/ 856268 w 6886274"/>
              <a:gd name="connsiteY142" fmla="*/ 4103082 h 5025119"/>
              <a:gd name="connsiteX143" fmla="*/ 1099707 w 6886274"/>
              <a:gd name="connsiteY143" fmla="*/ 4238574 h 5025119"/>
              <a:gd name="connsiteX144" fmla="*/ 926992 w 6886274"/>
              <a:gd name="connsiteY144" fmla="*/ 4218102 h 5025119"/>
              <a:gd name="connsiteX145" fmla="*/ 689508 w 6886274"/>
              <a:gd name="connsiteY145" fmla="*/ 4140677 h 5025119"/>
              <a:gd name="connsiteX146" fmla="*/ 606873 w 6886274"/>
              <a:gd name="connsiteY146" fmla="*/ 4169711 h 5025119"/>
              <a:gd name="connsiteX147" fmla="*/ 831701 w 6886274"/>
              <a:gd name="connsiteY147" fmla="*/ 4297759 h 5025119"/>
              <a:gd name="connsiteX148" fmla="*/ 960493 w 6886274"/>
              <a:gd name="connsiteY148" fmla="*/ 4356944 h 5025119"/>
              <a:gd name="connsiteX149" fmla="*/ 1012233 w 6886274"/>
              <a:gd name="connsiteY149" fmla="*/ 4402356 h 5025119"/>
              <a:gd name="connsiteX150" fmla="*/ 1159636 w 6886274"/>
              <a:gd name="connsiteY150" fmla="*/ 4564276 h 5025119"/>
              <a:gd name="connsiteX151" fmla="*/ 1592169 w 6886274"/>
              <a:gd name="connsiteY151" fmla="*/ 4741458 h 5025119"/>
              <a:gd name="connsiteX152" fmla="*/ 3110499 w 6886274"/>
              <a:gd name="connsiteY152" fmla="*/ 5032171 h 5025119"/>
              <a:gd name="connsiteX153" fmla="*/ 6033630 w 6886274"/>
              <a:gd name="connsiteY153" fmla="*/ 4091915 h 5025119"/>
              <a:gd name="connsiteX154" fmla="*/ 6180661 w 6886274"/>
              <a:gd name="connsiteY154" fmla="*/ 3957912 h 5025119"/>
              <a:gd name="connsiteX155" fmla="*/ 6305359 w 6886274"/>
              <a:gd name="connsiteY155" fmla="*/ 3837309 h 5025119"/>
              <a:gd name="connsiteX156" fmla="*/ 6240218 w 6886274"/>
              <a:gd name="connsiteY156" fmla="*/ 3796364 h 5025119"/>
              <a:gd name="connsiteX157" fmla="*/ 6328437 w 6886274"/>
              <a:gd name="connsiteY157" fmla="*/ 3681344 h 5025119"/>
              <a:gd name="connsiteX158" fmla="*/ 6608355 w 6886274"/>
              <a:gd name="connsiteY158" fmla="*/ 3326236 h 5025119"/>
              <a:gd name="connsiteX159" fmla="*/ 6731191 w 6886274"/>
              <a:gd name="connsiteY159" fmla="*/ 3248067 h 5025119"/>
              <a:gd name="connsiteX160" fmla="*/ 6880456 w 6886274"/>
              <a:gd name="connsiteY160" fmla="*/ 3051529 h 5025119"/>
              <a:gd name="connsiteX161" fmla="*/ 6901673 w 6886274"/>
              <a:gd name="connsiteY161" fmla="*/ 2763795 h 5025119"/>
              <a:gd name="connsiteX162" fmla="*/ 6871150 w 6886274"/>
              <a:gd name="connsiteY162" fmla="*/ 2948421 h 5025119"/>
              <a:gd name="connsiteX163" fmla="*/ 6848444 w 6886274"/>
              <a:gd name="connsiteY163" fmla="*/ 2890353 h 5025119"/>
              <a:gd name="connsiteX164" fmla="*/ 6878223 w 6886274"/>
              <a:gd name="connsiteY164" fmla="*/ 2873230 h 5025119"/>
              <a:gd name="connsiteX165" fmla="*/ 6762459 w 6886274"/>
              <a:gd name="connsiteY165" fmla="*/ 2568745 h 5025119"/>
              <a:gd name="connsiteX166" fmla="*/ 6673123 w 6886274"/>
              <a:gd name="connsiteY166" fmla="*/ 2451493 h 5025119"/>
              <a:gd name="connsiteX167" fmla="*/ 6662700 w 6886274"/>
              <a:gd name="connsiteY167" fmla="*/ 2346896 h 5025119"/>
              <a:gd name="connsiteX168" fmla="*/ 6487752 w 6886274"/>
              <a:gd name="connsiteY168" fmla="*/ 2285105 h 5025119"/>
              <a:gd name="connsiteX169" fmla="*/ 6652278 w 6886274"/>
              <a:gd name="connsiteY169" fmla="*/ 2063628 h 5025119"/>
              <a:gd name="connsiteX170" fmla="*/ 6668656 w 6886274"/>
              <a:gd name="connsiteY170" fmla="*/ 2017843 h 5025119"/>
              <a:gd name="connsiteX171" fmla="*/ 6570015 w 6886274"/>
              <a:gd name="connsiteY171" fmla="*/ 1854062 h 5025119"/>
              <a:gd name="connsiteX172" fmla="*/ 6554009 w 6886274"/>
              <a:gd name="connsiteY172" fmla="*/ 1827633 h 5025119"/>
              <a:gd name="connsiteX173" fmla="*/ 6517531 w 6886274"/>
              <a:gd name="connsiteY173" fmla="*/ 1775149 h 5025119"/>
              <a:gd name="connsiteX174" fmla="*/ 6412934 w 6886274"/>
              <a:gd name="connsiteY174" fmla="*/ 1762493 h 5025119"/>
              <a:gd name="connsiteX175" fmla="*/ 6467279 w 6886274"/>
              <a:gd name="connsiteY175" fmla="*/ 1725642 h 5025119"/>
              <a:gd name="connsiteX176" fmla="*/ 6572621 w 6886274"/>
              <a:gd name="connsiteY176" fmla="*/ 1600200 h 5025119"/>
              <a:gd name="connsiteX177" fmla="*/ 6502641 w 6886274"/>
              <a:gd name="connsiteY177" fmla="*/ 1480341 h 5025119"/>
              <a:gd name="connsiteX178" fmla="*/ 6481796 w 6886274"/>
              <a:gd name="connsiteY178" fmla="*/ 1461358 h 5025119"/>
              <a:gd name="connsiteX179" fmla="*/ 6509713 w 6886274"/>
              <a:gd name="connsiteY179" fmla="*/ 1436418 h 5025119"/>
              <a:gd name="connsiteX180" fmla="*/ 6567037 w 6886274"/>
              <a:gd name="connsiteY180" fmla="*/ 1348199 h 5025119"/>
              <a:gd name="connsiteX181" fmla="*/ 6596816 w 6886274"/>
              <a:gd name="connsiteY181" fmla="*/ 1286781 h 5025119"/>
              <a:gd name="connsiteX182" fmla="*/ 6632178 w 6886274"/>
              <a:gd name="connsiteY182" fmla="*/ 1261842 h 5025119"/>
              <a:gd name="connsiteX183" fmla="*/ 6639994 w 6886274"/>
              <a:gd name="connsiteY183" fmla="*/ 1240625 h 5025119"/>
              <a:gd name="connsiteX184" fmla="*/ 6622127 w 6886274"/>
              <a:gd name="connsiteY184" fmla="*/ 1136400 h 5025119"/>
              <a:gd name="connsiteX185" fmla="*/ 6612077 w 6886274"/>
              <a:gd name="connsiteY185" fmla="*/ 1109599 h 5025119"/>
              <a:gd name="connsiteX186" fmla="*/ 6531675 w 6886274"/>
              <a:gd name="connsiteY186" fmla="*/ 1009469 h 5025119"/>
              <a:gd name="connsiteX187" fmla="*/ 6456113 w 6886274"/>
              <a:gd name="connsiteY187" fmla="*/ 845315 h 5025119"/>
              <a:gd name="connsiteX188" fmla="*/ 6440851 w 6886274"/>
              <a:gd name="connsiteY188" fmla="*/ 739229 h 5025119"/>
              <a:gd name="connsiteX189" fmla="*/ 6434523 w 6886274"/>
              <a:gd name="connsiteY189" fmla="*/ 715034 h 5025119"/>
              <a:gd name="connsiteX190" fmla="*/ 6432290 w 6886274"/>
              <a:gd name="connsiteY190" fmla="*/ 617510 h 5025119"/>
              <a:gd name="connsiteX191" fmla="*/ 6416284 w 6886274"/>
              <a:gd name="connsiteY191" fmla="*/ 595176 h 5025119"/>
              <a:gd name="connsiteX192" fmla="*/ 6267763 w 6886274"/>
              <a:gd name="connsiteY192" fmla="*/ 591826 h 5025119"/>
              <a:gd name="connsiteX193" fmla="*/ 6236496 w 6886274"/>
              <a:gd name="connsiteY193" fmla="*/ 521102 h 5025119"/>
              <a:gd name="connsiteX194" fmla="*/ 6257341 w 6886274"/>
              <a:gd name="connsiteY194" fmla="*/ 487229 h 5025119"/>
              <a:gd name="connsiteX195" fmla="*/ 6248780 w 6886274"/>
              <a:gd name="connsiteY195" fmla="*/ 465267 h 5025119"/>
              <a:gd name="connsiteX196" fmla="*/ 6226818 w 6886274"/>
              <a:gd name="connsiteY196" fmla="*/ 473456 h 5025119"/>
              <a:gd name="connsiteX197" fmla="*/ 6115149 w 6886274"/>
              <a:gd name="connsiteY197" fmla="*/ 551625 h 5025119"/>
              <a:gd name="connsiteX198" fmla="*/ 5951739 w 6886274"/>
              <a:gd name="connsiteY198" fmla="*/ 659944 h 5025119"/>
              <a:gd name="connsiteX199" fmla="*/ 5917122 w 6886274"/>
              <a:gd name="connsiteY199" fmla="*/ 644310 h 5025119"/>
              <a:gd name="connsiteX200" fmla="*/ 5890694 w 6886274"/>
              <a:gd name="connsiteY200" fmla="*/ 630538 h 5025119"/>
              <a:gd name="connsiteX201" fmla="*/ 5837464 w 6886274"/>
              <a:gd name="connsiteY201" fmla="*/ 646916 h 5025119"/>
              <a:gd name="connsiteX202" fmla="*/ 5809175 w 6886274"/>
              <a:gd name="connsiteY202" fmla="*/ 683395 h 5025119"/>
              <a:gd name="connsiteX203" fmla="*/ 5815503 w 6886274"/>
              <a:gd name="connsiteY203" fmla="*/ 698656 h 5025119"/>
              <a:gd name="connsiteX204" fmla="*/ 5746268 w 6886274"/>
              <a:gd name="connsiteY204" fmla="*/ 667389 h 5025119"/>
              <a:gd name="connsiteX205" fmla="*/ 5458905 w 6886274"/>
              <a:gd name="connsiteY205" fmla="*/ 754119 h 5025119"/>
              <a:gd name="connsiteX206" fmla="*/ 885302 w 6886274"/>
              <a:gd name="connsiteY206" fmla="*/ 1333310 h 5025119"/>
              <a:gd name="connsiteX207" fmla="*/ 862596 w 6886274"/>
              <a:gd name="connsiteY207" fmla="*/ 1314326 h 5025119"/>
              <a:gd name="connsiteX208" fmla="*/ 866318 w 6886274"/>
              <a:gd name="connsiteY208" fmla="*/ 1309860 h 5025119"/>
              <a:gd name="connsiteX209" fmla="*/ 912103 w 6886274"/>
              <a:gd name="connsiteY209" fmla="*/ 1341127 h 5025119"/>
              <a:gd name="connsiteX210" fmla="*/ 885302 w 6886274"/>
              <a:gd name="connsiteY210" fmla="*/ 1333310 h 5025119"/>
              <a:gd name="connsiteX211" fmla="*/ 1140280 w 6886274"/>
              <a:gd name="connsiteY211" fmla="*/ 787619 h 5025119"/>
              <a:gd name="connsiteX212" fmla="*/ 1414987 w 6886274"/>
              <a:gd name="connsiteY212" fmla="*/ 975596 h 5025119"/>
              <a:gd name="connsiteX213" fmla="*/ 1410892 w 6886274"/>
              <a:gd name="connsiteY213" fmla="*/ 980063 h 5025119"/>
              <a:gd name="connsiteX214" fmla="*/ 1140280 w 6886274"/>
              <a:gd name="connsiteY214" fmla="*/ 787619 h 50251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Lst>
            <a:rect l="l" t="t" r="r" b="b"/>
            <a:pathLst>
              <a:path w="6886274" h="5025119">
                <a:moveTo>
                  <a:pt x="5458905" y="754119"/>
                </a:moveTo>
                <a:cubicBezTo>
                  <a:pt x="5417216" y="775336"/>
                  <a:pt x="4594585" y="1111088"/>
                  <a:pt x="3455557" y="1027709"/>
                </a:cubicBezTo>
                <a:cubicBezTo>
                  <a:pt x="3415356" y="1024731"/>
                  <a:pt x="3377389" y="1022869"/>
                  <a:pt x="3338677" y="1021381"/>
                </a:cubicBezTo>
                <a:cubicBezTo>
                  <a:pt x="2996224" y="1006119"/>
                  <a:pt x="2660100" y="998674"/>
                  <a:pt x="2518280" y="980435"/>
                </a:cubicBezTo>
                <a:cubicBezTo>
                  <a:pt x="2407355" y="965918"/>
                  <a:pt x="1840075" y="843082"/>
                  <a:pt x="1673687" y="739229"/>
                </a:cubicBezTo>
                <a:cubicBezTo>
                  <a:pt x="1503578" y="632771"/>
                  <a:pt x="1343146" y="515146"/>
                  <a:pt x="1183459" y="397149"/>
                </a:cubicBezTo>
                <a:cubicBezTo>
                  <a:pt x="1114224" y="346153"/>
                  <a:pt x="1040522" y="299624"/>
                  <a:pt x="977987" y="241184"/>
                </a:cubicBezTo>
                <a:cubicBezTo>
                  <a:pt x="915453" y="182372"/>
                  <a:pt x="855896" y="121326"/>
                  <a:pt x="788150" y="66980"/>
                </a:cubicBezTo>
                <a:cubicBezTo>
                  <a:pt x="768794" y="51346"/>
                  <a:pt x="749438" y="34596"/>
                  <a:pt x="721148" y="31990"/>
                </a:cubicBezTo>
                <a:cubicBezTo>
                  <a:pt x="714820" y="31246"/>
                  <a:pt x="708120" y="31618"/>
                  <a:pt x="701792" y="32362"/>
                </a:cubicBezTo>
                <a:cubicBezTo>
                  <a:pt x="694720" y="33107"/>
                  <a:pt x="689136" y="36829"/>
                  <a:pt x="686530" y="43157"/>
                </a:cubicBezTo>
                <a:cubicBezTo>
                  <a:pt x="683925" y="50230"/>
                  <a:pt x="688392" y="54324"/>
                  <a:pt x="693603" y="58046"/>
                </a:cubicBezTo>
                <a:cubicBezTo>
                  <a:pt x="697325" y="60652"/>
                  <a:pt x="701047" y="64747"/>
                  <a:pt x="705886" y="65491"/>
                </a:cubicBezTo>
                <a:cubicBezTo>
                  <a:pt x="736782" y="69958"/>
                  <a:pt x="748321" y="92664"/>
                  <a:pt x="762838" y="112764"/>
                </a:cubicBezTo>
                <a:cubicBezTo>
                  <a:pt x="769166" y="121326"/>
                  <a:pt x="775866" y="128026"/>
                  <a:pt x="764327" y="140309"/>
                </a:cubicBezTo>
                <a:cubicBezTo>
                  <a:pt x="754277" y="151104"/>
                  <a:pt x="764699" y="156688"/>
                  <a:pt x="775121" y="159666"/>
                </a:cubicBezTo>
                <a:cubicBezTo>
                  <a:pt x="789638" y="163760"/>
                  <a:pt x="806761" y="163016"/>
                  <a:pt x="823139" y="176416"/>
                </a:cubicBezTo>
                <a:cubicBezTo>
                  <a:pt x="761721" y="177533"/>
                  <a:pt x="735665" y="142171"/>
                  <a:pt x="707748" y="109414"/>
                </a:cubicBezTo>
                <a:cubicBezTo>
                  <a:pt x="697325" y="97503"/>
                  <a:pt x="690253" y="83358"/>
                  <a:pt x="681319" y="69958"/>
                </a:cubicBezTo>
                <a:cubicBezTo>
                  <a:pt x="670152" y="53580"/>
                  <a:pt x="657124" y="52835"/>
                  <a:pt x="640746" y="67352"/>
                </a:cubicBezTo>
                <a:cubicBezTo>
                  <a:pt x="626229" y="80380"/>
                  <a:pt x="619157" y="79264"/>
                  <a:pt x="614318" y="61396"/>
                </a:cubicBezTo>
                <a:cubicBezTo>
                  <a:pt x="606873" y="33479"/>
                  <a:pt x="589750" y="13751"/>
                  <a:pt x="560716" y="3701"/>
                </a:cubicBezTo>
                <a:cubicBezTo>
                  <a:pt x="554388" y="1467"/>
                  <a:pt x="546572" y="-3372"/>
                  <a:pt x="540616" y="3701"/>
                </a:cubicBezTo>
                <a:cubicBezTo>
                  <a:pt x="535405" y="9656"/>
                  <a:pt x="539871" y="16729"/>
                  <a:pt x="543594" y="21940"/>
                </a:cubicBezTo>
                <a:cubicBezTo>
                  <a:pt x="550294" y="31246"/>
                  <a:pt x="556250" y="40179"/>
                  <a:pt x="558855" y="51346"/>
                </a:cubicBezTo>
                <a:cubicBezTo>
                  <a:pt x="560716" y="58791"/>
                  <a:pt x="562578" y="66980"/>
                  <a:pt x="557366" y="72563"/>
                </a:cubicBezTo>
                <a:cubicBezTo>
                  <a:pt x="535777" y="96386"/>
                  <a:pt x="551411" y="107553"/>
                  <a:pt x="570022" y="120209"/>
                </a:cubicBezTo>
                <a:cubicBezTo>
                  <a:pt x="595706" y="137332"/>
                  <a:pt x="605756" y="162643"/>
                  <a:pt x="599801" y="192794"/>
                </a:cubicBezTo>
                <a:cubicBezTo>
                  <a:pt x="597567" y="205078"/>
                  <a:pt x="599056" y="212522"/>
                  <a:pt x="614318" y="212150"/>
                </a:cubicBezTo>
                <a:cubicBezTo>
                  <a:pt x="620273" y="212150"/>
                  <a:pt x="621762" y="216245"/>
                  <a:pt x="623996" y="220711"/>
                </a:cubicBezTo>
                <a:cubicBezTo>
                  <a:pt x="671641" y="326053"/>
                  <a:pt x="740504" y="418366"/>
                  <a:pt x="821278" y="503235"/>
                </a:cubicBezTo>
                <a:cubicBezTo>
                  <a:pt x="886791" y="572098"/>
                  <a:pt x="959004" y="634260"/>
                  <a:pt x="1033822" y="694562"/>
                </a:cubicBezTo>
                <a:cubicBezTo>
                  <a:pt x="1036055" y="696423"/>
                  <a:pt x="1038289" y="698656"/>
                  <a:pt x="1039406" y="702378"/>
                </a:cubicBezTo>
                <a:cubicBezTo>
                  <a:pt x="1004044" y="694934"/>
                  <a:pt x="973521" y="679672"/>
                  <a:pt x="944114" y="662550"/>
                </a:cubicBezTo>
                <a:cubicBezTo>
                  <a:pt x="865946" y="617138"/>
                  <a:pt x="800061" y="558325"/>
                  <a:pt x="733432" y="500629"/>
                </a:cubicBezTo>
                <a:cubicBezTo>
                  <a:pt x="692858" y="465267"/>
                  <a:pt x="651169" y="431022"/>
                  <a:pt x="606501" y="399755"/>
                </a:cubicBezTo>
                <a:cubicBezTo>
                  <a:pt x="599056" y="394543"/>
                  <a:pt x="593845" y="387843"/>
                  <a:pt x="588634" y="381143"/>
                </a:cubicBezTo>
                <a:cubicBezTo>
                  <a:pt x="585656" y="377421"/>
                  <a:pt x="581934" y="374071"/>
                  <a:pt x="575978" y="375560"/>
                </a:cubicBezTo>
                <a:cubicBezTo>
                  <a:pt x="568533" y="377421"/>
                  <a:pt x="567789" y="383004"/>
                  <a:pt x="567044" y="388588"/>
                </a:cubicBezTo>
                <a:cubicBezTo>
                  <a:pt x="564811" y="406455"/>
                  <a:pt x="569650" y="422461"/>
                  <a:pt x="578956" y="437722"/>
                </a:cubicBezTo>
                <a:cubicBezTo>
                  <a:pt x="603151" y="476806"/>
                  <a:pt x="638885" y="506957"/>
                  <a:pt x="675736" y="535619"/>
                </a:cubicBezTo>
                <a:cubicBezTo>
                  <a:pt x="723381" y="572470"/>
                  <a:pt x="769538" y="610810"/>
                  <a:pt x="811600" y="652872"/>
                </a:cubicBezTo>
                <a:cubicBezTo>
                  <a:pt x="814578" y="655850"/>
                  <a:pt x="820161" y="657711"/>
                  <a:pt x="818300" y="666272"/>
                </a:cubicBezTo>
                <a:cubicBezTo>
                  <a:pt x="791872" y="646544"/>
                  <a:pt x="766932" y="627188"/>
                  <a:pt x="741621" y="608576"/>
                </a:cubicBezTo>
                <a:cubicBezTo>
                  <a:pt x="716681" y="589965"/>
                  <a:pt x="691369" y="571353"/>
                  <a:pt x="666430" y="553114"/>
                </a:cubicBezTo>
                <a:cubicBezTo>
                  <a:pt x="660474" y="548647"/>
                  <a:pt x="654146" y="542319"/>
                  <a:pt x="645585" y="547903"/>
                </a:cubicBezTo>
                <a:cubicBezTo>
                  <a:pt x="636652" y="553486"/>
                  <a:pt x="637768" y="562792"/>
                  <a:pt x="640002" y="570236"/>
                </a:cubicBezTo>
                <a:cubicBezTo>
                  <a:pt x="647074" y="592198"/>
                  <a:pt x="659358" y="611554"/>
                  <a:pt x="675736" y="628677"/>
                </a:cubicBezTo>
                <a:cubicBezTo>
                  <a:pt x="731570" y="685256"/>
                  <a:pt x="795966" y="734018"/>
                  <a:pt x="855896" y="786875"/>
                </a:cubicBezTo>
                <a:cubicBezTo>
                  <a:pt x="888280" y="815537"/>
                  <a:pt x="918058" y="846060"/>
                  <a:pt x="946348" y="877699"/>
                </a:cubicBezTo>
                <a:cubicBezTo>
                  <a:pt x="952676" y="884772"/>
                  <a:pt x="952303" y="891472"/>
                  <a:pt x="950442" y="899661"/>
                </a:cubicBezTo>
                <a:cubicBezTo>
                  <a:pt x="942998" y="932790"/>
                  <a:pt x="954537" y="943957"/>
                  <a:pt x="991760" y="937629"/>
                </a:cubicBezTo>
                <a:cubicBezTo>
                  <a:pt x="1003299" y="935767"/>
                  <a:pt x="1011116" y="937629"/>
                  <a:pt x="1018188" y="945445"/>
                </a:cubicBezTo>
                <a:cubicBezTo>
                  <a:pt x="1103802" y="1042225"/>
                  <a:pt x="1205048" y="1123744"/>
                  <a:pt x="1315601" y="1196329"/>
                </a:cubicBezTo>
                <a:cubicBezTo>
                  <a:pt x="1360641" y="1225735"/>
                  <a:pt x="1407170" y="1253653"/>
                  <a:pt x="1454443" y="1279709"/>
                </a:cubicBezTo>
                <a:cubicBezTo>
                  <a:pt x="1454443" y="1281570"/>
                  <a:pt x="1454443" y="1283804"/>
                  <a:pt x="1454443" y="1285665"/>
                </a:cubicBezTo>
                <a:cubicBezTo>
                  <a:pt x="1454071" y="1288270"/>
                  <a:pt x="1453699" y="1289759"/>
                  <a:pt x="1453327" y="1291993"/>
                </a:cubicBezTo>
                <a:cubicBezTo>
                  <a:pt x="1386697" y="1251792"/>
                  <a:pt x="1320812" y="1210474"/>
                  <a:pt x="1256416" y="1166923"/>
                </a:cubicBezTo>
                <a:cubicBezTo>
                  <a:pt x="1081840" y="1048926"/>
                  <a:pt x="915080" y="922367"/>
                  <a:pt x="745715" y="798786"/>
                </a:cubicBezTo>
                <a:cubicBezTo>
                  <a:pt x="688764" y="757096"/>
                  <a:pt x="643724" y="703867"/>
                  <a:pt x="592356" y="656966"/>
                </a:cubicBezTo>
                <a:cubicBezTo>
                  <a:pt x="558111" y="625699"/>
                  <a:pt x="525354" y="592943"/>
                  <a:pt x="485526" y="567259"/>
                </a:cubicBezTo>
                <a:cubicBezTo>
                  <a:pt x="469148" y="556836"/>
                  <a:pt x="452025" y="547530"/>
                  <a:pt x="430063" y="550136"/>
                </a:cubicBezTo>
                <a:cubicBezTo>
                  <a:pt x="421502" y="551253"/>
                  <a:pt x="411824" y="553486"/>
                  <a:pt x="408846" y="563164"/>
                </a:cubicBezTo>
                <a:cubicBezTo>
                  <a:pt x="406240" y="572842"/>
                  <a:pt x="414057" y="577309"/>
                  <a:pt x="421130" y="581403"/>
                </a:cubicBezTo>
                <a:cubicBezTo>
                  <a:pt x="422991" y="582520"/>
                  <a:pt x="424852" y="584009"/>
                  <a:pt x="426713" y="584009"/>
                </a:cubicBezTo>
                <a:cubicBezTo>
                  <a:pt x="462075" y="586242"/>
                  <a:pt x="470264" y="614532"/>
                  <a:pt x="487015" y="635005"/>
                </a:cubicBezTo>
                <a:cubicBezTo>
                  <a:pt x="492226" y="641333"/>
                  <a:pt x="492598" y="647661"/>
                  <a:pt x="487015" y="655105"/>
                </a:cubicBezTo>
                <a:cubicBezTo>
                  <a:pt x="476964" y="668505"/>
                  <a:pt x="484037" y="674461"/>
                  <a:pt x="497437" y="678183"/>
                </a:cubicBezTo>
                <a:cubicBezTo>
                  <a:pt x="510837" y="681906"/>
                  <a:pt x="525354" y="683022"/>
                  <a:pt x="539871" y="691584"/>
                </a:cubicBezTo>
                <a:cubicBezTo>
                  <a:pt x="516793" y="698656"/>
                  <a:pt x="500787" y="691212"/>
                  <a:pt x="485898" y="681906"/>
                </a:cubicBezTo>
                <a:cubicBezTo>
                  <a:pt x="452397" y="661433"/>
                  <a:pt x="430808" y="631282"/>
                  <a:pt x="410335" y="600387"/>
                </a:cubicBezTo>
                <a:cubicBezTo>
                  <a:pt x="406240" y="594431"/>
                  <a:pt x="402890" y="587731"/>
                  <a:pt x="397307" y="582892"/>
                </a:cubicBezTo>
                <a:cubicBezTo>
                  <a:pt x="386884" y="573214"/>
                  <a:pt x="375717" y="572098"/>
                  <a:pt x="363062" y="584009"/>
                </a:cubicBezTo>
                <a:cubicBezTo>
                  <a:pt x="346311" y="599643"/>
                  <a:pt x="340356" y="598526"/>
                  <a:pt x="334772" y="578426"/>
                </a:cubicBezTo>
                <a:cubicBezTo>
                  <a:pt x="327327" y="551253"/>
                  <a:pt x="310577" y="532269"/>
                  <a:pt x="281915" y="522219"/>
                </a:cubicBezTo>
                <a:cubicBezTo>
                  <a:pt x="275960" y="519985"/>
                  <a:pt x="269632" y="517007"/>
                  <a:pt x="263304" y="521846"/>
                </a:cubicBezTo>
                <a:cubicBezTo>
                  <a:pt x="256604" y="527430"/>
                  <a:pt x="261070" y="533013"/>
                  <a:pt x="263676" y="538225"/>
                </a:cubicBezTo>
                <a:cubicBezTo>
                  <a:pt x="267398" y="546414"/>
                  <a:pt x="271865" y="554603"/>
                  <a:pt x="275215" y="563164"/>
                </a:cubicBezTo>
                <a:cubicBezTo>
                  <a:pt x="281171" y="576937"/>
                  <a:pt x="282288" y="591454"/>
                  <a:pt x="271121" y="604854"/>
                </a:cubicBezTo>
                <a:cubicBezTo>
                  <a:pt x="262931" y="614532"/>
                  <a:pt x="263676" y="620860"/>
                  <a:pt x="274471" y="627560"/>
                </a:cubicBezTo>
                <a:cubicBezTo>
                  <a:pt x="309088" y="648405"/>
                  <a:pt x="331050" y="675578"/>
                  <a:pt x="319138" y="718012"/>
                </a:cubicBezTo>
                <a:cubicBezTo>
                  <a:pt x="317277" y="723968"/>
                  <a:pt x="319511" y="729924"/>
                  <a:pt x="326583" y="729551"/>
                </a:cubicBezTo>
                <a:cubicBezTo>
                  <a:pt x="342217" y="728435"/>
                  <a:pt x="344822" y="738113"/>
                  <a:pt x="349289" y="748163"/>
                </a:cubicBezTo>
                <a:cubicBezTo>
                  <a:pt x="392840" y="844571"/>
                  <a:pt x="455747" y="928695"/>
                  <a:pt x="528332" y="1007608"/>
                </a:cubicBezTo>
                <a:cubicBezTo>
                  <a:pt x="600173" y="1085777"/>
                  <a:pt x="680947" y="1155756"/>
                  <a:pt x="766932" y="1222758"/>
                </a:cubicBezTo>
                <a:cubicBezTo>
                  <a:pt x="742737" y="1220524"/>
                  <a:pt x="711470" y="1206752"/>
                  <a:pt x="681319" y="1190746"/>
                </a:cubicBezTo>
                <a:cubicBezTo>
                  <a:pt x="601662" y="1147939"/>
                  <a:pt x="536149" y="1089871"/>
                  <a:pt x="469520" y="1032920"/>
                </a:cubicBezTo>
                <a:cubicBezTo>
                  <a:pt x="422991" y="993091"/>
                  <a:pt x="377579" y="952146"/>
                  <a:pt x="325466" y="917900"/>
                </a:cubicBezTo>
                <a:cubicBezTo>
                  <a:pt x="319511" y="914178"/>
                  <a:pt x="315416" y="909339"/>
                  <a:pt x="312066" y="903383"/>
                </a:cubicBezTo>
                <a:cubicBezTo>
                  <a:pt x="309088" y="898172"/>
                  <a:pt x="304621" y="893333"/>
                  <a:pt x="296805" y="895566"/>
                </a:cubicBezTo>
                <a:cubicBezTo>
                  <a:pt x="288988" y="898172"/>
                  <a:pt x="288243" y="904872"/>
                  <a:pt x="288243" y="910828"/>
                </a:cubicBezTo>
                <a:cubicBezTo>
                  <a:pt x="289360" y="933162"/>
                  <a:pt x="295688" y="953262"/>
                  <a:pt x="309460" y="971129"/>
                </a:cubicBezTo>
                <a:cubicBezTo>
                  <a:pt x="336261" y="1006864"/>
                  <a:pt x="371995" y="1034781"/>
                  <a:pt x="407729" y="1062698"/>
                </a:cubicBezTo>
                <a:cubicBezTo>
                  <a:pt x="457236" y="1101038"/>
                  <a:pt x="503021" y="1142728"/>
                  <a:pt x="544338" y="1189257"/>
                </a:cubicBezTo>
                <a:cubicBezTo>
                  <a:pt x="514560" y="1166551"/>
                  <a:pt x="484781" y="1143472"/>
                  <a:pt x="454630" y="1120766"/>
                </a:cubicBezTo>
                <a:cubicBezTo>
                  <a:pt x="431924" y="1103644"/>
                  <a:pt x="408474" y="1087265"/>
                  <a:pt x="385396" y="1070515"/>
                </a:cubicBezTo>
                <a:cubicBezTo>
                  <a:pt x="379812" y="1066421"/>
                  <a:pt x="373856" y="1061954"/>
                  <a:pt x="366040" y="1067537"/>
                </a:cubicBezTo>
                <a:cubicBezTo>
                  <a:pt x="358967" y="1072376"/>
                  <a:pt x="360084" y="1079449"/>
                  <a:pt x="361573" y="1086149"/>
                </a:cubicBezTo>
                <a:cubicBezTo>
                  <a:pt x="367156" y="1112577"/>
                  <a:pt x="382790" y="1133794"/>
                  <a:pt x="402146" y="1152778"/>
                </a:cubicBezTo>
                <a:cubicBezTo>
                  <a:pt x="425596" y="1175484"/>
                  <a:pt x="450164" y="1197074"/>
                  <a:pt x="475475" y="1218663"/>
                </a:cubicBezTo>
                <a:cubicBezTo>
                  <a:pt x="448303" y="1212707"/>
                  <a:pt x="421130" y="1206752"/>
                  <a:pt x="393957" y="1201913"/>
                </a:cubicBezTo>
                <a:cubicBezTo>
                  <a:pt x="406240" y="1245091"/>
                  <a:pt x="434902" y="1253653"/>
                  <a:pt x="460586" y="1260353"/>
                </a:cubicBezTo>
                <a:cubicBezTo>
                  <a:pt x="495204" y="1268914"/>
                  <a:pt x="528332" y="1279709"/>
                  <a:pt x="561089" y="1291993"/>
                </a:cubicBezTo>
                <a:cubicBezTo>
                  <a:pt x="574861" y="1304276"/>
                  <a:pt x="588634" y="1316188"/>
                  <a:pt x="602034" y="1328843"/>
                </a:cubicBezTo>
                <a:cubicBezTo>
                  <a:pt x="615807" y="1341872"/>
                  <a:pt x="628835" y="1354900"/>
                  <a:pt x="641863" y="1368672"/>
                </a:cubicBezTo>
                <a:cubicBezTo>
                  <a:pt x="651169" y="1378722"/>
                  <a:pt x="662335" y="1387284"/>
                  <a:pt x="651541" y="1404406"/>
                </a:cubicBezTo>
                <a:cubicBezTo>
                  <a:pt x="646702" y="1412223"/>
                  <a:pt x="678341" y="1454658"/>
                  <a:pt x="688392" y="1457263"/>
                </a:cubicBezTo>
                <a:cubicBezTo>
                  <a:pt x="689881" y="1457635"/>
                  <a:pt x="691369" y="1458008"/>
                  <a:pt x="692486" y="1458008"/>
                </a:cubicBezTo>
                <a:cubicBezTo>
                  <a:pt x="714076" y="1456519"/>
                  <a:pt x="718915" y="1469175"/>
                  <a:pt x="719287" y="1485181"/>
                </a:cubicBezTo>
                <a:cubicBezTo>
                  <a:pt x="719659" y="1500814"/>
                  <a:pt x="715937" y="1520170"/>
                  <a:pt x="745343" y="1512353"/>
                </a:cubicBezTo>
                <a:cubicBezTo>
                  <a:pt x="748693" y="1511609"/>
                  <a:pt x="749438" y="1513842"/>
                  <a:pt x="750926" y="1516448"/>
                </a:cubicBezTo>
                <a:cubicBezTo>
                  <a:pt x="782938" y="1583077"/>
                  <a:pt x="836912" y="1634445"/>
                  <a:pt x="890141" y="1685813"/>
                </a:cubicBezTo>
                <a:cubicBezTo>
                  <a:pt x="893119" y="1688419"/>
                  <a:pt x="896097" y="1691024"/>
                  <a:pt x="899074" y="1693630"/>
                </a:cubicBezTo>
                <a:cubicBezTo>
                  <a:pt x="843240" y="1680602"/>
                  <a:pt x="658985" y="1663851"/>
                  <a:pt x="605012" y="1669435"/>
                </a:cubicBezTo>
                <a:cubicBezTo>
                  <a:pt x="556994" y="1674274"/>
                  <a:pt x="285638" y="1593128"/>
                  <a:pt x="229431" y="1545110"/>
                </a:cubicBezTo>
                <a:cubicBezTo>
                  <a:pt x="221614" y="1582705"/>
                  <a:pt x="238364" y="1597594"/>
                  <a:pt x="251765" y="1614717"/>
                </a:cubicBezTo>
                <a:cubicBezTo>
                  <a:pt x="270748" y="1638912"/>
                  <a:pt x="273726" y="1656035"/>
                  <a:pt x="237992" y="1675391"/>
                </a:cubicBezTo>
                <a:cubicBezTo>
                  <a:pt x="135628" y="1730481"/>
                  <a:pt x="136745" y="1732342"/>
                  <a:pt x="232781" y="1807160"/>
                </a:cubicBezTo>
                <a:cubicBezTo>
                  <a:pt x="237248" y="1810511"/>
                  <a:pt x="235014" y="1821305"/>
                  <a:pt x="236131" y="1828750"/>
                </a:cubicBezTo>
                <a:cubicBezTo>
                  <a:pt x="211191" y="1839917"/>
                  <a:pt x="181785" y="1810883"/>
                  <a:pt x="152007" y="1842150"/>
                </a:cubicBezTo>
                <a:cubicBezTo>
                  <a:pt x="280426" y="1979503"/>
                  <a:pt x="475848" y="2110157"/>
                  <a:pt x="653030" y="2213265"/>
                </a:cubicBezTo>
                <a:cubicBezTo>
                  <a:pt x="509721" y="2247138"/>
                  <a:pt x="423735" y="2128024"/>
                  <a:pt x="318394" y="2143285"/>
                </a:cubicBezTo>
                <a:cubicBezTo>
                  <a:pt x="265909" y="2180508"/>
                  <a:pt x="422246" y="2240810"/>
                  <a:pt x="272982" y="2258305"/>
                </a:cubicBezTo>
                <a:cubicBezTo>
                  <a:pt x="337750" y="2291061"/>
                  <a:pt x="385768" y="2323073"/>
                  <a:pt x="430435" y="2360668"/>
                </a:cubicBezTo>
                <a:cubicBezTo>
                  <a:pt x="509721" y="2428042"/>
                  <a:pt x="525354" y="2472710"/>
                  <a:pt x="488876" y="2563162"/>
                </a:cubicBezTo>
                <a:cubicBezTo>
                  <a:pt x="464681" y="2622719"/>
                  <a:pt x="429691" y="2677437"/>
                  <a:pt x="460586" y="2748533"/>
                </a:cubicBezTo>
                <a:cubicBezTo>
                  <a:pt x="481803" y="2797295"/>
                  <a:pt x="473614" y="2829307"/>
                  <a:pt x="393212" y="2807345"/>
                </a:cubicBezTo>
                <a:cubicBezTo>
                  <a:pt x="306483" y="2783895"/>
                  <a:pt x="273726" y="2827818"/>
                  <a:pt x="295688" y="2913059"/>
                </a:cubicBezTo>
                <a:cubicBezTo>
                  <a:pt x="309833" y="2967777"/>
                  <a:pt x="294943" y="2984900"/>
                  <a:pt x="235386" y="2978572"/>
                </a:cubicBezTo>
                <a:cubicBezTo>
                  <a:pt x="169501" y="2971499"/>
                  <a:pt x="106967" y="2935765"/>
                  <a:pt x="25448" y="2952888"/>
                </a:cubicBezTo>
                <a:cubicBezTo>
                  <a:pt x="90588" y="3052646"/>
                  <a:pt x="229803" y="3024356"/>
                  <a:pt x="305738" y="3119275"/>
                </a:cubicBezTo>
                <a:cubicBezTo>
                  <a:pt x="215286" y="3119647"/>
                  <a:pt x="146051" y="3119275"/>
                  <a:pt x="79049" y="3098430"/>
                </a:cubicBezTo>
                <a:cubicBezTo>
                  <a:pt x="51132" y="3089869"/>
                  <a:pt x="20609" y="3081308"/>
                  <a:pt x="4975" y="3109969"/>
                </a:cubicBezTo>
                <a:cubicBezTo>
                  <a:pt x="-13636" y="3144587"/>
                  <a:pt x="24331" y="3157615"/>
                  <a:pt x="47037" y="3163943"/>
                </a:cubicBezTo>
                <a:cubicBezTo>
                  <a:pt x="111061" y="3181438"/>
                  <a:pt x="160196" y="3222755"/>
                  <a:pt x="213425" y="3255139"/>
                </a:cubicBezTo>
                <a:cubicBezTo>
                  <a:pt x="329933" y="3326236"/>
                  <a:pt x="457981" y="3385420"/>
                  <a:pt x="556622" y="3502301"/>
                </a:cubicBezTo>
                <a:cubicBezTo>
                  <a:pt x="432669" y="3472523"/>
                  <a:pt x="339983" y="3402915"/>
                  <a:pt x="224592" y="3388771"/>
                </a:cubicBezTo>
                <a:cubicBezTo>
                  <a:pt x="324722" y="3495601"/>
                  <a:pt x="453142" y="3565208"/>
                  <a:pt x="574861" y="3643004"/>
                </a:cubicBezTo>
                <a:cubicBezTo>
                  <a:pt x="609479" y="3664966"/>
                  <a:pt x="644841" y="3679855"/>
                  <a:pt x="652657" y="3727501"/>
                </a:cubicBezTo>
                <a:cubicBezTo>
                  <a:pt x="667919" y="3819814"/>
                  <a:pt x="712959" y="3896494"/>
                  <a:pt x="810111" y="3937067"/>
                </a:cubicBezTo>
                <a:cubicBezTo>
                  <a:pt x="810856" y="3937439"/>
                  <a:pt x="805644" y="3951212"/>
                  <a:pt x="802294" y="3960890"/>
                </a:cubicBezTo>
                <a:cubicBezTo>
                  <a:pt x="743110" y="3963868"/>
                  <a:pt x="696581" y="3909149"/>
                  <a:pt x="620646" y="3927017"/>
                </a:cubicBezTo>
                <a:cubicBezTo>
                  <a:pt x="692858" y="4001091"/>
                  <a:pt x="753532" y="4067720"/>
                  <a:pt x="856268" y="4103082"/>
                </a:cubicBezTo>
                <a:cubicBezTo>
                  <a:pt x="938531" y="4131372"/>
                  <a:pt x="1040150" y="4147377"/>
                  <a:pt x="1099707" y="4238574"/>
                </a:cubicBezTo>
                <a:cubicBezTo>
                  <a:pt x="1030472" y="4256441"/>
                  <a:pt x="978732" y="4234107"/>
                  <a:pt x="926992" y="4218102"/>
                </a:cubicBezTo>
                <a:cubicBezTo>
                  <a:pt x="847334" y="4193534"/>
                  <a:pt x="769166" y="4165617"/>
                  <a:pt x="689508" y="4140677"/>
                </a:cubicBezTo>
                <a:cubicBezTo>
                  <a:pt x="659358" y="4131372"/>
                  <a:pt x="626229" y="4124299"/>
                  <a:pt x="606873" y="4169711"/>
                </a:cubicBezTo>
                <a:cubicBezTo>
                  <a:pt x="707748" y="4179389"/>
                  <a:pt x="768421" y="4240435"/>
                  <a:pt x="831701" y="4297759"/>
                </a:cubicBezTo>
                <a:cubicBezTo>
                  <a:pt x="867435" y="4330143"/>
                  <a:pt x="896469" y="4373322"/>
                  <a:pt x="960493" y="4356944"/>
                </a:cubicBezTo>
                <a:cubicBezTo>
                  <a:pt x="994366" y="4348382"/>
                  <a:pt x="1015955" y="4372578"/>
                  <a:pt x="1012233" y="4402356"/>
                </a:cubicBezTo>
                <a:cubicBezTo>
                  <a:pt x="999577" y="4507325"/>
                  <a:pt x="1078118" y="4544176"/>
                  <a:pt x="1159636" y="4564276"/>
                </a:cubicBezTo>
                <a:cubicBezTo>
                  <a:pt x="1313740" y="4602616"/>
                  <a:pt x="1442160" y="4692324"/>
                  <a:pt x="1592169" y="4741458"/>
                </a:cubicBezTo>
                <a:cubicBezTo>
                  <a:pt x="1738083" y="4789104"/>
                  <a:pt x="2833187" y="5010209"/>
                  <a:pt x="3110499" y="5032171"/>
                </a:cubicBezTo>
                <a:cubicBezTo>
                  <a:pt x="4807501" y="5166546"/>
                  <a:pt x="6028047" y="4106432"/>
                  <a:pt x="6033630" y="4091915"/>
                </a:cubicBezTo>
                <a:cubicBezTo>
                  <a:pt x="6059314" y="4023797"/>
                  <a:pt x="6122965" y="3994390"/>
                  <a:pt x="6180661" y="3957912"/>
                </a:cubicBezTo>
                <a:cubicBezTo>
                  <a:pt x="6230913" y="3925900"/>
                  <a:pt x="6284514" y="3892027"/>
                  <a:pt x="6305359" y="3837309"/>
                </a:cubicBezTo>
                <a:cubicBezTo>
                  <a:pt x="6332904" y="3764724"/>
                  <a:pt x="6254735" y="3824281"/>
                  <a:pt x="6240218" y="3796364"/>
                </a:cubicBezTo>
                <a:cubicBezTo>
                  <a:pt x="6269997" y="3758768"/>
                  <a:pt x="6316153" y="3724151"/>
                  <a:pt x="6328437" y="3681344"/>
                </a:cubicBezTo>
                <a:cubicBezTo>
                  <a:pt x="6372361" y="3526496"/>
                  <a:pt x="6466907" y="3413710"/>
                  <a:pt x="6608355" y="3326236"/>
                </a:cubicBezTo>
                <a:cubicBezTo>
                  <a:pt x="6648928" y="3300924"/>
                  <a:pt x="6675729" y="3255512"/>
                  <a:pt x="6731191" y="3248067"/>
                </a:cubicBezTo>
                <a:cubicBezTo>
                  <a:pt x="6854400" y="3232061"/>
                  <a:pt x="6815315" y="3106992"/>
                  <a:pt x="6880456" y="3051529"/>
                </a:cubicBezTo>
                <a:cubicBezTo>
                  <a:pt x="6892739" y="3041107"/>
                  <a:pt x="6903907" y="2777939"/>
                  <a:pt x="6901673" y="2763795"/>
                </a:cubicBezTo>
                <a:cubicBezTo>
                  <a:pt x="6898323" y="2743322"/>
                  <a:pt x="6883806" y="2966288"/>
                  <a:pt x="6871150" y="2948421"/>
                </a:cubicBezTo>
                <a:cubicBezTo>
                  <a:pt x="6858494" y="2930182"/>
                  <a:pt x="6839138" y="2914176"/>
                  <a:pt x="6848444" y="2890353"/>
                </a:cubicBezTo>
                <a:cubicBezTo>
                  <a:pt x="6852166" y="2880303"/>
                  <a:pt x="6849561" y="2846058"/>
                  <a:pt x="6878223" y="2873230"/>
                </a:cubicBezTo>
                <a:cubicBezTo>
                  <a:pt x="6956763" y="2946932"/>
                  <a:pt x="6870778" y="2578051"/>
                  <a:pt x="6762459" y="2568745"/>
                </a:cubicBezTo>
                <a:cubicBezTo>
                  <a:pt x="6801915" y="2465637"/>
                  <a:pt x="6801915" y="2465637"/>
                  <a:pt x="6673123" y="2451493"/>
                </a:cubicBezTo>
                <a:cubicBezTo>
                  <a:pt x="6722630" y="2385980"/>
                  <a:pt x="6722630" y="2369229"/>
                  <a:pt x="6662700" y="2346896"/>
                </a:cubicBezTo>
                <a:cubicBezTo>
                  <a:pt x="6605005" y="2325306"/>
                  <a:pt x="6540981" y="2318234"/>
                  <a:pt x="6487752" y="2285105"/>
                </a:cubicBezTo>
                <a:cubicBezTo>
                  <a:pt x="6536887" y="2201353"/>
                  <a:pt x="6550659" y="2104573"/>
                  <a:pt x="6652278" y="2063628"/>
                </a:cubicBezTo>
                <a:cubicBezTo>
                  <a:pt x="6668284" y="2057300"/>
                  <a:pt x="6679079" y="2031988"/>
                  <a:pt x="6668656" y="2017843"/>
                </a:cubicBezTo>
                <a:cubicBezTo>
                  <a:pt x="6631805" y="1965359"/>
                  <a:pt x="6684662" y="1864856"/>
                  <a:pt x="6570015" y="1854062"/>
                </a:cubicBezTo>
                <a:cubicBezTo>
                  <a:pt x="6555870" y="1852573"/>
                  <a:pt x="6542842" y="1842150"/>
                  <a:pt x="6554009" y="1827633"/>
                </a:cubicBezTo>
                <a:cubicBezTo>
                  <a:pt x="6592349" y="1778126"/>
                  <a:pt x="6545820" y="1781476"/>
                  <a:pt x="6517531" y="1775149"/>
                </a:cubicBezTo>
                <a:cubicBezTo>
                  <a:pt x="6483285" y="1767704"/>
                  <a:pt x="6444573" y="1789293"/>
                  <a:pt x="6412934" y="1762493"/>
                </a:cubicBezTo>
                <a:cubicBezTo>
                  <a:pt x="6420378" y="1734203"/>
                  <a:pt x="6447923" y="1734575"/>
                  <a:pt x="6467279" y="1725642"/>
                </a:cubicBezTo>
                <a:cubicBezTo>
                  <a:pt x="6523858" y="1699213"/>
                  <a:pt x="6570015" y="1667946"/>
                  <a:pt x="6572621" y="1600200"/>
                </a:cubicBezTo>
                <a:cubicBezTo>
                  <a:pt x="6574854" y="1545482"/>
                  <a:pt x="6580810" y="1497092"/>
                  <a:pt x="6502641" y="1480341"/>
                </a:cubicBezTo>
                <a:cubicBezTo>
                  <a:pt x="6490358" y="1477736"/>
                  <a:pt x="6484030" y="1470664"/>
                  <a:pt x="6481796" y="1461358"/>
                </a:cubicBezTo>
                <a:cubicBezTo>
                  <a:pt x="6490730" y="1452424"/>
                  <a:pt x="6499291" y="1443118"/>
                  <a:pt x="6509713" y="1436418"/>
                </a:cubicBezTo>
                <a:cubicBezTo>
                  <a:pt x="6544703" y="1414457"/>
                  <a:pt x="6556615" y="1382072"/>
                  <a:pt x="6567037" y="1348199"/>
                </a:cubicBezTo>
                <a:cubicBezTo>
                  <a:pt x="6573737" y="1326610"/>
                  <a:pt x="6581554" y="1305393"/>
                  <a:pt x="6596816" y="1286781"/>
                </a:cubicBezTo>
                <a:cubicBezTo>
                  <a:pt x="6606122" y="1275242"/>
                  <a:pt x="6617661" y="1266681"/>
                  <a:pt x="6632178" y="1261842"/>
                </a:cubicBezTo>
                <a:cubicBezTo>
                  <a:pt x="6644833" y="1257375"/>
                  <a:pt x="6648556" y="1251419"/>
                  <a:pt x="6639994" y="1240625"/>
                </a:cubicBezTo>
                <a:cubicBezTo>
                  <a:pt x="6615799" y="1209729"/>
                  <a:pt x="6606122" y="1175856"/>
                  <a:pt x="6622127" y="1136400"/>
                </a:cubicBezTo>
                <a:cubicBezTo>
                  <a:pt x="6626967" y="1124489"/>
                  <a:pt x="6623617" y="1114066"/>
                  <a:pt x="6612077" y="1109599"/>
                </a:cubicBezTo>
                <a:cubicBezTo>
                  <a:pt x="6564059" y="1090616"/>
                  <a:pt x="6552148" y="1046692"/>
                  <a:pt x="6531675" y="1009469"/>
                </a:cubicBezTo>
                <a:cubicBezTo>
                  <a:pt x="6502641" y="956612"/>
                  <a:pt x="6476213" y="902639"/>
                  <a:pt x="6456113" y="845315"/>
                </a:cubicBezTo>
                <a:cubicBezTo>
                  <a:pt x="6444201" y="811070"/>
                  <a:pt x="6432662" y="777197"/>
                  <a:pt x="6440851" y="739229"/>
                </a:cubicBezTo>
                <a:cubicBezTo>
                  <a:pt x="6442712" y="729924"/>
                  <a:pt x="6439362" y="722107"/>
                  <a:pt x="6434523" y="715034"/>
                </a:cubicBezTo>
                <a:cubicBezTo>
                  <a:pt x="6414050" y="684139"/>
                  <a:pt x="6416656" y="651383"/>
                  <a:pt x="6432290" y="617510"/>
                </a:cubicBezTo>
                <a:cubicBezTo>
                  <a:pt x="6441968" y="597037"/>
                  <a:pt x="6440851" y="594431"/>
                  <a:pt x="6416284" y="595176"/>
                </a:cubicBezTo>
                <a:cubicBezTo>
                  <a:pt x="6366405" y="596293"/>
                  <a:pt x="6316898" y="598154"/>
                  <a:pt x="6267763" y="591826"/>
                </a:cubicBezTo>
                <a:cubicBezTo>
                  <a:pt x="6212673" y="584753"/>
                  <a:pt x="6194806" y="568375"/>
                  <a:pt x="6236496" y="521102"/>
                </a:cubicBezTo>
                <a:cubicBezTo>
                  <a:pt x="6245430" y="511052"/>
                  <a:pt x="6253246" y="499885"/>
                  <a:pt x="6257341" y="487229"/>
                </a:cubicBezTo>
                <a:cubicBezTo>
                  <a:pt x="6260319" y="477179"/>
                  <a:pt x="6257713" y="470106"/>
                  <a:pt x="6248780" y="465267"/>
                </a:cubicBezTo>
                <a:cubicBezTo>
                  <a:pt x="6238357" y="459312"/>
                  <a:pt x="6232774" y="467501"/>
                  <a:pt x="6226818" y="473456"/>
                </a:cubicBezTo>
                <a:cubicBezTo>
                  <a:pt x="6194434" y="505468"/>
                  <a:pt x="6153861" y="527430"/>
                  <a:pt x="6115149" y="551625"/>
                </a:cubicBezTo>
                <a:cubicBezTo>
                  <a:pt x="6059686" y="586615"/>
                  <a:pt x="6001246" y="617510"/>
                  <a:pt x="5951739" y="659944"/>
                </a:cubicBezTo>
                <a:cubicBezTo>
                  <a:pt x="5939084" y="670739"/>
                  <a:pt x="5918611" y="662550"/>
                  <a:pt x="5917122" y="644310"/>
                </a:cubicBezTo>
                <a:cubicBezTo>
                  <a:pt x="5915633" y="626071"/>
                  <a:pt x="5905583" y="626071"/>
                  <a:pt x="5890694" y="630538"/>
                </a:cubicBezTo>
                <a:cubicBezTo>
                  <a:pt x="5872826" y="635749"/>
                  <a:pt x="5854959" y="640960"/>
                  <a:pt x="5837464" y="646916"/>
                </a:cubicBezTo>
                <a:cubicBezTo>
                  <a:pt x="5819225" y="653244"/>
                  <a:pt x="5811036" y="666644"/>
                  <a:pt x="5809175" y="683395"/>
                </a:cubicBezTo>
                <a:cubicBezTo>
                  <a:pt x="5808430" y="689723"/>
                  <a:pt x="5808803" y="697539"/>
                  <a:pt x="5815503" y="698656"/>
                </a:cubicBezTo>
                <a:cubicBezTo>
                  <a:pt x="5843048" y="703495"/>
                  <a:pt x="5755201" y="682278"/>
                  <a:pt x="5746268" y="667389"/>
                </a:cubicBezTo>
                <a:cubicBezTo>
                  <a:pt x="5745896" y="666644"/>
                  <a:pt x="5525907" y="720246"/>
                  <a:pt x="5458905" y="754119"/>
                </a:cubicBezTo>
                <a:close/>
                <a:moveTo>
                  <a:pt x="885302" y="1333310"/>
                </a:moveTo>
                <a:cubicBezTo>
                  <a:pt x="877857" y="1326982"/>
                  <a:pt x="870040" y="1321027"/>
                  <a:pt x="862596" y="1314326"/>
                </a:cubicBezTo>
                <a:cubicBezTo>
                  <a:pt x="863712" y="1312837"/>
                  <a:pt x="865201" y="1311349"/>
                  <a:pt x="866318" y="1309860"/>
                </a:cubicBezTo>
                <a:cubicBezTo>
                  <a:pt x="881580" y="1320282"/>
                  <a:pt x="896841" y="1330705"/>
                  <a:pt x="912103" y="1341127"/>
                </a:cubicBezTo>
                <a:cubicBezTo>
                  <a:pt x="903541" y="1338522"/>
                  <a:pt x="894235" y="1335916"/>
                  <a:pt x="885302" y="1333310"/>
                </a:cubicBezTo>
                <a:close/>
                <a:moveTo>
                  <a:pt x="1140280" y="787619"/>
                </a:moveTo>
                <a:cubicBezTo>
                  <a:pt x="1231849" y="850154"/>
                  <a:pt x="1323418" y="913061"/>
                  <a:pt x="1414987" y="975596"/>
                </a:cubicBezTo>
                <a:cubicBezTo>
                  <a:pt x="1413498" y="977085"/>
                  <a:pt x="1412381" y="978574"/>
                  <a:pt x="1410892" y="980063"/>
                </a:cubicBezTo>
                <a:cubicBezTo>
                  <a:pt x="1310390" y="927206"/>
                  <a:pt x="1215471" y="868394"/>
                  <a:pt x="1140280" y="787619"/>
                </a:cubicBezTo>
                <a:close/>
              </a:path>
            </a:pathLst>
          </a:custGeom>
          <a:solidFill>
            <a:schemeClr val="accent1"/>
          </a:solidFill>
          <a:ln w="32707" cap="flat">
            <a:noFill/>
            <a:prstDash val="solid"/>
            <a:miter/>
          </a:ln>
        </p:spPr>
        <p:txBody>
          <a:bodyPr rtlCol="0" anchor="ctr"/>
          <a:lstStyle/>
          <a:p>
            <a:pPr rtl="0"/>
            <a:endParaRPr lang="nl-NL" noProof="0"/>
          </a:p>
        </p:txBody>
      </p:sp>
      <p:sp>
        <p:nvSpPr>
          <p:cNvPr id="2" name="Titel 1">
            <a:extLst>
              <a:ext uri="{FF2B5EF4-FFF2-40B4-BE49-F238E27FC236}">
                <a16:creationId xmlns:a16="http://schemas.microsoft.com/office/drawing/2014/main" id="{192825A4-268B-4301-8432-F9E9B2661AEC}"/>
              </a:ext>
            </a:extLst>
          </p:cNvPr>
          <p:cNvSpPr>
            <a:spLocks noGrp="1"/>
          </p:cNvSpPr>
          <p:nvPr>
            <p:ph type="title" hasCustomPrompt="1"/>
          </p:nvPr>
        </p:nvSpPr>
        <p:spPr>
          <a:xfrm>
            <a:off x="3328416" y="2002536"/>
            <a:ext cx="5541264" cy="2148840"/>
          </a:xfrm>
        </p:spPr>
        <p:txBody>
          <a:bodyPr rtlCol="0" anchor="b">
            <a:normAutofit/>
          </a:bodyPr>
          <a:lstStyle>
            <a:lvl1pPr algn="ctr">
              <a:defRPr sz="3600">
                <a:solidFill>
                  <a:schemeClr val="bg1"/>
                </a:solidFill>
                <a:latin typeface="+mn-lt"/>
              </a:defRPr>
            </a:lvl1pPr>
          </a:lstStyle>
          <a:p>
            <a:pPr rtl="0"/>
            <a:r>
              <a:rPr lang="nl-NL" noProof="0"/>
              <a:t>Klik om de titelstijl van het model te bewerken</a:t>
            </a:r>
          </a:p>
        </p:txBody>
      </p:sp>
      <p:sp>
        <p:nvSpPr>
          <p:cNvPr id="3" name="Tijdelijke aanduiding voor datum 2">
            <a:extLst>
              <a:ext uri="{FF2B5EF4-FFF2-40B4-BE49-F238E27FC236}">
                <a16:creationId xmlns:a16="http://schemas.microsoft.com/office/drawing/2014/main" id="{DA33410F-8A90-47F6-BD39-4AC0E4358351}"/>
              </a:ext>
            </a:extLst>
          </p:cNvPr>
          <p:cNvSpPr>
            <a:spLocks noGrp="1"/>
          </p:cNvSpPr>
          <p:nvPr>
            <p:ph type="dt" sz="half" idx="10"/>
          </p:nvPr>
        </p:nvSpPr>
        <p:spPr/>
        <p:txBody>
          <a:bodyPr rtlCol="0"/>
          <a:lstStyle/>
          <a:p>
            <a:fld id="{0E18920E-FD58-42AB-B72C-1D572F113C4A}" type="datetimeFigureOut">
              <a:rPr lang="nl-NL" smtClean="0"/>
              <a:t>7-11-2024</a:t>
            </a:fld>
            <a:endParaRPr lang="nl-NL"/>
          </a:p>
        </p:txBody>
      </p:sp>
      <p:sp>
        <p:nvSpPr>
          <p:cNvPr id="4" name="Tijdelijke aanduiding voor voettekst 3">
            <a:extLst>
              <a:ext uri="{FF2B5EF4-FFF2-40B4-BE49-F238E27FC236}">
                <a16:creationId xmlns:a16="http://schemas.microsoft.com/office/drawing/2014/main" id="{D1D819A9-F8DE-4E5C-AFC3-E0105ACD8295}"/>
              </a:ext>
            </a:extLst>
          </p:cNvPr>
          <p:cNvSpPr>
            <a:spLocks noGrp="1"/>
          </p:cNvSpPr>
          <p:nvPr>
            <p:ph type="ftr" sz="quarter" idx="11"/>
          </p:nvPr>
        </p:nvSpPr>
        <p:spPr/>
        <p:txBody>
          <a:bodyPr rtlCol="0"/>
          <a:lstStyle/>
          <a:p>
            <a:endParaRPr lang="nl-NL"/>
          </a:p>
        </p:txBody>
      </p:sp>
      <p:sp>
        <p:nvSpPr>
          <p:cNvPr id="5" name="Tijdelijke aanduiding voor dianummer 4">
            <a:extLst>
              <a:ext uri="{FF2B5EF4-FFF2-40B4-BE49-F238E27FC236}">
                <a16:creationId xmlns:a16="http://schemas.microsoft.com/office/drawing/2014/main" id="{A4E25320-A12F-4F3E-8EC9-11292FF36BEA}"/>
              </a:ext>
            </a:extLst>
          </p:cNvPr>
          <p:cNvSpPr>
            <a:spLocks noGrp="1"/>
          </p:cNvSpPr>
          <p:nvPr>
            <p:ph type="sldNum" sz="quarter" idx="12"/>
          </p:nvPr>
        </p:nvSpPr>
        <p:spPr/>
        <p:txBody>
          <a:bodyPr rtlCol="0"/>
          <a:lstStyle/>
          <a:p>
            <a:fld id="{F2739809-2D38-4FEB-A589-E4D50088B1DA}" type="slidenum">
              <a:rPr lang="nl-NL" smtClean="0"/>
              <a:t>‹nr.›</a:t>
            </a:fld>
            <a:endParaRPr lang="nl-NL"/>
          </a:p>
        </p:txBody>
      </p:sp>
      <p:sp>
        <p:nvSpPr>
          <p:cNvPr id="8" name="Tijdelijke aanduiding voor tekst 7">
            <a:extLst>
              <a:ext uri="{FF2B5EF4-FFF2-40B4-BE49-F238E27FC236}">
                <a16:creationId xmlns:a16="http://schemas.microsoft.com/office/drawing/2014/main" id="{DB993D08-8A5D-4511-89F2-22508AFAC62D}"/>
              </a:ext>
            </a:extLst>
          </p:cNvPr>
          <p:cNvSpPr>
            <a:spLocks noGrp="1"/>
          </p:cNvSpPr>
          <p:nvPr>
            <p:ph type="body" sz="quarter" idx="13" hasCustomPrompt="1"/>
          </p:nvPr>
        </p:nvSpPr>
        <p:spPr>
          <a:xfrm>
            <a:off x="3877056" y="4297680"/>
            <a:ext cx="4434840" cy="1188720"/>
          </a:xfrm>
        </p:spPr>
        <p:txBody>
          <a:bodyPr rtlCol="0"/>
          <a:lstStyle>
            <a:lvl1pPr marL="0" indent="0" algn="ctr">
              <a:buNone/>
              <a:defRPr sz="2400">
                <a:solidFill>
                  <a:schemeClr val="bg1"/>
                </a:solidFill>
                <a:latin typeface="+mj-lt"/>
              </a:defRPr>
            </a:lvl1pPr>
          </a:lstStyle>
          <a:p>
            <a:pPr lvl="0" rtl="0"/>
            <a:r>
              <a:rPr lang="nl-NL" noProof="0"/>
              <a:t>Klik om de tekststijlen van het model te bewerken</a:t>
            </a:r>
          </a:p>
        </p:txBody>
      </p:sp>
    </p:spTree>
    <p:extLst>
      <p:ext uri="{BB962C8B-B14F-4D97-AF65-F5344CB8AC3E}">
        <p14:creationId xmlns:p14="http://schemas.microsoft.com/office/powerpoint/2010/main" val="172453861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Team">
    <p:spTree>
      <p:nvGrpSpPr>
        <p:cNvPr id="1" name=""/>
        <p:cNvGrpSpPr/>
        <p:nvPr/>
      </p:nvGrpSpPr>
      <p:grpSpPr>
        <a:xfrm>
          <a:off x="0" y="0"/>
          <a:ext cx="0" cy="0"/>
          <a:chOff x="0" y="0"/>
          <a:chExt cx="0" cy="0"/>
        </a:xfrm>
      </p:grpSpPr>
      <p:sp>
        <p:nvSpPr>
          <p:cNvPr id="31" name="Tijdelijke aanduiding voor afbeelding 30">
            <a:extLst>
              <a:ext uri="{FF2B5EF4-FFF2-40B4-BE49-F238E27FC236}">
                <a16:creationId xmlns:a16="http://schemas.microsoft.com/office/drawing/2014/main" id="{740F3399-4083-4642-9BB0-A990D21E7031}"/>
              </a:ext>
            </a:extLst>
          </p:cNvPr>
          <p:cNvSpPr>
            <a:spLocks noGrp="1"/>
          </p:cNvSpPr>
          <p:nvPr>
            <p:ph type="pic" sz="quarter" idx="13"/>
          </p:nvPr>
        </p:nvSpPr>
        <p:spPr>
          <a:xfrm>
            <a:off x="328398" y="2204789"/>
            <a:ext cx="2053232" cy="1662194"/>
          </a:xfrm>
          <a:custGeom>
            <a:avLst/>
            <a:gdLst>
              <a:gd name="connsiteX0" fmla="*/ 1747 w 2053232"/>
              <a:gd name="connsiteY0" fmla="*/ 969110 h 1662194"/>
              <a:gd name="connsiteX1" fmla="*/ 2600 w 2053232"/>
              <a:gd name="connsiteY1" fmla="*/ 973994 h 1662194"/>
              <a:gd name="connsiteX2" fmla="*/ 5336 w 2053232"/>
              <a:gd name="connsiteY2" fmla="*/ 988563 h 1662194"/>
              <a:gd name="connsiteX3" fmla="*/ 6783 w 2053232"/>
              <a:gd name="connsiteY3" fmla="*/ 995844 h 1662194"/>
              <a:gd name="connsiteX4" fmla="*/ 6162 w 2053232"/>
              <a:gd name="connsiteY4" fmla="*/ 996145 h 1662194"/>
              <a:gd name="connsiteX5" fmla="*/ 1451 w 2053232"/>
              <a:gd name="connsiteY5" fmla="*/ 973537 h 1662194"/>
              <a:gd name="connsiteX6" fmla="*/ 1 w 2053232"/>
              <a:gd name="connsiteY6" fmla="*/ 957986 h 1662194"/>
              <a:gd name="connsiteX7" fmla="*/ 655 w 2053232"/>
              <a:gd name="connsiteY7" fmla="*/ 958871 h 1662194"/>
              <a:gd name="connsiteX8" fmla="*/ 2083 w 2053232"/>
              <a:gd name="connsiteY8" fmla="*/ 964112 h 1662194"/>
              <a:gd name="connsiteX9" fmla="*/ 1747 w 2053232"/>
              <a:gd name="connsiteY9" fmla="*/ 969110 h 1662194"/>
              <a:gd name="connsiteX10" fmla="*/ 711 w 2053232"/>
              <a:gd name="connsiteY10" fmla="*/ 963168 h 1662194"/>
              <a:gd name="connsiteX11" fmla="*/ 1 w 2053232"/>
              <a:gd name="connsiteY11" fmla="*/ 957986 h 1662194"/>
              <a:gd name="connsiteX12" fmla="*/ 1709192 w 2053232"/>
              <a:gd name="connsiteY12" fmla="*/ 427290 h 1662194"/>
              <a:gd name="connsiteX13" fmla="*/ 1697211 w 2053232"/>
              <a:gd name="connsiteY13" fmla="*/ 437869 h 1662194"/>
              <a:gd name="connsiteX14" fmla="*/ 1704734 w 2053232"/>
              <a:gd name="connsiteY14" fmla="*/ 435072 h 1662194"/>
              <a:gd name="connsiteX15" fmla="*/ 1710506 w 2053232"/>
              <a:gd name="connsiteY15" fmla="*/ 428699 h 1662194"/>
              <a:gd name="connsiteX16" fmla="*/ 1709192 w 2053232"/>
              <a:gd name="connsiteY16" fmla="*/ 427290 h 1662194"/>
              <a:gd name="connsiteX17" fmla="*/ 1602978 w 2053232"/>
              <a:gd name="connsiteY17" fmla="*/ 260909 h 1662194"/>
              <a:gd name="connsiteX18" fmla="*/ 1531109 w 2053232"/>
              <a:gd name="connsiteY18" fmla="*/ 324503 h 1662194"/>
              <a:gd name="connsiteX19" fmla="*/ 1532534 w 2053232"/>
              <a:gd name="connsiteY19" fmla="*/ 325909 h 1662194"/>
              <a:gd name="connsiteX20" fmla="*/ 1602978 w 2053232"/>
              <a:gd name="connsiteY20" fmla="*/ 260909 h 1662194"/>
              <a:gd name="connsiteX21" fmla="*/ 1738586 w 2053232"/>
              <a:gd name="connsiteY21" fmla="*/ 93 h 1662194"/>
              <a:gd name="connsiteX22" fmla="*/ 1741678 w 2053232"/>
              <a:gd name="connsiteY22" fmla="*/ 1125 h 1662194"/>
              <a:gd name="connsiteX23" fmla="*/ 1741688 w 2053232"/>
              <a:gd name="connsiteY23" fmla="*/ 7060 h 1662194"/>
              <a:gd name="connsiteX24" fmla="*/ 1738619 w 2053232"/>
              <a:gd name="connsiteY24" fmla="*/ 16733 h 1662194"/>
              <a:gd name="connsiteX25" fmla="*/ 1740091 w 2053232"/>
              <a:gd name="connsiteY25" fmla="*/ 23588 h 1662194"/>
              <a:gd name="connsiteX26" fmla="*/ 1738677 w 2053232"/>
              <a:gd name="connsiteY26" fmla="*/ 39142 h 1662194"/>
              <a:gd name="connsiteX27" fmla="*/ 1733427 w 2053232"/>
              <a:gd name="connsiteY27" fmla="*/ 62940 h 1662194"/>
              <a:gd name="connsiteX28" fmla="*/ 1730087 w 2053232"/>
              <a:gd name="connsiteY28" fmla="*/ 69352 h 1662194"/>
              <a:gd name="connsiteX29" fmla="*/ 1727650 w 2053232"/>
              <a:gd name="connsiteY29" fmla="*/ 72220 h 1662194"/>
              <a:gd name="connsiteX30" fmla="*/ 1683217 w 2053232"/>
              <a:gd name="connsiteY30" fmla="*/ 165659 h 1662194"/>
              <a:gd name="connsiteX31" fmla="*/ 1629846 w 2053232"/>
              <a:gd name="connsiteY31" fmla="*/ 229721 h 1662194"/>
              <a:gd name="connsiteX32" fmla="*/ 1628579 w 2053232"/>
              <a:gd name="connsiteY32" fmla="*/ 232307 h 1662194"/>
              <a:gd name="connsiteX33" fmla="*/ 1654744 w 2053232"/>
              <a:gd name="connsiteY33" fmla="*/ 218464 h 1662194"/>
              <a:gd name="connsiteX34" fmla="*/ 1708998 w 2053232"/>
              <a:gd name="connsiteY34" fmla="*/ 163943 h 1662194"/>
              <a:gd name="connsiteX35" fmla="*/ 1741523 w 2053232"/>
              <a:gd name="connsiteY35" fmla="*/ 130021 h 1662194"/>
              <a:gd name="connsiteX36" fmla="*/ 1745887 w 2053232"/>
              <a:gd name="connsiteY36" fmla="*/ 123817 h 1662194"/>
              <a:gd name="connsiteX37" fmla="*/ 1749348 w 2053232"/>
              <a:gd name="connsiteY37" fmla="*/ 121883 h 1662194"/>
              <a:gd name="connsiteX38" fmla="*/ 1752617 w 2053232"/>
              <a:gd name="connsiteY38" fmla="*/ 126013 h 1662194"/>
              <a:gd name="connsiteX39" fmla="*/ 1751495 w 2053232"/>
              <a:gd name="connsiteY39" fmla="*/ 142041 h 1662194"/>
              <a:gd name="connsiteX40" fmla="*/ 1727717 w 2053232"/>
              <a:gd name="connsiteY40" fmla="*/ 174701 h 1662194"/>
              <a:gd name="connsiteX41" fmla="*/ 1693354 w 2053232"/>
              <a:gd name="connsiteY41" fmla="*/ 214015 h 1662194"/>
              <a:gd name="connsiteX42" fmla="*/ 1692030 w 2053232"/>
              <a:gd name="connsiteY42" fmla="*/ 218421 h 1662194"/>
              <a:gd name="connsiteX43" fmla="*/ 1711837 w 2053232"/>
              <a:gd name="connsiteY43" fmla="*/ 198978 h 1662194"/>
              <a:gd name="connsiteX44" fmla="*/ 1731313 w 2053232"/>
              <a:gd name="connsiteY44" fmla="*/ 180273 h 1662194"/>
              <a:gd name="connsiteX45" fmla="*/ 1737207 w 2053232"/>
              <a:gd name="connsiteY45" fmla="*/ 178378 h 1662194"/>
              <a:gd name="connsiteX46" fmla="*/ 1739940 w 2053232"/>
              <a:gd name="connsiteY46" fmla="*/ 185555 h 1662194"/>
              <a:gd name="connsiteX47" fmla="*/ 1732246 w 2053232"/>
              <a:gd name="connsiteY47" fmla="*/ 204832 h 1662194"/>
              <a:gd name="connsiteX48" fmla="*/ 1686812 w 2053232"/>
              <a:gd name="connsiteY48" fmla="*/ 257845 h 1662194"/>
              <a:gd name="connsiteX49" fmla="*/ 1664556 w 2053232"/>
              <a:gd name="connsiteY49" fmla="*/ 288152 h 1662194"/>
              <a:gd name="connsiteX50" fmla="*/ 1664418 w 2053232"/>
              <a:gd name="connsiteY50" fmla="*/ 295304 h 1662194"/>
              <a:gd name="connsiteX51" fmla="*/ 1654080 w 2053232"/>
              <a:gd name="connsiteY51" fmla="*/ 308008 h 1662194"/>
              <a:gd name="connsiteX52" fmla="*/ 1646666 w 2053232"/>
              <a:gd name="connsiteY52" fmla="*/ 310801 h 1662194"/>
              <a:gd name="connsiteX53" fmla="*/ 1571164 w 2053232"/>
              <a:gd name="connsiteY53" fmla="*/ 394989 h 1662194"/>
              <a:gd name="connsiteX54" fmla="*/ 1534274 w 2053232"/>
              <a:gd name="connsiteY54" fmla="*/ 423366 h 1662194"/>
              <a:gd name="connsiteX55" fmla="*/ 1534563 w 2053232"/>
              <a:gd name="connsiteY55" fmla="*/ 425295 h 1662194"/>
              <a:gd name="connsiteX56" fmla="*/ 1535201 w 2053232"/>
              <a:gd name="connsiteY56" fmla="*/ 427332 h 1662194"/>
              <a:gd name="connsiteX57" fmla="*/ 1587187 w 2053232"/>
              <a:gd name="connsiteY57" fmla="*/ 384880 h 1662194"/>
              <a:gd name="connsiteX58" fmla="*/ 1719887 w 2053232"/>
              <a:gd name="connsiteY58" fmla="*/ 260608 h 1662194"/>
              <a:gd name="connsiteX59" fmla="*/ 1758213 w 2053232"/>
              <a:gd name="connsiteY59" fmla="*/ 213165 h 1662194"/>
              <a:gd name="connsiteX60" fmla="*/ 1785353 w 2053232"/>
              <a:gd name="connsiteY60" fmla="*/ 183058 h 1662194"/>
              <a:gd name="connsiteX61" fmla="*/ 1800878 w 2053232"/>
              <a:gd name="connsiteY61" fmla="*/ 176962 h 1662194"/>
              <a:gd name="connsiteX62" fmla="*/ 1807769 w 2053232"/>
              <a:gd name="connsiteY62" fmla="*/ 180970 h 1662194"/>
              <a:gd name="connsiteX63" fmla="*/ 1805034 w 2053232"/>
              <a:gd name="connsiteY63" fmla="*/ 186998 h 1662194"/>
              <a:gd name="connsiteX64" fmla="*/ 1803514 w 2053232"/>
              <a:gd name="connsiteY64" fmla="*/ 187897 h 1662194"/>
              <a:gd name="connsiteX65" fmla="*/ 1788211 w 2053232"/>
              <a:gd name="connsiteY65" fmla="*/ 205008 h 1662194"/>
              <a:gd name="connsiteX66" fmla="*/ 1789190 w 2053232"/>
              <a:gd name="connsiteY66" fmla="*/ 211516 h 1662194"/>
              <a:gd name="connsiteX67" fmla="*/ 1787239 w 2053232"/>
              <a:gd name="connsiteY67" fmla="*/ 219092 h 1662194"/>
              <a:gd name="connsiteX68" fmla="*/ 1775377 w 2053232"/>
              <a:gd name="connsiteY68" fmla="*/ 223853 h 1662194"/>
              <a:gd name="connsiteX69" fmla="*/ 1790824 w 2053232"/>
              <a:gd name="connsiteY69" fmla="*/ 220183 h 1662194"/>
              <a:gd name="connsiteX70" fmla="*/ 1809141 w 2053232"/>
              <a:gd name="connsiteY70" fmla="*/ 193038 h 1662194"/>
              <a:gd name="connsiteX71" fmla="*/ 1812132 w 2053232"/>
              <a:gd name="connsiteY71" fmla="*/ 187244 h 1662194"/>
              <a:gd name="connsiteX72" fmla="*/ 1822286 w 2053232"/>
              <a:gd name="connsiteY72" fmla="*/ 187265 h 1662194"/>
              <a:gd name="connsiteX73" fmla="*/ 1830358 w 2053232"/>
              <a:gd name="connsiteY73" fmla="*/ 185176 h 1662194"/>
              <a:gd name="connsiteX74" fmla="*/ 1843211 w 2053232"/>
              <a:gd name="connsiteY74" fmla="*/ 166452 h 1662194"/>
              <a:gd name="connsiteX75" fmla="*/ 1848681 w 2053232"/>
              <a:gd name="connsiteY75" fmla="*/ 166146 h 1662194"/>
              <a:gd name="connsiteX76" fmla="*/ 1849368 w 2053232"/>
              <a:gd name="connsiteY76" fmla="*/ 171453 h 1662194"/>
              <a:gd name="connsiteX77" fmla="*/ 1847180 w 2053232"/>
              <a:gd name="connsiteY77" fmla="*/ 179643 h 1662194"/>
              <a:gd name="connsiteX78" fmla="*/ 1850416 w 2053232"/>
              <a:gd name="connsiteY78" fmla="*/ 193102 h 1662194"/>
              <a:gd name="connsiteX79" fmla="*/ 1850533 w 2053232"/>
              <a:gd name="connsiteY79" fmla="*/ 200487 h 1662194"/>
              <a:gd name="connsiteX80" fmla="*/ 1841762 w 2053232"/>
              <a:gd name="connsiteY80" fmla="*/ 230219 h 1662194"/>
              <a:gd name="connsiteX81" fmla="*/ 1840128 w 2053232"/>
              <a:gd name="connsiteY81" fmla="*/ 234029 h 1662194"/>
              <a:gd name="connsiteX82" fmla="*/ 1834337 w 2053232"/>
              <a:gd name="connsiteY82" fmla="*/ 240281 h 1662194"/>
              <a:gd name="connsiteX83" fmla="*/ 1794161 w 2053232"/>
              <a:gd name="connsiteY83" fmla="*/ 326066 h 1662194"/>
              <a:gd name="connsiteX84" fmla="*/ 1734264 w 2053232"/>
              <a:gd name="connsiteY84" fmla="*/ 398100 h 1662194"/>
              <a:gd name="connsiteX85" fmla="*/ 1757954 w 2053232"/>
              <a:gd name="connsiteY85" fmla="*/ 386885 h 1662194"/>
              <a:gd name="connsiteX86" fmla="*/ 1812738 w 2053232"/>
              <a:gd name="connsiteY86" fmla="*/ 333679 h 1662194"/>
              <a:gd name="connsiteX87" fmla="*/ 1849624 w 2053232"/>
              <a:gd name="connsiteY87" fmla="*/ 295005 h 1662194"/>
              <a:gd name="connsiteX88" fmla="*/ 1852870 w 2053232"/>
              <a:gd name="connsiteY88" fmla="*/ 290172 h 1662194"/>
              <a:gd name="connsiteX89" fmla="*/ 1856990 w 2053232"/>
              <a:gd name="connsiteY89" fmla="*/ 287489 h 1662194"/>
              <a:gd name="connsiteX90" fmla="*/ 1860257 w 2053232"/>
              <a:gd name="connsiteY90" fmla="*/ 292345 h 1662194"/>
              <a:gd name="connsiteX91" fmla="*/ 1856935 w 2053232"/>
              <a:gd name="connsiteY91" fmla="*/ 312082 h 1662194"/>
              <a:gd name="connsiteX92" fmla="*/ 1832410 w 2053232"/>
              <a:gd name="connsiteY92" fmla="*/ 342707 h 1662194"/>
              <a:gd name="connsiteX93" fmla="*/ 1798281 w 2053232"/>
              <a:gd name="connsiteY93" fmla="*/ 385043 h 1662194"/>
              <a:gd name="connsiteX94" fmla="*/ 1821404 w 2053232"/>
              <a:gd name="connsiteY94" fmla="*/ 361975 h 1662194"/>
              <a:gd name="connsiteX95" fmla="*/ 1839377 w 2053232"/>
              <a:gd name="connsiteY95" fmla="*/ 345017 h 1662194"/>
              <a:gd name="connsiteX96" fmla="*/ 1844941 w 2053232"/>
              <a:gd name="connsiteY96" fmla="*/ 343860 h 1662194"/>
              <a:gd name="connsiteX97" fmla="*/ 1847164 w 2053232"/>
              <a:gd name="connsiteY97" fmla="*/ 349842 h 1662194"/>
              <a:gd name="connsiteX98" fmla="*/ 1838441 w 2053232"/>
              <a:gd name="connsiteY98" fmla="*/ 371820 h 1662194"/>
              <a:gd name="connsiteX99" fmla="*/ 1820021 w 2053232"/>
              <a:gd name="connsiteY99" fmla="*/ 393881 h 1662194"/>
              <a:gd name="connsiteX100" fmla="*/ 1843248 w 2053232"/>
              <a:gd name="connsiteY100" fmla="*/ 387648 h 1662194"/>
              <a:gd name="connsiteX101" fmla="*/ 1826441 w 2053232"/>
              <a:gd name="connsiteY101" fmla="*/ 407232 h 1662194"/>
              <a:gd name="connsiteX102" fmla="*/ 1798340 w 2053232"/>
              <a:gd name="connsiteY102" fmla="*/ 418475 h 1662194"/>
              <a:gd name="connsiteX103" fmla="*/ 1788058 w 2053232"/>
              <a:gd name="connsiteY103" fmla="*/ 430814 h 1662194"/>
              <a:gd name="connsiteX104" fmla="*/ 1778251 w 2053232"/>
              <a:gd name="connsiteY104" fmla="*/ 444105 h 1662194"/>
              <a:gd name="connsiteX105" fmla="*/ 1777136 w 2053232"/>
              <a:gd name="connsiteY105" fmla="*/ 455772 h 1662194"/>
              <a:gd name="connsiteX106" fmla="*/ 1768840 w 2053232"/>
              <a:gd name="connsiteY106" fmla="*/ 473253 h 1662194"/>
              <a:gd name="connsiteX107" fmla="*/ 1767669 w 2053232"/>
              <a:gd name="connsiteY107" fmla="*/ 473535 h 1662194"/>
              <a:gd name="connsiteX108" fmla="*/ 1761087 w 2053232"/>
              <a:gd name="connsiteY108" fmla="*/ 482599 h 1662194"/>
              <a:gd name="connsiteX109" fmla="*/ 1754725 w 2053232"/>
              <a:gd name="connsiteY109" fmla="*/ 491656 h 1662194"/>
              <a:gd name="connsiteX110" fmla="*/ 1753278 w 2053232"/>
              <a:gd name="connsiteY110" fmla="*/ 493037 h 1662194"/>
              <a:gd name="connsiteX111" fmla="*/ 1720463 w 2053232"/>
              <a:gd name="connsiteY111" fmla="*/ 549260 h 1662194"/>
              <a:gd name="connsiteX112" fmla="*/ 1718209 w 2053232"/>
              <a:gd name="connsiteY112" fmla="*/ 551879 h 1662194"/>
              <a:gd name="connsiteX113" fmla="*/ 1803757 w 2053232"/>
              <a:gd name="connsiteY113" fmla="*/ 541126 h 1662194"/>
              <a:gd name="connsiteX114" fmla="*/ 1908472 w 2053232"/>
              <a:gd name="connsiteY114" fmla="*/ 497141 h 1662194"/>
              <a:gd name="connsiteX115" fmla="*/ 1905273 w 2053232"/>
              <a:gd name="connsiteY115" fmla="*/ 519902 h 1662194"/>
              <a:gd name="connsiteX116" fmla="*/ 1912288 w 2053232"/>
              <a:gd name="connsiteY116" fmla="*/ 539411 h 1662194"/>
              <a:gd name="connsiteX117" fmla="*/ 1920238 w 2053232"/>
              <a:gd name="connsiteY117" fmla="*/ 582026 h 1662194"/>
              <a:gd name="connsiteX118" fmla="*/ 1920301 w 2053232"/>
              <a:gd name="connsiteY118" fmla="*/ 589050 h 1662194"/>
              <a:gd name="connsiteX119" fmla="*/ 1945762 w 2053232"/>
              <a:gd name="connsiteY119" fmla="*/ 592554 h 1662194"/>
              <a:gd name="connsiteX120" fmla="*/ 1816063 w 2053232"/>
              <a:gd name="connsiteY120" fmla="*/ 717694 h 1662194"/>
              <a:gd name="connsiteX121" fmla="*/ 1911348 w 2053232"/>
              <a:gd name="connsiteY121" fmla="*/ 691712 h 1662194"/>
              <a:gd name="connsiteX122" fmla="*/ 1930339 w 2053232"/>
              <a:gd name="connsiteY122" fmla="*/ 728505 h 1662194"/>
              <a:gd name="connsiteX123" fmla="*/ 1888884 w 2053232"/>
              <a:gd name="connsiteY123" fmla="*/ 763212 h 1662194"/>
              <a:gd name="connsiteX124" fmla="*/ 1881504 w 2053232"/>
              <a:gd name="connsiteY124" fmla="*/ 829360 h 1662194"/>
              <a:gd name="connsiteX125" fmla="*/ 1898869 w 2053232"/>
              <a:gd name="connsiteY125" fmla="*/ 889102 h 1662194"/>
              <a:gd name="connsiteX126" fmla="*/ 1921601 w 2053232"/>
              <a:gd name="connsiteY126" fmla="*/ 907477 h 1662194"/>
              <a:gd name="connsiteX127" fmla="*/ 1955508 w 2053232"/>
              <a:gd name="connsiteY127" fmla="*/ 940738 h 1662194"/>
              <a:gd name="connsiteX128" fmla="*/ 1976481 w 2053232"/>
              <a:gd name="connsiteY128" fmla="*/ 961353 h 1662194"/>
              <a:gd name="connsiteX129" fmla="*/ 2037146 w 2053232"/>
              <a:gd name="connsiteY129" fmla="*/ 950953 h 1662194"/>
              <a:gd name="connsiteX130" fmla="*/ 1962580 w 2053232"/>
              <a:gd name="connsiteY130" fmla="*/ 1007610 h 1662194"/>
              <a:gd name="connsiteX131" fmla="*/ 2028421 w 2053232"/>
              <a:gd name="connsiteY131" fmla="*/ 998611 h 1662194"/>
              <a:gd name="connsiteX132" fmla="*/ 2050829 w 2053232"/>
              <a:gd name="connsiteY132" fmla="*/ 1001611 h 1662194"/>
              <a:gd name="connsiteX133" fmla="*/ 2041050 w 2053232"/>
              <a:gd name="connsiteY133" fmla="*/ 1019506 h 1662194"/>
              <a:gd name="connsiteX134" fmla="*/ 1996418 w 2053232"/>
              <a:gd name="connsiteY134" fmla="*/ 1050687 h 1662194"/>
              <a:gd name="connsiteX135" fmla="*/ 1907231 w 2053232"/>
              <a:gd name="connsiteY135" fmla="*/ 1134124 h 1662194"/>
              <a:gd name="connsiteX136" fmla="*/ 1999628 w 2053232"/>
              <a:gd name="connsiteY136" fmla="*/ 1094067 h 1662194"/>
              <a:gd name="connsiteX137" fmla="*/ 1908700 w 2053232"/>
              <a:gd name="connsiteY137" fmla="*/ 1179865 h 1662194"/>
              <a:gd name="connsiteX138" fmla="*/ 1889869 w 2053232"/>
              <a:gd name="connsiteY138" fmla="*/ 1207997 h 1662194"/>
              <a:gd name="connsiteX139" fmla="*/ 1853632 w 2053232"/>
              <a:gd name="connsiteY139" fmla="*/ 1277417 h 1662194"/>
              <a:gd name="connsiteX140" fmla="*/ 1857097 w 2053232"/>
              <a:gd name="connsiteY140" fmla="*/ 1285053 h 1662194"/>
              <a:gd name="connsiteX141" fmla="*/ 1909020 w 2053232"/>
              <a:gd name="connsiteY141" fmla="*/ 1272282 h 1662194"/>
              <a:gd name="connsiteX142" fmla="*/ 1848099 w 2053232"/>
              <a:gd name="connsiteY142" fmla="*/ 1331631 h 1662194"/>
              <a:gd name="connsiteX143" fmla="*/ 1782898 w 2053232"/>
              <a:gd name="connsiteY143" fmla="*/ 1377919 h 1662194"/>
              <a:gd name="connsiteX144" fmla="*/ 1832839 w 2053232"/>
              <a:gd name="connsiteY144" fmla="*/ 1369576 h 1662194"/>
              <a:gd name="connsiteX145" fmla="*/ 1899110 w 2053232"/>
              <a:gd name="connsiteY145" fmla="*/ 1342149 h 1662194"/>
              <a:gd name="connsiteX146" fmla="*/ 1924893 w 2053232"/>
              <a:gd name="connsiteY146" fmla="*/ 1350730 h 1662194"/>
              <a:gd name="connsiteX147" fmla="*/ 1864819 w 2053232"/>
              <a:gd name="connsiteY147" fmla="*/ 1394423 h 1662194"/>
              <a:gd name="connsiteX148" fmla="*/ 1829716 w 2053232"/>
              <a:gd name="connsiteY148" fmla="*/ 1414866 h 1662194"/>
              <a:gd name="connsiteX149" fmla="*/ 1816667 w 2053232"/>
              <a:gd name="connsiteY149" fmla="*/ 1430084 h 1662194"/>
              <a:gd name="connsiteX150" fmla="*/ 1781075 w 2053232"/>
              <a:gd name="connsiteY150" fmla="*/ 1483976 h 1662194"/>
              <a:gd name="connsiteX151" fmla="*/ 1662135 w 2053232"/>
              <a:gd name="connsiteY151" fmla="*/ 1545641 h 1662194"/>
              <a:gd name="connsiteX152" fmla="*/ 1228496 w 2053232"/>
              <a:gd name="connsiteY152" fmla="*/ 1654846 h 1662194"/>
              <a:gd name="connsiteX153" fmla="*/ 320644 w 2053232"/>
              <a:gd name="connsiteY153" fmla="*/ 1379412 h 1662194"/>
              <a:gd name="connsiteX154" fmla="*/ 270759 w 2053232"/>
              <a:gd name="connsiteY154" fmla="*/ 1337481 h 1662194"/>
              <a:gd name="connsiteX155" fmla="*/ 228113 w 2053232"/>
              <a:gd name="connsiteY155" fmla="*/ 1299667 h 1662194"/>
              <a:gd name="connsiteX156" fmla="*/ 245333 w 2053232"/>
              <a:gd name="connsiteY156" fmla="*/ 1285763 h 1662194"/>
              <a:gd name="connsiteX157" fmla="*/ 213717 w 2053232"/>
              <a:gd name="connsiteY157" fmla="*/ 1249396 h 1662194"/>
              <a:gd name="connsiteX158" fmla="*/ 113881 w 2053232"/>
              <a:gd name="connsiteY158" fmla="*/ 1137192 h 1662194"/>
              <a:gd name="connsiteX159" fmla="*/ 73849 w 2053232"/>
              <a:gd name="connsiteY159" fmla="*/ 1113100 h 1662194"/>
              <a:gd name="connsiteX160" fmla="*/ 20263 w 2053232"/>
              <a:gd name="connsiteY160" fmla="*/ 1050943 h 1662194"/>
              <a:gd name="connsiteX161" fmla="*/ 8595 w 2053232"/>
              <a:gd name="connsiteY161" fmla="*/ 1004970 h 1662194"/>
              <a:gd name="connsiteX162" fmla="*/ 6783 w 2053232"/>
              <a:gd name="connsiteY162" fmla="*/ 995844 h 1662194"/>
              <a:gd name="connsiteX163" fmla="*/ 9724 w 2053232"/>
              <a:gd name="connsiteY163" fmla="*/ 994413 h 1662194"/>
              <a:gd name="connsiteX164" fmla="*/ 11037 w 2053232"/>
              <a:gd name="connsiteY164" fmla="*/ 999486 h 1662194"/>
              <a:gd name="connsiteX165" fmla="*/ 17989 w 2053232"/>
              <a:gd name="connsiteY165" fmla="*/ 1017464 h 1662194"/>
              <a:gd name="connsiteX166" fmla="*/ 21860 w 2053232"/>
              <a:gd name="connsiteY166" fmla="*/ 998437 h 1662194"/>
              <a:gd name="connsiteX167" fmla="*/ 16531 w 2053232"/>
              <a:gd name="connsiteY167" fmla="*/ 989724 h 1662194"/>
              <a:gd name="connsiteX168" fmla="*/ 12243 w 2053232"/>
              <a:gd name="connsiteY168" fmla="*/ 993188 h 1662194"/>
              <a:gd name="connsiteX169" fmla="*/ 9724 w 2053232"/>
              <a:gd name="connsiteY169" fmla="*/ 994413 h 1662194"/>
              <a:gd name="connsiteX170" fmla="*/ 7918 w 2053232"/>
              <a:gd name="connsiteY170" fmla="*/ 987443 h 1662194"/>
              <a:gd name="connsiteX171" fmla="*/ 2406 w 2053232"/>
              <a:gd name="connsiteY171" fmla="*/ 965300 h 1662194"/>
              <a:gd name="connsiteX172" fmla="*/ 2083 w 2053232"/>
              <a:gd name="connsiteY172" fmla="*/ 964112 h 1662194"/>
              <a:gd name="connsiteX173" fmla="*/ 2754 w 2053232"/>
              <a:gd name="connsiteY173" fmla="*/ 954092 h 1662194"/>
              <a:gd name="connsiteX174" fmla="*/ 31566 w 2053232"/>
              <a:gd name="connsiteY174" fmla="*/ 893447 h 1662194"/>
              <a:gd name="connsiteX175" fmla="*/ 52207 w 2053232"/>
              <a:gd name="connsiteY175" fmla="*/ 854594 h 1662194"/>
              <a:gd name="connsiteX176" fmla="*/ 50190 w 2053232"/>
              <a:gd name="connsiteY176" fmla="*/ 820622 h 1662194"/>
              <a:gd name="connsiteX177" fmla="*/ 98778 w 2053232"/>
              <a:gd name="connsiteY177" fmla="*/ 798878 h 1662194"/>
              <a:gd name="connsiteX178" fmla="*/ 39477 w 2053232"/>
              <a:gd name="connsiteY178" fmla="*/ 728797 h 1662194"/>
              <a:gd name="connsiteX179" fmla="*/ 32418 w 2053232"/>
              <a:gd name="connsiteY179" fmla="*/ 714135 h 1662194"/>
              <a:gd name="connsiteX180" fmla="*/ 53539 w 2053232"/>
              <a:gd name="connsiteY180" fmla="*/ 660124 h 1662194"/>
              <a:gd name="connsiteX181" fmla="*/ 56973 w 2053232"/>
              <a:gd name="connsiteY181" fmla="*/ 651407 h 1662194"/>
              <a:gd name="connsiteX182" fmla="*/ 65177 w 2053232"/>
              <a:gd name="connsiteY182" fmla="*/ 634051 h 1662194"/>
              <a:gd name="connsiteX183" fmla="*/ 95409 w 2053232"/>
              <a:gd name="connsiteY183" fmla="*/ 628914 h 1662194"/>
              <a:gd name="connsiteX184" fmla="*/ 77587 w 2053232"/>
              <a:gd name="connsiteY184" fmla="*/ 617521 h 1662194"/>
              <a:gd name="connsiteX185" fmla="*/ 40415 w 2053232"/>
              <a:gd name="connsiteY185" fmla="*/ 577949 h 1662194"/>
              <a:gd name="connsiteX186" fmla="*/ 55220 w 2053232"/>
              <a:gd name="connsiteY186" fmla="*/ 538444 h 1662194"/>
              <a:gd name="connsiteX187" fmla="*/ 60444 w 2053232"/>
              <a:gd name="connsiteY187" fmla="*/ 532091 h 1662194"/>
              <a:gd name="connsiteX188" fmla="*/ 50997 w 2053232"/>
              <a:gd name="connsiteY188" fmla="*/ 524292 h 1662194"/>
              <a:gd name="connsiteX189" fmla="*/ 29798 w 2053232"/>
              <a:gd name="connsiteY189" fmla="*/ 496296 h 1662194"/>
              <a:gd name="connsiteX190" fmla="*/ 18025 w 2053232"/>
              <a:gd name="connsiteY190" fmla="*/ 476705 h 1662194"/>
              <a:gd name="connsiteX191" fmla="*/ 6383 w 2053232"/>
              <a:gd name="connsiteY191" fmla="*/ 468980 h 1662194"/>
              <a:gd name="connsiteX192" fmla="*/ 3045 w 2053232"/>
              <a:gd name="connsiteY192" fmla="*/ 462188 h 1662194"/>
              <a:gd name="connsiteX193" fmla="*/ 3242 w 2053232"/>
              <a:gd name="connsiteY193" fmla="*/ 428263 h 1662194"/>
              <a:gd name="connsiteX194" fmla="*/ 4902 w 2053232"/>
              <a:gd name="connsiteY194" fmla="*/ 419485 h 1662194"/>
              <a:gd name="connsiteX195" fmla="*/ 23741 w 2053232"/>
              <a:gd name="connsiteY195" fmla="*/ 386265 h 1662194"/>
              <a:gd name="connsiteX196" fmla="*/ 38036 w 2053232"/>
              <a:gd name="connsiteY196" fmla="*/ 332362 h 1662194"/>
              <a:gd name="connsiteX197" fmla="*/ 37374 w 2053232"/>
              <a:gd name="connsiteY197" fmla="*/ 297860 h 1662194"/>
              <a:gd name="connsiteX198" fmla="*/ 38063 w 2053232"/>
              <a:gd name="connsiteY198" fmla="*/ 289963 h 1662194"/>
              <a:gd name="connsiteX199" fmla="*/ 33975 w 2053232"/>
              <a:gd name="connsiteY199" fmla="*/ 258363 h 1662194"/>
              <a:gd name="connsiteX200" fmla="*/ 37609 w 2053232"/>
              <a:gd name="connsiteY200" fmla="*/ 250972 h 1662194"/>
              <a:gd name="connsiteX201" fmla="*/ 81248 w 2053232"/>
              <a:gd name="connsiteY201" fmla="*/ 248413 h 1662194"/>
              <a:gd name="connsiteX202" fmla="*/ 87027 w 2053232"/>
              <a:gd name="connsiteY202" fmla="*/ 225202 h 1662194"/>
              <a:gd name="connsiteX203" fmla="*/ 79230 w 2053232"/>
              <a:gd name="connsiteY203" fmla="*/ 214441 h 1662194"/>
              <a:gd name="connsiteX204" fmla="*/ 80687 w 2053232"/>
              <a:gd name="connsiteY204" fmla="*/ 207245 h 1662194"/>
              <a:gd name="connsiteX205" fmla="*/ 87562 w 2053232"/>
              <a:gd name="connsiteY205" fmla="*/ 209678 h 1662194"/>
              <a:gd name="connsiteX206" fmla="*/ 124300 w 2053232"/>
              <a:gd name="connsiteY206" fmla="*/ 233881 h 1662194"/>
              <a:gd name="connsiteX207" fmla="*/ 177765 w 2053232"/>
              <a:gd name="connsiteY207" fmla="*/ 267332 h 1662194"/>
              <a:gd name="connsiteX208" fmla="*/ 187213 w 2053232"/>
              <a:gd name="connsiteY208" fmla="*/ 261926 h 1662194"/>
              <a:gd name="connsiteX209" fmla="*/ 194337 w 2053232"/>
              <a:gd name="connsiteY209" fmla="*/ 257205 h 1662194"/>
              <a:gd name="connsiteX210" fmla="*/ 210833 w 2053232"/>
              <a:gd name="connsiteY210" fmla="*/ 261979 h 1662194"/>
              <a:gd name="connsiteX211" fmla="*/ 220951 w 2053232"/>
              <a:gd name="connsiteY211" fmla="*/ 273511 h 1662194"/>
              <a:gd name="connsiteX212" fmla="*/ 221308 w 2053232"/>
              <a:gd name="connsiteY212" fmla="*/ 276617 h 1662194"/>
              <a:gd name="connsiteX213" fmla="*/ 220390 w 2053232"/>
              <a:gd name="connsiteY213" fmla="*/ 277794 h 1662194"/>
              <a:gd name="connsiteX214" fmla="*/ 219184 w 2053232"/>
              <a:gd name="connsiteY214" fmla="*/ 278292 h 1662194"/>
              <a:gd name="connsiteX215" fmla="*/ 219828 w 2053232"/>
              <a:gd name="connsiteY215" fmla="*/ 278515 h 1662194"/>
              <a:gd name="connsiteX216" fmla="*/ 220390 w 2053232"/>
              <a:gd name="connsiteY216" fmla="*/ 277794 h 1662194"/>
              <a:gd name="connsiteX217" fmla="*/ 225602 w 2053232"/>
              <a:gd name="connsiteY217" fmla="*/ 275640 h 1662194"/>
              <a:gd name="connsiteX218" fmla="*/ 238725 w 2053232"/>
              <a:gd name="connsiteY218" fmla="*/ 267703 h 1662194"/>
              <a:gd name="connsiteX219" fmla="*/ 327695 w 2053232"/>
              <a:gd name="connsiteY219" fmla="*/ 292934 h 1662194"/>
              <a:gd name="connsiteX220" fmla="*/ 931840 w 2053232"/>
              <a:gd name="connsiteY220" fmla="*/ 361634 h 1662194"/>
              <a:gd name="connsiteX221" fmla="*/ 966002 w 2053232"/>
              <a:gd name="connsiteY221" fmla="*/ 358425 h 1662194"/>
              <a:gd name="connsiteX222" fmla="*/ 1205961 w 2053232"/>
              <a:gd name="connsiteY222" fmla="*/ 337022 h 1662194"/>
              <a:gd name="connsiteX223" fmla="*/ 1443310 w 2053232"/>
              <a:gd name="connsiteY223" fmla="*/ 250536 h 1662194"/>
              <a:gd name="connsiteX224" fmla="*/ 1571239 w 2053232"/>
              <a:gd name="connsiteY224" fmla="*/ 134904 h 1662194"/>
              <a:gd name="connsiteX225" fmla="*/ 1624247 w 2053232"/>
              <a:gd name="connsiteY225" fmla="*/ 82363 h 1662194"/>
              <a:gd name="connsiteX226" fmla="*/ 1671755 w 2053232"/>
              <a:gd name="connsiteY226" fmla="*/ 24072 h 1662194"/>
              <a:gd name="connsiteX227" fmla="*/ 1689813 w 2053232"/>
              <a:gd name="connsiteY227" fmla="*/ 12077 h 1662194"/>
              <a:gd name="connsiteX228" fmla="*/ 1695539 w 2053232"/>
              <a:gd name="connsiteY228" fmla="*/ 12005 h 1662194"/>
              <a:gd name="connsiteX229" fmla="*/ 1700566 w 2053232"/>
              <a:gd name="connsiteY229" fmla="*/ 15349 h 1662194"/>
              <a:gd name="connsiteX230" fmla="*/ 1699205 w 2053232"/>
              <a:gd name="connsiteY230" fmla="*/ 20240 h 1662194"/>
              <a:gd name="connsiteX231" fmla="*/ 1695944 w 2053232"/>
              <a:gd name="connsiteY231" fmla="*/ 22773 h 1662194"/>
              <a:gd name="connsiteX232" fmla="*/ 1681449 w 2053232"/>
              <a:gd name="connsiteY232" fmla="*/ 38645 h 1662194"/>
              <a:gd name="connsiteX233" fmla="*/ 1682350 w 2053232"/>
              <a:gd name="connsiteY233" fmla="*/ 47579 h 1662194"/>
              <a:gd name="connsiteX234" fmla="*/ 1680109 w 2053232"/>
              <a:gd name="connsiteY234" fmla="*/ 53954 h 1662194"/>
              <a:gd name="connsiteX235" fmla="*/ 1666763 w 2053232"/>
              <a:gd name="connsiteY235" fmla="*/ 59855 h 1662194"/>
              <a:gd name="connsiteX236" fmla="*/ 1697533 w 2053232"/>
              <a:gd name="connsiteY236" fmla="*/ 37014 h 1662194"/>
              <a:gd name="connsiteX237" fmla="*/ 1703407 w 2053232"/>
              <a:gd name="connsiteY237" fmla="*/ 23976 h 1662194"/>
              <a:gd name="connsiteX238" fmla="*/ 1715247 w 2053232"/>
              <a:gd name="connsiteY238" fmla="*/ 22729 h 1662194"/>
              <a:gd name="connsiteX239" fmla="*/ 1722750 w 2053232"/>
              <a:gd name="connsiteY239" fmla="*/ 20538 h 1662194"/>
              <a:gd name="connsiteX240" fmla="*/ 1735751 w 2053232"/>
              <a:gd name="connsiteY240" fmla="*/ 1324 h 1662194"/>
              <a:gd name="connsiteX241" fmla="*/ 1738586 w 2053232"/>
              <a:gd name="connsiteY241" fmla="*/ 93 h 16621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Lst>
            <a:rect l="l" t="t" r="r" b="b"/>
            <a:pathLst>
              <a:path w="2053232" h="1662194">
                <a:moveTo>
                  <a:pt x="1747" y="969110"/>
                </a:moveTo>
                <a:lnTo>
                  <a:pt x="2600" y="973994"/>
                </a:lnTo>
                <a:cubicBezTo>
                  <a:pt x="3388" y="978333"/>
                  <a:pt x="4319" y="983294"/>
                  <a:pt x="5336" y="988563"/>
                </a:cubicBezTo>
                <a:lnTo>
                  <a:pt x="6783" y="995844"/>
                </a:lnTo>
                <a:lnTo>
                  <a:pt x="6162" y="996145"/>
                </a:lnTo>
                <a:cubicBezTo>
                  <a:pt x="2943" y="994268"/>
                  <a:pt x="1387" y="985372"/>
                  <a:pt x="1451" y="973537"/>
                </a:cubicBezTo>
                <a:close/>
                <a:moveTo>
                  <a:pt x="1" y="957986"/>
                </a:moveTo>
                <a:cubicBezTo>
                  <a:pt x="0" y="957153"/>
                  <a:pt x="236" y="957550"/>
                  <a:pt x="655" y="958871"/>
                </a:cubicBezTo>
                <a:lnTo>
                  <a:pt x="2083" y="964112"/>
                </a:lnTo>
                <a:lnTo>
                  <a:pt x="1747" y="969110"/>
                </a:lnTo>
                <a:lnTo>
                  <a:pt x="711" y="963168"/>
                </a:lnTo>
                <a:cubicBezTo>
                  <a:pt x="260" y="960394"/>
                  <a:pt x="6" y="958561"/>
                  <a:pt x="1" y="957986"/>
                </a:cubicBezTo>
                <a:close/>
                <a:moveTo>
                  <a:pt x="1709192" y="427290"/>
                </a:moveTo>
                <a:cubicBezTo>
                  <a:pt x="1705198" y="430816"/>
                  <a:pt x="1701204" y="434343"/>
                  <a:pt x="1697211" y="437869"/>
                </a:cubicBezTo>
                <a:cubicBezTo>
                  <a:pt x="1699608" y="436940"/>
                  <a:pt x="1702226" y="436004"/>
                  <a:pt x="1704734" y="435072"/>
                </a:cubicBezTo>
                <a:cubicBezTo>
                  <a:pt x="1706622" y="432949"/>
                  <a:pt x="1708638" y="430943"/>
                  <a:pt x="1710506" y="428699"/>
                </a:cubicBezTo>
                <a:cubicBezTo>
                  <a:pt x="1710105" y="428228"/>
                  <a:pt x="1709594" y="427761"/>
                  <a:pt x="1709192" y="427290"/>
                </a:cubicBezTo>
                <a:close/>
                <a:moveTo>
                  <a:pt x="1602978" y="260909"/>
                </a:moveTo>
                <a:cubicBezTo>
                  <a:pt x="1579015" y="282067"/>
                  <a:pt x="1555072" y="303345"/>
                  <a:pt x="1531109" y="324503"/>
                </a:cubicBezTo>
                <a:cubicBezTo>
                  <a:pt x="1531621" y="324970"/>
                  <a:pt x="1532023" y="325441"/>
                  <a:pt x="1532534" y="325909"/>
                </a:cubicBezTo>
                <a:cubicBezTo>
                  <a:pt x="1559602" y="307796"/>
                  <a:pt x="1584734" y="287810"/>
                  <a:pt x="1602978" y="260909"/>
                </a:cubicBezTo>
                <a:close/>
                <a:moveTo>
                  <a:pt x="1738586" y="93"/>
                </a:moveTo>
                <a:cubicBezTo>
                  <a:pt x="1739586" y="-137"/>
                  <a:pt x="1740628" y="9"/>
                  <a:pt x="1741678" y="1125"/>
                </a:cubicBezTo>
                <a:cubicBezTo>
                  <a:pt x="1743505" y="3001"/>
                  <a:pt x="1742532" y="5336"/>
                  <a:pt x="1741688" y="7060"/>
                </a:cubicBezTo>
                <a:cubicBezTo>
                  <a:pt x="1740165" y="10140"/>
                  <a:pt x="1738843" y="13091"/>
                  <a:pt x="1738619" y="16733"/>
                </a:cubicBezTo>
                <a:cubicBezTo>
                  <a:pt x="1738432" y="19162"/>
                  <a:pt x="1738281" y="21833"/>
                  <a:pt x="1740091" y="23588"/>
                </a:cubicBezTo>
                <a:cubicBezTo>
                  <a:pt x="1747617" y="31088"/>
                  <a:pt x="1743550" y="34859"/>
                  <a:pt x="1738677" y="39142"/>
                </a:cubicBezTo>
                <a:cubicBezTo>
                  <a:pt x="1731935" y="44942"/>
                  <a:pt x="1730203" y="53237"/>
                  <a:pt x="1733427" y="62940"/>
                </a:cubicBezTo>
                <a:cubicBezTo>
                  <a:pt x="1734683" y="66896"/>
                  <a:pt x="1734606" y="69321"/>
                  <a:pt x="1730087" y="69352"/>
                </a:cubicBezTo>
                <a:cubicBezTo>
                  <a:pt x="1728331" y="69411"/>
                  <a:pt x="1728091" y="70752"/>
                  <a:pt x="1727650" y="72220"/>
                </a:cubicBezTo>
                <a:cubicBezTo>
                  <a:pt x="1718726" y="106803"/>
                  <a:pt x="1702909" y="137377"/>
                  <a:pt x="1683217" y="165659"/>
                </a:cubicBezTo>
                <a:cubicBezTo>
                  <a:pt x="1667247" y="188608"/>
                  <a:pt x="1648976" y="209452"/>
                  <a:pt x="1629846" y="229721"/>
                </a:cubicBezTo>
                <a:cubicBezTo>
                  <a:pt x="1629277" y="230345"/>
                  <a:pt x="1628727" y="231090"/>
                  <a:pt x="1628579" y="232307"/>
                </a:cubicBezTo>
                <a:cubicBezTo>
                  <a:pt x="1638645" y="229546"/>
                  <a:pt x="1646905" y="224301"/>
                  <a:pt x="1654744" y="218464"/>
                </a:cubicBezTo>
                <a:cubicBezTo>
                  <a:pt x="1675587" y="202985"/>
                  <a:pt x="1692156" y="183287"/>
                  <a:pt x="1708998" y="163943"/>
                </a:cubicBezTo>
                <a:cubicBezTo>
                  <a:pt x="1719244" y="152090"/>
                  <a:pt x="1729871" y="140588"/>
                  <a:pt x="1741523" y="130021"/>
                </a:cubicBezTo>
                <a:cubicBezTo>
                  <a:pt x="1743465" y="128259"/>
                  <a:pt x="1744676" y="126038"/>
                  <a:pt x="1745887" y="123817"/>
                </a:cubicBezTo>
                <a:cubicBezTo>
                  <a:pt x="1746584" y="122582"/>
                  <a:pt x="1747519" y="121460"/>
                  <a:pt x="1749348" y="121883"/>
                </a:cubicBezTo>
                <a:cubicBezTo>
                  <a:pt x="1751634" y="122412"/>
                  <a:pt x="1752125" y="124213"/>
                  <a:pt x="1752617" y="126013"/>
                </a:cubicBezTo>
                <a:cubicBezTo>
                  <a:pt x="1754144" y="131776"/>
                  <a:pt x="1753496" y="137007"/>
                  <a:pt x="1751495" y="142041"/>
                </a:cubicBezTo>
                <a:cubicBezTo>
                  <a:pt x="1746261" y="154936"/>
                  <a:pt x="1737190" y="165054"/>
                  <a:pt x="1727717" y="174701"/>
                </a:cubicBezTo>
                <a:cubicBezTo>
                  <a:pt x="1715459" y="187106"/>
                  <a:pt x="1703712" y="199978"/>
                  <a:pt x="1693354" y="214015"/>
                </a:cubicBezTo>
                <a:cubicBezTo>
                  <a:pt x="1692621" y="215009"/>
                  <a:pt x="1691065" y="215668"/>
                  <a:pt x="1692030" y="218421"/>
                </a:cubicBezTo>
                <a:cubicBezTo>
                  <a:pt x="1698864" y="211771"/>
                  <a:pt x="1705278" y="205255"/>
                  <a:pt x="1711837" y="198978"/>
                </a:cubicBezTo>
                <a:cubicBezTo>
                  <a:pt x="1718286" y="192704"/>
                  <a:pt x="1724845" y="186426"/>
                  <a:pt x="1731313" y="180273"/>
                </a:cubicBezTo>
                <a:cubicBezTo>
                  <a:pt x="1732852" y="178767"/>
                  <a:pt x="1734410" y="176656"/>
                  <a:pt x="1737207" y="178378"/>
                </a:cubicBezTo>
                <a:cubicBezTo>
                  <a:pt x="1740113" y="180098"/>
                  <a:pt x="1740237" y="183122"/>
                  <a:pt x="1739940" y="185555"/>
                </a:cubicBezTo>
                <a:cubicBezTo>
                  <a:pt x="1738923" y="192736"/>
                  <a:pt x="1736242" y="199125"/>
                  <a:pt x="1732246" y="204832"/>
                </a:cubicBezTo>
                <a:cubicBezTo>
                  <a:pt x="1718533" y="223707"/>
                  <a:pt x="1701914" y="240135"/>
                  <a:pt x="1686812" y="257845"/>
                </a:cubicBezTo>
                <a:cubicBezTo>
                  <a:pt x="1678657" y="267448"/>
                  <a:pt x="1671360" y="277626"/>
                  <a:pt x="1664556" y="288152"/>
                </a:cubicBezTo>
                <a:cubicBezTo>
                  <a:pt x="1663034" y="290505"/>
                  <a:pt x="1663470" y="292670"/>
                  <a:pt x="1664418" y="295304"/>
                </a:cubicBezTo>
                <a:cubicBezTo>
                  <a:pt x="1668225" y="305957"/>
                  <a:pt x="1665366" y="309688"/>
                  <a:pt x="1654080" y="308008"/>
                </a:cubicBezTo>
                <a:cubicBezTo>
                  <a:pt x="1650586" y="307520"/>
                  <a:pt x="1648372" y="308200"/>
                  <a:pt x="1646666" y="310801"/>
                </a:cubicBezTo>
                <a:cubicBezTo>
                  <a:pt x="1626127" y="342988"/>
                  <a:pt x="1600235" y="370389"/>
                  <a:pt x="1571164" y="394989"/>
                </a:cubicBezTo>
                <a:cubicBezTo>
                  <a:pt x="1559311" y="404958"/>
                  <a:pt x="1546947" y="414460"/>
                  <a:pt x="1534274" y="423366"/>
                </a:cubicBezTo>
                <a:cubicBezTo>
                  <a:pt x="1534365" y="423968"/>
                  <a:pt x="1534473" y="424692"/>
                  <a:pt x="1534563" y="425295"/>
                </a:cubicBezTo>
                <a:cubicBezTo>
                  <a:pt x="1534801" y="426134"/>
                  <a:pt x="1534983" y="426613"/>
                  <a:pt x="1535201" y="427332"/>
                </a:cubicBezTo>
                <a:cubicBezTo>
                  <a:pt x="1552895" y="413654"/>
                  <a:pt x="1570315" y="399621"/>
                  <a:pt x="1587187" y="384880"/>
                </a:cubicBezTo>
                <a:cubicBezTo>
                  <a:pt x="1632930" y="344940"/>
                  <a:pt x="1675952" y="302305"/>
                  <a:pt x="1719887" y="260608"/>
                </a:cubicBezTo>
                <a:cubicBezTo>
                  <a:pt x="1734653" y="246544"/>
                  <a:pt x="1745346" y="228861"/>
                  <a:pt x="1758213" y="213165"/>
                </a:cubicBezTo>
                <a:cubicBezTo>
                  <a:pt x="1766791" y="202700"/>
                  <a:pt x="1774858" y="191769"/>
                  <a:pt x="1785353" y="183058"/>
                </a:cubicBezTo>
                <a:cubicBezTo>
                  <a:pt x="1789677" y="179520"/>
                  <a:pt x="1794273" y="176336"/>
                  <a:pt x="1800878" y="176962"/>
                </a:cubicBezTo>
                <a:cubicBezTo>
                  <a:pt x="1803457" y="177238"/>
                  <a:pt x="1806420" y="177866"/>
                  <a:pt x="1807769" y="180970"/>
                </a:cubicBezTo>
                <a:cubicBezTo>
                  <a:pt x="1809009" y="184077"/>
                  <a:pt x="1806921" y="185602"/>
                  <a:pt x="1805034" y="186998"/>
                </a:cubicBezTo>
                <a:cubicBezTo>
                  <a:pt x="1804539" y="187378"/>
                  <a:pt x="1804063" y="187878"/>
                  <a:pt x="1803514" y="187897"/>
                </a:cubicBezTo>
                <a:cubicBezTo>
                  <a:pt x="1793193" y="188971"/>
                  <a:pt x="1792156" y="198213"/>
                  <a:pt x="1788211" y="205008"/>
                </a:cubicBezTo>
                <a:cubicBezTo>
                  <a:pt x="1786982" y="207109"/>
                  <a:pt x="1787182" y="209161"/>
                  <a:pt x="1789190" y="211516"/>
                </a:cubicBezTo>
                <a:cubicBezTo>
                  <a:pt x="1792806" y="215755"/>
                  <a:pt x="1791010" y="217754"/>
                  <a:pt x="1787239" y="219092"/>
                </a:cubicBezTo>
                <a:cubicBezTo>
                  <a:pt x="1783469" y="220431"/>
                  <a:pt x="1779242" y="220936"/>
                  <a:pt x="1775377" y="223853"/>
                </a:cubicBezTo>
                <a:cubicBezTo>
                  <a:pt x="1782527" y="225913"/>
                  <a:pt x="1786886" y="223344"/>
                  <a:pt x="1790824" y="220183"/>
                </a:cubicBezTo>
                <a:cubicBezTo>
                  <a:pt x="1799707" y="213222"/>
                  <a:pt x="1804607" y="203244"/>
                  <a:pt x="1809141" y="193038"/>
                </a:cubicBezTo>
                <a:cubicBezTo>
                  <a:pt x="1810059" y="191068"/>
                  <a:pt x="1810721" y="188866"/>
                  <a:pt x="1812132" y="187244"/>
                </a:cubicBezTo>
                <a:cubicBezTo>
                  <a:pt x="1814735" y="184006"/>
                  <a:pt x="1817974" y="183534"/>
                  <a:pt x="1822286" y="187265"/>
                </a:cubicBezTo>
                <a:cubicBezTo>
                  <a:pt x="1827987" y="192161"/>
                  <a:pt x="1829689" y="191740"/>
                  <a:pt x="1830358" y="185176"/>
                </a:cubicBezTo>
                <a:cubicBezTo>
                  <a:pt x="1831231" y="176304"/>
                  <a:pt x="1835247" y="169991"/>
                  <a:pt x="1843211" y="166452"/>
                </a:cubicBezTo>
                <a:cubicBezTo>
                  <a:pt x="1844858" y="165669"/>
                  <a:pt x="1846580" y="164642"/>
                  <a:pt x="1848681" y="166146"/>
                </a:cubicBezTo>
                <a:cubicBezTo>
                  <a:pt x="1850929" y="167888"/>
                  <a:pt x="1849883" y="169740"/>
                  <a:pt x="1849368" y="171453"/>
                </a:cubicBezTo>
                <a:cubicBezTo>
                  <a:pt x="1848670" y="174142"/>
                  <a:pt x="1847751" y="176838"/>
                  <a:pt x="1847180" y="179643"/>
                </a:cubicBezTo>
                <a:cubicBezTo>
                  <a:pt x="1846093" y="184162"/>
                  <a:pt x="1846470" y="188874"/>
                  <a:pt x="1850416" y="193102"/>
                </a:cubicBezTo>
                <a:cubicBezTo>
                  <a:pt x="1853303" y="196154"/>
                  <a:pt x="1853391" y="198210"/>
                  <a:pt x="1850533" y="200487"/>
                </a:cubicBezTo>
                <a:cubicBezTo>
                  <a:pt x="1841338" y="207580"/>
                  <a:pt x="1836183" y="216597"/>
                  <a:pt x="1841762" y="230219"/>
                </a:cubicBezTo>
                <a:cubicBezTo>
                  <a:pt x="1842601" y="232129"/>
                  <a:pt x="1842232" y="234080"/>
                  <a:pt x="1840128" y="234029"/>
                </a:cubicBezTo>
                <a:cubicBezTo>
                  <a:pt x="1835463" y="233823"/>
                  <a:pt x="1835166" y="236983"/>
                  <a:pt x="1834337" y="240281"/>
                </a:cubicBezTo>
                <a:cubicBezTo>
                  <a:pt x="1826186" y="271930"/>
                  <a:pt x="1811727" y="299794"/>
                  <a:pt x="1794161" y="326066"/>
                </a:cubicBezTo>
                <a:cubicBezTo>
                  <a:pt x="1776777" y="352090"/>
                  <a:pt x="1756361" y="375551"/>
                  <a:pt x="1734264" y="398100"/>
                </a:cubicBezTo>
                <a:cubicBezTo>
                  <a:pt x="1741291" y="397137"/>
                  <a:pt x="1749842" y="392367"/>
                  <a:pt x="1757954" y="386885"/>
                </a:cubicBezTo>
                <a:cubicBezTo>
                  <a:pt x="1779364" y="372233"/>
                  <a:pt x="1795859" y="352780"/>
                  <a:pt x="1812738" y="333679"/>
                </a:cubicBezTo>
                <a:cubicBezTo>
                  <a:pt x="1824521" y="320320"/>
                  <a:pt x="1835922" y="306611"/>
                  <a:pt x="1849624" y="295005"/>
                </a:cubicBezTo>
                <a:cubicBezTo>
                  <a:pt x="1851199" y="293741"/>
                  <a:pt x="1852171" y="292134"/>
                  <a:pt x="1852870" y="290172"/>
                </a:cubicBezTo>
                <a:cubicBezTo>
                  <a:pt x="1853494" y="288455"/>
                  <a:pt x="1854576" y="286843"/>
                  <a:pt x="1856990" y="287489"/>
                </a:cubicBezTo>
                <a:cubicBezTo>
                  <a:pt x="1859422" y="288255"/>
                  <a:pt x="1859968" y="290417"/>
                  <a:pt x="1860257" y="292345"/>
                </a:cubicBezTo>
                <a:cubicBezTo>
                  <a:pt x="1861015" y="299589"/>
                  <a:pt x="1860127" y="306160"/>
                  <a:pt x="1856935" y="312082"/>
                </a:cubicBezTo>
                <a:cubicBezTo>
                  <a:pt x="1850770" y="323919"/>
                  <a:pt x="1841590" y="333313"/>
                  <a:pt x="1832410" y="342707"/>
                </a:cubicBezTo>
                <a:cubicBezTo>
                  <a:pt x="1819675" y="355613"/>
                  <a:pt x="1808202" y="369566"/>
                  <a:pt x="1798281" y="385043"/>
                </a:cubicBezTo>
                <a:cubicBezTo>
                  <a:pt x="1805958" y="377395"/>
                  <a:pt x="1813617" y="369627"/>
                  <a:pt x="1821404" y="361975"/>
                </a:cubicBezTo>
                <a:cubicBezTo>
                  <a:pt x="1827267" y="356205"/>
                  <a:pt x="1833386" y="350669"/>
                  <a:pt x="1839377" y="345017"/>
                </a:cubicBezTo>
                <a:cubicBezTo>
                  <a:pt x="1840825" y="343635"/>
                  <a:pt x="1842364" y="342130"/>
                  <a:pt x="1844941" y="343860"/>
                </a:cubicBezTo>
                <a:cubicBezTo>
                  <a:pt x="1847262" y="345357"/>
                  <a:pt x="1847277" y="347658"/>
                  <a:pt x="1847164" y="349842"/>
                </a:cubicBezTo>
                <a:cubicBezTo>
                  <a:pt x="1846804" y="358455"/>
                  <a:pt x="1843225" y="365480"/>
                  <a:pt x="1838441" y="371820"/>
                </a:cubicBezTo>
                <a:cubicBezTo>
                  <a:pt x="1832630" y="379404"/>
                  <a:pt x="1826435" y="386639"/>
                  <a:pt x="1820021" y="393881"/>
                </a:cubicBezTo>
                <a:cubicBezTo>
                  <a:pt x="1827745" y="391683"/>
                  <a:pt x="1835469" y="389484"/>
                  <a:pt x="1843248" y="387648"/>
                </a:cubicBezTo>
                <a:cubicBezTo>
                  <a:pt x="1841726" y="401751"/>
                  <a:pt x="1833689" y="404808"/>
                  <a:pt x="1826441" y="407232"/>
                </a:cubicBezTo>
                <a:cubicBezTo>
                  <a:pt x="1816649" y="410348"/>
                  <a:pt x="1807403" y="414172"/>
                  <a:pt x="1798340" y="418475"/>
                </a:cubicBezTo>
                <a:cubicBezTo>
                  <a:pt x="1794877" y="422589"/>
                  <a:pt x="1791395" y="426583"/>
                  <a:pt x="1788058" y="430814"/>
                </a:cubicBezTo>
                <a:cubicBezTo>
                  <a:pt x="1784630" y="435169"/>
                  <a:pt x="1781423" y="439516"/>
                  <a:pt x="1778251" y="444105"/>
                </a:cubicBezTo>
                <a:cubicBezTo>
                  <a:pt x="1775995" y="447452"/>
                  <a:pt x="1773119" y="450334"/>
                  <a:pt x="1777136" y="455772"/>
                </a:cubicBezTo>
                <a:cubicBezTo>
                  <a:pt x="1778943" y="458255"/>
                  <a:pt x="1771677" y="472309"/>
                  <a:pt x="1768840" y="473253"/>
                </a:cubicBezTo>
                <a:cubicBezTo>
                  <a:pt x="1768419" y="473388"/>
                  <a:pt x="1767998" y="473524"/>
                  <a:pt x="1767669" y="473535"/>
                </a:cubicBezTo>
                <a:cubicBezTo>
                  <a:pt x="1761228" y="473267"/>
                  <a:pt x="1760418" y="477413"/>
                  <a:pt x="1761087" y="482599"/>
                </a:cubicBezTo>
                <a:cubicBezTo>
                  <a:pt x="1761738" y="487665"/>
                  <a:pt x="1763778" y="493895"/>
                  <a:pt x="1754725" y="491656"/>
                </a:cubicBezTo>
                <a:cubicBezTo>
                  <a:pt x="1753701" y="491449"/>
                  <a:pt x="1753589" y="492179"/>
                  <a:pt x="1753278" y="493037"/>
                </a:cubicBezTo>
                <a:cubicBezTo>
                  <a:pt x="1747079" y="514930"/>
                  <a:pt x="1733661" y="532098"/>
                  <a:pt x="1720463" y="549260"/>
                </a:cubicBezTo>
                <a:cubicBezTo>
                  <a:pt x="1719712" y="550133"/>
                  <a:pt x="1718960" y="551006"/>
                  <a:pt x="1718209" y="551879"/>
                </a:cubicBezTo>
                <a:cubicBezTo>
                  <a:pt x="1734041" y="547106"/>
                  <a:pt x="1787567" y="539854"/>
                  <a:pt x="1803757" y="541126"/>
                </a:cubicBezTo>
                <a:cubicBezTo>
                  <a:pt x="1818153" y="542216"/>
                  <a:pt x="1894232" y="513247"/>
                  <a:pt x="1908472" y="497141"/>
                </a:cubicBezTo>
                <a:cubicBezTo>
                  <a:pt x="1912608" y="509237"/>
                  <a:pt x="1908392" y="514224"/>
                  <a:pt x="1905273" y="519902"/>
                </a:cubicBezTo>
                <a:cubicBezTo>
                  <a:pt x="1900853" y="527925"/>
                  <a:pt x="1900807" y="533498"/>
                  <a:pt x="1912288" y="539411"/>
                </a:cubicBezTo>
                <a:cubicBezTo>
                  <a:pt x="1945159" y="556233"/>
                  <a:pt x="1944920" y="556847"/>
                  <a:pt x="1920238" y="582026"/>
                </a:cubicBezTo>
                <a:cubicBezTo>
                  <a:pt x="1919084" y="583155"/>
                  <a:pt x="1920268" y="586628"/>
                  <a:pt x="1920301" y="589050"/>
                </a:cubicBezTo>
                <a:cubicBezTo>
                  <a:pt x="1928199" y="592418"/>
                  <a:pt x="1935459" y="582725"/>
                  <a:pt x="1945762" y="592554"/>
                </a:cubicBezTo>
                <a:cubicBezTo>
                  <a:pt x="1914574" y="638303"/>
                  <a:pt x="1863299" y="682549"/>
                  <a:pt x="1816063" y="717694"/>
                </a:cubicBezTo>
                <a:cubicBezTo>
                  <a:pt x="1859976" y="727239"/>
                  <a:pt x="1879538" y="687817"/>
                  <a:pt x="1911348" y="691712"/>
                </a:cubicBezTo>
                <a:cubicBezTo>
                  <a:pt x="1928638" y="703244"/>
                  <a:pt x="1885466" y="724322"/>
                  <a:pt x="1930339" y="728505"/>
                </a:cubicBezTo>
                <a:cubicBezTo>
                  <a:pt x="1912832" y="739754"/>
                  <a:pt x="1900228" y="750596"/>
                  <a:pt x="1888884" y="763212"/>
                </a:cubicBezTo>
                <a:cubicBezTo>
                  <a:pt x="1868780" y="785816"/>
                  <a:pt x="1866344" y="800434"/>
                  <a:pt x="1881504" y="829360"/>
                </a:cubicBezTo>
                <a:cubicBezTo>
                  <a:pt x="1891538" y="848405"/>
                  <a:pt x="1904520" y="865775"/>
                  <a:pt x="1898869" y="889102"/>
                </a:cubicBezTo>
                <a:cubicBezTo>
                  <a:pt x="1894985" y="905102"/>
                  <a:pt x="1898958" y="915386"/>
                  <a:pt x="1921601" y="907477"/>
                </a:cubicBezTo>
                <a:cubicBezTo>
                  <a:pt x="1946039" y="899023"/>
                  <a:pt x="1957837" y="912919"/>
                  <a:pt x="1955508" y="940738"/>
                </a:cubicBezTo>
                <a:cubicBezTo>
                  <a:pt x="1954000" y="958597"/>
                  <a:pt x="1959224" y="963993"/>
                  <a:pt x="1976481" y="961353"/>
                </a:cubicBezTo>
                <a:cubicBezTo>
                  <a:pt x="1995567" y="958409"/>
                  <a:pt x="2012271" y="946217"/>
                  <a:pt x="2037146" y="950953"/>
                </a:cubicBezTo>
                <a:cubicBezTo>
                  <a:pt x="2022791" y="983900"/>
                  <a:pt x="1980356" y="976122"/>
                  <a:pt x="1962580" y="1007610"/>
                </a:cubicBezTo>
                <a:cubicBezTo>
                  <a:pt x="1989275" y="1006833"/>
                  <a:pt x="2009676" y="1006025"/>
                  <a:pt x="2028421" y="998611"/>
                </a:cubicBezTo>
                <a:cubicBezTo>
                  <a:pt x="2036238" y="995562"/>
                  <a:pt x="2044823" y="992486"/>
                  <a:pt x="2050829" y="1001611"/>
                </a:cubicBezTo>
                <a:cubicBezTo>
                  <a:pt x="2058003" y="1012636"/>
                  <a:pt x="2047439" y="1017232"/>
                  <a:pt x="2041050" y="1019506"/>
                </a:cubicBezTo>
                <a:cubicBezTo>
                  <a:pt x="2023020" y="1025806"/>
                  <a:pt x="2010541" y="1039673"/>
                  <a:pt x="1996418" y="1050687"/>
                </a:cubicBezTo>
                <a:cubicBezTo>
                  <a:pt x="1965518" y="1074864"/>
                  <a:pt x="1930634" y="1095299"/>
                  <a:pt x="1907231" y="1134124"/>
                </a:cubicBezTo>
                <a:cubicBezTo>
                  <a:pt x="1942339" y="1123252"/>
                  <a:pt x="1966286" y="1099793"/>
                  <a:pt x="1999628" y="1094067"/>
                </a:cubicBezTo>
                <a:cubicBezTo>
                  <a:pt x="1975297" y="1129653"/>
                  <a:pt x="1940812" y="1153466"/>
                  <a:pt x="1908700" y="1179865"/>
                </a:cubicBezTo>
                <a:cubicBezTo>
                  <a:pt x="1899560" y="1187320"/>
                  <a:pt x="1889855" y="1192492"/>
                  <a:pt x="1889869" y="1207997"/>
                </a:cubicBezTo>
                <a:cubicBezTo>
                  <a:pt x="1889860" y="1238039"/>
                  <a:pt x="1880309" y="1263315"/>
                  <a:pt x="1853632" y="1277417"/>
                </a:cubicBezTo>
                <a:cubicBezTo>
                  <a:pt x="1853430" y="1277545"/>
                  <a:pt x="1855638" y="1281953"/>
                  <a:pt x="1857097" y="1285053"/>
                </a:cubicBezTo>
                <a:cubicBezTo>
                  <a:pt x="1874696" y="1285430"/>
                  <a:pt x="1885755" y="1267251"/>
                  <a:pt x="1909020" y="1272282"/>
                </a:cubicBezTo>
                <a:cubicBezTo>
                  <a:pt x="1891328" y="1296984"/>
                  <a:pt x="1876677" y="1319161"/>
                  <a:pt x="1848099" y="1331631"/>
                </a:cubicBezTo>
                <a:cubicBezTo>
                  <a:pt x="1825215" y="1341608"/>
                  <a:pt x="1796024" y="1347799"/>
                  <a:pt x="1782898" y="1377919"/>
                </a:cubicBezTo>
                <a:cubicBezTo>
                  <a:pt x="1804186" y="1383017"/>
                  <a:pt x="1818358" y="1375272"/>
                  <a:pt x="1832839" y="1369576"/>
                </a:cubicBezTo>
                <a:cubicBezTo>
                  <a:pt x="1855136" y="1360830"/>
                  <a:pt x="1876830" y="1351015"/>
                  <a:pt x="1899110" y="1342149"/>
                </a:cubicBezTo>
                <a:cubicBezTo>
                  <a:pt x="1907548" y="1338836"/>
                  <a:pt x="1916975" y="1336217"/>
                  <a:pt x="1924893" y="1350730"/>
                </a:cubicBezTo>
                <a:cubicBezTo>
                  <a:pt x="1895614" y="1354864"/>
                  <a:pt x="1880691" y="1375233"/>
                  <a:pt x="1864819" y="1394423"/>
                </a:cubicBezTo>
                <a:cubicBezTo>
                  <a:pt x="1855856" y="1405264"/>
                  <a:pt x="1849395" y="1419533"/>
                  <a:pt x="1829716" y="1414866"/>
                </a:cubicBezTo>
                <a:cubicBezTo>
                  <a:pt x="1819310" y="1412429"/>
                  <a:pt x="1814120" y="1420479"/>
                  <a:pt x="1816667" y="1430084"/>
                </a:cubicBezTo>
                <a:cubicBezTo>
                  <a:pt x="1825508" y="1463947"/>
                  <a:pt x="1804138" y="1476658"/>
                  <a:pt x="1781075" y="1483976"/>
                </a:cubicBezTo>
                <a:cubicBezTo>
                  <a:pt x="1737493" y="1497921"/>
                  <a:pt x="1703985" y="1528243"/>
                  <a:pt x="1662135" y="1545641"/>
                </a:cubicBezTo>
                <a:cubicBezTo>
                  <a:pt x="1621422" y="1562518"/>
                  <a:pt x="1309213" y="1644982"/>
                  <a:pt x="1228496" y="1654846"/>
                </a:cubicBezTo>
                <a:cubicBezTo>
                  <a:pt x="734556" y="1715203"/>
                  <a:pt x="322997" y="1384057"/>
                  <a:pt x="320644" y="1379412"/>
                </a:cubicBezTo>
                <a:cubicBezTo>
                  <a:pt x="309754" y="1357610"/>
                  <a:pt x="289551" y="1348720"/>
                  <a:pt x="270759" y="1337481"/>
                </a:cubicBezTo>
                <a:cubicBezTo>
                  <a:pt x="254381" y="1327615"/>
                  <a:pt x="236924" y="1317178"/>
                  <a:pt x="228113" y="1299667"/>
                </a:cubicBezTo>
                <a:cubicBezTo>
                  <a:pt x="216458" y="1276439"/>
                  <a:pt x="242410" y="1294947"/>
                  <a:pt x="245333" y="1285763"/>
                </a:cubicBezTo>
                <a:cubicBezTo>
                  <a:pt x="234720" y="1273886"/>
                  <a:pt x="219423" y="1263135"/>
                  <a:pt x="213717" y="1249396"/>
                </a:cubicBezTo>
                <a:cubicBezTo>
                  <a:pt x="193226" y="1199693"/>
                  <a:pt x="159854" y="1164111"/>
                  <a:pt x="113881" y="1137192"/>
                </a:cubicBezTo>
                <a:cubicBezTo>
                  <a:pt x="100683" y="1129398"/>
                  <a:pt x="90569" y="1114960"/>
                  <a:pt x="73849" y="1113100"/>
                </a:cubicBezTo>
                <a:cubicBezTo>
                  <a:pt x="36733" y="1109140"/>
                  <a:pt x="42173" y="1068255"/>
                  <a:pt x="20263" y="1050943"/>
                </a:cubicBezTo>
                <a:cubicBezTo>
                  <a:pt x="18198" y="1049317"/>
                  <a:pt x="13140" y="1027228"/>
                  <a:pt x="8595" y="1004970"/>
                </a:cubicBezTo>
                <a:lnTo>
                  <a:pt x="6783" y="995844"/>
                </a:lnTo>
                <a:lnTo>
                  <a:pt x="9724" y="994413"/>
                </a:lnTo>
                <a:lnTo>
                  <a:pt x="11037" y="999486"/>
                </a:lnTo>
                <a:cubicBezTo>
                  <a:pt x="14116" y="1010934"/>
                  <a:pt x="16916" y="1019681"/>
                  <a:pt x="17989" y="1017464"/>
                </a:cubicBezTo>
                <a:cubicBezTo>
                  <a:pt x="20834" y="1011433"/>
                  <a:pt x="25764" y="1006058"/>
                  <a:pt x="21860" y="998437"/>
                </a:cubicBezTo>
                <a:cubicBezTo>
                  <a:pt x="20669" y="996024"/>
                  <a:pt x="19867" y="989169"/>
                  <a:pt x="16531" y="989724"/>
                </a:cubicBezTo>
                <a:cubicBezTo>
                  <a:pt x="15419" y="989909"/>
                  <a:pt x="14027" y="990917"/>
                  <a:pt x="12243" y="993188"/>
                </a:cubicBezTo>
                <a:lnTo>
                  <a:pt x="9724" y="994413"/>
                </a:lnTo>
                <a:lnTo>
                  <a:pt x="7918" y="987443"/>
                </a:lnTo>
                <a:cubicBezTo>
                  <a:pt x="5848" y="979222"/>
                  <a:pt x="3868" y="971026"/>
                  <a:pt x="2406" y="965300"/>
                </a:cubicBezTo>
                <a:lnTo>
                  <a:pt x="2083" y="964112"/>
                </a:lnTo>
                <a:lnTo>
                  <a:pt x="2754" y="954092"/>
                </a:lnTo>
                <a:cubicBezTo>
                  <a:pt x="6095" y="926587"/>
                  <a:pt x="15820" y="895491"/>
                  <a:pt x="31566" y="893447"/>
                </a:cubicBezTo>
                <a:cubicBezTo>
                  <a:pt x="14911" y="860452"/>
                  <a:pt x="14911" y="860452"/>
                  <a:pt x="52207" y="854594"/>
                </a:cubicBezTo>
                <a:cubicBezTo>
                  <a:pt x="34418" y="833873"/>
                  <a:pt x="33602" y="828449"/>
                  <a:pt x="50190" y="820622"/>
                </a:cubicBezTo>
                <a:cubicBezTo>
                  <a:pt x="66155" y="813059"/>
                  <a:pt x="84692" y="810133"/>
                  <a:pt x="98778" y="798878"/>
                </a:cubicBezTo>
                <a:cubicBezTo>
                  <a:pt x="80211" y="772247"/>
                  <a:pt x="71440" y="741046"/>
                  <a:pt x="39477" y="728797"/>
                </a:cubicBezTo>
                <a:cubicBezTo>
                  <a:pt x="34449" y="726907"/>
                  <a:pt x="30033" y="718818"/>
                  <a:pt x="32418" y="714135"/>
                </a:cubicBezTo>
                <a:cubicBezTo>
                  <a:pt x="40732" y="696774"/>
                  <a:pt x="20252" y="664756"/>
                  <a:pt x="53539" y="660124"/>
                </a:cubicBezTo>
                <a:cubicBezTo>
                  <a:pt x="57638" y="659501"/>
                  <a:pt x="60973" y="655997"/>
                  <a:pt x="56973" y="651407"/>
                </a:cubicBezTo>
                <a:cubicBezTo>
                  <a:pt x="43256" y="635757"/>
                  <a:pt x="57141" y="636380"/>
                  <a:pt x="65177" y="634051"/>
                </a:cubicBezTo>
                <a:cubicBezTo>
                  <a:pt x="74914" y="631300"/>
                  <a:pt x="87382" y="637906"/>
                  <a:pt x="95409" y="628914"/>
                </a:cubicBezTo>
                <a:cubicBezTo>
                  <a:pt x="91836" y="619828"/>
                  <a:pt x="83731" y="620221"/>
                  <a:pt x="77587" y="617521"/>
                </a:cubicBezTo>
                <a:cubicBezTo>
                  <a:pt x="59615" y="609525"/>
                  <a:pt x="44481" y="599859"/>
                  <a:pt x="40415" y="577949"/>
                </a:cubicBezTo>
                <a:cubicBezTo>
                  <a:pt x="37094" y="560253"/>
                  <a:pt x="32982" y="544644"/>
                  <a:pt x="55220" y="538444"/>
                </a:cubicBezTo>
                <a:cubicBezTo>
                  <a:pt x="58716" y="537479"/>
                  <a:pt x="60238" y="535126"/>
                  <a:pt x="60444" y="532091"/>
                </a:cubicBezTo>
                <a:cubicBezTo>
                  <a:pt x="57375" y="529287"/>
                  <a:pt x="54397" y="526359"/>
                  <a:pt x="50997" y="524292"/>
                </a:cubicBezTo>
                <a:cubicBezTo>
                  <a:pt x="39609" y="517528"/>
                  <a:pt x="34519" y="507161"/>
                  <a:pt x="29798" y="496296"/>
                </a:cubicBezTo>
                <a:cubicBezTo>
                  <a:pt x="26771" y="489372"/>
                  <a:pt x="23432" y="482580"/>
                  <a:pt x="18025" y="476705"/>
                </a:cubicBezTo>
                <a:cubicBezTo>
                  <a:pt x="14719" y="473061"/>
                  <a:pt x="10900" y="470404"/>
                  <a:pt x="6383" y="468980"/>
                </a:cubicBezTo>
                <a:cubicBezTo>
                  <a:pt x="2433" y="467660"/>
                  <a:pt x="1046" y="465768"/>
                  <a:pt x="3045" y="462188"/>
                </a:cubicBezTo>
                <a:cubicBezTo>
                  <a:pt x="8677" y="451944"/>
                  <a:pt x="9882" y="440880"/>
                  <a:pt x="3242" y="428263"/>
                </a:cubicBezTo>
                <a:cubicBezTo>
                  <a:pt x="1235" y="424454"/>
                  <a:pt x="1716" y="421046"/>
                  <a:pt x="4902" y="419485"/>
                </a:cubicBezTo>
                <a:cubicBezTo>
                  <a:pt x="18139" y="412862"/>
                  <a:pt x="19514" y="398521"/>
                  <a:pt x="23741" y="386265"/>
                </a:cubicBezTo>
                <a:cubicBezTo>
                  <a:pt x="29731" y="368862"/>
                  <a:pt x="34898" y="351123"/>
                  <a:pt x="38036" y="332362"/>
                </a:cubicBezTo>
                <a:cubicBezTo>
                  <a:pt x="39883" y="321155"/>
                  <a:pt x="41637" y="310073"/>
                  <a:pt x="37374" y="297860"/>
                </a:cubicBezTo>
                <a:cubicBezTo>
                  <a:pt x="36372" y="294866"/>
                  <a:pt x="36980" y="292301"/>
                  <a:pt x="38063" y="289963"/>
                </a:cubicBezTo>
                <a:cubicBezTo>
                  <a:pt x="42597" y="279756"/>
                  <a:pt x="40234" y="269176"/>
                  <a:pt x="33975" y="258363"/>
                </a:cubicBezTo>
                <a:cubicBezTo>
                  <a:pt x="30125" y="251830"/>
                  <a:pt x="30328" y="250975"/>
                  <a:pt x="37609" y="250972"/>
                </a:cubicBezTo>
                <a:cubicBezTo>
                  <a:pt x="52373" y="250838"/>
                  <a:pt x="67065" y="250950"/>
                  <a:pt x="81248" y="248413"/>
                </a:cubicBezTo>
                <a:cubicBezTo>
                  <a:pt x="97150" y="245576"/>
                  <a:pt x="101623" y="240095"/>
                  <a:pt x="87027" y="225202"/>
                </a:cubicBezTo>
                <a:cubicBezTo>
                  <a:pt x="83903" y="222037"/>
                  <a:pt x="81054" y="218498"/>
                  <a:pt x="79230" y="214441"/>
                </a:cubicBezTo>
                <a:cubicBezTo>
                  <a:pt x="77863" y="211216"/>
                  <a:pt x="78288" y="208901"/>
                  <a:pt x="80687" y="207245"/>
                </a:cubicBezTo>
                <a:cubicBezTo>
                  <a:pt x="83471" y="205213"/>
                  <a:pt x="85516" y="207809"/>
                  <a:pt x="87562" y="209678"/>
                </a:cubicBezTo>
                <a:cubicBezTo>
                  <a:pt x="98671" y="219722"/>
                  <a:pt x="111706" y="226431"/>
                  <a:pt x="124300" y="233881"/>
                </a:cubicBezTo>
                <a:cubicBezTo>
                  <a:pt x="142360" y="244660"/>
                  <a:pt x="161099" y="254083"/>
                  <a:pt x="177765" y="267332"/>
                </a:cubicBezTo>
                <a:cubicBezTo>
                  <a:pt x="182023" y="270702"/>
                  <a:pt x="187661" y="267847"/>
                  <a:pt x="187213" y="261926"/>
                </a:cubicBezTo>
                <a:cubicBezTo>
                  <a:pt x="186765" y="256006"/>
                  <a:pt x="189729" y="255906"/>
                  <a:pt x="194337" y="257205"/>
                </a:cubicBezTo>
                <a:cubicBezTo>
                  <a:pt x="199861" y="258714"/>
                  <a:pt x="205383" y="260225"/>
                  <a:pt x="210833" y="261979"/>
                </a:cubicBezTo>
                <a:cubicBezTo>
                  <a:pt x="216520" y="263847"/>
                  <a:pt x="219587" y="268105"/>
                  <a:pt x="220951" y="273511"/>
                </a:cubicBezTo>
                <a:cubicBezTo>
                  <a:pt x="221215" y="274531"/>
                  <a:pt x="221415" y="275675"/>
                  <a:pt x="221308" y="276617"/>
                </a:cubicBezTo>
                <a:lnTo>
                  <a:pt x="220390" y="277794"/>
                </a:lnTo>
                <a:lnTo>
                  <a:pt x="219184" y="278292"/>
                </a:lnTo>
                <a:cubicBezTo>
                  <a:pt x="217932" y="278836"/>
                  <a:pt x="217856" y="278975"/>
                  <a:pt x="219828" y="278515"/>
                </a:cubicBezTo>
                <a:lnTo>
                  <a:pt x="220390" y="277794"/>
                </a:lnTo>
                <a:lnTo>
                  <a:pt x="225602" y="275640"/>
                </a:lnTo>
                <a:cubicBezTo>
                  <a:pt x="231073" y="273321"/>
                  <a:pt x="237770" y="270158"/>
                  <a:pt x="238725" y="267703"/>
                </a:cubicBezTo>
                <a:cubicBezTo>
                  <a:pt x="238799" y="267458"/>
                  <a:pt x="306286" y="282631"/>
                  <a:pt x="327695" y="292934"/>
                </a:cubicBezTo>
                <a:cubicBezTo>
                  <a:pt x="341023" y="299390"/>
                  <a:pt x="599974" y="399939"/>
                  <a:pt x="931840" y="361634"/>
                </a:cubicBezTo>
                <a:cubicBezTo>
                  <a:pt x="943551" y="360271"/>
                  <a:pt x="954657" y="359291"/>
                  <a:pt x="966002" y="358425"/>
                </a:cubicBezTo>
                <a:cubicBezTo>
                  <a:pt x="1066255" y="350083"/>
                  <a:pt x="1165023" y="344336"/>
                  <a:pt x="1205961" y="337022"/>
                </a:cubicBezTo>
                <a:cubicBezTo>
                  <a:pt x="1237968" y="331220"/>
                  <a:pt x="1399293" y="285815"/>
                  <a:pt x="1443310" y="250536"/>
                </a:cubicBezTo>
                <a:cubicBezTo>
                  <a:pt x="1488297" y="214376"/>
                  <a:pt x="1529887" y="174697"/>
                  <a:pt x="1571239" y="134904"/>
                </a:cubicBezTo>
                <a:cubicBezTo>
                  <a:pt x="1589176" y="117705"/>
                  <a:pt x="1608648" y="101907"/>
                  <a:pt x="1624247" y="82363"/>
                </a:cubicBezTo>
                <a:cubicBezTo>
                  <a:pt x="1639827" y="62699"/>
                  <a:pt x="1654420" y="42341"/>
                  <a:pt x="1671755" y="24072"/>
                </a:cubicBezTo>
                <a:cubicBezTo>
                  <a:pt x="1676703" y="18818"/>
                  <a:pt x="1681596" y="13202"/>
                  <a:pt x="1689813" y="12077"/>
                </a:cubicBezTo>
                <a:cubicBezTo>
                  <a:pt x="1691643" y="11773"/>
                  <a:pt x="1693637" y="11827"/>
                  <a:pt x="1695539" y="12005"/>
                </a:cubicBezTo>
                <a:cubicBezTo>
                  <a:pt x="1697661" y="12176"/>
                  <a:pt x="1699489" y="13326"/>
                  <a:pt x="1700566" y="15349"/>
                </a:cubicBezTo>
                <a:cubicBezTo>
                  <a:pt x="1701679" y="17614"/>
                  <a:pt x="1700560" y="18984"/>
                  <a:pt x="1699205" y="20240"/>
                </a:cubicBezTo>
                <a:cubicBezTo>
                  <a:pt x="1698234" y="21121"/>
                  <a:pt x="1697335" y="22484"/>
                  <a:pt x="1695944" y="22773"/>
                </a:cubicBezTo>
                <a:cubicBezTo>
                  <a:pt x="1687050" y="24526"/>
                  <a:pt x="1684752" y="31993"/>
                  <a:pt x="1681449" y="38645"/>
                </a:cubicBezTo>
                <a:cubicBezTo>
                  <a:pt x="1680000" y="41481"/>
                  <a:pt x="1678349" y="43716"/>
                  <a:pt x="1682350" y="47579"/>
                </a:cubicBezTo>
                <a:cubicBezTo>
                  <a:pt x="1685839" y="50975"/>
                  <a:pt x="1683037" y="52886"/>
                  <a:pt x="1680109" y="53954"/>
                </a:cubicBezTo>
                <a:cubicBezTo>
                  <a:pt x="1676027" y="55424"/>
                  <a:pt x="1670940" y="55353"/>
                  <a:pt x="1666763" y="59855"/>
                </a:cubicBezTo>
                <a:cubicBezTo>
                  <a:pt x="1684930" y="59606"/>
                  <a:pt x="1690894" y="47897"/>
                  <a:pt x="1697533" y="37014"/>
                </a:cubicBezTo>
                <a:cubicBezTo>
                  <a:pt x="1700027" y="33053"/>
                  <a:pt x="1701425" y="28403"/>
                  <a:pt x="1703407" y="23976"/>
                </a:cubicBezTo>
                <a:cubicBezTo>
                  <a:pt x="1705903" y="18562"/>
                  <a:pt x="1709709" y="18191"/>
                  <a:pt x="1715247" y="22729"/>
                </a:cubicBezTo>
                <a:cubicBezTo>
                  <a:pt x="1720161" y="26803"/>
                  <a:pt x="1722193" y="26372"/>
                  <a:pt x="1722750" y="20538"/>
                </a:cubicBezTo>
                <a:cubicBezTo>
                  <a:pt x="1723587" y="11425"/>
                  <a:pt x="1727677" y="4867"/>
                  <a:pt x="1735751" y="1324"/>
                </a:cubicBezTo>
                <a:cubicBezTo>
                  <a:pt x="1736630" y="931"/>
                  <a:pt x="1737586" y="324"/>
                  <a:pt x="1738586" y="93"/>
                </a:cubicBezTo>
                <a:close/>
              </a:path>
            </a:pathLst>
          </a:custGeom>
        </p:spPr>
        <p:txBody>
          <a:bodyPr wrap="square" rtlCol="0" anchor="ctr">
            <a:noAutofit/>
          </a:bodyPr>
          <a:lstStyle>
            <a:lvl1pPr algn="ctr">
              <a:buNone/>
              <a:defRPr/>
            </a:lvl1pPr>
          </a:lstStyle>
          <a:p>
            <a:pPr rtl="0"/>
            <a:r>
              <a:rPr lang="nl-NL" noProof="0"/>
              <a:t>Klik op het pictogram als u een afbeelding wilt toevoegen</a:t>
            </a:r>
          </a:p>
        </p:txBody>
      </p:sp>
      <p:sp>
        <p:nvSpPr>
          <p:cNvPr id="32" name="Tijdelijke aanduiding voor afbeelding 31">
            <a:extLst>
              <a:ext uri="{FF2B5EF4-FFF2-40B4-BE49-F238E27FC236}">
                <a16:creationId xmlns:a16="http://schemas.microsoft.com/office/drawing/2014/main" id="{0DFA7AC8-DA1D-4AC7-ACF4-7BE16BA870B6}"/>
              </a:ext>
            </a:extLst>
          </p:cNvPr>
          <p:cNvSpPr>
            <a:spLocks noGrp="1"/>
          </p:cNvSpPr>
          <p:nvPr>
            <p:ph type="pic" sz="quarter" idx="14"/>
          </p:nvPr>
        </p:nvSpPr>
        <p:spPr>
          <a:xfrm>
            <a:off x="2698894" y="2211836"/>
            <a:ext cx="2053231" cy="1662194"/>
          </a:xfrm>
          <a:custGeom>
            <a:avLst/>
            <a:gdLst>
              <a:gd name="connsiteX0" fmla="*/ 520698 w 2053231"/>
              <a:gd name="connsiteY0" fmla="*/ 1336286 h 1662194"/>
              <a:gd name="connsiteX1" fmla="*/ 450255 w 2053231"/>
              <a:gd name="connsiteY1" fmla="*/ 1401286 h 1662194"/>
              <a:gd name="connsiteX2" fmla="*/ 522124 w 2053231"/>
              <a:gd name="connsiteY2" fmla="*/ 1337692 h 1662194"/>
              <a:gd name="connsiteX3" fmla="*/ 520698 w 2053231"/>
              <a:gd name="connsiteY3" fmla="*/ 1336286 h 1662194"/>
              <a:gd name="connsiteX4" fmla="*/ 356022 w 2053231"/>
              <a:gd name="connsiteY4" fmla="*/ 1224326 h 1662194"/>
              <a:gd name="connsiteX5" fmla="*/ 348499 w 2053231"/>
              <a:gd name="connsiteY5" fmla="*/ 1227123 h 1662194"/>
              <a:gd name="connsiteX6" fmla="*/ 342726 w 2053231"/>
              <a:gd name="connsiteY6" fmla="*/ 1233496 h 1662194"/>
              <a:gd name="connsiteX7" fmla="*/ 344041 w 2053231"/>
              <a:gd name="connsiteY7" fmla="*/ 1234905 h 1662194"/>
              <a:gd name="connsiteX8" fmla="*/ 356022 w 2053231"/>
              <a:gd name="connsiteY8" fmla="*/ 1224326 h 1662194"/>
              <a:gd name="connsiteX9" fmla="*/ 2051486 w 2053231"/>
              <a:gd name="connsiteY9" fmla="*/ 693085 h 1662194"/>
              <a:gd name="connsiteX10" fmla="*/ 2052521 w 2053231"/>
              <a:gd name="connsiteY10" fmla="*/ 699027 h 1662194"/>
              <a:gd name="connsiteX11" fmla="*/ 2053231 w 2053231"/>
              <a:gd name="connsiteY11" fmla="*/ 704209 h 1662194"/>
              <a:gd name="connsiteX12" fmla="*/ 2052578 w 2053231"/>
              <a:gd name="connsiteY12" fmla="*/ 703324 h 1662194"/>
              <a:gd name="connsiteX13" fmla="*/ 2051150 w 2053231"/>
              <a:gd name="connsiteY13" fmla="*/ 698083 h 1662194"/>
              <a:gd name="connsiteX14" fmla="*/ 2047071 w 2053231"/>
              <a:gd name="connsiteY14" fmla="*/ 666050 h 1662194"/>
              <a:gd name="connsiteX15" fmla="*/ 2051782 w 2053231"/>
              <a:gd name="connsiteY15" fmla="*/ 688658 h 1662194"/>
              <a:gd name="connsiteX16" fmla="*/ 2051486 w 2053231"/>
              <a:gd name="connsiteY16" fmla="*/ 693085 h 1662194"/>
              <a:gd name="connsiteX17" fmla="*/ 2050633 w 2053231"/>
              <a:gd name="connsiteY17" fmla="*/ 688201 h 1662194"/>
              <a:gd name="connsiteX18" fmla="*/ 2047896 w 2053231"/>
              <a:gd name="connsiteY18" fmla="*/ 673632 h 1662194"/>
              <a:gd name="connsiteX19" fmla="*/ 2046450 w 2053231"/>
              <a:gd name="connsiteY19" fmla="*/ 666352 h 1662194"/>
              <a:gd name="connsiteX20" fmla="*/ 916305 w 2053231"/>
              <a:gd name="connsiteY20" fmla="*/ 445 h 1662194"/>
              <a:gd name="connsiteX21" fmla="*/ 1732589 w 2053231"/>
              <a:gd name="connsiteY21" fmla="*/ 282783 h 1662194"/>
              <a:gd name="connsiteX22" fmla="*/ 1782474 w 2053231"/>
              <a:gd name="connsiteY22" fmla="*/ 324713 h 1662194"/>
              <a:gd name="connsiteX23" fmla="*/ 1825119 w 2053231"/>
              <a:gd name="connsiteY23" fmla="*/ 362527 h 1662194"/>
              <a:gd name="connsiteX24" fmla="*/ 1807900 w 2053231"/>
              <a:gd name="connsiteY24" fmla="*/ 376431 h 1662194"/>
              <a:gd name="connsiteX25" fmla="*/ 1839516 w 2053231"/>
              <a:gd name="connsiteY25" fmla="*/ 412799 h 1662194"/>
              <a:gd name="connsiteX26" fmla="*/ 1939352 w 2053231"/>
              <a:gd name="connsiteY26" fmla="*/ 525003 h 1662194"/>
              <a:gd name="connsiteX27" fmla="*/ 1979384 w 2053231"/>
              <a:gd name="connsiteY27" fmla="*/ 549095 h 1662194"/>
              <a:gd name="connsiteX28" fmla="*/ 2032970 w 2053231"/>
              <a:gd name="connsiteY28" fmla="*/ 611252 h 1662194"/>
              <a:gd name="connsiteX29" fmla="*/ 2044637 w 2053231"/>
              <a:gd name="connsiteY29" fmla="*/ 657225 h 1662194"/>
              <a:gd name="connsiteX30" fmla="*/ 2046450 w 2053231"/>
              <a:gd name="connsiteY30" fmla="*/ 666352 h 1662194"/>
              <a:gd name="connsiteX31" fmla="*/ 2043509 w 2053231"/>
              <a:gd name="connsiteY31" fmla="*/ 667781 h 1662194"/>
              <a:gd name="connsiteX32" fmla="*/ 2042196 w 2053231"/>
              <a:gd name="connsiteY32" fmla="*/ 662709 h 1662194"/>
              <a:gd name="connsiteX33" fmla="*/ 2035244 w 2053231"/>
              <a:gd name="connsiteY33" fmla="*/ 644730 h 1662194"/>
              <a:gd name="connsiteX34" fmla="*/ 2031373 w 2053231"/>
              <a:gd name="connsiteY34" fmla="*/ 663758 h 1662194"/>
              <a:gd name="connsiteX35" fmla="*/ 2036702 w 2053231"/>
              <a:gd name="connsiteY35" fmla="*/ 672471 h 1662194"/>
              <a:gd name="connsiteX36" fmla="*/ 2040989 w 2053231"/>
              <a:gd name="connsiteY36" fmla="*/ 669007 h 1662194"/>
              <a:gd name="connsiteX37" fmla="*/ 2043509 w 2053231"/>
              <a:gd name="connsiteY37" fmla="*/ 667781 h 1662194"/>
              <a:gd name="connsiteX38" fmla="*/ 2045314 w 2053231"/>
              <a:gd name="connsiteY38" fmla="*/ 674752 h 1662194"/>
              <a:gd name="connsiteX39" fmla="*/ 2050827 w 2053231"/>
              <a:gd name="connsiteY39" fmla="*/ 696895 h 1662194"/>
              <a:gd name="connsiteX40" fmla="*/ 2051150 w 2053231"/>
              <a:gd name="connsiteY40" fmla="*/ 698083 h 1662194"/>
              <a:gd name="connsiteX41" fmla="*/ 2050479 w 2053231"/>
              <a:gd name="connsiteY41" fmla="*/ 708103 h 1662194"/>
              <a:gd name="connsiteX42" fmla="*/ 2021667 w 2053231"/>
              <a:gd name="connsiteY42" fmla="*/ 768748 h 1662194"/>
              <a:gd name="connsiteX43" fmla="*/ 2001026 w 2053231"/>
              <a:gd name="connsiteY43" fmla="*/ 807600 h 1662194"/>
              <a:gd name="connsiteX44" fmla="*/ 2003043 w 2053231"/>
              <a:gd name="connsiteY44" fmla="*/ 841573 h 1662194"/>
              <a:gd name="connsiteX45" fmla="*/ 1954455 w 2053231"/>
              <a:gd name="connsiteY45" fmla="*/ 863318 h 1662194"/>
              <a:gd name="connsiteX46" fmla="*/ 2013756 w 2053231"/>
              <a:gd name="connsiteY46" fmla="*/ 933398 h 1662194"/>
              <a:gd name="connsiteX47" fmla="*/ 2020814 w 2053231"/>
              <a:gd name="connsiteY47" fmla="*/ 948060 h 1662194"/>
              <a:gd name="connsiteX48" fmla="*/ 1999694 w 2053231"/>
              <a:gd name="connsiteY48" fmla="*/ 1002071 h 1662194"/>
              <a:gd name="connsiteX49" fmla="*/ 1996260 w 2053231"/>
              <a:gd name="connsiteY49" fmla="*/ 1010788 h 1662194"/>
              <a:gd name="connsiteX50" fmla="*/ 1988056 w 2053231"/>
              <a:gd name="connsiteY50" fmla="*/ 1028144 h 1662194"/>
              <a:gd name="connsiteX51" fmla="*/ 1957824 w 2053231"/>
              <a:gd name="connsiteY51" fmla="*/ 1033281 h 1662194"/>
              <a:gd name="connsiteX52" fmla="*/ 1975645 w 2053231"/>
              <a:gd name="connsiteY52" fmla="*/ 1044674 h 1662194"/>
              <a:gd name="connsiteX53" fmla="*/ 2012817 w 2053231"/>
              <a:gd name="connsiteY53" fmla="*/ 1084246 h 1662194"/>
              <a:gd name="connsiteX54" fmla="*/ 1998013 w 2053231"/>
              <a:gd name="connsiteY54" fmla="*/ 1123751 h 1662194"/>
              <a:gd name="connsiteX55" fmla="*/ 1992789 w 2053231"/>
              <a:gd name="connsiteY55" fmla="*/ 1130104 h 1662194"/>
              <a:gd name="connsiteX56" fmla="*/ 2002236 w 2053231"/>
              <a:gd name="connsiteY56" fmla="*/ 1137903 h 1662194"/>
              <a:gd name="connsiteX57" fmla="*/ 2023435 w 2053231"/>
              <a:gd name="connsiteY57" fmla="*/ 1165899 h 1662194"/>
              <a:gd name="connsiteX58" fmla="*/ 2035208 w 2053231"/>
              <a:gd name="connsiteY58" fmla="*/ 1185490 h 1662194"/>
              <a:gd name="connsiteX59" fmla="*/ 2046850 w 2053231"/>
              <a:gd name="connsiteY59" fmla="*/ 1193215 h 1662194"/>
              <a:gd name="connsiteX60" fmla="*/ 2050187 w 2053231"/>
              <a:gd name="connsiteY60" fmla="*/ 1200006 h 1662194"/>
              <a:gd name="connsiteX61" fmla="*/ 2049991 w 2053231"/>
              <a:gd name="connsiteY61" fmla="*/ 1233932 h 1662194"/>
              <a:gd name="connsiteX62" fmla="*/ 2048331 w 2053231"/>
              <a:gd name="connsiteY62" fmla="*/ 1242710 h 1662194"/>
              <a:gd name="connsiteX63" fmla="*/ 2029492 w 2053231"/>
              <a:gd name="connsiteY63" fmla="*/ 1275930 h 1662194"/>
              <a:gd name="connsiteX64" fmla="*/ 2015196 w 2053231"/>
              <a:gd name="connsiteY64" fmla="*/ 1329833 h 1662194"/>
              <a:gd name="connsiteX65" fmla="*/ 2015859 w 2053231"/>
              <a:gd name="connsiteY65" fmla="*/ 1364335 h 1662194"/>
              <a:gd name="connsiteX66" fmla="*/ 2015170 w 2053231"/>
              <a:gd name="connsiteY66" fmla="*/ 1372232 h 1662194"/>
              <a:gd name="connsiteX67" fmla="*/ 2019257 w 2053231"/>
              <a:gd name="connsiteY67" fmla="*/ 1403832 h 1662194"/>
              <a:gd name="connsiteX68" fmla="*/ 2015624 w 2053231"/>
              <a:gd name="connsiteY68" fmla="*/ 1411223 h 1662194"/>
              <a:gd name="connsiteX69" fmla="*/ 1971985 w 2053231"/>
              <a:gd name="connsiteY69" fmla="*/ 1413782 h 1662194"/>
              <a:gd name="connsiteX70" fmla="*/ 1966206 w 2053231"/>
              <a:gd name="connsiteY70" fmla="*/ 1436993 h 1662194"/>
              <a:gd name="connsiteX71" fmla="*/ 1974002 w 2053231"/>
              <a:gd name="connsiteY71" fmla="*/ 1447754 h 1662194"/>
              <a:gd name="connsiteX72" fmla="*/ 1972546 w 2053231"/>
              <a:gd name="connsiteY72" fmla="*/ 1454950 h 1662194"/>
              <a:gd name="connsiteX73" fmla="*/ 1965671 w 2053231"/>
              <a:gd name="connsiteY73" fmla="*/ 1452516 h 1662194"/>
              <a:gd name="connsiteX74" fmla="*/ 1928933 w 2053231"/>
              <a:gd name="connsiteY74" fmla="*/ 1428314 h 1662194"/>
              <a:gd name="connsiteX75" fmla="*/ 1875468 w 2053231"/>
              <a:gd name="connsiteY75" fmla="*/ 1394863 h 1662194"/>
              <a:gd name="connsiteX76" fmla="*/ 1866020 w 2053231"/>
              <a:gd name="connsiteY76" fmla="*/ 1400268 h 1662194"/>
              <a:gd name="connsiteX77" fmla="*/ 1858896 w 2053231"/>
              <a:gd name="connsiteY77" fmla="*/ 1404990 h 1662194"/>
              <a:gd name="connsiteX78" fmla="*/ 1842400 w 2053231"/>
              <a:gd name="connsiteY78" fmla="*/ 1400216 h 1662194"/>
              <a:gd name="connsiteX79" fmla="*/ 1832282 w 2053231"/>
              <a:gd name="connsiteY79" fmla="*/ 1388684 h 1662194"/>
              <a:gd name="connsiteX80" fmla="*/ 1831925 w 2053231"/>
              <a:gd name="connsiteY80" fmla="*/ 1385578 h 1662194"/>
              <a:gd name="connsiteX81" fmla="*/ 1832843 w 2053231"/>
              <a:gd name="connsiteY81" fmla="*/ 1384401 h 1662194"/>
              <a:gd name="connsiteX82" fmla="*/ 1834049 w 2053231"/>
              <a:gd name="connsiteY82" fmla="*/ 1383903 h 1662194"/>
              <a:gd name="connsiteX83" fmla="*/ 1833405 w 2053231"/>
              <a:gd name="connsiteY83" fmla="*/ 1383680 h 1662194"/>
              <a:gd name="connsiteX84" fmla="*/ 1832843 w 2053231"/>
              <a:gd name="connsiteY84" fmla="*/ 1384401 h 1662194"/>
              <a:gd name="connsiteX85" fmla="*/ 1827631 w 2053231"/>
              <a:gd name="connsiteY85" fmla="*/ 1386555 h 1662194"/>
              <a:gd name="connsiteX86" fmla="*/ 1814508 w 2053231"/>
              <a:gd name="connsiteY86" fmla="*/ 1394492 h 1662194"/>
              <a:gd name="connsiteX87" fmla="*/ 1725537 w 2053231"/>
              <a:gd name="connsiteY87" fmla="*/ 1369261 h 1662194"/>
              <a:gd name="connsiteX88" fmla="*/ 1121393 w 2053231"/>
              <a:gd name="connsiteY88" fmla="*/ 1300561 h 1662194"/>
              <a:gd name="connsiteX89" fmla="*/ 1087231 w 2053231"/>
              <a:gd name="connsiteY89" fmla="*/ 1303770 h 1662194"/>
              <a:gd name="connsiteX90" fmla="*/ 847271 w 2053231"/>
              <a:gd name="connsiteY90" fmla="*/ 1325173 h 1662194"/>
              <a:gd name="connsiteX91" fmla="*/ 609922 w 2053231"/>
              <a:gd name="connsiteY91" fmla="*/ 1411659 h 1662194"/>
              <a:gd name="connsiteX92" fmla="*/ 481993 w 2053231"/>
              <a:gd name="connsiteY92" fmla="*/ 1527291 h 1662194"/>
              <a:gd name="connsiteX93" fmla="*/ 428986 w 2053231"/>
              <a:gd name="connsiteY93" fmla="*/ 1579832 h 1662194"/>
              <a:gd name="connsiteX94" fmla="*/ 381477 w 2053231"/>
              <a:gd name="connsiteY94" fmla="*/ 1638123 h 1662194"/>
              <a:gd name="connsiteX95" fmla="*/ 363420 w 2053231"/>
              <a:gd name="connsiteY95" fmla="*/ 1650118 h 1662194"/>
              <a:gd name="connsiteX96" fmla="*/ 357693 w 2053231"/>
              <a:gd name="connsiteY96" fmla="*/ 1650190 h 1662194"/>
              <a:gd name="connsiteX97" fmla="*/ 352667 w 2053231"/>
              <a:gd name="connsiteY97" fmla="*/ 1646846 h 1662194"/>
              <a:gd name="connsiteX98" fmla="*/ 354028 w 2053231"/>
              <a:gd name="connsiteY98" fmla="*/ 1641955 h 1662194"/>
              <a:gd name="connsiteX99" fmla="*/ 357289 w 2053231"/>
              <a:gd name="connsiteY99" fmla="*/ 1639422 h 1662194"/>
              <a:gd name="connsiteX100" fmla="*/ 371784 w 2053231"/>
              <a:gd name="connsiteY100" fmla="*/ 1623550 h 1662194"/>
              <a:gd name="connsiteX101" fmla="*/ 370883 w 2053231"/>
              <a:gd name="connsiteY101" fmla="*/ 1614616 h 1662194"/>
              <a:gd name="connsiteX102" fmla="*/ 373124 w 2053231"/>
              <a:gd name="connsiteY102" fmla="*/ 1608241 h 1662194"/>
              <a:gd name="connsiteX103" fmla="*/ 386470 w 2053231"/>
              <a:gd name="connsiteY103" fmla="*/ 1602340 h 1662194"/>
              <a:gd name="connsiteX104" fmla="*/ 355700 w 2053231"/>
              <a:gd name="connsiteY104" fmla="*/ 1625181 h 1662194"/>
              <a:gd name="connsiteX105" fmla="*/ 349826 w 2053231"/>
              <a:gd name="connsiteY105" fmla="*/ 1638219 h 1662194"/>
              <a:gd name="connsiteX106" fmla="*/ 337986 w 2053231"/>
              <a:gd name="connsiteY106" fmla="*/ 1639466 h 1662194"/>
              <a:gd name="connsiteX107" fmla="*/ 330482 w 2053231"/>
              <a:gd name="connsiteY107" fmla="*/ 1641657 h 1662194"/>
              <a:gd name="connsiteX108" fmla="*/ 317482 w 2053231"/>
              <a:gd name="connsiteY108" fmla="*/ 1660871 h 1662194"/>
              <a:gd name="connsiteX109" fmla="*/ 314646 w 2053231"/>
              <a:gd name="connsiteY109" fmla="*/ 1662102 h 1662194"/>
              <a:gd name="connsiteX110" fmla="*/ 311554 w 2053231"/>
              <a:gd name="connsiteY110" fmla="*/ 1661070 h 1662194"/>
              <a:gd name="connsiteX111" fmla="*/ 311545 w 2053231"/>
              <a:gd name="connsiteY111" fmla="*/ 1655134 h 1662194"/>
              <a:gd name="connsiteX112" fmla="*/ 314614 w 2053231"/>
              <a:gd name="connsiteY112" fmla="*/ 1645462 h 1662194"/>
              <a:gd name="connsiteX113" fmla="*/ 313142 w 2053231"/>
              <a:gd name="connsiteY113" fmla="*/ 1638607 h 1662194"/>
              <a:gd name="connsiteX114" fmla="*/ 314556 w 2053231"/>
              <a:gd name="connsiteY114" fmla="*/ 1623053 h 1662194"/>
              <a:gd name="connsiteX115" fmla="*/ 319806 w 2053231"/>
              <a:gd name="connsiteY115" fmla="*/ 1599255 h 1662194"/>
              <a:gd name="connsiteX116" fmla="*/ 323146 w 2053231"/>
              <a:gd name="connsiteY116" fmla="*/ 1592843 h 1662194"/>
              <a:gd name="connsiteX117" fmla="*/ 325583 w 2053231"/>
              <a:gd name="connsiteY117" fmla="*/ 1589975 h 1662194"/>
              <a:gd name="connsiteX118" fmla="*/ 370015 w 2053231"/>
              <a:gd name="connsiteY118" fmla="*/ 1496536 h 1662194"/>
              <a:gd name="connsiteX119" fmla="*/ 423387 w 2053231"/>
              <a:gd name="connsiteY119" fmla="*/ 1432474 h 1662194"/>
              <a:gd name="connsiteX120" fmla="*/ 424653 w 2053231"/>
              <a:gd name="connsiteY120" fmla="*/ 1429888 h 1662194"/>
              <a:gd name="connsiteX121" fmla="*/ 398488 w 2053231"/>
              <a:gd name="connsiteY121" fmla="*/ 1443730 h 1662194"/>
              <a:gd name="connsiteX122" fmla="*/ 344235 w 2053231"/>
              <a:gd name="connsiteY122" fmla="*/ 1498251 h 1662194"/>
              <a:gd name="connsiteX123" fmla="*/ 311709 w 2053231"/>
              <a:gd name="connsiteY123" fmla="*/ 1532174 h 1662194"/>
              <a:gd name="connsiteX124" fmla="*/ 307346 w 2053231"/>
              <a:gd name="connsiteY124" fmla="*/ 1538378 h 1662194"/>
              <a:gd name="connsiteX125" fmla="*/ 303885 w 2053231"/>
              <a:gd name="connsiteY125" fmla="*/ 1540312 h 1662194"/>
              <a:gd name="connsiteX126" fmla="*/ 300616 w 2053231"/>
              <a:gd name="connsiteY126" fmla="*/ 1536182 h 1662194"/>
              <a:gd name="connsiteX127" fmla="*/ 301738 w 2053231"/>
              <a:gd name="connsiteY127" fmla="*/ 1520154 h 1662194"/>
              <a:gd name="connsiteX128" fmla="*/ 325516 w 2053231"/>
              <a:gd name="connsiteY128" fmla="*/ 1487494 h 1662194"/>
              <a:gd name="connsiteX129" fmla="*/ 359878 w 2053231"/>
              <a:gd name="connsiteY129" fmla="*/ 1448180 h 1662194"/>
              <a:gd name="connsiteX130" fmla="*/ 361202 w 2053231"/>
              <a:gd name="connsiteY130" fmla="*/ 1443774 h 1662194"/>
              <a:gd name="connsiteX131" fmla="*/ 341396 w 2053231"/>
              <a:gd name="connsiteY131" fmla="*/ 1463217 h 1662194"/>
              <a:gd name="connsiteX132" fmla="*/ 321920 w 2053231"/>
              <a:gd name="connsiteY132" fmla="*/ 1481922 h 1662194"/>
              <a:gd name="connsiteX133" fmla="*/ 316026 w 2053231"/>
              <a:gd name="connsiteY133" fmla="*/ 1483817 h 1662194"/>
              <a:gd name="connsiteX134" fmla="*/ 313293 w 2053231"/>
              <a:gd name="connsiteY134" fmla="*/ 1476640 h 1662194"/>
              <a:gd name="connsiteX135" fmla="*/ 320987 w 2053231"/>
              <a:gd name="connsiteY135" fmla="*/ 1457363 h 1662194"/>
              <a:gd name="connsiteX136" fmla="*/ 366421 w 2053231"/>
              <a:gd name="connsiteY136" fmla="*/ 1404350 h 1662194"/>
              <a:gd name="connsiteX137" fmla="*/ 388676 w 2053231"/>
              <a:gd name="connsiteY137" fmla="*/ 1374043 h 1662194"/>
              <a:gd name="connsiteX138" fmla="*/ 388815 w 2053231"/>
              <a:gd name="connsiteY138" fmla="*/ 1366891 h 1662194"/>
              <a:gd name="connsiteX139" fmla="*/ 399152 w 2053231"/>
              <a:gd name="connsiteY139" fmla="*/ 1354187 h 1662194"/>
              <a:gd name="connsiteX140" fmla="*/ 406566 w 2053231"/>
              <a:gd name="connsiteY140" fmla="*/ 1351394 h 1662194"/>
              <a:gd name="connsiteX141" fmla="*/ 482069 w 2053231"/>
              <a:gd name="connsiteY141" fmla="*/ 1267205 h 1662194"/>
              <a:gd name="connsiteX142" fmla="*/ 518959 w 2053231"/>
              <a:gd name="connsiteY142" fmla="*/ 1238829 h 1662194"/>
              <a:gd name="connsiteX143" fmla="*/ 518669 w 2053231"/>
              <a:gd name="connsiteY143" fmla="*/ 1236900 h 1662194"/>
              <a:gd name="connsiteX144" fmla="*/ 518032 w 2053231"/>
              <a:gd name="connsiteY144" fmla="*/ 1234863 h 1662194"/>
              <a:gd name="connsiteX145" fmla="*/ 466046 w 2053231"/>
              <a:gd name="connsiteY145" fmla="*/ 1277315 h 1662194"/>
              <a:gd name="connsiteX146" fmla="*/ 333346 w 2053231"/>
              <a:gd name="connsiteY146" fmla="*/ 1401587 h 1662194"/>
              <a:gd name="connsiteX147" fmla="*/ 295020 w 2053231"/>
              <a:gd name="connsiteY147" fmla="*/ 1449030 h 1662194"/>
              <a:gd name="connsiteX148" fmla="*/ 267879 w 2053231"/>
              <a:gd name="connsiteY148" fmla="*/ 1479137 h 1662194"/>
              <a:gd name="connsiteX149" fmla="*/ 252355 w 2053231"/>
              <a:gd name="connsiteY149" fmla="*/ 1485233 h 1662194"/>
              <a:gd name="connsiteX150" fmla="*/ 245464 w 2053231"/>
              <a:gd name="connsiteY150" fmla="*/ 1481225 h 1662194"/>
              <a:gd name="connsiteX151" fmla="*/ 248199 w 2053231"/>
              <a:gd name="connsiteY151" fmla="*/ 1475198 h 1662194"/>
              <a:gd name="connsiteX152" fmla="*/ 249719 w 2053231"/>
              <a:gd name="connsiteY152" fmla="*/ 1474298 h 1662194"/>
              <a:gd name="connsiteX153" fmla="*/ 265022 w 2053231"/>
              <a:gd name="connsiteY153" fmla="*/ 1457187 h 1662194"/>
              <a:gd name="connsiteX154" fmla="*/ 264042 w 2053231"/>
              <a:gd name="connsiteY154" fmla="*/ 1450679 h 1662194"/>
              <a:gd name="connsiteX155" fmla="*/ 265994 w 2053231"/>
              <a:gd name="connsiteY155" fmla="*/ 1443103 h 1662194"/>
              <a:gd name="connsiteX156" fmla="*/ 277856 w 2053231"/>
              <a:gd name="connsiteY156" fmla="*/ 1438342 h 1662194"/>
              <a:gd name="connsiteX157" fmla="*/ 262409 w 2053231"/>
              <a:gd name="connsiteY157" fmla="*/ 1442012 h 1662194"/>
              <a:gd name="connsiteX158" fmla="*/ 244092 w 2053231"/>
              <a:gd name="connsiteY158" fmla="*/ 1469157 h 1662194"/>
              <a:gd name="connsiteX159" fmla="*/ 241101 w 2053231"/>
              <a:gd name="connsiteY159" fmla="*/ 1474951 h 1662194"/>
              <a:gd name="connsiteX160" fmla="*/ 230946 w 2053231"/>
              <a:gd name="connsiteY160" fmla="*/ 1474930 h 1662194"/>
              <a:gd name="connsiteX161" fmla="*/ 222875 w 2053231"/>
              <a:gd name="connsiteY161" fmla="*/ 1477019 h 1662194"/>
              <a:gd name="connsiteX162" fmla="*/ 210022 w 2053231"/>
              <a:gd name="connsiteY162" fmla="*/ 1495743 h 1662194"/>
              <a:gd name="connsiteX163" fmla="*/ 204551 w 2053231"/>
              <a:gd name="connsiteY163" fmla="*/ 1496049 h 1662194"/>
              <a:gd name="connsiteX164" fmla="*/ 203865 w 2053231"/>
              <a:gd name="connsiteY164" fmla="*/ 1490741 h 1662194"/>
              <a:gd name="connsiteX165" fmla="*/ 206053 w 2053231"/>
              <a:gd name="connsiteY165" fmla="*/ 1482552 h 1662194"/>
              <a:gd name="connsiteX166" fmla="*/ 202817 w 2053231"/>
              <a:gd name="connsiteY166" fmla="*/ 1469093 h 1662194"/>
              <a:gd name="connsiteX167" fmla="*/ 202700 w 2053231"/>
              <a:gd name="connsiteY167" fmla="*/ 1461708 h 1662194"/>
              <a:gd name="connsiteX168" fmla="*/ 211471 w 2053231"/>
              <a:gd name="connsiteY168" fmla="*/ 1431976 h 1662194"/>
              <a:gd name="connsiteX169" fmla="*/ 213105 w 2053231"/>
              <a:gd name="connsiteY169" fmla="*/ 1428166 h 1662194"/>
              <a:gd name="connsiteX170" fmla="*/ 218896 w 2053231"/>
              <a:gd name="connsiteY170" fmla="*/ 1421914 h 1662194"/>
              <a:gd name="connsiteX171" fmla="*/ 259072 w 2053231"/>
              <a:gd name="connsiteY171" fmla="*/ 1336129 h 1662194"/>
              <a:gd name="connsiteX172" fmla="*/ 318969 w 2053231"/>
              <a:gd name="connsiteY172" fmla="*/ 1264095 h 1662194"/>
              <a:gd name="connsiteX173" fmla="*/ 295279 w 2053231"/>
              <a:gd name="connsiteY173" fmla="*/ 1275310 h 1662194"/>
              <a:gd name="connsiteX174" fmla="*/ 240496 w 2053231"/>
              <a:gd name="connsiteY174" fmla="*/ 1328516 h 1662194"/>
              <a:gd name="connsiteX175" fmla="*/ 203608 w 2053231"/>
              <a:gd name="connsiteY175" fmla="*/ 1367190 h 1662194"/>
              <a:gd name="connsiteX176" fmla="*/ 200363 w 2053231"/>
              <a:gd name="connsiteY176" fmla="*/ 1372023 h 1662194"/>
              <a:gd name="connsiteX177" fmla="*/ 196243 w 2053231"/>
              <a:gd name="connsiteY177" fmla="*/ 1374706 h 1662194"/>
              <a:gd name="connsiteX178" fmla="*/ 192975 w 2053231"/>
              <a:gd name="connsiteY178" fmla="*/ 1369850 h 1662194"/>
              <a:gd name="connsiteX179" fmla="*/ 196298 w 2053231"/>
              <a:gd name="connsiteY179" fmla="*/ 1350114 h 1662194"/>
              <a:gd name="connsiteX180" fmla="*/ 220823 w 2053231"/>
              <a:gd name="connsiteY180" fmla="*/ 1319488 h 1662194"/>
              <a:gd name="connsiteX181" fmla="*/ 254952 w 2053231"/>
              <a:gd name="connsiteY181" fmla="*/ 1277152 h 1662194"/>
              <a:gd name="connsiteX182" fmla="*/ 231829 w 2053231"/>
              <a:gd name="connsiteY182" fmla="*/ 1300220 h 1662194"/>
              <a:gd name="connsiteX183" fmla="*/ 213856 w 2053231"/>
              <a:gd name="connsiteY183" fmla="*/ 1317178 h 1662194"/>
              <a:gd name="connsiteX184" fmla="*/ 208292 w 2053231"/>
              <a:gd name="connsiteY184" fmla="*/ 1318335 h 1662194"/>
              <a:gd name="connsiteX185" fmla="*/ 206069 w 2053231"/>
              <a:gd name="connsiteY185" fmla="*/ 1312353 h 1662194"/>
              <a:gd name="connsiteX186" fmla="*/ 214792 w 2053231"/>
              <a:gd name="connsiteY186" fmla="*/ 1290375 h 1662194"/>
              <a:gd name="connsiteX187" fmla="*/ 233212 w 2053231"/>
              <a:gd name="connsiteY187" fmla="*/ 1268314 h 1662194"/>
              <a:gd name="connsiteX188" fmla="*/ 209985 w 2053231"/>
              <a:gd name="connsiteY188" fmla="*/ 1274547 h 1662194"/>
              <a:gd name="connsiteX189" fmla="*/ 226792 w 2053231"/>
              <a:gd name="connsiteY189" fmla="*/ 1254963 h 1662194"/>
              <a:gd name="connsiteX190" fmla="*/ 254893 w 2053231"/>
              <a:gd name="connsiteY190" fmla="*/ 1243720 h 1662194"/>
              <a:gd name="connsiteX191" fmla="*/ 265174 w 2053231"/>
              <a:gd name="connsiteY191" fmla="*/ 1231381 h 1662194"/>
              <a:gd name="connsiteX192" fmla="*/ 274983 w 2053231"/>
              <a:gd name="connsiteY192" fmla="*/ 1218089 h 1662194"/>
              <a:gd name="connsiteX193" fmla="*/ 276097 w 2053231"/>
              <a:gd name="connsiteY193" fmla="*/ 1206423 h 1662194"/>
              <a:gd name="connsiteX194" fmla="*/ 284393 w 2053231"/>
              <a:gd name="connsiteY194" fmla="*/ 1188942 h 1662194"/>
              <a:gd name="connsiteX195" fmla="*/ 285564 w 2053231"/>
              <a:gd name="connsiteY195" fmla="*/ 1188660 h 1662194"/>
              <a:gd name="connsiteX196" fmla="*/ 292146 w 2053231"/>
              <a:gd name="connsiteY196" fmla="*/ 1179596 h 1662194"/>
              <a:gd name="connsiteX197" fmla="*/ 298508 w 2053231"/>
              <a:gd name="connsiteY197" fmla="*/ 1170539 h 1662194"/>
              <a:gd name="connsiteX198" fmla="*/ 299955 w 2053231"/>
              <a:gd name="connsiteY198" fmla="*/ 1169157 h 1662194"/>
              <a:gd name="connsiteX199" fmla="*/ 332770 w 2053231"/>
              <a:gd name="connsiteY199" fmla="*/ 1112935 h 1662194"/>
              <a:gd name="connsiteX200" fmla="*/ 335024 w 2053231"/>
              <a:gd name="connsiteY200" fmla="*/ 1110316 h 1662194"/>
              <a:gd name="connsiteX201" fmla="*/ 249476 w 2053231"/>
              <a:gd name="connsiteY201" fmla="*/ 1121069 h 1662194"/>
              <a:gd name="connsiteX202" fmla="*/ 144761 w 2053231"/>
              <a:gd name="connsiteY202" fmla="*/ 1165054 h 1662194"/>
              <a:gd name="connsiteX203" fmla="*/ 147959 w 2053231"/>
              <a:gd name="connsiteY203" fmla="*/ 1142293 h 1662194"/>
              <a:gd name="connsiteX204" fmla="*/ 140945 w 2053231"/>
              <a:gd name="connsiteY204" fmla="*/ 1122784 h 1662194"/>
              <a:gd name="connsiteX205" fmla="*/ 132995 w 2053231"/>
              <a:gd name="connsiteY205" fmla="*/ 1080169 h 1662194"/>
              <a:gd name="connsiteX206" fmla="*/ 132932 w 2053231"/>
              <a:gd name="connsiteY206" fmla="*/ 1073145 h 1662194"/>
              <a:gd name="connsiteX207" fmla="*/ 107471 w 2053231"/>
              <a:gd name="connsiteY207" fmla="*/ 1069641 h 1662194"/>
              <a:gd name="connsiteX208" fmla="*/ 237170 w 2053231"/>
              <a:gd name="connsiteY208" fmla="*/ 944501 h 1662194"/>
              <a:gd name="connsiteX209" fmla="*/ 141885 w 2053231"/>
              <a:gd name="connsiteY209" fmla="*/ 970482 h 1662194"/>
              <a:gd name="connsiteX210" fmla="*/ 122894 w 2053231"/>
              <a:gd name="connsiteY210" fmla="*/ 933690 h 1662194"/>
              <a:gd name="connsiteX211" fmla="*/ 164349 w 2053231"/>
              <a:gd name="connsiteY211" fmla="*/ 898983 h 1662194"/>
              <a:gd name="connsiteX212" fmla="*/ 171729 w 2053231"/>
              <a:gd name="connsiteY212" fmla="*/ 832835 h 1662194"/>
              <a:gd name="connsiteX213" fmla="*/ 154363 w 2053231"/>
              <a:gd name="connsiteY213" fmla="*/ 773093 h 1662194"/>
              <a:gd name="connsiteX214" fmla="*/ 131631 w 2053231"/>
              <a:gd name="connsiteY214" fmla="*/ 754718 h 1662194"/>
              <a:gd name="connsiteX215" fmla="*/ 97724 w 2053231"/>
              <a:gd name="connsiteY215" fmla="*/ 721457 h 1662194"/>
              <a:gd name="connsiteX216" fmla="*/ 76752 w 2053231"/>
              <a:gd name="connsiteY216" fmla="*/ 700842 h 1662194"/>
              <a:gd name="connsiteX217" fmla="*/ 16087 w 2053231"/>
              <a:gd name="connsiteY217" fmla="*/ 711242 h 1662194"/>
              <a:gd name="connsiteX218" fmla="*/ 90653 w 2053231"/>
              <a:gd name="connsiteY218" fmla="*/ 654584 h 1662194"/>
              <a:gd name="connsiteX219" fmla="*/ 24812 w 2053231"/>
              <a:gd name="connsiteY219" fmla="*/ 663584 h 1662194"/>
              <a:gd name="connsiteX220" fmla="*/ 2404 w 2053231"/>
              <a:gd name="connsiteY220" fmla="*/ 660583 h 1662194"/>
              <a:gd name="connsiteX221" fmla="*/ 12183 w 2053231"/>
              <a:gd name="connsiteY221" fmla="*/ 642689 h 1662194"/>
              <a:gd name="connsiteX222" fmla="*/ 56815 w 2053231"/>
              <a:gd name="connsiteY222" fmla="*/ 611508 h 1662194"/>
              <a:gd name="connsiteX223" fmla="*/ 146002 w 2053231"/>
              <a:gd name="connsiteY223" fmla="*/ 528070 h 1662194"/>
              <a:gd name="connsiteX224" fmla="*/ 53605 w 2053231"/>
              <a:gd name="connsiteY224" fmla="*/ 568128 h 1662194"/>
              <a:gd name="connsiteX225" fmla="*/ 144533 w 2053231"/>
              <a:gd name="connsiteY225" fmla="*/ 482331 h 1662194"/>
              <a:gd name="connsiteX226" fmla="*/ 163364 w 2053231"/>
              <a:gd name="connsiteY226" fmla="*/ 454197 h 1662194"/>
              <a:gd name="connsiteX227" fmla="*/ 199601 w 2053231"/>
              <a:gd name="connsiteY227" fmla="*/ 384777 h 1662194"/>
              <a:gd name="connsiteX228" fmla="*/ 196137 w 2053231"/>
              <a:gd name="connsiteY228" fmla="*/ 377142 h 1662194"/>
              <a:gd name="connsiteX229" fmla="*/ 144214 w 2053231"/>
              <a:gd name="connsiteY229" fmla="*/ 389913 h 1662194"/>
              <a:gd name="connsiteX230" fmla="*/ 205134 w 2053231"/>
              <a:gd name="connsiteY230" fmla="*/ 330564 h 1662194"/>
              <a:gd name="connsiteX231" fmla="*/ 270335 w 2053231"/>
              <a:gd name="connsiteY231" fmla="*/ 284275 h 1662194"/>
              <a:gd name="connsiteX232" fmla="*/ 220394 w 2053231"/>
              <a:gd name="connsiteY232" fmla="*/ 292619 h 1662194"/>
              <a:gd name="connsiteX233" fmla="*/ 154123 w 2053231"/>
              <a:gd name="connsiteY233" fmla="*/ 320046 h 1662194"/>
              <a:gd name="connsiteX234" fmla="*/ 128340 w 2053231"/>
              <a:gd name="connsiteY234" fmla="*/ 311465 h 1662194"/>
              <a:gd name="connsiteX235" fmla="*/ 188414 w 2053231"/>
              <a:gd name="connsiteY235" fmla="*/ 267772 h 1662194"/>
              <a:gd name="connsiteX236" fmla="*/ 223517 w 2053231"/>
              <a:gd name="connsiteY236" fmla="*/ 247329 h 1662194"/>
              <a:gd name="connsiteX237" fmla="*/ 236566 w 2053231"/>
              <a:gd name="connsiteY237" fmla="*/ 232111 h 1662194"/>
              <a:gd name="connsiteX238" fmla="*/ 272158 w 2053231"/>
              <a:gd name="connsiteY238" fmla="*/ 178219 h 1662194"/>
              <a:gd name="connsiteX239" fmla="*/ 391098 w 2053231"/>
              <a:gd name="connsiteY239" fmla="*/ 116554 h 1662194"/>
              <a:gd name="connsiteX240" fmla="*/ 824736 w 2053231"/>
              <a:gd name="connsiteY240" fmla="*/ 7349 h 1662194"/>
              <a:gd name="connsiteX241" fmla="*/ 916305 w 2053231"/>
              <a:gd name="connsiteY241" fmla="*/ 445 h 16621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Lst>
            <a:rect l="l" t="t" r="r" b="b"/>
            <a:pathLst>
              <a:path w="2053231" h="1662194">
                <a:moveTo>
                  <a:pt x="520698" y="1336286"/>
                </a:moveTo>
                <a:cubicBezTo>
                  <a:pt x="493631" y="1354399"/>
                  <a:pt x="468499" y="1374385"/>
                  <a:pt x="450255" y="1401286"/>
                </a:cubicBezTo>
                <a:cubicBezTo>
                  <a:pt x="474217" y="1380128"/>
                  <a:pt x="498161" y="1358850"/>
                  <a:pt x="522124" y="1337692"/>
                </a:cubicBezTo>
                <a:cubicBezTo>
                  <a:pt x="521611" y="1337225"/>
                  <a:pt x="521210" y="1336753"/>
                  <a:pt x="520698" y="1336286"/>
                </a:cubicBezTo>
                <a:close/>
                <a:moveTo>
                  <a:pt x="356022" y="1224326"/>
                </a:moveTo>
                <a:cubicBezTo>
                  <a:pt x="353624" y="1225255"/>
                  <a:pt x="351007" y="1226191"/>
                  <a:pt x="348499" y="1227123"/>
                </a:cubicBezTo>
                <a:cubicBezTo>
                  <a:pt x="346610" y="1229246"/>
                  <a:pt x="344595" y="1231252"/>
                  <a:pt x="342726" y="1233496"/>
                </a:cubicBezTo>
                <a:cubicBezTo>
                  <a:pt x="343128" y="1233967"/>
                  <a:pt x="343639" y="1234433"/>
                  <a:pt x="344041" y="1234905"/>
                </a:cubicBezTo>
                <a:cubicBezTo>
                  <a:pt x="348035" y="1231379"/>
                  <a:pt x="352028" y="1227852"/>
                  <a:pt x="356022" y="1224326"/>
                </a:cubicBezTo>
                <a:close/>
                <a:moveTo>
                  <a:pt x="2051486" y="693085"/>
                </a:moveTo>
                <a:lnTo>
                  <a:pt x="2052521" y="699027"/>
                </a:lnTo>
                <a:cubicBezTo>
                  <a:pt x="2052973" y="701801"/>
                  <a:pt x="2053227" y="703634"/>
                  <a:pt x="2053231" y="704209"/>
                </a:cubicBezTo>
                <a:cubicBezTo>
                  <a:pt x="2053232" y="705042"/>
                  <a:pt x="2052996" y="704645"/>
                  <a:pt x="2052578" y="703324"/>
                </a:cubicBezTo>
                <a:lnTo>
                  <a:pt x="2051150" y="698083"/>
                </a:lnTo>
                <a:close/>
                <a:moveTo>
                  <a:pt x="2047071" y="666050"/>
                </a:moveTo>
                <a:cubicBezTo>
                  <a:pt x="2050290" y="667927"/>
                  <a:pt x="2051845" y="676823"/>
                  <a:pt x="2051782" y="688658"/>
                </a:cubicBezTo>
                <a:lnTo>
                  <a:pt x="2051486" y="693085"/>
                </a:lnTo>
                <a:lnTo>
                  <a:pt x="2050633" y="688201"/>
                </a:lnTo>
                <a:cubicBezTo>
                  <a:pt x="2049845" y="683863"/>
                  <a:pt x="2048914" y="678901"/>
                  <a:pt x="2047896" y="673632"/>
                </a:cubicBezTo>
                <a:lnTo>
                  <a:pt x="2046450" y="666352"/>
                </a:lnTo>
                <a:close/>
                <a:moveTo>
                  <a:pt x="916305" y="445"/>
                </a:moveTo>
                <a:cubicBezTo>
                  <a:pt x="1368523" y="-12890"/>
                  <a:pt x="1730383" y="278428"/>
                  <a:pt x="1732589" y="282783"/>
                </a:cubicBezTo>
                <a:cubicBezTo>
                  <a:pt x="1743479" y="304585"/>
                  <a:pt x="1763682" y="313475"/>
                  <a:pt x="1782474" y="324713"/>
                </a:cubicBezTo>
                <a:cubicBezTo>
                  <a:pt x="1798852" y="334580"/>
                  <a:pt x="1816308" y="345016"/>
                  <a:pt x="1825119" y="362527"/>
                </a:cubicBezTo>
                <a:cubicBezTo>
                  <a:pt x="1836775" y="385756"/>
                  <a:pt x="1810823" y="367248"/>
                  <a:pt x="1807900" y="376431"/>
                </a:cubicBezTo>
                <a:cubicBezTo>
                  <a:pt x="1818512" y="388309"/>
                  <a:pt x="1833810" y="399060"/>
                  <a:pt x="1839516" y="412799"/>
                </a:cubicBezTo>
                <a:cubicBezTo>
                  <a:pt x="1860006" y="462502"/>
                  <a:pt x="1893379" y="498084"/>
                  <a:pt x="1939352" y="525003"/>
                </a:cubicBezTo>
                <a:cubicBezTo>
                  <a:pt x="1952550" y="532797"/>
                  <a:pt x="1962664" y="547235"/>
                  <a:pt x="1979384" y="549095"/>
                </a:cubicBezTo>
                <a:cubicBezTo>
                  <a:pt x="2016500" y="553055"/>
                  <a:pt x="2011060" y="593940"/>
                  <a:pt x="2032970" y="611252"/>
                </a:cubicBezTo>
                <a:cubicBezTo>
                  <a:pt x="2035035" y="612878"/>
                  <a:pt x="2040093" y="634967"/>
                  <a:pt x="2044637" y="657225"/>
                </a:cubicBezTo>
                <a:lnTo>
                  <a:pt x="2046450" y="666352"/>
                </a:lnTo>
                <a:lnTo>
                  <a:pt x="2043509" y="667781"/>
                </a:lnTo>
                <a:lnTo>
                  <a:pt x="2042196" y="662709"/>
                </a:lnTo>
                <a:cubicBezTo>
                  <a:pt x="2039117" y="651261"/>
                  <a:pt x="2036317" y="642514"/>
                  <a:pt x="2035244" y="644730"/>
                </a:cubicBezTo>
                <a:cubicBezTo>
                  <a:pt x="2032399" y="650763"/>
                  <a:pt x="2027469" y="656137"/>
                  <a:pt x="2031373" y="663758"/>
                </a:cubicBezTo>
                <a:cubicBezTo>
                  <a:pt x="2032563" y="666171"/>
                  <a:pt x="2033366" y="673027"/>
                  <a:pt x="2036702" y="672471"/>
                </a:cubicBezTo>
                <a:cubicBezTo>
                  <a:pt x="2037814" y="672286"/>
                  <a:pt x="2039206" y="671278"/>
                  <a:pt x="2040989" y="669007"/>
                </a:cubicBezTo>
                <a:lnTo>
                  <a:pt x="2043509" y="667781"/>
                </a:lnTo>
                <a:lnTo>
                  <a:pt x="2045314" y="674752"/>
                </a:lnTo>
                <a:cubicBezTo>
                  <a:pt x="2047384" y="682973"/>
                  <a:pt x="2049365" y="691170"/>
                  <a:pt x="2050827" y="696895"/>
                </a:cubicBezTo>
                <a:lnTo>
                  <a:pt x="2051150" y="698083"/>
                </a:lnTo>
                <a:lnTo>
                  <a:pt x="2050479" y="708103"/>
                </a:lnTo>
                <a:cubicBezTo>
                  <a:pt x="2047138" y="735607"/>
                  <a:pt x="2037413" y="766704"/>
                  <a:pt x="2021667" y="768748"/>
                </a:cubicBezTo>
                <a:cubicBezTo>
                  <a:pt x="2038322" y="801742"/>
                  <a:pt x="2038322" y="801742"/>
                  <a:pt x="2001026" y="807600"/>
                </a:cubicBezTo>
                <a:cubicBezTo>
                  <a:pt x="2018815" y="828322"/>
                  <a:pt x="2019630" y="833746"/>
                  <a:pt x="2003043" y="841573"/>
                </a:cubicBezTo>
                <a:cubicBezTo>
                  <a:pt x="1987078" y="849136"/>
                  <a:pt x="1968540" y="852062"/>
                  <a:pt x="1954455" y="863318"/>
                </a:cubicBezTo>
                <a:cubicBezTo>
                  <a:pt x="1973021" y="889948"/>
                  <a:pt x="1981793" y="921149"/>
                  <a:pt x="2013756" y="933398"/>
                </a:cubicBezTo>
                <a:cubicBezTo>
                  <a:pt x="2018784" y="935289"/>
                  <a:pt x="2023200" y="943377"/>
                  <a:pt x="2020814" y="948060"/>
                </a:cubicBezTo>
                <a:cubicBezTo>
                  <a:pt x="2012501" y="965421"/>
                  <a:pt x="2032981" y="997439"/>
                  <a:pt x="1999694" y="1002071"/>
                </a:cubicBezTo>
                <a:cubicBezTo>
                  <a:pt x="1995595" y="1002694"/>
                  <a:pt x="1992260" y="1006198"/>
                  <a:pt x="1996260" y="1010788"/>
                </a:cubicBezTo>
                <a:cubicBezTo>
                  <a:pt x="2009977" y="1026437"/>
                  <a:pt x="1996091" y="1025815"/>
                  <a:pt x="1988056" y="1028144"/>
                </a:cubicBezTo>
                <a:cubicBezTo>
                  <a:pt x="1978318" y="1030895"/>
                  <a:pt x="1965850" y="1024289"/>
                  <a:pt x="1957824" y="1033281"/>
                </a:cubicBezTo>
                <a:cubicBezTo>
                  <a:pt x="1961396" y="1042367"/>
                  <a:pt x="1969502" y="1041973"/>
                  <a:pt x="1975645" y="1044674"/>
                </a:cubicBezTo>
                <a:cubicBezTo>
                  <a:pt x="1993618" y="1052670"/>
                  <a:pt x="2008752" y="1062335"/>
                  <a:pt x="2012817" y="1084246"/>
                </a:cubicBezTo>
                <a:cubicBezTo>
                  <a:pt x="2016139" y="1101942"/>
                  <a:pt x="2020251" y="1117551"/>
                  <a:pt x="1998013" y="1123751"/>
                </a:cubicBezTo>
                <a:cubicBezTo>
                  <a:pt x="1994517" y="1124716"/>
                  <a:pt x="1992995" y="1127069"/>
                  <a:pt x="1992789" y="1130104"/>
                </a:cubicBezTo>
                <a:cubicBezTo>
                  <a:pt x="1995858" y="1132908"/>
                  <a:pt x="1998836" y="1135836"/>
                  <a:pt x="2002236" y="1137903"/>
                </a:cubicBezTo>
                <a:cubicBezTo>
                  <a:pt x="2013624" y="1144667"/>
                  <a:pt x="2018713" y="1155034"/>
                  <a:pt x="2023435" y="1165899"/>
                </a:cubicBezTo>
                <a:cubicBezTo>
                  <a:pt x="2026462" y="1172823"/>
                  <a:pt x="2029801" y="1179615"/>
                  <a:pt x="2035208" y="1185490"/>
                </a:cubicBezTo>
                <a:cubicBezTo>
                  <a:pt x="2038513" y="1189134"/>
                  <a:pt x="2042333" y="1191791"/>
                  <a:pt x="2046850" y="1193215"/>
                </a:cubicBezTo>
                <a:cubicBezTo>
                  <a:pt x="2050800" y="1194535"/>
                  <a:pt x="2052188" y="1196426"/>
                  <a:pt x="2050187" y="1200006"/>
                </a:cubicBezTo>
                <a:cubicBezTo>
                  <a:pt x="2044556" y="1210251"/>
                  <a:pt x="2043350" y="1221315"/>
                  <a:pt x="2049991" y="1233932"/>
                </a:cubicBezTo>
                <a:cubicBezTo>
                  <a:pt x="2051998" y="1237741"/>
                  <a:pt x="2051516" y="1241149"/>
                  <a:pt x="2048331" y="1242710"/>
                </a:cubicBezTo>
                <a:cubicBezTo>
                  <a:pt x="2035094" y="1249334"/>
                  <a:pt x="2033719" y="1263674"/>
                  <a:pt x="2029492" y="1275930"/>
                </a:cubicBezTo>
                <a:cubicBezTo>
                  <a:pt x="2023502" y="1293333"/>
                  <a:pt x="2018334" y="1311072"/>
                  <a:pt x="2015196" y="1329833"/>
                </a:cubicBezTo>
                <a:cubicBezTo>
                  <a:pt x="2013350" y="1341039"/>
                  <a:pt x="2011596" y="1352122"/>
                  <a:pt x="2015859" y="1364335"/>
                </a:cubicBezTo>
                <a:cubicBezTo>
                  <a:pt x="2016860" y="1367329"/>
                  <a:pt x="2016253" y="1369894"/>
                  <a:pt x="2015170" y="1372232"/>
                </a:cubicBezTo>
                <a:cubicBezTo>
                  <a:pt x="2010635" y="1382439"/>
                  <a:pt x="2012999" y="1393019"/>
                  <a:pt x="2019257" y="1403832"/>
                </a:cubicBezTo>
                <a:cubicBezTo>
                  <a:pt x="2023108" y="1410365"/>
                  <a:pt x="2022905" y="1411220"/>
                  <a:pt x="2015624" y="1411223"/>
                </a:cubicBezTo>
                <a:cubicBezTo>
                  <a:pt x="2000860" y="1411357"/>
                  <a:pt x="1986168" y="1411245"/>
                  <a:pt x="1971985" y="1413782"/>
                </a:cubicBezTo>
                <a:cubicBezTo>
                  <a:pt x="1956082" y="1416619"/>
                  <a:pt x="1951610" y="1422099"/>
                  <a:pt x="1966206" y="1436993"/>
                </a:cubicBezTo>
                <a:cubicBezTo>
                  <a:pt x="1969330" y="1440158"/>
                  <a:pt x="1972178" y="1443697"/>
                  <a:pt x="1974002" y="1447754"/>
                </a:cubicBezTo>
                <a:cubicBezTo>
                  <a:pt x="1975370" y="1450979"/>
                  <a:pt x="1974945" y="1453294"/>
                  <a:pt x="1972546" y="1454950"/>
                </a:cubicBezTo>
                <a:cubicBezTo>
                  <a:pt x="1969762" y="1456982"/>
                  <a:pt x="1967717" y="1454386"/>
                  <a:pt x="1965671" y="1452516"/>
                </a:cubicBezTo>
                <a:cubicBezTo>
                  <a:pt x="1954562" y="1442472"/>
                  <a:pt x="1941527" y="1435764"/>
                  <a:pt x="1928933" y="1428314"/>
                </a:cubicBezTo>
                <a:cubicBezTo>
                  <a:pt x="1910873" y="1417535"/>
                  <a:pt x="1892134" y="1408112"/>
                  <a:pt x="1875468" y="1394863"/>
                </a:cubicBezTo>
                <a:cubicBezTo>
                  <a:pt x="1871210" y="1391493"/>
                  <a:pt x="1865571" y="1394348"/>
                  <a:pt x="1866020" y="1400268"/>
                </a:cubicBezTo>
                <a:cubicBezTo>
                  <a:pt x="1866468" y="1406189"/>
                  <a:pt x="1863504" y="1406289"/>
                  <a:pt x="1858896" y="1404990"/>
                </a:cubicBezTo>
                <a:cubicBezTo>
                  <a:pt x="1853372" y="1403481"/>
                  <a:pt x="1847849" y="1401970"/>
                  <a:pt x="1842400" y="1400216"/>
                </a:cubicBezTo>
                <a:cubicBezTo>
                  <a:pt x="1836713" y="1398348"/>
                  <a:pt x="1833646" y="1394090"/>
                  <a:pt x="1832282" y="1388684"/>
                </a:cubicBezTo>
                <a:cubicBezTo>
                  <a:pt x="1832018" y="1387664"/>
                  <a:pt x="1831818" y="1386520"/>
                  <a:pt x="1831925" y="1385578"/>
                </a:cubicBezTo>
                <a:lnTo>
                  <a:pt x="1832843" y="1384401"/>
                </a:lnTo>
                <a:lnTo>
                  <a:pt x="1834049" y="1383903"/>
                </a:lnTo>
                <a:cubicBezTo>
                  <a:pt x="1835301" y="1383359"/>
                  <a:pt x="1835377" y="1383220"/>
                  <a:pt x="1833405" y="1383680"/>
                </a:cubicBezTo>
                <a:lnTo>
                  <a:pt x="1832843" y="1384401"/>
                </a:lnTo>
                <a:lnTo>
                  <a:pt x="1827631" y="1386555"/>
                </a:lnTo>
                <a:cubicBezTo>
                  <a:pt x="1822159" y="1388874"/>
                  <a:pt x="1815463" y="1392037"/>
                  <a:pt x="1814508" y="1394492"/>
                </a:cubicBezTo>
                <a:cubicBezTo>
                  <a:pt x="1814434" y="1394737"/>
                  <a:pt x="1746947" y="1379564"/>
                  <a:pt x="1725537" y="1369261"/>
                </a:cubicBezTo>
                <a:cubicBezTo>
                  <a:pt x="1712210" y="1362805"/>
                  <a:pt x="1453259" y="1262256"/>
                  <a:pt x="1121393" y="1300561"/>
                </a:cubicBezTo>
                <a:cubicBezTo>
                  <a:pt x="1109682" y="1301924"/>
                  <a:pt x="1098576" y="1302904"/>
                  <a:pt x="1087231" y="1303770"/>
                </a:cubicBezTo>
                <a:cubicBezTo>
                  <a:pt x="986978" y="1312112"/>
                  <a:pt x="888210" y="1317859"/>
                  <a:pt x="847271" y="1325173"/>
                </a:cubicBezTo>
                <a:cubicBezTo>
                  <a:pt x="815265" y="1330975"/>
                  <a:pt x="653940" y="1376380"/>
                  <a:pt x="609922" y="1411659"/>
                </a:cubicBezTo>
                <a:cubicBezTo>
                  <a:pt x="564936" y="1447819"/>
                  <a:pt x="523345" y="1487498"/>
                  <a:pt x="481993" y="1527291"/>
                </a:cubicBezTo>
                <a:cubicBezTo>
                  <a:pt x="464056" y="1544491"/>
                  <a:pt x="444585" y="1560288"/>
                  <a:pt x="428986" y="1579832"/>
                </a:cubicBezTo>
                <a:cubicBezTo>
                  <a:pt x="413406" y="1599495"/>
                  <a:pt x="398812" y="1619854"/>
                  <a:pt x="381477" y="1638123"/>
                </a:cubicBezTo>
                <a:cubicBezTo>
                  <a:pt x="376530" y="1643377"/>
                  <a:pt x="371636" y="1648993"/>
                  <a:pt x="363420" y="1650118"/>
                </a:cubicBezTo>
                <a:cubicBezTo>
                  <a:pt x="361590" y="1650422"/>
                  <a:pt x="359596" y="1650368"/>
                  <a:pt x="357693" y="1650190"/>
                </a:cubicBezTo>
                <a:cubicBezTo>
                  <a:pt x="355571" y="1650019"/>
                  <a:pt x="353744" y="1648869"/>
                  <a:pt x="352667" y="1646846"/>
                </a:cubicBezTo>
                <a:cubicBezTo>
                  <a:pt x="351554" y="1644581"/>
                  <a:pt x="352673" y="1643211"/>
                  <a:pt x="354028" y="1641955"/>
                </a:cubicBezTo>
                <a:cubicBezTo>
                  <a:pt x="354999" y="1641074"/>
                  <a:pt x="355898" y="1639711"/>
                  <a:pt x="357289" y="1639422"/>
                </a:cubicBezTo>
                <a:cubicBezTo>
                  <a:pt x="366183" y="1637669"/>
                  <a:pt x="368481" y="1630202"/>
                  <a:pt x="371784" y="1623550"/>
                </a:cubicBezTo>
                <a:cubicBezTo>
                  <a:pt x="373233" y="1620714"/>
                  <a:pt x="374884" y="1618479"/>
                  <a:pt x="370883" y="1614616"/>
                </a:cubicBezTo>
                <a:cubicBezTo>
                  <a:pt x="367394" y="1611220"/>
                  <a:pt x="370195" y="1609309"/>
                  <a:pt x="373124" y="1608241"/>
                </a:cubicBezTo>
                <a:cubicBezTo>
                  <a:pt x="377206" y="1606771"/>
                  <a:pt x="382292" y="1606842"/>
                  <a:pt x="386470" y="1602340"/>
                </a:cubicBezTo>
                <a:cubicBezTo>
                  <a:pt x="368302" y="1602589"/>
                  <a:pt x="362339" y="1614298"/>
                  <a:pt x="355700" y="1625181"/>
                </a:cubicBezTo>
                <a:cubicBezTo>
                  <a:pt x="353206" y="1629142"/>
                  <a:pt x="351808" y="1633792"/>
                  <a:pt x="349826" y="1638219"/>
                </a:cubicBezTo>
                <a:cubicBezTo>
                  <a:pt x="347329" y="1643634"/>
                  <a:pt x="343524" y="1644004"/>
                  <a:pt x="337986" y="1639466"/>
                </a:cubicBezTo>
                <a:cubicBezTo>
                  <a:pt x="333071" y="1635392"/>
                  <a:pt x="331040" y="1635823"/>
                  <a:pt x="330482" y="1641657"/>
                </a:cubicBezTo>
                <a:cubicBezTo>
                  <a:pt x="329646" y="1650770"/>
                  <a:pt x="325555" y="1657329"/>
                  <a:pt x="317482" y="1660871"/>
                </a:cubicBezTo>
                <a:cubicBezTo>
                  <a:pt x="316602" y="1661264"/>
                  <a:pt x="315646" y="1661871"/>
                  <a:pt x="314646" y="1662102"/>
                </a:cubicBezTo>
                <a:cubicBezTo>
                  <a:pt x="313647" y="1662332"/>
                  <a:pt x="312605" y="1662186"/>
                  <a:pt x="311554" y="1661070"/>
                </a:cubicBezTo>
                <a:cubicBezTo>
                  <a:pt x="309728" y="1659193"/>
                  <a:pt x="310700" y="1656859"/>
                  <a:pt x="311545" y="1655134"/>
                </a:cubicBezTo>
                <a:cubicBezTo>
                  <a:pt x="313068" y="1652055"/>
                  <a:pt x="314390" y="1649104"/>
                  <a:pt x="314614" y="1645462"/>
                </a:cubicBezTo>
                <a:cubicBezTo>
                  <a:pt x="314801" y="1643033"/>
                  <a:pt x="314952" y="1640362"/>
                  <a:pt x="313142" y="1638607"/>
                </a:cubicBezTo>
                <a:cubicBezTo>
                  <a:pt x="305616" y="1631107"/>
                  <a:pt x="309683" y="1627336"/>
                  <a:pt x="314556" y="1623053"/>
                </a:cubicBezTo>
                <a:cubicBezTo>
                  <a:pt x="321298" y="1617253"/>
                  <a:pt x="323030" y="1608959"/>
                  <a:pt x="319806" y="1599255"/>
                </a:cubicBezTo>
                <a:cubicBezTo>
                  <a:pt x="318549" y="1595299"/>
                  <a:pt x="318626" y="1592874"/>
                  <a:pt x="323146" y="1592843"/>
                </a:cubicBezTo>
                <a:cubicBezTo>
                  <a:pt x="324902" y="1592784"/>
                  <a:pt x="325142" y="1591443"/>
                  <a:pt x="325583" y="1589975"/>
                </a:cubicBezTo>
                <a:cubicBezTo>
                  <a:pt x="334507" y="1555393"/>
                  <a:pt x="350324" y="1524818"/>
                  <a:pt x="370015" y="1496536"/>
                </a:cubicBezTo>
                <a:cubicBezTo>
                  <a:pt x="385986" y="1473588"/>
                  <a:pt x="404257" y="1452743"/>
                  <a:pt x="423387" y="1432474"/>
                </a:cubicBezTo>
                <a:cubicBezTo>
                  <a:pt x="423956" y="1431850"/>
                  <a:pt x="424506" y="1431105"/>
                  <a:pt x="424653" y="1429888"/>
                </a:cubicBezTo>
                <a:cubicBezTo>
                  <a:pt x="414588" y="1432649"/>
                  <a:pt x="406328" y="1437894"/>
                  <a:pt x="398488" y="1443730"/>
                </a:cubicBezTo>
                <a:cubicBezTo>
                  <a:pt x="377645" y="1459210"/>
                  <a:pt x="361077" y="1478908"/>
                  <a:pt x="344235" y="1498251"/>
                </a:cubicBezTo>
                <a:cubicBezTo>
                  <a:pt x="333989" y="1510104"/>
                  <a:pt x="323362" y="1521607"/>
                  <a:pt x="311709" y="1532174"/>
                </a:cubicBezTo>
                <a:cubicBezTo>
                  <a:pt x="309768" y="1533936"/>
                  <a:pt x="308556" y="1536157"/>
                  <a:pt x="307346" y="1538378"/>
                </a:cubicBezTo>
                <a:cubicBezTo>
                  <a:pt x="306649" y="1539613"/>
                  <a:pt x="305714" y="1540735"/>
                  <a:pt x="303885" y="1540312"/>
                </a:cubicBezTo>
                <a:cubicBezTo>
                  <a:pt x="301599" y="1539783"/>
                  <a:pt x="301108" y="1537982"/>
                  <a:pt x="300616" y="1536182"/>
                </a:cubicBezTo>
                <a:cubicBezTo>
                  <a:pt x="299089" y="1530419"/>
                  <a:pt x="299737" y="1525188"/>
                  <a:pt x="301738" y="1520154"/>
                </a:cubicBezTo>
                <a:cubicBezTo>
                  <a:pt x="306972" y="1507258"/>
                  <a:pt x="316043" y="1497141"/>
                  <a:pt x="325516" y="1487494"/>
                </a:cubicBezTo>
                <a:cubicBezTo>
                  <a:pt x="337773" y="1475089"/>
                  <a:pt x="349521" y="1462217"/>
                  <a:pt x="359878" y="1448180"/>
                </a:cubicBezTo>
                <a:cubicBezTo>
                  <a:pt x="360612" y="1447186"/>
                  <a:pt x="362168" y="1446527"/>
                  <a:pt x="361202" y="1443774"/>
                </a:cubicBezTo>
                <a:cubicBezTo>
                  <a:pt x="354369" y="1450424"/>
                  <a:pt x="347955" y="1456939"/>
                  <a:pt x="341396" y="1463217"/>
                </a:cubicBezTo>
                <a:cubicBezTo>
                  <a:pt x="334947" y="1469491"/>
                  <a:pt x="328387" y="1475769"/>
                  <a:pt x="321920" y="1481922"/>
                </a:cubicBezTo>
                <a:cubicBezTo>
                  <a:pt x="320381" y="1483428"/>
                  <a:pt x="318823" y="1485539"/>
                  <a:pt x="316026" y="1483817"/>
                </a:cubicBezTo>
                <a:cubicBezTo>
                  <a:pt x="313120" y="1482098"/>
                  <a:pt x="312995" y="1479073"/>
                  <a:pt x="313293" y="1476640"/>
                </a:cubicBezTo>
                <a:cubicBezTo>
                  <a:pt x="314309" y="1469459"/>
                  <a:pt x="316990" y="1463070"/>
                  <a:pt x="320987" y="1457363"/>
                </a:cubicBezTo>
                <a:cubicBezTo>
                  <a:pt x="334700" y="1438488"/>
                  <a:pt x="351319" y="1422060"/>
                  <a:pt x="366421" y="1404350"/>
                </a:cubicBezTo>
                <a:cubicBezTo>
                  <a:pt x="374576" y="1394748"/>
                  <a:pt x="381873" y="1384569"/>
                  <a:pt x="388676" y="1374043"/>
                </a:cubicBezTo>
                <a:cubicBezTo>
                  <a:pt x="390198" y="1371690"/>
                  <a:pt x="389762" y="1369525"/>
                  <a:pt x="388815" y="1366891"/>
                </a:cubicBezTo>
                <a:cubicBezTo>
                  <a:pt x="385008" y="1356238"/>
                  <a:pt x="387867" y="1352507"/>
                  <a:pt x="399152" y="1354187"/>
                </a:cubicBezTo>
                <a:cubicBezTo>
                  <a:pt x="402646" y="1354676"/>
                  <a:pt x="404861" y="1353995"/>
                  <a:pt x="406566" y="1351394"/>
                </a:cubicBezTo>
                <a:cubicBezTo>
                  <a:pt x="427105" y="1319207"/>
                  <a:pt x="452997" y="1291806"/>
                  <a:pt x="482069" y="1267205"/>
                </a:cubicBezTo>
                <a:cubicBezTo>
                  <a:pt x="493922" y="1257237"/>
                  <a:pt x="506286" y="1247735"/>
                  <a:pt x="518959" y="1238829"/>
                </a:cubicBezTo>
                <a:cubicBezTo>
                  <a:pt x="518868" y="1238227"/>
                  <a:pt x="518760" y="1237504"/>
                  <a:pt x="518669" y="1236900"/>
                </a:cubicBezTo>
                <a:cubicBezTo>
                  <a:pt x="518432" y="1236061"/>
                  <a:pt x="518250" y="1235582"/>
                  <a:pt x="518032" y="1234863"/>
                </a:cubicBezTo>
                <a:cubicBezTo>
                  <a:pt x="500338" y="1248541"/>
                  <a:pt x="482918" y="1262574"/>
                  <a:pt x="466046" y="1277315"/>
                </a:cubicBezTo>
                <a:cubicBezTo>
                  <a:pt x="420302" y="1317256"/>
                  <a:pt x="377281" y="1359890"/>
                  <a:pt x="333346" y="1401587"/>
                </a:cubicBezTo>
                <a:cubicBezTo>
                  <a:pt x="318580" y="1415651"/>
                  <a:pt x="307887" y="1433334"/>
                  <a:pt x="295020" y="1449030"/>
                </a:cubicBezTo>
                <a:cubicBezTo>
                  <a:pt x="286442" y="1459495"/>
                  <a:pt x="278375" y="1470426"/>
                  <a:pt x="267879" y="1479137"/>
                </a:cubicBezTo>
                <a:cubicBezTo>
                  <a:pt x="263556" y="1482676"/>
                  <a:pt x="258960" y="1485859"/>
                  <a:pt x="252355" y="1485233"/>
                </a:cubicBezTo>
                <a:cubicBezTo>
                  <a:pt x="249776" y="1484957"/>
                  <a:pt x="246813" y="1484329"/>
                  <a:pt x="245464" y="1481225"/>
                </a:cubicBezTo>
                <a:cubicBezTo>
                  <a:pt x="244224" y="1478118"/>
                  <a:pt x="246312" y="1476593"/>
                  <a:pt x="248199" y="1475198"/>
                </a:cubicBezTo>
                <a:cubicBezTo>
                  <a:pt x="248694" y="1474817"/>
                  <a:pt x="249170" y="1474317"/>
                  <a:pt x="249719" y="1474298"/>
                </a:cubicBezTo>
                <a:cubicBezTo>
                  <a:pt x="260039" y="1473224"/>
                  <a:pt x="261077" y="1463982"/>
                  <a:pt x="265022" y="1457187"/>
                </a:cubicBezTo>
                <a:cubicBezTo>
                  <a:pt x="266250" y="1455086"/>
                  <a:pt x="266052" y="1453033"/>
                  <a:pt x="264042" y="1450679"/>
                </a:cubicBezTo>
                <a:cubicBezTo>
                  <a:pt x="260427" y="1446440"/>
                  <a:pt x="262222" y="1444441"/>
                  <a:pt x="265994" y="1443103"/>
                </a:cubicBezTo>
                <a:cubicBezTo>
                  <a:pt x="269764" y="1441764"/>
                  <a:pt x="273991" y="1441259"/>
                  <a:pt x="277856" y="1438342"/>
                </a:cubicBezTo>
                <a:cubicBezTo>
                  <a:pt x="270706" y="1436282"/>
                  <a:pt x="266347" y="1438850"/>
                  <a:pt x="262409" y="1442012"/>
                </a:cubicBezTo>
                <a:cubicBezTo>
                  <a:pt x="253526" y="1448973"/>
                  <a:pt x="248626" y="1458951"/>
                  <a:pt x="244092" y="1469157"/>
                </a:cubicBezTo>
                <a:cubicBezTo>
                  <a:pt x="243174" y="1471127"/>
                  <a:pt x="242512" y="1473329"/>
                  <a:pt x="241101" y="1474951"/>
                </a:cubicBezTo>
                <a:cubicBezTo>
                  <a:pt x="238498" y="1478189"/>
                  <a:pt x="235259" y="1478661"/>
                  <a:pt x="230946" y="1474930"/>
                </a:cubicBezTo>
                <a:cubicBezTo>
                  <a:pt x="225246" y="1470034"/>
                  <a:pt x="223544" y="1470455"/>
                  <a:pt x="222875" y="1477019"/>
                </a:cubicBezTo>
                <a:cubicBezTo>
                  <a:pt x="222002" y="1485891"/>
                  <a:pt x="217986" y="1492204"/>
                  <a:pt x="210022" y="1495743"/>
                </a:cubicBezTo>
                <a:cubicBezTo>
                  <a:pt x="208375" y="1496526"/>
                  <a:pt x="206653" y="1497553"/>
                  <a:pt x="204551" y="1496049"/>
                </a:cubicBezTo>
                <a:cubicBezTo>
                  <a:pt x="202304" y="1494307"/>
                  <a:pt x="203349" y="1492455"/>
                  <a:pt x="203865" y="1490741"/>
                </a:cubicBezTo>
                <a:cubicBezTo>
                  <a:pt x="204563" y="1488052"/>
                  <a:pt x="205482" y="1485357"/>
                  <a:pt x="206053" y="1482552"/>
                </a:cubicBezTo>
                <a:cubicBezTo>
                  <a:pt x="207140" y="1478033"/>
                  <a:pt x="206762" y="1473321"/>
                  <a:pt x="202817" y="1469093"/>
                </a:cubicBezTo>
                <a:cubicBezTo>
                  <a:pt x="199930" y="1466041"/>
                  <a:pt x="199842" y="1463985"/>
                  <a:pt x="202700" y="1461708"/>
                </a:cubicBezTo>
                <a:cubicBezTo>
                  <a:pt x="211895" y="1454615"/>
                  <a:pt x="217050" y="1445598"/>
                  <a:pt x="211471" y="1431976"/>
                </a:cubicBezTo>
                <a:cubicBezTo>
                  <a:pt x="210632" y="1430066"/>
                  <a:pt x="211001" y="1428115"/>
                  <a:pt x="213105" y="1428166"/>
                </a:cubicBezTo>
                <a:cubicBezTo>
                  <a:pt x="217770" y="1428372"/>
                  <a:pt x="218067" y="1425213"/>
                  <a:pt x="218896" y="1421914"/>
                </a:cubicBezTo>
                <a:cubicBezTo>
                  <a:pt x="227047" y="1390265"/>
                  <a:pt x="241506" y="1362401"/>
                  <a:pt x="259072" y="1336129"/>
                </a:cubicBezTo>
                <a:cubicBezTo>
                  <a:pt x="276455" y="1310105"/>
                  <a:pt x="296872" y="1286644"/>
                  <a:pt x="318969" y="1264095"/>
                </a:cubicBezTo>
                <a:cubicBezTo>
                  <a:pt x="311942" y="1265059"/>
                  <a:pt x="303391" y="1269828"/>
                  <a:pt x="295279" y="1275310"/>
                </a:cubicBezTo>
                <a:cubicBezTo>
                  <a:pt x="273869" y="1289962"/>
                  <a:pt x="257374" y="1309414"/>
                  <a:pt x="240496" y="1328516"/>
                </a:cubicBezTo>
                <a:cubicBezTo>
                  <a:pt x="228711" y="1341875"/>
                  <a:pt x="217311" y="1355584"/>
                  <a:pt x="203608" y="1367190"/>
                </a:cubicBezTo>
                <a:cubicBezTo>
                  <a:pt x="202034" y="1368454"/>
                  <a:pt x="201062" y="1370061"/>
                  <a:pt x="200363" y="1372023"/>
                </a:cubicBezTo>
                <a:cubicBezTo>
                  <a:pt x="199739" y="1373740"/>
                  <a:pt x="198657" y="1375352"/>
                  <a:pt x="196243" y="1374706"/>
                </a:cubicBezTo>
                <a:cubicBezTo>
                  <a:pt x="193811" y="1373940"/>
                  <a:pt x="193265" y="1371778"/>
                  <a:pt x="192975" y="1369850"/>
                </a:cubicBezTo>
                <a:cubicBezTo>
                  <a:pt x="192218" y="1362606"/>
                  <a:pt x="193106" y="1356035"/>
                  <a:pt x="196298" y="1350114"/>
                </a:cubicBezTo>
                <a:cubicBezTo>
                  <a:pt x="202463" y="1338277"/>
                  <a:pt x="211643" y="1328882"/>
                  <a:pt x="220823" y="1319488"/>
                </a:cubicBezTo>
                <a:cubicBezTo>
                  <a:pt x="233558" y="1306582"/>
                  <a:pt x="245032" y="1292629"/>
                  <a:pt x="254952" y="1277152"/>
                </a:cubicBezTo>
                <a:cubicBezTo>
                  <a:pt x="247275" y="1284800"/>
                  <a:pt x="239616" y="1292569"/>
                  <a:pt x="231829" y="1300220"/>
                </a:cubicBezTo>
                <a:cubicBezTo>
                  <a:pt x="225966" y="1305990"/>
                  <a:pt x="219847" y="1311525"/>
                  <a:pt x="213856" y="1317178"/>
                </a:cubicBezTo>
                <a:cubicBezTo>
                  <a:pt x="212408" y="1318560"/>
                  <a:pt x="210869" y="1320065"/>
                  <a:pt x="208292" y="1318335"/>
                </a:cubicBezTo>
                <a:cubicBezTo>
                  <a:pt x="205971" y="1316838"/>
                  <a:pt x="205956" y="1314537"/>
                  <a:pt x="206069" y="1312353"/>
                </a:cubicBezTo>
                <a:cubicBezTo>
                  <a:pt x="206429" y="1303739"/>
                  <a:pt x="210008" y="1296714"/>
                  <a:pt x="214792" y="1290375"/>
                </a:cubicBezTo>
                <a:cubicBezTo>
                  <a:pt x="220603" y="1282791"/>
                  <a:pt x="226798" y="1275556"/>
                  <a:pt x="233212" y="1268314"/>
                </a:cubicBezTo>
                <a:cubicBezTo>
                  <a:pt x="225488" y="1270512"/>
                  <a:pt x="217764" y="1272711"/>
                  <a:pt x="209985" y="1274547"/>
                </a:cubicBezTo>
                <a:cubicBezTo>
                  <a:pt x="211507" y="1260444"/>
                  <a:pt x="219543" y="1257387"/>
                  <a:pt x="226792" y="1254963"/>
                </a:cubicBezTo>
                <a:cubicBezTo>
                  <a:pt x="236584" y="1251847"/>
                  <a:pt x="245829" y="1248023"/>
                  <a:pt x="254893" y="1243720"/>
                </a:cubicBezTo>
                <a:cubicBezTo>
                  <a:pt x="258356" y="1239606"/>
                  <a:pt x="261838" y="1235612"/>
                  <a:pt x="265174" y="1231381"/>
                </a:cubicBezTo>
                <a:cubicBezTo>
                  <a:pt x="268603" y="1227026"/>
                  <a:pt x="271810" y="1222678"/>
                  <a:pt x="274983" y="1218089"/>
                </a:cubicBezTo>
                <a:cubicBezTo>
                  <a:pt x="277238" y="1214743"/>
                  <a:pt x="280114" y="1211861"/>
                  <a:pt x="276097" y="1206423"/>
                </a:cubicBezTo>
                <a:cubicBezTo>
                  <a:pt x="274290" y="1203940"/>
                  <a:pt x="281556" y="1189886"/>
                  <a:pt x="284393" y="1188942"/>
                </a:cubicBezTo>
                <a:cubicBezTo>
                  <a:pt x="284814" y="1188807"/>
                  <a:pt x="285235" y="1188671"/>
                  <a:pt x="285564" y="1188660"/>
                </a:cubicBezTo>
                <a:cubicBezTo>
                  <a:pt x="292004" y="1188929"/>
                  <a:pt x="292815" y="1184782"/>
                  <a:pt x="292146" y="1179596"/>
                </a:cubicBezTo>
                <a:cubicBezTo>
                  <a:pt x="291495" y="1174530"/>
                  <a:pt x="289455" y="1168299"/>
                  <a:pt x="298508" y="1170539"/>
                </a:cubicBezTo>
                <a:cubicBezTo>
                  <a:pt x="299532" y="1170747"/>
                  <a:pt x="299644" y="1170016"/>
                  <a:pt x="299955" y="1169157"/>
                </a:cubicBezTo>
                <a:cubicBezTo>
                  <a:pt x="306154" y="1147265"/>
                  <a:pt x="319572" y="1130097"/>
                  <a:pt x="332770" y="1112935"/>
                </a:cubicBezTo>
                <a:cubicBezTo>
                  <a:pt x="333521" y="1112062"/>
                  <a:pt x="334273" y="1111189"/>
                  <a:pt x="335024" y="1110316"/>
                </a:cubicBezTo>
                <a:cubicBezTo>
                  <a:pt x="319191" y="1115089"/>
                  <a:pt x="265666" y="1122341"/>
                  <a:pt x="249476" y="1121069"/>
                </a:cubicBezTo>
                <a:cubicBezTo>
                  <a:pt x="235080" y="1119979"/>
                  <a:pt x="159000" y="1148948"/>
                  <a:pt x="144761" y="1165054"/>
                </a:cubicBezTo>
                <a:cubicBezTo>
                  <a:pt x="140625" y="1152958"/>
                  <a:pt x="144841" y="1147971"/>
                  <a:pt x="147959" y="1142293"/>
                </a:cubicBezTo>
                <a:cubicBezTo>
                  <a:pt x="152380" y="1134270"/>
                  <a:pt x="152425" y="1128696"/>
                  <a:pt x="140945" y="1122784"/>
                </a:cubicBezTo>
                <a:cubicBezTo>
                  <a:pt x="108074" y="1105962"/>
                  <a:pt x="108313" y="1105348"/>
                  <a:pt x="132995" y="1080169"/>
                </a:cubicBezTo>
                <a:cubicBezTo>
                  <a:pt x="134149" y="1079040"/>
                  <a:pt x="132965" y="1075567"/>
                  <a:pt x="132932" y="1073145"/>
                </a:cubicBezTo>
                <a:cubicBezTo>
                  <a:pt x="125033" y="1069777"/>
                  <a:pt x="117774" y="1079470"/>
                  <a:pt x="107471" y="1069641"/>
                </a:cubicBezTo>
                <a:cubicBezTo>
                  <a:pt x="138659" y="1023892"/>
                  <a:pt x="189934" y="979646"/>
                  <a:pt x="237170" y="944501"/>
                </a:cubicBezTo>
                <a:cubicBezTo>
                  <a:pt x="193257" y="934956"/>
                  <a:pt x="173695" y="974378"/>
                  <a:pt x="141885" y="970482"/>
                </a:cubicBezTo>
                <a:cubicBezTo>
                  <a:pt x="124594" y="958951"/>
                  <a:pt x="167767" y="937873"/>
                  <a:pt x="122894" y="933690"/>
                </a:cubicBezTo>
                <a:cubicBezTo>
                  <a:pt x="140401" y="922440"/>
                  <a:pt x="153005" y="911599"/>
                  <a:pt x="164349" y="898983"/>
                </a:cubicBezTo>
                <a:cubicBezTo>
                  <a:pt x="184453" y="876379"/>
                  <a:pt x="186889" y="861761"/>
                  <a:pt x="171729" y="832835"/>
                </a:cubicBezTo>
                <a:cubicBezTo>
                  <a:pt x="161695" y="813791"/>
                  <a:pt x="148713" y="796420"/>
                  <a:pt x="154363" y="773093"/>
                </a:cubicBezTo>
                <a:cubicBezTo>
                  <a:pt x="158248" y="757093"/>
                  <a:pt x="154275" y="746809"/>
                  <a:pt x="131631" y="754718"/>
                </a:cubicBezTo>
                <a:cubicBezTo>
                  <a:pt x="107194" y="763172"/>
                  <a:pt x="95396" y="749276"/>
                  <a:pt x="97724" y="721457"/>
                </a:cubicBezTo>
                <a:cubicBezTo>
                  <a:pt x="99233" y="703599"/>
                  <a:pt x="94009" y="698202"/>
                  <a:pt x="76752" y="700842"/>
                </a:cubicBezTo>
                <a:cubicBezTo>
                  <a:pt x="57665" y="703786"/>
                  <a:pt x="40962" y="715978"/>
                  <a:pt x="16087" y="711242"/>
                </a:cubicBezTo>
                <a:cubicBezTo>
                  <a:pt x="30443" y="678294"/>
                  <a:pt x="72877" y="686073"/>
                  <a:pt x="90653" y="654584"/>
                </a:cubicBezTo>
                <a:cubicBezTo>
                  <a:pt x="63957" y="655362"/>
                  <a:pt x="43557" y="656170"/>
                  <a:pt x="24812" y="663584"/>
                </a:cubicBezTo>
                <a:cubicBezTo>
                  <a:pt x="16994" y="666634"/>
                  <a:pt x="8410" y="669708"/>
                  <a:pt x="2404" y="660583"/>
                </a:cubicBezTo>
                <a:cubicBezTo>
                  <a:pt x="-4770" y="649559"/>
                  <a:pt x="5794" y="644964"/>
                  <a:pt x="12183" y="642689"/>
                </a:cubicBezTo>
                <a:cubicBezTo>
                  <a:pt x="30212" y="636389"/>
                  <a:pt x="42692" y="622523"/>
                  <a:pt x="56815" y="611508"/>
                </a:cubicBezTo>
                <a:cubicBezTo>
                  <a:pt x="87715" y="587331"/>
                  <a:pt x="122599" y="566896"/>
                  <a:pt x="146002" y="528070"/>
                </a:cubicBezTo>
                <a:cubicBezTo>
                  <a:pt x="110894" y="538943"/>
                  <a:pt x="86947" y="562402"/>
                  <a:pt x="53605" y="568128"/>
                </a:cubicBezTo>
                <a:cubicBezTo>
                  <a:pt x="77936" y="532542"/>
                  <a:pt x="112422" y="508728"/>
                  <a:pt x="144533" y="482331"/>
                </a:cubicBezTo>
                <a:cubicBezTo>
                  <a:pt x="153674" y="474875"/>
                  <a:pt x="163378" y="469703"/>
                  <a:pt x="163364" y="454197"/>
                </a:cubicBezTo>
                <a:cubicBezTo>
                  <a:pt x="163373" y="424156"/>
                  <a:pt x="172924" y="398880"/>
                  <a:pt x="199601" y="384777"/>
                </a:cubicBezTo>
                <a:cubicBezTo>
                  <a:pt x="199803" y="384650"/>
                  <a:pt x="197595" y="380242"/>
                  <a:pt x="196137" y="377142"/>
                </a:cubicBezTo>
                <a:cubicBezTo>
                  <a:pt x="178537" y="376765"/>
                  <a:pt x="167478" y="394944"/>
                  <a:pt x="144214" y="389913"/>
                </a:cubicBezTo>
                <a:cubicBezTo>
                  <a:pt x="161905" y="365211"/>
                  <a:pt x="176556" y="343034"/>
                  <a:pt x="205134" y="330564"/>
                </a:cubicBezTo>
                <a:cubicBezTo>
                  <a:pt x="228018" y="320587"/>
                  <a:pt x="257209" y="314396"/>
                  <a:pt x="270335" y="284275"/>
                </a:cubicBezTo>
                <a:cubicBezTo>
                  <a:pt x="249047" y="279178"/>
                  <a:pt x="234875" y="286923"/>
                  <a:pt x="220394" y="292619"/>
                </a:cubicBezTo>
                <a:cubicBezTo>
                  <a:pt x="198098" y="301365"/>
                  <a:pt x="176403" y="311180"/>
                  <a:pt x="154123" y="320046"/>
                </a:cubicBezTo>
                <a:cubicBezTo>
                  <a:pt x="145684" y="323359"/>
                  <a:pt x="136258" y="325978"/>
                  <a:pt x="128340" y="311465"/>
                </a:cubicBezTo>
                <a:cubicBezTo>
                  <a:pt x="157619" y="307330"/>
                  <a:pt x="172542" y="286962"/>
                  <a:pt x="188414" y="267772"/>
                </a:cubicBezTo>
                <a:cubicBezTo>
                  <a:pt x="197377" y="256931"/>
                  <a:pt x="203838" y="242662"/>
                  <a:pt x="223517" y="247329"/>
                </a:cubicBezTo>
                <a:cubicBezTo>
                  <a:pt x="233924" y="249765"/>
                  <a:pt x="239113" y="241717"/>
                  <a:pt x="236566" y="232111"/>
                </a:cubicBezTo>
                <a:cubicBezTo>
                  <a:pt x="227725" y="198248"/>
                  <a:pt x="249095" y="185536"/>
                  <a:pt x="272158" y="178219"/>
                </a:cubicBezTo>
                <a:cubicBezTo>
                  <a:pt x="315740" y="164274"/>
                  <a:pt x="349248" y="133952"/>
                  <a:pt x="391098" y="116554"/>
                </a:cubicBezTo>
                <a:cubicBezTo>
                  <a:pt x="431811" y="99677"/>
                  <a:pt x="744020" y="17213"/>
                  <a:pt x="824736" y="7349"/>
                </a:cubicBezTo>
                <a:cubicBezTo>
                  <a:pt x="855607" y="3576"/>
                  <a:pt x="886157" y="1334"/>
                  <a:pt x="916305" y="445"/>
                </a:cubicBezTo>
                <a:close/>
              </a:path>
            </a:pathLst>
          </a:custGeom>
        </p:spPr>
        <p:txBody>
          <a:bodyPr wrap="square" rtlCol="0" anchor="ctr">
            <a:noAutofit/>
          </a:bodyPr>
          <a:lstStyle>
            <a:lvl1pPr algn="ctr">
              <a:buNone/>
              <a:defRPr/>
            </a:lvl1pPr>
          </a:lstStyle>
          <a:p>
            <a:pPr rtl="0"/>
            <a:r>
              <a:rPr lang="nl-NL" noProof="0"/>
              <a:t>Klik op het pictogram als u een afbeelding wilt toevoegen</a:t>
            </a:r>
          </a:p>
        </p:txBody>
      </p:sp>
      <p:sp>
        <p:nvSpPr>
          <p:cNvPr id="33" name="Tijdelijke aanduiding voor afbeelding 32">
            <a:extLst>
              <a:ext uri="{FF2B5EF4-FFF2-40B4-BE49-F238E27FC236}">
                <a16:creationId xmlns:a16="http://schemas.microsoft.com/office/drawing/2014/main" id="{4A968EB8-8393-4689-A845-BCD355955A9F}"/>
              </a:ext>
            </a:extLst>
          </p:cNvPr>
          <p:cNvSpPr>
            <a:spLocks noGrp="1"/>
          </p:cNvSpPr>
          <p:nvPr>
            <p:ph type="pic" sz="quarter" idx="15"/>
          </p:nvPr>
        </p:nvSpPr>
        <p:spPr>
          <a:xfrm>
            <a:off x="5069387" y="2139888"/>
            <a:ext cx="2053231" cy="1662194"/>
          </a:xfrm>
          <a:custGeom>
            <a:avLst/>
            <a:gdLst>
              <a:gd name="connsiteX0" fmla="*/ 1746 w 2053231"/>
              <a:gd name="connsiteY0" fmla="*/ 969110 h 1662194"/>
              <a:gd name="connsiteX1" fmla="*/ 2599 w 2053231"/>
              <a:gd name="connsiteY1" fmla="*/ 973994 h 1662194"/>
              <a:gd name="connsiteX2" fmla="*/ 5336 w 2053231"/>
              <a:gd name="connsiteY2" fmla="*/ 988563 h 1662194"/>
              <a:gd name="connsiteX3" fmla="*/ 6782 w 2053231"/>
              <a:gd name="connsiteY3" fmla="*/ 995844 h 1662194"/>
              <a:gd name="connsiteX4" fmla="*/ 6161 w 2053231"/>
              <a:gd name="connsiteY4" fmla="*/ 996145 h 1662194"/>
              <a:gd name="connsiteX5" fmla="*/ 1450 w 2053231"/>
              <a:gd name="connsiteY5" fmla="*/ 973537 h 1662194"/>
              <a:gd name="connsiteX6" fmla="*/ 1 w 2053231"/>
              <a:gd name="connsiteY6" fmla="*/ 957986 h 1662194"/>
              <a:gd name="connsiteX7" fmla="*/ 654 w 2053231"/>
              <a:gd name="connsiteY7" fmla="*/ 958871 h 1662194"/>
              <a:gd name="connsiteX8" fmla="*/ 2082 w 2053231"/>
              <a:gd name="connsiteY8" fmla="*/ 964112 h 1662194"/>
              <a:gd name="connsiteX9" fmla="*/ 1746 w 2053231"/>
              <a:gd name="connsiteY9" fmla="*/ 969110 h 1662194"/>
              <a:gd name="connsiteX10" fmla="*/ 711 w 2053231"/>
              <a:gd name="connsiteY10" fmla="*/ 963168 h 1662194"/>
              <a:gd name="connsiteX11" fmla="*/ 1 w 2053231"/>
              <a:gd name="connsiteY11" fmla="*/ 957986 h 1662194"/>
              <a:gd name="connsiteX12" fmla="*/ 1709191 w 2053231"/>
              <a:gd name="connsiteY12" fmla="*/ 427290 h 1662194"/>
              <a:gd name="connsiteX13" fmla="*/ 1697210 w 2053231"/>
              <a:gd name="connsiteY13" fmla="*/ 437869 h 1662194"/>
              <a:gd name="connsiteX14" fmla="*/ 1704733 w 2053231"/>
              <a:gd name="connsiteY14" fmla="*/ 435072 h 1662194"/>
              <a:gd name="connsiteX15" fmla="*/ 1710506 w 2053231"/>
              <a:gd name="connsiteY15" fmla="*/ 428699 h 1662194"/>
              <a:gd name="connsiteX16" fmla="*/ 1709191 w 2053231"/>
              <a:gd name="connsiteY16" fmla="*/ 427290 h 1662194"/>
              <a:gd name="connsiteX17" fmla="*/ 1602977 w 2053231"/>
              <a:gd name="connsiteY17" fmla="*/ 260909 h 1662194"/>
              <a:gd name="connsiteX18" fmla="*/ 1531108 w 2053231"/>
              <a:gd name="connsiteY18" fmla="*/ 324503 h 1662194"/>
              <a:gd name="connsiteX19" fmla="*/ 1532533 w 2053231"/>
              <a:gd name="connsiteY19" fmla="*/ 325909 h 1662194"/>
              <a:gd name="connsiteX20" fmla="*/ 1602977 w 2053231"/>
              <a:gd name="connsiteY20" fmla="*/ 260909 h 1662194"/>
              <a:gd name="connsiteX21" fmla="*/ 1738585 w 2053231"/>
              <a:gd name="connsiteY21" fmla="*/ 93 h 1662194"/>
              <a:gd name="connsiteX22" fmla="*/ 1741678 w 2053231"/>
              <a:gd name="connsiteY22" fmla="*/ 1125 h 1662194"/>
              <a:gd name="connsiteX23" fmla="*/ 1741687 w 2053231"/>
              <a:gd name="connsiteY23" fmla="*/ 7060 h 1662194"/>
              <a:gd name="connsiteX24" fmla="*/ 1738618 w 2053231"/>
              <a:gd name="connsiteY24" fmla="*/ 16733 h 1662194"/>
              <a:gd name="connsiteX25" fmla="*/ 1740090 w 2053231"/>
              <a:gd name="connsiteY25" fmla="*/ 23588 h 1662194"/>
              <a:gd name="connsiteX26" fmla="*/ 1738676 w 2053231"/>
              <a:gd name="connsiteY26" fmla="*/ 39142 h 1662194"/>
              <a:gd name="connsiteX27" fmla="*/ 1733426 w 2053231"/>
              <a:gd name="connsiteY27" fmla="*/ 62940 h 1662194"/>
              <a:gd name="connsiteX28" fmla="*/ 1730086 w 2053231"/>
              <a:gd name="connsiteY28" fmla="*/ 69352 h 1662194"/>
              <a:gd name="connsiteX29" fmla="*/ 1727649 w 2053231"/>
              <a:gd name="connsiteY29" fmla="*/ 72220 h 1662194"/>
              <a:gd name="connsiteX30" fmla="*/ 1683216 w 2053231"/>
              <a:gd name="connsiteY30" fmla="*/ 165659 h 1662194"/>
              <a:gd name="connsiteX31" fmla="*/ 1629845 w 2053231"/>
              <a:gd name="connsiteY31" fmla="*/ 229721 h 1662194"/>
              <a:gd name="connsiteX32" fmla="*/ 1628579 w 2053231"/>
              <a:gd name="connsiteY32" fmla="*/ 232307 h 1662194"/>
              <a:gd name="connsiteX33" fmla="*/ 1654744 w 2053231"/>
              <a:gd name="connsiteY33" fmla="*/ 218464 h 1662194"/>
              <a:gd name="connsiteX34" fmla="*/ 1708997 w 2053231"/>
              <a:gd name="connsiteY34" fmla="*/ 163943 h 1662194"/>
              <a:gd name="connsiteX35" fmla="*/ 1741522 w 2053231"/>
              <a:gd name="connsiteY35" fmla="*/ 130021 h 1662194"/>
              <a:gd name="connsiteX36" fmla="*/ 1745886 w 2053231"/>
              <a:gd name="connsiteY36" fmla="*/ 123817 h 1662194"/>
              <a:gd name="connsiteX37" fmla="*/ 1749347 w 2053231"/>
              <a:gd name="connsiteY37" fmla="*/ 121883 h 1662194"/>
              <a:gd name="connsiteX38" fmla="*/ 1752616 w 2053231"/>
              <a:gd name="connsiteY38" fmla="*/ 126013 h 1662194"/>
              <a:gd name="connsiteX39" fmla="*/ 1751494 w 2053231"/>
              <a:gd name="connsiteY39" fmla="*/ 142041 h 1662194"/>
              <a:gd name="connsiteX40" fmla="*/ 1727716 w 2053231"/>
              <a:gd name="connsiteY40" fmla="*/ 174701 h 1662194"/>
              <a:gd name="connsiteX41" fmla="*/ 1693354 w 2053231"/>
              <a:gd name="connsiteY41" fmla="*/ 214015 h 1662194"/>
              <a:gd name="connsiteX42" fmla="*/ 1692030 w 2053231"/>
              <a:gd name="connsiteY42" fmla="*/ 218421 h 1662194"/>
              <a:gd name="connsiteX43" fmla="*/ 1711836 w 2053231"/>
              <a:gd name="connsiteY43" fmla="*/ 198978 h 1662194"/>
              <a:gd name="connsiteX44" fmla="*/ 1731312 w 2053231"/>
              <a:gd name="connsiteY44" fmla="*/ 180273 h 1662194"/>
              <a:gd name="connsiteX45" fmla="*/ 1737206 w 2053231"/>
              <a:gd name="connsiteY45" fmla="*/ 178378 h 1662194"/>
              <a:gd name="connsiteX46" fmla="*/ 1739939 w 2053231"/>
              <a:gd name="connsiteY46" fmla="*/ 185555 h 1662194"/>
              <a:gd name="connsiteX47" fmla="*/ 1732245 w 2053231"/>
              <a:gd name="connsiteY47" fmla="*/ 204832 h 1662194"/>
              <a:gd name="connsiteX48" fmla="*/ 1686811 w 2053231"/>
              <a:gd name="connsiteY48" fmla="*/ 257845 h 1662194"/>
              <a:gd name="connsiteX49" fmla="*/ 1664555 w 2053231"/>
              <a:gd name="connsiteY49" fmla="*/ 288152 h 1662194"/>
              <a:gd name="connsiteX50" fmla="*/ 1664417 w 2053231"/>
              <a:gd name="connsiteY50" fmla="*/ 295304 h 1662194"/>
              <a:gd name="connsiteX51" fmla="*/ 1654080 w 2053231"/>
              <a:gd name="connsiteY51" fmla="*/ 308008 h 1662194"/>
              <a:gd name="connsiteX52" fmla="*/ 1646665 w 2053231"/>
              <a:gd name="connsiteY52" fmla="*/ 310801 h 1662194"/>
              <a:gd name="connsiteX53" fmla="*/ 1571163 w 2053231"/>
              <a:gd name="connsiteY53" fmla="*/ 394989 h 1662194"/>
              <a:gd name="connsiteX54" fmla="*/ 1534273 w 2053231"/>
              <a:gd name="connsiteY54" fmla="*/ 423366 h 1662194"/>
              <a:gd name="connsiteX55" fmla="*/ 1534563 w 2053231"/>
              <a:gd name="connsiteY55" fmla="*/ 425295 h 1662194"/>
              <a:gd name="connsiteX56" fmla="*/ 1535200 w 2053231"/>
              <a:gd name="connsiteY56" fmla="*/ 427332 h 1662194"/>
              <a:gd name="connsiteX57" fmla="*/ 1587187 w 2053231"/>
              <a:gd name="connsiteY57" fmla="*/ 384880 h 1662194"/>
              <a:gd name="connsiteX58" fmla="*/ 1719886 w 2053231"/>
              <a:gd name="connsiteY58" fmla="*/ 260608 h 1662194"/>
              <a:gd name="connsiteX59" fmla="*/ 1758212 w 2053231"/>
              <a:gd name="connsiteY59" fmla="*/ 213165 h 1662194"/>
              <a:gd name="connsiteX60" fmla="*/ 1785352 w 2053231"/>
              <a:gd name="connsiteY60" fmla="*/ 183058 h 1662194"/>
              <a:gd name="connsiteX61" fmla="*/ 1800877 w 2053231"/>
              <a:gd name="connsiteY61" fmla="*/ 176962 h 1662194"/>
              <a:gd name="connsiteX62" fmla="*/ 1807768 w 2053231"/>
              <a:gd name="connsiteY62" fmla="*/ 180970 h 1662194"/>
              <a:gd name="connsiteX63" fmla="*/ 1805033 w 2053231"/>
              <a:gd name="connsiteY63" fmla="*/ 186998 h 1662194"/>
              <a:gd name="connsiteX64" fmla="*/ 1803513 w 2053231"/>
              <a:gd name="connsiteY64" fmla="*/ 187897 h 1662194"/>
              <a:gd name="connsiteX65" fmla="*/ 1788210 w 2053231"/>
              <a:gd name="connsiteY65" fmla="*/ 205008 h 1662194"/>
              <a:gd name="connsiteX66" fmla="*/ 1789189 w 2053231"/>
              <a:gd name="connsiteY66" fmla="*/ 211516 h 1662194"/>
              <a:gd name="connsiteX67" fmla="*/ 1787238 w 2053231"/>
              <a:gd name="connsiteY67" fmla="*/ 219092 h 1662194"/>
              <a:gd name="connsiteX68" fmla="*/ 1775376 w 2053231"/>
              <a:gd name="connsiteY68" fmla="*/ 223853 h 1662194"/>
              <a:gd name="connsiteX69" fmla="*/ 1790823 w 2053231"/>
              <a:gd name="connsiteY69" fmla="*/ 220183 h 1662194"/>
              <a:gd name="connsiteX70" fmla="*/ 1809140 w 2053231"/>
              <a:gd name="connsiteY70" fmla="*/ 193038 h 1662194"/>
              <a:gd name="connsiteX71" fmla="*/ 1812131 w 2053231"/>
              <a:gd name="connsiteY71" fmla="*/ 187244 h 1662194"/>
              <a:gd name="connsiteX72" fmla="*/ 1822285 w 2053231"/>
              <a:gd name="connsiteY72" fmla="*/ 187265 h 1662194"/>
              <a:gd name="connsiteX73" fmla="*/ 1830357 w 2053231"/>
              <a:gd name="connsiteY73" fmla="*/ 185176 h 1662194"/>
              <a:gd name="connsiteX74" fmla="*/ 1843210 w 2053231"/>
              <a:gd name="connsiteY74" fmla="*/ 166452 h 1662194"/>
              <a:gd name="connsiteX75" fmla="*/ 1848680 w 2053231"/>
              <a:gd name="connsiteY75" fmla="*/ 166146 h 1662194"/>
              <a:gd name="connsiteX76" fmla="*/ 1849367 w 2053231"/>
              <a:gd name="connsiteY76" fmla="*/ 171453 h 1662194"/>
              <a:gd name="connsiteX77" fmla="*/ 1847179 w 2053231"/>
              <a:gd name="connsiteY77" fmla="*/ 179643 h 1662194"/>
              <a:gd name="connsiteX78" fmla="*/ 1850415 w 2053231"/>
              <a:gd name="connsiteY78" fmla="*/ 193102 h 1662194"/>
              <a:gd name="connsiteX79" fmla="*/ 1850532 w 2053231"/>
              <a:gd name="connsiteY79" fmla="*/ 200487 h 1662194"/>
              <a:gd name="connsiteX80" fmla="*/ 1841761 w 2053231"/>
              <a:gd name="connsiteY80" fmla="*/ 230219 h 1662194"/>
              <a:gd name="connsiteX81" fmla="*/ 1840127 w 2053231"/>
              <a:gd name="connsiteY81" fmla="*/ 234029 h 1662194"/>
              <a:gd name="connsiteX82" fmla="*/ 1834336 w 2053231"/>
              <a:gd name="connsiteY82" fmla="*/ 240281 h 1662194"/>
              <a:gd name="connsiteX83" fmla="*/ 1794160 w 2053231"/>
              <a:gd name="connsiteY83" fmla="*/ 326066 h 1662194"/>
              <a:gd name="connsiteX84" fmla="*/ 1734263 w 2053231"/>
              <a:gd name="connsiteY84" fmla="*/ 398100 h 1662194"/>
              <a:gd name="connsiteX85" fmla="*/ 1757953 w 2053231"/>
              <a:gd name="connsiteY85" fmla="*/ 386885 h 1662194"/>
              <a:gd name="connsiteX86" fmla="*/ 1812737 w 2053231"/>
              <a:gd name="connsiteY86" fmla="*/ 333679 h 1662194"/>
              <a:gd name="connsiteX87" fmla="*/ 1849623 w 2053231"/>
              <a:gd name="connsiteY87" fmla="*/ 295005 h 1662194"/>
              <a:gd name="connsiteX88" fmla="*/ 1852869 w 2053231"/>
              <a:gd name="connsiteY88" fmla="*/ 290172 h 1662194"/>
              <a:gd name="connsiteX89" fmla="*/ 1856989 w 2053231"/>
              <a:gd name="connsiteY89" fmla="*/ 287489 h 1662194"/>
              <a:gd name="connsiteX90" fmla="*/ 1860256 w 2053231"/>
              <a:gd name="connsiteY90" fmla="*/ 292345 h 1662194"/>
              <a:gd name="connsiteX91" fmla="*/ 1856934 w 2053231"/>
              <a:gd name="connsiteY91" fmla="*/ 312082 h 1662194"/>
              <a:gd name="connsiteX92" fmla="*/ 1832409 w 2053231"/>
              <a:gd name="connsiteY92" fmla="*/ 342707 h 1662194"/>
              <a:gd name="connsiteX93" fmla="*/ 1798280 w 2053231"/>
              <a:gd name="connsiteY93" fmla="*/ 385043 h 1662194"/>
              <a:gd name="connsiteX94" fmla="*/ 1821403 w 2053231"/>
              <a:gd name="connsiteY94" fmla="*/ 361975 h 1662194"/>
              <a:gd name="connsiteX95" fmla="*/ 1839376 w 2053231"/>
              <a:gd name="connsiteY95" fmla="*/ 345017 h 1662194"/>
              <a:gd name="connsiteX96" fmla="*/ 1844940 w 2053231"/>
              <a:gd name="connsiteY96" fmla="*/ 343860 h 1662194"/>
              <a:gd name="connsiteX97" fmla="*/ 1847163 w 2053231"/>
              <a:gd name="connsiteY97" fmla="*/ 349842 h 1662194"/>
              <a:gd name="connsiteX98" fmla="*/ 1838440 w 2053231"/>
              <a:gd name="connsiteY98" fmla="*/ 371820 h 1662194"/>
              <a:gd name="connsiteX99" fmla="*/ 1820020 w 2053231"/>
              <a:gd name="connsiteY99" fmla="*/ 393881 h 1662194"/>
              <a:gd name="connsiteX100" fmla="*/ 1843247 w 2053231"/>
              <a:gd name="connsiteY100" fmla="*/ 387648 h 1662194"/>
              <a:gd name="connsiteX101" fmla="*/ 1826440 w 2053231"/>
              <a:gd name="connsiteY101" fmla="*/ 407232 h 1662194"/>
              <a:gd name="connsiteX102" fmla="*/ 1798339 w 2053231"/>
              <a:gd name="connsiteY102" fmla="*/ 418475 h 1662194"/>
              <a:gd name="connsiteX103" fmla="*/ 1788057 w 2053231"/>
              <a:gd name="connsiteY103" fmla="*/ 430814 h 1662194"/>
              <a:gd name="connsiteX104" fmla="*/ 1778250 w 2053231"/>
              <a:gd name="connsiteY104" fmla="*/ 444105 h 1662194"/>
              <a:gd name="connsiteX105" fmla="*/ 1777135 w 2053231"/>
              <a:gd name="connsiteY105" fmla="*/ 455772 h 1662194"/>
              <a:gd name="connsiteX106" fmla="*/ 1768839 w 2053231"/>
              <a:gd name="connsiteY106" fmla="*/ 473253 h 1662194"/>
              <a:gd name="connsiteX107" fmla="*/ 1767668 w 2053231"/>
              <a:gd name="connsiteY107" fmla="*/ 473535 h 1662194"/>
              <a:gd name="connsiteX108" fmla="*/ 1761086 w 2053231"/>
              <a:gd name="connsiteY108" fmla="*/ 482599 h 1662194"/>
              <a:gd name="connsiteX109" fmla="*/ 1754724 w 2053231"/>
              <a:gd name="connsiteY109" fmla="*/ 491656 h 1662194"/>
              <a:gd name="connsiteX110" fmla="*/ 1753277 w 2053231"/>
              <a:gd name="connsiteY110" fmla="*/ 493037 h 1662194"/>
              <a:gd name="connsiteX111" fmla="*/ 1720462 w 2053231"/>
              <a:gd name="connsiteY111" fmla="*/ 549260 h 1662194"/>
              <a:gd name="connsiteX112" fmla="*/ 1718208 w 2053231"/>
              <a:gd name="connsiteY112" fmla="*/ 551879 h 1662194"/>
              <a:gd name="connsiteX113" fmla="*/ 1803756 w 2053231"/>
              <a:gd name="connsiteY113" fmla="*/ 541126 h 1662194"/>
              <a:gd name="connsiteX114" fmla="*/ 1908471 w 2053231"/>
              <a:gd name="connsiteY114" fmla="*/ 497141 h 1662194"/>
              <a:gd name="connsiteX115" fmla="*/ 1905272 w 2053231"/>
              <a:gd name="connsiteY115" fmla="*/ 519902 h 1662194"/>
              <a:gd name="connsiteX116" fmla="*/ 1912287 w 2053231"/>
              <a:gd name="connsiteY116" fmla="*/ 539411 h 1662194"/>
              <a:gd name="connsiteX117" fmla="*/ 1920237 w 2053231"/>
              <a:gd name="connsiteY117" fmla="*/ 582026 h 1662194"/>
              <a:gd name="connsiteX118" fmla="*/ 1920300 w 2053231"/>
              <a:gd name="connsiteY118" fmla="*/ 589050 h 1662194"/>
              <a:gd name="connsiteX119" fmla="*/ 1945761 w 2053231"/>
              <a:gd name="connsiteY119" fmla="*/ 592554 h 1662194"/>
              <a:gd name="connsiteX120" fmla="*/ 1816062 w 2053231"/>
              <a:gd name="connsiteY120" fmla="*/ 717694 h 1662194"/>
              <a:gd name="connsiteX121" fmla="*/ 1911347 w 2053231"/>
              <a:gd name="connsiteY121" fmla="*/ 691712 h 1662194"/>
              <a:gd name="connsiteX122" fmla="*/ 1930338 w 2053231"/>
              <a:gd name="connsiteY122" fmla="*/ 728505 h 1662194"/>
              <a:gd name="connsiteX123" fmla="*/ 1888883 w 2053231"/>
              <a:gd name="connsiteY123" fmla="*/ 763212 h 1662194"/>
              <a:gd name="connsiteX124" fmla="*/ 1881503 w 2053231"/>
              <a:gd name="connsiteY124" fmla="*/ 829360 h 1662194"/>
              <a:gd name="connsiteX125" fmla="*/ 1898868 w 2053231"/>
              <a:gd name="connsiteY125" fmla="*/ 889102 h 1662194"/>
              <a:gd name="connsiteX126" fmla="*/ 1921600 w 2053231"/>
              <a:gd name="connsiteY126" fmla="*/ 907477 h 1662194"/>
              <a:gd name="connsiteX127" fmla="*/ 1955507 w 2053231"/>
              <a:gd name="connsiteY127" fmla="*/ 940738 h 1662194"/>
              <a:gd name="connsiteX128" fmla="*/ 1976480 w 2053231"/>
              <a:gd name="connsiteY128" fmla="*/ 961353 h 1662194"/>
              <a:gd name="connsiteX129" fmla="*/ 2037145 w 2053231"/>
              <a:gd name="connsiteY129" fmla="*/ 950953 h 1662194"/>
              <a:gd name="connsiteX130" fmla="*/ 1962579 w 2053231"/>
              <a:gd name="connsiteY130" fmla="*/ 1007610 h 1662194"/>
              <a:gd name="connsiteX131" fmla="*/ 2028420 w 2053231"/>
              <a:gd name="connsiteY131" fmla="*/ 998611 h 1662194"/>
              <a:gd name="connsiteX132" fmla="*/ 2050828 w 2053231"/>
              <a:gd name="connsiteY132" fmla="*/ 1001611 h 1662194"/>
              <a:gd name="connsiteX133" fmla="*/ 2041049 w 2053231"/>
              <a:gd name="connsiteY133" fmla="*/ 1019506 h 1662194"/>
              <a:gd name="connsiteX134" fmla="*/ 1996417 w 2053231"/>
              <a:gd name="connsiteY134" fmla="*/ 1050687 h 1662194"/>
              <a:gd name="connsiteX135" fmla="*/ 1907230 w 2053231"/>
              <a:gd name="connsiteY135" fmla="*/ 1134124 h 1662194"/>
              <a:gd name="connsiteX136" fmla="*/ 1999627 w 2053231"/>
              <a:gd name="connsiteY136" fmla="*/ 1094067 h 1662194"/>
              <a:gd name="connsiteX137" fmla="*/ 1908699 w 2053231"/>
              <a:gd name="connsiteY137" fmla="*/ 1179865 h 1662194"/>
              <a:gd name="connsiteX138" fmla="*/ 1889868 w 2053231"/>
              <a:gd name="connsiteY138" fmla="*/ 1207997 h 1662194"/>
              <a:gd name="connsiteX139" fmla="*/ 1853631 w 2053231"/>
              <a:gd name="connsiteY139" fmla="*/ 1277417 h 1662194"/>
              <a:gd name="connsiteX140" fmla="*/ 1857096 w 2053231"/>
              <a:gd name="connsiteY140" fmla="*/ 1285053 h 1662194"/>
              <a:gd name="connsiteX141" fmla="*/ 1909019 w 2053231"/>
              <a:gd name="connsiteY141" fmla="*/ 1272282 h 1662194"/>
              <a:gd name="connsiteX142" fmla="*/ 1848098 w 2053231"/>
              <a:gd name="connsiteY142" fmla="*/ 1331631 h 1662194"/>
              <a:gd name="connsiteX143" fmla="*/ 1782897 w 2053231"/>
              <a:gd name="connsiteY143" fmla="*/ 1377919 h 1662194"/>
              <a:gd name="connsiteX144" fmla="*/ 1832838 w 2053231"/>
              <a:gd name="connsiteY144" fmla="*/ 1369576 h 1662194"/>
              <a:gd name="connsiteX145" fmla="*/ 1899109 w 2053231"/>
              <a:gd name="connsiteY145" fmla="*/ 1342149 h 1662194"/>
              <a:gd name="connsiteX146" fmla="*/ 1924892 w 2053231"/>
              <a:gd name="connsiteY146" fmla="*/ 1350730 h 1662194"/>
              <a:gd name="connsiteX147" fmla="*/ 1864818 w 2053231"/>
              <a:gd name="connsiteY147" fmla="*/ 1394423 h 1662194"/>
              <a:gd name="connsiteX148" fmla="*/ 1829715 w 2053231"/>
              <a:gd name="connsiteY148" fmla="*/ 1414866 h 1662194"/>
              <a:gd name="connsiteX149" fmla="*/ 1816666 w 2053231"/>
              <a:gd name="connsiteY149" fmla="*/ 1430084 h 1662194"/>
              <a:gd name="connsiteX150" fmla="*/ 1781074 w 2053231"/>
              <a:gd name="connsiteY150" fmla="*/ 1483976 h 1662194"/>
              <a:gd name="connsiteX151" fmla="*/ 1662134 w 2053231"/>
              <a:gd name="connsiteY151" fmla="*/ 1545641 h 1662194"/>
              <a:gd name="connsiteX152" fmla="*/ 1228496 w 2053231"/>
              <a:gd name="connsiteY152" fmla="*/ 1654846 h 1662194"/>
              <a:gd name="connsiteX153" fmla="*/ 320643 w 2053231"/>
              <a:gd name="connsiteY153" fmla="*/ 1379412 h 1662194"/>
              <a:gd name="connsiteX154" fmla="*/ 270759 w 2053231"/>
              <a:gd name="connsiteY154" fmla="*/ 1337481 h 1662194"/>
              <a:gd name="connsiteX155" fmla="*/ 228113 w 2053231"/>
              <a:gd name="connsiteY155" fmla="*/ 1299667 h 1662194"/>
              <a:gd name="connsiteX156" fmla="*/ 245332 w 2053231"/>
              <a:gd name="connsiteY156" fmla="*/ 1285763 h 1662194"/>
              <a:gd name="connsiteX157" fmla="*/ 213716 w 2053231"/>
              <a:gd name="connsiteY157" fmla="*/ 1249396 h 1662194"/>
              <a:gd name="connsiteX158" fmla="*/ 113880 w 2053231"/>
              <a:gd name="connsiteY158" fmla="*/ 1137192 h 1662194"/>
              <a:gd name="connsiteX159" fmla="*/ 73848 w 2053231"/>
              <a:gd name="connsiteY159" fmla="*/ 1113100 h 1662194"/>
              <a:gd name="connsiteX160" fmla="*/ 20262 w 2053231"/>
              <a:gd name="connsiteY160" fmla="*/ 1050943 h 1662194"/>
              <a:gd name="connsiteX161" fmla="*/ 8594 w 2053231"/>
              <a:gd name="connsiteY161" fmla="*/ 1004970 h 1662194"/>
              <a:gd name="connsiteX162" fmla="*/ 6782 w 2053231"/>
              <a:gd name="connsiteY162" fmla="*/ 995844 h 1662194"/>
              <a:gd name="connsiteX163" fmla="*/ 9723 w 2053231"/>
              <a:gd name="connsiteY163" fmla="*/ 994413 h 1662194"/>
              <a:gd name="connsiteX164" fmla="*/ 11036 w 2053231"/>
              <a:gd name="connsiteY164" fmla="*/ 999486 h 1662194"/>
              <a:gd name="connsiteX165" fmla="*/ 17988 w 2053231"/>
              <a:gd name="connsiteY165" fmla="*/ 1017464 h 1662194"/>
              <a:gd name="connsiteX166" fmla="*/ 21859 w 2053231"/>
              <a:gd name="connsiteY166" fmla="*/ 998437 h 1662194"/>
              <a:gd name="connsiteX167" fmla="*/ 16530 w 2053231"/>
              <a:gd name="connsiteY167" fmla="*/ 989724 h 1662194"/>
              <a:gd name="connsiteX168" fmla="*/ 12243 w 2053231"/>
              <a:gd name="connsiteY168" fmla="*/ 993188 h 1662194"/>
              <a:gd name="connsiteX169" fmla="*/ 9723 w 2053231"/>
              <a:gd name="connsiteY169" fmla="*/ 994413 h 1662194"/>
              <a:gd name="connsiteX170" fmla="*/ 7918 w 2053231"/>
              <a:gd name="connsiteY170" fmla="*/ 987443 h 1662194"/>
              <a:gd name="connsiteX171" fmla="*/ 2405 w 2053231"/>
              <a:gd name="connsiteY171" fmla="*/ 965300 h 1662194"/>
              <a:gd name="connsiteX172" fmla="*/ 2082 w 2053231"/>
              <a:gd name="connsiteY172" fmla="*/ 964112 h 1662194"/>
              <a:gd name="connsiteX173" fmla="*/ 2753 w 2053231"/>
              <a:gd name="connsiteY173" fmla="*/ 954092 h 1662194"/>
              <a:gd name="connsiteX174" fmla="*/ 31565 w 2053231"/>
              <a:gd name="connsiteY174" fmla="*/ 893447 h 1662194"/>
              <a:gd name="connsiteX175" fmla="*/ 52206 w 2053231"/>
              <a:gd name="connsiteY175" fmla="*/ 854594 h 1662194"/>
              <a:gd name="connsiteX176" fmla="*/ 50189 w 2053231"/>
              <a:gd name="connsiteY176" fmla="*/ 820622 h 1662194"/>
              <a:gd name="connsiteX177" fmla="*/ 98777 w 2053231"/>
              <a:gd name="connsiteY177" fmla="*/ 798878 h 1662194"/>
              <a:gd name="connsiteX178" fmla="*/ 39476 w 2053231"/>
              <a:gd name="connsiteY178" fmla="*/ 728797 h 1662194"/>
              <a:gd name="connsiteX179" fmla="*/ 32418 w 2053231"/>
              <a:gd name="connsiteY179" fmla="*/ 714135 h 1662194"/>
              <a:gd name="connsiteX180" fmla="*/ 53538 w 2053231"/>
              <a:gd name="connsiteY180" fmla="*/ 660124 h 1662194"/>
              <a:gd name="connsiteX181" fmla="*/ 56972 w 2053231"/>
              <a:gd name="connsiteY181" fmla="*/ 651407 h 1662194"/>
              <a:gd name="connsiteX182" fmla="*/ 65176 w 2053231"/>
              <a:gd name="connsiteY182" fmla="*/ 634051 h 1662194"/>
              <a:gd name="connsiteX183" fmla="*/ 95408 w 2053231"/>
              <a:gd name="connsiteY183" fmla="*/ 628914 h 1662194"/>
              <a:gd name="connsiteX184" fmla="*/ 77587 w 2053231"/>
              <a:gd name="connsiteY184" fmla="*/ 617521 h 1662194"/>
              <a:gd name="connsiteX185" fmla="*/ 40415 w 2053231"/>
              <a:gd name="connsiteY185" fmla="*/ 577949 h 1662194"/>
              <a:gd name="connsiteX186" fmla="*/ 55219 w 2053231"/>
              <a:gd name="connsiteY186" fmla="*/ 538444 h 1662194"/>
              <a:gd name="connsiteX187" fmla="*/ 60443 w 2053231"/>
              <a:gd name="connsiteY187" fmla="*/ 532091 h 1662194"/>
              <a:gd name="connsiteX188" fmla="*/ 50996 w 2053231"/>
              <a:gd name="connsiteY188" fmla="*/ 524292 h 1662194"/>
              <a:gd name="connsiteX189" fmla="*/ 29797 w 2053231"/>
              <a:gd name="connsiteY189" fmla="*/ 496296 h 1662194"/>
              <a:gd name="connsiteX190" fmla="*/ 18024 w 2053231"/>
              <a:gd name="connsiteY190" fmla="*/ 476705 h 1662194"/>
              <a:gd name="connsiteX191" fmla="*/ 6382 w 2053231"/>
              <a:gd name="connsiteY191" fmla="*/ 468980 h 1662194"/>
              <a:gd name="connsiteX192" fmla="*/ 3045 w 2053231"/>
              <a:gd name="connsiteY192" fmla="*/ 462188 h 1662194"/>
              <a:gd name="connsiteX193" fmla="*/ 3241 w 2053231"/>
              <a:gd name="connsiteY193" fmla="*/ 428263 h 1662194"/>
              <a:gd name="connsiteX194" fmla="*/ 4901 w 2053231"/>
              <a:gd name="connsiteY194" fmla="*/ 419485 h 1662194"/>
              <a:gd name="connsiteX195" fmla="*/ 23740 w 2053231"/>
              <a:gd name="connsiteY195" fmla="*/ 386265 h 1662194"/>
              <a:gd name="connsiteX196" fmla="*/ 38036 w 2053231"/>
              <a:gd name="connsiteY196" fmla="*/ 332362 h 1662194"/>
              <a:gd name="connsiteX197" fmla="*/ 37374 w 2053231"/>
              <a:gd name="connsiteY197" fmla="*/ 297860 h 1662194"/>
              <a:gd name="connsiteX198" fmla="*/ 38062 w 2053231"/>
              <a:gd name="connsiteY198" fmla="*/ 289963 h 1662194"/>
              <a:gd name="connsiteX199" fmla="*/ 33975 w 2053231"/>
              <a:gd name="connsiteY199" fmla="*/ 258363 h 1662194"/>
              <a:gd name="connsiteX200" fmla="*/ 37608 w 2053231"/>
              <a:gd name="connsiteY200" fmla="*/ 250972 h 1662194"/>
              <a:gd name="connsiteX201" fmla="*/ 81247 w 2053231"/>
              <a:gd name="connsiteY201" fmla="*/ 248413 h 1662194"/>
              <a:gd name="connsiteX202" fmla="*/ 87026 w 2053231"/>
              <a:gd name="connsiteY202" fmla="*/ 225202 h 1662194"/>
              <a:gd name="connsiteX203" fmla="*/ 79230 w 2053231"/>
              <a:gd name="connsiteY203" fmla="*/ 214441 h 1662194"/>
              <a:gd name="connsiteX204" fmla="*/ 80686 w 2053231"/>
              <a:gd name="connsiteY204" fmla="*/ 207245 h 1662194"/>
              <a:gd name="connsiteX205" fmla="*/ 87561 w 2053231"/>
              <a:gd name="connsiteY205" fmla="*/ 209678 h 1662194"/>
              <a:gd name="connsiteX206" fmla="*/ 124299 w 2053231"/>
              <a:gd name="connsiteY206" fmla="*/ 233881 h 1662194"/>
              <a:gd name="connsiteX207" fmla="*/ 177764 w 2053231"/>
              <a:gd name="connsiteY207" fmla="*/ 267332 h 1662194"/>
              <a:gd name="connsiteX208" fmla="*/ 187213 w 2053231"/>
              <a:gd name="connsiteY208" fmla="*/ 261926 h 1662194"/>
              <a:gd name="connsiteX209" fmla="*/ 194336 w 2053231"/>
              <a:gd name="connsiteY209" fmla="*/ 257205 h 1662194"/>
              <a:gd name="connsiteX210" fmla="*/ 210832 w 2053231"/>
              <a:gd name="connsiteY210" fmla="*/ 261979 h 1662194"/>
              <a:gd name="connsiteX211" fmla="*/ 220950 w 2053231"/>
              <a:gd name="connsiteY211" fmla="*/ 273511 h 1662194"/>
              <a:gd name="connsiteX212" fmla="*/ 221307 w 2053231"/>
              <a:gd name="connsiteY212" fmla="*/ 276617 h 1662194"/>
              <a:gd name="connsiteX213" fmla="*/ 220390 w 2053231"/>
              <a:gd name="connsiteY213" fmla="*/ 277794 h 1662194"/>
              <a:gd name="connsiteX214" fmla="*/ 219183 w 2053231"/>
              <a:gd name="connsiteY214" fmla="*/ 278292 h 1662194"/>
              <a:gd name="connsiteX215" fmla="*/ 219827 w 2053231"/>
              <a:gd name="connsiteY215" fmla="*/ 278515 h 1662194"/>
              <a:gd name="connsiteX216" fmla="*/ 220390 w 2053231"/>
              <a:gd name="connsiteY216" fmla="*/ 277794 h 1662194"/>
              <a:gd name="connsiteX217" fmla="*/ 225601 w 2053231"/>
              <a:gd name="connsiteY217" fmla="*/ 275640 h 1662194"/>
              <a:gd name="connsiteX218" fmla="*/ 238724 w 2053231"/>
              <a:gd name="connsiteY218" fmla="*/ 267703 h 1662194"/>
              <a:gd name="connsiteX219" fmla="*/ 327694 w 2053231"/>
              <a:gd name="connsiteY219" fmla="*/ 292934 h 1662194"/>
              <a:gd name="connsiteX220" fmla="*/ 931839 w 2053231"/>
              <a:gd name="connsiteY220" fmla="*/ 361634 h 1662194"/>
              <a:gd name="connsiteX221" fmla="*/ 966001 w 2053231"/>
              <a:gd name="connsiteY221" fmla="*/ 358425 h 1662194"/>
              <a:gd name="connsiteX222" fmla="*/ 1205960 w 2053231"/>
              <a:gd name="connsiteY222" fmla="*/ 337022 h 1662194"/>
              <a:gd name="connsiteX223" fmla="*/ 1443309 w 2053231"/>
              <a:gd name="connsiteY223" fmla="*/ 250536 h 1662194"/>
              <a:gd name="connsiteX224" fmla="*/ 1571239 w 2053231"/>
              <a:gd name="connsiteY224" fmla="*/ 134904 h 1662194"/>
              <a:gd name="connsiteX225" fmla="*/ 1624246 w 2053231"/>
              <a:gd name="connsiteY225" fmla="*/ 82363 h 1662194"/>
              <a:gd name="connsiteX226" fmla="*/ 1671755 w 2053231"/>
              <a:gd name="connsiteY226" fmla="*/ 24072 h 1662194"/>
              <a:gd name="connsiteX227" fmla="*/ 1689812 w 2053231"/>
              <a:gd name="connsiteY227" fmla="*/ 12077 h 1662194"/>
              <a:gd name="connsiteX228" fmla="*/ 1695538 w 2053231"/>
              <a:gd name="connsiteY228" fmla="*/ 12005 h 1662194"/>
              <a:gd name="connsiteX229" fmla="*/ 1700565 w 2053231"/>
              <a:gd name="connsiteY229" fmla="*/ 15349 h 1662194"/>
              <a:gd name="connsiteX230" fmla="*/ 1699204 w 2053231"/>
              <a:gd name="connsiteY230" fmla="*/ 20240 h 1662194"/>
              <a:gd name="connsiteX231" fmla="*/ 1695943 w 2053231"/>
              <a:gd name="connsiteY231" fmla="*/ 22773 h 1662194"/>
              <a:gd name="connsiteX232" fmla="*/ 1681448 w 2053231"/>
              <a:gd name="connsiteY232" fmla="*/ 38645 h 1662194"/>
              <a:gd name="connsiteX233" fmla="*/ 1682349 w 2053231"/>
              <a:gd name="connsiteY233" fmla="*/ 47579 h 1662194"/>
              <a:gd name="connsiteX234" fmla="*/ 1680108 w 2053231"/>
              <a:gd name="connsiteY234" fmla="*/ 53954 h 1662194"/>
              <a:gd name="connsiteX235" fmla="*/ 1666762 w 2053231"/>
              <a:gd name="connsiteY235" fmla="*/ 59855 h 1662194"/>
              <a:gd name="connsiteX236" fmla="*/ 1697532 w 2053231"/>
              <a:gd name="connsiteY236" fmla="*/ 37014 h 1662194"/>
              <a:gd name="connsiteX237" fmla="*/ 1703406 w 2053231"/>
              <a:gd name="connsiteY237" fmla="*/ 23976 h 1662194"/>
              <a:gd name="connsiteX238" fmla="*/ 1715246 w 2053231"/>
              <a:gd name="connsiteY238" fmla="*/ 22729 h 1662194"/>
              <a:gd name="connsiteX239" fmla="*/ 1722750 w 2053231"/>
              <a:gd name="connsiteY239" fmla="*/ 20538 h 1662194"/>
              <a:gd name="connsiteX240" fmla="*/ 1735750 w 2053231"/>
              <a:gd name="connsiteY240" fmla="*/ 1324 h 1662194"/>
              <a:gd name="connsiteX241" fmla="*/ 1738585 w 2053231"/>
              <a:gd name="connsiteY241" fmla="*/ 93 h 16621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Lst>
            <a:rect l="l" t="t" r="r" b="b"/>
            <a:pathLst>
              <a:path w="2053231" h="1662194">
                <a:moveTo>
                  <a:pt x="1746" y="969110"/>
                </a:moveTo>
                <a:lnTo>
                  <a:pt x="2599" y="973994"/>
                </a:lnTo>
                <a:cubicBezTo>
                  <a:pt x="3387" y="978333"/>
                  <a:pt x="4318" y="983294"/>
                  <a:pt x="5336" y="988563"/>
                </a:cubicBezTo>
                <a:lnTo>
                  <a:pt x="6782" y="995844"/>
                </a:lnTo>
                <a:lnTo>
                  <a:pt x="6161" y="996145"/>
                </a:lnTo>
                <a:cubicBezTo>
                  <a:pt x="2942" y="994268"/>
                  <a:pt x="1387" y="985372"/>
                  <a:pt x="1450" y="973537"/>
                </a:cubicBezTo>
                <a:close/>
                <a:moveTo>
                  <a:pt x="1" y="957986"/>
                </a:moveTo>
                <a:cubicBezTo>
                  <a:pt x="-1" y="957153"/>
                  <a:pt x="236" y="957550"/>
                  <a:pt x="654" y="958871"/>
                </a:cubicBezTo>
                <a:lnTo>
                  <a:pt x="2082" y="964112"/>
                </a:lnTo>
                <a:lnTo>
                  <a:pt x="1746" y="969110"/>
                </a:lnTo>
                <a:lnTo>
                  <a:pt x="711" y="963168"/>
                </a:lnTo>
                <a:cubicBezTo>
                  <a:pt x="259" y="960394"/>
                  <a:pt x="5" y="958561"/>
                  <a:pt x="1" y="957986"/>
                </a:cubicBezTo>
                <a:close/>
                <a:moveTo>
                  <a:pt x="1709191" y="427290"/>
                </a:moveTo>
                <a:cubicBezTo>
                  <a:pt x="1705197" y="430816"/>
                  <a:pt x="1701203" y="434343"/>
                  <a:pt x="1697210" y="437869"/>
                </a:cubicBezTo>
                <a:cubicBezTo>
                  <a:pt x="1699608" y="436940"/>
                  <a:pt x="1702225" y="436004"/>
                  <a:pt x="1704733" y="435072"/>
                </a:cubicBezTo>
                <a:cubicBezTo>
                  <a:pt x="1706622" y="432949"/>
                  <a:pt x="1708637" y="430943"/>
                  <a:pt x="1710506" y="428699"/>
                </a:cubicBezTo>
                <a:cubicBezTo>
                  <a:pt x="1710104" y="428228"/>
                  <a:pt x="1709593" y="427761"/>
                  <a:pt x="1709191" y="427290"/>
                </a:cubicBezTo>
                <a:close/>
                <a:moveTo>
                  <a:pt x="1602977" y="260909"/>
                </a:moveTo>
                <a:cubicBezTo>
                  <a:pt x="1579015" y="282067"/>
                  <a:pt x="1555071" y="303345"/>
                  <a:pt x="1531108" y="324503"/>
                </a:cubicBezTo>
                <a:cubicBezTo>
                  <a:pt x="1531621" y="324970"/>
                  <a:pt x="1532022" y="325441"/>
                  <a:pt x="1532533" y="325909"/>
                </a:cubicBezTo>
                <a:cubicBezTo>
                  <a:pt x="1559601" y="307796"/>
                  <a:pt x="1584733" y="287810"/>
                  <a:pt x="1602977" y="260909"/>
                </a:cubicBezTo>
                <a:close/>
                <a:moveTo>
                  <a:pt x="1738585" y="93"/>
                </a:moveTo>
                <a:cubicBezTo>
                  <a:pt x="1739585" y="-137"/>
                  <a:pt x="1740627" y="9"/>
                  <a:pt x="1741678" y="1125"/>
                </a:cubicBezTo>
                <a:cubicBezTo>
                  <a:pt x="1743504" y="3001"/>
                  <a:pt x="1742531" y="5336"/>
                  <a:pt x="1741687" y="7060"/>
                </a:cubicBezTo>
                <a:cubicBezTo>
                  <a:pt x="1740164" y="10140"/>
                  <a:pt x="1738842" y="13091"/>
                  <a:pt x="1738618" y="16733"/>
                </a:cubicBezTo>
                <a:cubicBezTo>
                  <a:pt x="1738431" y="19162"/>
                  <a:pt x="1738280" y="21833"/>
                  <a:pt x="1740090" y="23588"/>
                </a:cubicBezTo>
                <a:cubicBezTo>
                  <a:pt x="1747616" y="31088"/>
                  <a:pt x="1743549" y="34859"/>
                  <a:pt x="1738676" y="39142"/>
                </a:cubicBezTo>
                <a:cubicBezTo>
                  <a:pt x="1731934" y="44942"/>
                  <a:pt x="1730202" y="53237"/>
                  <a:pt x="1733426" y="62940"/>
                </a:cubicBezTo>
                <a:cubicBezTo>
                  <a:pt x="1734682" y="66896"/>
                  <a:pt x="1734605" y="69321"/>
                  <a:pt x="1730086" y="69352"/>
                </a:cubicBezTo>
                <a:cubicBezTo>
                  <a:pt x="1728330" y="69411"/>
                  <a:pt x="1728090" y="70752"/>
                  <a:pt x="1727649" y="72220"/>
                </a:cubicBezTo>
                <a:cubicBezTo>
                  <a:pt x="1718725" y="106803"/>
                  <a:pt x="1702908" y="137377"/>
                  <a:pt x="1683216" y="165659"/>
                </a:cubicBezTo>
                <a:cubicBezTo>
                  <a:pt x="1667246" y="188608"/>
                  <a:pt x="1648975" y="209452"/>
                  <a:pt x="1629845" y="229721"/>
                </a:cubicBezTo>
                <a:cubicBezTo>
                  <a:pt x="1629276" y="230345"/>
                  <a:pt x="1628726" y="231090"/>
                  <a:pt x="1628579" y="232307"/>
                </a:cubicBezTo>
                <a:cubicBezTo>
                  <a:pt x="1638644" y="229546"/>
                  <a:pt x="1646904" y="224301"/>
                  <a:pt x="1654744" y="218464"/>
                </a:cubicBezTo>
                <a:cubicBezTo>
                  <a:pt x="1675586" y="202985"/>
                  <a:pt x="1692155" y="183287"/>
                  <a:pt x="1708997" y="163943"/>
                </a:cubicBezTo>
                <a:cubicBezTo>
                  <a:pt x="1719243" y="152090"/>
                  <a:pt x="1729870" y="140588"/>
                  <a:pt x="1741522" y="130021"/>
                </a:cubicBezTo>
                <a:cubicBezTo>
                  <a:pt x="1743464" y="128259"/>
                  <a:pt x="1744675" y="126038"/>
                  <a:pt x="1745886" y="123817"/>
                </a:cubicBezTo>
                <a:cubicBezTo>
                  <a:pt x="1746583" y="122582"/>
                  <a:pt x="1747518" y="121460"/>
                  <a:pt x="1749347" y="121883"/>
                </a:cubicBezTo>
                <a:cubicBezTo>
                  <a:pt x="1751633" y="122412"/>
                  <a:pt x="1752124" y="124213"/>
                  <a:pt x="1752616" y="126013"/>
                </a:cubicBezTo>
                <a:cubicBezTo>
                  <a:pt x="1754143" y="131776"/>
                  <a:pt x="1753495" y="137007"/>
                  <a:pt x="1751494" y="142041"/>
                </a:cubicBezTo>
                <a:cubicBezTo>
                  <a:pt x="1746260" y="154936"/>
                  <a:pt x="1737190" y="165054"/>
                  <a:pt x="1727716" y="174701"/>
                </a:cubicBezTo>
                <a:cubicBezTo>
                  <a:pt x="1715458" y="187106"/>
                  <a:pt x="1703711" y="199978"/>
                  <a:pt x="1693354" y="214015"/>
                </a:cubicBezTo>
                <a:cubicBezTo>
                  <a:pt x="1692620" y="215009"/>
                  <a:pt x="1691064" y="215668"/>
                  <a:pt x="1692030" y="218421"/>
                </a:cubicBezTo>
                <a:cubicBezTo>
                  <a:pt x="1698864" y="211771"/>
                  <a:pt x="1705277" y="205255"/>
                  <a:pt x="1711836" y="198978"/>
                </a:cubicBezTo>
                <a:cubicBezTo>
                  <a:pt x="1718285" y="192704"/>
                  <a:pt x="1724845" y="186426"/>
                  <a:pt x="1731312" y="180273"/>
                </a:cubicBezTo>
                <a:cubicBezTo>
                  <a:pt x="1732851" y="178767"/>
                  <a:pt x="1734409" y="176656"/>
                  <a:pt x="1737206" y="178378"/>
                </a:cubicBezTo>
                <a:cubicBezTo>
                  <a:pt x="1740112" y="180098"/>
                  <a:pt x="1740236" y="183122"/>
                  <a:pt x="1739939" y="185555"/>
                </a:cubicBezTo>
                <a:cubicBezTo>
                  <a:pt x="1738923" y="192736"/>
                  <a:pt x="1736241" y="199125"/>
                  <a:pt x="1732245" y="204832"/>
                </a:cubicBezTo>
                <a:cubicBezTo>
                  <a:pt x="1718532" y="223707"/>
                  <a:pt x="1701913" y="240135"/>
                  <a:pt x="1686811" y="257845"/>
                </a:cubicBezTo>
                <a:cubicBezTo>
                  <a:pt x="1678656" y="267448"/>
                  <a:pt x="1671359" y="277626"/>
                  <a:pt x="1664555" y="288152"/>
                </a:cubicBezTo>
                <a:cubicBezTo>
                  <a:pt x="1663033" y="290505"/>
                  <a:pt x="1663469" y="292670"/>
                  <a:pt x="1664417" y="295304"/>
                </a:cubicBezTo>
                <a:cubicBezTo>
                  <a:pt x="1668224" y="305957"/>
                  <a:pt x="1665365" y="309688"/>
                  <a:pt x="1654080" y="308008"/>
                </a:cubicBezTo>
                <a:cubicBezTo>
                  <a:pt x="1650585" y="307520"/>
                  <a:pt x="1648371" y="308200"/>
                  <a:pt x="1646665" y="310801"/>
                </a:cubicBezTo>
                <a:cubicBezTo>
                  <a:pt x="1626126" y="342988"/>
                  <a:pt x="1600234" y="370389"/>
                  <a:pt x="1571163" y="394989"/>
                </a:cubicBezTo>
                <a:cubicBezTo>
                  <a:pt x="1559310" y="404958"/>
                  <a:pt x="1546946" y="414460"/>
                  <a:pt x="1534273" y="423366"/>
                </a:cubicBezTo>
                <a:cubicBezTo>
                  <a:pt x="1534364" y="423968"/>
                  <a:pt x="1534472" y="424692"/>
                  <a:pt x="1534563" y="425295"/>
                </a:cubicBezTo>
                <a:cubicBezTo>
                  <a:pt x="1534800" y="426134"/>
                  <a:pt x="1534982" y="426613"/>
                  <a:pt x="1535200" y="427332"/>
                </a:cubicBezTo>
                <a:cubicBezTo>
                  <a:pt x="1552894" y="413654"/>
                  <a:pt x="1570314" y="399621"/>
                  <a:pt x="1587187" y="384880"/>
                </a:cubicBezTo>
                <a:cubicBezTo>
                  <a:pt x="1632929" y="344940"/>
                  <a:pt x="1675951" y="302305"/>
                  <a:pt x="1719886" y="260608"/>
                </a:cubicBezTo>
                <a:cubicBezTo>
                  <a:pt x="1734653" y="246544"/>
                  <a:pt x="1745345" y="228861"/>
                  <a:pt x="1758212" y="213165"/>
                </a:cubicBezTo>
                <a:cubicBezTo>
                  <a:pt x="1766790" y="202700"/>
                  <a:pt x="1774857" y="191769"/>
                  <a:pt x="1785352" y="183058"/>
                </a:cubicBezTo>
                <a:cubicBezTo>
                  <a:pt x="1789676" y="179520"/>
                  <a:pt x="1794272" y="176336"/>
                  <a:pt x="1800877" y="176962"/>
                </a:cubicBezTo>
                <a:cubicBezTo>
                  <a:pt x="1803456" y="177238"/>
                  <a:pt x="1806419" y="177866"/>
                  <a:pt x="1807768" y="180970"/>
                </a:cubicBezTo>
                <a:cubicBezTo>
                  <a:pt x="1809008" y="184077"/>
                  <a:pt x="1806920" y="185602"/>
                  <a:pt x="1805033" y="186998"/>
                </a:cubicBezTo>
                <a:cubicBezTo>
                  <a:pt x="1804538" y="187378"/>
                  <a:pt x="1804062" y="187878"/>
                  <a:pt x="1803513" y="187897"/>
                </a:cubicBezTo>
                <a:cubicBezTo>
                  <a:pt x="1793192" y="188971"/>
                  <a:pt x="1792155" y="198213"/>
                  <a:pt x="1788210" y="205008"/>
                </a:cubicBezTo>
                <a:cubicBezTo>
                  <a:pt x="1786981" y="207109"/>
                  <a:pt x="1787181" y="209161"/>
                  <a:pt x="1789189" y="211516"/>
                </a:cubicBezTo>
                <a:cubicBezTo>
                  <a:pt x="1792805" y="215755"/>
                  <a:pt x="1791009" y="217754"/>
                  <a:pt x="1787238" y="219092"/>
                </a:cubicBezTo>
                <a:cubicBezTo>
                  <a:pt x="1783468" y="220431"/>
                  <a:pt x="1779241" y="220936"/>
                  <a:pt x="1775376" y="223853"/>
                </a:cubicBezTo>
                <a:cubicBezTo>
                  <a:pt x="1782526" y="225913"/>
                  <a:pt x="1786885" y="223344"/>
                  <a:pt x="1790823" y="220183"/>
                </a:cubicBezTo>
                <a:cubicBezTo>
                  <a:pt x="1799706" y="213222"/>
                  <a:pt x="1804606" y="203244"/>
                  <a:pt x="1809140" y="193038"/>
                </a:cubicBezTo>
                <a:cubicBezTo>
                  <a:pt x="1810058" y="191068"/>
                  <a:pt x="1810720" y="188866"/>
                  <a:pt x="1812131" y="187244"/>
                </a:cubicBezTo>
                <a:cubicBezTo>
                  <a:pt x="1814734" y="184006"/>
                  <a:pt x="1817973" y="183534"/>
                  <a:pt x="1822285" y="187265"/>
                </a:cubicBezTo>
                <a:cubicBezTo>
                  <a:pt x="1827986" y="192161"/>
                  <a:pt x="1829688" y="191740"/>
                  <a:pt x="1830357" y="185176"/>
                </a:cubicBezTo>
                <a:cubicBezTo>
                  <a:pt x="1831230" y="176304"/>
                  <a:pt x="1835246" y="169991"/>
                  <a:pt x="1843210" y="166452"/>
                </a:cubicBezTo>
                <a:cubicBezTo>
                  <a:pt x="1844857" y="165669"/>
                  <a:pt x="1846579" y="164642"/>
                  <a:pt x="1848680" y="166146"/>
                </a:cubicBezTo>
                <a:cubicBezTo>
                  <a:pt x="1850928" y="167888"/>
                  <a:pt x="1849882" y="169740"/>
                  <a:pt x="1849367" y="171453"/>
                </a:cubicBezTo>
                <a:cubicBezTo>
                  <a:pt x="1848669" y="174142"/>
                  <a:pt x="1847750" y="176838"/>
                  <a:pt x="1847179" y="179643"/>
                </a:cubicBezTo>
                <a:cubicBezTo>
                  <a:pt x="1846092" y="184162"/>
                  <a:pt x="1846469" y="188874"/>
                  <a:pt x="1850415" y="193102"/>
                </a:cubicBezTo>
                <a:cubicBezTo>
                  <a:pt x="1853302" y="196154"/>
                  <a:pt x="1853390" y="198210"/>
                  <a:pt x="1850532" y="200487"/>
                </a:cubicBezTo>
                <a:cubicBezTo>
                  <a:pt x="1841337" y="207580"/>
                  <a:pt x="1836182" y="216597"/>
                  <a:pt x="1841761" y="230219"/>
                </a:cubicBezTo>
                <a:cubicBezTo>
                  <a:pt x="1842600" y="232129"/>
                  <a:pt x="1842231" y="234080"/>
                  <a:pt x="1840127" y="234029"/>
                </a:cubicBezTo>
                <a:cubicBezTo>
                  <a:pt x="1835462" y="233823"/>
                  <a:pt x="1835165" y="236983"/>
                  <a:pt x="1834336" y="240281"/>
                </a:cubicBezTo>
                <a:cubicBezTo>
                  <a:pt x="1826185" y="271930"/>
                  <a:pt x="1811726" y="299794"/>
                  <a:pt x="1794160" y="326066"/>
                </a:cubicBezTo>
                <a:cubicBezTo>
                  <a:pt x="1776776" y="352090"/>
                  <a:pt x="1756360" y="375551"/>
                  <a:pt x="1734263" y="398100"/>
                </a:cubicBezTo>
                <a:cubicBezTo>
                  <a:pt x="1741290" y="397137"/>
                  <a:pt x="1749841" y="392367"/>
                  <a:pt x="1757953" y="386885"/>
                </a:cubicBezTo>
                <a:cubicBezTo>
                  <a:pt x="1779363" y="372233"/>
                  <a:pt x="1795858" y="352780"/>
                  <a:pt x="1812737" y="333679"/>
                </a:cubicBezTo>
                <a:cubicBezTo>
                  <a:pt x="1824520" y="320320"/>
                  <a:pt x="1835921" y="306611"/>
                  <a:pt x="1849623" y="295005"/>
                </a:cubicBezTo>
                <a:cubicBezTo>
                  <a:pt x="1851198" y="293741"/>
                  <a:pt x="1852170" y="292134"/>
                  <a:pt x="1852869" y="290172"/>
                </a:cubicBezTo>
                <a:cubicBezTo>
                  <a:pt x="1853493" y="288455"/>
                  <a:pt x="1854575" y="286843"/>
                  <a:pt x="1856989" y="287489"/>
                </a:cubicBezTo>
                <a:cubicBezTo>
                  <a:pt x="1859421" y="288255"/>
                  <a:pt x="1859967" y="290417"/>
                  <a:pt x="1860256" y="292345"/>
                </a:cubicBezTo>
                <a:cubicBezTo>
                  <a:pt x="1861014" y="299589"/>
                  <a:pt x="1860126" y="306160"/>
                  <a:pt x="1856934" y="312082"/>
                </a:cubicBezTo>
                <a:cubicBezTo>
                  <a:pt x="1850769" y="323919"/>
                  <a:pt x="1841589" y="333313"/>
                  <a:pt x="1832409" y="342707"/>
                </a:cubicBezTo>
                <a:cubicBezTo>
                  <a:pt x="1819674" y="355613"/>
                  <a:pt x="1808201" y="369566"/>
                  <a:pt x="1798280" y="385043"/>
                </a:cubicBezTo>
                <a:cubicBezTo>
                  <a:pt x="1805957" y="377395"/>
                  <a:pt x="1813616" y="369627"/>
                  <a:pt x="1821403" y="361975"/>
                </a:cubicBezTo>
                <a:cubicBezTo>
                  <a:pt x="1827266" y="356205"/>
                  <a:pt x="1833385" y="350669"/>
                  <a:pt x="1839376" y="345017"/>
                </a:cubicBezTo>
                <a:cubicBezTo>
                  <a:pt x="1840824" y="343635"/>
                  <a:pt x="1842363" y="342130"/>
                  <a:pt x="1844940" y="343860"/>
                </a:cubicBezTo>
                <a:cubicBezTo>
                  <a:pt x="1847261" y="345357"/>
                  <a:pt x="1847276" y="347658"/>
                  <a:pt x="1847163" y="349842"/>
                </a:cubicBezTo>
                <a:cubicBezTo>
                  <a:pt x="1846803" y="358455"/>
                  <a:pt x="1843224" y="365480"/>
                  <a:pt x="1838440" y="371820"/>
                </a:cubicBezTo>
                <a:cubicBezTo>
                  <a:pt x="1832629" y="379404"/>
                  <a:pt x="1826434" y="386639"/>
                  <a:pt x="1820020" y="393881"/>
                </a:cubicBezTo>
                <a:cubicBezTo>
                  <a:pt x="1827744" y="391683"/>
                  <a:pt x="1835468" y="389484"/>
                  <a:pt x="1843247" y="387648"/>
                </a:cubicBezTo>
                <a:cubicBezTo>
                  <a:pt x="1841725" y="401751"/>
                  <a:pt x="1833688" y="404808"/>
                  <a:pt x="1826440" y="407232"/>
                </a:cubicBezTo>
                <a:cubicBezTo>
                  <a:pt x="1816648" y="410348"/>
                  <a:pt x="1807402" y="414172"/>
                  <a:pt x="1798339" y="418475"/>
                </a:cubicBezTo>
                <a:cubicBezTo>
                  <a:pt x="1794876" y="422589"/>
                  <a:pt x="1791394" y="426583"/>
                  <a:pt x="1788057" y="430814"/>
                </a:cubicBezTo>
                <a:cubicBezTo>
                  <a:pt x="1784629" y="435169"/>
                  <a:pt x="1781422" y="439516"/>
                  <a:pt x="1778250" y="444105"/>
                </a:cubicBezTo>
                <a:cubicBezTo>
                  <a:pt x="1775994" y="447452"/>
                  <a:pt x="1773118" y="450334"/>
                  <a:pt x="1777135" y="455772"/>
                </a:cubicBezTo>
                <a:cubicBezTo>
                  <a:pt x="1778942" y="458255"/>
                  <a:pt x="1771676" y="472309"/>
                  <a:pt x="1768839" y="473253"/>
                </a:cubicBezTo>
                <a:cubicBezTo>
                  <a:pt x="1768418" y="473388"/>
                  <a:pt x="1767997" y="473524"/>
                  <a:pt x="1767668" y="473535"/>
                </a:cubicBezTo>
                <a:cubicBezTo>
                  <a:pt x="1761228" y="473267"/>
                  <a:pt x="1760417" y="477413"/>
                  <a:pt x="1761086" y="482599"/>
                </a:cubicBezTo>
                <a:cubicBezTo>
                  <a:pt x="1761737" y="487665"/>
                  <a:pt x="1763777" y="493895"/>
                  <a:pt x="1754724" y="491656"/>
                </a:cubicBezTo>
                <a:cubicBezTo>
                  <a:pt x="1753700" y="491449"/>
                  <a:pt x="1753588" y="492179"/>
                  <a:pt x="1753277" y="493037"/>
                </a:cubicBezTo>
                <a:cubicBezTo>
                  <a:pt x="1747078" y="514930"/>
                  <a:pt x="1733660" y="532098"/>
                  <a:pt x="1720462" y="549260"/>
                </a:cubicBezTo>
                <a:cubicBezTo>
                  <a:pt x="1719711" y="550133"/>
                  <a:pt x="1718959" y="551006"/>
                  <a:pt x="1718208" y="551879"/>
                </a:cubicBezTo>
                <a:cubicBezTo>
                  <a:pt x="1734041" y="547106"/>
                  <a:pt x="1787566" y="539854"/>
                  <a:pt x="1803756" y="541126"/>
                </a:cubicBezTo>
                <a:cubicBezTo>
                  <a:pt x="1818152" y="542216"/>
                  <a:pt x="1894231" y="513247"/>
                  <a:pt x="1908471" y="497141"/>
                </a:cubicBezTo>
                <a:cubicBezTo>
                  <a:pt x="1912607" y="509237"/>
                  <a:pt x="1908391" y="514224"/>
                  <a:pt x="1905272" y="519902"/>
                </a:cubicBezTo>
                <a:cubicBezTo>
                  <a:pt x="1900852" y="527925"/>
                  <a:pt x="1900806" y="533498"/>
                  <a:pt x="1912287" y="539411"/>
                </a:cubicBezTo>
                <a:cubicBezTo>
                  <a:pt x="1945158" y="556233"/>
                  <a:pt x="1944919" y="556847"/>
                  <a:pt x="1920237" y="582026"/>
                </a:cubicBezTo>
                <a:cubicBezTo>
                  <a:pt x="1919083" y="583155"/>
                  <a:pt x="1920267" y="586628"/>
                  <a:pt x="1920300" y="589050"/>
                </a:cubicBezTo>
                <a:cubicBezTo>
                  <a:pt x="1928198" y="592418"/>
                  <a:pt x="1935458" y="582725"/>
                  <a:pt x="1945761" y="592554"/>
                </a:cubicBezTo>
                <a:cubicBezTo>
                  <a:pt x="1914573" y="638303"/>
                  <a:pt x="1863298" y="682549"/>
                  <a:pt x="1816062" y="717694"/>
                </a:cubicBezTo>
                <a:cubicBezTo>
                  <a:pt x="1859975" y="727239"/>
                  <a:pt x="1879537" y="687817"/>
                  <a:pt x="1911347" y="691712"/>
                </a:cubicBezTo>
                <a:cubicBezTo>
                  <a:pt x="1928637" y="703244"/>
                  <a:pt x="1885465" y="724322"/>
                  <a:pt x="1930338" y="728505"/>
                </a:cubicBezTo>
                <a:cubicBezTo>
                  <a:pt x="1912831" y="739754"/>
                  <a:pt x="1900227" y="750596"/>
                  <a:pt x="1888883" y="763212"/>
                </a:cubicBezTo>
                <a:cubicBezTo>
                  <a:pt x="1868779" y="785816"/>
                  <a:pt x="1866343" y="800434"/>
                  <a:pt x="1881503" y="829360"/>
                </a:cubicBezTo>
                <a:cubicBezTo>
                  <a:pt x="1891537" y="848405"/>
                  <a:pt x="1904519" y="865775"/>
                  <a:pt x="1898868" y="889102"/>
                </a:cubicBezTo>
                <a:cubicBezTo>
                  <a:pt x="1894984" y="905102"/>
                  <a:pt x="1898957" y="915386"/>
                  <a:pt x="1921600" y="907477"/>
                </a:cubicBezTo>
                <a:cubicBezTo>
                  <a:pt x="1946038" y="899023"/>
                  <a:pt x="1957836" y="912919"/>
                  <a:pt x="1955507" y="940738"/>
                </a:cubicBezTo>
                <a:cubicBezTo>
                  <a:pt x="1953999" y="958597"/>
                  <a:pt x="1959223" y="963993"/>
                  <a:pt x="1976480" y="961353"/>
                </a:cubicBezTo>
                <a:cubicBezTo>
                  <a:pt x="1995566" y="958409"/>
                  <a:pt x="2012270" y="946217"/>
                  <a:pt x="2037145" y="950953"/>
                </a:cubicBezTo>
                <a:cubicBezTo>
                  <a:pt x="2022790" y="983900"/>
                  <a:pt x="1980355" y="976122"/>
                  <a:pt x="1962579" y="1007610"/>
                </a:cubicBezTo>
                <a:cubicBezTo>
                  <a:pt x="1989274" y="1006833"/>
                  <a:pt x="2009675" y="1006025"/>
                  <a:pt x="2028420" y="998611"/>
                </a:cubicBezTo>
                <a:cubicBezTo>
                  <a:pt x="2036237" y="995562"/>
                  <a:pt x="2044822" y="992486"/>
                  <a:pt x="2050828" y="1001611"/>
                </a:cubicBezTo>
                <a:cubicBezTo>
                  <a:pt x="2058002" y="1012636"/>
                  <a:pt x="2047438" y="1017232"/>
                  <a:pt x="2041049" y="1019506"/>
                </a:cubicBezTo>
                <a:cubicBezTo>
                  <a:pt x="2023019" y="1025806"/>
                  <a:pt x="2010540" y="1039673"/>
                  <a:pt x="1996417" y="1050687"/>
                </a:cubicBezTo>
                <a:cubicBezTo>
                  <a:pt x="1965517" y="1074864"/>
                  <a:pt x="1930633" y="1095299"/>
                  <a:pt x="1907230" y="1134124"/>
                </a:cubicBezTo>
                <a:cubicBezTo>
                  <a:pt x="1942338" y="1123252"/>
                  <a:pt x="1966285" y="1099793"/>
                  <a:pt x="1999627" y="1094067"/>
                </a:cubicBezTo>
                <a:cubicBezTo>
                  <a:pt x="1975296" y="1129653"/>
                  <a:pt x="1940811" y="1153466"/>
                  <a:pt x="1908699" y="1179865"/>
                </a:cubicBezTo>
                <a:cubicBezTo>
                  <a:pt x="1899559" y="1187320"/>
                  <a:pt x="1889854" y="1192492"/>
                  <a:pt x="1889868" y="1207997"/>
                </a:cubicBezTo>
                <a:cubicBezTo>
                  <a:pt x="1889859" y="1238039"/>
                  <a:pt x="1880308" y="1263315"/>
                  <a:pt x="1853631" y="1277417"/>
                </a:cubicBezTo>
                <a:cubicBezTo>
                  <a:pt x="1853429" y="1277545"/>
                  <a:pt x="1855637" y="1281953"/>
                  <a:pt x="1857096" y="1285053"/>
                </a:cubicBezTo>
                <a:cubicBezTo>
                  <a:pt x="1874695" y="1285430"/>
                  <a:pt x="1885754" y="1267251"/>
                  <a:pt x="1909019" y="1272282"/>
                </a:cubicBezTo>
                <a:cubicBezTo>
                  <a:pt x="1891327" y="1296984"/>
                  <a:pt x="1876676" y="1319161"/>
                  <a:pt x="1848098" y="1331631"/>
                </a:cubicBezTo>
                <a:cubicBezTo>
                  <a:pt x="1825214" y="1341608"/>
                  <a:pt x="1796023" y="1347799"/>
                  <a:pt x="1782897" y="1377919"/>
                </a:cubicBezTo>
                <a:cubicBezTo>
                  <a:pt x="1804185" y="1383017"/>
                  <a:pt x="1818357" y="1375272"/>
                  <a:pt x="1832838" y="1369576"/>
                </a:cubicBezTo>
                <a:cubicBezTo>
                  <a:pt x="1855135" y="1360830"/>
                  <a:pt x="1876829" y="1351015"/>
                  <a:pt x="1899109" y="1342149"/>
                </a:cubicBezTo>
                <a:cubicBezTo>
                  <a:pt x="1907547" y="1338836"/>
                  <a:pt x="1916974" y="1336217"/>
                  <a:pt x="1924892" y="1350730"/>
                </a:cubicBezTo>
                <a:cubicBezTo>
                  <a:pt x="1895613" y="1354864"/>
                  <a:pt x="1880690" y="1375233"/>
                  <a:pt x="1864818" y="1394423"/>
                </a:cubicBezTo>
                <a:cubicBezTo>
                  <a:pt x="1855855" y="1405264"/>
                  <a:pt x="1849394" y="1419533"/>
                  <a:pt x="1829715" y="1414866"/>
                </a:cubicBezTo>
                <a:cubicBezTo>
                  <a:pt x="1819309" y="1412429"/>
                  <a:pt x="1814119" y="1420479"/>
                  <a:pt x="1816666" y="1430084"/>
                </a:cubicBezTo>
                <a:cubicBezTo>
                  <a:pt x="1825507" y="1463947"/>
                  <a:pt x="1804137" y="1476658"/>
                  <a:pt x="1781074" y="1483976"/>
                </a:cubicBezTo>
                <a:cubicBezTo>
                  <a:pt x="1737492" y="1497921"/>
                  <a:pt x="1703984" y="1528243"/>
                  <a:pt x="1662134" y="1545641"/>
                </a:cubicBezTo>
                <a:cubicBezTo>
                  <a:pt x="1621421" y="1562518"/>
                  <a:pt x="1309212" y="1644982"/>
                  <a:pt x="1228496" y="1654846"/>
                </a:cubicBezTo>
                <a:cubicBezTo>
                  <a:pt x="734555" y="1715203"/>
                  <a:pt x="322996" y="1384057"/>
                  <a:pt x="320643" y="1379412"/>
                </a:cubicBezTo>
                <a:cubicBezTo>
                  <a:pt x="309753" y="1357610"/>
                  <a:pt x="289550" y="1348720"/>
                  <a:pt x="270759" y="1337481"/>
                </a:cubicBezTo>
                <a:cubicBezTo>
                  <a:pt x="254380" y="1327615"/>
                  <a:pt x="236924" y="1317178"/>
                  <a:pt x="228113" y="1299667"/>
                </a:cubicBezTo>
                <a:cubicBezTo>
                  <a:pt x="216457" y="1276439"/>
                  <a:pt x="242409" y="1294947"/>
                  <a:pt x="245332" y="1285763"/>
                </a:cubicBezTo>
                <a:cubicBezTo>
                  <a:pt x="234720" y="1273886"/>
                  <a:pt x="219422" y="1263135"/>
                  <a:pt x="213716" y="1249396"/>
                </a:cubicBezTo>
                <a:cubicBezTo>
                  <a:pt x="193226" y="1199693"/>
                  <a:pt x="159853" y="1164111"/>
                  <a:pt x="113880" y="1137192"/>
                </a:cubicBezTo>
                <a:cubicBezTo>
                  <a:pt x="100682" y="1129398"/>
                  <a:pt x="90568" y="1114960"/>
                  <a:pt x="73848" y="1113100"/>
                </a:cubicBezTo>
                <a:cubicBezTo>
                  <a:pt x="36732" y="1109140"/>
                  <a:pt x="42172" y="1068255"/>
                  <a:pt x="20262" y="1050943"/>
                </a:cubicBezTo>
                <a:cubicBezTo>
                  <a:pt x="18197" y="1049317"/>
                  <a:pt x="13140" y="1027228"/>
                  <a:pt x="8594" y="1004970"/>
                </a:cubicBezTo>
                <a:lnTo>
                  <a:pt x="6782" y="995844"/>
                </a:lnTo>
                <a:lnTo>
                  <a:pt x="9723" y="994413"/>
                </a:lnTo>
                <a:lnTo>
                  <a:pt x="11036" y="999486"/>
                </a:lnTo>
                <a:cubicBezTo>
                  <a:pt x="14116" y="1010934"/>
                  <a:pt x="16915" y="1019681"/>
                  <a:pt x="17988" y="1017464"/>
                </a:cubicBezTo>
                <a:cubicBezTo>
                  <a:pt x="20833" y="1011433"/>
                  <a:pt x="25763" y="1006058"/>
                  <a:pt x="21859" y="998437"/>
                </a:cubicBezTo>
                <a:cubicBezTo>
                  <a:pt x="20668" y="996024"/>
                  <a:pt x="19866" y="989169"/>
                  <a:pt x="16530" y="989724"/>
                </a:cubicBezTo>
                <a:cubicBezTo>
                  <a:pt x="15419" y="989909"/>
                  <a:pt x="14026" y="990917"/>
                  <a:pt x="12243" y="993188"/>
                </a:cubicBezTo>
                <a:lnTo>
                  <a:pt x="9723" y="994413"/>
                </a:lnTo>
                <a:lnTo>
                  <a:pt x="7918" y="987443"/>
                </a:lnTo>
                <a:cubicBezTo>
                  <a:pt x="5848" y="979222"/>
                  <a:pt x="3867" y="971026"/>
                  <a:pt x="2405" y="965300"/>
                </a:cubicBezTo>
                <a:lnTo>
                  <a:pt x="2082" y="964112"/>
                </a:lnTo>
                <a:lnTo>
                  <a:pt x="2753" y="954092"/>
                </a:lnTo>
                <a:cubicBezTo>
                  <a:pt x="6094" y="926587"/>
                  <a:pt x="15819" y="895491"/>
                  <a:pt x="31565" y="893447"/>
                </a:cubicBezTo>
                <a:cubicBezTo>
                  <a:pt x="14910" y="860452"/>
                  <a:pt x="14910" y="860452"/>
                  <a:pt x="52206" y="854594"/>
                </a:cubicBezTo>
                <a:cubicBezTo>
                  <a:pt x="34417" y="833873"/>
                  <a:pt x="33602" y="828449"/>
                  <a:pt x="50189" y="820622"/>
                </a:cubicBezTo>
                <a:cubicBezTo>
                  <a:pt x="66154" y="813059"/>
                  <a:pt x="84692" y="810133"/>
                  <a:pt x="98777" y="798878"/>
                </a:cubicBezTo>
                <a:cubicBezTo>
                  <a:pt x="80210" y="772247"/>
                  <a:pt x="71439" y="741046"/>
                  <a:pt x="39476" y="728797"/>
                </a:cubicBezTo>
                <a:cubicBezTo>
                  <a:pt x="34448" y="726907"/>
                  <a:pt x="30032" y="718818"/>
                  <a:pt x="32418" y="714135"/>
                </a:cubicBezTo>
                <a:cubicBezTo>
                  <a:pt x="40731" y="696774"/>
                  <a:pt x="20252" y="664756"/>
                  <a:pt x="53538" y="660124"/>
                </a:cubicBezTo>
                <a:cubicBezTo>
                  <a:pt x="57637" y="659501"/>
                  <a:pt x="60972" y="655997"/>
                  <a:pt x="56972" y="651407"/>
                </a:cubicBezTo>
                <a:cubicBezTo>
                  <a:pt x="43255" y="635757"/>
                  <a:pt x="57141" y="636380"/>
                  <a:pt x="65176" y="634051"/>
                </a:cubicBezTo>
                <a:cubicBezTo>
                  <a:pt x="74914" y="631300"/>
                  <a:pt x="87381" y="637906"/>
                  <a:pt x="95408" y="628914"/>
                </a:cubicBezTo>
                <a:cubicBezTo>
                  <a:pt x="91836" y="619828"/>
                  <a:pt x="83730" y="620221"/>
                  <a:pt x="77587" y="617521"/>
                </a:cubicBezTo>
                <a:cubicBezTo>
                  <a:pt x="59614" y="609525"/>
                  <a:pt x="44480" y="599859"/>
                  <a:pt x="40415" y="577949"/>
                </a:cubicBezTo>
                <a:cubicBezTo>
                  <a:pt x="37093" y="560253"/>
                  <a:pt x="32981" y="544644"/>
                  <a:pt x="55219" y="538444"/>
                </a:cubicBezTo>
                <a:cubicBezTo>
                  <a:pt x="58715" y="537479"/>
                  <a:pt x="60237" y="535126"/>
                  <a:pt x="60443" y="532091"/>
                </a:cubicBezTo>
                <a:cubicBezTo>
                  <a:pt x="57374" y="529287"/>
                  <a:pt x="54396" y="526359"/>
                  <a:pt x="50996" y="524292"/>
                </a:cubicBezTo>
                <a:cubicBezTo>
                  <a:pt x="39608" y="517528"/>
                  <a:pt x="34518" y="507161"/>
                  <a:pt x="29797" y="496296"/>
                </a:cubicBezTo>
                <a:cubicBezTo>
                  <a:pt x="26770" y="489372"/>
                  <a:pt x="23432" y="482580"/>
                  <a:pt x="18024" y="476705"/>
                </a:cubicBezTo>
                <a:cubicBezTo>
                  <a:pt x="14719" y="473061"/>
                  <a:pt x="10899" y="470404"/>
                  <a:pt x="6382" y="468980"/>
                </a:cubicBezTo>
                <a:cubicBezTo>
                  <a:pt x="2433" y="467660"/>
                  <a:pt x="1045" y="465768"/>
                  <a:pt x="3045" y="462188"/>
                </a:cubicBezTo>
                <a:cubicBezTo>
                  <a:pt x="8676" y="451944"/>
                  <a:pt x="9882" y="440880"/>
                  <a:pt x="3241" y="428263"/>
                </a:cubicBezTo>
                <a:cubicBezTo>
                  <a:pt x="1234" y="424454"/>
                  <a:pt x="1715" y="421046"/>
                  <a:pt x="4901" y="419485"/>
                </a:cubicBezTo>
                <a:cubicBezTo>
                  <a:pt x="18138" y="412862"/>
                  <a:pt x="19513" y="398521"/>
                  <a:pt x="23740" y="386265"/>
                </a:cubicBezTo>
                <a:cubicBezTo>
                  <a:pt x="29730" y="368862"/>
                  <a:pt x="34898" y="351123"/>
                  <a:pt x="38036" y="332362"/>
                </a:cubicBezTo>
                <a:cubicBezTo>
                  <a:pt x="39882" y="321155"/>
                  <a:pt x="41636" y="310073"/>
                  <a:pt x="37374" y="297860"/>
                </a:cubicBezTo>
                <a:cubicBezTo>
                  <a:pt x="36372" y="294866"/>
                  <a:pt x="36979" y="292301"/>
                  <a:pt x="38062" y="289963"/>
                </a:cubicBezTo>
                <a:cubicBezTo>
                  <a:pt x="42597" y="279756"/>
                  <a:pt x="40233" y="269176"/>
                  <a:pt x="33975" y="258363"/>
                </a:cubicBezTo>
                <a:cubicBezTo>
                  <a:pt x="30124" y="251830"/>
                  <a:pt x="30327" y="250975"/>
                  <a:pt x="37608" y="250972"/>
                </a:cubicBezTo>
                <a:cubicBezTo>
                  <a:pt x="52373" y="250838"/>
                  <a:pt x="67064" y="250950"/>
                  <a:pt x="81247" y="248413"/>
                </a:cubicBezTo>
                <a:cubicBezTo>
                  <a:pt x="97150" y="245576"/>
                  <a:pt x="101622" y="240095"/>
                  <a:pt x="87026" y="225202"/>
                </a:cubicBezTo>
                <a:cubicBezTo>
                  <a:pt x="83902" y="222037"/>
                  <a:pt x="81054" y="218498"/>
                  <a:pt x="79230" y="214441"/>
                </a:cubicBezTo>
                <a:cubicBezTo>
                  <a:pt x="77862" y="211216"/>
                  <a:pt x="78287" y="208901"/>
                  <a:pt x="80686" y="207245"/>
                </a:cubicBezTo>
                <a:cubicBezTo>
                  <a:pt x="83470" y="205213"/>
                  <a:pt x="85515" y="207809"/>
                  <a:pt x="87561" y="209678"/>
                </a:cubicBezTo>
                <a:cubicBezTo>
                  <a:pt x="98670" y="219722"/>
                  <a:pt x="111705" y="226431"/>
                  <a:pt x="124299" y="233881"/>
                </a:cubicBezTo>
                <a:cubicBezTo>
                  <a:pt x="142359" y="244660"/>
                  <a:pt x="161098" y="254083"/>
                  <a:pt x="177764" y="267332"/>
                </a:cubicBezTo>
                <a:cubicBezTo>
                  <a:pt x="182022" y="270702"/>
                  <a:pt x="187661" y="267847"/>
                  <a:pt x="187213" y="261926"/>
                </a:cubicBezTo>
                <a:cubicBezTo>
                  <a:pt x="186764" y="256006"/>
                  <a:pt x="189728" y="255906"/>
                  <a:pt x="194336" y="257205"/>
                </a:cubicBezTo>
                <a:cubicBezTo>
                  <a:pt x="199860" y="258714"/>
                  <a:pt x="205383" y="260225"/>
                  <a:pt x="210832" y="261979"/>
                </a:cubicBezTo>
                <a:cubicBezTo>
                  <a:pt x="216519" y="263847"/>
                  <a:pt x="219586" y="268105"/>
                  <a:pt x="220950" y="273511"/>
                </a:cubicBezTo>
                <a:cubicBezTo>
                  <a:pt x="221214" y="274531"/>
                  <a:pt x="221414" y="275675"/>
                  <a:pt x="221307" y="276617"/>
                </a:cubicBezTo>
                <a:lnTo>
                  <a:pt x="220390" y="277794"/>
                </a:lnTo>
                <a:lnTo>
                  <a:pt x="219183" y="278292"/>
                </a:lnTo>
                <a:cubicBezTo>
                  <a:pt x="217931" y="278836"/>
                  <a:pt x="217855" y="278975"/>
                  <a:pt x="219827" y="278515"/>
                </a:cubicBezTo>
                <a:lnTo>
                  <a:pt x="220390" y="277794"/>
                </a:lnTo>
                <a:lnTo>
                  <a:pt x="225601" y="275640"/>
                </a:lnTo>
                <a:cubicBezTo>
                  <a:pt x="231073" y="273321"/>
                  <a:pt x="237769" y="270158"/>
                  <a:pt x="238724" y="267703"/>
                </a:cubicBezTo>
                <a:cubicBezTo>
                  <a:pt x="238798" y="267458"/>
                  <a:pt x="306285" y="282631"/>
                  <a:pt x="327694" y="292934"/>
                </a:cubicBezTo>
                <a:cubicBezTo>
                  <a:pt x="341022" y="299390"/>
                  <a:pt x="599973" y="399939"/>
                  <a:pt x="931839" y="361634"/>
                </a:cubicBezTo>
                <a:cubicBezTo>
                  <a:pt x="943550" y="360271"/>
                  <a:pt x="954656" y="359291"/>
                  <a:pt x="966001" y="358425"/>
                </a:cubicBezTo>
                <a:cubicBezTo>
                  <a:pt x="1066254" y="350083"/>
                  <a:pt x="1165022" y="344336"/>
                  <a:pt x="1205960" y="337022"/>
                </a:cubicBezTo>
                <a:cubicBezTo>
                  <a:pt x="1237967" y="331220"/>
                  <a:pt x="1399292" y="285815"/>
                  <a:pt x="1443309" y="250536"/>
                </a:cubicBezTo>
                <a:cubicBezTo>
                  <a:pt x="1488296" y="214376"/>
                  <a:pt x="1529886" y="174697"/>
                  <a:pt x="1571239" y="134904"/>
                </a:cubicBezTo>
                <a:cubicBezTo>
                  <a:pt x="1589175" y="117705"/>
                  <a:pt x="1608647" y="101907"/>
                  <a:pt x="1624246" y="82363"/>
                </a:cubicBezTo>
                <a:cubicBezTo>
                  <a:pt x="1639826" y="62699"/>
                  <a:pt x="1654419" y="42341"/>
                  <a:pt x="1671755" y="24072"/>
                </a:cubicBezTo>
                <a:cubicBezTo>
                  <a:pt x="1676702" y="18818"/>
                  <a:pt x="1681595" y="13202"/>
                  <a:pt x="1689812" y="12077"/>
                </a:cubicBezTo>
                <a:cubicBezTo>
                  <a:pt x="1691642" y="11773"/>
                  <a:pt x="1693636" y="11827"/>
                  <a:pt x="1695538" y="12005"/>
                </a:cubicBezTo>
                <a:cubicBezTo>
                  <a:pt x="1697661" y="12176"/>
                  <a:pt x="1699488" y="13326"/>
                  <a:pt x="1700565" y="15349"/>
                </a:cubicBezTo>
                <a:cubicBezTo>
                  <a:pt x="1701678" y="17614"/>
                  <a:pt x="1700559" y="18984"/>
                  <a:pt x="1699204" y="20240"/>
                </a:cubicBezTo>
                <a:cubicBezTo>
                  <a:pt x="1698233" y="21121"/>
                  <a:pt x="1697334" y="22484"/>
                  <a:pt x="1695943" y="22773"/>
                </a:cubicBezTo>
                <a:cubicBezTo>
                  <a:pt x="1687049" y="24526"/>
                  <a:pt x="1684751" y="31993"/>
                  <a:pt x="1681448" y="38645"/>
                </a:cubicBezTo>
                <a:cubicBezTo>
                  <a:pt x="1679999" y="41481"/>
                  <a:pt x="1678348" y="43716"/>
                  <a:pt x="1682349" y="47579"/>
                </a:cubicBezTo>
                <a:cubicBezTo>
                  <a:pt x="1685838" y="50975"/>
                  <a:pt x="1683037" y="52886"/>
                  <a:pt x="1680108" y="53954"/>
                </a:cubicBezTo>
                <a:cubicBezTo>
                  <a:pt x="1676026" y="55424"/>
                  <a:pt x="1670940" y="55353"/>
                  <a:pt x="1666762" y="59855"/>
                </a:cubicBezTo>
                <a:cubicBezTo>
                  <a:pt x="1684929" y="59606"/>
                  <a:pt x="1690893" y="47897"/>
                  <a:pt x="1697532" y="37014"/>
                </a:cubicBezTo>
                <a:cubicBezTo>
                  <a:pt x="1700026" y="33053"/>
                  <a:pt x="1701424" y="28403"/>
                  <a:pt x="1703406" y="23976"/>
                </a:cubicBezTo>
                <a:cubicBezTo>
                  <a:pt x="1705903" y="18562"/>
                  <a:pt x="1709708" y="18191"/>
                  <a:pt x="1715246" y="22729"/>
                </a:cubicBezTo>
                <a:cubicBezTo>
                  <a:pt x="1720161" y="26803"/>
                  <a:pt x="1722192" y="26372"/>
                  <a:pt x="1722750" y="20538"/>
                </a:cubicBezTo>
                <a:cubicBezTo>
                  <a:pt x="1723586" y="11425"/>
                  <a:pt x="1727676" y="4867"/>
                  <a:pt x="1735750" y="1324"/>
                </a:cubicBezTo>
                <a:cubicBezTo>
                  <a:pt x="1736629" y="931"/>
                  <a:pt x="1737585" y="324"/>
                  <a:pt x="1738585" y="93"/>
                </a:cubicBezTo>
                <a:close/>
              </a:path>
            </a:pathLst>
          </a:custGeom>
        </p:spPr>
        <p:txBody>
          <a:bodyPr wrap="square" rtlCol="0" anchor="ctr">
            <a:noAutofit/>
          </a:bodyPr>
          <a:lstStyle>
            <a:lvl1pPr algn="ctr">
              <a:buNone/>
              <a:defRPr/>
            </a:lvl1pPr>
          </a:lstStyle>
          <a:p>
            <a:pPr rtl="0"/>
            <a:r>
              <a:rPr lang="nl-NL" noProof="0"/>
              <a:t>Klik op het pictogram als u een afbeelding wilt toevoegen</a:t>
            </a:r>
          </a:p>
        </p:txBody>
      </p:sp>
      <p:sp>
        <p:nvSpPr>
          <p:cNvPr id="34" name="Tijdelijke aanduiding voor afbeelding 33">
            <a:extLst>
              <a:ext uri="{FF2B5EF4-FFF2-40B4-BE49-F238E27FC236}">
                <a16:creationId xmlns:a16="http://schemas.microsoft.com/office/drawing/2014/main" id="{B2A55E5D-CF3C-4FCD-A6A9-AB4F8F16C90B}"/>
              </a:ext>
            </a:extLst>
          </p:cNvPr>
          <p:cNvSpPr>
            <a:spLocks noGrp="1"/>
          </p:cNvSpPr>
          <p:nvPr>
            <p:ph type="pic" sz="quarter" idx="16"/>
          </p:nvPr>
        </p:nvSpPr>
        <p:spPr>
          <a:xfrm>
            <a:off x="7439880" y="2176535"/>
            <a:ext cx="2053231" cy="1662194"/>
          </a:xfrm>
          <a:custGeom>
            <a:avLst/>
            <a:gdLst>
              <a:gd name="connsiteX0" fmla="*/ 520698 w 2053231"/>
              <a:gd name="connsiteY0" fmla="*/ 1336286 h 1662194"/>
              <a:gd name="connsiteX1" fmla="*/ 450256 w 2053231"/>
              <a:gd name="connsiteY1" fmla="*/ 1401286 h 1662194"/>
              <a:gd name="connsiteX2" fmla="*/ 522124 w 2053231"/>
              <a:gd name="connsiteY2" fmla="*/ 1337692 h 1662194"/>
              <a:gd name="connsiteX3" fmla="*/ 520698 w 2053231"/>
              <a:gd name="connsiteY3" fmla="*/ 1336286 h 1662194"/>
              <a:gd name="connsiteX4" fmla="*/ 356022 w 2053231"/>
              <a:gd name="connsiteY4" fmla="*/ 1224326 h 1662194"/>
              <a:gd name="connsiteX5" fmla="*/ 348499 w 2053231"/>
              <a:gd name="connsiteY5" fmla="*/ 1227123 h 1662194"/>
              <a:gd name="connsiteX6" fmla="*/ 342727 w 2053231"/>
              <a:gd name="connsiteY6" fmla="*/ 1233496 h 1662194"/>
              <a:gd name="connsiteX7" fmla="*/ 344041 w 2053231"/>
              <a:gd name="connsiteY7" fmla="*/ 1234905 h 1662194"/>
              <a:gd name="connsiteX8" fmla="*/ 356022 w 2053231"/>
              <a:gd name="connsiteY8" fmla="*/ 1224326 h 1662194"/>
              <a:gd name="connsiteX9" fmla="*/ 2051485 w 2053231"/>
              <a:gd name="connsiteY9" fmla="*/ 693085 h 1662194"/>
              <a:gd name="connsiteX10" fmla="*/ 2052521 w 2053231"/>
              <a:gd name="connsiteY10" fmla="*/ 699027 h 1662194"/>
              <a:gd name="connsiteX11" fmla="*/ 2053231 w 2053231"/>
              <a:gd name="connsiteY11" fmla="*/ 704209 h 1662194"/>
              <a:gd name="connsiteX12" fmla="*/ 2052578 w 2053231"/>
              <a:gd name="connsiteY12" fmla="*/ 703324 h 1662194"/>
              <a:gd name="connsiteX13" fmla="*/ 2051150 w 2053231"/>
              <a:gd name="connsiteY13" fmla="*/ 698083 h 1662194"/>
              <a:gd name="connsiteX14" fmla="*/ 2047071 w 2053231"/>
              <a:gd name="connsiteY14" fmla="*/ 666050 h 1662194"/>
              <a:gd name="connsiteX15" fmla="*/ 2051782 w 2053231"/>
              <a:gd name="connsiteY15" fmla="*/ 688658 h 1662194"/>
              <a:gd name="connsiteX16" fmla="*/ 2051485 w 2053231"/>
              <a:gd name="connsiteY16" fmla="*/ 693085 h 1662194"/>
              <a:gd name="connsiteX17" fmla="*/ 2050633 w 2053231"/>
              <a:gd name="connsiteY17" fmla="*/ 688201 h 1662194"/>
              <a:gd name="connsiteX18" fmla="*/ 2047896 w 2053231"/>
              <a:gd name="connsiteY18" fmla="*/ 673632 h 1662194"/>
              <a:gd name="connsiteX19" fmla="*/ 2046450 w 2053231"/>
              <a:gd name="connsiteY19" fmla="*/ 666352 h 1662194"/>
              <a:gd name="connsiteX20" fmla="*/ 916305 w 2053231"/>
              <a:gd name="connsiteY20" fmla="*/ 445 h 1662194"/>
              <a:gd name="connsiteX21" fmla="*/ 1732589 w 2053231"/>
              <a:gd name="connsiteY21" fmla="*/ 282783 h 1662194"/>
              <a:gd name="connsiteX22" fmla="*/ 1782473 w 2053231"/>
              <a:gd name="connsiteY22" fmla="*/ 324713 h 1662194"/>
              <a:gd name="connsiteX23" fmla="*/ 1825119 w 2053231"/>
              <a:gd name="connsiteY23" fmla="*/ 362527 h 1662194"/>
              <a:gd name="connsiteX24" fmla="*/ 1807900 w 2053231"/>
              <a:gd name="connsiteY24" fmla="*/ 376431 h 1662194"/>
              <a:gd name="connsiteX25" fmla="*/ 1839516 w 2053231"/>
              <a:gd name="connsiteY25" fmla="*/ 412799 h 1662194"/>
              <a:gd name="connsiteX26" fmla="*/ 1939352 w 2053231"/>
              <a:gd name="connsiteY26" fmla="*/ 525003 h 1662194"/>
              <a:gd name="connsiteX27" fmla="*/ 1979383 w 2053231"/>
              <a:gd name="connsiteY27" fmla="*/ 549095 h 1662194"/>
              <a:gd name="connsiteX28" fmla="*/ 2032970 w 2053231"/>
              <a:gd name="connsiteY28" fmla="*/ 611252 h 1662194"/>
              <a:gd name="connsiteX29" fmla="*/ 2044637 w 2053231"/>
              <a:gd name="connsiteY29" fmla="*/ 657225 h 1662194"/>
              <a:gd name="connsiteX30" fmla="*/ 2046450 w 2053231"/>
              <a:gd name="connsiteY30" fmla="*/ 666352 h 1662194"/>
              <a:gd name="connsiteX31" fmla="*/ 2043509 w 2053231"/>
              <a:gd name="connsiteY31" fmla="*/ 667781 h 1662194"/>
              <a:gd name="connsiteX32" fmla="*/ 2042196 w 2053231"/>
              <a:gd name="connsiteY32" fmla="*/ 662709 h 1662194"/>
              <a:gd name="connsiteX33" fmla="*/ 2035244 w 2053231"/>
              <a:gd name="connsiteY33" fmla="*/ 644730 h 1662194"/>
              <a:gd name="connsiteX34" fmla="*/ 2031373 w 2053231"/>
              <a:gd name="connsiteY34" fmla="*/ 663758 h 1662194"/>
              <a:gd name="connsiteX35" fmla="*/ 2036701 w 2053231"/>
              <a:gd name="connsiteY35" fmla="*/ 672471 h 1662194"/>
              <a:gd name="connsiteX36" fmla="*/ 2040989 w 2053231"/>
              <a:gd name="connsiteY36" fmla="*/ 669007 h 1662194"/>
              <a:gd name="connsiteX37" fmla="*/ 2043509 w 2053231"/>
              <a:gd name="connsiteY37" fmla="*/ 667781 h 1662194"/>
              <a:gd name="connsiteX38" fmla="*/ 2045314 w 2053231"/>
              <a:gd name="connsiteY38" fmla="*/ 674752 h 1662194"/>
              <a:gd name="connsiteX39" fmla="*/ 2050826 w 2053231"/>
              <a:gd name="connsiteY39" fmla="*/ 696895 h 1662194"/>
              <a:gd name="connsiteX40" fmla="*/ 2051150 w 2053231"/>
              <a:gd name="connsiteY40" fmla="*/ 698083 h 1662194"/>
              <a:gd name="connsiteX41" fmla="*/ 2050479 w 2053231"/>
              <a:gd name="connsiteY41" fmla="*/ 708103 h 1662194"/>
              <a:gd name="connsiteX42" fmla="*/ 2021667 w 2053231"/>
              <a:gd name="connsiteY42" fmla="*/ 768748 h 1662194"/>
              <a:gd name="connsiteX43" fmla="*/ 2001026 w 2053231"/>
              <a:gd name="connsiteY43" fmla="*/ 807600 h 1662194"/>
              <a:gd name="connsiteX44" fmla="*/ 2003043 w 2053231"/>
              <a:gd name="connsiteY44" fmla="*/ 841573 h 1662194"/>
              <a:gd name="connsiteX45" fmla="*/ 1954454 w 2053231"/>
              <a:gd name="connsiteY45" fmla="*/ 863318 h 1662194"/>
              <a:gd name="connsiteX46" fmla="*/ 2013756 w 2053231"/>
              <a:gd name="connsiteY46" fmla="*/ 933398 h 1662194"/>
              <a:gd name="connsiteX47" fmla="*/ 2020814 w 2053231"/>
              <a:gd name="connsiteY47" fmla="*/ 948060 h 1662194"/>
              <a:gd name="connsiteX48" fmla="*/ 1999694 w 2053231"/>
              <a:gd name="connsiteY48" fmla="*/ 1002071 h 1662194"/>
              <a:gd name="connsiteX49" fmla="*/ 1996260 w 2053231"/>
              <a:gd name="connsiteY49" fmla="*/ 1010788 h 1662194"/>
              <a:gd name="connsiteX50" fmla="*/ 1988056 w 2053231"/>
              <a:gd name="connsiteY50" fmla="*/ 1028144 h 1662194"/>
              <a:gd name="connsiteX51" fmla="*/ 1957824 w 2053231"/>
              <a:gd name="connsiteY51" fmla="*/ 1033281 h 1662194"/>
              <a:gd name="connsiteX52" fmla="*/ 1975645 w 2053231"/>
              <a:gd name="connsiteY52" fmla="*/ 1044674 h 1662194"/>
              <a:gd name="connsiteX53" fmla="*/ 2012817 w 2053231"/>
              <a:gd name="connsiteY53" fmla="*/ 1084246 h 1662194"/>
              <a:gd name="connsiteX54" fmla="*/ 1998012 w 2053231"/>
              <a:gd name="connsiteY54" fmla="*/ 1123751 h 1662194"/>
              <a:gd name="connsiteX55" fmla="*/ 1992789 w 2053231"/>
              <a:gd name="connsiteY55" fmla="*/ 1130104 h 1662194"/>
              <a:gd name="connsiteX56" fmla="*/ 2002236 w 2053231"/>
              <a:gd name="connsiteY56" fmla="*/ 1137903 h 1662194"/>
              <a:gd name="connsiteX57" fmla="*/ 2023435 w 2053231"/>
              <a:gd name="connsiteY57" fmla="*/ 1165899 h 1662194"/>
              <a:gd name="connsiteX58" fmla="*/ 2035208 w 2053231"/>
              <a:gd name="connsiteY58" fmla="*/ 1185490 h 1662194"/>
              <a:gd name="connsiteX59" fmla="*/ 2046850 w 2053231"/>
              <a:gd name="connsiteY59" fmla="*/ 1193215 h 1662194"/>
              <a:gd name="connsiteX60" fmla="*/ 2050187 w 2053231"/>
              <a:gd name="connsiteY60" fmla="*/ 1200006 h 1662194"/>
              <a:gd name="connsiteX61" fmla="*/ 2049990 w 2053231"/>
              <a:gd name="connsiteY61" fmla="*/ 1233932 h 1662194"/>
              <a:gd name="connsiteX62" fmla="*/ 2048331 w 2053231"/>
              <a:gd name="connsiteY62" fmla="*/ 1242710 h 1662194"/>
              <a:gd name="connsiteX63" fmla="*/ 2029492 w 2053231"/>
              <a:gd name="connsiteY63" fmla="*/ 1275930 h 1662194"/>
              <a:gd name="connsiteX64" fmla="*/ 2015196 w 2053231"/>
              <a:gd name="connsiteY64" fmla="*/ 1329833 h 1662194"/>
              <a:gd name="connsiteX65" fmla="*/ 2015858 w 2053231"/>
              <a:gd name="connsiteY65" fmla="*/ 1364335 h 1662194"/>
              <a:gd name="connsiteX66" fmla="*/ 2015170 w 2053231"/>
              <a:gd name="connsiteY66" fmla="*/ 1372232 h 1662194"/>
              <a:gd name="connsiteX67" fmla="*/ 2019257 w 2053231"/>
              <a:gd name="connsiteY67" fmla="*/ 1403832 h 1662194"/>
              <a:gd name="connsiteX68" fmla="*/ 2015624 w 2053231"/>
              <a:gd name="connsiteY68" fmla="*/ 1411223 h 1662194"/>
              <a:gd name="connsiteX69" fmla="*/ 1971985 w 2053231"/>
              <a:gd name="connsiteY69" fmla="*/ 1413782 h 1662194"/>
              <a:gd name="connsiteX70" fmla="*/ 1966206 w 2053231"/>
              <a:gd name="connsiteY70" fmla="*/ 1436993 h 1662194"/>
              <a:gd name="connsiteX71" fmla="*/ 1974002 w 2053231"/>
              <a:gd name="connsiteY71" fmla="*/ 1447754 h 1662194"/>
              <a:gd name="connsiteX72" fmla="*/ 1972546 w 2053231"/>
              <a:gd name="connsiteY72" fmla="*/ 1454950 h 1662194"/>
              <a:gd name="connsiteX73" fmla="*/ 1965670 w 2053231"/>
              <a:gd name="connsiteY73" fmla="*/ 1452516 h 1662194"/>
              <a:gd name="connsiteX74" fmla="*/ 1928933 w 2053231"/>
              <a:gd name="connsiteY74" fmla="*/ 1428314 h 1662194"/>
              <a:gd name="connsiteX75" fmla="*/ 1875468 w 2053231"/>
              <a:gd name="connsiteY75" fmla="*/ 1394863 h 1662194"/>
              <a:gd name="connsiteX76" fmla="*/ 1866020 w 2053231"/>
              <a:gd name="connsiteY76" fmla="*/ 1400268 h 1662194"/>
              <a:gd name="connsiteX77" fmla="*/ 1858896 w 2053231"/>
              <a:gd name="connsiteY77" fmla="*/ 1404990 h 1662194"/>
              <a:gd name="connsiteX78" fmla="*/ 1842400 w 2053231"/>
              <a:gd name="connsiteY78" fmla="*/ 1400216 h 1662194"/>
              <a:gd name="connsiteX79" fmla="*/ 1832282 w 2053231"/>
              <a:gd name="connsiteY79" fmla="*/ 1388684 h 1662194"/>
              <a:gd name="connsiteX80" fmla="*/ 1831924 w 2053231"/>
              <a:gd name="connsiteY80" fmla="*/ 1385578 h 1662194"/>
              <a:gd name="connsiteX81" fmla="*/ 1832842 w 2053231"/>
              <a:gd name="connsiteY81" fmla="*/ 1384401 h 1662194"/>
              <a:gd name="connsiteX82" fmla="*/ 1834049 w 2053231"/>
              <a:gd name="connsiteY82" fmla="*/ 1383903 h 1662194"/>
              <a:gd name="connsiteX83" fmla="*/ 1833405 w 2053231"/>
              <a:gd name="connsiteY83" fmla="*/ 1383680 h 1662194"/>
              <a:gd name="connsiteX84" fmla="*/ 1832842 w 2053231"/>
              <a:gd name="connsiteY84" fmla="*/ 1384401 h 1662194"/>
              <a:gd name="connsiteX85" fmla="*/ 1827631 w 2053231"/>
              <a:gd name="connsiteY85" fmla="*/ 1386555 h 1662194"/>
              <a:gd name="connsiteX86" fmla="*/ 1814508 w 2053231"/>
              <a:gd name="connsiteY86" fmla="*/ 1394492 h 1662194"/>
              <a:gd name="connsiteX87" fmla="*/ 1725537 w 2053231"/>
              <a:gd name="connsiteY87" fmla="*/ 1369261 h 1662194"/>
              <a:gd name="connsiteX88" fmla="*/ 1121393 w 2053231"/>
              <a:gd name="connsiteY88" fmla="*/ 1300561 h 1662194"/>
              <a:gd name="connsiteX89" fmla="*/ 1087231 w 2053231"/>
              <a:gd name="connsiteY89" fmla="*/ 1303770 h 1662194"/>
              <a:gd name="connsiteX90" fmla="*/ 847272 w 2053231"/>
              <a:gd name="connsiteY90" fmla="*/ 1325173 h 1662194"/>
              <a:gd name="connsiteX91" fmla="*/ 609922 w 2053231"/>
              <a:gd name="connsiteY91" fmla="*/ 1411659 h 1662194"/>
              <a:gd name="connsiteX92" fmla="*/ 481993 w 2053231"/>
              <a:gd name="connsiteY92" fmla="*/ 1527291 h 1662194"/>
              <a:gd name="connsiteX93" fmla="*/ 428986 w 2053231"/>
              <a:gd name="connsiteY93" fmla="*/ 1579832 h 1662194"/>
              <a:gd name="connsiteX94" fmla="*/ 381477 w 2053231"/>
              <a:gd name="connsiteY94" fmla="*/ 1638123 h 1662194"/>
              <a:gd name="connsiteX95" fmla="*/ 363420 w 2053231"/>
              <a:gd name="connsiteY95" fmla="*/ 1650118 h 1662194"/>
              <a:gd name="connsiteX96" fmla="*/ 357693 w 2053231"/>
              <a:gd name="connsiteY96" fmla="*/ 1650190 h 1662194"/>
              <a:gd name="connsiteX97" fmla="*/ 352667 w 2053231"/>
              <a:gd name="connsiteY97" fmla="*/ 1646846 h 1662194"/>
              <a:gd name="connsiteX98" fmla="*/ 354028 w 2053231"/>
              <a:gd name="connsiteY98" fmla="*/ 1641955 h 1662194"/>
              <a:gd name="connsiteX99" fmla="*/ 357289 w 2053231"/>
              <a:gd name="connsiteY99" fmla="*/ 1639422 h 1662194"/>
              <a:gd name="connsiteX100" fmla="*/ 371784 w 2053231"/>
              <a:gd name="connsiteY100" fmla="*/ 1623550 h 1662194"/>
              <a:gd name="connsiteX101" fmla="*/ 370883 w 2053231"/>
              <a:gd name="connsiteY101" fmla="*/ 1614616 h 1662194"/>
              <a:gd name="connsiteX102" fmla="*/ 373124 w 2053231"/>
              <a:gd name="connsiteY102" fmla="*/ 1608241 h 1662194"/>
              <a:gd name="connsiteX103" fmla="*/ 386470 w 2053231"/>
              <a:gd name="connsiteY103" fmla="*/ 1602340 h 1662194"/>
              <a:gd name="connsiteX104" fmla="*/ 355700 w 2053231"/>
              <a:gd name="connsiteY104" fmla="*/ 1625181 h 1662194"/>
              <a:gd name="connsiteX105" fmla="*/ 349826 w 2053231"/>
              <a:gd name="connsiteY105" fmla="*/ 1638219 h 1662194"/>
              <a:gd name="connsiteX106" fmla="*/ 337986 w 2053231"/>
              <a:gd name="connsiteY106" fmla="*/ 1639466 h 1662194"/>
              <a:gd name="connsiteX107" fmla="*/ 330482 w 2053231"/>
              <a:gd name="connsiteY107" fmla="*/ 1641657 h 1662194"/>
              <a:gd name="connsiteX108" fmla="*/ 317482 w 2053231"/>
              <a:gd name="connsiteY108" fmla="*/ 1660871 h 1662194"/>
              <a:gd name="connsiteX109" fmla="*/ 314646 w 2053231"/>
              <a:gd name="connsiteY109" fmla="*/ 1662102 h 1662194"/>
              <a:gd name="connsiteX110" fmla="*/ 311554 w 2053231"/>
              <a:gd name="connsiteY110" fmla="*/ 1661070 h 1662194"/>
              <a:gd name="connsiteX111" fmla="*/ 311545 w 2053231"/>
              <a:gd name="connsiteY111" fmla="*/ 1655134 h 1662194"/>
              <a:gd name="connsiteX112" fmla="*/ 314614 w 2053231"/>
              <a:gd name="connsiteY112" fmla="*/ 1645462 h 1662194"/>
              <a:gd name="connsiteX113" fmla="*/ 313142 w 2053231"/>
              <a:gd name="connsiteY113" fmla="*/ 1638607 h 1662194"/>
              <a:gd name="connsiteX114" fmla="*/ 314556 w 2053231"/>
              <a:gd name="connsiteY114" fmla="*/ 1623053 h 1662194"/>
              <a:gd name="connsiteX115" fmla="*/ 319806 w 2053231"/>
              <a:gd name="connsiteY115" fmla="*/ 1599255 h 1662194"/>
              <a:gd name="connsiteX116" fmla="*/ 323146 w 2053231"/>
              <a:gd name="connsiteY116" fmla="*/ 1592843 h 1662194"/>
              <a:gd name="connsiteX117" fmla="*/ 325583 w 2053231"/>
              <a:gd name="connsiteY117" fmla="*/ 1589975 h 1662194"/>
              <a:gd name="connsiteX118" fmla="*/ 370015 w 2053231"/>
              <a:gd name="connsiteY118" fmla="*/ 1496536 h 1662194"/>
              <a:gd name="connsiteX119" fmla="*/ 423387 w 2053231"/>
              <a:gd name="connsiteY119" fmla="*/ 1432474 h 1662194"/>
              <a:gd name="connsiteX120" fmla="*/ 424653 w 2053231"/>
              <a:gd name="connsiteY120" fmla="*/ 1429888 h 1662194"/>
              <a:gd name="connsiteX121" fmla="*/ 398489 w 2053231"/>
              <a:gd name="connsiteY121" fmla="*/ 1443730 h 1662194"/>
              <a:gd name="connsiteX122" fmla="*/ 344235 w 2053231"/>
              <a:gd name="connsiteY122" fmla="*/ 1498251 h 1662194"/>
              <a:gd name="connsiteX123" fmla="*/ 311709 w 2053231"/>
              <a:gd name="connsiteY123" fmla="*/ 1532174 h 1662194"/>
              <a:gd name="connsiteX124" fmla="*/ 307346 w 2053231"/>
              <a:gd name="connsiteY124" fmla="*/ 1538378 h 1662194"/>
              <a:gd name="connsiteX125" fmla="*/ 303885 w 2053231"/>
              <a:gd name="connsiteY125" fmla="*/ 1540312 h 1662194"/>
              <a:gd name="connsiteX126" fmla="*/ 300616 w 2053231"/>
              <a:gd name="connsiteY126" fmla="*/ 1536182 h 1662194"/>
              <a:gd name="connsiteX127" fmla="*/ 301738 w 2053231"/>
              <a:gd name="connsiteY127" fmla="*/ 1520154 h 1662194"/>
              <a:gd name="connsiteX128" fmla="*/ 325516 w 2053231"/>
              <a:gd name="connsiteY128" fmla="*/ 1487494 h 1662194"/>
              <a:gd name="connsiteX129" fmla="*/ 359878 w 2053231"/>
              <a:gd name="connsiteY129" fmla="*/ 1448180 h 1662194"/>
              <a:gd name="connsiteX130" fmla="*/ 361202 w 2053231"/>
              <a:gd name="connsiteY130" fmla="*/ 1443774 h 1662194"/>
              <a:gd name="connsiteX131" fmla="*/ 341396 w 2053231"/>
              <a:gd name="connsiteY131" fmla="*/ 1463217 h 1662194"/>
              <a:gd name="connsiteX132" fmla="*/ 321920 w 2053231"/>
              <a:gd name="connsiteY132" fmla="*/ 1481922 h 1662194"/>
              <a:gd name="connsiteX133" fmla="*/ 316026 w 2053231"/>
              <a:gd name="connsiteY133" fmla="*/ 1483817 h 1662194"/>
              <a:gd name="connsiteX134" fmla="*/ 313293 w 2053231"/>
              <a:gd name="connsiteY134" fmla="*/ 1476640 h 1662194"/>
              <a:gd name="connsiteX135" fmla="*/ 320987 w 2053231"/>
              <a:gd name="connsiteY135" fmla="*/ 1457363 h 1662194"/>
              <a:gd name="connsiteX136" fmla="*/ 366421 w 2053231"/>
              <a:gd name="connsiteY136" fmla="*/ 1404350 h 1662194"/>
              <a:gd name="connsiteX137" fmla="*/ 388676 w 2053231"/>
              <a:gd name="connsiteY137" fmla="*/ 1374043 h 1662194"/>
              <a:gd name="connsiteX138" fmla="*/ 388815 w 2053231"/>
              <a:gd name="connsiteY138" fmla="*/ 1366891 h 1662194"/>
              <a:gd name="connsiteX139" fmla="*/ 399153 w 2053231"/>
              <a:gd name="connsiteY139" fmla="*/ 1354187 h 1662194"/>
              <a:gd name="connsiteX140" fmla="*/ 406567 w 2053231"/>
              <a:gd name="connsiteY140" fmla="*/ 1351394 h 1662194"/>
              <a:gd name="connsiteX141" fmla="*/ 482069 w 2053231"/>
              <a:gd name="connsiteY141" fmla="*/ 1267205 h 1662194"/>
              <a:gd name="connsiteX142" fmla="*/ 518959 w 2053231"/>
              <a:gd name="connsiteY142" fmla="*/ 1238829 h 1662194"/>
              <a:gd name="connsiteX143" fmla="*/ 518670 w 2053231"/>
              <a:gd name="connsiteY143" fmla="*/ 1236900 h 1662194"/>
              <a:gd name="connsiteX144" fmla="*/ 518032 w 2053231"/>
              <a:gd name="connsiteY144" fmla="*/ 1234863 h 1662194"/>
              <a:gd name="connsiteX145" fmla="*/ 466046 w 2053231"/>
              <a:gd name="connsiteY145" fmla="*/ 1277315 h 1662194"/>
              <a:gd name="connsiteX146" fmla="*/ 333346 w 2053231"/>
              <a:gd name="connsiteY146" fmla="*/ 1401587 h 1662194"/>
              <a:gd name="connsiteX147" fmla="*/ 295020 w 2053231"/>
              <a:gd name="connsiteY147" fmla="*/ 1449030 h 1662194"/>
              <a:gd name="connsiteX148" fmla="*/ 267879 w 2053231"/>
              <a:gd name="connsiteY148" fmla="*/ 1479137 h 1662194"/>
              <a:gd name="connsiteX149" fmla="*/ 252355 w 2053231"/>
              <a:gd name="connsiteY149" fmla="*/ 1485233 h 1662194"/>
              <a:gd name="connsiteX150" fmla="*/ 245464 w 2053231"/>
              <a:gd name="connsiteY150" fmla="*/ 1481225 h 1662194"/>
              <a:gd name="connsiteX151" fmla="*/ 248199 w 2053231"/>
              <a:gd name="connsiteY151" fmla="*/ 1475198 h 1662194"/>
              <a:gd name="connsiteX152" fmla="*/ 249719 w 2053231"/>
              <a:gd name="connsiteY152" fmla="*/ 1474298 h 1662194"/>
              <a:gd name="connsiteX153" fmla="*/ 265022 w 2053231"/>
              <a:gd name="connsiteY153" fmla="*/ 1457187 h 1662194"/>
              <a:gd name="connsiteX154" fmla="*/ 264043 w 2053231"/>
              <a:gd name="connsiteY154" fmla="*/ 1450679 h 1662194"/>
              <a:gd name="connsiteX155" fmla="*/ 265994 w 2053231"/>
              <a:gd name="connsiteY155" fmla="*/ 1443103 h 1662194"/>
              <a:gd name="connsiteX156" fmla="*/ 277856 w 2053231"/>
              <a:gd name="connsiteY156" fmla="*/ 1438342 h 1662194"/>
              <a:gd name="connsiteX157" fmla="*/ 262409 w 2053231"/>
              <a:gd name="connsiteY157" fmla="*/ 1442012 h 1662194"/>
              <a:gd name="connsiteX158" fmla="*/ 244092 w 2053231"/>
              <a:gd name="connsiteY158" fmla="*/ 1469157 h 1662194"/>
              <a:gd name="connsiteX159" fmla="*/ 241101 w 2053231"/>
              <a:gd name="connsiteY159" fmla="*/ 1474951 h 1662194"/>
              <a:gd name="connsiteX160" fmla="*/ 230946 w 2053231"/>
              <a:gd name="connsiteY160" fmla="*/ 1474930 h 1662194"/>
              <a:gd name="connsiteX161" fmla="*/ 222876 w 2053231"/>
              <a:gd name="connsiteY161" fmla="*/ 1477019 h 1662194"/>
              <a:gd name="connsiteX162" fmla="*/ 210022 w 2053231"/>
              <a:gd name="connsiteY162" fmla="*/ 1495743 h 1662194"/>
              <a:gd name="connsiteX163" fmla="*/ 204551 w 2053231"/>
              <a:gd name="connsiteY163" fmla="*/ 1496049 h 1662194"/>
              <a:gd name="connsiteX164" fmla="*/ 203865 w 2053231"/>
              <a:gd name="connsiteY164" fmla="*/ 1490741 h 1662194"/>
              <a:gd name="connsiteX165" fmla="*/ 206053 w 2053231"/>
              <a:gd name="connsiteY165" fmla="*/ 1482552 h 1662194"/>
              <a:gd name="connsiteX166" fmla="*/ 202817 w 2053231"/>
              <a:gd name="connsiteY166" fmla="*/ 1469093 h 1662194"/>
              <a:gd name="connsiteX167" fmla="*/ 202700 w 2053231"/>
              <a:gd name="connsiteY167" fmla="*/ 1461708 h 1662194"/>
              <a:gd name="connsiteX168" fmla="*/ 211471 w 2053231"/>
              <a:gd name="connsiteY168" fmla="*/ 1431976 h 1662194"/>
              <a:gd name="connsiteX169" fmla="*/ 213105 w 2053231"/>
              <a:gd name="connsiteY169" fmla="*/ 1428166 h 1662194"/>
              <a:gd name="connsiteX170" fmla="*/ 218896 w 2053231"/>
              <a:gd name="connsiteY170" fmla="*/ 1421914 h 1662194"/>
              <a:gd name="connsiteX171" fmla="*/ 259072 w 2053231"/>
              <a:gd name="connsiteY171" fmla="*/ 1336129 h 1662194"/>
              <a:gd name="connsiteX172" fmla="*/ 318969 w 2053231"/>
              <a:gd name="connsiteY172" fmla="*/ 1264095 h 1662194"/>
              <a:gd name="connsiteX173" fmla="*/ 295279 w 2053231"/>
              <a:gd name="connsiteY173" fmla="*/ 1275310 h 1662194"/>
              <a:gd name="connsiteX174" fmla="*/ 240496 w 2053231"/>
              <a:gd name="connsiteY174" fmla="*/ 1328516 h 1662194"/>
              <a:gd name="connsiteX175" fmla="*/ 203609 w 2053231"/>
              <a:gd name="connsiteY175" fmla="*/ 1367190 h 1662194"/>
              <a:gd name="connsiteX176" fmla="*/ 200364 w 2053231"/>
              <a:gd name="connsiteY176" fmla="*/ 1372023 h 1662194"/>
              <a:gd name="connsiteX177" fmla="*/ 196243 w 2053231"/>
              <a:gd name="connsiteY177" fmla="*/ 1374706 h 1662194"/>
              <a:gd name="connsiteX178" fmla="*/ 192975 w 2053231"/>
              <a:gd name="connsiteY178" fmla="*/ 1369850 h 1662194"/>
              <a:gd name="connsiteX179" fmla="*/ 196298 w 2053231"/>
              <a:gd name="connsiteY179" fmla="*/ 1350114 h 1662194"/>
              <a:gd name="connsiteX180" fmla="*/ 220824 w 2053231"/>
              <a:gd name="connsiteY180" fmla="*/ 1319488 h 1662194"/>
              <a:gd name="connsiteX181" fmla="*/ 254952 w 2053231"/>
              <a:gd name="connsiteY181" fmla="*/ 1277152 h 1662194"/>
              <a:gd name="connsiteX182" fmla="*/ 231829 w 2053231"/>
              <a:gd name="connsiteY182" fmla="*/ 1300220 h 1662194"/>
              <a:gd name="connsiteX183" fmla="*/ 213856 w 2053231"/>
              <a:gd name="connsiteY183" fmla="*/ 1317178 h 1662194"/>
              <a:gd name="connsiteX184" fmla="*/ 208292 w 2053231"/>
              <a:gd name="connsiteY184" fmla="*/ 1318335 h 1662194"/>
              <a:gd name="connsiteX185" fmla="*/ 206069 w 2053231"/>
              <a:gd name="connsiteY185" fmla="*/ 1312353 h 1662194"/>
              <a:gd name="connsiteX186" fmla="*/ 214792 w 2053231"/>
              <a:gd name="connsiteY186" fmla="*/ 1290375 h 1662194"/>
              <a:gd name="connsiteX187" fmla="*/ 233212 w 2053231"/>
              <a:gd name="connsiteY187" fmla="*/ 1268314 h 1662194"/>
              <a:gd name="connsiteX188" fmla="*/ 209985 w 2053231"/>
              <a:gd name="connsiteY188" fmla="*/ 1274547 h 1662194"/>
              <a:gd name="connsiteX189" fmla="*/ 226792 w 2053231"/>
              <a:gd name="connsiteY189" fmla="*/ 1254963 h 1662194"/>
              <a:gd name="connsiteX190" fmla="*/ 254893 w 2053231"/>
              <a:gd name="connsiteY190" fmla="*/ 1243720 h 1662194"/>
              <a:gd name="connsiteX191" fmla="*/ 265174 w 2053231"/>
              <a:gd name="connsiteY191" fmla="*/ 1231381 h 1662194"/>
              <a:gd name="connsiteX192" fmla="*/ 274983 w 2053231"/>
              <a:gd name="connsiteY192" fmla="*/ 1218089 h 1662194"/>
              <a:gd name="connsiteX193" fmla="*/ 276097 w 2053231"/>
              <a:gd name="connsiteY193" fmla="*/ 1206423 h 1662194"/>
              <a:gd name="connsiteX194" fmla="*/ 284394 w 2053231"/>
              <a:gd name="connsiteY194" fmla="*/ 1188942 h 1662194"/>
              <a:gd name="connsiteX195" fmla="*/ 285564 w 2053231"/>
              <a:gd name="connsiteY195" fmla="*/ 1188660 h 1662194"/>
              <a:gd name="connsiteX196" fmla="*/ 292146 w 2053231"/>
              <a:gd name="connsiteY196" fmla="*/ 1179596 h 1662194"/>
              <a:gd name="connsiteX197" fmla="*/ 298508 w 2053231"/>
              <a:gd name="connsiteY197" fmla="*/ 1170539 h 1662194"/>
              <a:gd name="connsiteX198" fmla="*/ 299955 w 2053231"/>
              <a:gd name="connsiteY198" fmla="*/ 1169157 h 1662194"/>
              <a:gd name="connsiteX199" fmla="*/ 332770 w 2053231"/>
              <a:gd name="connsiteY199" fmla="*/ 1112935 h 1662194"/>
              <a:gd name="connsiteX200" fmla="*/ 335024 w 2053231"/>
              <a:gd name="connsiteY200" fmla="*/ 1110316 h 1662194"/>
              <a:gd name="connsiteX201" fmla="*/ 249476 w 2053231"/>
              <a:gd name="connsiteY201" fmla="*/ 1121069 h 1662194"/>
              <a:gd name="connsiteX202" fmla="*/ 144761 w 2053231"/>
              <a:gd name="connsiteY202" fmla="*/ 1165054 h 1662194"/>
              <a:gd name="connsiteX203" fmla="*/ 147960 w 2053231"/>
              <a:gd name="connsiteY203" fmla="*/ 1142293 h 1662194"/>
              <a:gd name="connsiteX204" fmla="*/ 140945 w 2053231"/>
              <a:gd name="connsiteY204" fmla="*/ 1122784 h 1662194"/>
              <a:gd name="connsiteX205" fmla="*/ 132995 w 2053231"/>
              <a:gd name="connsiteY205" fmla="*/ 1080169 h 1662194"/>
              <a:gd name="connsiteX206" fmla="*/ 132932 w 2053231"/>
              <a:gd name="connsiteY206" fmla="*/ 1073145 h 1662194"/>
              <a:gd name="connsiteX207" fmla="*/ 107471 w 2053231"/>
              <a:gd name="connsiteY207" fmla="*/ 1069641 h 1662194"/>
              <a:gd name="connsiteX208" fmla="*/ 237170 w 2053231"/>
              <a:gd name="connsiteY208" fmla="*/ 944501 h 1662194"/>
              <a:gd name="connsiteX209" fmla="*/ 141885 w 2053231"/>
              <a:gd name="connsiteY209" fmla="*/ 970482 h 1662194"/>
              <a:gd name="connsiteX210" fmla="*/ 122894 w 2053231"/>
              <a:gd name="connsiteY210" fmla="*/ 933690 h 1662194"/>
              <a:gd name="connsiteX211" fmla="*/ 164349 w 2053231"/>
              <a:gd name="connsiteY211" fmla="*/ 898983 h 1662194"/>
              <a:gd name="connsiteX212" fmla="*/ 171729 w 2053231"/>
              <a:gd name="connsiteY212" fmla="*/ 832835 h 1662194"/>
              <a:gd name="connsiteX213" fmla="*/ 154364 w 2053231"/>
              <a:gd name="connsiteY213" fmla="*/ 773093 h 1662194"/>
              <a:gd name="connsiteX214" fmla="*/ 131632 w 2053231"/>
              <a:gd name="connsiteY214" fmla="*/ 754718 h 1662194"/>
              <a:gd name="connsiteX215" fmla="*/ 97724 w 2053231"/>
              <a:gd name="connsiteY215" fmla="*/ 721457 h 1662194"/>
              <a:gd name="connsiteX216" fmla="*/ 76752 w 2053231"/>
              <a:gd name="connsiteY216" fmla="*/ 700842 h 1662194"/>
              <a:gd name="connsiteX217" fmla="*/ 16087 w 2053231"/>
              <a:gd name="connsiteY217" fmla="*/ 711242 h 1662194"/>
              <a:gd name="connsiteX218" fmla="*/ 90653 w 2053231"/>
              <a:gd name="connsiteY218" fmla="*/ 654584 h 1662194"/>
              <a:gd name="connsiteX219" fmla="*/ 24812 w 2053231"/>
              <a:gd name="connsiteY219" fmla="*/ 663584 h 1662194"/>
              <a:gd name="connsiteX220" fmla="*/ 2404 w 2053231"/>
              <a:gd name="connsiteY220" fmla="*/ 660583 h 1662194"/>
              <a:gd name="connsiteX221" fmla="*/ 12183 w 2053231"/>
              <a:gd name="connsiteY221" fmla="*/ 642689 h 1662194"/>
              <a:gd name="connsiteX222" fmla="*/ 56815 w 2053231"/>
              <a:gd name="connsiteY222" fmla="*/ 611508 h 1662194"/>
              <a:gd name="connsiteX223" fmla="*/ 146002 w 2053231"/>
              <a:gd name="connsiteY223" fmla="*/ 528070 h 1662194"/>
              <a:gd name="connsiteX224" fmla="*/ 53605 w 2053231"/>
              <a:gd name="connsiteY224" fmla="*/ 568128 h 1662194"/>
              <a:gd name="connsiteX225" fmla="*/ 144533 w 2053231"/>
              <a:gd name="connsiteY225" fmla="*/ 482331 h 1662194"/>
              <a:gd name="connsiteX226" fmla="*/ 163364 w 2053231"/>
              <a:gd name="connsiteY226" fmla="*/ 454197 h 1662194"/>
              <a:gd name="connsiteX227" fmla="*/ 199601 w 2053231"/>
              <a:gd name="connsiteY227" fmla="*/ 384777 h 1662194"/>
              <a:gd name="connsiteX228" fmla="*/ 196137 w 2053231"/>
              <a:gd name="connsiteY228" fmla="*/ 377142 h 1662194"/>
              <a:gd name="connsiteX229" fmla="*/ 144214 w 2053231"/>
              <a:gd name="connsiteY229" fmla="*/ 389913 h 1662194"/>
              <a:gd name="connsiteX230" fmla="*/ 205134 w 2053231"/>
              <a:gd name="connsiteY230" fmla="*/ 330564 h 1662194"/>
              <a:gd name="connsiteX231" fmla="*/ 270335 w 2053231"/>
              <a:gd name="connsiteY231" fmla="*/ 284275 h 1662194"/>
              <a:gd name="connsiteX232" fmla="*/ 220394 w 2053231"/>
              <a:gd name="connsiteY232" fmla="*/ 292619 h 1662194"/>
              <a:gd name="connsiteX233" fmla="*/ 154123 w 2053231"/>
              <a:gd name="connsiteY233" fmla="*/ 320046 h 1662194"/>
              <a:gd name="connsiteX234" fmla="*/ 128340 w 2053231"/>
              <a:gd name="connsiteY234" fmla="*/ 311465 h 1662194"/>
              <a:gd name="connsiteX235" fmla="*/ 188414 w 2053231"/>
              <a:gd name="connsiteY235" fmla="*/ 267772 h 1662194"/>
              <a:gd name="connsiteX236" fmla="*/ 223518 w 2053231"/>
              <a:gd name="connsiteY236" fmla="*/ 247329 h 1662194"/>
              <a:gd name="connsiteX237" fmla="*/ 236566 w 2053231"/>
              <a:gd name="connsiteY237" fmla="*/ 232111 h 1662194"/>
              <a:gd name="connsiteX238" fmla="*/ 272158 w 2053231"/>
              <a:gd name="connsiteY238" fmla="*/ 178219 h 1662194"/>
              <a:gd name="connsiteX239" fmla="*/ 391098 w 2053231"/>
              <a:gd name="connsiteY239" fmla="*/ 116554 h 1662194"/>
              <a:gd name="connsiteX240" fmla="*/ 824736 w 2053231"/>
              <a:gd name="connsiteY240" fmla="*/ 7349 h 1662194"/>
              <a:gd name="connsiteX241" fmla="*/ 916305 w 2053231"/>
              <a:gd name="connsiteY241" fmla="*/ 445 h 16621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Lst>
            <a:rect l="l" t="t" r="r" b="b"/>
            <a:pathLst>
              <a:path w="2053231" h="1662194">
                <a:moveTo>
                  <a:pt x="520698" y="1336286"/>
                </a:moveTo>
                <a:cubicBezTo>
                  <a:pt x="493631" y="1354399"/>
                  <a:pt x="468499" y="1374385"/>
                  <a:pt x="450256" y="1401286"/>
                </a:cubicBezTo>
                <a:cubicBezTo>
                  <a:pt x="474217" y="1380128"/>
                  <a:pt x="498161" y="1358850"/>
                  <a:pt x="522124" y="1337692"/>
                </a:cubicBezTo>
                <a:cubicBezTo>
                  <a:pt x="521611" y="1337225"/>
                  <a:pt x="521210" y="1336753"/>
                  <a:pt x="520698" y="1336286"/>
                </a:cubicBezTo>
                <a:close/>
                <a:moveTo>
                  <a:pt x="356022" y="1224326"/>
                </a:moveTo>
                <a:cubicBezTo>
                  <a:pt x="353624" y="1225255"/>
                  <a:pt x="351007" y="1226191"/>
                  <a:pt x="348499" y="1227123"/>
                </a:cubicBezTo>
                <a:cubicBezTo>
                  <a:pt x="346610" y="1229246"/>
                  <a:pt x="344595" y="1231252"/>
                  <a:pt x="342727" y="1233496"/>
                </a:cubicBezTo>
                <a:cubicBezTo>
                  <a:pt x="343128" y="1233967"/>
                  <a:pt x="343639" y="1234433"/>
                  <a:pt x="344041" y="1234905"/>
                </a:cubicBezTo>
                <a:cubicBezTo>
                  <a:pt x="348035" y="1231379"/>
                  <a:pt x="352028" y="1227852"/>
                  <a:pt x="356022" y="1224326"/>
                </a:cubicBezTo>
                <a:close/>
                <a:moveTo>
                  <a:pt x="2051485" y="693085"/>
                </a:moveTo>
                <a:lnTo>
                  <a:pt x="2052521" y="699027"/>
                </a:lnTo>
                <a:cubicBezTo>
                  <a:pt x="2052973" y="701801"/>
                  <a:pt x="2053227" y="703634"/>
                  <a:pt x="2053231" y="704209"/>
                </a:cubicBezTo>
                <a:cubicBezTo>
                  <a:pt x="2053232" y="705042"/>
                  <a:pt x="2052996" y="704645"/>
                  <a:pt x="2052578" y="703324"/>
                </a:cubicBezTo>
                <a:lnTo>
                  <a:pt x="2051150" y="698083"/>
                </a:lnTo>
                <a:close/>
                <a:moveTo>
                  <a:pt x="2047071" y="666050"/>
                </a:moveTo>
                <a:cubicBezTo>
                  <a:pt x="2050290" y="667927"/>
                  <a:pt x="2051845" y="676823"/>
                  <a:pt x="2051782" y="688658"/>
                </a:cubicBezTo>
                <a:lnTo>
                  <a:pt x="2051485" y="693085"/>
                </a:lnTo>
                <a:lnTo>
                  <a:pt x="2050633" y="688201"/>
                </a:lnTo>
                <a:cubicBezTo>
                  <a:pt x="2049844" y="683863"/>
                  <a:pt x="2048914" y="678901"/>
                  <a:pt x="2047896" y="673632"/>
                </a:cubicBezTo>
                <a:lnTo>
                  <a:pt x="2046450" y="666352"/>
                </a:lnTo>
                <a:close/>
                <a:moveTo>
                  <a:pt x="916305" y="445"/>
                </a:moveTo>
                <a:cubicBezTo>
                  <a:pt x="1368523" y="-12890"/>
                  <a:pt x="1730383" y="278428"/>
                  <a:pt x="1732589" y="282783"/>
                </a:cubicBezTo>
                <a:cubicBezTo>
                  <a:pt x="1743478" y="304585"/>
                  <a:pt x="1763682" y="313475"/>
                  <a:pt x="1782473" y="324713"/>
                </a:cubicBezTo>
                <a:cubicBezTo>
                  <a:pt x="1798851" y="334580"/>
                  <a:pt x="1816308" y="345016"/>
                  <a:pt x="1825119" y="362527"/>
                </a:cubicBezTo>
                <a:cubicBezTo>
                  <a:pt x="1836775" y="385756"/>
                  <a:pt x="1810822" y="367248"/>
                  <a:pt x="1807900" y="376431"/>
                </a:cubicBezTo>
                <a:cubicBezTo>
                  <a:pt x="1818512" y="388309"/>
                  <a:pt x="1833810" y="399060"/>
                  <a:pt x="1839516" y="412799"/>
                </a:cubicBezTo>
                <a:cubicBezTo>
                  <a:pt x="1860006" y="462502"/>
                  <a:pt x="1893379" y="498084"/>
                  <a:pt x="1939352" y="525003"/>
                </a:cubicBezTo>
                <a:cubicBezTo>
                  <a:pt x="1952550" y="532797"/>
                  <a:pt x="1962664" y="547235"/>
                  <a:pt x="1979383" y="549095"/>
                </a:cubicBezTo>
                <a:cubicBezTo>
                  <a:pt x="2016500" y="553055"/>
                  <a:pt x="2011060" y="593940"/>
                  <a:pt x="2032970" y="611252"/>
                </a:cubicBezTo>
                <a:cubicBezTo>
                  <a:pt x="2035034" y="612878"/>
                  <a:pt x="2040092" y="634967"/>
                  <a:pt x="2044637" y="657225"/>
                </a:cubicBezTo>
                <a:lnTo>
                  <a:pt x="2046450" y="666352"/>
                </a:lnTo>
                <a:lnTo>
                  <a:pt x="2043509" y="667781"/>
                </a:lnTo>
                <a:lnTo>
                  <a:pt x="2042196" y="662709"/>
                </a:lnTo>
                <a:cubicBezTo>
                  <a:pt x="2039116" y="651261"/>
                  <a:pt x="2036317" y="642514"/>
                  <a:pt x="2035244" y="644730"/>
                </a:cubicBezTo>
                <a:cubicBezTo>
                  <a:pt x="2032399" y="650763"/>
                  <a:pt x="2027469" y="656137"/>
                  <a:pt x="2031373" y="663758"/>
                </a:cubicBezTo>
                <a:cubicBezTo>
                  <a:pt x="2032563" y="666171"/>
                  <a:pt x="2033366" y="673027"/>
                  <a:pt x="2036701" y="672471"/>
                </a:cubicBezTo>
                <a:cubicBezTo>
                  <a:pt x="2037813" y="672286"/>
                  <a:pt x="2039206" y="671278"/>
                  <a:pt x="2040989" y="669007"/>
                </a:cubicBezTo>
                <a:lnTo>
                  <a:pt x="2043509" y="667781"/>
                </a:lnTo>
                <a:lnTo>
                  <a:pt x="2045314" y="674752"/>
                </a:lnTo>
                <a:cubicBezTo>
                  <a:pt x="2047384" y="682973"/>
                  <a:pt x="2049364" y="691170"/>
                  <a:pt x="2050826" y="696895"/>
                </a:cubicBezTo>
                <a:lnTo>
                  <a:pt x="2051150" y="698083"/>
                </a:lnTo>
                <a:lnTo>
                  <a:pt x="2050479" y="708103"/>
                </a:lnTo>
                <a:cubicBezTo>
                  <a:pt x="2047138" y="735607"/>
                  <a:pt x="2037413" y="766704"/>
                  <a:pt x="2021667" y="768748"/>
                </a:cubicBezTo>
                <a:cubicBezTo>
                  <a:pt x="2038321" y="801742"/>
                  <a:pt x="2038321" y="801742"/>
                  <a:pt x="2001026" y="807600"/>
                </a:cubicBezTo>
                <a:cubicBezTo>
                  <a:pt x="2018815" y="828322"/>
                  <a:pt x="2019630" y="833746"/>
                  <a:pt x="2003043" y="841573"/>
                </a:cubicBezTo>
                <a:cubicBezTo>
                  <a:pt x="1987078" y="849136"/>
                  <a:pt x="1968540" y="852062"/>
                  <a:pt x="1954454" y="863318"/>
                </a:cubicBezTo>
                <a:cubicBezTo>
                  <a:pt x="1973021" y="889948"/>
                  <a:pt x="1981793" y="921149"/>
                  <a:pt x="2013756" y="933398"/>
                </a:cubicBezTo>
                <a:cubicBezTo>
                  <a:pt x="2018784" y="935289"/>
                  <a:pt x="2023200" y="943377"/>
                  <a:pt x="2020814" y="948060"/>
                </a:cubicBezTo>
                <a:cubicBezTo>
                  <a:pt x="2012501" y="965421"/>
                  <a:pt x="2032980" y="997439"/>
                  <a:pt x="1999694" y="1002071"/>
                </a:cubicBezTo>
                <a:cubicBezTo>
                  <a:pt x="1995594" y="1002694"/>
                  <a:pt x="1992260" y="1006198"/>
                  <a:pt x="1996260" y="1010788"/>
                </a:cubicBezTo>
                <a:cubicBezTo>
                  <a:pt x="2009977" y="1026437"/>
                  <a:pt x="1996091" y="1025815"/>
                  <a:pt x="1988056" y="1028144"/>
                </a:cubicBezTo>
                <a:cubicBezTo>
                  <a:pt x="1978318" y="1030895"/>
                  <a:pt x="1965850" y="1024289"/>
                  <a:pt x="1957824" y="1033281"/>
                </a:cubicBezTo>
                <a:cubicBezTo>
                  <a:pt x="1961396" y="1042367"/>
                  <a:pt x="1969502" y="1041973"/>
                  <a:pt x="1975645" y="1044674"/>
                </a:cubicBezTo>
                <a:cubicBezTo>
                  <a:pt x="1993618" y="1052670"/>
                  <a:pt x="2008752" y="1062335"/>
                  <a:pt x="2012817" y="1084246"/>
                </a:cubicBezTo>
                <a:cubicBezTo>
                  <a:pt x="2016139" y="1101942"/>
                  <a:pt x="2020251" y="1117551"/>
                  <a:pt x="1998012" y="1123751"/>
                </a:cubicBezTo>
                <a:cubicBezTo>
                  <a:pt x="1994517" y="1124716"/>
                  <a:pt x="1992995" y="1127069"/>
                  <a:pt x="1992789" y="1130104"/>
                </a:cubicBezTo>
                <a:cubicBezTo>
                  <a:pt x="1995858" y="1132908"/>
                  <a:pt x="1998836" y="1135836"/>
                  <a:pt x="2002236" y="1137903"/>
                </a:cubicBezTo>
                <a:cubicBezTo>
                  <a:pt x="2013624" y="1144667"/>
                  <a:pt x="2018713" y="1155034"/>
                  <a:pt x="2023435" y="1165899"/>
                </a:cubicBezTo>
                <a:cubicBezTo>
                  <a:pt x="2026462" y="1172823"/>
                  <a:pt x="2029800" y="1179615"/>
                  <a:pt x="2035208" y="1185490"/>
                </a:cubicBezTo>
                <a:cubicBezTo>
                  <a:pt x="2038513" y="1189134"/>
                  <a:pt x="2042333" y="1191791"/>
                  <a:pt x="2046850" y="1193215"/>
                </a:cubicBezTo>
                <a:cubicBezTo>
                  <a:pt x="2050799" y="1194535"/>
                  <a:pt x="2052187" y="1196426"/>
                  <a:pt x="2050187" y="1200006"/>
                </a:cubicBezTo>
                <a:cubicBezTo>
                  <a:pt x="2044556" y="1210251"/>
                  <a:pt x="2043350" y="1221315"/>
                  <a:pt x="2049990" y="1233932"/>
                </a:cubicBezTo>
                <a:cubicBezTo>
                  <a:pt x="2051998" y="1237741"/>
                  <a:pt x="2051516" y="1241149"/>
                  <a:pt x="2048331" y="1242710"/>
                </a:cubicBezTo>
                <a:cubicBezTo>
                  <a:pt x="2035094" y="1249334"/>
                  <a:pt x="2033719" y="1263674"/>
                  <a:pt x="2029492" y="1275930"/>
                </a:cubicBezTo>
                <a:cubicBezTo>
                  <a:pt x="2023502" y="1293333"/>
                  <a:pt x="2018334" y="1311072"/>
                  <a:pt x="2015196" y="1329833"/>
                </a:cubicBezTo>
                <a:cubicBezTo>
                  <a:pt x="2013350" y="1341039"/>
                  <a:pt x="2011596" y="1352122"/>
                  <a:pt x="2015858" y="1364335"/>
                </a:cubicBezTo>
                <a:cubicBezTo>
                  <a:pt x="2016860" y="1367329"/>
                  <a:pt x="2016253" y="1369894"/>
                  <a:pt x="2015170" y="1372232"/>
                </a:cubicBezTo>
                <a:cubicBezTo>
                  <a:pt x="2010635" y="1382439"/>
                  <a:pt x="2012998" y="1393019"/>
                  <a:pt x="2019257" y="1403832"/>
                </a:cubicBezTo>
                <a:cubicBezTo>
                  <a:pt x="2023108" y="1410365"/>
                  <a:pt x="2022905" y="1411220"/>
                  <a:pt x="2015624" y="1411223"/>
                </a:cubicBezTo>
                <a:cubicBezTo>
                  <a:pt x="2000860" y="1411357"/>
                  <a:pt x="1986168" y="1411245"/>
                  <a:pt x="1971985" y="1413782"/>
                </a:cubicBezTo>
                <a:cubicBezTo>
                  <a:pt x="1956082" y="1416619"/>
                  <a:pt x="1951610" y="1422099"/>
                  <a:pt x="1966206" y="1436993"/>
                </a:cubicBezTo>
                <a:cubicBezTo>
                  <a:pt x="1969330" y="1440158"/>
                  <a:pt x="1972178" y="1443697"/>
                  <a:pt x="1974002" y="1447754"/>
                </a:cubicBezTo>
                <a:cubicBezTo>
                  <a:pt x="1975370" y="1450979"/>
                  <a:pt x="1974945" y="1453294"/>
                  <a:pt x="1972546" y="1454950"/>
                </a:cubicBezTo>
                <a:cubicBezTo>
                  <a:pt x="1969762" y="1456982"/>
                  <a:pt x="1967717" y="1454386"/>
                  <a:pt x="1965670" y="1452516"/>
                </a:cubicBezTo>
                <a:cubicBezTo>
                  <a:pt x="1954561" y="1442472"/>
                  <a:pt x="1941527" y="1435764"/>
                  <a:pt x="1928933" y="1428314"/>
                </a:cubicBezTo>
                <a:cubicBezTo>
                  <a:pt x="1910872" y="1417535"/>
                  <a:pt x="1892134" y="1408112"/>
                  <a:pt x="1875468" y="1394863"/>
                </a:cubicBezTo>
                <a:cubicBezTo>
                  <a:pt x="1871210" y="1391493"/>
                  <a:pt x="1865571" y="1394348"/>
                  <a:pt x="1866020" y="1400268"/>
                </a:cubicBezTo>
                <a:cubicBezTo>
                  <a:pt x="1866468" y="1406189"/>
                  <a:pt x="1863504" y="1406289"/>
                  <a:pt x="1858896" y="1404990"/>
                </a:cubicBezTo>
                <a:cubicBezTo>
                  <a:pt x="1853372" y="1403481"/>
                  <a:pt x="1847849" y="1401970"/>
                  <a:pt x="1842400" y="1400216"/>
                </a:cubicBezTo>
                <a:cubicBezTo>
                  <a:pt x="1836713" y="1398348"/>
                  <a:pt x="1833646" y="1394090"/>
                  <a:pt x="1832282" y="1388684"/>
                </a:cubicBezTo>
                <a:cubicBezTo>
                  <a:pt x="1832018" y="1387664"/>
                  <a:pt x="1831818" y="1386520"/>
                  <a:pt x="1831924" y="1385578"/>
                </a:cubicBezTo>
                <a:lnTo>
                  <a:pt x="1832842" y="1384401"/>
                </a:lnTo>
                <a:lnTo>
                  <a:pt x="1834049" y="1383903"/>
                </a:lnTo>
                <a:cubicBezTo>
                  <a:pt x="1835301" y="1383359"/>
                  <a:pt x="1835377" y="1383220"/>
                  <a:pt x="1833405" y="1383680"/>
                </a:cubicBezTo>
                <a:lnTo>
                  <a:pt x="1832842" y="1384401"/>
                </a:lnTo>
                <a:lnTo>
                  <a:pt x="1827631" y="1386555"/>
                </a:lnTo>
                <a:cubicBezTo>
                  <a:pt x="1822159" y="1388874"/>
                  <a:pt x="1815463" y="1392037"/>
                  <a:pt x="1814508" y="1394492"/>
                </a:cubicBezTo>
                <a:cubicBezTo>
                  <a:pt x="1814434" y="1394737"/>
                  <a:pt x="1746947" y="1379564"/>
                  <a:pt x="1725537" y="1369261"/>
                </a:cubicBezTo>
                <a:cubicBezTo>
                  <a:pt x="1712210" y="1362805"/>
                  <a:pt x="1453259" y="1262256"/>
                  <a:pt x="1121393" y="1300561"/>
                </a:cubicBezTo>
                <a:cubicBezTo>
                  <a:pt x="1109682" y="1301924"/>
                  <a:pt x="1098576" y="1302904"/>
                  <a:pt x="1087231" y="1303770"/>
                </a:cubicBezTo>
                <a:cubicBezTo>
                  <a:pt x="986978" y="1312112"/>
                  <a:pt x="888210" y="1317859"/>
                  <a:pt x="847272" y="1325173"/>
                </a:cubicBezTo>
                <a:cubicBezTo>
                  <a:pt x="815265" y="1330975"/>
                  <a:pt x="653940" y="1376380"/>
                  <a:pt x="609922" y="1411659"/>
                </a:cubicBezTo>
                <a:cubicBezTo>
                  <a:pt x="564936" y="1447819"/>
                  <a:pt x="523346" y="1487498"/>
                  <a:pt x="481993" y="1527291"/>
                </a:cubicBezTo>
                <a:cubicBezTo>
                  <a:pt x="464057" y="1544491"/>
                  <a:pt x="444585" y="1560288"/>
                  <a:pt x="428986" y="1579832"/>
                </a:cubicBezTo>
                <a:cubicBezTo>
                  <a:pt x="413406" y="1599495"/>
                  <a:pt x="398813" y="1619854"/>
                  <a:pt x="381477" y="1638123"/>
                </a:cubicBezTo>
                <a:cubicBezTo>
                  <a:pt x="376530" y="1643377"/>
                  <a:pt x="371637" y="1648993"/>
                  <a:pt x="363420" y="1650118"/>
                </a:cubicBezTo>
                <a:cubicBezTo>
                  <a:pt x="361590" y="1650422"/>
                  <a:pt x="359596" y="1650368"/>
                  <a:pt x="357693" y="1650190"/>
                </a:cubicBezTo>
                <a:cubicBezTo>
                  <a:pt x="355571" y="1650019"/>
                  <a:pt x="353744" y="1648869"/>
                  <a:pt x="352667" y="1646846"/>
                </a:cubicBezTo>
                <a:cubicBezTo>
                  <a:pt x="351554" y="1644581"/>
                  <a:pt x="352673" y="1643211"/>
                  <a:pt x="354028" y="1641955"/>
                </a:cubicBezTo>
                <a:cubicBezTo>
                  <a:pt x="354999" y="1641074"/>
                  <a:pt x="355898" y="1639711"/>
                  <a:pt x="357289" y="1639422"/>
                </a:cubicBezTo>
                <a:cubicBezTo>
                  <a:pt x="366183" y="1637669"/>
                  <a:pt x="368481" y="1630202"/>
                  <a:pt x="371784" y="1623550"/>
                </a:cubicBezTo>
                <a:cubicBezTo>
                  <a:pt x="373233" y="1620714"/>
                  <a:pt x="374884" y="1618479"/>
                  <a:pt x="370883" y="1614616"/>
                </a:cubicBezTo>
                <a:cubicBezTo>
                  <a:pt x="367394" y="1611220"/>
                  <a:pt x="370195" y="1609309"/>
                  <a:pt x="373124" y="1608241"/>
                </a:cubicBezTo>
                <a:cubicBezTo>
                  <a:pt x="377206" y="1606771"/>
                  <a:pt x="382292" y="1606842"/>
                  <a:pt x="386470" y="1602340"/>
                </a:cubicBezTo>
                <a:cubicBezTo>
                  <a:pt x="368302" y="1602589"/>
                  <a:pt x="362339" y="1614298"/>
                  <a:pt x="355700" y="1625181"/>
                </a:cubicBezTo>
                <a:cubicBezTo>
                  <a:pt x="353206" y="1629142"/>
                  <a:pt x="351808" y="1633792"/>
                  <a:pt x="349826" y="1638219"/>
                </a:cubicBezTo>
                <a:cubicBezTo>
                  <a:pt x="347329" y="1643634"/>
                  <a:pt x="343524" y="1644004"/>
                  <a:pt x="337986" y="1639466"/>
                </a:cubicBezTo>
                <a:cubicBezTo>
                  <a:pt x="333072" y="1635392"/>
                  <a:pt x="331040" y="1635823"/>
                  <a:pt x="330482" y="1641657"/>
                </a:cubicBezTo>
                <a:cubicBezTo>
                  <a:pt x="329646" y="1650770"/>
                  <a:pt x="325556" y="1657329"/>
                  <a:pt x="317482" y="1660871"/>
                </a:cubicBezTo>
                <a:cubicBezTo>
                  <a:pt x="316603" y="1661264"/>
                  <a:pt x="315647" y="1661871"/>
                  <a:pt x="314646" y="1662102"/>
                </a:cubicBezTo>
                <a:cubicBezTo>
                  <a:pt x="313647" y="1662332"/>
                  <a:pt x="312605" y="1662186"/>
                  <a:pt x="311554" y="1661070"/>
                </a:cubicBezTo>
                <a:cubicBezTo>
                  <a:pt x="309728" y="1659193"/>
                  <a:pt x="310701" y="1656859"/>
                  <a:pt x="311545" y="1655134"/>
                </a:cubicBezTo>
                <a:cubicBezTo>
                  <a:pt x="313068" y="1652055"/>
                  <a:pt x="314390" y="1649104"/>
                  <a:pt x="314614" y="1645462"/>
                </a:cubicBezTo>
                <a:cubicBezTo>
                  <a:pt x="314801" y="1643033"/>
                  <a:pt x="314952" y="1640362"/>
                  <a:pt x="313142" y="1638607"/>
                </a:cubicBezTo>
                <a:cubicBezTo>
                  <a:pt x="305616" y="1631107"/>
                  <a:pt x="309683" y="1627336"/>
                  <a:pt x="314556" y="1623053"/>
                </a:cubicBezTo>
                <a:cubicBezTo>
                  <a:pt x="321298" y="1617253"/>
                  <a:pt x="323030" y="1608959"/>
                  <a:pt x="319806" y="1599255"/>
                </a:cubicBezTo>
                <a:cubicBezTo>
                  <a:pt x="318549" y="1595299"/>
                  <a:pt x="318626" y="1592874"/>
                  <a:pt x="323146" y="1592843"/>
                </a:cubicBezTo>
                <a:cubicBezTo>
                  <a:pt x="324902" y="1592784"/>
                  <a:pt x="325142" y="1591443"/>
                  <a:pt x="325583" y="1589975"/>
                </a:cubicBezTo>
                <a:cubicBezTo>
                  <a:pt x="334508" y="1555393"/>
                  <a:pt x="350324" y="1524818"/>
                  <a:pt x="370015" y="1496536"/>
                </a:cubicBezTo>
                <a:cubicBezTo>
                  <a:pt x="385986" y="1473588"/>
                  <a:pt x="404257" y="1452743"/>
                  <a:pt x="423387" y="1432474"/>
                </a:cubicBezTo>
                <a:cubicBezTo>
                  <a:pt x="423956" y="1431850"/>
                  <a:pt x="424506" y="1431105"/>
                  <a:pt x="424653" y="1429888"/>
                </a:cubicBezTo>
                <a:cubicBezTo>
                  <a:pt x="414588" y="1432649"/>
                  <a:pt x="406329" y="1437894"/>
                  <a:pt x="398489" y="1443730"/>
                </a:cubicBezTo>
                <a:cubicBezTo>
                  <a:pt x="377646" y="1459210"/>
                  <a:pt x="361077" y="1478908"/>
                  <a:pt x="344235" y="1498251"/>
                </a:cubicBezTo>
                <a:cubicBezTo>
                  <a:pt x="333990" y="1510104"/>
                  <a:pt x="323362" y="1521607"/>
                  <a:pt x="311709" y="1532174"/>
                </a:cubicBezTo>
                <a:cubicBezTo>
                  <a:pt x="309768" y="1533936"/>
                  <a:pt x="308556" y="1536157"/>
                  <a:pt x="307346" y="1538378"/>
                </a:cubicBezTo>
                <a:cubicBezTo>
                  <a:pt x="306649" y="1539613"/>
                  <a:pt x="305714" y="1540735"/>
                  <a:pt x="303885" y="1540312"/>
                </a:cubicBezTo>
                <a:cubicBezTo>
                  <a:pt x="301599" y="1539783"/>
                  <a:pt x="301108" y="1537982"/>
                  <a:pt x="300616" y="1536182"/>
                </a:cubicBezTo>
                <a:cubicBezTo>
                  <a:pt x="299089" y="1530419"/>
                  <a:pt x="299737" y="1525188"/>
                  <a:pt x="301738" y="1520154"/>
                </a:cubicBezTo>
                <a:cubicBezTo>
                  <a:pt x="306972" y="1507258"/>
                  <a:pt x="316043" y="1497141"/>
                  <a:pt x="325516" y="1487494"/>
                </a:cubicBezTo>
                <a:cubicBezTo>
                  <a:pt x="337773" y="1475089"/>
                  <a:pt x="349521" y="1462217"/>
                  <a:pt x="359878" y="1448180"/>
                </a:cubicBezTo>
                <a:cubicBezTo>
                  <a:pt x="360612" y="1447186"/>
                  <a:pt x="362168" y="1446527"/>
                  <a:pt x="361202" y="1443774"/>
                </a:cubicBezTo>
                <a:cubicBezTo>
                  <a:pt x="354369" y="1450424"/>
                  <a:pt x="347955" y="1456939"/>
                  <a:pt x="341396" y="1463217"/>
                </a:cubicBezTo>
                <a:cubicBezTo>
                  <a:pt x="334947" y="1469491"/>
                  <a:pt x="328387" y="1475769"/>
                  <a:pt x="321920" y="1481922"/>
                </a:cubicBezTo>
                <a:cubicBezTo>
                  <a:pt x="320381" y="1483428"/>
                  <a:pt x="318823" y="1485539"/>
                  <a:pt x="316026" y="1483817"/>
                </a:cubicBezTo>
                <a:cubicBezTo>
                  <a:pt x="313120" y="1482098"/>
                  <a:pt x="312996" y="1479073"/>
                  <a:pt x="313293" y="1476640"/>
                </a:cubicBezTo>
                <a:cubicBezTo>
                  <a:pt x="314309" y="1469459"/>
                  <a:pt x="316990" y="1463070"/>
                  <a:pt x="320987" y="1457363"/>
                </a:cubicBezTo>
                <a:cubicBezTo>
                  <a:pt x="334700" y="1438488"/>
                  <a:pt x="351319" y="1422060"/>
                  <a:pt x="366421" y="1404350"/>
                </a:cubicBezTo>
                <a:cubicBezTo>
                  <a:pt x="374576" y="1394748"/>
                  <a:pt x="381873" y="1384569"/>
                  <a:pt x="388676" y="1374043"/>
                </a:cubicBezTo>
                <a:cubicBezTo>
                  <a:pt x="390198" y="1371690"/>
                  <a:pt x="389763" y="1369525"/>
                  <a:pt x="388815" y="1366891"/>
                </a:cubicBezTo>
                <a:cubicBezTo>
                  <a:pt x="385008" y="1356238"/>
                  <a:pt x="387867" y="1352507"/>
                  <a:pt x="399153" y="1354187"/>
                </a:cubicBezTo>
                <a:cubicBezTo>
                  <a:pt x="402647" y="1354676"/>
                  <a:pt x="404861" y="1353995"/>
                  <a:pt x="406567" y="1351394"/>
                </a:cubicBezTo>
                <a:cubicBezTo>
                  <a:pt x="427105" y="1319207"/>
                  <a:pt x="452997" y="1291806"/>
                  <a:pt x="482069" y="1267205"/>
                </a:cubicBezTo>
                <a:cubicBezTo>
                  <a:pt x="493922" y="1257237"/>
                  <a:pt x="506286" y="1247735"/>
                  <a:pt x="518959" y="1238829"/>
                </a:cubicBezTo>
                <a:cubicBezTo>
                  <a:pt x="518868" y="1238227"/>
                  <a:pt x="518760" y="1237504"/>
                  <a:pt x="518670" y="1236900"/>
                </a:cubicBezTo>
                <a:cubicBezTo>
                  <a:pt x="518432" y="1236061"/>
                  <a:pt x="518250" y="1235582"/>
                  <a:pt x="518032" y="1234863"/>
                </a:cubicBezTo>
                <a:cubicBezTo>
                  <a:pt x="500338" y="1248541"/>
                  <a:pt x="482918" y="1262574"/>
                  <a:pt x="466046" y="1277315"/>
                </a:cubicBezTo>
                <a:cubicBezTo>
                  <a:pt x="420302" y="1317256"/>
                  <a:pt x="377281" y="1359890"/>
                  <a:pt x="333346" y="1401587"/>
                </a:cubicBezTo>
                <a:cubicBezTo>
                  <a:pt x="318580" y="1415651"/>
                  <a:pt x="307887" y="1433334"/>
                  <a:pt x="295020" y="1449030"/>
                </a:cubicBezTo>
                <a:cubicBezTo>
                  <a:pt x="286442" y="1459495"/>
                  <a:pt x="278375" y="1470426"/>
                  <a:pt x="267879" y="1479137"/>
                </a:cubicBezTo>
                <a:cubicBezTo>
                  <a:pt x="263556" y="1482676"/>
                  <a:pt x="258960" y="1485859"/>
                  <a:pt x="252355" y="1485233"/>
                </a:cubicBezTo>
                <a:cubicBezTo>
                  <a:pt x="249776" y="1484957"/>
                  <a:pt x="246813" y="1484329"/>
                  <a:pt x="245464" y="1481225"/>
                </a:cubicBezTo>
                <a:cubicBezTo>
                  <a:pt x="244224" y="1478118"/>
                  <a:pt x="246312" y="1476593"/>
                  <a:pt x="248199" y="1475198"/>
                </a:cubicBezTo>
                <a:cubicBezTo>
                  <a:pt x="248694" y="1474817"/>
                  <a:pt x="249170" y="1474317"/>
                  <a:pt x="249719" y="1474298"/>
                </a:cubicBezTo>
                <a:cubicBezTo>
                  <a:pt x="260039" y="1473224"/>
                  <a:pt x="261078" y="1463982"/>
                  <a:pt x="265022" y="1457187"/>
                </a:cubicBezTo>
                <a:cubicBezTo>
                  <a:pt x="266251" y="1455086"/>
                  <a:pt x="266052" y="1453033"/>
                  <a:pt x="264043" y="1450679"/>
                </a:cubicBezTo>
                <a:cubicBezTo>
                  <a:pt x="260427" y="1446440"/>
                  <a:pt x="262223" y="1444441"/>
                  <a:pt x="265994" y="1443103"/>
                </a:cubicBezTo>
                <a:cubicBezTo>
                  <a:pt x="269764" y="1441764"/>
                  <a:pt x="273991" y="1441259"/>
                  <a:pt x="277856" y="1438342"/>
                </a:cubicBezTo>
                <a:cubicBezTo>
                  <a:pt x="270706" y="1436282"/>
                  <a:pt x="266348" y="1438850"/>
                  <a:pt x="262409" y="1442012"/>
                </a:cubicBezTo>
                <a:cubicBezTo>
                  <a:pt x="253526" y="1448973"/>
                  <a:pt x="248626" y="1458951"/>
                  <a:pt x="244092" y="1469157"/>
                </a:cubicBezTo>
                <a:cubicBezTo>
                  <a:pt x="243174" y="1471127"/>
                  <a:pt x="242512" y="1473329"/>
                  <a:pt x="241101" y="1474951"/>
                </a:cubicBezTo>
                <a:cubicBezTo>
                  <a:pt x="238498" y="1478189"/>
                  <a:pt x="235259" y="1478661"/>
                  <a:pt x="230946" y="1474930"/>
                </a:cubicBezTo>
                <a:cubicBezTo>
                  <a:pt x="225246" y="1470034"/>
                  <a:pt x="223544" y="1470455"/>
                  <a:pt x="222876" y="1477019"/>
                </a:cubicBezTo>
                <a:cubicBezTo>
                  <a:pt x="222002" y="1485891"/>
                  <a:pt x="217986" y="1492204"/>
                  <a:pt x="210022" y="1495743"/>
                </a:cubicBezTo>
                <a:cubicBezTo>
                  <a:pt x="208375" y="1496526"/>
                  <a:pt x="206653" y="1497553"/>
                  <a:pt x="204551" y="1496049"/>
                </a:cubicBezTo>
                <a:cubicBezTo>
                  <a:pt x="202304" y="1494307"/>
                  <a:pt x="203350" y="1492455"/>
                  <a:pt x="203865" y="1490741"/>
                </a:cubicBezTo>
                <a:cubicBezTo>
                  <a:pt x="204563" y="1488052"/>
                  <a:pt x="205482" y="1485357"/>
                  <a:pt x="206053" y="1482552"/>
                </a:cubicBezTo>
                <a:cubicBezTo>
                  <a:pt x="207140" y="1478033"/>
                  <a:pt x="206763" y="1473321"/>
                  <a:pt x="202817" y="1469093"/>
                </a:cubicBezTo>
                <a:cubicBezTo>
                  <a:pt x="199930" y="1466041"/>
                  <a:pt x="199842" y="1463985"/>
                  <a:pt x="202700" y="1461708"/>
                </a:cubicBezTo>
                <a:cubicBezTo>
                  <a:pt x="211895" y="1454615"/>
                  <a:pt x="217050" y="1445598"/>
                  <a:pt x="211471" y="1431976"/>
                </a:cubicBezTo>
                <a:cubicBezTo>
                  <a:pt x="210632" y="1430066"/>
                  <a:pt x="211001" y="1428115"/>
                  <a:pt x="213105" y="1428166"/>
                </a:cubicBezTo>
                <a:cubicBezTo>
                  <a:pt x="217770" y="1428372"/>
                  <a:pt x="218067" y="1425213"/>
                  <a:pt x="218896" y="1421914"/>
                </a:cubicBezTo>
                <a:cubicBezTo>
                  <a:pt x="227047" y="1390265"/>
                  <a:pt x="241506" y="1362401"/>
                  <a:pt x="259072" y="1336129"/>
                </a:cubicBezTo>
                <a:cubicBezTo>
                  <a:pt x="276455" y="1310105"/>
                  <a:pt x="296872" y="1286644"/>
                  <a:pt x="318969" y="1264095"/>
                </a:cubicBezTo>
                <a:cubicBezTo>
                  <a:pt x="311942" y="1265059"/>
                  <a:pt x="303391" y="1269828"/>
                  <a:pt x="295279" y="1275310"/>
                </a:cubicBezTo>
                <a:cubicBezTo>
                  <a:pt x="273869" y="1289962"/>
                  <a:pt x="257374" y="1309414"/>
                  <a:pt x="240496" y="1328516"/>
                </a:cubicBezTo>
                <a:cubicBezTo>
                  <a:pt x="228711" y="1341875"/>
                  <a:pt x="217311" y="1355584"/>
                  <a:pt x="203609" y="1367190"/>
                </a:cubicBezTo>
                <a:cubicBezTo>
                  <a:pt x="202034" y="1368454"/>
                  <a:pt x="201062" y="1370061"/>
                  <a:pt x="200364" y="1372023"/>
                </a:cubicBezTo>
                <a:cubicBezTo>
                  <a:pt x="199739" y="1373740"/>
                  <a:pt x="198657" y="1375352"/>
                  <a:pt x="196243" y="1374706"/>
                </a:cubicBezTo>
                <a:cubicBezTo>
                  <a:pt x="193811" y="1373940"/>
                  <a:pt x="193265" y="1371778"/>
                  <a:pt x="192975" y="1369850"/>
                </a:cubicBezTo>
                <a:cubicBezTo>
                  <a:pt x="192218" y="1362606"/>
                  <a:pt x="193106" y="1356035"/>
                  <a:pt x="196298" y="1350114"/>
                </a:cubicBezTo>
                <a:cubicBezTo>
                  <a:pt x="202463" y="1338277"/>
                  <a:pt x="211643" y="1328882"/>
                  <a:pt x="220824" y="1319488"/>
                </a:cubicBezTo>
                <a:cubicBezTo>
                  <a:pt x="233558" y="1306582"/>
                  <a:pt x="245032" y="1292629"/>
                  <a:pt x="254952" y="1277152"/>
                </a:cubicBezTo>
                <a:cubicBezTo>
                  <a:pt x="247275" y="1284800"/>
                  <a:pt x="239616" y="1292569"/>
                  <a:pt x="231829" y="1300220"/>
                </a:cubicBezTo>
                <a:cubicBezTo>
                  <a:pt x="225966" y="1305990"/>
                  <a:pt x="219847" y="1311525"/>
                  <a:pt x="213856" y="1317178"/>
                </a:cubicBezTo>
                <a:cubicBezTo>
                  <a:pt x="212408" y="1318560"/>
                  <a:pt x="210869" y="1320065"/>
                  <a:pt x="208292" y="1318335"/>
                </a:cubicBezTo>
                <a:cubicBezTo>
                  <a:pt x="205971" y="1316838"/>
                  <a:pt x="205956" y="1314537"/>
                  <a:pt x="206069" y="1312353"/>
                </a:cubicBezTo>
                <a:cubicBezTo>
                  <a:pt x="206429" y="1303739"/>
                  <a:pt x="210008" y="1296714"/>
                  <a:pt x="214792" y="1290375"/>
                </a:cubicBezTo>
                <a:cubicBezTo>
                  <a:pt x="220603" y="1282791"/>
                  <a:pt x="226798" y="1275556"/>
                  <a:pt x="233212" y="1268314"/>
                </a:cubicBezTo>
                <a:cubicBezTo>
                  <a:pt x="225488" y="1270512"/>
                  <a:pt x="217764" y="1272711"/>
                  <a:pt x="209985" y="1274547"/>
                </a:cubicBezTo>
                <a:cubicBezTo>
                  <a:pt x="211507" y="1260444"/>
                  <a:pt x="219544" y="1257387"/>
                  <a:pt x="226792" y="1254963"/>
                </a:cubicBezTo>
                <a:cubicBezTo>
                  <a:pt x="236585" y="1251847"/>
                  <a:pt x="245830" y="1248023"/>
                  <a:pt x="254893" y="1243720"/>
                </a:cubicBezTo>
                <a:cubicBezTo>
                  <a:pt x="258357" y="1239606"/>
                  <a:pt x="261838" y="1235612"/>
                  <a:pt x="265174" y="1231381"/>
                </a:cubicBezTo>
                <a:cubicBezTo>
                  <a:pt x="268603" y="1227026"/>
                  <a:pt x="271810" y="1222678"/>
                  <a:pt x="274983" y="1218089"/>
                </a:cubicBezTo>
                <a:cubicBezTo>
                  <a:pt x="277238" y="1214743"/>
                  <a:pt x="280114" y="1211861"/>
                  <a:pt x="276097" y="1206423"/>
                </a:cubicBezTo>
                <a:cubicBezTo>
                  <a:pt x="274290" y="1203940"/>
                  <a:pt x="281556" y="1189886"/>
                  <a:pt x="284394" y="1188942"/>
                </a:cubicBezTo>
                <a:cubicBezTo>
                  <a:pt x="284814" y="1188807"/>
                  <a:pt x="285236" y="1188671"/>
                  <a:pt x="285564" y="1188660"/>
                </a:cubicBezTo>
                <a:cubicBezTo>
                  <a:pt x="292004" y="1188929"/>
                  <a:pt x="292815" y="1184782"/>
                  <a:pt x="292146" y="1179596"/>
                </a:cubicBezTo>
                <a:cubicBezTo>
                  <a:pt x="291495" y="1174530"/>
                  <a:pt x="289455" y="1168299"/>
                  <a:pt x="298508" y="1170539"/>
                </a:cubicBezTo>
                <a:cubicBezTo>
                  <a:pt x="299532" y="1170747"/>
                  <a:pt x="299644" y="1170016"/>
                  <a:pt x="299955" y="1169157"/>
                </a:cubicBezTo>
                <a:cubicBezTo>
                  <a:pt x="306154" y="1147265"/>
                  <a:pt x="319572" y="1130097"/>
                  <a:pt x="332770" y="1112935"/>
                </a:cubicBezTo>
                <a:cubicBezTo>
                  <a:pt x="333521" y="1112062"/>
                  <a:pt x="334273" y="1111189"/>
                  <a:pt x="335024" y="1110316"/>
                </a:cubicBezTo>
                <a:cubicBezTo>
                  <a:pt x="319191" y="1115089"/>
                  <a:pt x="265666" y="1122341"/>
                  <a:pt x="249476" y="1121069"/>
                </a:cubicBezTo>
                <a:cubicBezTo>
                  <a:pt x="235080" y="1119979"/>
                  <a:pt x="159000" y="1148948"/>
                  <a:pt x="144761" y="1165054"/>
                </a:cubicBezTo>
                <a:cubicBezTo>
                  <a:pt x="140625" y="1152958"/>
                  <a:pt x="144841" y="1147971"/>
                  <a:pt x="147960" y="1142293"/>
                </a:cubicBezTo>
                <a:cubicBezTo>
                  <a:pt x="152380" y="1134270"/>
                  <a:pt x="152426" y="1128696"/>
                  <a:pt x="140945" y="1122784"/>
                </a:cubicBezTo>
                <a:cubicBezTo>
                  <a:pt x="108074" y="1105962"/>
                  <a:pt x="108313" y="1105348"/>
                  <a:pt x="132995" y="1080169"/>
                </a:cubicBezTo>
                <a:cubicBezTo>
                  <a:pt x="134149" y="1079040"/>
                  <a:pt x="132966" y="1075567"/>
                  <a:pt x="132932" y="1073145"/>
                </a:cubicBezTo>
                <a:cubicBezTo>
                  <a:pt x="125034" y="1069777"/>
                  <a:pt x="117774" y="1079470"/>
                  <a:pt x="107471" y="1069641"/>
                </a:cubicBezTo>
                <a:cubicBezTo>
                  <a:pt x="138659" y="1023892"/>
                  <a:pt x="189934" y="979646"/>
                  <a:pt x="237170" y="944501"/>
                </a:cubicBezTo>
                <a:cubicBezTo>
                  <a:pt x="193257" y="934956"/>
                  <a:pt x="173695" y="974378"/>
                  <a:pt x="141885" y="970482"/>
                </a:cubicBezTo>
                <a:cubicBezTo>
                  <a:pt x="124594" y="958951"/>
                  <a:pt x="167767" y="937873"/>
                  <a:pt x="122894" y="933690"/>
                </a:cubicBezTo>
                <a:cubicBezTo>
                  <a:pt x="140401" y="922440"/>
                  <a:pt x="153005" y="911599"/>
                  <a:pt x="164349" y="898983"/>
                </a:cubicBezTo>
                <a:cubicBezTo>
                  <a:pt x="184453" y="876379"/>
                  <a:pt x="186889" y="861761"/>
                  <a:pt x="171729" y="832835"/>
                </a:cubicBezTo>
                <a:cubicBezTo>
                  <a:pt x="161695" y="813791"/>
                  <a:pt x="148713" y="796420"/>
                  <a:pt x="154364" y="773093"/>
                </a:cubicBezTo>
                <a:cubicBezTo>
                  <a:pt x="158248" y="757093"/>
                  <a:pt x="154275" y="746809"/>
                  <a:pt x="131632" y="754718"/>
                </a:cubicBezTo>
                <a:cubicBezTo>
                  <a:pt x="107194" y="763172"/>
                  <a:pt x="95396" y="749276"/>
                  <a:pt x="97724" y="721457"/>
                </a:cubicBezTo>
                <a:cubicBezTo>
                  <a:pt x="99233" y="703599"/>
                  <a:pt x="94009" y="698202"/>
                  <a:pt x="76752" y="700842"/>
                </a:cubicBezTo>
                <a:cubicBezTo>
                  <a:pt x="57665" y="703786"/>
                  <a:pt x="40962" y="715978"/>
                  <a:pt x="16087" y="711242"/>
                </a:cubicBezTo>
                <a:cubicBezTo>
                  <a:pt x="30443" y="678294"/>
                  <a:pt x="72878" y="686073"/>
                  <a:pt x="90653" y="654584"/>
                </a:cubicBezTo>
                <a:cubicBezTo>
                  <a:pt x="63958" y="655362"/>
                  <a:pt x="43557" y="656170"/>
                  <a:pt x="24812" y="663584"/>
                </a:cubicBezTo>
                <a:cubicBezTo>
                  <a:pt x="16994" y="666634"/>
                  <a:pt x="8410" y="669708"/>
                  <a:pt x="2404" y="660583"/>
                </a:cubicBezTo>
                <a:cubicBezTo>
                  <a:pt x="-4769" y="649559"/>
                  <a:pt x="5794" y="644964"/>
                  <a:pt x="12183" y="642689"/>
                </a:cubicBezTo>
                <a:cubicBezTo>
                  <a:pt x="30212" y="636389"/>
                  <a:pt x="42692" y="622523"/>
                  <a:pt x="56815" y="611508"/>
                </a:cubicBezTo>
                <a:cubicBezTo>
                  <a:pt x="87716" y="587331"/>
                  <a:pt x="122599" y="566896"/>
                  <a:pt x="146002" y="528070"/>
                </a:cubicBezTo>
                <a:cubicBezTo>
                  <a:pt x="110894" y="538943"/>
                  <a:pt x="86947" y="562402"/>
                  <a:pt x="53605" y="568128"/>
                </a:cubicBezTo>
                <a:cubicBezTo>
                  <a:pt x="77936" y="532542"/>
                  <a:pt x="112422" y="508728"/>
                  <a:pt x="144533" y="482331"/>
                </a:cubicBezTo>
                <a:cubicBezTo>
                  <a:pt x="153674" y="474875"/>
                  <a:pt x="163378" y="469703"/>
                  <a:pt x="163364" y="454197"/>
                </a:cubicBezTo>
                <a:cubicBezTo>
                  <a:pt x="163373" y="424156"/>
                  <a:pt x="172924" y="398880"/>
                  <a:pt x="199601" y="384777"/>
                </a:cubicBezTo>
                <a:cubicBezTo>
                  <a:pt x="199803" y="384650"/>
                  <a:pt x="197595" y="380242"/>
                  <a:pt x="196137" y="377142"/>
                </a:cubicBezTo>
                <a:cubicBezTo>
                  <a:pt x="178537" y="376765"/>
                  <a:pt x="167478" y="394944"/>
                  <a:pt x="144214" y="389913"/>
                </a:cubicBezTo>
                <a:cubicBezTo>
                  <a:pt x="161905" y="365211"/>
                  <a:pt x="176556" y="343034"/>
                  <a:pt x="205134" y="330564"/>
                </a:cubicBezTo>
                <a:cubicBezTo>
                  <a:pt x="228018" y="320587"/>
                  <a:pt x="257209" y="314396"/>
                  <a:pt x="270335" y="284275"/>
                </a:cubicBezTo>
                <a:cubicBezTo>
                  <a:pt x="249048" y="279178"/>
                  <a:pt x="234875" y="286923"/>
                  <a:pt x="220394" y="292619"/>
                </a:cubicBezTo>
                <a:cubicBezTo>
                  <a:pt x="198098" y="301365"/>
                  <a:pt x="176403" y="311180"/>
                  <a:pt x="154123" y="320046"/>
                </a:cubicBezTo>
                <a:cubicBezTo>
                  <a:pt x="145684" y="323359"/>
                  <a:pt x="136259" y="325978"/>
                  <a:pt x="128340" y="311465"/>
                </a:cubicBezTo>
                <a:cubicBezTo>
                  <a:pt x="157619" y="307330"/>
                  <a:pt x="172542" y="286962"/>
                  <a:pt x="188414" y="267772"/>
                </a:cubicBezTo>
                <a:cubicBezTo>
                  <a:pt x="197377" y="256931"/>
                  <a:pt x="203838" y="242662"/>
                  <a:pt x="223518" y="247329"/>
                </a:cubicBezTo>
                <a:cubicBezTo>
                  <a:pt x="233924" y="249765"/>
                  <a:pt x="239113" y="241717"/>
                  <a:pt x="236566" y="232111"/>
                </a:cubicBezTo>
                <a:cubicBezTo>
                  <a:pt x="227725" y="198248"/>
                  <a:pt x="249095" y="185536"/>
                  <a:pt x="272158" y="178219"/>
                </a:cubicBezTo>
                <a:cubicBezTo>
                  <a:pt x="315740" y="164274"/>
                  <a:pt x="349248" y="133952"/>
                  <a:pt x="391098" y="116554"/>
                </a:cubicBezTo>
                <a:cubicBezTo>
                  <a:pt x="431811" y="99677"/>
                  <a:pt x="744020" y="17213"/>
                  <a:pt x="824736" y="7349"/>
                </a:cubicBezTo>
                <a:cubicBezTo>
                  <a:pt x="855607" y="3576"/>
                  <a:pt x="886157" y="1334"/>
                  <a:pt x="916305" y="445"/>
                </a:cubicBezTo>
                <a:close/>
              </a:path>
            </a:pathLst>
          </a:custGeom>
        </p:spPr>
        <p:txBody>
          <a:bodyPr wrap="square" rtlCol="0" anchor="ctr">
            <a:noAutofit/>
          </a:bodyPr>
          <a:lstStyle>
            <a:lvl1pPr algn="ctr">
              <a:buNone/>
              <a:defRPr/>
            </a:lvl1pPr>
          </a:lstStyle>
          <a:p>
            <a:pPr rtl="0"/>
            <a:r>
              <a:rPr lang="nl-NL" noProof="0"/>
              <a:t>Klik op het pictogram als u een afbeelding wilt toevoegen</a:t>
            </a:r>
          </a:p>
        </p:txBody>
      </p:sp>
      <p:sp>
        <p:nvSpPr>
          <p:cNvPr id="35" name="Tijdelijke aanduiding voor afbeelding 34">
            <a:extLst>
              <a:ext uri="{FF2B5EF4-FFF2-40B4-BE49-F238E27FC236}">
                <a16:creationId xmlns:a16="http://schemas.microsoft.com/office/drawing/2014/main" id="{BD40DE90-4612-4826-930E-6AE003A47C94}"/>
              </a:ext>
            </a:extLst>
          </p:cNvPr>
          <p:cNvSpPr>
            <a:spLocks noGrp="1"/>
          </p:cNvSpPr>
          <p:nvPr>
            <p:ph type="pic" sz="quarter" idx="17"/>
          </p:nvPr>
        </p:nvSpPr>
        <p:spPr>
          <a:xfrm>
            <a:off x="9810369" y="2139888"/>
            <a:ext cx="2053232" cy="1662194"/>
          </a:xfrm>
          <a:custGeom>
            <a:avLst/>
            <a:gdLst>
              <a:gd name="connsiteX0" fmla="*/ 1747 w 2053232"/>
              <a:gd name="connsiteY0" fmla="*/ 969110 h 1662194"/>
              <a:gd name="connsiteX1" fmla="*/ 2599 w 2053232"/>
              <a:gd name="connsiteY1" fmla="*/ 973994 h 1662194"/>
              <a:gd name="connsiteX2" fmla="*/ 5336 w 2053232"/>
              <a:gd name="connsiteY2" fmla="*/ 988563 h 1662194"/>
              <a:gd name="connsiteX3" fmla="*/ 6783 w 2053232"/>
              <a:gd name="connsiteY3" fmla="*/ 995844 h 1662194"/>
              <a:gd name="connsiteX4" fmla="*/ 6162 w 2053232"/>
              <a:gd name="connsiteY4" fmla="*/ 996145 h 1662194"/>
              <a:gd name="connsiteX5" fmla="*/ 1451 w 2053232"/>
              <a:gd name="connsiteY5" fmla="*/ 973537 h 1662194"/>
              <a:gd name="connsiteX6" fmla="*/ 1 w 2053232"/>
              <a:gd name="connsiteY6" fmla="*/ 957986 h 1662194"/>
              <a:gd name="connsiteX7" fmla="*/ 655 w 2053232"/>
              <a:gd name="connsiteY7" fmla="*/ 958871 h 1662194"/>
              <a:gd name="connsiteX8" fmla="*/ 2083 w 2053232"/>
              <a:gd name="connsiteY8" fmla="*/ 964112 h 1662194"/>
              <a:gd name="connsiteX9" fmla="*/ 1747 w 2053232"/>
              <a:gd name="connsiteY9" fmla="*/ 969110 h 1662194"/>
              <a:gd name="connsiteX10" fmla="*/ 711 w 2053232"/>
              <a:gd name="connsiteY10" fmla="*/ 963168 h 1662194"/>
              <a:gd name="connsiteX11" fmla="*/ 1 w 2053232"/>
              <a:gd name="connsiteY11" fmla="*/ 957986 h 1662194"/>
              <a:gd name="connsiteX12" fmla="*/ 1709192 w 2053232"/>
              <a:gd name="connsiteY12" fmla="*/ 427290 h 1662194"/>
              <a:gd name="connsiteX13" fmla="*/ 1697211 w 2053232"/>
              <a:gd name="connsiteY13" fmla="*/ 437869 h 1662194"/>
              <a:gd name="connsiteX14" fmla="*/ 1704733 w 2053232"/>
              <a:gd name="connsiteY14" fmla="*/ 435072 h 1662194"/>
              <a:gd name="connsiteX15" fmla="*/ 1710506 w 2053232"/>
              <a:gd name="connsiteY15" fmla="*/ 428699 h 1662194"/>
              <a:gd name="connsiteX16" fmla="*/ 1709192 w 2053232"/>
              <a:gd name="connsiteY16" fmla="*/ 427290 h 1662194"/>
              <a:gd name="connsiteX17" fmla="*/ 1602977 w 2053232"/>
              <a:gd name="connsiteY17" fmla="*/ 260909 h 1662194"/>
              <a:gd name="connsiteX18" fmla="*/ 1531109 w 2053232"/>
              <a:gd name="connsiteY18" fmla="*/ 324503 h 1662194"/>
              <a:gd name="connsiteX19" fmla="*/ 1532534 w 2053232"/>
              <a:gd name="connsiteY19" fmla="*/ 325909 h 1662194"/>
              <a:gd name="connsiteX20" fmla="*/ 1602977 w 2053232"/>
              <a:gd name="connsiteY20" fmla="*/ 260909 h 1662194"/>
              <a:gd name="connsiteX21" fmla="*/ 1738586 w 2053232"/>
              <a:gd name="connsiteY21" fmla="*/ 93 h 1662194"/>
              <a:gd name="connsiteX22" fmla="*/ 1741678 w 2053232"/>
              <a:gd name="connsiteY22" fmla="*/ 1125 h 1662194"/>
              <a:gd name="connsiteX23" fmla="*/ 1741688 w 2053232"/>
              <a:gd name="connsiteY23" fmla="*/ 7060 h 1662194"/>
              <a:gd name="connsiteX24" fmla="*/ 1738619 w 2053232"/>
              <a:gd name="connsiteY24" fmla="*/ 16733 h 1662194"/>
              <a:gd name="connsiteX25" fmla="*/ 1740091 w 2053232"/>
              <a:gd name="connsiteY25" fmla="*/ 23588 h 1662194"/>
              <a:gd name="connsiteX26" fmla="*/ 1738677 w 2053232"/>
              <a:gd name="connsiteY26" fmla="*/ 39142 h 1662194"/>
              <a:gd name="connsiteX27" fmla="*/ 1733427 w 2053232"/>
              <a:gd name="connsiteY27" fmla="*/ 62940 h 1662194"/>
              <a:gd name="connsiteX28" fmla="*/ 1730087 w 2053232"/>
              <a:gd name="connsiteY28" fmla="*/ 69352 h 1662194"/>
              <a:gd name="connsiteX29" fmla="*/ 1727650 w 2053232"/>
              <a:gd name="connsiteY29" fmla="*/ 72220 h 1662194"/>
              <a:gd name="connsiteX30" fmla="*/ 1683217 w 2053232"/>
              <a:gd name="connsiteY30" fmla="*/ 165659 h 1662194"/>
              <a:gd name="connsiteX31" fmla="*/ 1629846 w 2053232"/>
              <a:gd name="connsiteY31" fmla="*/ 229721 h 1662194"/>
              <a:gd name="connsiteX32" fmla="*/ 1628579 w 2053232"/>
              <a:gd name="connsiteY32" fmla="*/ 232307 h 1662194"/>
              <a:gd name="connsiteX33" fmla="*/ 1654744 w 2053232"/>
              <a:gd name="connsiteY33" fmla="*/ 218464 h 1662194"/>
              <a:gd name="connsiteX34" fmla="*/ 1708998 w 2053232"/>
              <a:gd name="connsiteY34" fmla="*/ 163943 h 1662194"/>
              <a:gd name="connsiteX35" fmla="*/ 1741523 w 2053232"/>
              <a:gd name="connsiteY35" fmla="*/ 130021 h 1662194"/>
              <a:gd name="connsiteX36" fmla="*/ 1745887 w 2053232"/>
              <a:gd name="connsiteY36" fmla="*/ 123817 h 1662194"/>
              <a:gd name="connsiteX37" fmla="*/ 1749347 w 2053232"/>
              <a:gd name="connsiteY37" fmla="*/ 121883 h 1662194"/>
              <a:gd name="connsiteX38" fmla="*/ 1752617 w 2053232"/>
              <a:gd name="connsiteY38" fmla="*/ 126013 h 1662194"/>
              <a:gd name="connsiteX39" fmla="*/ 1751495 w 2053232"/>
              <a:gd name="connsiteY39" fmla="*/ 142041 h 1662194"/>
              <a:gd name="connsiteX40" fmla="*/ 1727717 w 2053232"/>
              <a:gd name="connsiteY40" fmla="*/ 174701 h 1662194"/>
              <a:gd name="connsiteX41" fmla="*/ 1693354 w 2053232"/>
              <a:gd name="connsiteY41" fmla="*/ 214015 h 1662194"/>
              <a:gd name="connsiteX42" fmla="*/ 1692030 w 2053232"/>
              <a:gd name="connsiteY42" fmla="*/ 218421 h 1662194"/>
              <a:gd name="connsiteX43" fmla="*/ 1711837 w 2053232"/>
              <a:gd name="connsiteY43" fmla="*/ 198978 h 1662194"/>
              <a:gd name="connsiteX44" fmla="*/ 1731313 w 2053232"/>
              <a:gd name="connsiteY44" fmla="*/ 180273 h 1662194"/>
              <a:gd name="connsiteX45" fmla="*/ 1737207 w 2053232"/>
              <a:gd name="connsiteY45" fmla="*/ 178378 h 1662194"/>
              <a:gd name="connsiteX46" fmla="*/ 1739940 w 2053232"/>
              <a:gd name="connsiteY46" fmla="*/ 185555 h 1662194"/>
              <a:gd name="connsiteX47" fmla="*/ 1732245 w 2053232"/>
              <a:gd name="connsiteY47" fmla="*/ 204832 h 1662194"/>
              <a:gd name="connsiteX48" fmla="*/ 1686812 w 2053232"/>
              <a:gd name="connsiteY48" fmla="*/ 257845 h 1662194"/>
              <a:gd name="connsiteX49" fmla="*/ 1664556 w 2053232"/>
              <a:gd name="connsiteY49" fmla="*/ 288152 h 1662194"/>
              <a:gd name="connsiteX50" fmla="*/ 1664418 w 2053232"/>
              <a:gd name="connsiteY50" fmla="*/ 295304 h 1662194"/>
              <a:gd name="connsiteX51" fmla="*/ 1654080 w 2053232"/>
              <a:gd name="connsiteY51" fmla="*/ 308008 h 1662194"/>
              <a:gd name="connsiteX52" fmla="*/ 1646666 w 2053232"/>
              <a:gd name="connsiteY52" fmla="*/ 310801 h 1662194"/>
              <a:gd name="connsiteX53" fmla="*/ 1571163 w 2053232"/>
              <a:gd name="connsiteY53" fmla="*/ 394989 h 1662194"/>
              <a:gd name="connsiteX54" fmla="*/ 1534273 w 2053232"/>
              <a:gd name="connsiteY54" fmla="*/ 423366 h 1662194"/>
              <a:gd name="connsiteX55" fmla="*/ 1534563 w 2053232"/>
              <a:gd name="connsiteY55" fmla="*/ 425295 h 1662194"/>
              <a:gd name="connsiteX56" fmla="*/ 1535201 w 2053232"/>
              <a:gd name="connsiteY56" fmla="*/ 427332 h 1662194"/>
              <a:gd name="connsiteX57" fmla="*/ 1587187 w 2053232"/>
              <a:gd name="connsiteY57" fmla="*/ 384880 h 1662194"/>
              <a:gd name="connsiteX58" fmla="*/ 1719887 w 2053232"/>
              <a:gd name="connsiteY58" fmla="*/ 260608 h 1662194"/>
              <a:gd name="connsiteX59" fmla="*/ 1758213 w 2053232"/>
              <a:gd name="connsiteY59" fmla="*/ 213165 h 1662194"/>
              <a:gd name="connsiteX60" fmla="*/ 1785353 w 2053232"/>
              <a:gd name="connsiteY60" fmla="*/ 183058 h 1662194"/>
              <a:gd name="connsiteX61" fmla="*/ 1800877 w 2053232"/>
              <a:gd name="connsiteY61" fmla="*/ 176962 h 1662194"/>
              <a:gd name="connsiteX62" fmla="*/ 1807769 w 2053232"/>
              <a:gd name="connsiteY62" fmla="*/ 180970 h 1662194"/>
              <a:gd name="connsiteX63" fmla="*/ 1805034 w 2053232"/>
              <a:gd name="connsiteY63" fmla="*/ 186998 h 1662194"/>
              <a:gd name="connsiteX64" fmla="*/ 1803514 w 2053232"/>
              <a:gd name="connsiteY64" fmla="*/ 187897 h 1662194"/>
              <a:gd name="connsiteX65" fmla="*/ 1788211 w 2053232"/>
              <a:gd name="connsiteY65" fmla="*/ 205008 h 1662194"/>
              <a:gd name="connsiteX66" fmla="*/ 1789190 w 2053232"/>
              <a:gd name="connsiteY66" fmla="*/ 211516 h 1662194"/>
              <a:gd name="connsiteX67" fmla="*/ 1787239 w 2053232"/>
              <a:gd name="connsiteY67" fmla="*/ 219092 h 1662194"/>
              <a:gd name="connsiteX68" fmla="*/ 1775377 w 2053232"/>
              <a:gd name="connsiteY68" fmla="*/ 223853 h 1662194"/>
              <a:gd name="connsiteX69" fmla="*/ 1790824 w 2053232"/>
              <a:gd name="connsiteY69" fmla="*/ 220183 h 1662194"/>
              <a:gd name="connsiteX70" fmla="*/ 1809141 w 2053232"/>
              <a:gd name="connsiteY70" fmla="*/ 193038 h 1662194"/>
              <a:gd name="connsiteX71" fmla="*/ 1812132 w 2053232"/>
              <a:gd name="connsiteY71" fmla="*/ 187244 h 1662194"/>
              <a:gd name="connsiteX72" fmla="*/ 1822286 w 2053232"/>
              <a:gd name="connsiteY72" fmla="*/ 187265 h 1662194"/>
              <a:gd name="connsiteX73" fmla="*/ 1830357 w 2053232"/>
              <a:gd name="connsiteY73" fmla="*/ 185176 h 1662194"/>
              <a:gd name="connsiteX74" fmla="*/ 1843211 w 2053232"/>
              <a:gd name="connsiteY74" fmla="*/ 166452 h 1662194"/>
              <a:gd name="connsiteX75" fmla="*/ 1848681 w 2053232"/>
              <a:gd name="connsiteY75" fmla="*/ 166146 h 1662194"/>
              <a:gd name="connsiteX76" fmla="*/ 1849368 w 2053232"/>
              <a:gd name="connsiteY76" fmla="*/ 171453 h 1662194"/>
              <a:gd name="connsiteX77" fmla="*/ 1847179 w 2053232"/>
              <a:gd name="connsiteY77" fmla="*/ 179643 h 1662194"/>
              <a:gd name="connsiteX78" fmla="*/ 1850416 w 2053232"/>
              <a:gd name="connsiteY78" fmla="*/ 193102 h 1662194"/>
              <a:gd name="connsiteX79" fmla="*/ 1850533 w 2053232"/>
              <a:gd name="connsiteY79" fmla="*/ 200487 h 1662194"/>
              <a:gd name="connsiteX80" fmla="*/ 1841762 w 2053232"/>
              <a:gd name="connsiteY80" fmla="*/ 230219 h 1662194"/>
              <a:gd name="connsiteX81" fmla="*/ 1840128 w 2053232"/>
              <a:gd name="connsiteY81" fmla="*/ 234029 h 1662194"/>
              <a:gd name="connsiteX82" fmla="*/ 1834337 w 2053232"/>
              <a:gd name="connsiteY82" fmla="*/ 240281 h 1662194"/>
              <a:gd name="connsiteX83" fmla="*/ 1794161 w 2053232"/>
              <a:gd name="connsiteY83" fmla="*/ 326066 h 1662194"/>
              <a:gd name="connsiteX84" fmla="*/ 1734263 w 2053232"/>
              <a:gd name="connsiteY84" fmla="*/ 398100 h 1662194"/>
              <a:gd name="connsiteX85" fmla="*/ 1757954 w 2053232"/>
              <a:gd name="connsiteY85" fmla="*/ 386885 h 1662194"/>
              <a:gd name="connsiteX86" fmla="*/ 1812737 w 2053232"/>
              <a:gd name="connsiteY86" fmla="*/ 333679 h 1662194"/>
              <a:gd name="connsiteX87" fmla="*/ 1849624 w 2053232"/>
              <a:gd name="connsiteY87" fmla="*/ 295005 h 1662194"/>
              <a:gd name="connsiteX88" fmla="*/ 1852869 w 2053232"/>
              <a:gd name="connsiteY88" fmla="*/ 290172 h 1662194"/>
              <a:gd name="connsiteX89" fmla="*/ 1856990 w 2053232"/>
              <a:gd name="connsiteY89" fmla="*/ 287489 h 1662194"/>
              <a:gd name="connsiteX90" fmla="*/ 1860257 w 2053232"/>
              <a:gd name="connsiteY90" fmla="*/ 292345 h 1662194"/>
              <a:gd name="connsiteX91" fmla="*/ 1856935 w 2053232"/>
              <a:gd name="connsiteY91" fmla="*/ 312082 h 1662194"/>
              <a:gd name="connsiteX92" fmla="*/ 1832409 w 2053232"/>
              <a:gd name="connsiteY92" fmla="*/ 342707 h 1662194"/>
              <a:gd name="connsiteX93" fmla="*/ 1798281 w 2053232"/>
              <a:gd name="connsiteY93" fmla="*/ 385043 h 1662194"/>
              <a:gd name="connsiteX94" fmla="*/ 1821404 w 2053232"/>
              <a:gd name="connsiteY94" fmla="*/ 361975 h 1662194"/>
              <a:gd name="connsiteX95" fmla="*/ 1839377 w 2053232"/>
              <a:gd name="connsiteY95" fmla="*/ 345017 h 1662194"/>
              <a:gd name="connsiteX96" fmla="*/ 1844941 w 2053232"/>
              <a:gd name="connsiteY96" fmla="*/ 343860 h 1662194"/>
              <a:gd name="connsiteX97" fmla="*/ 1847164 w 2053232"/>
              <a:gd name="connsiteY97" fmla="*/ 349842 h 1662194"/>
              <a:gd name="connsiteX98" fmla="*/ 1838441 w 2053232"/>
              <a:gd name="connsiteY98" fmla="*/ 371820 h 1662194"/>
              <a:gd name="connsiteX99" fmla="*/ 1820021 w 2053232"/>
              <a:gd name="connsiteY99" fmla="*/ 393881 h 1662194"/>
              <a:gd name="connsiteX100" fmla="*/ 1843247 w 2053232"/>
              <a:gd name="connsiteY100" fmla="*/ 387648 h 1662194"/>
              <a:gd name="connsiteX101" fmla="*/ 1826441 w 2053232"/>
              <a:gd name="connsiteY101" fmla="*/ 407232 h 1662194"/>
              <a:gd name="connsiteX102" fmla="*/ 1798340 w 2053232"/>
              <a:gd name="connsiteY102" fmla="*/ 418475 h 1662194"/>
              <a:gd name="connsiteX103" fmla="*/ 1788058 w 2053232"/>
              <a:gd name="connsiteY103" fmla="*/ 430814 h 1662194"/>
              <a:gd name="connsiteX104" fmla="*/ 1778250 w 2053232"/>
              <a:gd name="connsiteY104" fmla="*/ 444105 h 1662194"/>
              <a:gd name="connsiteX105" fmla="*/ 1777135 w 2053232"/>
              <a:gd name="connsiteY105" fmla="*/ 455772 h 1662194"/>
              <a:gd name="connsiteX106" fmla="*/ 1768840 w 2053232"/>
              <a:gd name="connsiteY106" fmla="*/ 473253 h 1662194"/>
              <a:gd name="connsiteX107" fmla="*/ 1767669 w 2053232"/>
              <a:gd name="connsiteY107" fmla="*/ 473535 h 1662194"/>
              <a:gd name="connsiteX108" fmla="*/ 1761087 w 2053232"/>
              <a:gd name="connsiteY108" fmla="*/ 482599 h 1662194"/>
              <a:gd name="connsiteX109" fmla="*/ 1754725 w 2053232"/>
              <a:gd name="connsiteY109" fmla="*/ 491656 h 1662194"/>
              <a:gd name="connsiteX110" fmla="*/ 1753278 w 2053232"/>
              <a:gd name="connsiteY110" fmla="*/ 493037 h 1662194"/>
              <a:gd name="connsiteX111" fmla="*/ 1720463 w 2053232"/>
              <a:gd name="connsiteY111" fmla="*/ 549260 h 1662194"/>
              <a:gd name="connsiteX112" fmla="*/ 1718209 w 2053232"/>
              <a:gd name="connsiteY112" fmla="*/ 551879 h 1662194"/>
              <a:gd name="connsiteX113" fmla="*/ 1803757 w 2053232"/>
              <a:gd name="connsiteY113" fmla="*/ 541126 h 1662194"/>
              <a:gd name="connsiteX114" fmla="*/ 1908472 w 2053232"/>
              <a:gd name="connsiteY114" fmla="*/ 497141 h 1662194"/>
              <a:gd name="connsiteX115" fmla="*/ 1905273 w 2053232"/>
              <a:gd name="connsiteY115" fmla="*/ 519902 h 1662194"/>
              <a:gd name="connsiteX116" fmla="*/ 1912288 w 2053232"/>
              <a:gd name="connsiteY116" fmla="*/ 539411 h 1662194"/>
              <a:gd name="connsiteX117" fmla="*/ 1920238 w 2053232"/>
              <a:gd name="connsiteY117" fmla="*/ 582026 h 1662194"/>
              <a:gd name="connsiteX118" fmla="*/ 1920301 w 2053232"/>
              <a:gd name="connsiteY118" fmla="*/ 589050 h 1662194"/>
              <a:gd name="connsiteX119" fmla="*/ 1945762 w 2053232"/>
              <a:gd name="connsiteY119" fmla="*/ 592554 h 1662194"/>
              <a:gd name="connsiteX120" fmla="*/ 1816063 w 2053232"/>
              <a:gd name="connsiteY120" fmla="*/ 717694 h 1662194"/>
              <a:gd name="connsiteX121" fmla="*/ 1911348 w 2053232"/>
              <a:gd name="connsiteY121" fmla="*/ 691712 h 1662194"/>
              <a:gd name="connsiteX122" fmla="*/ 1930339 w 2053232"/>
              <a:gd name="connsiteY122" fmla="*/ 728505 h 1662194"/>
              <a:gd name="connsiteX123" fmla="*/ 1888884 w 2053232"/>
              <a:gd name="connsiteY123" fmla="*/ 763212 h 1662194"/>
              <a:gd name="connsiteX124" fmla="*/ 1881504 w 2053232"/>
              <a:gd name="connsiteY124" fmla="*/ 829360 h 1662194"/>
              <a:gd name="connsiteX125" fmla="*/ 1898869 w 2053232"/>
              <a:gd name="connsiteY125" fmla="*/ 889102 h 1662194"/>
              <a:gd name="connsiteX126" fmla="*/ 1921601 w 2053232"/>
              <a:gd name="connsiteY126" fmla="*/ 907477 h 1662194"/>
              <a:gd name="connsiteX127" fmla="*/ 1955508 w 2053232"/>
              <a:gd name="connsiteY127" fmla="*/ 940738 h 1662194"/>
              <a:gd name="connsiteX128" fmla="*/ 1976481 w 2053232"/>
              <a:gd name="connsiteY128" fmla="*/ 961353 h 1662194"/>
              <a:gd name="connsiteX129" fmla="*/ 2037146 w 2053232"/>
              <a:gd name="connsiteY129" fmla="*/ 950953 h 1662194"/>
              <a:gd name="connsiteX130" fmla="*/ 1962580 w 2053232"/>
              <a:gd name="connsiteY130" fmla="*/ 1007610 h 1662194"/>
              <a:gd name="connsiteX131" fmla="*/ 2028421 w 2053232"/>
              <a:gd name="connsiteY131" fmla="*/ 998611 h 1662194"/>
              <a:gd name="connsiteX132" fmla="*/ 2050829 w 2053232"/>
              <a:gd name="connsiteY132" fmla="*/ 1001611 h 1662194"/>
              <a:gd name="connsiteX133" fmla="*/ 2041050 w 2053232"/>
              <a:gd name="connsiteY133" fmla="*/ 1019506 h 1662194"/>
              <a:gd name="connsiteX134" fmla="*/ 1996418 w 2053232"/>
              <a:gd name="connsiteY134" fmla="*/ 1050687 h 1662194"/>
              <a:gd name="connsiteX135" fmla="*/ 1907231 w 2053232"/>
              <a:gd name="connsiteY135" fmla="*/ 1134124 h 1662194"/>
              <a:gd name="connsiteX136" fmla="*/ 1999628 w 2053232"/>
              <a:gd name="connsiteY136" fmla="*/ 1094067 h 1662194"/>
              <a:gd name="connsiteX137" fmla="*/ 1908700 w 2053232"/>
              <a:gd name="connsiteY137" fmla="*/ 1179865 h 1662194"/>
              <a:gd name="connsiteX138" fmla="*/ 1889868 w 2053232"/>
              <a:gd name="connsiteY138" fmla="*/ 1207997 h 1662194"/>
              <a:gd name="connsiteX139" fmla="*/ 1853631 w 2053232"/>
              <a:gd name="connsiteY139" fmla="*/ 1277417 h 1662194"/>
              <a:gd name="connsiteX140" fmla="*/ 1857096 w 2053232"/>
              <a:gd name="connsiteY140" fmla="*/ 1285053 h 1662194"/>
              <a:gd name="connsiteX141" fmla="*/ 1909019 w 2053232"/>
              <a:gd name="connsiteY141" fmla="*/ 1272282 h 1662194"/>
              <a:gd name="connsiteX142" fmla="*/ 1848098 w 2053232"/>
              <a:gd name="connsiteY142" fmla="*/ 1331631 h 1662194"/>
              <a:gd name="connsiteX143" fmla="*/ 1782897 w 2053232"/>
              <a:gd name="connsiteY143" fmla="*/ 1377919 h 1662194"/>
              <a:gd name="connsiteX144" fmla="*/ 1832839 w 2053232"/>
              <a:gd name="connsiteY144" fmla="*/ 1369576 h 1662194"/>
              <a:gd name="connsiteX145" fmla="*/ 1899109 w 2053232"/>
              <a:gd name="connsiteY145" fmla="*/ 1342149 h 1662194"/>
              <a:gd name="connsiteX146" fmla="*/ 1924893 w 2053232"/>
              <a:gd name="connsiteY146" fmla="*/ 1350730 h 1662194"/>
              <a:gd name="connsiteX147" fmla="*/ 1864819 w 2053232"/>
              <a:gd name="connsiteY147" fmla="*/ 1394423 h 1662194"/>
              <a:gd name="connsiteX148" fmla="*/ 1829715 w 2053232"/>
              <a:gd name="connsiteY148" fmla="*/ 1414866 h 1662194"/>
              <a:gd name="connsiteX149" fmla="*/ 1816666 w 2053232"/>
              <a:gd name="connsiteY149" fmla="*/ 1430084 h 1662194"/>
              <a:gd name="connsiteX150" fmla="*/ 1781075 w 2053232"/>
              <a:gd name="connsiteY150" fmla="*/ 1483976 h 1662194"/>
              <a:gd name="connsiteX151" fmla="*/ 1662135 w 2053232"/>
              <a:gd name="connsiteY151" fmla="*/ 1545641 h 1662194"/>
              <a:gd name="connsiteX152" fmla="*/ 1228496 w 2053232"/>
              <a:gd name="connsiteY152" fmla="*/ 1654846 h 1662194"/>
              <a:gd name="connsiteX153" fmla="*/ 320644 w 2053232"/>
              <a:gd name="connsiteY153" fmla="*/ 1379412 h 1662194"/>
              <a:gd name="connsiteX154" fmla="*/ 270759 w 2053232"/>
              <a:gd name="connsiteY154" fmla="*/ 1337481 h 1662194"/>
              <a:gd name="connsiteX155" fmla="*/ 228113 w 2053232"/>
              <a:gd name="connsiteY155" fmla="*/ 1299667 h 1662194"/>
              <a:gd name="connsiteX156" fmla="*/ 245333 w 2053232"/>
              <a:gd name="connsiteY156" fmla="*/ 1285763 h 1662194"/>
              <a:gd name="connsiteX157" fmla="*/ 213717 w 2053232"/>
              <a:gd name="connsiteY157" fmla="*/ 1249396 h 1662194"/>
              <a:gd name="connsiteX158" fmla="*/ 113881 w 2053232"/>
              <a:gd name="connsiteY158" fmla="*/ 1137192 h 1662194"/>
              <a:gd name="connsiteX159" fmla="*/ 73849 w 2053232"/>
              <a:gd name="connsiteY159" fmla="*/ 1113100 h 1662194"/>
              <a:gd name="connsiteX160" fmla="*/ 20263 w 2053232"/>
              <a:gd name="connsiteY160" fmla="*/ 1050943 h 1662194"/>
              <a:gd name="connsiteX161" fmla="*/ 8595 w 2053232"/>
              <a:gd name="connsiteY161" fmla="*/ 1004970 h 1662194"/>
              <a:gd name="connsiteX162" fmla="*/ 6783 w 2053232"/>
              <a:gd name="connsiteY162" fmla="*/ 995844 h 1662194"/>
              <a:gd name="connsiteX163" fmla="*/ 9724 w 2053232"/>
              <a:gd name="connsiteY163" fmla="*/ 994413 h 1662194"/>
              <a:gd name="connsiteX164" fmla="*/ 11037 w 2053232"/>
              <a:gd name="connsiteY164" fmla="*/ 999486 h 1662194"/>
              <a:gd name="connsiteX165" fmla="*/ 17989 w 2053232"/>
              <a:gd name="connsiteY165" fmla="*/ 1017464 h 1662194"/>
              <a:gd name="connsiteX166" fmla="*/ 21860 w 2053232"/>
              <a:gd name="connsiteY166" fmla="*/ 998437 h 1662194"/>
              <a:gd name="connsiteX167" fmla="*/ 16531 w 2053232"/>
              <a:gd name="connsiteY167" fmla="*/ 989724 h 1662194"/>
              <a:gd name="connsiteX168" fmla="*/ 12243 w 2053232"/>
              <a:gd name="connsiteY168" fmla="*/ 993188 h 1662194"/>
              <a:gd name="connsiteX169" fmla="*/ 9724 w 2053232"/>
              <a:gd name="connsiteY169" fmla="*/ 994413 h 1662194"/>
              <a:gd name="connsiteX170" fmla="*/ 7918 w 2053232"/>
              <a:gd name="connsiteY170" fmla="*/ 987443 h 1662194"/>
              <a:gd name="connsiteX171" fmla="*/ 2406 w 2053232"/>
              <a:gd name="connsiteY171" fmla="*/ 965300 h 1662194"/>
              <a:gd name="connsiteX172" fmla="*/ 2083 w 2053232"/>
              <a:gd name="connsiteY172" fmla="*/ 964112 h 1662194"/>
              <a:gd name="connsiteX173" fmla="*/ 2754 w 2053232"/>
              <a:gd name="connsiteY173" fmla="*/ 954092 h 1662194"/>
              <a:gd name="connsiteX174" fmla="*/ 31566 w 2053232"/>
              <a:gd name="connsiteY174" fmla="*/ 893447 h 1662194"/>
              <a:gd name="connsiteX175" fmla="*/ 52206 w 2053232"/>
              <a:gd name="connsiteY175" fmla="*/ 854594 h 1662194"/>
              <a:gd name="connsiteX176" fmla="*/ 50190 w 2053232"/>
              <a:gd name="connsiteY176" fmla="*/ 820622 h 1662194"/>
              <a:gd name="connsiteX177" fmla="*/ 98778 w 2053232"/>
              <a:gd name="connsiteY177" fmla="*/ 798878 h 1662194"/>
              <a:gd name="connsiteX178" fmla="*/ 39477 w 2053232"/>
              <a:gd name="connsiteY178" fmla="*/ 728797 h 1662194"/>
              <a:gd name="connsiteX179" fmla="*/ 32418 w 2053232"/>
              <a:gd name="connsiteY179" fmla="*/ 714135 h 1662194"/>
              <a:gd name="connsiteX180" fmla="*/ 53539 w 2053232"/>
              <a:gd name="connsiteY180" fmla="*/ 660124 h 1662194"/>
              <a:gd name="connsiteX181" fmla="*/ 56973 w 2053232"/>
              <a:gd name="connsiteY181" fmla="*/ 651407 h 1662194"/>
              <a:gd name="connsiteX182" fmla="*/ 65177 w 2053232"/>
              <a:gd name="connsiteY182" fmla="*/ 634051 h 1662194"/>
              <a:gd name="connsiteX183" fmla="*/ 95409 w 2053232"/>
              <a:gd name="connsiteY183" fmla="*/ 628914 h 1662194"/>
              <a:gd name="connsiteX184" fmla="*/ 77587 w 2053232"/>
              <a:gd name="connsiteY184" fmla="*/ 617521 h 1662194"/>
              <a:gd name="connsiteX185" fmla="*/ 40415 w 2053232"/>
              <a:gd name="connsiteY185" fmla="*/ 577949 h 1662194"/>
              <a:gd name="connsiteX186" fmla="*/ 55220 w 2053232"/>
              <a:gd name="connsiteY186" fmla="*/ 538444 h 1662194"/>
              <a:gd name="connsiteX187" fmla="*/ 60444 w 2053232"/>
              <a:gd name="connsiteY187" fmla="*/ 532091 h 1662194"/>
              <a:gd name="connsiteX188" fmla="*/ 50997 w 2053232"/>
              <a:gd name="connsiteY188" fmla="*/ 524292 h 1662194"/>
              <a:gd name="connsiteX189" fmla="*/ 29797 w 2053232"/>
              <a:gd name="connsiteY189" fmla="*/ 496296 h 1662194"/>
              <a:gd name="connsiteX190" fmla="*/ 18025 w 2053232"/>
              <a:gd name="connsiteY190" fmla="*/ 476705 h 1662194"/>
              <a:gd name="connsiteX191" fmla="*/ 6383 w 2053232"/>
              <a:gd name="connsiteY191" fmla="*/ 468980 h 1662194"/>
              <a:gd name="connsiteX192" fmla="*/ 3045 w 2053232"/>
              <a:gd name="connsiteY192" fmla="*/ 462188 h 1662194"/>
              <a:gd name="connsiteX193" fmla="*/ 3242 w 2053232"/>
              <a:gd name="connsiteY193" fmla="*/ 428263 h 1662194"/>
              <a:gd name="connsiteX194" fmla="*/ 4901 w 2053232"/>
              <a:gd name="connsiteY194" fmla="*/ 419485 h 1662194"/>
              <a:gd name="connsiteX195" fmla="*/ 23741 w 2053232"/>
              <a:gd name="connsiteY195" fmla="*/ 386265 h 1662194"/>
              <a:gd name="connsiteX196" fmla="*/ 38036 w 2053232"/>
              <a:gd name="connsiteY196" fmla="*/ 332362 h 1662194"/>
              <a:gd name="connsiteX197" fmla="*/ 37374 w 2053232"/>
              <a:gd name="connsiteY197" fmla="*/ 297860 h 1662194"/>
              <a:gd name="connsiteX198" fmla="*/ 38063 w 2053232"/>
              <a:gd name="connsiteY198" fmla="*/ 289963 h 1662194"/>
              <a:gd name="connsiteX199" fmla="*/ 33975 w 2053232"/>
              <a:gd name="connsiteY199" fmla="*/ 258363 h 1662194"/>
              <a:gd name="connsiteX200" fmla="*/ 37609 w 2053232"/>
              <a:gd name="connsiteY200" fmla="*/ 250972 h 1662194"/>
              <a:gd name="connsiteX201" fmla="*/ 81247 w 2053232"/>
              <a:gd name="connsiteY201" fmla="*/ 248413 h 1662194"/>
              <a:gd name="connsiteX202" fmla="*/ 87027 w 2053232"/>
              <a:gd name="connsiteY202" fmla="*/ 225202 h 1662194"/>
              <a:gd name="connsiteX203" fmla="*/ 79230 w 2053232"/>
              <a:gd name="connsiteY203" fmla="*/ 214441 h 1662194"/>
              <a:gd name="connsiteX204" fmla="*/ 80687 w 2053232"/>
              <a:gd name="connsiteY204" fmla="*/ 207245 h 1662194"/>
              <a:gd name="connsiteX205" fmla="*/ 87562 w 2053232"/>
              <a:gd name="connsiteY205" fmla="*/ 209678 h 1662194"/>
              <a:gd name="connsiteX206" fmla="*/ 124300 w 2053232"/>
              <a:gd name="connsiteY206" fmla="*/ 233881 h 1662194"/>
              <a:gd name="connsiteX207" fmla="*/ 177765 w 2053232"/>
              <a:gd name="connsiteY207" fmla="*/ 267332 h 1662194"/>
              <a:gd name="connsiteX208" fmla="*/ 187213 w 2053232"/>
              <a:gd name="connsiteY208" fmla="*/ 261926 h 1662194"/>
              <a:gd name="connsiteX209" fmla="*/ 194337 w 2053232"/>
              <a:gd name="connsiteY209" fmla="*/ 257205 h 1662194"/>
              <a:gd name="connsiteX210" fmla="*/ 210833 w 2053232"/>
              <a:gd name="connsiteY210" fmla="*/ 261979 h 1662194"/>
              <a:gd name="connsiteX211" fmla="*/ 220951 w 2053232"/>
              <a:gd name="connsiteY211" fmla="*/ 273511 h 1662194"/>
              <a:gd name="connsiteX212" fmla="*/ 221308 w 2053232"/>
              <a:gd name="connsiteY212" fmla="*/ 276617 h 1662194"/>
              <a:gd name="connsiteX213" fmla="*/ 220390 w 2053232"/>
              <a:gd name="connsiteY213" fmla="*/ 277794 h 1662194"/>
              <a:gd name="connsiteX214" fmla="*/ 219184 w 2053232"/>
              <a:gd name="connsiteY214" fmla="*/ 278292 h 1662194"/>
              <a:gd name="connsiteX215" fmla="*/ 219827 w 2053232"/>
              <a:gd name="connsiteY215" fmla="*/ 278515 h 1662194"/>
              <a:gd name="connsiteX216" fmla="*/ 220390 w 2053232"/>
              <a:gd name="connsiteY216" fmla="*/ 277794 h 1662194"/>
              <a:gd name="connsiteX217" fmla="*/ 225602 w 2053232"/>
              <a:gd name="connsiteY217" fmla="*/ 275640 h 1662194"/>
              <a:gd name="connsiteX218" fmla="*/ 238725 w 2053232"/>
              <a:gd name="connsiteY218" fmla="*/ 267703 h 1662194"/>
              <a:gd name="connsiteX219" fmla="*/ 327695 w 2053232"/>
              <a:gd name="connsiteY219" fmla="*/ 292934 h 1662194"/>
              <a:gd name="connsiteX220" fmla="*/ 931839 w 2053232"/>
              <a:gd name="connsiteY220" fmla="*/ 361634 h 1662194"/>
              <a:gd name="connsiteX221" fmla="*/ 966002 w 2053232"/>
              <a:gd name="connsiteY221" fmla="*/ 358425 h 1662194"/>
              <a:gd name="connsiteX222" fmla="*/ 1205961 w 2053232"/>
              <a:gd name="connsiteY222" fmla="*/ 337022 h 1662194"/>
              <a:gd name="connsiteX223" fmla="*/ 1443310 w 2053232"/>
              <a:gd name="connsiteY223" fmla="*/ 250536 h 1662194"/>
              <a:gd name="connsiteX224" fmla="*/ 1571239 w 2053232"/>
              <a:gd name="connsiteY224" fmla="*/ 134904 h 1662194"/>
              <a:gd name="connsiteX225" fmla="*/ 1624247 w 2053232"/>
              <a:gd name="connsiteY225" fmla="*/ 82363 h 1662194"/>
              <a:gd name="connsiteX226" fmla="*/ 1671755 w 2053232"/>
              <a:gd name="connsiteY226" fmla="*/ 24072 h 1662194"/>
              <a:gd name="connsiteX227" fmla="*/ 1689813 w 2053232"/>
              <a:gd name="connsiteY227" fmla="*/ 12077 h 1662194"/>
              <a:gd name="connsiteX228" fmla="*/ 1695539 w 2053232"/>
              <a:gd name="connsiteY228" fmla="*/ 12005 h 1662194"/>
              <a:gd name="connsiteX229" fmla="*/ 1700566 w 2053232"/>
              <a:gd name="connsiteY229" fmla="*/ 15349 h 1662194"/>
              <a:gd name="connsiteX230" fmla="*/ 1699205 w 2053232"/>
              <a:gd name="connsiteY230" fmla="*/ 20240 h 1662194"/>
              <a:gd name="connsiteX231" fmla="*/ 1695944 w 2053232"/>
              <a:gd name="connsiteY231" fmla="*/ 22773 h 1662194"/>
              <a:gd name="connsiteX232" fmla="*/ 1681449 w 2053232"/>
              <a:gd name="connsiteY232" fmla="*/ 38645 h 1662194"/>
              <a:gd name="connsiteX233" fmla="*/ 1682350 w 2053232"/>
              <a:gd name="connsiteY233" fmla="*/ 47579 h 1662194"/>
              <a:gd name="connsiteX234" fmla="*/ 1680109 w 2053232"/>
              <a:gd name="connsiteY234" fmla="*/ 53954 h 1662194"/>
              <a:gd name="connsiteX235" fmla="*/ 1666763 w 2053232"/>
              <a:gd name="connsiteY235" fmla="*/ 59855 h 1662194"/>
              <a:gd name="connsiteX236" fmla="*/ 1697533 w 2053232"/>
              <a:gd name="connsiteY236" fmla="*/ 37014 h 1662194"/>
              <a:gd name="connsiteX237" fmla="*/ 1703407 w 2053232"/>
              <a:gd name="connsiteY237" fmla="*/ 23976 h 1662194"/>
              <a:gd name="connsiteX238" fmla="*/ 1715247 w 2053232"/>
              <a:gd name="connsiteY238" fmla="*/ 22729 h 1662194"/>
              <a:gd name="connsiteX239" fmla="*/ 1722750 w 2053232"/>
              <a:gd name="connsiteY239" fmla="*/ 20538 h 1662194"/>
              <a:gd name="connsiteX240" fmla="*/ 1735751 w 2053232"/>
              <a:gd name="connsiteY240" fmla="*/ 1324 h 1662194"/>
              <a:gd name="connsiteX241" fmla="*/ 1738586 w 2053232"/>
              <a:gd name="connsiteY241" fmla="*/ 93 h 16621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Lst>
            <a:rect l="l" t="t" r="r" b="b"/>
            <a:pathLst>
              <a:path w="2053232" h="1662194">
                <a:moveTo>
                  <a:pt x="1747" y="969110"/>
                </a:moveTo>
                <a:lnTo>
                  <a:pt x="2599" y="973994"/>
                </a:lnTo>
                <a:cubicBezTo>
                  <a:pt x="3388" y="978333"/>
                  <a:pt x="4319" y="983294"/>
                  <a:pt x="5336" y="988563"/>
                </a:cubicBezTo>
                <a:lnTo>
                  <a:pt x="6783" y="995844"/>
                </a:lnTo>
                <a:lnTo>
                  <a:pt x="6162" y="996145"/>
                </a:lnTo>
                <a:cubicBezTo>
                  <a:pt x="2943" y="994268"/>
                  <a:pt x="1387" y="985372"/>
                  <a:pt x="1451" y="973537"/>
                </a:cubicBezTo>
                <a:close/>
                <a:moveTo>
                  <a:pt x="1" y="957986"/>
                </a:moveTo>
                <a:cubicBezTo>
                  <a:pt x="0" y="957153"/>
                  <a:pt x="236" y="957550"/>
                  <a:pt x="655" y="958871"/>
                </a:cubicBezTo>
                <a:lnTo>
                  <a:pt x="2083" y="964112"/>
                </a:lnTo>
                <a:lnTo>
                  <a:pt x="1747" y="969110"/>
                </a:lnTo>
                <a:lnTo>
                  <a:pt x="711" y="963168"/>
                </a:lnTo>
                <a:cubicBezTo>
                  <a:pt x="260" y="960394"/>
                  <a:pt x="6" y="958561"/>
                  <a:pt x="1" y="957986"/>
                </a:cubicBezTo>
                <a:close/>
                <a:moveTo>
                  <a:pt x="1709192" y="427290"/>
                </a:moveTo>
                <a:cubicBezTo>
                  <a:pt x="1705197" y="430816"/>
                  <a:pt x="1701204" y="434343"/>
                  <a:pt x="1697211" y="437869"/>
                </a:cubicBezTo>
                <a:cubicBezTo>
                  <a:pt x="1699608" y="436940"/>
                  <a:pt x="1702226" y="436004"/>
                  <a:pt x="1704733" y="435072"/>
                </a:cubicBezTo>
                <a:cubicBezTo>
                  <a:pt x="1706622" y="432949"/>
                  <a:pt x="1708637" y="430943"/>
                  <a:pt x="1710506" y="428699"/>
                </a:cubicBezTo>
                <a:cubicBezTo>
                  <a:pt x="1710105" y="428228"/>
                  <a:pt x="1709593" y="427761"/>
                  <a:pt x="1709192" y="427290"/>
                </a:cubicBezTo>
                <a:close/>
                <a:moveTo>
                  <a:pt x="1602977" y="260909"/>
                </a:moveTo>
                <a:cubicBezTo>
                  <a:pt x="1579015" y="282067"/>
                  <a:pt x="1555072" y="303345"/>
                  <a:pt x="1531109" y="324503"/>
                </a:cubicBezTo>
                <a:cubicBezTo>
                  <a:pt x="1531621" y="324970"/>
                  <a:pt x="1532023" y="325441"/>
                  <a:pt x="1532534" y="325909"/>
                </a:cubicBezTo>
                <a:cubicBezTo>
                  <a:pt x="1559602" y="307796"/>
                  <a:pt x="1584734" y="287810"/>
                  <a:pt x="1602977" y="260909"/>
                </a:cubicBezTo>
                <a:close/>
                <a:moveTo>
                  <a:pt x="1738586" y="93"/>
                </a:moveTo>
                <a:cubicBezTo>
                  <a:pt x="1739586" y="-137"/>
                  <a:pt x="1740628" y="9"/>
                  <a:pt x="1741678" y="1125"/>
                </a:cubicBezTo>
                <a:cubicBezTo>
                  <a:pt x="1743505" y="3001"/>
                  <a:pt x="1742532" y="5336"/>
                  <a:pt x="1741688" y="7060"/>
                </a:cubicBezTo>
                <a:cubicBezTo>
                  <a:pt x="1740165" y="10140"/>
                  <a:pt x="1738843" y="13091"/>
                  <a:pt x="1738619" y="16733"/>
                </a:cubicBezTo>
                <a:cubicBezTo>
                  <a:pt x="1738431" y="19162"/>
                  <a:pt x="1738281" y="21833"/>
                  <a:pt x="1740091" y="23588"/>
                </a:cubicBezTo>
                <a:cubicBezTo>
                  <a:pt x="1747617" y="31088"/>
                  <a:pt x="1743550" y="34859"/>
                  <a:pt x="1738677" y="39142"/>
                </a:cubicBezTo>
                <a:cubicBezTo>
                  <a:pt x="1731935" y="44942"/>
                  <a:pt x="1730203" y="53237"/>
                  <a:pt x="1733427" y="62940"/>
                </a:cubicBezTo>
                <a:cubicBezTo>
                  <a:pt x="1734683" y="66896"/>
                  <a:pt x="1734606" y="69321"/>
                  <a:pt x="1730087" y="69352"/>
                </a:cubicBezTo>
                <a:cubicBezTo>
                  <a:pt x="1728331" y="69411"/>
                  <a:pt x="1728091" y="70752"/>
                  <a:pt x="1727650" y="72220"/>
                </a:cubicBezTo>
                <a:cubicBezTo>
                  <a:pt x="1718725" y="106803"/>
                  <a:pt x="1702909" y="137377"/>
                  <a:pt x="1683217" y="165659"/>
                </a:cubicBezTo>
                <a:cubicBezTo>
                  <a:pt x="1667247" y="188608"/>
                  <a:pt x="1648976" y="209452"/>
                  <a:pt x="1629846" y="229721"/>
                </a:cubicBezTo>
                <a:cubicBezTo>
                  <a:pt x="1629277" y="230345"/>
                  <a:pt x="1628727" y="231090"/>
                  <a:pt x="1628579" y="232307"/>
                </a:cubicBezTo>
                <a:cubicBezTo>
                  <a:pt x="1638645" y="229546"/>
                  <a:pt x="1646905" y="224301"/>
                  <a:pt x="1654744" y="218464"/>
                </a:cubicBezTo>
                <a:cubicBezTo>
                  <a:pt x="1675587" y="202985"/>
                  <a:pt x="1692156" y="183287"/>
                  <a:pt x="1708998" y="163943"/>
                </a:cubicBezTo>
                <a:cubicBezTo>
                  <a:pt x="1719244" y="152090"/>
                  <a:pt x="1729871" y="140588"/>
                  <a:pt x="1741523" y="130021"/>
                </a:cubicBezTo>
                <a:cubicBezTo>
                  <a:pt x="1743465" y="128259"/>
                  <a:pt x="1744676" y="126038"/>
                  <a:pt x="1745887" y="123817"/>
                </a:cubicBezTo>
                <a:cubicBezTo>
                  <a:pt x="1746584" y="122582"/>
                  <a:pt x="1747519" y="121460"/>
                  <a:pt x="1749347" y="121883"/>
                </a:cubicBezTo>
                <a:cubicBezTo>
                  <a:pt x="1751634" y="122412"/>
                  <a:pt x="1752125" y="124213"/>
                  <a:pt x="1752617" y="126013"/>
                </a:cubicBezTo>
                <a:cubicBezTo>
                  <a:pt x="1754144" y="131776"/>
                  <a:pt x="1753496" y="137007"/>
                  <a:pt x="1751495" y="142041"/>
                </a:cubicBezTo>
                <a:cubicBezTo>
                  <a:pt x="1746261" y="154936"/>
                  <a:pt x="1737190" y="165054"/>
                  <a:pt x="1727717" y="174701"/>
                </a:cubicBezTo>
                <a:cubicBezTo>
                  <a:pt x="1715459" y="187106"/>
                  <a:pt x="1703712" y="199978"/>
                  <a:pt x="1693354" y="214015"/>
                </a:cubicBezTo>
                <a:cubicBezTo>
                  <a:pt x="1692621" y="215009"/>
                  <a:pt x="1691065" y="215668"/>
                  <a:pt x="1692030" y="218421"/>
                </a:cubicBezTo>
                <a:cubicBezTo>
                  <a:pt x="1698864" y="211771"/>
                  <a:pt x="1705277" y="205255"/>
                  <a:pt x="1711837" y="198978"/>
                </a:cubicBezTo>
                <a:cubicBezTo>
                  <a:pt x="1718286" y="192704"/>
                  <a:pt x="1724845" y="186426"/>
                  <a:pt x="1731313" y="180273"/>
                </a:cubicBezTo>
                <a:cubicBezTo>
                  <a:pt x="1732852" y="178767"/>
                  <a:pt x="1734410" y="176656"/>
                  <a:pt x="1737207" y="178378"/>
                </a:cubicBezTo>
                <a:cubicBezTo>
                  <a:pt x="1740113" y="180098"/>
                  <a:pt x="1740237" y="183122"/>
                  <a:pt x="1739940" y="185555"/>
                </a:cubicBezTo>
                <a:cubicBezTo>
                  <a:pt x="1738923" y="192736"/>
                  <a:pt x="1736242" y="199125"/>
                  <a:pt x="1732245" y="204832"/>
                </a:cubicBezTo>
                <a:cubicBezTo>
                  <a:pt x="1718533" y="223707"/>
                  <a:pt x="1701914" y="240135"/>
                  <a:pt x="1686812" y="257845"/>
                </a:cubicBezTo>
                <a:cubicBezTo>
                  <a:pt x="1678657" y="267448"/>
                  <a:pt x="1671360" y="277626"/>
                  <a:pt x="1664556" y="288152"/>
                </a:cubicBezTo>
                <a:cubicBezTo>
                  <a:pt x="1663034" y="290505"/>
                  <a:pt x="1663470" y="292670"/>
                  <a:pt x="1664418" y="295304"/>
                </a:cubicBezTo>
                <a:cubicBezTo>
                  <a:pt x="1668225" y="305957"/>
                  <a:pt x="1665366" y="309688"/>
                  <a:pt x="1654080" y="308008"/>
                </a:cubicBezTo>
                <a:cubicBezTo>
                  <a:pt x="1650586" y="307520"/>
                  <a:pt x="1648371" y="308200"/>
                  <a:pt x="1646666" y="310801"/>
                </a:cubicBezTo>
                <a:cubicBezTo>
                  <a:pt x="1626127" y="342988"/>
                  <a:pt x="1600235" y="370389"/>
                  <a:pt x="1571163" y="394989"/>
                </a:cubicBezTo>
                <a:cubicBezTo>
                  <a:pt x="1559311" y="404958"/>
                  <a:pt x="1546947" y="414460"/>
                  <a:pt x="1534273" y="423366"/>
                </a:cubicBezTo>
                <a:cubicBezTo>
                  <a:pt x="1534365" y="423968"/>
                  <a:pt x="1534473" y="424692"/>
                  <a:pt x="1534563" y="425295"/>
                </a:cubicBezTo>
                <a:cubicBezTo>
                  <a:pt x="1534801" y="426134"/>
                  <a:pt x="1534983" y="426613"/>
                  <a:pt x="1535201" y="427332"/>
                </a:cubicBezTo>
                <a:cubicBezTo>
                  <a:pt x="1552895" y="413654"/>
                  <a:pt x="1570315" y="399621"/>
                  <a:pt x="1587187" y="384880"/>
                </a:cubicBezTo>
                <a:cubicBezTo>
                  <a:pt x="1632930" y="344940"/>
                  <a:pt x="1675952" y="302305"/>
                  <a:pt x="1719887" y="260608"/>
                </a:cubicBezTo>
                <a:cubicBezTo>
                  <a:pt x="1734653" y="246544"/>
                  <a:pt x="1745346" y="228861"/>
                  <a:pt x="1758213" y="213165"/>
                </a:cubicBezTo>
                <a:cubicBezTo>
                  <a:pt x="1766791" y="202700"/>
                  <a:pt x="1774857" y="191769"/>
                  <a:pt x="1785353" y="183058"/>
                </a:cubicBezTo>
                <a:cubicBezTo>
                  <a:pt x="1789677" y="179520"/>
                  <a:pt x="1794273" y="176336"/>
                  <a:pt x="1800877" y="176962"/>
                </a:cubicBezTo>
                <a:cubicBezTo>
                  <a:pt x="1803457" y="177238"/>
                  <a:pt x="1806419" y="177866"/>
                  <a:pt x="1807769" y="180970"/>
                </a:cubicBezTo>
                <a:cubicBezTo>
                  <a:pt x="1809008" y="184077"/>
                  <a:pt x="1806920" y="185602"/>
                  <a:pt x="1805034" y="186998"/>
                </a:cubicBezTo>
                <a:cubicBezTo>
                  <a:pt x="1804539" y="187378"/>
                  <a:pt x="1804063" y="187878"/>
                  <a:pt x="1803514" y="187897"/>
                </a:cubicBezTo>
                <a:cubicBezTo>
                  <a:pt x="1793193" y="188971"/>
                  <a:pt x="1792155" y="198213"/>
                  <a:pt x="1788211" y="205008"/>
                </a:cubicBezTo>
                <a:cubicBezTo>
                  <a:pt x="1786982" y="207109"/>
                  <a:pt x="1787181" y="209161"/>
                  <a:pt x="1789190" y="211516"/>
                </a:cubicBezTo>
                <a:cubicBezTo>
                  <a:pt x="1792806" y="215755"/>
                  <a:pt x="1791010" y="217754"/>
                  <a:pt x="1787239" y="219092"/>
                </a:cubicBezTo>
                <a:cubicBezTo>
                  <a:pt x="1783469" y="220431"/>
                  <a:pt x="1779241" y="220936"/>
                  <a:pt x="1775377" y="223853"/>
                </a:cubicBezTo>
                <a:cubicBezTo>
                  <a:pt x="1782527" y="225913"/>
                  <a:pt x="1786885" y="223344"/>
                  <a:pt x="1790824" y="220183"/>
                </a:cubicBezTo>
                <a:cubicBezTo>
                  <a:pt x="1799707" y="213222"/>
                  <a:pt x="1804607" y="203244"/>
                  <a:pt x="1809141" y="193038"/>
                </a:cubicBezTo>
                <a:cubicBezTo>
                  <a:pt x="1810059" y="191068"/>
                  <a:pt x="1810721" y="188866"/>
                  <a:pt x="1812132" y="187244"/>
                </a:cubicBezTo>
                <a:cubicBezTo>
                  <a:pt x="1814735" y="184006"/>
                  <a:pt x="1817974" y="183534"/>
                  <a:pt x="1822286" y="187265"/>
                </a:cubicBezTo>
                <a:cubicBezTo>
                  <a:pt x="1827987" y="192161"/>
                  <a:pt x="1829689" y="191740"/>
                  <a:pt x="1830357" y="185176"/>
                </a:cubicBezTo>
                <a:cubicBezTo>
                  <a:pt x="1831231" y="176304"/>
                  <a:pt x="1835247" y="169991"/>
                  <a:pt x="1843211" y="166452"/>
                </a:cubicBezTo>
                <a:cubicBezTo>
                  <a:pt x="1844858" y="165669"/>
                  <a:pt x="1846580" y="164642"/>
                  <a:pt x="1848681" y="166146"/>
                </a:cubicBezTo>
                <a:cubicBezTo>
                  <a:pt x="1850929" y="167888"/>
                  <a:pt x="1849883" y="169740"/>
                  <a:pt x="1849368" y="171453"/>
                </a:cubicBezTo>
                <a:cubicBezTo>
                  <a:pt x="1848669" y="174142"/>
                  <a:pt x="1847751" y="176838"/>
                  <a:pt x="1847179" y="179643"/>
                </a:cubicBezTo>
                <a:cubicBezTo>
                  <a:pt x="1846093" y="184162"/>
                  <a:pt x="1846470" y="188874"/>
                  <a:pt x="1850416" y="193102"/>
                </a:cubicBezTo>
                <a:cubicBezTo>
                  <a:pt x="1853303" y="196154"/>
                  <a:pt x="1853390" y="198210"/>
                  <a:pt x="1850533" y="200487"/>
                </a:cubicBezTo>
                <a:cubicBezTo>
                  <a:pt x="1841338" y="207580"/>
                  <a:pt x="1836183" y="216597"/>
                  <a:pt x="1841762" y="230219"/>
                </a:cubicBezTo>
                <a:cubicBezTo>
                  <a:pt x="1842601" y="232129"/>
                  <a:pt x="1842232" y="234080"/>
                  <a:pt x="1840128" y="234029"/>
                </a:cubicBezTo>
                <a:cubicBezTo>
                  <a:pt x="1835463" y="233823"/>
                  <a:pt x="1835166" y="236983"/>
                  <a:pt x="1834337" y="240281"/>
                </a:cubicBezTo>
                <a:cubicBezTo>
                  <a:pt x="1826185" y="271930"/>
                  <a:pt x="1811727" y="299794"/>
                  <a:pt x="1794161" y="326066"/>
                </a:cubicBezTo>
                <a:cubicBezTo>
                  <a:pt x="1776777" y="352090"/>
                  <a:pt x="1756361" y="375551"/>
                  <a:pt x="1734263" y="398100"/>
                </a:cubicBezTo>
                <a:cubicBezTo>
                  <a:pt x="1741291" y="397137"/>
                  <a:pt x="1749842" y="392367"/>
                  <a:pt x="1757954" y="386885"/>
                </a:cubicBezTo>
                <a:cubicBezTo>
                  <a:pt x="1779364" y="372233"/>
                  <a:pt x="1795859" y="352780"/>
                  <a:pt x="1812737" y="333679"/>
                </a:cubicBezTo>
                <a:cubicBezTo>
                  <a:pt x="1824521" y="320320"/>
                  <a:pt x="1835922" y="306611"/>
                  <a:pt x="1849624" y="295005"/>
                </a:cubicBezTo>
                <a:cubicBezTo>
                  <a:pt x="1851199" y="293741"/>
                  <a:pt x="1852171" y="292134"/>
                  <a:pt x="1852869" y="290172"/>
                </a:cubicBezTo>
                <a:cubicBezTo>
                  <a:pt x="1853494" y="288455"/>
                  <a:pt x="1854576" y="286843"/>
                  <a:pt x="1856990" y="287489"/>
                </a:cubicBezTo>
                <a:cubicBezTo>
                  <a:pt x="1859422" y="288255"/>
                  <a:pt x="1859968" y="290417"/>
                  <a:pt x="1860257" y="292345"/>
                </a:cubicBezTo>
                <a:cubicBezTo>
                  <a:pt x="1861015" y="299589"/>
                  <a:pt x="1860127" y="306160"/>
                  <a:pt x="1856935" y="312082"/>
                </a:cubicBezTo>
                <a:cubicBezTo>
                  <a:pt x="1850770" y="323919"/>
                  <a:pt x="1841590" y="333313"/>
                  <a:pt x="1832409" y="342707"/>
                </a:cubicBezTo>
                <a:cubicBezTo>
                  <a:pt x="1819675" y="355613"/>
                  <a:pt x="1808201" y="369566"/>
                  <a:pt x="1798281" y="385043"/>
                </a:cubicBezTo>
                <a:cubicBezTo>
                  <a:pt x="1805958" y="377395"/>
                  <a:pt x="1813617" y="369627"/>
                  <a:pt x="1821404" y="361975"/>
                </a:cubicBezTo>
                <a:cubicBezTo>
                  <a:pt x="1827267" y="356205"/>
                  <a:pt x="1833386" y="350669"/>
                  <a:pt x="1839377" y="345017"/>
                </a:cubicBezTo>
                <a:cubicBezTo>
                  <a:pt x="1840825" y="343635"/>
                  <a:pt x="1842363" y="342130"/>
                  <a:pt x="1844941" y="343860"/>
                </a:cubicBezTo>
                <a:cubicBezTo>
                  <a:pt x="1847262" y="345357"/>
                  <a:pt x="1847277" y="347658"/>
                  <a:pt x="1847164" y="349842"/>
                </a:cubicBezTo>
                <a:cubicBezTo>
                  <a:pt x="1846803" y="358455"/>
                  <a:pt x="1843225" y="365480"/>
                  <a:pt x="1838441" y="371820"/>
                </a:cubicBezTo>
                <a:cubicBezTo>
                  <a:pt x="1832630" y="379404"/>
                  <a:pt x="1826435" y="386639"/>
                  <a:pt x="1820021" y="393881"/>
                </a:cubicBezTo>
                <a:cubicBezTo>
                  <a:pt x="1827745" y="391683"/>
                  <a:pt x="1835469" y="389484"/>
                  <a:pt x="1843247" y="387648"/>
                </a:cubicBezTo>
                <a:cubicBezTo>
                  <a:pt x="1841726" y="401751"/>
                  <a:pt x="1833689" y="404808"/>
                  <a:pt x="1826441" y="407232"/>
                </a:cubicBezTo>
                <a:cubicBezTo>
                  <a:pt x="1816648" y="410348"/>
                  <a:pt x="1807403" y="414172"/>
                  <a:pt x="1798340" y="418475"/>
                </a:cubicBezTo>
                <a:cubicBezTo>
                  <a:pt x="1794876" y="422589"/>
                  <a:pt x="1791395" y="426583"/>
                  <a:pt x="1788058" y="430814"/>
                </a:cubicBezTo>
                <a:cubicBezTo>
                  <a:pt x="1784630" y="435169"/>
                  <a:pt x="1781423" y="439516"/>
                  <a:pt x="1778250" y="444105"/>
                </a:cubicBezTo>
                <a:cubicBezTo>
                  <a:pt x="1775995" y="447452"/>
                  <a:pt x="1773119" y="450334"/>
                  <a:pt x="1777135" y="455772"/>
                </a:cubicBezTo>
                <a:cubicBezTo>
                  <a:pt x="1778943" y="458255"/>
                  <a:pt x="1771677" y="472309"/>
                  <a:pt x="1768840" y="473253"/>
                </a:cubicBezTo>
                <a:cubicBezTo>
                  <a:pt x="1768419" y="473388"/>
                  <a:pt x="1767998" y="473524"/>
                  <a:pt x="1767669" y="473535"/>
                </a:cubicBezTo>
                <a:cubicBezTo>
                  <a:pt x="1761228" y="473267"/>
                  <a:pt x="1760417" y="477413"/>
                  <a:pt x="1761087" y="482599"/>
                </a:cubicBezTo>
                <a:cubicBezTo>
                  <a:pt x="1761738" y="487665"/>
                  <a:pt x="1763778" y="493895"/>
                  <a:pt x="1754725" y="491656"/>
                </a:cubicBezTo>
                <a:cubicBezTo>
                  <a:pt x="1753701" y="491449"/>
                  <a:pt x="1753589" y="492179"/>
                  <a:pt x="1753278" y="493037"/>
                </a:cubicBezTo>
                <a:cubicBezTo>
                  <a:pt x="1747079" y="514930"/>
                  <a:pt x="1733661" y="532098"/>
                  <a:pt x="1720463" y="549260"/>
                </a:cubicBezTo>
                <a:cubicBezTo>
                  <a:pt x="1719712" y="550133"/>
                  <a:pt x="1718960" y="551006"/>
                  <a:pt x="1718209" y="551879"/>
                </a:cubicBezTo>
                <a:cubicBezTo>
                  <a:pt x="1734041" y="547106"/>
                  <a:pt x="1787567" y="539854"/>
                  <a:pt x="1803757" y="541126"/>
                </a:cubicBezTo>
                <a:cubicBezTo>
                  <a:pt x="1818153" y="542216"/>
                  <a:pt x="1894232" y="513247"/>
                  <a:pt x="1908472" y="497141"/>
                </a:cubicBezTo>
                <a:cubicBezTo>
                  <a:pt x="1912607" y="509237"/>
                  <a:pt x="1908392" y="514224"/>
                  <a:pt x="1905273" y="519902"/>
                </a:cubicBezTo>
                <a:cubicBezTo>
                  <a:pt x="1900852" y="527925"/>
                  <a:pt x="1900807" y="533498"/>
                  <a:pt x="1912288" y="539411"/>
                </a:cubicBezTo>
                <a:cubicBezTo>
                  <a:pt x="1945159" y="556233"/>
                  <a:pt x="1944920" y="556847"/>
                  <a:pt x="1920238" y="582026"/>
                </a:cubicBezTo>
                <a:cubicBezTo>
                  <a:pt x="1919084" y="583155"/>
                  <a:pt x="1920267" y="586628"/>
                  <a:pt x="1920301" y="589050"/>
                </a:cubicBezTo>
                <a:cubicBezTo>
                  <a:pt x="1928199" y="592418"/>
                  <a:pt x="1935459" y="582725"/>
                  <a:pt x="1945762" y="592554"/>
                </a:cubicBezTo>
                <a:cubicBezTo>
                  <a:pt x="1914574" y="638303"/>
                  <a:pt x="1863299" y="682549"/>
                  <a:pt x="1816063" y="717694"/>
                </a:cubicBezTo>
                <a:cubicBezTo>
                  <a:pt x="1859976" y="727239"/>
                  <a:pt x="1879538" y="687817"/>
                  <a:pt x="1911348" y="691712"/>
                </a:cubicBezTo>
                <a:cubicBezTo>
                  <a:pt x="1928638" y="703244"/>
                  <a:pt x="1885466" y="724322"/>
                  <a:pt x="1930339" y="728505"/>
                </a:cubicBezTo>
                <a:cubicBezTo>
                  <a:pt x="1912832" y="739754"/>
                  <a:pt x="1900228" y="750596"/>
                  <a:pt x="1888884" y="763212"/>
                </a:cubicBezTo>
                <a:cubicBezTo>
                  <a:pt x="1868780" y="785816"/>
                  <a:pt x="1866343" y="800434"/>
                  <a:pt x="1881504" y="829360"/>
                </a:cubicBezTo>
                <a:cubicBezTo>
                  <a:pt x="1891538" y="848405"/>
                  <a:pt x="1904520" y="865775"/>
                  <a:pt x="1898869" y="889102"/>
                </a:cubicBezTo>
                <a:cubicBezTo>
                  <a:pt x="1894985" y="905102"/>
                  <a:pt x="1898958" y="915386"/>
                  <a:pt x="1921601" y="907477"/>
                </a:cubicBezTo>
                <a:cubicBezTo>
                  <a:pt x="1946039" y="899023"/>
                  <a:pt x="1957837" y="912919"/>
                  <a:pt x="1955508" y="940738"/>
                </a:cubicBezTo>
                <a:cubicBezTo>
                  <a:pt x="1954000" y="958597"/>
                  <a:pt x="1959224" y="963993"/>
                  <a:pt x="1976481" y="961353"/>
                </a:cubicBezTo>
                <a:cubicBezTo>
                  <a:pt x="1995567" y="958409"/>
                  <a:pt x="2012271" y="946217"/>
                  <a:pt x="2037146" y="950953"/>
                </a:cubicBezTo>
                <a:cubicBezTo>
                  <a:pt x="2022790" y="983900"/>
                  <a:pt x="1980355" y="976122"/>
                  <a:pt x="1962580" y="1007610"/>
                </a:cubicBezTo>
                <a:cubicBezTo>
                  <a:pt x="1989275" y="1006833"/>
                  <a:pt x="2009676" y="1006025"/>
                  <a:pt x="2028421" y="998611"/>
                </a:cubicBezTo>
                <a:cubicBezTo>
                  <a:pt x="2036238" y="995562"/>
                  <a:pt x="2044823" y="992486"/>
                  <a:pt x="2050829" y="1001611"/>
                </a:cubicBezTo>
                <a:cubicBezTo>
                  <a:pt x="2058003" y="1012636"/>
                  <a:pt x="2047439" y="1017232"/>
                  <a:pt x="2041050" y="1019506"/>
                </a:cubicBezTo>
                <a:cubicBezTo>
                  <a:pt x="2023020" y="1025806"/>
                  <a:pt x="2010541" y="1039673"/>
                  <a:pt x="1996418" y="1050687"/>
                </a:cubicBezTo>
                <a:cubicBezTo>
                  <a:pt x="1965517" y="1074864"/>
                  <a:pt x="1930634" y="1095299"/>
                  <a:pt x="1907231" y="1134124"/>
                </a:cubicBezTo>
                <a:cubicBezTo>
                  <a:pt x="1942339" y="1123252"/>
                  <a:pt x="1966286" y="1099793"/>
                  <a:pt x="1999628" y="1094067"/>
                </a:cubicBezTo>
                <a:cubicBezTo>
                  <a:pt x="1975297" y="1129653"/>
                  <a:pt x="1940811" y="1153466"/>
                  <a:pt x="1908700" y="1179865"/>
                </a:cubicBezTo>
                <a:cubicBezTo>
                  <a:pt x="1899559" y="1187320"/>
                  <a:pt x="1889855" y="1192492"/>
                  <a:pt x="1889868" y="1207997"/>
                </a:cubicBezTo>
                <a:cubicBezTo>
                  <a:pt x="1889860" y="1238039"/>
                  <a:pt x="1880309" y="1263315"/>
                  <a:pt x="1853631" y="1277417"/>
                </a:cubicBezTo>
                <a:cubicBezTo>
                  <a:pt x="1853430" y="1277545"/>
                  <a:pt x="1855637" y="1281953"/>
                  <a:pt x="1857096" y="1285053"/>
                </a:cubicBezTo>
                <a:cubicBezTo>
                  <a:pt x="1874696" y="1285430"/>
                  <a:pt x="1885755" y="1267251"/>
                  <a:pt x="1909019" y="1272282"/>
                </a:cubicBezTo>
                <a:cubicBezTo>
                  <a:pt x="1891328" y="1296984"/>
                  <a:pt x="1876677" y="1319161"/>
                  <a:pt x="1848098" y="1331631"/>
                </a:cubicBezTo>
                <a:cubicBezTo>
                  <a:pt x="1825215" y="1341608"/>
                  <a:pt x="1796024" y="1347799"/>
                  <a:pt x="1782897" y="1377919"/>
                </a:cubicBezTo>
                <a:cubicBezTo>
                  <a:pt x="1804185" y="1383017"/>
                  <a:pt x="1818358" y="1375272"/>
                  <a:pt x="1832839" y="1369576"/>
                </a:cubicBezTo>
                <a:cubicBezTo>
                  <a:pt x="1855135" y="1360830"/>
                  <a:pt x="1876830" y="1351015"/>
                  <a:pt x="1899109" y="1342149"/>
                </a:cubicBezTo>
                <a:cubicBezTo>
                  <a:pt x="1907548" y="1338836"/>
                  <a:pt x="1916975" y="1336217"/>
                  <a:pt x="1924893" y="1350730"/>
                </a:cubicBezTo>
                <a:cubicBezTo>
                  <a:pt x="1895614" y="1354864"/>
                  <a:pt x="1880691" y="1375233"/>
                  <a:pt x="1864819" y="1394423"/>
                </a:cubicBezTo>
                <a:cubicBezTo>
                  <a:pt x="1855856" y="1405264"/>
                  <a:pt x="1849395" y="1419533"/>
                  <a:pt x="1829715" y="1414866"/>
                </a:cubicBezTo>
                <a:cubicBezTo>
                  <a:pt x="1819309" y="1412429"/>
                  <a:pt x="1814120" y="1420479"/>
                  <a:pt x="1816666" y="1430084"/>
                </a:cubicBezTo>
                <a:cubicBezTo>
                  <a:pt x="1825508" y="1463947"/>
                  <a:pt x="1804138" y="1476658"/>
                  <a:pt x="1781075" y="1483976"/>
                </a:cubicBezTo>
                <a:cubicBezTo>
                  <a:pt x="1737493" y="1497921"/>
                  <a:pt x="1703985" y="1528243"/>
                  <a:pt x="1662135" y="1545641"/>
                </a:cubicBezTo>
                <a:cubicBezTo>
                  <a:pt x="1621421" y="1562518"/>
                  <a:pt x="1309213" y="1644982"/>
                  <a:pt x="1228496" y="1654846"/>
                </a:cubicBezTo>
                <a:cubicBezTo>
                  <a:pt x="734556" y="1715203"/>
                  <a:pt x="322997" y="1384057"/>
                  <a:pt x="320644" y="1379412"/>
                </a:cubicBezTo>
                <a:cubicBezTo>
                  <a:pt x="309754" y="1357610"/>
                  <a:pt x="289551" y="1348720"/>
                  <a:pt x="270759" y="1337481"/>
                </a:cubicBezTo>
                <a:cubicBezTo>
                  <a:pt x="254381" y="1327615"/>
                  <a:pt x="236924" y="1317178"/>
                  <a:pt x="228113" y="1299667"/>
                </a:cubicBezTo>
                <a:cubicBezTo>
                  <a:pt x="216458" y="1276439"/>
                  <a:pt x="242410" y="1294947"/>
                  <a:pt x="245333" y="1285763"/>
                </a:cubicBezTo>
                <a:cubicBezTo>
                  <a:pt x="234720" y="1273886"/>
                  <a:pt x="219423" y="1263135"/>
                  <a:pt x="213717" y="1249396"/>
                </a:cubicBezTo>
                <a:cubicBezTo>
                  <a:pt x="193226" y="1199693"/>
                  <a:pt x="159854" y="1164111"/>
                  <a:pt x="113881" y="1137192"/>
                </a:cubicBezTo>
                <a:cubicBezTo>
                  <a:pt x="100683" y="1129398"/>
                  <a:pt x="90568" y="1114960"/>
                  <a:pt x="73849" y="1113100"/>
                </a:cubicBezTo>
                <a:cubicBezTo>
                  <a:pt x="36733" y="1109140"/>
                  <a:pt x="42173" y="1068255"/>
                  <a:pt x="20263" y="1050943"/>
                </a:cubicBezTo>
                <a:cubicBezTo>
                  <a:pt x="18198" y="1049317"/>
                  <a:pt x="13140" y="1027228"/>
                  <a:pt x="8595" y="1004970"/>
                </a:cubicBezTo>
                <a:lnTo>
                  <a:pt x="6783" y="995844"/>
                </a:lnTo>
                <a:lnTo>
                  <a:pt x="9724" y="994413"/>
                </a:lnTo>
                <a:lnTo>
                  <a:pt x="11037" y="999486"/>
                </a:lnTo>
                <a:cubicBezTo>
                  <a:pt x="14116" y="1010934"/>
                  <a:pt x="16916" y="1019681"/>
                  <a:pt x="17989" y="1017464"/>
                </a:cubicBezTo>
                <a:cubicBezTo>
                  <a:pt x="20834" y="1011433"/>
                  <a:pt x="25764" y="1006058"/>
                  <a:pt x="21860" y="998437"/>
                </a:cubicBezTo>
                <a:cubicBezTo>
                  <a:pt x="20669" y="996024"/>
                  <a:pt x="19867" y="989169"/>
                  <a:pt x="16531" y="989724"/>
                </a:cubicBezTo>
                <a:cubicBezTo>
                  <a:pt x="15419" y="989909"/>
                  <a:pt x="14027" y="990917"/>
                  <a:pt x="12243" y="993188"/>
                </a:cubicBezTo>
                <a:lnTo>
                  <a:pt x="9724" y="994413"/>
                </a:lnTo>
                <a:lnTo>
                  <a:pt x="7918" y="987443"/>
                </a:lnTo>
                <a:cubicBezTo>
                  <a:pt x="5848" y="979222"/>
                  <a:pt x="3868" y="971026"/>
                  <a:pt x="2406" y="965300"/>
                </a:cubicBezTo>
                <a:lnTo>
                  <a:pt x="2083" y="964112"/>
                </a:lnTo>
                <a:lnTo>
                  <a:pt x="2754" y="954092"/>
                </a:lnTo>
                <a:cubicBezTo>
                  <a:pt x="6095" y="926587"/>
                  <a:pt x="15820" y="895491"/>
                  <a:pt x="31566" y="893447"/>
                </a:cubicBezTo>
                <a:cubicBezTo>
                  <a:pt x="14911" y="860452"/>
                  <a:pt x="14911" y="860452"/>
                  <a:pt x="52206" y="854594"/>
                </a:cubicBezTo>
                <a:cubicBezTo>
                  <a:pt x="34418" y="833873"/>
                  <a:pt x="33602" y="828449"/>
                  <a:pt x="50190" y="820622"/>
                </a:cubicBezTo>
                <a:cubicBezTo>
                  <a:pt x="66155" y="813059"/>
                  <a:pt x="84692" y="810133"/>
                  <a:pt x="98778" y="798878"/>
                </a:cubicBezTo>
                <a:cubicBezTo>
                  <a:pt x="80211" y="772247"/>
                  <a:pt x="71440" y="741046"/>
                  <a:pt x="39477" y="728797"/>
                </a:cubicBezTo>
                <a:cubicBezTo>
                  <a:pt x="34449" y="726907"/>
                  <a:pt x="30033" y="718818"/>
                  <a:pt x="32418" y="714135"/>
                </a:cubicBezTo>
                <a:cubicBezTo>
                  <a:pt x="40732" y="696774"/>
                  <a:pt x="20252" y="664756"/>
                  <a:pt x="53539" y="660124"/>
                </a:cubicBezTo>
                <a:cubicBezTo>
                  <a:pt x="57638" y="659501"/>
                  <a:pt x="60973" y="655997"/>
                  <a:pt x="56973" y="651407"/>
                </a:cubicBezTo>
                <a:cubicBezTo>
                  <a:pt x="43256" y="635757"/>
                  <a:pt x="57141" y="636380"/>
                  <a:pt x="65177" y="634051"/>
                </a:cubicBezTo>
                <a:cubicBezTo>
                  <a:pt x="74914" y="631300"/>
                  <a:pt x="87382" y="637906"/>
                  <a:pt x="95409" y="628914"/>
                </a:cubicBezTo>
                <a:cubicBezTo>
                  <a:pt x="91836" y="619828"/>
                  <a:pt x="83731" y="620221"/>
                  <a:pt x="77587" y="617521"/>
                </a:cubicBezTo>
                <a:cubicBezTo>
                  <a:pt x="59615" y="609525"/>
                  <a:pt x="44480" y="599859"/>
                  <a:pt x="40415" y="577949"/>
                </a:cubicBezTo>
                <a:cubicBezTo>
                  <a:pt x="37093" y="560253"/>
                  <a:pt x="32982" y="544644"/>
                  <a:pt x="55220" y="538444"/>
                </a:cubicBezTo>
                <a:cubicBezTo>
                  <a:pt x="58716" y="537479"/>
                  <a:pt x="60238" y="535126"/>
                  <a:pt x="60444" y="532091"/>
                </a:cubicBezTo>
                <a:cubicBezTo>
                  <a:pt x="57375" y="529287"/>
                  <a:pt x="54397" y="526359"/>
                  <a:pt x="50997" y="524292"/>
                </a:cubicBezTo>
                <a:cubicBezTo>
                  <a:pt x="39609" y="517528"/>
                  <a:pt x="34519" y="507161"/>
                  <a:pt x="29797" y="496296"/>
                </a:cubicBezTo>
                <a:cubicBezTo>
                  <a:pt x="26771" y="489372"/>
                  <a:pt x="23432" y="482580"/>
                  <a:pt x="18025" y="476705"/>
                </a:cubicBezTo>
                <a:cubicBezTo>
                  <a:pt x="14719" y="473061"/>
                  <a:pt x="10900" y="470404"/>
                  <a:pt x="6383" y="468980"/>
                </a:cubicBezTo>
                <a:cubicBezTo>
                  <a:pt x="2433" y="467660"/>
                  <a:pt x="1045" y="465768"/>
                  <a:pt x="3045" y="462188"/>
                </a:cubicBezTo>
                <a:cubicBezTo>
                  <a:pt x="8677" y="451944"/>
                  <a:pt x="9882" y="440880"/>
                  <a:pt x="3242" y="428263"/>
                </a:cubicBezTo>
                <a:cubicBezTo>
                  <a:pt x="1235" y="424454"/>
                  <a:pt x="1716" y="421046"/>
                  <a:pt x="4901" y="419485"/>
                </a:cubicBezTo>
                <a:cubicBezTo>
                  <a:pt x="18139" y="412862"/>
                  <a:pt x="19514" y="398521"/>
                  <a:pt x="23741" y="386265"/>
                </a:cubicBezTo>
                <a:cubicBezTo>
                  <a:pt x="29731" y="368862"/>
                  <a:pt x="34898" y="351123"/>
                  <a:pt x="38036" y="332362"/>
                </a:cubicBezTo>
                <a:cubicBezTo>
                  <a:pt x="39883" y="321155"/>
                  <a:pt x="41637" y="310073"/>
                  <a:pt x="37374" y="297860"/>
                </a:cubicBezTo>
                <a:cubicBezTo>
                  <a:pt x="36372" y="294866"/>
                  <a:pt x="36980" y="292301"/>
                  <a:pt x="38063" y="289963"/>
                </a:cubicBezTo>
                <a:cubicBezTo>
                  <a:pt x="42597" y="279756"/>
                  <a:pt x="40234" y="269176"/>
                  <a:pt x="33975" y="258363"/>
                </a:cubicBezTo>
                <a:cubicBezTo>
                  <a:pt x="30125" y="251830"/>
                  <a:pt x="30327" y="250975"/>
                  <a:pt x="37609" y="250972"/>
                </a:cubicBezTo>
                <a:cubicBezTo>
                  <a:pt x="52373" y="250838"/>
                  <a:pt x="67065" y="250950"/>
                  <a:pt x="81247" y="248413"/>
                </a:cubicBezTo>
                <a:cubicBezTo>
                  <a:pt x="97150" y="245576"/>
                  <a:pt x="101623" y="240095"/>
                  <a:pt x="87027" y="225202"/>
                </a:cubicBezTo>
                <a:cubicBezTo>
                  <a:pt x="83903" y="222037"/>
                  <a:pt x="81054" y="218498"/>
                  <a:pt x="79230" y="214441"/>
                </a:cubicBezTo>
                <a:cubicBezTo>
                  <a:pt x="77863" y="211216"/>
                  <a:pt x="78288" y="208901"/>
                  <a:pt x="80687" y="207245"/>
                </a:cubicBezTo>
                <a:cubicBezTo>
                  <a:pt x="83471" y="205213"/>
                  <a:pt x="85515" y="207809"/>
                  <a:pt x="87562" y="209678"/>
                </a:cubicBezTo>
                <a:cubicBezTo>
                  <a:pt x="98671" y="219722"/>
                  <a:pt x="111706" y="226431"/>
                  <a:pt x="124300" y="233881"/>
                </a:cubicBezTo>
                <a:cubicBezTo>
                  <a:pt x="142360" y="244660"/>
                  <a:pt x="161099" y="254083"/>
                  <a:pt x="177765" y="267332"/>
                </a:cubicBezTo>
                <a:cubicBezTo>
                  <a:pt x="182023" y="270702"/>
                  <a:pt x="187661" y="267847"/>
                  <a:pt x="187213" y="261926"/>
                </a:cubicBezTo>
                <a:cubicBezTo>
                  <a:pt x="186764" y="256006"/>
                  <a:pt x="189729" y="255906"/>
                  <a:pt x="194337" y="257205"/>
                </a:cubicBezTo>
                <a:cubicBezTo>
                  <a:pt x="199861" y="258714"/>
                  <a:pt x="205383" y="260225"/>
                  <a:pt x="210833" y="261979"/>
                </a:cubicBezTo>
                <a:cubicBezTo>
                  <a:pt x="216519" y="263847"/>
                  <a:pt x="219587" y="268105"/>
                  <a:pt x="220951" y="273511"/>
                </a:cubicBezTo>
                <a:cubicBezTo>
                  <a:pt x="221215" y="274531"/>
                  <a:pt x="221415" y="275675"/>
                  <a:pt x="221308" y="276617"/>
                </a:cubicBezTo>
                <a:lnTo>
                  <a:pt x="220390" y="277794"/>
                </a:lnTo>
                <a:lnTo>
                  <a:pt x="219184" y="278292"/>
                </a:lnTo>
                <a:cubicBezTo>
                  <a:pt x="217932" y="278836"/>
                  <a:pt x="217856" y="278975"/>
                  <a:pt x="219827" y="278515"/>
                </a:cubicBezTo>
                <a:lnTo>
                  <a:pt x="220390" y="277794"/>
                </a:lnTo>
                <a:lnTo>
                  <a:pt x="225602" y="275640"/>
                </a:lnTo>
                <a:cubicBezTo>
                  <a:pt x="231073" y="273321"/>
                  <a:pt x="237770" y="270158"/>
                  <a:pt x="238725" y="267703"/>
                </a:cubicBezTo>
                <a:cubicBezTo>
                  <a:pt x="238799" y="267458"/>
                  <a:pt x="306286" y="282631"/>
                  <a:pt x="327695" y="292934"/>
                </a:cubicBezTo>
                <a:cubicBezTo>
                  <a:pt x="341023" y="299390"/>
                  <a:pt x="599974" y="399939"/>
                  <a:pt x="931839" y="361634"/>
                </a:cubicBezTo>
                <a:cubicBezTo>
                  <a:pt x="943551" y="360271"/>
                  <a:pt x="954657" y="359291"/>
                  <a:pt x="966002" y="358425"/>
                </a:cubicBezTo>
                <a:cubicBezTo>
                  <a:pt x="1066255" y="350083"/>
                  <a:pt x="1165023" y="344336"/>
                  <a:pt x="1205961" y="337022"/>
                </a:cubicBezTo>
                <a:cubicBezTo>
                  <a:pt x="1237968" y="331220"/>
                  <a:pt x="1399293" y="285815"/>
                  <a:pt x="1443310" y="250536"/>
                </a:cubicBezTo>
                <a:cubicBezTo>
                  <a:pt x="1488297" y="214376"/>
                  <a:pt x="1529887" y="174697"/>
                  <a:pt x="1571239" y="134904"/>
                </a:cubicBezTo>
                <a:cubicBezTo>
                  <a:pt x="1589176" y="117705"/>
                  <a:pt x="1608648" y="101907"/>
                  <a:pt x="1624247" y="82363"/>
                </a:cubicBezTo>
                <a:cubicBezTo>
                  <a:pt x="1639827" y="62699"/>
                  <a:pt x="1654420" y="42341"/>
                  <a:pt x="1671755" y="24072"/>
                </a:cubicBezTo>
                <a:cubicBezTo>
                  <a:pt x="1676703" y="18818"/>
                  <a:pt x="1681596" y="13202"/>
                  <a:pt x="1689813" y="12077"/>
                </a:cubicBezTo>
                <a:cubicBezTo>
                  <a:pt x="1691643" y="11773"/>
                  <a:pt x="1693637" y="11827"/>
                  <a:pt x="1695539" y="12005"/>
                </a:cubicBezTo>
                <a:cubicBezTo>
                  <a:pt x="1697661" y="12176"/>
                  <a:pt x="1699489" y="13326"/>
                  <a:pt x="1700566" y="15349"/>
                </a:cubicBezTo>
                <a:cubicBezTo>
                  <a:pt x="1701679" y="17614"/>
                  <a:pt x="1700560" y="18984"/>
                  <a:pt x="1699205" y="20240"/>
                </a:cubicBezTo>
                <a:cubicBezTo>
                  <a:pt x="1698234" y="21121"/>
                  <a:pt x="1697335" y="22484"/>
                  <a:pt x="1695944" y="22773"/>
                </a:cubicBezTo>
                <a:cubicBezTo>
                  <a:pt x="1687049" y="24526"/>
                  <a:pt x="1684752" y="31993"/>
                  <a:pt x="1681449" y="38645"/>
                </a:cubicBezTo>
                <a:cubicBezTo>
                  <a:pt x="1679999" y="41481"/>
                  <a:pt x="1678349" y="43716"/>
                  <a:pt x="1682350" y="47579"/>
                </a:cubicBezTo>
                <a:cubicBezTo>
                  <a:pt x="1685839" y="50975"/>
                  <a:pt x="1683037" y="52886"/>
                  <a:pt x="1680109" y="53954"/>
                </a:cubicBezTo>
                <a:cubicBezTo>
                  <a:pt x="1676027" y="55424"/>
                  <a:pt x="1670940" y="55353"/>
                  <a:pt x="1666763" y="59855"/>
                </a:cubicBezTo>
                <a:cubicBezTo>
                  <a:pt x="1684930" y="59606"/>
                  <a:pt x="1690894" y="47897"/>
                  <a:pt x="1697533" y="37014"/>
                </a:cubicBezTo>
                <a:cubicBezTo>
                  <a:pt x="1700027" y="33053"/>
                  <a:pt x="1701425" y="28403"/>
                  <a:pt x="1703407" y="23976"/>
                </a:cubicBezTo>
                <a:cubicBezTo>
                  <a:pt x="1705903" y="18562"/>
                  <a:pt x="1709709" y="18191"/>
                  <a:pt x="1715247" y="22729"/>
                </a:cubicBezTo>
                <a:cubicBezTo>
                  <a:pt x="1720161" y="26803"/>
                  <a:pt x="1722193" y="26372"/>
                  <a:pt x="1722750" y="20538"/>
                </a:cubicBezTo>
                <a:cubicBezTo>
                  <a:pt x="1723587" y="11425"/>
                  <a:pt x="1727677" y="4867"/>
                  <a:pt x="1735751" y="1324"/>
                </a:cubicBezTo>
                <a:cubicBezTo>
                  <a:pt x="1736630" y="931"/>
                  <a:pt x="1737586" y="324"/>
                  <a:pt x="1738586" y="93"/>
                </a:cubicBezTo>
                <a:close/>
              </a:path>
            </a:pathLst>
          </a:custGeom>
        </p:spPr>
        <p:txBody>
          <a:bodyPr wrap="square" rtlCol="0" anchor="ctr">
            <a:noAutofit/>
          </a:bodyPr>
          <a:lstStyle>
            <a:lvl1pPr algn="ctr">
              <a:buNone/>
              <a:defRPr/>
            </a:lvl1pPr>
          </a:lstStyle>
          <a:p>
            <a:pPr rtl="0"/>
            <a:r>
              <a:rPr lang="nl-NL" noProof="0"/>
              <a:t>Klik op het pictogram als u een afbeelding wilt toevoegen</a:t>
            </a:r>
          </a:p>
        </p:txBody>
      </p:sp>
      <p:sp>
        <p:nvSpPr>
          <p:cNvPr id="2" name="Tijdelijke aanduiding voor datum 1">
            <a:extLst>
              <a:ext uri="{FF2B5EF4-FFF2-40B4-BE49-F238E27FC236}">
                <a16:creationId xmlns:a16="http://schemas.microsoft.com/office/drawing/2014/main" id="{71C9756B-145D-4BA8-AA43-904C1E7CB86D}"/>
              </a:ext>
            </a:extLst>
          </p:cNvPr>
          <p:cNvSpPr>
            <a:spLocks noGrp="1"/>
          </p:cNvSpPr>
          <p:nvPr>
            <p:ph type="dt" sz="half" idx="10"/>
          </p:nvPr>
        </p:nvSpPr>
        <p:spPr/>
        <p:txBody>
          <a:bodyPr rtlCol="0"/>
          <a:lstStyle/>
          <a:p>
            <a:fld id="{0E18920E-FD58-42AB-B72C-1D572F113C4A}" type="datetimeFigureOut">
              <a:rPr lang="nl-NL" smtClean="0"/>
              <a:t>7-11-2024</a:t>
            </a:fld>
            <a:endParaRPr lang="nl-NL"/>
          </a:p>
        </p:txBody>
      </p:sp>
      <p:sp>
        <p:nvSpPr>
          <p:cNvPr id="3" name="Tijdelijke aanduiding voor voettekst 2">
            <a:extLst>
              <a:ext uri="{FF2B5EF4-FFF2-40B4-BE49-F238E27FC236}">
                <a16:creationId xmlns:a16="http://schemas.microsoft.com/office/drawing/2014/main" id="{B21DB60F-139E-4C44-89AF-3F8F5EC241FB}"/>
              </a:ext>
            </a:extLst>
          </p:cNvPr>
          <p:cNvSpPr>
            <a:spLocks noGrp="1"/>
          </p:cNvSpPr>
          <p:nvPr>
            <p:ph type="ftr" sz="quarter" idx="11"/>
          </p:nvPr>
        </p:nvSpPr>
        <p:spPr/>
        <p:txBody>
          <a:bodyPr rtlCol="0"/>
          <a:lstStyle/>
          <a:p>
            <a:endParaRPr lang="nl-NL"/>
          </a:p>
        </p:txBody>
      </p:sp>
      <p:sp>
        <p:nvSpPr>
          <p:cNvPr id="4" name="Tijdelijke aanduiding voor dianummer 3">
            <a:extLst>
              <a:ext uri="{FF2B5EF4-FFF2-40B4-BE49-F238E27FC236}">
                <a16:creationId xmlns:a16="http://schemas.microsoft.com/office/drawing/2014/main" id="{388226C9-C193-4B47-9717-4BC86C9092C7}"/>
              </a:ext>
            </a:extLst>
          </p:cNvPr>
          <p:cNvSpPr>
            <a:spLocks noGrp="1"/>
          </p:cNvSpPr>
          <p:nvPr>
            <p:ph type="sldNum" sz="quarter" idx="12"/>
          </p:nvPr>
        </p:nvSpPr>
        <p:spPr/>
        <p:txBody>
          <a:bodyPr rtlCol="0"/>
          <a:lstStyle/>
          <a:p>
            <a:fld id="{F2739809-2D38-4FEB-A589-E4D50088B1DA}" type="slidenum">
              <a:rPr lang="nl-NL" smtClean="0"/>
              <a:t>‹nr.›</a:t>
            </a:fld>
            <a:endParaRPr lang="nl-NL"/>
          </a:p>
        </p:txBody>
      </p:sp>
      <p:sp>
        <p:nvSpPr>
          <p:cNvPr id="5" name="Titel 4">
            <a:extLst>
              <a:ext uri="{FF2B5EF4-FFF2-40B4-BE49-F238E27FC236}">
                <a16:creationId xmlns:a16="http://schemas.microsoft.com/office/drawing/2014/main" id="{DE7D0FB3-AA0E-43D7-A0BC-3BEE75E725EF}"/>
              </a:ext>
            </a:extLst>
          </p:cNvPr>
          <p:cNvSpPr>
            <a:spLocks noGrp="1"/>
          </p:cNvSpPr>
          <p:nvPr>
            <p:ph type="title" hasCustomPrompt="1"/>
          </p:nvPr>
        </p:nvSpPr>
        <p:spPr/>
        <p:txBody>
          <a:bodyPr rtlCol="0"/>
          <a:lstStyle>
            <a:lvl1pPr algn="ctr">
              <a:defRPr/>
            </a:lvl1pPr>
          </a:lstStyle>
          <a:p>
            <a:pPr rtl="0"/>
            <a:r>
              <a:rPr lang="nl-NL" noProof="0"/>
              <a:t>Klik om de titelstijl van het model te bewerken</a:t>
            </a:r>
          </a:p>
        </p:txBody>
      </p:sp>
      <p:sp>
        <p:nvSpPr>
          <p:cNvPr id="61" name="Tijdelijke aanduiding voor tekst 60">
            <a:extLst>
              <a:ext uri="{FF2B5EF4-FFF2-40B4-BE49-F238E27FC236}">
                <a16:creationId xmlns:a16="http://schemas.microsoft.com/office/drawing/2014/main" id="{88FBD310-488D-42E9-A29F-12364D04331A}"/>
              </a:ext>
            </a:extLst>
          </p:cNvPr>
          <p:cNvSpPr>
            <a:spLocks noGrp="1"/>
          </p:cNvSpPr>
          <p:nvPr>
            <p:ph type="body" sz="quarter" idx="18" hasCustomPrompt="1"/>
          </p:nvPr>
        </p:nvSpPr>
        <p:spPr>
          <a:xfrm>
            <a:off x="329184" y="4242815"/>
            <a:ext cx="2057400" cy="731520"/>
          </a:xfrm>
        </p:spPr>
        <p:txBody>
          <a:bodyPr rtlCol="0" anchor="ctr"/>
          <a:lstStyle>
            <a:lvl1pPr marL="0" indent="0" algn="ctr">
              <a:spcBef>
                <a:spcPts val="1000"/>
              </a:spcBef>
              <a:buNone/>
              <a:defRPr sz="2000" b="0">
                <a:latin typeface="+mj-lt"/>
              </a:defRPr>
            </a:lvl1pPr>
          </a:lstStyle>
          <a:p>
            <a:pPr lvl="0" rtl="0"/>
            <a:r>
              <a:rPr lang="nl-NL" noProof="0"/>
              <a:t>Naam</a:t>
            </a:r>
          </a:p>
        </p:txBody>
      </p:sp>
      <p:sp>
        <p:nvSpPr>
          <p:cNvPr id="62" name="Tijdelijke aanduiding voor tekst 60">
            <a:extLst>
              <a:ext uri="{FF2B5EF4-FFF2-40B4-BE49-F238E27FC236}">
                <a16:creationId xmlns:a16="http://schemas.microsoft.com/office/drawing/2014/main" id="{9460BB5F-DDF6-449E-B8A3-5B1A09531AED}"/>
              </a:ext>
            </a:extLst>
          </p:cNvPr>
          <p:cNvSpPr>
            <a:spLocks noGrp="1"/>
          </p:cNvSpPr>
          <p:nvPr>
            <p:ph type="body" sz="quarter" idx="19" hasCustomPrompt="1"/>
          </p:nvPr>
        </p:nvSpPr>
        <p:spPr>
          <a:xfrm>
            <a:off x="329184" y="4782312"/>
            <a:ext cx="2057400" cy="644525"/>
          </a:xfrm>
        </p:spPr>
        <p:txBody>
          <a:bodyPr rtlCol="0" anchor="ctr"/>
          <a:lstStyle>
            <a:lvl1pPr marL="0" indent="0" algn="ctr">
              <a:spcBef>
                <a:spcPts val="1000"/>
              </a:spcBef>
              <a:buNone/>
              <a:defRPr sz="2000" b="0">
                <a:latin typeface="+mn-lt"/>
              </a:defRPr>
            </a:lvl1pPr>
          </a:lstStyle>
          <a:p>
            <a:pPr lvl="0" rtl="0"/>
            <a:r>
              <a:rPr lang="nl-NL" noProof="0"/>
              <a:t>Titel</a:t>
            </a:r>
          </a:p>
        </p:txBody>
      </p:sp>
      <p:sp>
        <p:nvSpPr>
          <p:cNvPr id="63" name="Tijdelijke aanduiding voor tekst 60">
            <a:extLst>
              <a:ext uri="{FF2B5EF4-FFF2-40B4-BE49-F238E27FC236}">
                <a16:creationId xmlns:a16="http://schemas.microsoft.com/office/drawing/2014/main" id="{4EF74628-86D0-415A-A2D4-15002D43447D}"/>
              </a:ext>
            </a:extLst>
          </p:cNvPr>
          <p:cNvSpPr>
            <a:spLocks noGrp="1"/>
          </p:cNvSpPr>
          <p:nvPr>
            <p:ph type="body" sz="quarter" idx="20" hasCustomPrompt="1"/>
          </p:nvPr>
        </p:nvSpPr>
        <p:spPr>
          <a:xfrm>
            <a:off x="9810369" y="4242815"/>
            <a:ext cx="2057400" cy="731520"/>
          </a:xfrm>
        </p:spPr>
        <p:txBody>
          <a:bodyPr rtlCol="0" anchor="ctr"/>
          <a:lstStyle>
            <a:lvl1pPr marL="0" indent="0" algn="ctr">
              <a:spcBef>
                <a:spcPts val="1000"/>
              </a:spcBef>
              <a:buNone/>
              <a:defRPr sz="2000" b="0">
                <a:latin typeface="+mj-lt"/>
              </a:defRPr>
            </a:lvl1pPr>
          </a:lstStyle>
          <a:p>
            <a:pPr lvl="0" rtl="0"/>
            <a:r>
              <a:rPr lang="nl-NL" noProof="0"/>
              <a:t>Naam</a:t>
            </a:r>
          </a:p>
        </p:txBody>
      </p:sp>
      <p:sp>
        <p:nvSpPr>
          <p:cNvPr id="64" name="Tijdelijke aanduiding voor tekst 60">
            <a:extLst>
              <a:ext uri="{FF2B5EF4-FFF2-40B4-BE49-F238E27FC236}">
                <a16:creationId xmlns:a16="http://schemas.microsoft.com/office/drawing/2014/main" id="{25267973-CF84-45FA-9820-576EF937226E}"/>
              </a:ext>
            </a:extLst>
          </p:cNvPr>
          <p:cNvSpPr>
            <a:spLocks noGrp="1"/>
          </p:cNvSpPr>
          <p:nvPr>
            <p:ph type="body" sz="quarter" idx="21" hasCustomPrompt="1"/>
          </p:nvPr>
        </p:nvSpPr>
        <p:spPr>
          <a:xfrm>
            <a:off x="9810369" y="4782312"/>
            <a:ext cx="2057400" cy="644525"/>
          </a:xfrm>
        </p:spPr>
        <p:txBody>
          <a:bodyPr rtlCol="0" anchor="ctr"/>
          <a:lstStyle>
            <a:lvl1pPr marL="0" indent="0" algn="ctr">
              <a:spcBef>
                <a:spcPts val="1000"/>
              </a:spcBef>
              <a:buNone/>
              <a:defRPr sz="2000" b="0">
                <a:latin typeface="+mn-lt"/>
              </a:defRPr>
            </a:lvl1pPr>
          </a:lstStyle>
          <a:p>
            <a:pPr lvl="0" rtl="0"/>
            <a:r>
              <a:rPr lang="nl-NL" noProof="0"/>
              <a:t>Titel</a:t>
            </a:r>
          </a:p>
        </p:txBody>
      </p:sp>
      <p:sp>
        <p:nvSpPr>
          <p:cNvPr id="65" name="Tijdelijke aanduiding voor tekst 60">
            <a:extLst>
              <a:ext uri="{FF2B5EF4-FFF2-40B4-BE49-F238E27FC236}">
                <a16:creationId xmlns:a16="http://schemas.microsoft.com/office/drawing/2014/main" id="{C90547DE-D65E-4930-8FD2-C0FFE47CD5A9}"/>
              </a:ext>
            </a:extLst>
          </p:cNvPr>
          <p:cNvSpPr>
            <a:spLocks noGrp="1"/>
          </p:cNvSpPr>
          <p:nvPr>
            <p:ph type="body" sz="quarter" idx="22" hasCustomPrompt="1"/>
          </p:nvPr>
        </p:nvSpPr>
        <p:spPr>
          <a:xfrm>
            <a:off x="7439880" y="4242815"/>
            <a:ext cx="2057400" cy="731520"/>
          </a:xfrm>
        </p:spPr>
        <p:txBody>
          <a:bodyPr rtlCol="0" anchor="ctr"/>
          <a:lstStyle>
            <a:lvl1pPr marL="0" indent="0" algn="ctr">
              <a:spcBef>
                <a:spcPts val="1000"/>
              </a:spcBef>
              <a:buNone/>
              <a:defRPr sz="2000" b="0">
                <a:latin typeface="+mj-lt"/>
              </a:defRPr>
            </a:lvl1pPr>
          </a:lstStyle>
          <a:p>
            <a:pPr lvl="0" rtl="0"/>
            <a:r>
              <a:rPr lang="nl-NL" noProof="0"/>
              <a:t>Naam</a:t>
            </a:r>
          </a:p>
        </p:txBody>
      </p:sp>
      <p:sp>
        <p:nvSpPr>
          <p:cNvPr id="66" name="Tijdelijke aanduiding voor tekst 60">
            <a:extLst>
              <a:ext uri="{FF2B5EF4-FFF2-40B4-BE49-F238E27FC236}">
                <a16:creationId xmlns:a16="http://schemas.microsoft.com/office/drawing/2014/main" id="{6F0DDCFA-12F3-47A4-9BD8-A43B03931A70}"/>
              </a:ext>
            </a:extLst>
          </p:cNvPr>
          <p:cNvSpPr>
            <a:spLocks noGrp="1"/>
          </p:cNvSpPr>
          <p:nvPr>
            <p:ph type="body" sz="quarter" idx="23" hasCustomPrompt="1"/>
          </p:nvPr>
        </p:nvSpPr>
        <p:spPr>
          <a:xfrm>
            <a:off x="7439880" y="4782312"/>
            <a:ext cx="2057400" cy="644525"/>
          </a:xfrm>
        </p:spPr>
        <p:txBody>
          <a:bodyPr rtlCol="0" anchor="ctr"/>
          <a:lstStyle>
            <a:lvl1pPr marL="0" indent="0" algn="ctr">
              <a:spcBef>
                <a:spcPts val="1000"/>
              </a:spcBef>
              <a:buNone/>
              <a:defRPr sz="2000" b="0">
                <a:latin typeface="+mn-lt"/>
              </a:defRPr>
            </a:lvl1pPr>
          </a:lstStyle>
          <a:p>
            <a:pPr lvl="0" rtl="0"/>
            <a:r>
              <a:rPr lang="nl-NL" noProof="0"/>
              <a:t>Titel</a:t>
            </a:r>
          </a:p>
        </p:txBody>
      </p:sp>
      <p:sp>
        <p:nvSpPr>
          <p:cNvPr id="67" name="Tijdelijke aanduiding voor tekst 60">
            <a:extLst>
              <a:ext uri="{FF2B5EF4-FFF2-40B4-BE49-F238E27FC236}">
                <a16:creationId xmlns:a16="http://schemas.microsoft.com/office/drawing/2014/main" id="{F97D700B-945B-4B8F-907C-F02C48BE2CC0}"/>
              </a:ext>
            </a:extLst>
          </p:cNvPr>
          <p:cNvSpPr>
            <a:spLocks noGrp="1"/>
          </p:cNvSpPr>
          <p:nvPr>
            <p:ph type="body" sz="quarter" idx="24" hasCustomPrompt="1"/>
          </p:nvPr>
        </p:nvSpPr>
        <p:spPr>
          <a:xfrm>
            <a:off x="5065218" y="4242815"/>
            <a:ext cx="2057400" cy="731520"/>
          </a:xfrm>
        </p:spPr>
        <p:txBody>
          <a:bodyPr rtlCol="0" anchor="ctr"/>
          <a:lstStyle>
            <a:lvl1pPr marL="0" indent="0" algn="ctr">
              <a:spcBef>
                <a:spcPts val="1000"/>
              </a:spcBef>
              <a:buNone/>
              <a:defRPr sz="2000" b="0">
                <a:latin typeface="+mj-lt"/>
              </a:defRPr>
            </a:lvl1pPr>
          </a:lstStyle>
          <a:p>
            <a:pPr lvl="0" rtl="0"/>
            <a:r>
              <a:rPr lang="nl-NL" noProof="0"/>
              <a:t>Naam</a:t>
            </a:r>
          </a:p>
        </p:txBody>
      </p:sp>
      <p:sp>
        <p:nvSpPr>
          <p:cNvPr id="68" name="Tijdelijke aanduiding voor tekst 60">
            <a:extLst>
              <a:ext uri="{FF2B5EF4-FFF2-40B4-BE49-F238E27FC236}">
                <a16:creationId xmlns:a16="http://schemas.microsoft.com/office/drawing/2014/main" id="{2CBF1DAD-7E2F-420A-89E2-A21636A0D3A0}"/>
              </a:ext>
            </a:extLst>
          </p:cNvPr>
          <p:cNvSpPr>
            <a:spLocks noGrp="1"/>
          </p:cNvSpPr>
          <p:nvPr>
            <p:ph type="body" sz="quarter" idx="25" hasCustomPrompt="1"/>
          </p:nvPr>
        </p:nvSpPr>
        <p:spPr>
          <a:xfrm>
            <a:off x="5065218" y="4782312"/>
            <a:ext cx="2057400" cy="644525"/>
          </a:xfrm>
        </p:spPr>
        <p:txBody>
          <a:bodyPr rtlCol="0" anchor="ctr"/>
          <a:lstStyle>
            <a:lvl1pPr marL="0" indent="0" algn="ctr">
              <a:spcBef>
                <a:spcPts val="1000"/>
              </a:spcBef>
              <a:buNone/>
              <a:defRPr sz="2000" b="0">
                <a:latin typeface="+mn-lt"/>
              </a:defRPr>
            </a:lvl1pPr>
          </a:lstStyle>
          <a:p>
            <a:pPr lvl="0" rtl="0"/>
            <a:r>
              <a:rPr lang="nl-NL" noProof="0"/>
              <a:t>Titel</a:t>
            </a:r>
          </a:p>
        </p:txBody>
      </p:sp>
      <p:sp>
        <p:nvSpPr>
          <p:cNvPr id="69" name="Tijdelijke aanduiding voor tekst 60">
            <a:extLst>
              <a:ext uri="{FF2B5EF4-FFF2-40B4-BE49-F238E27FC236}">
                <a16:creationId xmlns:a16="http://schemas.microsoft.com/office/drawing/2014/main" id="{48D6E3F9-8E51-4439-A1F4-D3547D7A45AA}"/>
              </a:ext>
            </a:extLst>
          </p:cNvPr>
          <p:cNvSpPr>
            <a:spLocks noGrp="1"/>
          </p:cNvSpPr>
          <p:nvPr>
            <p:ph type="body" sz="quarter" idx="26" hasCustomPrompt="1"/>
          </p:nvPr>
        </p:nvSpPr>
        <p:spPr>
          <a:xfrm>
            <a:off x="2703846" y="4242815"/>
            <a:ext cx="2057400" cy="731520"/>
          </a:xfrm>
        </p:spPr>
        <p:txBody>
          <a:bodyPr rtlCol="0" anchor="ctr"/>
          <a:lstStyle>
            <a:lvl1pPr marL="0" indent="0" algn="ctr">
              <a:spcBef>
                <a:spcPts val="1000"/>
              </a:spcBef>
              <a:buNone/>
              <a:defRPr sz="2000" b="0">
                <a:latin typeface="+mj-lt"/>
              </a:defRPr>
            </a:lvl1pPr>
          </a:lstStyle>
          <a:p>
            <a:pPr lvl="0" rtl="0"/>
            <a:r>
              <a:rPr lang="nl-NL" noProof="0"/>
              <a:t>Naam</a:t>
            </a:r>
          </a:p>
        </p:txBody>
      </p:sp>
      <p:sp>
        <p:nvSpPr>
          <p:cNvPr id="70" name="Tijdelijke aanduiding voor tekst 60">
            <a:extLst>
              <a:ext uri="{FF2B5EF4-FFF2-40B4-BE49-F238E27FC236}">
                <a16:creationId xmlns:a16="http://schemas.microsoft.com/office/drawing/2014/main" id="{D142C7CE-3ABA-4AF0-8C3F-C11DC5AE1CEE}"/>
              </a:ext>
            </a:extLst>
          </p:cNvPr>
          <p:cNvSpPr>
            <a:spLocks noGrp="1"/>
          </p:cNvSpPr>
          <p:nvPr>
            <p:ph type="body" sz="quarter" idx="27" hasCustomPrompt="1"/>
          </p:nvPr>
        </p:nvSpPr>
        <p:spPr>
          <a:xfrm>
            <a:off x="2703846" y="4782312"/>
            <a:ext cx="2057400" cy="644525"/>
          </a:xfrm>
        </p:spPr>
        <p:txBody>
          <a:bodyPr rtlCol="0" anchor="ctr"/>
          <a:lstStyle>
            <a:lvl1pPr marL="0" indent="0" algn="ctr">
              <a:spcBef>
                <a:spcPts val="1000"/>
              </a:spcBef>
              <a:buNone/>
              <a:defRPr sz="2000" b="0">
                <a:latin typeface="+mn-lt"/>
              </a:defRPr>
            </a:lvl1pPr>
          </a:lstStyle>
          <a:p>
            <a:pPr lvl="0" rtl="0"/>
            <a:r>
              <a:rPr lang="nl-NL" noProof="0"/>
              <a:t>Titel</a:t>
            </a:r>
          </a:p>
        </p:txBody>
      </p:sp>
    </p:spTree>
    <p:extLst>
      <p:ext uri="{BB962C8B-B14F-4D97-AF65-F5344CB8AC3E}">
        <p14:creationId xmlns:p14="http://schemas.microsoft.com/office/powerpoint/2010/main" val="356445030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Obj" preserve="1">
  <p:cSld name="Twee, inhoud">
    <p:spTree>
      <p:nvGrpSpPr>
        <p:cNvPr id="1" name=""/>
        <p:cNvGrpSpPr/>
        <p:nvPr/>
      </p:nvGrpSpPr>
      <p:grpSpPr>
        <a:xfrm>
          <a:off x="0" y="0"/>
          <a:ext cx="0" cy="0"/>
          <a:chOff x="0" y="0"/>
          <a:chExt cx="0" cy="0"/>
        </a:xfrm>
      </p:grpSpPr>
      <p:sp>
        <p:nvSpPr>
          <p:cNvPr id="8" name="Freeform: Vorm 7" descr="Tag=AccentColor&#10;Flavor=Light&#10;Target=Fill">
            <a:extLst>
              <a:ext uri="{FF2B5EF4-FFF2-40B4-BE49-F238E27FC236}">
                <a16:creationId xmlns:a16="http://schemas.microsoft.com/office/drawing/2014/main" id="{FD51F360-8860-4FB5-A0A5-773473DD8B39}"/>
              </a:ext>
            </a:extLst>
          </p:cNvPr>
          <p:cNvSpPr/>
          <p:nvPr/>
        </p:nvSpPr>
        <p:spPr>
          <a:xfrm flipH="1">
            <a:off x="1" y="315111"/>
            <a:ext cx="3021543" cy="1435442"/>
          </a:xfrm>
          <a:custGeom>
            <a:avLst/>
            <a:gdLst>
              <a:gd name="connsiteX0" fmla="*/ 3021543 w 3021543"/>
              <a:gd name="connsiteY0" fmla="*/ 0 h 1435442"/>
              <a:gd name="connsiteX1" fmla="*/ 2963800 w 3021543"/>
              <a:gd name="connsiteY1" fmla="*/ 7242 h 1435442"/>
              <a:gd name="connsiteX2" fmla="*/ 2793803 w 3021543"/>
              <a:gd name="connsiteY2" fmla="*/ 24082 h 1435442"/>
              <a:gd name="connsiteX3" fmla="*/ 2414348 w 3021543"/>
              <a:gd name="connsiteY3" fmla="*/ 29696 h 1435442"/>
              <a:gd name="connsiteX4" fmla="*/ 2091558 w 3021543"/>
              <a:gd name="connsiteY4" fmla="*/ 27450 h 1435442"/>
              <a:gd name="connsiteX5" fmla="*/ 1645319 w 3021543"/>
              <a:gd name="connsiteY5" fmla="*/ 28573 h 1435442"/>
              <a:gd name="connsiteX6" fmla="*/ 1243602 w 3021543"/>
              <a:gd name="connsiteY6" fmla="*/ 60008 h 1435442"/>
              <a:gd name="connsiteX7" fmla="*/ 753851 w 3021543"/>
              <a:gd name="connsiteY7" fmla="*/ 57763 h 1435442"/>
              <a:gd name="connsiteX8" fmla="*/ 465465 w 3021543"/>
              <a:gd name="connsiteY8" fmla="*/ 116142 h 1435442"/>
              <a:gd name="connsiteX9" fmla="*/ 546416 w 3021543"/>
              <a:gd name="connsiteY9" fmla="*/ 136351 h 1435442"/>
              <a:gd name="connsiteX10" fmla="*/ 689091 w 3021543"/>
              <a:gd name="connsiteY10" fmla="*/ 180136 h 1435442"/>
              <a:gd name="connsiteX11" fmla="*/ 704269 w 3021543"/>
              <a:gd name="connsiteY11" fmla="*/ 208203 h 1435442"/>
              <a:gd name="connsiteX12" fmla="*/ 683020 w 3021543"/>
              <a:gd name="connsiteY12" fmla="*/ 221675 h 1435442"/>
              <a:gd name="connsiteX13" fmla="*/ 621295 w 3021543"/>
              <a:gd name="connsiteY13" fmla="*/ 247496 h 1435442"/>
              <a:gd name="connsiteX14" fmla="*/ 848968 w 3021543"/>
              <a:gd name="connsiteY14" fmla="*/ 285668 h 1435442"/>
              <a:gd name="connsiteX15" fmla="*/ 768018 w 3021543"/>
              <a:gd name="connsiteY15" fmla="*/ 309244 h 1435442"/>
              <a:gd name="connsiteX16" fmla="*/ 684032 w 3021543"/>
              <a:gd name="connsiteY16" fmla="*/ 326085 h 1435442"/>
              <a:gd name="connsiteX17" fmla="*/ 592962 w 3021543"/>
              <a:gd name="connsiteY17" fmla="*/ 338434 h 1435442"/>
              <a:gd name="connsiteX18" fmla="*/ 509988 w 3021543"/>
              <a:gd name="connsiteY18" fmla="*/ 363133 h 1435442"/>
              <a:gd name="connsiteX19" fmla="*/ 726531 w 3021543"/>
              <a:gd name="connsiteY19" fmla="*/ 373237 h 1435442"/>
              <a:gd name="connsiteX20" fmla="*/ 614212 w 3021543"/>
              <a:gd name="connsiteY20" fmla="*/ 395691 h 1435442"/>
              <a:gd name="connsiteX21" fmla="*/ 522131 w 3021543"/>
              <a:gd name="connsiteY21" fmla="*/ 424881 h 1435442"/>
              <a:gd name="connsiteX22" fmla="*/ 457370 w 3021543"/>
              <a:gd name="connsiteY22" fmla="*/ 438353 h 1435442"/>
              <a:gd name="connsiteX23" fmla="*/ 388562 w 3021543"/>
              <a:gd name="connsiteY23" fmla="*/ 441721 h 1435442"/>
              <a:gd name="connsiteX24" fmla="*/ 372372 w 3021543"/>
              <a:gd name="connsiteY24" fmla="*/ 463052 h 1435442"/>
              <a:gd name="connsiteX25" fmla="*/ 393622 w 3021543"/>
              <a:gd name="connsiteY25" fmla="*/ 485506 h 1435442"/>
              <a:gd name="connsiteX26" fmla="*/ 426002 w 3021543"/>
              <a:gd name="connsiteY26" fmla="*/ 487751 h 1435442"/>
              <a:gd name="connsiteX27" fmla="*/ 619271 w 3021543"/>
              <a:gd name="connsiteY27" fmla="*/ 493365 h 1435442"/>
              <a:gd name="connsiteX28" fmla="*/ 0 w 3021543"/>
              <a:gd name="connsiteY28" fmla="*/ 542762 h 1435442"/>
              <a:gd name="connsiteX29" fmla="*/ 83986 w 3021543"/>
              <a:gd name="connsiteY29" fmla="*/ 573075 h 1435442"/>
              <a:gd name="connsiteX30" fmla="*/ 112319 w 3021543"/>
              <a:gd name="connsiteY30" fmla="*/ 656154 h 1435442"/>
              <a:gd name="connsiteX31" fmla="*/ 215531 w 3021543"/>
              <a:gd name="connsiteY31" fmla="*/ 703306 h 1435442"/>
              <a:gd name="connsiteX32" fmla="*/ 282315 w 3021543"/>
              <a:gd name="connsiteY32" fmla="*/ 720147 h 1435442"/>
              <a:gd name="connsiteX33" fmla="*/ 435109 w 3021543"/>
              <a:gd name="connsiteY33" fmla="*/ 744846 h 1435442"/>
              <a:gd name="connsiteX34" fmla="*/ 457370 w 3021543"/>
              <a:gd name="connsiteY34" fmla="*/ 785263 h 1435442"/>
              <a:gd name="connsiteX35" fmla="*/ 476596 w 3021543"/>
              <a:gd name="connsiteY35" fmla="*/ 830170 h 1435442"/>
              <a:gd name="connsiteX36" fmla="*/ 517071 w 3021543"/>
              <a:gd name="connsiteY36" fmla="*/ 859360 h 1435442"/>
              <a:gd name="connsiteX37" fmla="*/ 202377 w 3021543"/>
              <a:gd name="connsiteY37" fmla="*/ 854869 h 1435442"/>
              <a:gd name="connsiteX38" fmla="*/ 557546 w 3021543"/>
              <a:gd name="connsiteY38" fmla="*/ 949175 h 1435442"/>
              <a:gd name="connsiteX39" fmla="*/ 526178 w 3021543"/>
              <a:gd name="connsiteY39" fmla="*/ 986223 h 1435442"/>
              <a:gd name="connsiteX40" fmla="*/ 720459 w 3021543"/>
              <a:gd name="connsiteY40" fmla="*/ 1036744 h 1435442"/>
              <a:gd name="connsiteX41" fmla="*/ 616236 w 3021543"/>
              <a:gd name="connsiteY41" fmla="*/ 1042357 h 1435442"/>
              <a:gd name="connsiteX42" fmla="*/ 1222353 w 3021543"/>
              <a:gd name="connsiteY42" fmla="*/ 1253422 h 1435442"/>
              <a:gd name="connsiteX43" fmla="*/ 2087511 w 3021543"/>
              <a:gd name="connsiteY43" fmla="*/ 1406107 h 1435442"/>
              <a:gd name="connsiteX44" fmla="*/ 2425479 w 3021543"/>
              <a:gd name="connsiteY44" fmla="*/ 1435297 h 1435442"/>
              <a:gd name="connsiteX45" fmla="*/ 2809994 w 3021543"/>
              <a:gd name="connsiteY45" fmla="*/ 1426315 h 1435442"/>
              <a:gd name="connsiteX46" fmla="*/ 2953618 w 3021543"/>
              <a:gd name="connsiteY46" fmla="*/ 1417071 h 1435442"/>
              <a:gd name="connsiteX47" fmla="*/ 3021543 w 3021543"/>
              <a:gd name="connsiteY47" fmla="*/ 1407897 h 14354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3021543" h="1435442">
                <a:moveTo>
                  <a:pt x="3021543" y="0"/>
                </a:moveTo>
                <a:lnTo>
                  <a:pt x="2963800" y="7242"/>
                </a:lnTo>
                <a:cubicBezTo>
                  <a:pt x="2907134" y="13978"/>
                  <a:pt x="2850469" y="22960"/>
                  <a:pt x="2793803" y="24082"/>
                </a:cubicBezTo>
                <a:cubicBezTo>
                  <a:pt x="2667318" y="27450"/>
                  <a:pt x="2539821" y="19592"/>
                  <a:pt x="2414348" y="29696"/>
                </a:cubicBezTo>
                <a:cubicBezTo>
                  <a:pt x="2307089" y="38677"/>
                  <a:pt x="2198818" y="28573"/>
                  <a:pt x="2091558" y="27450"/>
                </a:cubicBezTo>
                <a:cubicBezTo>
                  <a:pt x="1942812" y="26328"/>
                  <a:pt x="1793053" y="18469"/>
                  <a:pt x="1645319" y="28573"/>
                </a:cubicBezTo>
                <a:cubicBezTo>
                  <a:pt x="1510738" y="36432"/>
                  <a:pt x="1376158" y="38677"/>
                  <a:pt x="1243602" y="60008"/>
                </a:cubicBezTo>
                <a:cubicBezTo>
                  <a:pt x="1079677" y="71235"/>
                  <a:pt x="916765" y="64499"/>
                  <a:pt x="753851" y="57763"/>
                </a:cubicBezTo>
                <a:cubicBezTo>
                  <a:pt x="653675" y="53272"/>
                  <a:pt x="554511" y="38677"/>
                  <a:pt x="465465" y="116142"/>
                </a:cubicBezTo>
                <a:cubicBezTo>
                  <a:pt x="489751" y="134105"/>
                  <a:pt x="519095" y="130737"/>
                  <a:pt x="546416" y="136351"/>
                </a:cubicBezTo>
                <a:cubicBezTo>
                  <a:pt x="594986" y="147578"/>
                  <a:pt x="643557" y="158804"/>
                  <a:pt x="689091" y="180136"/>
                </a:cubicBezTo>
                <a:cubicBezTo>
                  <a:pt x="699210" y="184626"/>
                  <a:pt x="708317" y="193608"/>
                  <a:pt x="704269" y="208203"/>
                </a:cubicBezTo>
                <a:cubicBezTo>
                  <a:pt x="701234" y="219430"/>
                  <a:pt x="691115" y="219430"/>
                  <a:pt x="683020" y="221675"/>
                </a:cubicBezTo>
                <a:cubicBezTo>
                  <a:pt x="664806" y="228411"/>
                  <a:pt x="642545" y="223920"/>
                  <a:pt x="621295" y="247496"/>
                </a:cubicBezTo>
                <a:cubicBezTo>
                  <a:pt x="702245" y="259846"/>
                  <a:pt x="780160" y="236270"/>
                  <a:pt x="848968" y="285668"/>
                </a:cubicBezTo>
                <a:cubicBezTo>
                  <a:pt x="823671" y="310367"/>
                  <a:pt x="795339" y="304753"/>
                  <a:pt x="768018" y="309244"/>
                </a:cubicBezTo>
                <a:cubicBezTo>
                  <a:pt x="739685" y="313735"/>
                  <a:pt x="712365" y="321594"/>
                  <a:pt x="684032" y="326085"/>
                </a:cubicBezTo>
                <a:cubicBezTo>
                  <a:pt x="653675" y="331698"/>
                  <a:pt x="623319" y="332821"/>
                  <a:pt x="592962" y="338434"/>
                </a:cubicBezTo>
                <a:cubicBezTo>
                  <a:pt x="567666" y="342925"/>
                  <a:pt x="540345" y="335066"/>
                  <a:pt x="509988" y="363133"/>
                </a:cubicBezTo>
                <a:cubicBezTo>
                  <a:pt x="584867" y="383342"/>
                  <a:pt x="652663" y="353029"/>
                  <a:pt x="726531" y="373237"/>
                </a:cubicBezTo>
                <a:cubicBezTo>
                  <a:pt x="683020" y="391200"/>
                  <a:pt x="647604" y="385587"/>
                  <a:pt x="614212" y="395691"/>
                </a:cubicBezTo>
                <a:cubicBezTo>
                  <a:pt x="583855" y="405795"/>
                  <a:pt x="547428" y="394568"/>
                  <a:pt x="522131" y="424881"/>
                </a:cubicBezTo>
                <a:cubicBezTo>
                  <a:pt x="502905" y="448457"/>
                  <a:pt x="482668" y="451825"/>
                  <a:pt x="457370" y="438353"/>
                </a:cubicBezTo>
                <a:cubicBezTo>
                  <a:pt x="435109" y="426003"/>
                  <a:pt x="410824" y="429371"/>
                  <a:pt x="388562" y="441721"/>
                </a:cubicBezTo>
                <a:cubicBezTo>
                  <a:pt x="380468" y="446212"/>
                  <a:pt x="372372" y="451825"/>
                  <a:pt x="372372" y="463052"/>
                </a:cubicBezTo>
                <a:cubicBezTo>
                  <a:pt x="372372" y="478770"/>
                  <a:pt x="382491" y="483260"/>
                  <a:pt x="393622" y="485506"/>
                </a:cubicBezTo>
                <a:cubicBezTo>
                  <a:pt x="403741" y="487751"/>
                  <a:pt x="415883" y="489997"/>
                  <a:pt x="426002" y="487751"/>
                </a:cubicBezTo>
                <a:cubicBezTo>
                  <a:pt x="490762" y="475402"/>
                  <a:pt x="554511" y="495610"/>
                  <a:pt x="619271" y="493365"/>
                </a:cubicBezTo>
                <a:cubicBezTo>
                  <a:pt x="415883" y="541640"/>
                  <a:pt x="210471" y="525922"/>
                  <a:pt x="0" y="542762"/>
                </a:cubicBezTo>
                <a:cubicBezTo>
                  <a:pt x="27321" y="576443"/>
                  <a:pt x="62737" y="548376"/>
                  <a:pt x="83986" y="573075"/>
                </a:cubicBezTo>
                <a:cubicBezTo>
                  <a:pt x="63748" y="624719"/>
                  <a:pt x="71844" y="652785"/>
                  <a:pt x="112319" y="656154"/>
                </a:cubicBezTo>
                <a:cubicBezTo>
                  <a:pt x="151782" y="659522"/>
                  <a:pt x="194281" y="641559"/>
                  <a:pt x="215531" y="703306"/>
                </a:cubicBezTo>
                <a:cubicBezTo>
                  <a:pt x="221602" y="722392"/>
                  <a:pt x="259042" y="716779"/>
                  <a:pt x="282315" y="720147"/>
                </a:cubicBezTo>
                <a:cubicBezTo>
                  <a:pt x="332909" y="728005"/>
                  <a:pt x="386539" y="720147"/>
                  <a:pt x="435109" y="744846"/>
                </a:cubicBezTo>
                <a:cubicBezTo>
                  <a:pt x="454335" y="753827"/>
                  <a:pt x="467489" y="760563"/>
                  <a:pt x="457370" y="785263"/>
                </a:cubicBezTo>
                <a:cubicBezTo>
                  <a:pt x="447252" y="811084"/>
                  <a:pt x="460406" y="820066"/>
                  <a:pt x="476596" y="830170"/>
                </a:cubicBezTo>
                <a:cubicBezTo>
                  <a:pt x="488739" y="838028"/>
                  <a:pt x="506953" y="835783"/>
                  <a:pt x="517071" y="859360"/>
                </a:cubicBezTo>
                <a:cubicBezTo>
                  <a:pt x="410824" y="855992"/>
                  <a:pt x="307612" y="836906"/>
                  <a:pt x="202377" y="854869"/>
                </a:cubicBezTo>
                <a:cubicBezTo>
                  <a:pt x="317731" y="899776"/>
                  <a:pt x="444216" y="897531"/>
                  <a:pt x="557546" y="949175"/>
                </a:cubicBezTo>
                <a:cubicBezTo>
                  <a:pt x="553499" y="967137"/>
                  <a:pt x="527190" y="959278"/>
                  <a:pt x="526178" y="986223"/>
                </a:cubicBezTo>
                <a:cubicBezTo>
                  <a:pt x="585879" y="1014290"/>
                  <a:pt x="657723" y="995204"/>
                  <a:pt x="720459" y="1036744"/>
                </a:cubicBezTo>
                <a:cubicBezTo>
                  <a:pt x="684032" y="1055829"/>
                  <a:pt x="650640" y="1024394"/>
                  <a:pt x="616236" y="1042357"/>
                </a:cubicBezTo>
                <a:cubicBezTo>
                  <a:pt x="627367" y="1069302"/>
                  <a:pt x="1131283" y="1235459"/>
                  <a:pt x="1222353" y="1253422"/>
                </a:cubicBezTo>
                <a:cubicBezTo>
                  <a:pt x="1407527" y="1290470"/>
                  <a:pt x="1940788" y="1384776"/>
                  <a:pt x="2087511" y="1406107"/>
                </a:cubicBezTo>
                <a:cubicBezTo>
                  <a:pt x="2200841" y="1421824"/>
                  <a:pt x="2313160" y="1434174"/>
                  <a:pt x="2425479" y="1435297"/>
                </a:cubicBezTo>
                <a:cubicBezTo>
                  <a:pt x="2553988" y="1436419"/>
                  <a:pt x="2681485" y="1430806"/>
                  <a:pt x="2809994" y="1426315"/>
                </a:cubicBezTo>
                <a:cubicBezTo>
                  <a:pt x="2858058" y="1424631"/>
                  <a:pt x="2905933" y="1421684"/>
                  <a:pt x="2953618" y="1417071"/>
                </a:cubicBezTo>
                <a:lnTo>
                  <a:pt x="3021543" y="1407897"/>
                </a:lnTo>
                <a:close/>
              </a:path>
            </a:pathLst>
          </a:custGeom>
          <a:solidFill>
            <a:schemeClr val="accent1">
              <a:alpha val="20000"/>
            </a:schemeClr>
          </a:solidFill>
          <a:ln w="32707" cap="flat">
            <a:noFill/>
            <a:prstDash val="solid"/>
            <a:miter/>
          </a:ln>
        </p:spPr>
        <p:txBody>
          <a:bodyPr wrap="square" rtlCol="0" anchor="ctr">
            <a:noAutofit/>
          </a:bodyPr>
          <a:lstStyle/>
          <a:p>
            <a:pPr rtl="0"/>
            <a:endParaRPr lang="nl-NL" noProof="0"/>
          </a:p>
        </p:txBody>
      </p:sp>
      <p:sp>
        <p:nvSpPr>
          <p:cNvPr id="2" name="Titel 1">
            <a:extLst>
              <a:ext uri="{FF2B5EF4-FFF2-40B4-BE49-F238E27FC236}">
                <a16:creationId xmlns:a16="http://schemas.microsoft.com/office/drawing/2014/main" id="{D2A77EC9-372A-4ECA-9088-780532AF057F}"/>
              </a:ext>
            </a:extLst>
          </p:cNvPr>
          <p:cNvSpPr>
            <a:spLocks noGrp="1"/>
          </p:cNvSpPr>
          <p:nvPr>
            <p:ph type="title" hasCustomPrompt="1"/>
          </p:nvPr>
        </p:nvSpPr>
        <p:spPr/>
        <p:txBody>
          <a:bodyPr rtlCol="0">
            <a:normAutofit/>
          </a:bodyPr>
          <a:lstStyle>
            <a:lvl1pPr>
              <a:defRPr sz="4000"/>
            </a:lvl1pPr>
          </a:lstStyle>
          <a:p>
            <a:pPr rtl="0"/>
            <a:r>
              <a:rPr lang="nl-NL" noProof="0"/>
              <a:t>Klik om de titelstijl van het model te bewerken</a:t>
            </a:r>
          </a:p>
        </p:txBody>
      </p:sp>
      <p:sp>
        <p:nvSpPr>
          <p:cNvPr id="3" name="Tijdelijke aanduiding voor inhoud 2">
            <a:extLst>
              <a:ext uri="{FF2B5EF4-FFF2-40B4-BE49-F238E27FC236}">
                <a16:creationId xmlns:a16="http://schemas.microsoft.com/office/drawing/2014/main" id="{57C882CE-1B27-414A-9B06-AA5D2DB683BA}"/>
              </a:ext>
            </a:extLst>
          </p:cNvPr>
          <p:cNvSpPr>
            <a:spLocks noGrp="1"/>
          </p:cNvSpPr>
          <p:nvPr>
            <p:ph sz="half" idx="1" hasCustomPrompt="1"/>
          </p:nvPr>
        </p:nvSpPr>
        <p:spPr>
          <a:xfrm>
            <a:off x="838200" y="2011680"/>
            <a:ext cx="4937760" cy="4160520"/>
          </a:xfrm>
        </p:spPr>
        <p:txBody>
          <a:bodyPr rtlCol="0"/>
          <a:lstStyle/>
          <a:p>
            <a:pPr lvl="0" rtl="0"/>
            <a:r>
              <a:rPr lang="nl-NL" noProof="0"/>
              <a:t>Klik om de tekststijlen van het model te bewerken</a:t>
            </a:r>
          </a:p>
          <a:p>
            <a:pPr lvl="1" rtl="0"/>
            <a:r>
              <a:rPr lang="nl-NL" noProof="0"/>
              <a:t>Tweede niveau</a:t>
            </a:r>
          </a:p>
          <a:p>
            <a:pPr lvl="2" rtl="0"/>
            <a:r>
              <a:rPr lang="nl-NL" noProof="0"/>
              <a:t>Derde niveau</a:t>
            </a:r>
          </a:p>
          <a:p>
            <a:pPr lvl="3" rtl="0"/>
            <a:r>
              <a:rPr lang="nl-NL" noProof="0"/>
              <a:t>Vierde niveau</a:t>
            </a:r>
          </a:p>
          <a:p>
            <a:pPr lvl="4" rtl="0"/>
            <a:r>
              <a:rPr lang="nl-NL" noProof="0"/>
              <a:t>Vijfde niveau</a:t>
            </a:r>
          </a:p>
        </p:txBody>
      </p:sp>
      <p:sp>
        <p:nvSpPr>
          <p:cNvPr id="4" name="Tijdelijke aanduiding voor inhoud 3">
            <a:extLst>
              <a:ext uri="{FF2B5EF4-FFF2-40B4-BE49-F238E27FC236}">
                <a16:creationId xmlns:a16="http://schemas.microsoft.com/office/drawing/2014/main" id="{A0397E60-5D92-4530-96D1-FC09AF3C2742}"/>
              </a:ext>
            </a:extLst>
          </p:cNvPr>
          <p:cNvSpPr>
            <a:spLocks noGrp="1"/>
          </p:cNvSpPr>
          <p:nvPr>
            <p:ph sz="half" idx="2" hasCustomPrompt="1"/>
          </p:nvPr>
        </p:nvSpPr>
        <p:spPr>
          <a:xfrm>
            <a:off x="6419088" y="2011680"/>
            <a:ext cx="4937760" cy="4160520"/>
          </a:xfrm>
        </p:spPr>
        <p:txBody>
          <a:bodyPr rtlCol="0"/>
          <a:lstStyle/>
          <a:p>
            <a:pPr lvl="0" rtl="0"/>
            <a:r>
              <a:rPr lang="nl-NL" noProof="0"/>
              <a:t>Klik om de tekststijlen van het model te bewerken</a:t>
            </a:r>
          </a:p>
          <a:p>
            <a:pPr lvl="1" rtl="0"/>
            <a:r>
              <a:rPr lang="nl-NL" noProof="0"/>
              <a:t>Tweede niveau</a:t>
            </a:r>
          </a:p>
          <a:p>
            <a:pPr lvl="2" rtl="0"/>
            <a:r>
              <a:rPr lang="nl-NL" noProof="0"/>
              <a:t>Derde niveau</a:t>
            </a:r>
          </a:p>
          <a:p>
            <a:pPr lvl="3" rtl="0"/>
            <a:r>
              <a:rPr lang="nl-NL" noProof="0"/>
              <a:t>Vierde niveau</a:t>
            </a:r>
          </a:p>
          <a:p>
            <a:pPr lvl="4" rtl="0"/>
            <a:r>
              <a:rPr lang="nl-NL" noProof="0"/>
              <a:t>Vijfde niveau</a:t>
            </a:r>
          </a:p>
        </p:txBody>
      </p:sp>
      <p:sp>
        <p:nvSpPr>
          <p:cNvPr id="5" name="Tijdelijke aanduiding voor datum 4">
            <a:extLst>
              <a:ext uri="{FF2B5EF4-FFF2-40B4-BE49-F238E27FC236}">
                <a16:creationId xmlns:a16="http://schemas.microsoft.com/office/drawing/2014/main" id="{034240FE-0C6A-47E9-9B0A-7B3C60877372}"/>
              </a:ext>
            </a:extLst>
          </p:cNvPr>
          <p:cNvSpPr>
            <a:spLocks noGrp="1"/>
          </p:cNvSpPr>
          <p:nvPr>
            <p:ph type="dt" sz="half" idx="10"/>
          </p:nvPr>
        </p:nvSpPr>
        <p:spPr/>
        <p:txBody>
          <a:bodyPr rtlCol="0"/>
          <a:lstStyle/>
          <a:p>
            <a:fld id="{0E18920E-FD58-42AB-B72C-1D572F113C4A}" type="datetimeFigureOut">
              <a:rPr lang="nl-NL" smtClean="0"/>
              <a:t>7-11-2024</a:t>
            </a:fld>
            <a:endParaRPr lang="nl-NL"/>
          </a:p>
        </p:txBody>
      </p:sp>
      <p:sp>
        <p:nvSpPr>
          <p:cNvPr id="6" name="Tijdelijke aanduiding voor voettekst 5">
            <a:extLst>
              <a:ext uri="{FF2B5EF4-FFF2-40B4-BE49-F238E27FC236}">
                <a16:creationId xmlns:a16="http://schemas.microsoft.com/office/drawing/2014/main" id="{8671AE1B-BB18-4C7E-AA77-3A4D401A5F35}"/>
              </a:ext>
            </a:extLst>
          </p:cNvPr>
          <p:cNvSpPr>
            <a:spLocks noGrp="1"/>
          </p:cNvSpPr>
          <p:nvPr>
            <p:ph type="ftr" sz="quarter" idx="11"/>
          </p:nvPr>
        </p:nvSpPr>
        <p:spPr/>
        <p:txBody>
          <a:bodyPr rtlCol="0"/>
          <a:lstStyle/>
          <a:p>
            <a:endParaRPr lang="nl-NL"/>
          </a:p>
        </p:txBody>
      </p:sp>
      <p:sp>
        <p:nvSpPr>
          <p:cNvPr id="7" name="Tijdelijke aanduiding voor dianummer 6">
            <a:extLst>
              <a:ext uri="{FF2B5EF4-FFF2-40B4-BE49-F238E27FC236}">
                <a16:creationId xmlns:a16="http://schemas.microsoft.com/office/drawing/2014/main" id="{76FA7B1D-FEDD-4E29-A352-29E5F498B323}"/>
              </a:ext>
            </a:extLst>
          </p:cNvPr>
          <p:cNvSpPr>
            <a:spLocks noGrp="1"/>
          </p:cNvSpPr>
          <p:nvPr>
            <p:ph type="sldNum" sz="quarter" idx="12"/>
          </p:nvPr>
        </p:nvSpPr>
        <p:spPr/>
        <p:txBody>
          <a:bodyPr rtlCol="0"/>
          <a:lstStyle/>
          <a:p>
            <a:fld id="{F2739809-2D38-4FEB-A589-E4D50088B1DA}" type="slidenum">
              <a:rPr lang="nl-NL" smtClean="0"/>
              <a:t>‹nr.›</a:t>
            </a:fld>
            <a:endParaRPr lang="nl-NL"/>
          </a:p>
        </p:txBody>
      </p:sp>
    </p:spTree>
    <p:extLst>
      <p:ext uri="{BB962C8B-B14F-4D97-AF65-F5344CB8AC3E}">
        <p14:creationId xmlns:p14="http://schemas.microsoft.com/office/powerpoint/2010/main" val="59319653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10" name="Vrije vorm: Vorm 9" descr="Tag=AccentColor&#10;Flavor=Light&#10;Target=Fill">
            <a:extLst>
              <a:ext uri="{FF2B5EF4-FFF2-40B4-BE49-F238E27FC236}">
                <a16:creationId xmlns:a16="http://schemas.microsoft.com/office/drawing/2014/main" id="{527D753D-3426-457C-9082-B92894509EC0}"/>
              </a:ext>
            </a:extLst>
          </p:cNvPr>
          <p:cNvSpPr/>
          <p:nvPr/>
        </p:nvSpPr>
        <p:spPr>
          <a:xfrm flipH="1">
            <a:off x="1" y="315111"/>
            <a:ext cx="3021543" cy="1435442"/>
          </a:xfrm>
          <a:custGeom>
            <a:avLst/>
            <a:gdLst>
              <a:gd name="connsiteX0" fmla="*/ 3021543 w 3021543"/>
              <a:gd name="connsiteY0" fmla="*/ 0 h 1435442"/>
              <a:gd name="connsiteX1" fmla="*/ 2963800 w 3021543"/>
              <a:gd name="connsiteY1" fmla="*/ 7242 h 1435442"/>
              <a:gd name="connsiteX2" fmla="*/ 2793803 w 3021543"/>
              <a:gd name="connsiteY2" fmla="*/ 24082 h 1435442"/>
              <a:gd name="connsiteX3" fmla="*/ 2414348 w 3021543"/>
              <a:gd name="connsiteY3" fmla="*/ 29696 h 1435442"/>
              <a:gd name="connsiteX4" fmla="*/ 2091558 w 3021543"/>
              <a:gd name="connsiteY4" fmla="*/ 27450 h 1435442"/>
              <a:gd name="connsiteX5" fmla="*/ 1645319 w 3021543"/>
              <a:gd name="connsiteY5" fmla="*/ 28573 h 1435442"/>
              <a:gd name="connsiteX6" fmla="*/ 1243602 w 3021543"/>
              <a:gd name="connsiteY6" fmla="*/ 60008 h 1435442"/>
              <a:gd name="connsiteX7" fmla="*/ 753851 w 3021543"/>
              <a:gd name="connsiteY7" fmla="*/ 57763 h 1435442"/>
              <a:gd name="connsiteX8" fmla="*/ 465465 w 3021543"/>
              <a:gd name="connsiteY8" fmla="*/ 116142 h 1435442"/>
              <a:gd name="connsiteX9" fmla="*/ 546416 w 3021543"/>
              <a:gd name="connsiteY9" fmla="*/ 136351 h 1435442"/>
              <a:gd name="connsiteX10" fmla="*/ 689091 w 3021543"/>
              <a:gd name="connsiteY10" fmla="*/ 180136 h 1435442"/>
              <a:gd name="connsiteX11" fmla="*/ 704269 w 3021543"/>
              <a:gd name="connsiteY11" fmla="*/ 208203 h 1435442"/>
              <a:gd name="connsiteX12" fmla="*/ 683020 w 3021543"/>
              <a:gd name="connsiteY12" fmla="*/ 221675 h 1435442"/>
              <a:gd name="connsiteX13" fmla="*/ 621295 w 3021543"/>
              <a:gd name="connsiteY13" fmla="*/ 247496 h 1435442"/>
              <a:gd name="connsiteX14" fmla="*/ 848968 w 3021543"/>
              <a:gd name="connsiteY14" fmla="*/ 285668 h 1435442"/>
              <a:gd name="connsiteX15" fmla="*/ 768018 w 3021543"/>
              <a:gd name="connsiteY15" fmla="*/ 309244 h 1435442"/>
              <a:gd name="connsiteX16" fmla="*/ 684032 w 3021543"/>
              <a:gd name="connsiteY16" fmla="*/ 326085 h 1435442"/>
              <a:gd name="connsiteX17" fmla="*/ 592962 w 3021543"/>
              <a:gd name="connsiteY17" fmla="*/ 338434 h 1435442"/>
              <a:gd name="connsiteX18" fmla="*/ 509988 w 3021543"/>
              <a:gd name="connsiteY18" fmla="*/ 363133 h 1435442"/>
              <a:gd name="connsiteX19" fmla="*/ 726531 w 3021543"/>
              <a:gd name="connsiteY19" fmla="*/ 373237 h 1435442"/>
              <a:gd name="connsiteX20" fmla="*/ 614212 w 3021543"/>
              <a:gd name="connsiteY20" fmla="*/ 395691 h 1435442"/>
              <a:gd name="connsiteX21" fmla="*/ 522131 w 3021543"/>
              <a:gd name="connsiteY21" fmla="*/ 424881 h 1435442"/>
              <a:gd name="connsiteX22" fmla="*/ 457370 w 3021543"/>
              <a:gd name="connsiteY22" fmla="*/ 438353 h 1435442"/>
              <a:gd name="connsiteX23" fmla="*/ 388562 w 3021543"/>
              <a:gd name="connsiteY23" fmla="*/ 441721 h 1435442"/>
              <a:gd name="connsiteX24" fmla="*/ 372372 w 3021543"/>
              <a:gd name="connsiteY24" fmla="*/ 463052 h 1435442"/>
              <a:gd name="connsiteX25" fmla="*/ 393622 w 3021543"/>
              <a:gd name="connsiteY25" fmla="*/ 485506 h 1435442"/>
              <a:gd name="connsiteX26" fmla="*/ 426002 w 3021543"/>
              <a:gd name="connsiteY26" fmla="*/ 487751 h 1435442"/>
              <a:gd name="connsiteX27" fmla="*/ 619271 w 3021543"/>
              <a:gd name="connsiteY27" fmla="*/ 493365 h 1435442"/>
              <a:gd name="connsiteX28" fmla="*/ 0 w 3021543"/>
              <a:gd name="connsiteY28" fmla="*/ 542762 h 1435442"/>
              <a:gd name="connsiteX29" fmla="*/ 83986 w 3021543"/>
              <a:gd name="connsiteY29" fmla="*/ 573075 h 1435442"/>
              <a:gd name="connsiteX30" fmla="*/ 112319 w 3021543"/>
              <a:gd name="connsiteY30" fmla="*/ 656154 h 1435442"/>
              <a:gd name="connsiteX31" fmla="*/ 215531 w 3021543"/>
              <a:gd name="connsiteY31" fmla="*/ 703306 h 1435442"/>
              <a:gd name="connsiteX32" fmla="*/ 282315 w 3021543"/>
              <a:gd name="connsiteY32" fmla="*/ 720147 h 1435442"/>
              <a:gd name="connsiteX33" fmla="*/ 435109 w 3021543"/>
              <a:gd name="connsiteY33" fmla="*/ 744846 h 1435442"/>
              <a:gd name="connsiteX34" fmla="*/ 457370 w 3021543"/>
              <a:gd name="connsiteY34" fmla="*/ 785263 h 1435442"/>
              <a:gd name="connsiteX35" fmla="*/ 476596 w 3021543"/>
              <a:gd name="connsiteY35" fmla="*/ 830170 h 1435442"/>
              <a:gd name="connsiteX36" fmla="*/ 517071 w 3021543"/>
              <a:gd name="connsiteY36" fmla="*/ 859360 h 1435442"/>
              <a:gd name="connsiteX37" fmla="*/ 202377 w 3021543"/>
              <a:gd name="connsiteY37" fmla="*/ 854869 h 1435442"/>
              <a:gd name="connsiteX38" fmla="*/ 557546 w 3021543"/>
              <a:gd name="connsiteY38" fmla="*/ 949175 h 1435442"/>
              <a:gd name="connsiteX39" fmla="*/ 526178 w 3021543"/>
              <a:gd name="connsiteY39" fmla="*/ 986223 h 1435442"/>
              <a:gd name="connsiteX40" fmla="*/ 720459 w 3021543"/>
              <a:gd name="connsiteY40" fmla="*/ 1036744 h 1435442"/>
              <a:gd name="connsiteX41" fmla="*/ 616236 w 3021543"/>
              <a:gd name="connsiteY41" fmla="*/ 1042357 h 1435442"/>
              <a:gd name="connsiteX42" fmla="*/ 1222353 w 3021543"/>
              <a:gd name="connsiteY42" fmla="*/ 1253422 h 1435442"/>
              <a:gd name="connsiteX43" fmla="*/ 2087511 w 3021543"/>
              <a:gd name="connsiteY43" fmla="*/ 1406107 h 1435442"/>
              <a:gd name="connsiteX44" fmla="*/ 2425479 w 3021543"/>
              <a:gd name="connsiteY44" fmla="*/ 1435297 h 1435442"/>
              <a:gd name="connsiteX45" fmla="*/ 2809994 w 3021543"/>
              <a:gd name="connsiteY45" fmla="*/ 1426315 h 1435442"/>
              <a:gd name="connsiteX46" fmla="*/ 2953618 w 3021543"/>
              <a:gd name="connsiteY46" fmla="*/ 1417071 h 1435442"/>
              <a:gd name="connsiteX47" fmla="*/ 3021543 w 3021543"/>
              <a:gd name="connsiteY47" fmla="*/ 1407897 h 14354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3021543" h="1435442">
                <a:moveTo>
                  <a:pt x="3021543" y="0"/>
                </a:moveTo>
                <a:lnTo>
                  <a:pt x="2963800" y="7242"/>
                </a:lnTo>
                <a:cubicBezTo>
                  <a:pt x="2907134" y="13978"/>
                  <a:pt x="2850469" y="22960"/>
                  <a:pt x="2793803" y="24082"/>
                </a:cubicBezTo>
                <a:cubicBezTo>
                  <a:pt x="2667318" y="27450"/>
                  <a:pt x="2539821" y="19592"/>
                  <a:pt x="2414348" y="29696"/>
                </a:cubicBezTo>
                <a:cubicBezTo>
                  <a:pt x="2307089" y="38677"/>
                  <a:pt x="2198818" y="28573"/>
                  <a:pt x="2091558" y="27450"/>
                </a:cubicBezTo>
                <a:cubicBezTo>
                  <a:pt x="1942812" y="26328"/>
                  <a:pt x="1793053" y="18469"/>
                  <a:pt x="1645319" y="28573"/>
                </a:cubicBezTo>
                <a:cubicBezTo>
                  <a:pt x="1510738" y="36432"/>
                  <a:pt x="1376158" y="38677"/>
                  <a:pt x="1243602" y="60008"/>
                </a:cubicBezTo>
                <a:cubicBezTo>
                  <a:pt x="1079677" y="71235"/>
                  <a:pt x="916765" y="64499"/>
                  <a:pt x="753851" y="57763"/>
                </a:cubicBezTo>
                <a:cubicBezTo>
                  <a:pt x="653675" y="53272"/>
                  <a:pt x="554511" y="38677"/>
                  <a:pt x="465465" y="116142"/>
                </a:cubicBezTo>
                <a:cubicBezTo>
                  <a:pt x="489751" y="134105"/>
                  <a:pt x="519095" y="130737"/>
                  <a:pt x="546416" y="136351"/>
                </a:cubicBezTo>
                <a:cubicBezTo>
                  <a:pt x="594986" y="147578"/>
                  <a:pt x="643557" y="158804"/>
                  <a:pt x="689091" y="180136"/>
                </a:cubicBezTo>
                <a:cubicBezTo>
                  <a:pt x="699210" y="184626"/>
                  <a:pt x="708317" y="193608"/>
                  <a:pt x="704269" y="208203"/>
                </a:cubicBezTo>
                <a:cubicBezTo>
                  <a:pt x="701234" y="219430"/>
                  <a:pt x="691115" y="219430"/>
                  <a:pt x="683020" y="221675"/>
                </a:cubicBezTo>
                <a:cubicBezTo>
                  <a:pt x="664806" y="228411"/>
                  <a:pt x="642545" y="223920"/>
                  <a:pt x="621295" y="247496"/>
                </a:cubicBezTo>
                <a:cubicBezTo>
                  <a:pt x="702245" y="259846"/>
                  <a:pt x="780160" y="236270"/>
                  <a:pt x="848968" y="285668"/>
                </a:cubicBezTo>
                <a:cubicBezTo>
                  <a:pt x="823671" y="310367"/>
                  <a:pt x="795339" y="304753"/>
                  <a:pt x="768018" y="309244"/>
                </a:cubicBezTo>
                <a:cubicBezTo>
                  <a:pt x="739685" y="313735"/>
                  <a:pt x="712365" y="321594"/>
                  <a:pt x="684032" y="326085"/>
                </a:cubicBezTo>
                <a:cubicBezTo>
                  <a:pt x="653675" y="331698"/>
                  <a:pt x="623319" y="332821"/>
                  <a:pt x="592962" y="338434"/>
                </a:cubicBezTo>
                <a:cubicBezTo>
                  <a:pt x="567666" y="342925"/>
                  <a:pt x="540345" y="335066"/>
                  <a:pt x="509988" y="363133"/>
                </a:cubicBezTo>
                <a:cubicBezTo>
                  <a:pt x="584867" y="383342"/>
                  <a:pt x="652663" y="353029"/>
                  <a:pt x="726531" y="373237"/>
                </a:cubicBezTo>
                <a:cubicBezTo>
                  <a:pt x="683020" y="391200"/>
                  <a:pt x="647604" y="385587"/>
                  <a:pt x="614212" y="395691"/>
                </a:cubicBezTo>
                <a:cubicBezTo>
                  <a:pt x="583855" y="405795"/>
                  <a:pt x="547428" y="394568"/>
                  <a:pt x="522131" y="424881"/>
                </a:cubicBezTo>
                <a:cubicBezTo>
                  <a:pt x="502905" y="448457"/>
                  <a:pt x="482668" y="451825"/>
                  <a:pt x="457370" y="438353"/>
                </a:cubicBezTo>
                <a:cubicBezTo>
                  <a:pt x="435109" y="426003"/>
                  <a:pt x="410824" y="429371"/>
                  <a:pt x="388562" y="441721"/>
                </a:cubicBezTo>
                <a:cubicBezTo>
                  <a:pt x="380468" y="446212"/>
                  <a:pt x="372372" y="451825"/>
                  <a:pt x="372372" y="463052"/>
                </a:cubicBezTo>
                <a:cubicBezTo>
                  <a:pt x="372372" y="478770"/>
                  <a:pt x="382491" y="483260"/>
                  <a:pt x="393622" y="485506"/>
                </a:cubicBezTo>
                <a:cubicBezTo>
                  <a:pt x="403741" y="487751"/>
                  <a:pt x="415883" y="489997"/>
                  <a:pt x="426002" y="487751"/>
                </a:cubicBezTo>
                <a:cubicBezTo>
                  <a:pt x="490762" y="475402"/>
                  <a:pt x="554511" y="495610"/>
                  <a:pt x="619271" y="493365"/>
                </a:cubicBezTo>
                <a:cubicBezTo>
                  <a:pt x="415883" y="541640"/>
                  <a:pt x="210471" y="525922"/>
                  <a:pt x="0" y="542762"/>
                </a:cubicBezTo>
                <a:cubicBezTo>
                  <a:pt x="27321" y="576443"/>
                  <a:pt x="62737" y="548376"/>
                  <a:pt x="83986" y="573075"/>
                </a:cubicBezTo>
                <a:cubicBezTo>
                  <a:pt x="63748" y="624719"/>
                  <a:pt x="71844" y="652785"/>
                  <a:pt x="112319" y="656154"/>
                </a:cubicBezTo>
                <a:cubicBezTo>
                  <a:pt x="151782" y="659522"/>
                  <a:pt x="194281" y="641559"/>
                  <a:pt x="215531" y="703306"/>
                </a:cubicBezTo>
                <a:cubicBezTo>
                  <a:pt x="221602" y="722392"/>
                  <a:pt x="259042" y="716779"/>
                  <a:pt x="282315" y="720147"/>
                </a:cubicBezTo>
                <a:cubicBezTo>
                  <a:pt x="332909" y="728005"/>
                  <a:pt x="386539" y="720147"/>
                  <a:pt x="435109" y="744846"/>
                </a:cubicBezTo>
                <a:cubicBezTo>
                  <a:pt x="454335" y="753827"/>
                  <a:pt x="467489" y="760563"/>
                  <a:pt x="457370" y="785263"/>
                </a:cubicBezTo>
                <a:cubicBezTo>
                  <a:pt x="447252" y="811084"/>
                  <a:pt x="460406" y="820066"/>
                  <a:pt x="476596" y="830170"/>
                </a:cubicBezTo>
                <a:cubicBezTo>
                  <a:pt x="488739" y="838028"/>
                  <a:pt x="506953" y="835783"/>
                  <a:pt x="517071" y="859360"/>
                </a:cubicBezTo>
                <a:cubicBezTo>
                  <a:pt x="410824" y="855992"/>
                  <a:pt x="307612" y="836906"/>
                  <a:pt x="202377" y="854869"/>
                </a:cubicBezTo>
                <a:cubicBezTo>
                  <a:pt x="317731" y="899776"/>
                  <a:pt x="444216" y="897531"/>
                  <a:pt x="557546" y="949175"/>
                </a:cubicBezTo>
                <a:cubicBezTo>
                  <a:pt x="553499" y="967137"/>
                  <a:pt x="527190" y="959278"/>
                  <a:pt x="526178" y="986223"/>
                </a:cubicBezTo>
                <a:cubicBezTo>
                  <a:pt x="585879" y="1014290"/>
                  <a:pt x="657723" y="995204"/>
                  <a:pt x="720459" y="1036744"/>
                </a:cubicBezTo>
                <a:cubicBezTo>
                  <a:pt x="684032" y="1055829"/>
                  <a:pt x="650640" y="1024394"/>
                  <a:pt x="616236" y="1042357"/>
                </a:cubicBezTo>
                <a:cubicBezTo>
                  <a:pt x="627367" y="1069302"/>
                  <a:pt x="1131283" y="1235459"/>
                  <a:pt x="1222353" y="1253422"/>
                </a:cubicBezTo>
                <a:cubicBezTo>
                  <a:pt x="1407527" y="1290470"/>
                  <a:pt x="1940788" y="1384776"/>
                  <a:pt x="2087511" y="1406107"/>
                </a:cubicBezTo>
                <a:cubicBezTo>
                  <a:pt x="2200841" y="1421824"/>
                  <a:pt x="2313160" y="1434174"/>
                  <a:pt x="2425479" y="1435297"/>
                </a:cubicBezTo>
                <a:cubicBezTo>
                  <a:pt x="2553988" y="1436419"/>
                  <a:pt x="2681485" y="1430806"/>
                  <a:pt x="2809994" y="1426315"/>
                </a:cubicBezTo>
                <a:cubicBezTo>
                  <a:pt x="2858058" y="1424631"/>
                  <a:pt x="2905933" y="1421684"/>
                  <a:pt x="2953618" y="1417071"/>
                </a:cubicBezTo>
                <a:lnTo>
                  <a:pt x="3021543" y="1407897"/>
                </a:lnTo>
                <a:close/>
              </a:path>
            </a:pathLst>
          </a:custGeom>
          <a:solidFill>
            <a:schemeClr val="accent1">
              <a:alpha val="20000"/>
            </a:schemeClr>
          </a:solidFill>
          <a:ln w="32707" cap="flat">
            <a:noFill/>
            <a:prstDash val="solid"/>
            <a:miter/>
          </a:ln>
        </p:spPr>
        <p:txBody>
          <a:bodyPr wrap="square" rtlCol="0" anchor="ctr">
            <a:noAutofit/>
          </a:bodyPr>
          <a:lstStyle/>
          <a:p>
            <a:pPr rtl="0"/>
            <a:endParaRPr lang="nl-NL" noProof="0"/>
          </a:p>
        </p:txBody>
      </p:sp>
      <p:sp>
        <p:nvSpPr>
          <p:cNvPr id="2" name="Titel 1">
            <a:extLst>
              <a:ext uri="{FF2B5EF4-FFF2-40B4-BE49-F238E27FC236}">
                <a16:creationId xmlns:a16="http://schemas.microsoft.com/office/drawing/2014/main" id="{164D2B94-0682-4185-BCE3-89AF214A4FA8}"/>
              </a:ext>
            </a:extLst>
          </p:cNvPr>
          <p:cNvSpPr>
            <a:spLocks noGrp="1"/>
          </p:cNvSpPr>
          <p:nvPr>
            <p:ph type="title" hasCustomPrompt="1"/>
          </p:nvPr>
        </p:nvSpPr>
        <p:spPr>
          <a:xfrm>
            <a:off x="839788" y="365125"/>
            <a:ext cx="10515600" cy="1325563"/>
          </a:xfrm>
        </p:spPr>
        <p:txBody>
          <a:bodyPr rtlCol="0">
            <a:normAutofit/>
          </a:bodyPr>
          <a:lstStyle>
            <a:lvl1pPr>
              <a:defRPr sz="4000"/>
            </a:lvl1pPr>
          </a:lstStyle>
          <a:p>
            <a:pPr rtl="0"/>
            <a:r>
              <a:rPr lang="nl-NL" noProof="0"/>
              <a:t>Klik om de titelstijl van het model te bewerken</a:t>
            </a:r>
          </a:p>
        </p:txBody>
      </p:sp>
      <p:sp>
        <p:nvSpPr>
          <p:cNvPr id="3" name="Tijdelijke aanduiding voor tekst 2">
            <a:extLst>
              <a:ext uri="{FF2B5EF4-FFF2-40B4-BE49-F238E27FC236}">
                <a16:creationId xmlns:a16="http://schemas.microsoft.com/office/drawing/2014/main" id="{8D65C47E-B85E-4B3E-A669-DEEC7F5DF2FB}"/>
              </a:ext>
            </a:extLst>
          </p:cNvPr>
          <p:cNvSpPr>
            <a:spLocks noGrp="1"/>
          </p:cNvSpPr>
          <p:nvPr>
            <p:ph type="body" idx="1" hasCustomPrompt="1"/>
          </p:nvPr>
        </p:nvSpPr>
        <p:spPr>
          <a:xfrm>
            <a:off x="839788" y="2011680"/>
            <a:ext cx="4937760" cy="950976"/>
          </a:xfrm>
        </p:spPr>
        <p:txBody>
          <a:bodyPr rtlCol="0" anchor="b">
            <a:normAutofit/>
          </a:bodyPr>
          <a:lstStyle>
            <a:lvl1pPr marL="0" indent="0">
              <a:buNone/>
              <a:defRPr sz="2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nl-NL" noProof="0"/>
              <a:t>Klik om de tekststijlen van het model te bewerken</a:t>
            </a:r>
          </a:p>
        </p:txBody>
      </p:sp>
      <p:sp>
        <p:nvSpPr>
          <p:cNvPr id="4" name="Tijdelijke aanduiding voor inhoud 3">
            <a:extLst>
              <a:ext uri="{FF2B5EF4-FFF2-40B4-BE49-F238E27FC236}">
                <a16:creationId xmlns:a16="http://schemas.microsoft.com/office/drawing/2014/main" id="{E324517F-FE8C-49AD-9A52-0F4301052699}"/>
              </a:ext>
            </a:extLst>
          </p:cNvPr>
          <p:cNvSpPr>
            <a:spLocks noGrp="1"/>
          </p:cNvSpPr>
          <p:nvPr>
            <p:ph sz="half" idx="2" hasCustomPrompt="1"/>
          </p:nvPr>
        </p:nvSpPr>
        <p:spPr>
          <a:xfrm>
            <a:off x="839788" y="3127248"/>
            <a:ext cx="4937760" cy="3063240"/>
          </a:xfrm>
        </p:spPr>
        <p:txBody>
          <a:bodyPr rtlCol="0">
            <a:normAutofit/>
          </a:bodyPr>
          <a:lstStyle>
            <a:lvl1pPr>
              <a:defRPr sz="1800"/>
            </a:lvl1pPr>
            <a:lvl2pPr>
              <a:defRPr sz="1800"/>
            </a:lvl2pPr>
            <a:lvl3pPr>
              <a:defRPr sz="1800"/>
            </a:lvl3pPr>
            <a:lvl4pPr>
              <a:defRPr sz="1800"/>
            </a:lvl4pPr>
            <a:lvl5pPr>
              <a:defRPr sz="1800"/>
            </a:lvl5pPr>
          </a:lstStyle>
          <a:p>
            <a:pPr lvl="0" rtl="0"/>
            <a:r>
              <a:rPr lang="nl-NL" noProof="0"/>
              <a:t>Klik om de tekststijlen van het model te bewerken</a:t>
            </a:r>
          </a:p>
          <a:p>
            <a:pPr lvl="1" rtl="0"/>
            <a:r>
              <a:rPr lang="nl-NL" noProof="0"/>
              <a:t>Tweede niveau</a:t>
            </a:r>
          </a:p>
          <a:p>
            <a:pPr lvl="2" rtl="0"/>
            <a:r>
              <a:rPr lang="nl-NL" noProof="0"/>
              <a:t>Derde niveau</a:t>
            </a:r>
          </a:p>
          <a:p>
            <a:pPr lvl="3" rtl="0"/>
            <a:r>
              <a:rPr lang="nl-NL" noProof="0"/>
              <a:t>Vierde niveau</a:t>
            </a:r>
          </a:p>
          <a:p>
            <a:pPr lvl="4" rtl="0"/>
            <a:r>
              <a:rPr lang="nl-NL" noProof="0"/>
              <a:t>Vijfde niveau</a:t>
            </a:r>
          </a:p>
        </p:txBody>
      </p:sp>
      <p:sp>
        <p:nvSpPr>
          <p:cNvPr id="5" name="Tijdelijke aanduiding voor tekst 4">
            <a:extLst>
              <a:ext uri="{FF2B5EF4-FFF2-40B4-BE49-F238E27FC236}">
                <a16:creationId xmlns:a16="http://schemas.microsoft.com/office/drawing/2014/main" id="{C80C73EC-7117-4DC2-9075-14102F2E282B}"/>
              </a:ext>
            </a:extLst>
          </p:cNvPr>
          <p:cNvSpPr>
            <a:spLocks noGrp="1"/>
          </p:cNvSpPr>
          <p:nvPr>
            <p:ph type="body" sz="quarter" idx="3" hasCustomPrompt="1"/>
          </p:nvPr>
        </p:nvSpPr>
        <p:spPr>
          <a:xfrm>
            <a:off x="6419088" y="2011680"/>
            <a:ext cx="4937760" cy="950976"/>
          </a:xfrm>
        </p:spPr>
        <p:txBody>
          <a:bodyPr rtlCol="0" anchor="b">
            <a:normAutofit/>
          </a:bodyPr>
          <a:lstStyle>
            <a:lvl1pPr marL="0" indent="0">
              <a:buNone/>
              <a:defRPr sz="2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nl-NL" noProof="0"/>
              <a:t>Klik om de tekststijlen van het model te bewerken</a:t>
            </a:r>
          </a:p>
        </p:txBody>
      </p:sp>
      <p:sp>
        <p:nvSpPr>
          <p:cNvPr id="6" name="Tijdelijke aanduiding voor inhoud 5">
            <a:extLst>
              <a:ext uri="{FF2B5EF4-FFF2-40B4-BE49-F238E27FC236}">
                <a16:creationId xmlns:a16="http://schemas.microsoft.com/office/drawing/2014/main" id="{7DD9A323-865B-4177-8F98-9BA304E022E0}"/>
              </a:ext>
            </a:extLst>
          </p:cNvPr>
          <p:cNvSpPr>
            <a:spLocks noGrp="1"/>
          </p:cNvSpPr>
          <p:nvPr>
            <p:ph sz="quarter" idx="4" hasCustomPrompt="1"/>
          </p:nvPr>
        </p:nvSpPr>
        <p:spPr>
          <a:xfrm>
            <a:off x="6419088" y="3127248"/>
            <a:ext cx="4937760" cy="3063240"/>
          </a:xfrm>
        </p:spPr>
        <p:txBody>
          <a:bodyPr rtlCol="0">
            <a:normAutofit/>
          </a:bodyPr>
          <a:lstStyle>
            <a:lvl1pPr>
              <a:defRPr sz="1800"/>
            </a:lvl1pPr>
            <a:lvl2pPr>
              <a:defRPr sz="1800"/>
            </a:lvl2pPr>
            <a:lvl3pPr>
              <a:defRPr sz="1800"/>
            </a:lvl3pPr>
            <a:lvl4pPr>
              <a:defRPr sz="1800"/>
            </a:lvl4pPr>
            <a:lvl5pPr>
              <a:defRPr sz="1800"/>
            </a:lvl5pPr>
          </a:lstStyle>
          <a:p>
            <a:pPr lvl="0" rtl="0"/>
            <a:r>
              <a:rPr lang="nl-NL" noProof="0"/>
              <a:t>Klik om de tekststijlen van het model te bewerken</a:t>
            </a:r>
          </a:p>
          <a:p>
            <a:pPr lvl="1" rtl="0"/>
            <a:r>
              <a:rPr lang="nl-NL" noProof="0"/>
              <a:t>Tweede niveau</a:t>
            </a:r>
          </a:p>
          <a:p>
            <a:pPr lvl="2" rtl="0"/>
            <a:r>
              <a:rPr lang="nl-NL" noProof="0"/>
              <a:t>Derde niveau</a:t>
            </a:r>
          </a:p>
          <a:p>
            <a:pPr lvl="3" rtl="0"/>
            <a:r>
              <a:rPr lang="nl-NL" noProof="0"/>
              <a:t>Vierde niveau</a:t>
            </a:r>
          </a:p>
          <a:p>
            <a:pPr lvl="4" rtl="0"/>
            <a:r>
              <a:rPr lang="nl-NL" noProof="0"/>
              <a:t>Vijfde niveau</a:t>
            </a:r>
          </a:p>
        </p:txBody>
      </p:sp>
      <p:sp>
        <p:nvSpPr>
          <p:cNvPr id="7" name="Tijdelijke aanduiding voor datum 6">
            <a:extLst>
              <a:ext uri="{FF2B5EF4-FFF2-40B4-BE49-F238E27FC236}">
                <a16:creationId xmlns:a16="http://schemas.microsoft.com/office/drawing/2014/main" id="{2AA4E5D6-7075-4584-BD43-D966F0B58E6D}"/>
              </a:ext>
            </a:extLst>
          </p:cNvPr>
          <p:cNvSpPr>
            <a:spLocks noGrp="1"/>
          </p:cNvSpPr>
          <p:nvPr>
            <p:ph type="dt" sz="half" idx="10"/>
          </p:nvPr>
        </p:nvSpPr>
        <p:spPr/>
        <p:txBody>
          <a:bodyPr rtlCol="0"/>
          <a:lstStyle/>
          <a:p>
            <a:fld id="{0E18920E-FD58-42AB-B72C-1D572F113C4A}" type="datetimeFigureOut">
              <a:rPr lang="nl-NL" smtClean="0"/>
              <a:t>7-11-2024</a:t>
            </a:fld>
            <a:endParaRPr lang="nl-NL"/>
          </a:p>
        </p:txBody>
      </p:sp>
      <p:sp>
        <p:nvSpPr>
          <p:cNvPr id="8" name="Tijdelijke aanduiding voor voettekst 7">
            <a:extLst>
              <a:ext uri="{FF2B5EF4-FFF2-40B4-BE49-F238E27FC236}">
                <a16:creationId xmlns:a16="http://schemas.microsoft.com/office/drawing/2014/main" id="{8C38B83D-8A05-4F3C-A409-1602C9630750}"/>
              </a:ext>
            </a:extLst>
          </p:cNvPr>
          <p:cNvSpPr>
            <a:spLocks noGrp="1"/>
          </p:cNvSpPr>
          <p:nvPr>
            <p:ph type="ftr" sz="quarter" idx="11"/>
          </p:nvPr>
        </p:nvSpPr>
        <p:spPr/>
        <p:txBody>
          <a:bodyPr rtlCol="0"/>
          <a:lstStyle/>
          <a:p>
            <a:endParaRPr lang="nl-NL"/>
          </a:p>
        </p:txBody>
      </p:sp>
      <p:sp>
        <p:nvSpPr>
          <p:cNvPr id="9" name="Tijdelijke aanduiding voor dianummer 8">
            <a:extLst>
              <a:ext uri="{FF2B5EF4-FFF2-40B4-BE49-F238E27FC236}">
                <a16:creationId xmlns:a16="http://schemas.microsoft.com/office/drawing/2014/main" id="{BAD250E7-8A73-449C-A140-A2A2582D7F33}"/>
              </a:ext>
            </a:extLst>
          </p:cNvPr>
          <p:cNvSpPr>
            <a:spLocks noGrp="1"/>
          </p:cNvSpPr>
          <p:nvPr>
            <p:ph type="sldNum" sz="quarter" idx="12"/>
          </p:nvPr>
        </p:nvSpPr>
        <p:spPr/>
        <p:txBody>
          <a:bodyPr rtlCol="0"/>
          <a:lstStyle/>
          <a:p>
            <a:fld id="{F2739809-2D38-4FEB-A589-E4D50088B1DA}" type="slidenum">
              <a:rPr lang="nl-NL" smtClean="0"/>
              <a:t>‹nr.›</a:t>
            </a:fld>
            <a:endParaRPr lang="nl-NL"/>
          </a:p>
        </p:txBody>
      </p:sp>
    </p:spTree>
    <p:extLst>
      <p:ext uri="{BB962C8B-B14F-4D97-AF65-F5344CB8AC3E}">
        <p14:creationId xmlns:p14="http://schemas.microsoft.com/office/powerpoint/2010/main" val="416530701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jdelijke aanduiding voor titel 1">
            <a:extLst>
              <a:ext uri="{FF2B5EF4-FFF2-40B4-BE49-F238E27FC236}">
                <a16:creationId xmlns:a16="http://schemas.microsoft.com/office/drawing/2014/main" id="{08615C6B-1C98-4B1C-AB4B-1E1898E593B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pPr rtl="0"/>
            <a:r>
              <a:rPr lang="nl-NL" noProof="0"/>
              <a:t>Klik om de titelstijl van het model te bewerken</a:t>
            </a:r>
          </a:p>
        </p:txBody>
      </p:sp>
      <p:sp>
        <p:nvSpPr>
          <p:cNvPr id="3" name="Tijdelijke aanduiding voor tekst 2">
            <a:extLst>
              <a:ext uri="{FF2B5EF4-FFF2-40B4-BE49-F238E27FC236}">
                <a16:creationId xmlns:a16="http://schemas.microsoft.com/office/drawing/2014/main" id="{2E8DFF97-B7FD-47F9-BC7F-DD4B4C5EA2F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rtl="0"/>
            <a:r>
              <a:rPr lang="nl-NL" noProof="0"/>
              <a:t>Klik om de tekststijlen van het model te bewerken</a:t>
            </a:r>
          </a:p>
          <a:p>
            <a:pPr lvl="1" rtl="0"/>
            <a:r>
              <a:rPr lang="nl-NL" noProof="0"/>
              <a:t>Tweede niveau</a:t>
            </a:r>
          </a:p>
          <a:p>
            <a:pPr lvl="2" rtl="0"/>
            <a:r>
              <a:rPr lang="nl-NL" noProof="0"/>
              <a:t>Derde niveau</a:t>
            </a:r>
          </a:p>
          <a:p>
            <a:pPr lvl="3" rtl="0"/>
            <a:r>
              <a:rPr lang="nl-NL" noProof="0"/>
              <a:t>Vierde niveau</a:t>
            </a:r>
          </a:p>
          <a:p>
            <a:pPr lvl="4" rtl="0"/>
            <a:r>
              <a:rPr lang="nl-NL" noProof="0"/>
              <a:t>Vijfde niveau</a:t>
            </a:r>
          </a:p>
        </p:txBody>
      </p:sp>
      <p:sp>
        <p:nvSpPr>
          <p:cNvPr id="4" name="Tijdelijke aanduiding voor datum 3">
            <a:extLst>
              <a:ext uri="{FF2B5EF4-FFF2-40B4-BE49-F238E27FC236}">
                <a16:creationId xmlns:a16="http://schemas.microsoft.com/office/drawing/2014/main" id="{A1831D22-079E-43E3-86A4-BA12DB888C7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E18920E-FD58-42AB-B72C-1D572F113C4A}" type="datetimeFigureOut">
              <a:rPr lang="nl-NL" smtClean="0"/>
              <a:t>7-11-2024</a:t>
            </a:fld>
            <a:endParaRPr lang="nl-NL"/>
          </a:p>
        </p:txBody>
      </p:sp>
      <p:sp>
        <p:nvSpPr>
          <p:cNvPr id="5" name="Tijdelijke aanduiding voor voettekst 4">
            <a:extLst>
              <a:ext uri="{FF2B5EF4-FFF2-40B4-BE49-F238E27FC236}">
                <a16:creationId xmlns:a16="http://schemas.microsoft.com/office/drawing/2014/main" id="{A14C30A2-140B-4A5D-BEEC-C1314AF1F3F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l-NL"/>
          </a:p>
        </p:txBody>
      </p:sp>
      <p:sp>
        <p:nvSpPr>
          <p:cNvPr id="6" name="Tijdelijke aanduiding voor dianummer 5">
            <a:extLst>
              <a:ext uri="{FF2B5EF4-FFF2-40B4-BE49-F238E27FC236}">
                <a16:creationId xmlns:a16="http://schemas.microsoft.com/office/drawing/2014/main" id="{1B71BA8F-7826-496D-91F8-B3ECDF34DA7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2739809-2D38-4FEB-A589-E4D50088B1DA}" type="slidenum">
              <a:rPr lang="nl-NL" smtClean="0"/>
              <a:t>‹nr.›</a:t>
            </a:fld>
            <a:endParaRPr lang="nl-NL"/>
          </a:p>
        </p:txBody>
      </p:sp>
    </p:spTree>
    <p:extLst>
      <p:ext uri="{BB962C8B-B14F-4D97-AF65-F5344CB8AC3E}">
        <p14:creationId xmlns:p14="http://schemas.microsoft.com/office/powerpoint/2010/main" val="546940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78" r:id="rId18"/>
    <p:sldLayoutId id="2147483679" r:id="rId19"/>
    <p:sldLayoutId id="2147483680" r:id="rId20"/>
    <p:sldLayoutId id="2147483681" r:id="rId21"/>
    <p:sldLayoutId id="2147483682" r:id="rId22"/>
    <p:sldLayoutId id="2147483683" r:id="rId23"/>
  </p:sldLayoutIdLst>
  <p:txStyles>
    <p:titleStyle>
      <a:lvl1pPr algn="l" defTabSz="914400" rtl="0" eaLnBrk="1" latinLnBrk="0" hangingPunct="1">
        <a:lnSpc>
          <a:spcPct val="90000"/>
        </a:lnSpc>
        <a:spcBef>
          <a:spcPct val="0"/>
        </a:spcBef>
        <a:buNone/>
        <a:defRPr sz="4400" i="1" kern="1200">
          <a:solidFill>
            <a:schemeClr val="tx1"/>
          </a:solidFill>
          <a:latin typeface="+mj-lt"/>
          <a:ea typeface="+mj-ea"/>
          <a:cs typeface="+mj-cs"/>
        </a:defRPr>
      </a:lvl1pPr>
    </p:titleStyle>
    <p:bodyStyle>
      <a:lvl1pPr marL="228600" indent="-228600" algn="l" defTabSz="914400" rtl="0" eaLnBrk="1" latinLnBrk="0" hangingPunct="1">
        <a:lnSpc>
          <a:spcPct val="10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10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10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10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10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0.xml"/><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1.xml"/><Relationship Id="rId1" Type="http://schemas.openxmlformats.org/officeDocument/2006/relationships/slideLayout" Target="../slideLayouts/slideLayout5.xml"/><Relationship Id="rId4" Type="http://schemas.openxmlformats.org/officeDocument/2006/relationships/image" Target="../media/image17.jpeg"/></Relationships>
</file>

<file path=ppt/slides/_rels/slide12.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2.xml"/><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3.xml"/><Relationship Id="rId1" Type="http://schemas.openxmlformats.org/officeDocument/2006/relationships/slideLayout" Target="../slideLayouts/slideLayout5.xml"/><Relationship Id="rId5" Type="http://schemas.openxmlformats.org/officeDocument/2006/relationships/image" Target="../media/image17.jpeg"/><Relationship Id="rId4" Type="http://schemas.openxmlformats.org/officeDocument/2006/relationships/image" Target="../media/image16.png"/></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18.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4.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3.png"/><Relationship Id="rId7"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3" Type="http://schemas.openxmlformats.org/officeDocument/2006/relationships/image" Target="../media/image11.jpeg"/><Relationship Id="rId7" Type="http://schemas.openxmlformats.org/officeDocument/2006/relationships/image" Target="../media/image14.svg"/><Relationship Id="rId2" Type="http://schemas.openxmlformats.org/officeDocument/2006/relationships/notesSlide" Target="../notesSlides/notesSlide7.xml"/><Relationship Id="rId1" Type="http://schemas.openxmlformats.org/officeDocument/2006/relationships/slideLayout" Target="../slideLayouts/slideLayout5.xml"/><Relationship Id="rId6" Type="http://schemas.openxmlformats.org/officeDocument/2006/relationships/image" Target="../media/image13.png"/><Relationship Id="rId5" Type="http://schemas.openxmlformats.org/officeDocument/2006/relationships/image" Target="../media/image10.jpeg"/><Relationship Id="rId4" Type="http://schemas.openxmlformats.org/officeDocument/2006/relationships/image" Target="../media/image12.png"/></Relationships>
</file>

<file path=ppt/slides/_rels/slide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8.xml"/><Relationship Id="rId1" Type="http://schemas.openxmlformats.org/officeDocument/2006/relationships/slideLayout" Target="../slideLayouts/slideLayout18.xml"/></Relationships>
</file>

<file path=ppt/slides/_rels/slide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8689E58-98A4-98E6-FF76-570B04D5DB81}"/>
              </a:ext>
            </a:extLst>
          </p:cNvPr>
          <p:cNvSpPr>
            <a:spLocks noGrp="1"/>
          </p:cNvSpPr>
          <p:nvPr>
            <p:ph type="ctrTitle"/>
          </p:nvPr>
        </p:nvSpPr>
        <p:spPr>
          <a:xfrm>
            <a:off x="669216" y="1578703"/>
            <a:ext cx="5917563" cy="3511296"/>
          </a:xfrm>
        </p:spPr>
        <p:txBody>
          <a:bodyPr/>
          <a:lstStyle/>
          <a:p>
            <a:r>
              <a:rPr lang="nl-NL" i="0" err="1"/>
              <a:t>Psycho</a:t>
            </a:r>
            <a:r>
              <a:rPr lang="nl-NL" i="0"/>
              <a:t>-educatie</a:t>
            </a:r>
          </a:p>
        </p:txBody>
      </p:sp>
      <p:sp>
        <p:nvSpPr>
          <p:cNvPr id="3" name="Ondertitel 2">
            <a:extLst>
              <a:ext uri="{FF2B5EF4-FFF2-40B4-BE49-F238E27FC236}">
                <a16:creationId xmlns:a16="http://schemas.microsoft.com/office/drawing/2014/main" id="{8BE607BF-7B9A-A063-DEF2-1C3C9757DA71}"/>
              </a:ext>
            </a:extLst>
          </p:cNvPr>
          <p:cNvSpPr>
            <a:spLocks noGrp="1"/>
          </p:cNvSpPr>
          <p:nvPr>
            <p:ph type="subTitle" idx="1"/>
          </p:nvPr>
        </p:nvSpPr>
        <p:spPr>
          <a:xfrm>
            <a:off x="1262497" y="2813334"/>
            <a:ext cx="4233673" cy="3508908"/>
          </a:xfrm>
        </p:spPr>
        <p:txBody>
          <a:bodyPr/>
          <a:lstStyle/>
          <a:p>
            <a:pPr algn="ctr"/>
            <a:r>
              <a:rPr lang="nl-NL" cap="none">
                <a:solidFill>
                  <a:schemeClr val="bg1"/>
                </a:solidFill>
              </a:rPr>
              <a:t>Executieve functies</a:t>
            </a:r>
            <a:endParaRPr lang="nl-NL">
              <a:solidFill>
                <a:schemeClr val="bg1"/>
              </a:solidFill>
            </a:endParaRPr>
          </a:p>
          <a:p>
            <a:endParaRPr lang="nl-NL" sz="2000" cap="none"/>
          </a:p>
        </p:txBody>
      </p:sp>
      <p:pic>
        <p:nvPicPr>
          <p:cNvPr id="5" name="Afbeelding 4">
            <a:extLst>
              <a:ext uri="{FF2B5EF4-FFF2-40B4-BE49-F238E27FC236}">
                <a16:creationId xmlns:a16="http://schemas.microsoft.com/office/drawing/2014/main" id="{4ADCDFC1-EC4B-39EE-C171-32E8C3B2937D}"/>
              </a:ext>
            </a:extLst>
          </p:cNvPr>
          <p:cNvPicPr>
            <a:picLocks noChangeAspect="1"/>
          </p:cNvPicPr>
          <p:nvPr/>
        </p:nvPicPr>
        <p:blipFill>
          <a:blip r:embed="rId3"/>
          <a:stretch>
            <a:fillRect/>
          </a:stretch>
        </p:blipFill>
        <p:spPr>
          <a:xfrm>
            <a:off x="7998534" y="1664970"/>
            <a:ext cx="3741420" cy="3741420"/>
          </a:xfrm>
          <a:prstGeom prst="rect">
            <a:avLst/>
          </a:prstGeom>
        </p:spPr>
      </p:pic>
    </p:spTree>
    <p:extLst>
      <p:ext uri="{BB962C8B-B14F-4D97-AF65-F5344CB8AC3E}">
        <p14:creationId xmlns:p14="http://schemas.microsoft.com/office/powerpoint/2010/main" val="139687017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1B42F23-29A3-8DE8-BFD5-7B43529941AF}"/>
              </a:ext>
            </a:extLst>
          </p:cNvPr>
          <p:cNvSpPr>
            <a:spLocks noGrp="1"/>
          </p:cNvSpPr>
          <p:nvPr>
            <p:ph type="title"/>
          </p:nvPr>
        </p:nvSpPr>
        <p:spPr>
          <a:xfrm>
            <a:off x="707136" y="365125"/>
            <a:ext cx="11070336" cy="1325563"/>
          </a:xfrm>
        </p:spPr>
        <p:txBody>
          <a:bodyPr/>
          <a:lstStyle/>
          <a:p>
            <a:r>
              <a:rPr lang="nl-NL" b="1" i="0"/>
              <a:t>Nabespreken</a:t>
            </a:r>
          </a:p>
        </p:txBody>
      </p:sp>
      <p:sp>
        <p:nvSpPr>
          <p:cNvPr id="5" name="Tekstvak 4">
            <a:extLst>
              <a:ext uri="{FF2B5EF4-FFF2-40B4-BE49-F238E27FC236}">
                <a16:creationId xmlns:a16="http://schemas.microsoft.com/office/drawing/2014/main" id="{E564A64F-574E-8FB3-4C38-F882A8EF2A53}"/>
              </a:ext>
            </a:extLst>
          </p:cNvPr>
          <p:cNvSpPr txBox="1"/>
          <p:nvPr/>
        </p:nvSpPr>
        <p:spPr>
          <a:xfrm>
            <a:off x="895051" y="1964353"/>
            <a:ext cx="10694505" cy="3970318"/>
          </a:xfrm>
          <a:prstGeom prst="rect">
            <a:avLst/>
          </a:prstGeom>
          <a:noFill/>
        </p:spPr>
        <p:txBody>
          <a:bodyPr wrap="square" rtlCol="0">
            <a:spAutoFit/>
          </a:bodyPr>
          <a:lstStyle/>
          <a:p>
            <a:pPr marL="571500" indent="-571500">
              <a:buFont typeface="Arial" panose="020B0604020202020204" pitchFamily="34" charset="0"/>
              <a:buChar char="•"/>
            </a:pPr>
            <a:r>
              <a:rPr lang="nl-NL" sz="3600"/>
              <a:t>Hoe ging het?</a:t>
            </a:r>
          </a:p>
          <a:p>
            <a:pPr marL="571500" indent="-571500">
              <a:buFont typeface="Arial" panose="020B0604020202020204" pitchFamily="34" charset="0"/>
              <a:buChar char="•"/>
            </a:pPr>
            <a:endParaRPr lang="nl-NL" sz="3600"/>
          </a:p>
          <a:p>
            <a:pPr marL="571500" indent="-571500">
              <a:buFont typeface="Arial" panose="020B0604020202020204" pitchFamily="34" charset="0"/>
              <a:buChar char="•"/>
            </a:pPr>
            <a:r>
              <a:rPr lang="nl-NL" sz="3600"/>
              <a:t>Als je ALLE tijd had mogen nemen voor deze opdracht, had je dan net zoveel foutjes gemaakt?</a:t>
            </a:r>
            <a:br>
              <a:rPr lang="nl-NL" sz="3600"/>
            </a:br>
            <a:br>
              <a:rPr lang="nl-NL" sz="3600"/>
            </a:br>
            <a:r>
              <a:rPr lang="nl-NL" sz="3600"/>
              <a:t>Hoe komt dat denk je?</a:t>
            </a:r>
          </a:p>
        </p:txBody>
      </p:sp>
      <p:pic>
        <p:nvPicPr>
          <p:cNvPr id="3" name="Picture 2" descr="Jinera - Ken je de stroop taak? Met deze oefening oefen je je hersenen. Je  hersenen hebben namelijk de neiging om bij deze taak de woorden te lezen.  Echter moet je hardop">
            <a:extLst>
              <a:ext uri="{FF2B5EF4-FFF2-40B4-BE49-F238E27FC236}">
                <a16:creationId xmlns:a16="http://schemas.microsoft.com/office/drawing/2014/main" id="{28D74BF5-DC7E-5D67-F477-9678FE3DFB9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r="4751" b="4190"/>
          <a:stretch/>
        </p:blipFill>
        <p:spPr bwMode="auto">
          <a:xfrm>
            <a:off x="9294061" y="4627189"/>
            <a:ext cx="2295495" cy="1865686"/>
          </a:xfrm>
          <a:prstGeom prst="rect">
            <a:avLst/>
          </a:prstGeom>
          <a:solidFill>
            <a:srgbClr val="FFFFFF"/>
          </a:solidFill>
          <a:ln>
            <a:noFill/>
          </a:ln>
        </p:spPr>
      </p:pic>
    </p:spTree>
    <p:extLst>
      <p:ext uri="{BB962C8B-B14F-4D97-AF65-F5344CB8AC3E}">
        <p14:creationId xmlns:p14="http://schemas.microsoft.com/office/powerpoint/2010/main" val="20295540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1000"/>
                                        <p:tgtEl>
                                          <p:spTgt spid="5">
                                            <p:txEl>
                                              <p:pRg st="0" end="0"/>
                                            </p:txEl>
                                          </p:spTgt>
                                        </p:tgtEl>
                                      </p:cBhvr>
                                    </p:animEffect>
                                    <p:anim calcmode="lin" valueType="num">
                                      <p:cBhvr>
                                        <p:cTn id="8" dur="10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5">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5">
                                            <p:txEl>
                                              <p:pRg st="2" end="2"/>
                                            </p:txEl>
                                          </p:spTgt>
                                        </p:tgtEl>
                                        <p:attrNameLst>
                                          <p:attrName>style.visibility</p:attrName>
                                        </p:attrNameLst>
                                      </p:cBhvr>
                                      <p:to>
                                        <p:strVal val="visible"/>
                                      </p:to>
                                    </p:set>
                                    <p:animEffect transition="in" filter="fade">
                                      <p:cBhvr>
                                        <p:cTn id="14" dur="1000"/>
                                        <p:tgtEl>
                                          <p:spTgt spid="5">
                                            <p:txEl>
                                              <p:pRg st="2" end="2"/>
                                            </p:txEl>
                                          </p:spTgt>
                                        </p:tgtEl>
                                      </p:cBhvr>
                                    </p:animEffect>
                                    <p:anim calcmode="lin" valueType="num">
                                      <p:cBhvr>
                                        <p:cTn id="15" dur="1000" fill="hold"/>
                                        <p:tgtEl>
                                          <p:spTgt spid="5">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5">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1B42F23-29A3-8DE8-BFD5-7B43529941AF}"/>
              </a:ext>
            </a:extLst>
          </p:cNvPr>
          <p:cNvSpPr>
            <a:spLocks noGrp="1"/>
          </p:cNvSpPr>
          <p:nvPr>
            <p:ph type="title"/>
          </p:nvPr>
        </p:nvSpPr>
        <p:spPr>
          <a:xfrm>
            <a:off x="707136" y="365125"/>
            <a:ext cx="11070336" cy="1325563"/>
          </a:xfrm>
        </p:spPr>
        <p:txBody>
          <a:bodyPr/>
          <a:lstStyle/>
          <a:p>
            <a:r>
              <a:rPr lang="nl-NL" i="0"/>
              <a:t>Jezelf afremmen en stoppen</a:t>
            </a:r>
          </a:p>
        </p:txBody>
      </p:sp>
      <p:sp>
        <p:nvSpPr>
          <p:cNvPr id="7" name="Tekstvak 6">
            <a:extLst>
              <a:ext uri="{FF2B5EF4-FFF2-40B4-BE49-F238E27FC236}">
                <a16:creationId xmlns:a16="http://schemas.microsoft.com/office/drawing/2014/main" id="{328FF7A0-0354-4E32-4DE7-BAF4C8939DB7}"/>
              </a:ext>
            </a:extLst>
          </p:cNvPr>
          <p:cNvSpPr txBox="1"/>
          <p:nvPr/>
        </p:nvSpPr>
        <p:spPr>
          <a:xfrm>
            <a:off x="2434059" y="1623649"/>
            <a:ext cx="7155602" cy="4770537"/>
          </a:xfrm>
          <a:prstGeom prst="rect">
            <a:avLst/>
          </a:prstGeom>
          <a:noFill/>
        </p:spPr>
        <p:txBody>
          <a:bodyPr wrap="square" lIns="91440" tIns="45720" rIns="91440" bIns="45720" rtlCol="0" anchor="t">
            <a:spAutoFit/>
          </a:bodyPr>
          <a:lstStyle/>
          <a:p>
            <a:pPr marR="0" lvl="0" algn="l" defTabSz="914400" rtl="0" eaLnBrk="1" fontAlgn="auto" latinLnBrk="0" hangingPunct="1">
              <a:lnSpc>
                <a:spcPct val="100000"/>
              </a:lnSpc>
              <a:spcBef>
                <a:spcPts val="0"/>
              </a:spcBef>
              <a:spcAft>
                <a:spcPts val="0"/>
              </a:spcAft>
              <a:buClrTx/>
              <a:buSzTx/>
              <a:tabLst/>
              <a:defRPr/>
            </a:pPr>
            <a:r>
              <a:rPr lang="nl-NL" sz="2200" dirty="0">
                <a:solidFill>
                  <a:prstClr val="black"/>
                </a:solidFill>
                <a:latin typeface="Mangal Pro"/>
                <a:cs typeface="Times New Roman"/>
              </a:rPr>
              <a:t>Soms is het belangrijk om jezelf af te remmen of te stoppen:</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nl-NL" sz="2200" dirty="0">
              <a:solidFill>
                <a:prstClr val="black"/>
              </a:solidFill>
              <a:latin typeface="Mangal Pro" panose="00000500000000000000" pitchFamily="2" charset="0"/>
              <a:cs typeface="Times New Roman" panose="02020603050405020304" pitchFamily="18" charset="0"/>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nl-NL" sz="2200" dirty="0">
                <a:solidFill>
                  <a:prstClr val="black"/>
                </a:solidFill>
                <a:latin typeface="Mangal Pro"/>
                <a:cs typeface="Times New Roman"/>
              </a:rPr>
              <a:t>Het helpt je om beter te weten wat je moet doen.</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nl-NL" sz="2200" dirty="0">
              <a:solidFill>
                <a:prstClr val="black"/>
              </a:solidFill>
              <a:latin typeface="Mangal Pro" panose="00000500000000000000" pitchFamily="2" charset="0"/>
              <a:cs typeface="Times New Roman" panose="02020603050405020304" pitchFamily="18" charset="0"/>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nl-NL" sz="2200" b="0" i="0" u="none" strike="noStrike" kern="1200" cap="none" spc="0" normalizeH="0" baseline="0" noProof="0" dirty="0">
                <a:ln>
                  <a:noFill/>
                </a:ln>
                <a:solidFill>
                  <a:prstClr val="black"/>
                </a:solidFill>
                <a:effectLst/>
                <a:uLnTx/>
                <a:uFillTx/>
                <a:latin typeface="Mangal Pro"/>
                <a:cs typeface="Times New Roman"/>
              </a:rPr>
              <a:t>Het helpt je om niet</a:t>
            </a:r>
            <a:r>
              <a:rPr kumimoji="0" lang="nl-NL" sz="2200" b="0" i="0" u="none" strike="noStrike" kern="1200" cap="none" spc="0" normalizeH="0" noProof="0" dirty="0">
                <a:ln>
                  <a:noFill/>
                </a:ln>
                <a:solidFill>
                  <a:prstClr val="black"/>
                </a:solidFill>
                <a:effectLst/>
                <a:uLnTx/>
                <a:uFillTx/>
                <a:latin typeface="Mangal Pro"/>
                <a:cs typeface="Times New Roman"/>
              </a:rPr>
              <a:t> voor je beurt praten.</a:t>
            </a:r>
            <a:endParaRPr lang="nl-NL" sz="2200" b="0" i="0" u="none" strike="noStrike" kern="1200" cap="none" spc="0" normalizeH="0" noProof="0" dirty="0">
              <a:ln>
                <a:noFill/>
              </a:ln>
              <a:solidFill>
                <a:prstClr val="black"/>
              </a:solidFill>
              <a:effectLst/>
              <a:uLnTx/>
              <a:uFillTx/>
              <a:latin typeface="Mangal Pro"/>
              <a:cs typeface="Times New Roman"/>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nl-NL" sz="2200" dirty="0">
              <a:solidFill>
                <a:prstClr val="black"/>
              </a:solidFill>
              <a:latin typeface="Mangal Pro" panose="00000500000000000000" pitchFamily="2" charset="0"/>
              <a:cs typeface="Times New Roman" panose="02020603050405020304" pitchFamily="18" charset="0"/>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nl-NL" sz="2200" b="0" i="0" u="none" strike="noStrike" kern="1200" cap="none" spc="0" normalizeH="0" noProof="0" dirty="0">
                <a:ln>
                  <a:noFill/>
                </a:ln>
                <a:solidFill>
                  <a:prstClr val="black"/>
                </a:solidFill>
                <a:effectLst/>
                <a:uLnTx/>
                <a:uFillTx/>
                <a:latin typeface="Mangal Pro"/>
                <a:cs typeface="Times New Roman"/>
              </a:rPr>
              <a:t>Het helpt je om minder snel conflicten te krijgen.</a:t>
            </a:r>
            <a:endParaRPr lang="nl-NL" sz="2200" b="0" i="0" u="none" strike="noStrike" kern="1200" cap="none" spc="0" normalizeH="0" noProof="0" dirty="0">
              <a:ln>
                <a:noFill/>
              </a:ln>
              <a:solidFill>
                <a:prstClr val="black"/>
              </a:solidFill>
              <a:effectLst/>
              <a:uLnTx/>
              <a:uFillTx/>
              <a:latin typeface="Mangal Pro"/>
              <a:cs typeface="Times New Roman"/>
            </a:endParaRPr>
          </a:p>
          <a:p>
            <a:pPr marR="0" lvl="0" algn="l" defTabSz="914400" rtl="0" eaLnBrk="1" fontAlgn="auto" latinLnBrk="0" hangingPunct="1">
              <a:lnSpc>
                <a:spcPct val="100000"/>
              </a:lnSpc>
              <a:spcBef>
                <a:spcPts val="0"/>
              </a:spcBef>
              <a:spcAft>
                <a:spcPts val="0"/>
              </a:spcAft>
              <a:buClrTx/>
              <a:buSzTx/>
              <a:tabLst/>
              <a:defRPr/>
            </a:pPr>
            <a:endParaRPr kumimoji="0" lang="nl-NL" sz="2200" b="0" i="0" u="none" strike="noStrike" kern="1200" cap="none" spc="0" normalizeH="0" noProof="0" dirty="0">
              <a:ln>
                <a:noFill/>
              </a:ln>
              <a:solidFill>
                <a:prstClr val="black"/>
              </a:solidFill>
              <a:effectLst/>
              <a:uLnTx/>
              <a:uFillTx/>
              <a:latin typeface="Mangal Pro" panose="00000500000000000000" pitchFamily="2" charset="0"/>
              <a:ea typeface="+mn-ea"/>
              <a:cs typeface="Times New Roman" panose="02020603050405020304" pitchFamily="18" charset="0"/>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nl-NL" sz="2200" dirty="0">
                <a:solidFill>
                  <a:prstClr val="black"/>
                </a:solidFill>
                <a:latin typeface="Mangal Pro"/>
                <a:cs typeface="Times New Roman"/>
              </a:rPr>
              <a:t>Het helpt je om minder foutjes te maken.</a:t>
            </a:r>
            <a:endParaRPr lang="nl-NL" sz="2200" b="0" i="0" u="none" strike="noStrike" kern="1200" cap="none" spc="0" normalizeH="0" noProof="0" dirty="0">
              <a:ln>
                <a:noFill/>
              </a:ln>
              <a:solidFill>
                <a:prstClr val="black"/>
              </a:solidFill>
              <a:effectLst/>
              <a:uLnTx/>
              <a:uFillTx/>
              <a:latin typeface="Mangal Pro"/>
              <a:cs typeface="Times New Roman"/>
            </a:endParaRPr>
          </a:p>
          <a:p>
            <a:pPr marR="0" lvl="0" algn="l" defTabSz="914400" rtl="0" eaLnBrk="1" fontAlgn="auto" latinLnBrk="0" hangingPunct="1">
              <a:lnSpc>
                <a:spcPct val="100000"/>
              </a:lnSpc>
              <a:spcBef>
                <a:spcPts val="0"/>
              </a:spcBef>
              <a:spcAft>
                <a:spcPts val="0"/>
              </a:spcAft>
              <a:buClrTx/>
              <a:buSzTx/>
              <a:tabLst/>
              <a:defRPr/>
            </a:pPr>
            <a:endParaRPr kumimoji="0" lang="nl-NL" sz="2200" b="0" i="0" u="none" strike="noStrike" kern="1200" cap="none" spc="0" normalizeH="0" noProof="0" dirty="0">
              <a:ln>
                <a:noFill/>
              </a:ln>
              <a:solidFill>
                <a:prstClr val="black"/>
              </a:solidFill>
              <a:effectLst/>
              <a:uLnTx/>
              <a:uFillTx/>
              <a:latin typeface="Mangal Pro" panose="00000500000000000000" pitchFamily="2" charset="0"/>
              <a:ea typeface="+mn-ea"/>
              <a:cs typeface="Times New Roman" panose="02020603050405020304" pitchFamily="18" charset="0"/>
            </a:endParaRPr>
          </a:p>
          <a:p>
            <a:pPr marR="0" lvl="0" algn="l" defTabSz="914400" rtl="0" eaLnBrk="1" fontAlgn="auto" latinLnBrk="0" hangingPunct="1">
              <a:lnSpc>
                <a:spcPct val="100000"/>
              </a:lnSpc>
              <a:spcBef>
                <a:spcPts val="0"/>
              </a:spcBef>
              <a:spcAft>
                <a:spcPts val="0"/>
              </a:spcAft>
              <a:buClrTx/>
              <a:buSzTx/>
              <a:tabLst/>
              <a:defRPr/>
            </a:pPr>
            <a:r>
              <a:rPr lang="nl-NL" sz="2200" dirty="0">
                <a:solidFill>
                  <a:prstClr val="black"/>
                </a:solidFill>
                <a:latin typeface="Mangal Pro"/>
                <a:cs typeface="Times New Roman"/>
              </a:rPr>
              <a:t>Als je jezelf niet afremt of stopt, doe je misschien dingen die niet zo handig zijn.</a:t>
            </a:r>
            <a:endParaRPr lang="nl-NL" sz="2200" b="0" i="0" u="none" strike="noStrike" kern="1200" cap="none" spc="0" normalizeH="0" baseline="0" noProof="0" dirty="0">
              <a:ln>
                <a:noFill/>
              </a:ln>
              <a:solidFill>
                <a:prstClr val="black"/>
              </a:solidFill>
              <a:effectLst/>
              <a:uLnTx/>
              <a:uFillTx/>
              <a:latin typeface="Mangal Pro"/>
              <a:cs typeface="Times New Roman"/>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nl-NL" sz="1800" b="0" i="0" u="none" strike="noStrike" kern="1200" cap="none" spc="0" normalizeH="0" baseline="0" noProof="0" dirty="0">
              <a:ln>
                <a:noFill/>
              </a:ln>
              <a:solidFill>
                <a:prstClr val="black"/>
              </a:solidFill>
              <a:effectLst/>
              <a:uLnTx/>
              <a:uFillTx/>
              <a:latin typeface="Mangal Pro"/>
              <a:ea typeface="+mn-ea"/>
              <a:cs typeface="+mn-cs"/>
            </a:endParaRPr>
          </a:p>
        </p:txBody>
      </p:sp>
      <p:pic>
        <p:nvPicPr>
          <p:cNvPr id="3" name="Picture 4">
            <a:extLst>
              <a:ext uri="{FF2B5EF4-FFF2-40B4-BE49-F238E27FC236}">
                <a16:creationId xmlns:a16="http://schemas.microsoft.com/office/drawing/2014/main" id="{E114A550-1D5E-B687-B300-A709745143F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p:blipFill>
        <p:spPr bwMode="auto">
          <a:xfrm flipH="1">
            <a:off x="252429" y="3989611"/>
            <a:ext cx="2017585" cy="2130242"/>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2">
            <a:extLst>
              <a:ext uri="{FF2B5EF4-FFF2-40B4-BE49-F238E27FC236}">
                <a16:creationId xmlns:a16="http://schemas.microsoft.com/office/drawing/2014/main" id="{C2BC846A-72AE-5CAD-E535-D8788D727E6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l="40" r="40"/>
          <a:stretch/>
        </p:blipFill>
        <p:spPr bwMode="auto">
          <a:xfrm>
            <a:off x="9589661" y="727737"/>
            <a:ext cx="2388858" cy="19259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175156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7">
                                            <p:txEl>
                                              <p:pRg st="2" end="2"/>
                                            </p:txEl>
                                          </p:spTgt>
                                        </p:tgtEl>
                                        <p:attrNameLst>
                                          <p:attrName>style.visibility</p:attrName>
                                        </p:attrNameLst>
                                      </p:cBhvr>
                                      <p:to>
                                        <p:strVal val="visible"/>
                                      </p:to>
                                    </p:set>
                                    <p:animEffect transition="in" filter="fade">
                                      <p:cBhvr>
                                        <p:cTn id="7" dur="1000"/>
                                        <p:tgtEl>
                                          <p:spTgt spid="7">
                                            <p:txEl>
                                              <p:pRg st="2" end="2"/>
                                            </p:txEl>
                                          </p:spTgt>
                                        </p:tgtEl>
                                      </p:cBhvr>
                                    </p:animEffect>
                                    <p:anim calcmode="lin" valueType="num">
                                      <p:cBhvr>
                                        <p:cTn id="8" dur="1000" fill="hold"/>
                                        <p:tgtEl>
                                          <p:spTgt spid="7">
                                            <p:txEl>
                                              <p:pRg st="2" end="2"/>
                                            </p:txEl>
                                          </p:spTgt>
                                        </p:tgtEl>
                                        <p:attrNameLst>
                                          <p:attrName>ppt_x</p:attrName>
                                        </p:attrNameLst>
                                      </p:cBhvr>
                                      <p:tavLst>
                                        <p:tav tm="0">
                                          <p:val>
                                            <p:strVal val="#ppt_x"/>
                                          </p:val>
                                        </p:tav>
                                        <p:tav tm="100000">
                                          <p:val>
                                            <p:strVal val="#ppt_x"/>
                                          </p:val>
                                        </p:tav>
                                      </p:tavLst>
                                    </p:anim>
                                    <p:anim calcmode="lin" valueType="num">
                                      <p:cBhvr>
                                        <p:cTn id="9" dur="1000" fill="hold"/>
                                        <p:tgtEl>
                                          <p:spTgt spid="7">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7">
                                            <p:txEl>
                                              <p:pRg st="4" end="4"/>
                                            </p:txEl>
                                          </p:spTgt>
                                        </p:tgtEl>
                                        <p:attrNameLst>
                                          <p:attrName>style.visibility</p:attrName>
                                        </p:attrNameLst>
                                      </p:cBhvr>
                                      <p:to>
                                        <p:strVal val="visible"/>
                                      </p:to>
                                    </p:set>
                                    <p:animEffect transition="in" filter="fade">
                                      <p:cBhvr>
                                        <p:cTn id="14" dur="1000"/>
                                        <p:tgtEl>
                                          <p:spTgt spid="7">
                                            <p:txEl>
                                              <p:pRg st="4" end="4"/>
                                            </p:txEl>
                                          </p:spTgt>
                                        </p:tgtEl>
                                      </p:cBhvr>
                                    </p:animEffect>
                                    <p:anim calcmode="lin" valueType="num">
                                      <p:cBhvr>
                                        <p:cTn id="15" dur="1000" fill="hold"/>
                                        <p:tgtEl>
                                          <p:spTgt spid="7">
                                            <p:txEl>
                                              <p:pRg st="4" end="4"/>
                                            </p:txEl>
                                          </p:spTgt>
                                        </p:tgtEl>
                                        <p:attrNameLst>
                                          <p:attrName>ppt_x</p:attrName>
                                        </p:attrNameLst>
                                      </p:cBhvr>
                                      <p:tavLst>
                                        <p:tav tm="0">
                                          <p:val>
                                            <p:strVal val="#ppt_x"/>
                                          </p:val>
                                        </p:tav>
                                        <p:tav tm="100000">
                                          <p:val>
                                            <p:strVal val="#ppt_x"/>
                                          </p:val>
                                        </p:tav>
                                      </p:tavLst>
                                    </p:anim>
                                    <p:anim calcmode="lin" valueType="num">
                                      <p:cBhvr>
                                        <p:cTn id="16" dur="1000" fill="hold"/>
                                        <p:tgtEl>
                                          <p:spTgt spid="7">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7">
                                            <p:txEl>
                                              <p:pRg st="6" end="6"/>
                                            </p:txEl>
                                          </p:spTgt>
                                        </p:tgtEl>
                                        <p:attrNameLst>
                                          <p:attrName>style.visibility</p:attrName>
                                        </p:attrNameLst>
                                      </p:cBhvr>
                                      <p:to>
                                        <p:strVal val="visible"/>
                                      </p:to>
                                    </p:set>
                                    <p:animEffect transition="in" filter="fade">
                                      <p:cBhvr>
                                        <p:cTn id="21" dur="1000"/>
                                        <p:tgtEl>
                                          <p:spTgt spid="7">
                                            <p:txEl>
                                              <p:pRg st="6" end="6"/>
                                            </p:txEl>
                                          </p:spTgt>
                                        </p:tgtEl>
                                      </p:cBhvr>
                                    </p:animEffect>
                                    <p:anim calcmode="lin" valueType="num">
                                      <p:cBhvr>
                                        <p:cTn id="22" dur="1000" fill="hold"/>
                                        <p:tgtEl>
                                          <p:spTgt spid="7">
                                            <p:txEl>
                                              <p:pRg st="6" end="6"/>
                                            </p:txEl>
                                          </p:spTgt>
                                        </p:tgtEl>
                                        <p:attrNameLst>
                                          <p:attrName>ppt_x</p:attrName>
                                        </p:attrNameLst>
                                      </p:cBhvr>
                                      <p:tavLst>
                                        <p:tav tm="0">
                                          <p:val>
                                            <p:strVal val="#ppt_x"/>
                                          </p:val>
                                        </p:tav>
                                        <p:tav tm="100000">
                                          <p:val>
                                            <p:strVal val="#ppt_x"/>
                                          </p:val>
                                        </p:tav>
                                      </p:tavLst>
                                    </p:anim>
                                    <p:anim calcmode="lin" valueType="num">
                                      <p:cBhvr>
                                        <p:cTn id="23" dur="1000" fill="hold"/>
                                        <p:tgtEl>
                                          <p:spTgt spid="7">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7">
                                            <p:txEl>
                                              <p:pRg st="8" end="8"/>
                                            </p:txEl>
                                          </p:spTgt>
                                        </p:tgtEl>
                                        <p:attrNameLst>
                                          <p:attrName>style.visibility</p:attrName>
                                        </p:attrNameLst>
                                      </p:cBhvr>
                                      <p:to>
                                        <p:strVal val="visible"/>
                                      </p:to>
                                    </p:set>
                                    <p:animEffect transition="in" filter="fade">
                                      <p:cBhvr>
                                        <p:cTn id="28" dur="1000"/>
                                        <p:tgtEl>
                                          <p:spTgt spid="7">
                                            <p:txEl>
                                              <p:pRg st="8" end="8"/>
                                            </p:txEl>
                                          </p:spTgt>
                                        </p:tgtEl>
                                      </p:cBhvr>
                                    </p:animEffect>
                                    <p:anim calcmode="lin" valueType="num">
                                      <p:cBhvr>
                                        <p:cTn id="29" dur="1000" fill="hold"/>
                                        <p:tgtEl>
                                          <p:spTgt spid="7">
                                            <p:txEl>
                                              <p:pRg st="8" end="8"/>
                                            </p:txEl>
                                          </p:spTgt>
                                        </p:tgtEl>
                                        <p:attrNameLst>
                                          <p:attrName>ppt_x</p:attrName>
                                        </p:attrNameLst>
                                      </p:cBhvr>
                                      <p:tavLst>
                                        <p:tav tm="0">
                                          <p:val>
                                            <p:strVal val="#ppt_x"/>
                                          </p:val>
                                        </p:tav>
                                        <p:tav tm="100000">
                                          <p:val>
                                            <p:strVal val="#ppt_x"/>
                                          </p:val>
                                        </p:tav>
                                      </p:tavLst>
                                    </p:anim>
                                    <p:anim calcmode="lin" valueType="num">
                                      <p:cBhvr>
                                        <p:cTn id="30" dur="1000" fill="hold"/>
                                        <p:tgtEl>
                                          <p:spTgt spid="7">
                                            <p:txEl>
                                              <p:pRg st="8" end="8"/>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7">
                                            <p:txEl>
                                              <p:pRg st="10" end="10"/>
                                            </p:txEl>
                                          </p:spTgt>
                                        </p:tgtEl>
                                        <p:attrNameLst>
                                          <p:attrName>style.visibility</p:attrName>
                                        </p:attrNameLst>
                                      </p:cBhvr>
                                      <p:to>
                                        <p:strVal val="visible"/>
                                      </p:to>
                                    </p:set>
                                    <p:animEffect transition="in" filter="fade">
                                      <p:cBhvr>
                                        <p:cTn id="35" dur="1000"/>
                                        <p:tgtEl>
                                          <p:spTgt spid="7">
                                            <p:txEl>
                                              <p:pRg st="10" end="10"/>
                                            </p:txEl>
                                          </p:spTgt>
                                        </p:tgtEl>
                                      </p:cBhvr>
                                    </p:animEffect>
                                    <p:anim calcmode="lin" valueType="num">
                                      <p:cBhvr>
                                        <p:cTn id="36" dur="1000" fill="hold"/>
                                        <p:tgtEl>
                                          <p:spTgt spid="7">
                                            <p:txEl>
                                              <p:pRg st="10" end="10"/>
                                            </p:txEl>
                                          </p:spTgt>
                                        </p:tgtEl>
                                        <p:attrNameLst>
                                          <p:attrName>ppt_x</p:attrName>
                                        </p:attrNameLst>
                                      </p:cBhvr>
                                      <p:tavLst>
                                        <p:tav tm="0">
                                          <p:val>
                                            <p:strVal val="#ppt_x"/>
                                          </p:val>
                                        </p:tav>
                                        <p:tav tm="100000">
                                          <p:val>
                                            <p:strVal val="#ppt_x"/>
                                          </p:val>
                                        </p:tav>
                                      </p:tavLst>
                                    </p:anim>
                                    <p:anim calcmode="lin" valueType="num">
                                      <p:cBhvr>
                                        <p:cTn id="37" dur="1000" fill="hold"/>
                                        <p:tgtEl>
                                          <p:spTgt spid="7">
                                            <p:txEl>
                                              <p:pRg st="10" end="1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1B42F23-29A3-8DE8-BFD5-7B43529941AF}"/>
              </a:ext>
            </a:extLst>
          </p:cNvPr>
          <p:cNvSpPr>
            <a:spLocks noGrp="1"/>
          </p:cNvSpPr>
          <p:nvPr>
            <p:ph type="title"/>
          </p:nvPr>
        </p:nvSpPr>
        <p:spPr/>
        <p:txBody>
          <a:bodyPr/>
          <a:lstStyle/>
          <a:p>
            <a:r>
              <a:rPr lang="nl-NL" i="0"/>
              <a:t>Als er tijd over is….</a:t>
            </a:r>
          </a:p>
        </p:txBody>
      </p:sp>
      <p:pic>
        <p:nvPicPr>
          <p:cNvPr id="4" name="Afbeelding 3" descr="Illustratie van meerdere handen">
            <a:extLst>
              <a:ext uri="{FF2B5EF4-FFF2-40B4-BE49-F238E27FC236}">
                <a16:creationId xmlns:a16="http://schemas.microsoft.com/office/drawing/2014/main" id="{738CF054-A955-0D19-B4BA-80FE3777F53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152092" y="1987827"/>
            <a:ext cx="3516603" cy="3836504"/>
          </a:xfrm>
          <a:prstGeom prst="rect">
            <a:avLst/>
          </a:prstGeom>
        </p:spPr>
      </p:pic>
    </p:spTree>
    <p:extLst>
      <p:ext uri="{BB962C8B-B14F-4D97-AF65-F5344CB8AC3E}">
        <p14:creationId xmlns:p14="http://schemas.microsoft.com/office/powerpoint/2010/main" val="362124437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1B42F23-29A3-8DE8-BFD5-7B43529941AF}"/>
              </a:ext>
            </a:extLst>
          </p:cNvPr>
          <p:cNvSpPr>
            <a:spLocks noGrp="1"/>
          </p:cNvSpPr>
          <p:nvPr>
            <p:ph type="title"/>
          </p:nvPr>
        </p:nvSpPr>
        <p:spPr/>
        <p:txBody>
          <a:bodyPr/>
          <a:lstStyle/>
          <a:p>
            <a:r>
              <a:rPr lang="nl-NL" i="0"/>
              <a:t>Hoe is het gegaan?</a:t>
            </a:r>
          </a:p>
        </p:txBody>
      </p:sp>
      <p:sp>
        <p:nvSpPr>
          <p:cNvPr id="7" name="Tekstvak 6">
            <a:extLst>
              <a:ext uri="{FF2B5EF4-FFF2-40B4-BE49-F238E27FC236}">
                <a16:creationId xmlns:a16="http://schemas.microsoft.com/office/drawing/2014/main" id="{328FF7A0-0354-4E32-4DE7-BAF4C8939DB7}"/>
              </a:ext>
            </a:extLst>
          </p:cNvPr>
          <p:cNvSpPr txBox="1"/>
          <p:nvPr/>
        </p:nvSpPr>
        <p:spPr>
          <a:xfrm>
            <a:off x="838200" y="2198268"/>
            <a:ext cx="10515600" cy="2308324"/>
          </a:xfrm>
          <a:prstGeom prst="rect">
            <a:avLst/>
          </a:prstGeom>
          <a:noFill/>
        </p:spPr>
        <p:txBody>
          <a:bodyPr wrap="square" lIns="91440" tIns="45720" rIns="91440" bIns="45720" rtlCol="0" anchor="t">
            <a:spAutoFit/>
          </a:bodyPr>
          <a:lstStyle/>
          <a:p>
            <a:r>
              <a:rPr lang="nl-NL" sz="2400"/>
              <a:t>wat het betekent om "jezelf af te remmen of stoppen" en waarom is dit handig?</a:t>
            </a:r>
          </a:p>
          <a:p>
            <a:endParaRPr lang="nl-NL" sz="2400" b="1"/>
          </a:p>
          <a:p>
            <a:endParaRPr lang="nl-NL" sz="2400" b="1"/>
          </a:p>
          <a:p>
            <a:endParaRPr lang="nl-NL" sz="2400" b="1"/>
          </a:p>
          <a:p>
            <a:r>
              <a:rPr lang="nl-NL" sz="2400"/>
              <a:t>Wat vond je van de opdracht?</a:t>
            </a:r>
          </a:p>
        </p:txBody>
      </p:sp>
      <p:pic>
        <p:nvPicPr>
          <p:cNvPr id="3" name="Picture 2" descr="Jinera - Ken je de stroop taak? Met deze oefening oefen je je hersenen. Je  hersenen hebben namelijk de neiging om bij deze taak de woorden te lezen.  Echter moet je hardop">
            <a:extLst>
              <a:ext uri="{FF2B5EF4-FFF2-40B4-BE49-F238E27FC236}">
                <a16:creationId xmlns:a16="http://schemas.microsoft.com/office/drawing/2014/main" id="{65E7E2C6-4FFC-47E2-CDAA-F9C23C0A5E0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r="4751" b="4190"/>
          <a:stretch/>
        </p:blipFill>
        <p:spPr bwMode="auto">
          <a:xfrm>
            <a:off x="7096292" y="3352430"/>
            <a:ext cx="2295495" cy="1865686"/>
          </a:xfrm>
          <a:prstGeom prst="rect">
            <a:avLst/>
          </a:prstGeom>
          <a:solidFill>
            <a:srgbClr val="FFFFFF"/>
          </a:solidFill>
          <a:ln>
            <a:noFill/>
          </a:ln>
        </p:spPr>
      </p:pic>
      <p:pic>
        <p:nvPicPr>
          <p:cNvPr id="4" name="Picture 4">
            <a:extLst>
              <a:ext uri="{FF2B5EF4-FFF2-40B4-BE49-F238E27FC236}">
                <a16:creationId xmlns:a16="http://schemas.microsoft.com/office/drawing/2014/main" id="{47855DF5-10BD-4495-6E87-AD12BC81B5F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p:blipFill>
        <p:spPr bwMode="auto">
          <a:xfrm flipH="1">
            <a:off x="188260" y="4627189"/>
            <a:ext cx="2017585" cy="2130242"/>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
            <a:extLst>
              <a:ext uri="{FF2B5EF4-FFF2-40B4-BE49-F238E27FC236}">
                <a16:creationId xmlns:a16="http://schemas.microsoft.com/office/drawing/2014/main" id="{F3A722C1-5EEE-F803-C32E-53E83767C609}"/>
              </a:ext>
            </a:extLst>
          </p:cNvPr>
          <p:cNvPicPr>
            <a:picLocks noChangeAspect="1" noChangeArrowheads="1"/>
          </p:cNvPicPr>
          <p:nvPr/>
        </p:nvPicPr>
        <p:blipFill>
          <a:blip r:embed="rId5">
            <a:extLst>
              <a:ext uri="{28A0092B-C50C-407E-A947-70E740481C1C}">
                <a14:useLocalDpi xmlns:a14="http://schemas.microsoft.com/office/drawing/2010/main" val="0"/>
              </a:ext>
            </a:extLst>
          </a:blip>
          <a:srcRect l="40" r="40"/>
          <a:stretch/>
        </p:blipFill>
        <p:spPr bwMode="auto">
          <a:xfrm>
            <a:off x="9685914" y="270087"/>
            <a:ext cx="2388858" cy="19259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576953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fade">
                                      <p:cBhvr>
                                        <p:cTn id="7" dur="1000"/>
                                        <p:tgtEl>
                                          <p:spTgt spid="7">
                                            <p:txEl>
                                              <p:pRg st="0" end="0"/>
                                            </p:txEl>
                                          </p:spTgt>
                                        </p:tgtEl>
                                      </p:cBhvr>
                                    </p:animEffect>
                                    <p:anim calcmode="lin" valueType="num">
                                      <p:cBhvr>
                                        <p:cTn id="8" dur="1000" fill="hold"/>
                                        <p:tgtEl>
                                          <p:spTgt spid="7">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7">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1000"/>
                                        <p:tgtEl>
                                          <p:spTgt spid="4"/>
                                        </p:tgtEl>
                                      </p:cBhvr>
                                    </p:animEffect>
                                    <p:anim calcmode="lin" valueType="num">
                                      <p:cBhvr>
                                        <p:cTn id="13" dur="1000" fill="hold"/>
                                        <p:tgtEl>
                                          <p:spTgt spid="4"/>
                                        </p:tgtEl>
                                        <p:attrNameLst>
                                          <p:attrName>ppt_x</p:attrName>
                                        </p:attrNameLst>
                                      </p:cBhvr>
                                      <p:tavLst>
                                        <p:tav tm="0">
                                          <p:val>
                                            <p:strVal val="#ppt_x"/>
                                          </p:val>
                                        </p:tav>
                                        <p:tav tm="100000">
                                          <p:val>
                                            <p:strVal val="#ppt_x"/>
                                          </p:val>
                                        </p:tav>
                                      </p:tavLst>
                                    </p:anim>
                                    <p:anim calcmode="lin" valueType="num">
                                      <p:cBhvr>
                                        <p:cTn id="14" dur="1000" fill="hold"/>
                                        <p:tgtEl>
                                          <p:spTgt spid="4"/>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1000"/>
                                        <p:tgtEl>
                                          <p:spTgt spid="5"/>
                                        </p:tgtEl>
                                      </p:cBhvr>
                                    </p:animEffect>
                                    <p:anim calcmode="lin" valueType="num">
                                      <p:cBhvr>
                                        <p:cTn id="18" dur="1000" fill="hold"/>
                                        <p:tgtEl>
                                          <p:spTgt spid="5"/>
                                        </p:tgtEl>
                                        <p:attrNameLst>
                                          <p:attrName>ppt_x</p:attrName>
                                        </p:attrNameLst>
                                      </p:cBhvr>
                                      <p:tavLst>
                                        <p:tav tm="0">
                                          <p:val>
                                            <p:strVal val="#ppt_x"/>
                                          </p:val>
                                        </p:tav>
                                        <p:tav tm="100000">
                                          <p:val>
                                            <p:strVal val="#ppt_x"/>
                                          </p:val>
                                        </p:tav>
                                      </p:tavLst>
                                    </p:anim>
                                    <p:anim calcmode="lin" valueType="num">
                                      <p:cBhvr>
                                        <p:cTn id="1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nodeType="clickEffect">
                                  <p:stCondLst>
                                    <p:cond delay="0"/>
                                  </p:stCondLst>
                                  <p:childTnLst>
                                    <p:set>
                                      <p:cBhvr>
                                        <p:cTn id="23" dur="1" fill="hold">
                                          <p:stCondLst>
                                            <p:cond delay="0"/>
                                          </p:stCondLst>
                                        </p:cTn>
                                        <p:tgtEl>
                                          <p:spTgt spid="7">
                                            <p:txEl>
                                              <p:pRg st="4" end="4"/>
                                            </p:txEl>
                                          </p:spTgt>
                                        </p:tgtEl>
                                        <p:attrNameLst>
                                          <p:attrName>style.visibility</p:attrName>
                                        </p:attrNameLst>
                                      </p:cBhvr>
                                      <p:to>
                                        <p:strVal val="visible"/>
                                      </p:to>
                                    </p:set>
                                    <p:animEffect transition="in" filter="fade">
                                      <p:cBhvr>
                                        <p:cTn id="24" dur="1000"/>
                                        <p:tgtEl>
                                          <p:spTgt spid="7">
                                            <p:txEl>
                                              <p:pRg st="4" end="4"/>
                                            </p:txEl>
                                          </p:spTgt>
                                        </p:tgtEl>
                                      </p:cBhvr>
                                    </p:animEffect>
                                    <p:anim calcmode="lin" valueType="num">
                                      <p:cBhvr>
                                        <p:cTn id="25" dur="1000" fill="hold"/>
                                        <p:tgtEl>
                                          <p:spTgt spid="7">
                                            <p:txEl>
                                              <p:pRg st="4" end="4"/>
                                            </p:txEl>
                                          </p:spTgt>
                                        </p:tgtEl>
                                        <p:attrNameLst>
                                          <p:attrName>ppt_x</p:attrName>
                                        </p:attrNameLst>
                                      </p:cBhvr>
                                      <p:tavLst>
                                        <p:tav tm="0">
                                          <p:val>
                                            <p:strVal val="#ppt_x"/>
                                          </p:val>
                                        </p:tav>
                                        <p:tav tm="100000">
                                          <p:val>
                                            <p:strVal val="#ppt_x"/>
                                          </p:val>
                                        </p:tav>
                                      </p:tavLst>
                                    </p:anim>
                                    <p:anim calcmode="lin" valueType="num">
                                      <p:cBhvr>
                                        <p:cTn id="26" dur="1000" fill="hold"/>
                                        <p:tgtEl>
                                          <p:spTgt spid="7">
                                            <p:txEl>
                                              <p:pRg st="4" end="4"/>
                                            </p:txEl>
                                          </p:spTgt>
                                        </p:tgtEl>
                                        <p:attrNameLst>
                                          <p:attrName>ppt_y</p:attrName>
                                        </p:attrNameLst>
                                      </p:cBhvr>
                                      <p:tavLst>
                                        <p:tav tm="0">
                                          <p:val>
                                            <p:strVal val="#ppt_y+.1"/>
                                          </p:val>
                                        </p:tav>
                                        <p:tav tm="100000">
                                          <p:val>
                                            <p:strVal val="#ppt_y"/>
                                          </p:val>
                                        </p:tav>
                                      </p:tavLst>
                                    </p:anim>
                                  </p:childTnLst>
                                </p:cTn>
                              </p:par>
                              <p:par>
                                <p:cTn id="27" presetID="42" presetClass="entr" presetSubtype="0" fill="hold" nodeType="withEffect">
                                  <p:stCondLst>
                                    <p:cond delay="0"/>
                                  </p:stCondLst>
                                  <p:childTnLst>
                                    <p:set>
                                      <p:cBhvr>
                                        <p:cTn id="28" dur="1" fill="hold">
                                          <p:stCondLst>
                                            <p:cond delay="0"/>
                                          </p:stCondLst>
                                        </p:cTn>
                                        <p:tgtEl>
                                          <p:spTgt spid="3"/>
                                        </p:tgtEl>
                                        <p:attrNameLst>
                                          <p:attrName>style.visibility</p:attrName>
                                        </p:attrNameLst>
                                      </p:cBhvr>
                                      <p:to>
                                        <p:strVal val="visible"/>
                                      </p:to>
                                    </p:set>
                                    <p:animEffect transition="in" filter="fade">
                                      <p:cBhvr>
                                        <p:cTn id="29" dur="1000"/>
                                        <p:tgtEl>
                                          <p:spTgt spid="3"/>
                                        </p:tgtEl>
                                      </p:cBhvr>
                                    </p:animEffect>
                                    <p:anim calcmode="lin" valueType="num">
                                      <p:cBhvr>
                                        <p:cTn id="30" dur="1000" fill="hold"/>
                                        <p:tgtEl>
                                          <p:spTgt spid="3"/>
                                        </p:tgtEl>
                                        <p:attrNameLst>
                                          <p:attrName>ppt_x</p:attrName>
                                        </p:attrNameLst>
                                      </p:cBhvr>
                                      <p:tavLst>
                                        <p:tav tm="0">
                                          <p:val>
                                            <p:strVal val="#ppt_x"/>
                                          </p:val>
                                        </p:tav>
                                        <p:tav tm="100000">
                                          <p:val>
                                            <p:strVal val="#ppt_x"/>
                                          </p:val>
                                        </p:tav>
                                      </p:tavLst>
                                    </p:anim>
                                    <p:anim calcmode="lin" valueType="num">
                                      <p:cBhvr>
                                        <p:cTn id="31"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009AFD3-8E0B-E234-EBA6-E42C13A6A75F}"/>
              </a:ext>
            </a:extLst>
          </p:cNvPr>
          <p:cNvSpPr>
            <a:spLocks noGrp="1"/>
          </p:cNvSpPr>
          <p:nvPr>
            <p:ph type="title"/>
          </p:nvPr>
        </p:nvSpPr>
        <p:spPr>
          <a:xfrm>
            <a:off x="1779861" y="2242980"/>
            <a:ext cx="5114441" cy="2373086"/>
          </a:xfrm>
        </p:spPr>
        <p:txBody>
          <a:bodyPr>
            <a:normAutofit/>
          </a:bodyPr>
          <a:lstStyle/>
          <a:p>
            <a:r>
              <a:rPr lang="nl-NL" sz="3600" i="0"/>
              <a:t>Vorige les</a:t>
            </a:r>
          </a:p>
        </p:txBody>
      </p:sp>
      <p:sp>
        <p:nvSpPr>
          <p:cNvPr id="3" name="Tijdelijke aanduiding voor inhoud 2">
            <a:extLst>
              <a:ext uri="{FF2B5EF4-FFF2-40B4-BE49-F238E27FC236}">
                <a16:creationId xmlns:a16="http://schemas.microsoft.com/office/drawing/2014/main" id="{D65BDCB2-ECDA-F2BA-70D2-75C0092C3CA4}"/>
              </a:ext>
            </a:extLst>
          </p:cNvPr>
          <p:cNvSpPr>
            <a:spLocks noGrp="1"/>
          </p:cNvSpPr>
          <p:nvPr>
            <p:ph sz="quarter" idx="13"/>
          </p:nvPr>
        </p:nvSpPr>
        <p:spPr>
          <a:xfrm>
            <a:off x="7801647" y="965631"/>
            <a:ext cx="2125179" cy="2105277"/>
          </a:xfrm>
        </p:spPr>
        <p:txBody>
          <a:bodyPr/>
          <a:lstStyle/>
          <a:p>
            <a:r>
              <a:rPr lang="nl-NL" sz="3000"/>
              <a:t>Terugblik</a:t>
            </a:r>
          </a:p>
          <a:p>
            <a:pPr marL="285750" indent="-285750">
              <a:buFont typeface="Arial" panose="020B0604020202020204" pitchFamily="34" charset="0"/>
              <a:buChar char="•"/>
            </a:pPr>
            <a:endParaRPr lang="nl-NL"/>
          </a:p>
          <a:p>
            <a:pPr marL="285750" indent="-285750">
              <a:buFont typeface="Arial" panose="020B0604020202020204" pitchFamily="34" charset="0"/>
              <a:buChar char="•"/>
            </a:pPr>
            <a:endParaRPr lang="nl-NL"/>
          </a:p>
        </p:txBody>
      </p:sp>
      <p:pic>
        <p:nvPicPr>
          <p:cNvPr id="6" name="Afbeelding 5">
            <a:extLst>
              <a:ext uri="{FF2B5EF4-FFF2-40B4-BE49-F238E27FC236}">
                <a16:creationId xmlns:a16="http://schemas.microsoft.com/office/drawing/2014/main" id="{2A7A93DF-7F7C-D5E9-3C3B-FECFD93AB399}"/>
              </a:ext>
            </a:extLst>
          </p:cNvPr>
          <p:cNvPicPr>
            <a:picLocks noChangeAspect="1"/>
          </p:cNvPicPr>
          <p:nvPr/>
        </p:nvPicPr>
        <p:blipFill>
          <a:blip r:embed="rId3"/>
          <a:stretch>
            <a:fillRect/>
          </a:stretch>
        </p:blipFill>
        <p:spPr>
          <a:xfrm flipH="1">
            <a:off x="7191103" y="2018270"/>
            <a:ext cx="3346268" cy="3346268"/>
          </a:xfrm>
          <a:prstGeom prst="rect">
            <a:avLst/>
          </a:prstGeom>
          <a:effectLst>
            <a:softEdge rad="127000"/>
          </a:effectLst>
        </p:spPr>
      </p:pic>
    </p:spTree>
    <p:extLst>
      <p:ext uri="{BB962C8B-B14F-4D97-AF65-F5344CB8AC3E}">
        <p14:creationId xmlns:p14="http://schemas.microsoft.com/office/powerpoint/2010/main" val="15264089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Tijdelijke aanduiding voor afbeelding 18">
            <a:extLst>
              <a:ext uri="{FF2B5EF4-FFF2-40B4-BE49-F238E27FC236}">
                <a16:creationId xmlns:a16="http://schemas.microsoft.com/office/drawing/2014/main" id="{15D1C194-1C51-254C-AA98-5427E97ECDAD}"/>
              </a:ext>
            </a:extLst>
          </p:cNvPr>
          <p:cNvPicPr>
            <a:picLocks noGrp="1" noChangeAspect="1"/>
          </p:cNvPicPr>
          <p:nvPr>
            <p:ph type="pic" sz="quarter" idx="15"/>
          </p:nvPr>
        </p:nvPicPr>
        <p:blipFill>
          <a:blip r:embed="rId3"/>
          <a:srcRect t="7015" b="7015"/>
          <a:stretch/>
        </p:blipFill>
        <p:spPr>
          <a:xfrm>
            <a:off x="-244549" y="55431"/>
            <a:ext cx="4297901" cy="3141308"/>
          </a:xfrm>
        </p:spPr>
      </p:pic>
      <p:sp>
        <p:nvSpPr>
          <p:cNvPr id="4" name="Titel 3">
            <a:extLst>
              <a:ext uri="{FF2B5EF4-FFF2-40B4-BE49-F238E27FC236}">
                <a16:creationId xmlns:a16="http://schemas.microsoft.com/office/drawing/2014/main" id="{383C77CA-365D-330D-C431-5E11AE558FEF}"/>
              </a:ext>
            </a:extLst>
          </p:cNvPr>
          <p:cNvSpPr>
            <a:spLocks noGrp="1"/>
          </p:cNvSpPr>
          <p:nvPr>
            <p:ph type="title"/>
          </p:nvPr>
        </p:nvSpPr>
        <p:spPr>
          <a:xfrm>
            <a:off x="488329" y="707379"/>
            <a:ext cx="3200400" cy="2103436"/>
          </a:xfrm>
        </p:spPr>
        <p:txBody>
          <a:bodyPr>
            <a:normAutofit/>
          </a:bodyPr>
          <a:lstStyle/>
          <a:p>
            <a:pPr algn="ctr"/>
            <a:r>
              <a:rPr lang="nl-NL" sz="3600" i="0">
                <a:solidFill>
                  <a:schemeClr val="bg1"/>
                </a:solidFill>
              </a:rPr>
              <a:t>Executieve functies</a:t>
            </a:r>
          </a:p>
        </p:txBody>
      </p:sp>
      <p:pic>
        <p:nvPicPr>
          <p:cNvPr id="2050" name="Picture 2" descr="Create an animated image of a brain with a game controller">
            <a:extLst>
              <a:ext uri="{FF2B5EF4-FFF2-40B4-BE49-F238E27FC236}">
                <a16:creationId xmlns:a16="http://schemas.microsoft.com/office/drawing/2014/main" id="{CA1120B7-011F-2AF8-BA85-966D09B3292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flipH="1">
            <a:off x="5447654" y="55431"/>
            <a:ext cx="6858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8" name="Tijdelijke aanduiding voor inhoud 2">
            <a:extLst>
              <a:ext uri="{FF2B5EF4-FFF2-40B4-BE49-F238E27FC236}">
                <a16:creationId xmlns:a16="http://schemas.microsoft.com/office/drawing/2014/main" id="{C0B14438-A71E-41DD-A3C7-B815F9CBD3DF}"/>
              </a:ext>
            </a:extLst>
          </p:cNvPr>
          <p:cNvSpPr txBox="1">
            <a:spLocks/>
          </p:cNvSpPr>
          <p:nvPr/>
        </p:nvSpPr>
        <p:spPr>
          <a:xfrm>
            <a:off x="-244549" y="2810815"/>
            <a:ext cx="5554393" cy="5432425"/>
          </a:xfrm>
          <a:prstGeom prst="rect">
            <a:avLst/>
          </a:prstGeom>
        </p:spPr>
        <p:txBody>
          <a:bodyPr vert="horz" lIns="91440" tIns="45720" rIns="91440" bIns="45720" rtlCol="0" anchor="ctr">
            <a:normAutofit/>
          </a:bodyPr>
          <a:lstStyle>
            <a:lvl1pPr marL="228600" indent="-228600" algn="ctr" defTabSz="914400" rtl="0" eaLnBrk="1" latinLnBrk="0" hangingPunct="1">
              <a:lnSpc>
                <a:spcPct val="100000"/>
              </a:lnSpc>
              <a:spcBef>
                <a:spcPts val="1000"/>
              </a:spcBef>
              <a:buFont typeface="Arial" panose="020B0604020202020204" pitchFamily="34" charset="0"/>
              <a:buNone/>
              <a:defRPr sz="2800" kern="1200">
                <a:solidFill>
                  <a:schemeClr val="tx1"/>
                </a:solidFill>
                <a:latin typeface="+mn-lt"/>
                <a:ea typeface="+mn-ea"/>
                <a:cs typeface="+mn-cs"/>
              </a:defRPr>
            </a:lvl1pPr>
            <a:lvl2pPr marL="685800" indent="-228600" algn="l" defTabSz="914400" rtl="0" eaLnBrk="1" latinLnBrk="0" hangingPunct="1">
              <a:lnSpc>
                <a:spcPct val="10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10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10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10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r>
              <a:rPr lang="nl-NL" sz="2400" b="1"/>
              <a:t>Dat spreek je uit als:</a:t>
            </a:r>
          </a:p>
          <a:p>
            <a:pPr marL="0" indent="0"/>
            <a:endParaRPr lang="nl-NL" sz="2400"/>
          </a:p>
          <a:p>
            <a:pPr marL="0" indent="0"/>
            <a:r>
              <a:rPr lang="nl-NL" sz="2400"/>
              <a:t>Ek - se – </a:t>
            </a:r>
            <a:r>
              <a:rPr lang="nl-NL" sz="2400" err="1"/>
              <a:t>kuu</a:t>
            </a:r>
            <a:r>
              <a:rPr lang="nl-NL" sz="2400"/>
              <a:t> – tie – vu</a:t>
            </a:r>
          </a:p>
          <a:p>
            <a:pPr marL="0" indent="0"/>
            <a:endParaRPr lang="nl-NL" sz="2400"/>
          </a:p>
          <a:p>
            <a:pPr marL="0" indent="0"/>
            <a:r>
              <a:rPr lang="nl-NL" sz="2400"/>
              <a:t>funk-</a:t>
            </a:r>
            <a:r>
              <a:rPr lang="nl-NL" sz="2400" err="1"/>
              <a:t>sies</a:t>
            </a:r>
            <a:endParaRPr lang="nl-NL" sz="2400"/>
          </a:p>
          <a:p>
            <a:pPr marL="285750" indent="-285750">
              <a:buFont typeface="Arial" panose="020B0604020202020204" pitchFamily="34" charset="0"/>
              <a:buChar char="•"/>
            </a:pPr>
            <a:endParaRPr lang="nl-NL"/>
          </a:p>
          <a:p>
            <a:pPr marL="285750" indent="-285750">
              <a:buFont typeface="Arial" panose="020B0604020202020204" pitchFamily="34" charset="0"/>
              <a:buChar char="•"/>
            </a:pPr>
            <a:endParaRPr lang="nl-NL"/>
          </a:p>
        </p:txBody>
      </p:sp>
    </p:spTree>
    <p:extLst>
      <p:ext uri="{BB962C8B-B14F-4D97-AF65-F5344CB8AC3E}">
        <p14:creationId xmlns:p14="http://schemas.microsoft.com/office/powerpoint/2010/main" val="32283025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fade">
                                      <p:cBhvr>
                                        <p:cTn id="7" dur="1000"/>
                                        <p:tgtEl>
                                          <p:spTgt spid="8">
                                            <p:txEl>
                                              <p:pRg st="0" end="0"/>
                                            </p:txEl>
                                          </p:spTgt>
                                        </p:tgtEl>
                                      </p:cBhvr>
                                    </p:animEffect>
                                    <p:anim calcmode="lin" valueType="num">
                                      <p:cBhvr>
                                        <p:cTn id="8" dur="1000" fill="hold"/>
                                        <p:tgtEl>
                                          <p:spTgt spid="8">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8">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8">
                                            <p:txEl>
                                              <p:pRg st="2" end="2"/>
                                            </p:txEl>
                                          </p:spTgt>
                                        </p:tgtEl>
                                        <p:attrNameLst>
                                          <p:attrName>style.visibility</p:attrName>
                                        </p:attrNameLst>
                                      </p:cBhvr>
                                      <p:to>
                                        <p:strVal val="visible"/>
                                      </p:to>
                                    </p:set>
                                    <p:animEffect transition="in" filter="fade">
                                      <p:cBhvr>
                                        <p:cTn id="12" dur="1000"/>
                                        <p:tgtEl>
                                          <p:spTgt spid="8">
                                            <p:txEl>
                                              <p:pRg st="2" end="2"/>
                                            </p:txEl>
                                          </p:spTgt>
                                        </p:tgtEl>
                                      </p:cBhvr>
                                    </p:animEffect>
                                    <p:anim calcmode="lin" valueType="num">
                                      <p:cBhvr>
                                        <p:cTn id="13" dur="1000" fill="hold"/>
                                        <p:tgtEl>
                                          <p:spTgt spid="8">
                                            <p:txEl>
                                              <p:pRg st="2" end="2"/>
                                            </p:txEl>
                                          </p:spTgt>
                                        </p:tgtEl>
                                        <p:attrNameLst>
                                          <p:attrName>ppt_x</p:attrName>
                                        </p:attrNameLst>
                                      </p:cBhvr>
                                      <p:tavLst>
                                        <p:tav tm="0">
                                          <p:val>
                                            <p:strVal val="#ppt_x"/>
                                          </p:val>
                                        </p:tav>
                                        <p:tav tm="100000">
                                          <p:val>
                                            <p:strVal val="#ppt_x"/>
                                          </p:val>
                                        </p:tav>
                                      </p:tavLst>
                                    </p:anim>
                                    <p:anim calcmode="lin" valueType="num">
                                      <p:cBhvr>
                                        <p:cTn id="14" dur="1000" fill="hold"/>
                                        <p:tgtEl>
                                          <p:spTgt spid="8">
                                            <p:txEl>
                                              <p:pRg st="2" end="2"/>
                                            </p:txEl>
                                          </p:spTgt>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8">
                                            <p:txEl>
                                              <p:pRg st="4" end="4"/>
                                            </p:txEl>
                                          </p:spTgt>
                                        </p:tgtEl>
                                        <p:attrNameLst>
                                          <p:attrName>style.visibility</p:attrName>
                                        </p:attrNameLst>
                                      </p:cBhvr>
                                      <p:to>
                                        <p:strVal val="visible"/>
                                      </p:to>
                                    </p:set>
                                    <p:animEffect transition="in" filter="fade">
                                      <p:cBhvr>
                                        <p:cTn id="17" dur="1000"/>
                                        <p:tgtEl>
                                          <p:spTgt spid="8">
                                            <p:txEl>
                                              <p:pRg st="4" end="4"/>
                                            </p:txEl>
                                          </p:spTgt>
                                        </p:tgtEl>
                                      </p:cBhvr>
                                    </p:animEffect>
                                    <p:anim calcmode="lin" valueType="num">
                                      <p:cBhvr>
                                        <p:cTn id="18" dur="1000" fill="hold"/>
                                        <p:tgtEl>
                                          <p:spTgt spid="8">
                                            <p:txEl>
                                              <p:pRg st="4" end="4"/>
                                            </p:txEl>
                                          </p:spTgt>
                                        </p:tgtEl>
                                        <p:attrNameLst>
                                          <p:attrName>ppt_x</p:attrName>
                                        </p:attrNameLst>
                                      </p:cBhvr>
                                      <p:tavLst>
                                        <p:tav tm="0">
                                          <p:val>
                                            <p:strVal val="#ppt_x"/>
                                          </p:val>
                                        </p:tav>
                                        <p:tav tm="100000">
                                          <p:val>
                                            <p:strVal val="#ppt_x"/>
                                          </p:val>
                                        </p:tav>
                                      </p:tavLst>
                                    </p:anim>
                                    <p:anim calcmode="lin" valueType="num">
                                      <p:cBhvr>
                                        <p:cTn id="19" dur="1000" fill="hold"/>
                                        <p:tgtEl>
                                          <p:spTgt spid="8">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Tijdelijke aanduiding voor afbeelding 18">
            <a:extLst>
              <a:ext uri="{FF2B5EF4-FFF2-40B4-BE49-F238E27FC236}">
                <a16:creationId xmlns:a16="http://schemas.microsoft.com/office/drawing/2014/main" id="{15D1C194-1C51-254C-AA98-5427E97ECDAD}"/>
              </a:ext>
            </a:extLst>
          </p:cNvPr>
          <p:cNvPicPr>
            <a:picLocks noGrp="1" noChangeAspect="1"/>
          </p:cNvPicPr>
          <p:nvPr>
            <p:ph type="pic" sz="quarter" idx="15"/>
          </p:nvPr>
        </p:nvPicPr>
        <p:blipFill>
          <a:blip r:embed="rId3"/>
          <a:srcRect t="7015" b="7015"/>
          <a:stretch/>
        </p:blipFill>
        <p:spPr>
          <a:xfrm>
            <a:off x="-244549" y="55431"/>
            <a:ext cx="4297901" cy="3141308"/>
          </a:xfrm>
        </p:spPr>
      </p:pic>
      <p:sp>
        <p:nvSpPr>
          <p:cNvPr id="4" name="Titel 3">
            <a:extLst>
              <a:ext uri="{FF2B5EF4-FFF2-40B4-BE49-F238E27FC236}">
                <a16:creationId xmlns:a16="http://schemas.microsoft.com/office/drawing/2014/main" id="{383C77CA-365D-330D-C431-5E11AE558FEF}"/>
              </a:ext>
            </a:extLst>
          </p:cNvPr>
          <p:cNvSpPr>
            <a:spLocks noGrp="1"/>
          </p:cNvSpPr>
          <p:nvPr>
            <p:ph type="title"/>
          </p:nvPr>
        </p:nvSpPr>
        <p:spPr>
          <a:xfrm>
            <a:off x="488329" y="707379"/>
            <a:ext cx="3200400" cy="2103436"/>
          </a:xfrm>
        </p:spPr>
        <p:txBody>
          <a:bodyPr>
            <a:normAutofit/>
          </a:bodyPr>
          <a:lstStyle/>
          <a:p>
            <a:pPr algn="ctr"/>
            <a:r>
              <a:rPr lang="nl-NL" sz="3600" i="0">
                <a:solidFill>
                  <a:schemeClr val="bg1"/>
                </a:solidFill>
              </a:rPr>
              <a:t>Executieve functies</a:t>
            </a:r>
          </a:p>
        </p:txBody>
      </p:sp>
      <p:sp>
        <p:nvSpPr>
          <p:cNvPr id="5" name="Tijdelijke aanduiding voor inhoud 4">
            <a:extLst>
              <a:ext uri="{FF2B5EF4-FFF2-40B4-BE49-F238E27FC236}">
                <a16:creationId xmlns:a16="http://schemas.microsoft.com/office/drawing/2014/main" id="{DDA6C6D7-2224-9AFE-15E3-1E095BC3EF76}"/>
              </a:ext>
            </a:extLst>
          </p:cNvPr>
          <p:cNvSpPr>
            <a:spLocks noGrp="1"/>
          </p:cNvSpPr>
          <p:nvPr>
            <p:ph idx="1"/>
          </p:nvPr>
        </p:nvSpPr>
        <p:spPr>
          <a:xfrm>
            <a:off x="732878" y="6422125"/>
            <a:ext cx="3269757" cy="509770"/>
          </a:xfrm>
        </p:spPr>
        <p:txBody>
          <a:bodyPr vert="horz" lIns="91440" tIns="45720" rIns="91440" bIns="45720" rtlCol="0" anchor="t">
            <a:normAutofit/>
          </a:bodyPr>
          <a:lstStyle/>
          <a:p>
            <a:pPr algn="ctr"/>
            <a:r>
              <a:rPr lang="nl-NL" sz="1800" b="1">
                <a:cs typeface="Mangal Pro"/>
              </a:rPr>
              <a:t>Omgaan met je emoties</a:t>
            </a:r>
            <a:endParaRPr lang="nl-NL" sz="1800">
              <a:cs typeface="Mangal Pro"/>
            </a:endParaRPr>
          </a:p>
          <a:p>
            <a:endParaRPr lang="nl-NL" sz="1800">
              <a:cs typeface="Mangal Pro"/>
            </a:endParaRPr>
          </a:p>
        </p:txBody>
      </p:sp>
      <p:sp>
        <p:nvSpPr>
          <p:cNvPr id="22" name="Tijdelijke aanduiding voor inhoud 4">
            <a:extLst>
              <a:ext uri="{FF2B5EF4-FFF2-40B4-BE49-F238E27FC236}">
                <a16:creationId xmlns:a16="http://schemas.microsoft.com/office/drawing/2014/main" id="{78FE420F-A642-8965-2A50-60AA85053600}"/>
              </a:ext>
            </a:extLst>
          </p:cNvPr>
          <p:cNvSpPr txBox="1">
            <a:spLocks/>
          </p:cNvSpPr>
          <p:nvPr/>
        </p:nvSpPr>
        <p:spPr>
          <a:xfrm>
            <a:off x="4294423" y="3140094"/>
            <a:ext cx="3269757" cy="509770"/>
          </a:xfrm>
          <a:prstGeom prst="rect">
            <a:avLst/>
          </a:prstGeom>
        </p:spPr>
        <p:txBody>
          <a:bodyPr vert="horz" lIns="91440" tIns="45720" rIns="91440" bIns="45720" rtlCol="0" anchor="t">
            <a:normAutofit/>
          </a:bodyPr>
          <a:lstStyle>
            <a:lvl1pPr marL="0" indent="0" algn="l" defTabSz="914400" rtl="0" eaLnBrk="1" latinLnBrk="0" hangingPunct="1">
              <a:lnSpc>
                <a:spcPct val="100000"/>
              </a:lnSpc>
              <a:spcBef>
                <a:spcPts val="1000"/>
              </a:spcBef>
              <a:buFont typeface="Arial" panose="020B0604020202020204" pitchFamily="34" charset="0"/>
              <a:buNone/>
              <a:defRPr sz="2000" kern="1200">
                <a:solidFill>
                  <a:schemeClr val="tx1"/>
                </a:solidFill>
                <a:latin typeface="+mn-lt"/>
                <a:ea typeface="+mn-ea"/>
                <a:cs typeface="+mn-cs"/>
              </a:defRPr>
            </a:lvl1pPr>
            <a:lvl2pPr marL="228600" indent="-228600" algn="l" defTabSz="914400" rtl="0" eaLnBrk="1" latinLnBrk="0" hangingPunct="1">
              <a:lnSpc>
                <a:spcPct val="100000"/>
              </a:lnSpc>
              <a:spcBef>
                <a:spcPts val="500"/>
              </a:spcBef>
              <a:buFont typeface="Arial" panose="020B0604020202020204" pitchFamily="34" charset="0"/>
              <a:buChar char="•"/>
              <a:defRPr sz="2400" kern="1200">
                <a:solidFill>
                  <a:schemeClr val="tx1"/>
                </a:solidFill>
                <a:latin typeface="+mn-lt"/>
                <a:ea typeface="+mn-ea"/>
                <a:cs typeface="+mn-cs"/>
              </a:defRPr>
            </a:lvl2pPr>
            <a:lvl3pPr marL="457200" indent="-228600" algn="l" defTabSz="914400" rtl="0" eaLnBrk="1" latinLnBrk="0" hangingPunct="1">
              <a:lnSpc>
                <a:spcPct val="100000"/>
              </a:lnSpc>
              <a:spcBef>
                <a:spcPts val="500"/>
              </a:spcBef>
              <a:buFont typeface="Arial" panose="020B0604020202020204" pitchFamily="34" charset="0"/>
              <a:buChar char="•"/>
              <a:defRPr sz="2000" kern="1200">
                <a:solidFill>
                  <a:schemeClr val="tx1"/>
                </a:solidFill>
                <a:latin typeface="+mn-lt"/>
                <a:ea typeface="+mn-ea"/>
                <a:cs typeface="+mn-cs"/>
              </a:defRPr>
            </a:lvl3pPr>
            <a:lvl4pPr marL="685800" indent="-228600" algn="l" defTabSz="914400" rtl="0" eaLnBrk="1" latinLnBrk="0" hangingPunct="1">
              <a:lnSpc>
                <a:spcPct val="10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10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nl-NL" sz="1800" b="1">
                <a:cs typeface="Mangal Pro"/>
              </a:rPr>
              <a:t>Plannen en organiseren</a:t>
            </a:r>
            <a:endParaRPr lang="nl-NL"/>
          </a:p>
          <a:p>
            <a:endParaRPr lang="nl-NL" sz="1800">
              <a:cs typeface="Mangal Pro"/>
            </a:endParaRPr>
          </a:p>
        </p:txBody>
      </p:sp>
      <p:sp>
        <p:nvSpPr>
          <p:cNvPr id="24" name="Tijdelijke aanduiding voor inhoud 4">
            <a:extLst>
              <a:ext uri="{FF2B5EF4-FFF2-40B4-BE49-F238E27FC236}">
                <a16:creationId xmlns:a16="http://schemas.microsoft.com/office/drawing/2014/main" id="{F0034EBE-CD84-D95F-A023-FEDDA6EDD04D}"/>
              </a:ext>
            </a:extLst>
          </p:cNvPr>
          <p:cNvSpPr txBox="1">
            <a:spLocks/>
          </p:cNvSpPr>
          <p:nvPr/>
        </p:nvSpPr>
        <p:spPr>
          <a:xfrm>
            <a:off x="8077701" y="3002195"/>
            <a:ext cx="3269757" cy="619683"/>
          </a:xfrm>
          <a:prstGeom prst="rect">
            <a:avLst/>
          </a:prstGeom>
        </p:spPr>
        <p:txBody>
          <a:bodyPr vert="horz" lIns="91440" tIns="45720" rIns="91440" bIns="45720" rtlCol="0" anchor="t">
            <a:normAutofit fontScale="92500" lnSpcReduction="10000"/>
          </a:bodyPr>
          <a:lstStyle>
            <a:lvl1pPr marL="0" indent="0" algn="l" defTabSz="914400" rtl="0" eaLnBrk="1" latinLnBrk="0" hangingPunct="1">
              <a:lnSpc>
                <a:spcPct val="100000"/>
              </a:lnSpc>
              <a:spcBef>
                <a:spcPts val="1000"/>
              </a:spcBef>
              <a:buFont typeface="Arial" panose="020B0604020202020204" pitchFamily="34" charset="0"/>
              <a:buNone/>
              <a:defRPr sz="2000" kern="1200">
                <a:solidFill>
                  <a:schemeClr val="tx1"/>
                </a:solidFill>
                <a:latin typeface="+mn-lt"/>
                <a:ea typeface="+mn-ea"/>
                <a:cs typeface="+mn-cs"/>
              </a:defRPr>
            </a:lvl1pPr>
            <a:lvl2pPr marL="228600" indent="-228600" algn="l" defTabSz="914400" rtl="0" eaLnBrk="1" latinLnBrk="0" hangingPunct="1">
              <a:lnSpc>
                <a:spcPct val="100000"/>
              </a:lnSpc>
              <a:spcBef>
                <a:spcPts val="500"/>
              </a:spcBef>
              <a:buFont typeface="Arial" panose="020B0604020202020204" pitchFamily="34" charset="0"/>
              <a:buChar char="•"/>
              <a:defRPr sz="2400" kern="1200">
                <a:solidFill>
                  <a:schemeClr val="tx1"/>
                </a:solidFill>
                <a:latin typeface="+mn-lt"/>
                <a:ea typeface="+mn-ea"/>
                <a:cs typeface="+mn-cs"/>
              </a:defRPr>
            </a:lvl2pPr>
            <a:lvl3pPr marL="457200" indent="-228600" algn="l" defTabSz="914400" rtl="0" eaLnBrk="1" latinLnBrk="0" hangingPunct="1">
              <a:lnSpc>
                <a:spcPct val="100000"/>
              </a:lnSpc>
              <a:spcBef>
                <a:spcPts val="500"/>
              </a:spcBef>
              <a:buFont typeface="Arial" panose="020B0604020202020204" pitchFamily="34" charset="0"/>
              <a:buChar char="•"/>
              <a:defRPr sz="2000" kern="1200">
                <a:solidFill>
                  <a:schemeClr val="tx1"/>
                </a:solidFill>
                <a:latin typeface="+mn-lt"/>
                <a:ea typeface="+mn-ea"/>
                <a:cs typeface="+mn-cs"/>
              </a:defRPr>
            </a:lvl3pPr>
            <a:lvl4pPr marL="685800" indent="-228600" algn="l" defTabSz="914400" rtl="0" eaLnBrk="1" latinLnBrk="0" hangingPunct="1">
              <a:lnSpc>
                <a:spcPct val="10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10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nl-NL" sz="1900" b="1">
                <a:cs typeface="Mangal Pro"/>
              </a:rPr>
              <a:t>Flexibel zijn en jezelf aanpassen</a:t>
            </a:r>
            <a:endParaRPr lang="nl-NL" sz="1900"/>
          </a:p>
          <a:p>
            <a:endParaRPr lang="nl-NL" sz="1800">
              <a:cs typeface="Mangal Pro"/>
            </a:endParaRPr>
          </a:p>
        </p:txBody>
      </p:sp>
      <p:sp>
        <p:nvSpPr>
          <p:cNvPr id="26" name="Tijdelijke aanduiding voor inhoud 4">
            <a:extLst>
              <a:ext uri="{FF2B5EF4-FFF2-40B4-BE49-F238E27FC236}">
                <a16:creationId xmlns:a16="http://schemas.microsoft.com/office/drawing/2014/main" id="{75D0E5B8-071A-4053-CE03-559A6D1555EA}"/>
              </a:ext>
            </a:extLst>
          </p:cNvPr>
          <p:cNvSpPr txBox="1">
            <a:spLocks/>
          </p:cNvSpPr>
          <p:nvPr/>
        </p:nvSpPr>
        <p:spPr>
          <a:xfrm>
            <a:off x="4160497" y="6420179"/>
            <a:ext cx="3644238" cy="558469"/>
          </a:xfrm>
          <a:prstGeom prst="rect">
            <a:avLst/>
          </a:prstGeom>
        </p:spPr>
        <p:txBody>
          <a:bodyPr vert="horz" lIns="91440" tIns="45720" rIns="91440" bIns="45720" rtlCol="0" anchor="t">
            <a:normAutofit/>
          </a:bodyPr>
          <a:lstStyle>
            <a:lvl1pPr marL="0" indent="0" algn="l" defTabSz="914400" rtl="0" eaLnBrk="1" latinLnBrk="0" hangingPunct="1">
              <a:lnSpc>
                <a:spcPct val="100000"/>
              </a:lnSpc>
              <a:spcBef>
                <a:spcPts val="1000"/>
              </a:spcBef>
              <a:buFont typeface="Arial" panose="020B0604020202020204" pitchFamily="34" charset="0"/>
              <a:buNone/>
              <a:defRPr sz="2000" kern="1200">
                <a:solidFill>
                  <a:schemeClr val="tx1"/>
                </a:solidFill>
                <a:latin typeface="+mn-lt"/>
                <a:ea typeface="+mn-ea"/>
                <a:cs typeface="+mn-cs"/>
              </a:defRPr>
            </a:lvl1pPr>
            <a:lvl2pPr marL="228600" indent="-228600" algn="l" defTabSz="914400" rtl="0" eaLnBrk="1" latinLnBrk="0" hangingPunct="1">
              <a:lnSpc>
                <a:spcPct val="100000"/>
              </a:lnSpc>
              <a:spcBef>
                <a:spcPts val="500"/>
              </a:spcBef>
              <a:buFont typeface="Arial" panose="020B0604020202020204" pitchFamily="34" charset="0"/>
              <a:buChar char="•"/>
              <a:defRPr sz="2400" kern="1200">
                <a:solidFill>
                  <a:schemeClr val="tx1"/>
                </a:solidFill>
                <a:latin typeface="+mn-lt"/>
                <a:ea typeface="+mn-ea"/>
                <a:cs typeface="+mn-cs"/>
              </a:defRPr>
            </a:lvl2pPr>
            <a:lvl3pPr marL="457200" indent="-228600" algn="l" defTabSz="914400" rtl="0" eaLnBrk="1" latinLnBrk="0" hangingPunct="1">
              <a:lnSpc>
                <a:spcPct val="100000"/>
              </a:lnSpc>
              <a:spcBef>
                <a:spcPts val="500"/>
              </a:spcBef>
              <a:buFont typeface="Arial" panose="020B0604020202020204" pitchFamily="34" charset="0"/>
              <a:buChar char="•"/>
              <a:defRPr sz="2000" kern="1200">
                <a:solidFill>
                  <a:schemeClr val="tx1"/>
                </a:solidFill>
                <a:latin typeface="+mn-lt"/>
                <a:ea typeface="+mn-ea"/>
                <a:cs typeface="+mn-cs"/>
              </a:defRPr>
            </a:lvl3pPr>
            <a:lvl4pPr marL="685800" indent="-228600" algn="l" defTabSz="914400" rtl="0" eaLnBrk="1" latinLnBrk="0" hangingPunct="1">
              <a:lnSpc>
                <a:spcPct val="10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10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nl-NL" sz="1800" b="1">
                <a:cs typeface="Mangal Pro"/>
              </a:rPr>
              <a:t>Jezelf afremmen of stoppen</a:t>
            </a:r>
            <a:endParaRPr lang="nl-NL" sz="1800"/>
          </a:p>
          <a:p>
            <a:endParaRPr lang="nl-NL" sz="1800">
              <a:cs typeface="Mangal Pro"/>
            </a:endParaRPr>
          </a:p>
        </p:txBody>
      </p:sp>
      <p:sp>
        <p:nvSpPr>
          <p:cNvPr id="28" name="Tijdelijke aanduiding voor inhoud 4">
            <a:extLst>
              <a:ext uri="{FF2B5EF4-FFF2-40B4-BE49-F238E27FC236}">
                <a16:creationId xmlns:a16="http://schemas.microsoft.com/office/drawing/2014/main" id="{BEE76C45-C916-11D5-B35E-3C462C8C9831}"/>
              </a:ext>
            </a:extLst>
          </p:cNvPr>
          <p:cNvSpPr txBox="1">
            <a:spLocks/>
          </p:cNvSpPr>
          <p:nvPr/>
        </p:nvSpPr>
        <p:spPr>
          <a:xfrm>
            <a:off x="7991450" y="6429250"/>
            <a:ext cx="3657945" cy="667921"/>
          </a:xfrm>
          <a:prstGeom prst="rect">
            <a:avLst/>
          </a:prstGeom>
        </p:spPr>
        <p:txBody>
          <a:bodyPr vert="horz" lIns="91440" tIns="45720" rIns="91440" bIns="45720" rtlCol="0" anchor="t">
            <a:normAutofit/>
          </a:bodyPr>
          <a:lstStyle>
            <a:lvl1pPr marL="0" indent="0" algn="l" defTabSz="914400" rtl="0" eaLnBrk="1" latinLnBrk="0" hangingPunct="1">
              <a:lnSpc>
                <a:spcPct val="100000"/>
              </a:lnSpc>
              <a:spcBef>
                <a:spcPts val="1000"/>
              </a:spcBef>
              <a:buFont typeface="Arial" panose="020B0604020202020204" pitchFamily="34" charset="0"/>
              <a:buNone/>
              <a:defRPr sz="2000" kern="1200">
                <a:solidFill>
                  <a:schemeClr val="tx1"/>
                </a:solidFill>
                <a:latin typeface="+mn-lt"/>
                <a:ea typeface="+mn-ea"/>
                <a:cs typeface="+mn-cs"/>
              </a:defRPr>
            </a:lvl1pPr>
            <a:lvl2pPr marL="228600" indent="-228600" algn="l" defTabSz="914400" rtl="0" eaLnBrk="1" latinLnBrk="0" hangingPunct="1">
              <a:lnSpc>
                <a:spcPct val="100000"/>
              </a:lnSpc>
              <a:spcBef>
                <a:spcPts val="500"/>
              </a:spcBef>
              <a:buFont typeface="Arial" panose="020B0604020202020204" pitchFamily="34" charset="0"/>
              <a:buChar char="•"/>
              <a:defRPr sz="2400" kern="1200">
                <a:solidFill>
                  <a:schemeClr val="tx1"/>
                </a:solidFill>
                <a:latin typeface="+mn-lt"/>
                <a:ea typeface="+mn-ea"/>
                <a:cs typeface="+mn-cs"/>
              </a:defRPr>
            </a:lvl2pPr>
            <a:lvl3pPr marL="457200" indent="-228600" algn="l" defTabSz="914400" rtl="0" eaLnBrk="1" latinLnBrk="0" hangingPunct="1">
              <a:lnSpc>
                <a:spcPct val="100000"/>
              </a:lnSpc>
              <a:spcBef>
                <a:spcPts val="500"/>
              </a:spcBef>
              <a:buFont typeface="Arial" panose="020B0604020202020204" pitchFamily="34" charset="0"/>
              <a:buChar char="•"/>
              <a:defRPr sz="2000" kern="1200">
                <a:solidFill>
                  <a:schemeClr val="tx1"/>
                </a:solidFill>
                <a:latin typeface="+mn-lt"/>
                <a:ea typeface="+mn-ea"/>
                <a:cs typeface="+mn-cs"/>
              </a:defRPr>
            </a:lvl3pPr>
            <a:lvl4pPr marL="685800" indent="-228600" algn="l" defTabSz="914400" rtl="0" eaLnBrk="1" latinLnBrk="0" hangingPunct="1">
              <a:lnSpc>
                <a:spcPct val="10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10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nl-NL" sz="1800" b="1">
                <a:cs typeface="Mangal Pro"/>
              </a:rPr>
              <a:t>Je werkgeheugen gebruiken</a:t>
            </a:r>
            <a:endParaRPr lang="nl-NL"/>
          </a:p>
          <a:p>
            <a:endParaRPr lang="nl-NL" sz="1800">
              <a:cs typeface="Mangal Pro"/>
            </a:endParaRPr>
          </a:p>
        </p:txBody>
      </p:sp>
      <p:pic>
        <p:nvPicPr>
          <p:cNvPr id="3" name="Afbeelding 2">
            <a:extLst>
              <a:ext uri="{FF2B5EF4-FFF2-40B4-BE49-F238E27FC236}">
                <a16:creationId xmlns:a16="http://schemas.microsoft.com/office/drawing/2014/main" id="{366ADCA3-4CE9-4A1D-5A0F-6748516E6C00}"/>
              </a:ext>
            </a:extLst>
          </p:cNvPr>
          <p:cNvPicPr>
            <a:picLocks noChangeAspect="1"/>
          </p:cNvPicPr>
          <p:nvPr/>
        </p:nvPicPr>
        <p:blipFill>
          <a:blip r:embed="rId4"/>
          <a:stretch>
            <a:fillRect/>
          </a:stretch>
        </p:blipFill>
        <p:spPr>
          <a:xfrm>
            <a:off x="4465552" y="155035"/>
            <a:ext cx="2927500" cy="2825895"/>
          </a:xfrm>
          <a:prstGeom prst="rect">
            <a:avLst/>
          </a:prstGeom>
          <a:ln>
            <a:noFill/>
          </a:ln>
          <a:effectLst>
            <a:softEdge rad="112500"/>
          </a:effectLst>
        </p:spPr>
      </p:pic>
      <p:pic>
        <p:nvPicPr>
          <p:cNvPr id="7" name="Afbeelding 6">
            <a:extLst>
              <a:ext uri="{FF2B5EF4-FFF2-40B4-BE49-F238E27FC236}">
                <a16:creationId xmlns:a16="http://schemas.microsoft.com/office/drawing/2014/main" id="{51560FB3-FA26-6962-5F25-0C559FE0BCB9}"/>
              </a:ext>
            </a:extLst>
          </p:cNvPr>
          <p:cNvPicPr>
            <a:picLocks noChangeAspect="1"/>
          </p:cNvPicPr>
          <p:nvPr/>
        </p:nvPicPr>
        <p:blipFill>
          <a:blip r:embed="rId5"/>
          <a:stretch>
            <a:fillRect/>
          </a:stretch>
        </p:blipFill>
        <p:spPr>
          <a:xfrm>
            <a:off x="8392649" y="80934"/>
            <a:ext cx="2857647" cy="2781443"/>
          </a:xfrm>
          <a:prstGeom prst="rect">
            <a:avLst/>
          </a:prstGeom>
          <a:ln>
            <a:noFill/>
          </a:ln>
          <a:effectLst>
            <a:softEdge rad="112500"/>
          </a:effectLst>
        </p:spPr>
      </p:pic>
      <p:pic>
        <p:nvPicPr>
          <p:cNvPr id="10" name="Afbeelding 9">
            <a:extLst>
              <a:ext uri="{FF2B5EF4-FFF2-40B4-BE49-F238E27FC236}">
                <a16:creationId xmlns:a16="http://schemas.microsoft.com/office/drawing/2014/main" id="{0DF51798-0A23-E198-1FC8-CFB552957580}"/>
              </a:ext>
            </a:extLst>
          </p:cNvPr>
          <p:cNvPicPr>
            <a:picLocks noChangeAspect="1"/>
          </p:cNvPicPr>
          <p:nvPr/>
        </p:nvPicPr>
        <p:blipFill>
          <a:blip r:embed="rId6"/>
          <a:stretch>
            <a:fillRect/>
          </a:stretch>
        </p:blipFill>
        <p:spPr>
          <a:xfrm>
            <a:off x="1010226" y="3546092"/>
            <a:ext cx="2743341" cy="2781443"/>
          </a:xfrm>
          <a:prstGeom prst="rect">
            <a:avLst/>
          </a:prstGeom>
          <a:ln>
            <a:noFill/>
          </a:ln>
          <a:effectLst>
            <a:softEdge rad="112500"/>
          </a:effectLst>
        </p:spPr>
      </p:pic>
      <p:pic>
        <p:nvPicPr>
          <p:cNvPr id="14" name="Afbeelding 13">
            <a:extLst>
              <a:ext uri="{FF2B5EF4-FFF2-40B4-BE49-F238E27FC236}">
                <a16:creationId xmlns:a16="http://schemas.microsoft.com/office/drawing/2014/main" id="{032FD8F4-B9B8-3AF1-412C-2B841E1020F4}"/>
              </a:ext>
            </a:extLst>
          </p:cNvPr>
          <p:cNvPicPr>
            <a:picLocks noChangeAspect="1"/>
          </p:cNvPicPr>
          <p:nvPr/>
        </p:nvPicPr>
        <p:blipFill>
          <a:blip r:embed="rId7"/>
          <a:stretch>
            <a:fillRect/>
          </a:stretch>
        </p:blipFill>
        <p:spPr>
          <a:xfrm>
            <a:off x="4465552" y="3429000"/>
            <a:ext cx="2851297" cy="2756042"/>
          </a:xfrm>
          <a:prstGeom prst="rect">
            <a:avLst/>
          </a:prstGeom>
          <a:ln>
            <a:noFill/>
          </a:ln>
          <a:effectLst>
            <a:softEdge rad="112500"/>
          </a:effectLst>
        </p:spPr>
      </p:pic>
      <p:pic>
        <p:nvPicPr>
          <p:cNvPr id="18" name="Afbeelding 17">
            <a:extLst>
              <a:ext uri="{FF2B5EF4-FFF2-40B4-BE49-F238E27FC236}">
                <a16:creationId xmlns:a16="http://schemas.microsoft.com/office/drawing/2014/main" id="{D3491201-23BC-7F13-5E92-537219FFE735}"/>
              </a:ext>
            </a:extLst>
          </p:cNvPr>
          <p:cNvPicPr>
            <a:picLocks noChangeAspect="1"/>
          </p:cNvPicPr>
          <p:nvPr/>
        </p:nvPicPr>
        <p:blipFill>
          <a:blip r:embed="rId8"/>
          <a:stretch>
            <a:fillRect/>
          </a:stretch>
        </p:blipFill>
        <p:spPr>
          <a:xfrm>
            <a:off x="8386299" y="3621878"/>
            <a:ext cx="2863997" cy="2736991"/>
          </a:xfrm>
          <a:prstGeom prst="rect">
            <a:avLst/>
          </a:prstGeom>
          <a:ln>
            <a:noFill/>
          </a:ln>
          <a:effectLst>
            <a:softEdge rad="112500"/>
          </a:effectLst>
        </p:spPr>
      </p:pic>
    </p:spTree>
    <p:extLst>
      <p:ext uri="{BB962C8B-B14F-4D97-AF65-F5344CB8AC3E}">
        <p14:creationId xmlns:p14="http://schemas.microsoft.com/office/powerpoint/2010/main" val="27974807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22"/>
                                        </p:tgtEl>
                                        <p:attrNameLst>
                                          <p:attrName>style.visibility</p:attrName>
                                        </p:attrNameLst>
                                      </p:cBhvr>
                                      <p:to>
                                        <p:strVal val="visible"/>
                                      </p:to>
                                    </p:set>
                                    <p:animEffect transition="in" filter="fade">
                                      <p:cBhvr>
                                        <p:cTn id="12" dur="1000"/>
                                        <p:tgtEl>
                                          <p:spTgt spid="22"/>
                                        </p:tgtEl>
                                      </p:cBhvr>
                                    </p:animEffect>
                                    <p:anim calcmode="lin" valueType="num">
                                      <p:cBhvr>
                                        <p:cTn id="13" dur="1000" fill="hold"/>
                                        <p:tgtEl>
                                          <p:spTgt spid="22"/>
                                        </p:tgtEl>
                                        <p:attrNameLst>
                                          <p:attrName>ppt_x</p:attrName>
                                        </p:attrNameLst>
                                      </p:cBhvr>
                                      <p:tavLst>
                                        <p:tav tm="0">
                                          <p:val>
                                            <p:strVal val="#ppt_x"/>
                                          </p:val>
                                        </p:tav>
                                        <p:tav tm="100000">
                                          <p:val>
                                            <p:strVal val="#ppt_x"/>
                                          </p:val>
                                        </p:tav>
                                      </p:tavLst>
                                    </p:anim>
                                    <p:anim calcmode="lin" valueType="num">
                                      <p:cBhvr>
                                        <p:cTn id="14" dur="1000" fill="hold"/>
                                        <p:tgtEl>
                                          <p:spTgt spid="22"/>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24"/>
                                        </p:tgtEl>
                                        <p:attrNameLst>
                                          <p:attrName>style.visibility</p:attrName>
                                        </p:attrNameLst>
                                      </p:cBhvr>
                                      <p:to>
                                        <p:strVal val="visible"/>
                                      </p:to>
                                    </p:set>
                                    <p:animEffect transition="in" filter="fade">
                                      <p:cBhvr>
                                        <p:cTn id="19" dur="1000"/>
                                        <p:tgtEl>
                                          <p:spTgt spid="24"/>
                                        </p:tgtEl>
                                      </p:cBhvr>
                                    </p:animEffect>
                                    <p:anim calcmode="lin" valueType="num">
                                      <p:cBhvr>
                                        <p:cTn id="20" dur="1000" fill="hold"/>
                                        <p:tgtEl>
                                          <p:spTgt spid="24"/>
                                        </p:tgtEl>
                                        <p:attrNameLst>
                                          <p:attrName>ppt_x</p:attrName>
                                        </p:attrNameLst>
                                      </p:cBhvr>
                                      <p:tavLst>
                                        <p:tav tm="0">
                                          <p:val>
                                            <p:strVal val="#ppt_x"/>
                                          </p:val>
                                        </p:tav>
                                        <p:tav tm="100000">
                                          <p:val>
                                            <p:strVal val="#ppt_x"/>
                                          </p:val>
                                        </p:tav>
                                      </p:tavLst>
                                    </p:anim>
                                    <p:anim calcmode="lin" valueType="num">
                                      <p:cBhvr>
                                        <p:cTn id="21" dur="1000" fill="hold"/>
                                        <p:tgtEl>
                                          <p:spTgt spid="24"/>
                                        </p:tgtEl>
                                        <p:attrNameLst>
                                          <p:attrName>ppt_y</p:attrName>
                                        </p:attrNameLst>
                                      </p:cBhvr>
                                      <p:tavLst>
                                        <p:tav tm="0">
                                          <p:val>
                                            <p:strVal val="#ppt_y+.1"/>
                                          </p:val>
                                        </p:tav>
                                        <p:tav tm="100000">
                                          <p:val>
                                            <p:strVal val="#ppt_y"/>
                                          </p:val>
                                        </p:tav>
                                      </p:tavLst>
                                    </p:anim>
                                  </p:childTnLst>
                                </p:cTn>
                              </p:par>
                              <p:par>
                                <p:cTn id="22" presetID="42" presetClass="entr" presetSubtype="0" fill="hold" nodeType="withEffect">
                                  <p:stCondLst>
                                    <p:cond delay="0"/>
                                  </p:stCondLst>
                                  <p:childTnLst>
                                    <p:set>
                                      <p:cBhvr>
                                        <p:cTn id="23" dur="1" fill="hold">
                                          <p:stCondLst>
                                            <p:cond delay="0"/>
                                          </p:stCondLst>
                                        </p:cTn>
                                        <p:tgtEl>
                                          <p:spTgt spid="7"/>
                                        </p:tgtEl>
                                        <p:attrNameLst>
                                          <p:attrName>style.visibility</p:attrName>
                                        </p:attrNameLst>
                                      </p:cBhvr>
                                      <p:to>
                                        <p:strVal val="visible"/>
                                      </p:to>
                                    </p:set>
                                    <p:animEffect transition="in" filter="fade">
                                      <p:cBhvr>
                                        <p:cTn id="24" dur="1000"/>
                                        <p:tgtEl>
                                          <p:spTgt spid="7"/>
                                        </p:tgtEl>
                                      </p:cBhvr>
                                    </p:animEffect>
                                    <p:anim calcmode="lin" valueType="num">
                                      <p:cBhvr>
                                        <p:cTn id="25" dur="1000" fill="hold"/>
                                        <p:tgtEl>
                                          <p:spTgt spid="7"/>
                                        </p:tgtEl>
                                        <p:attrNameLst>
                                          <p:attrName>ppt_x</p:attrName>
                                        </p:attrNameLst>
                                      </p:cBhvr>
                                      <p:tavLst>
                                        <p:tav tm="0">
                                          <p:val>
                                            <p:strVal val="#ppt_x"/>
                                          </p:val>
                                        </p:tav>
                                        <p:tav tm="100000">
                                          <p:val>
                                            <p:strVal val="#ppt_x"/>
                                          </p:val>
                                        </p:tav>
                                      </p:tavLst>
                                    </p:anim>
                                    <p:anim calcmode="lin" valueType="num">
                                      <p:cBhvr>
                                        <p:cTn id="26"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42" presetClass="entr" presetSubtype="0" fill="hold" grpId="0" nodeType="clickEffect">
                                  <p:stCondLst>
                                    <p:cond delay="0"/>
                                  </p:stCondLst>
                                  <p:childTnLst>
                                    <p:set>
                                      <p:cBhvr>
                                        <p:cTn id="30" dur="1" fill="hold">
                                          <p:stCondLst>
                                            <p:cond delay="0"/>
                                          </p:stCondLst>
                                        </p:cTn>
                                        <p:tgtEl>
                                          <p:spTgt spid="5">
                                            <p:txEl>
                                              <p:pRg st="0" end="0"/>
                                            </p:txEl>
                                          </p:spTgt>
                                        </p:tgtEl>
                                        <p:attrNameLst>
                                          <p:attrName>style.visibility</p:attrName>
                                        </p:attrNameLst>
                                      </p:cBhvr>
                                      <p:to>
                                        <p:strVal val="visible"/>
                                      </p:to>
                                    </p:set>
                                    <p:animEffect transition="in" filter="fade">
                                      <p:cBhvr>
                                        <p:cTn id="31" dur="1000"/>
                                        <p:tgtEl>
                                          <p:spTgt spid="5">
                                            <p:txEl>
                                              <p:pRg st="0" end="0"/>
                                            </p:txEl>
                                          </p:spTgt>
                                        </p:tgtEl>
                                      </p:cBhvr>
                                    </p:animEffect>
                                    <p:anim calcmode="lin" valueType="num">
                                      <p:cBhvr>
                                        <p:cTn id="32" dur="10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33" dur="1000" fill="hold"/>
                                        <p:tgtEl>
                                          <p:spTgt spid="5">
                                            <p:txEl>
                                              <p:pRg st="0" end="0"/>
                                            </p:txEl>
                                          </p:spTgt>
                                        </p:tgtEl>
                                        <p:attrNameLst>
                                          <p:attrName>ppt_y</p:attrName>
                                        </p:attrNameLst>
                                      </p:cBhvr>
                                      <p:tavLst>
                                        <p:tav tm="0">
                                          <p:val>
                                            <p:strVal val="#ppt_y+.1"/>
                                          </p:val>
                                        </p:tav>
                                        <p:tav tm="100000">
                                          <p:val>
                                            <p:strVal val="#ppt_y"/>
                                          </p:val>
                                        </p:tav>
                                      </p:tavLst>
                                    </p:anim>
                                  </p:childTnLst>
                                </p:cTn>
                              </p:par>
                              <p:par>
                                <p:cTn id="34" presetID="42" presetClass="entr" presetSubtype="0" fill="hold" nodeType="withEffect">
                                  <p:stCondLst>
                                    <p:cond delay="0"/>
                                  </p:stCondLst>
                                  <p:childTnLst>
                                    <p:set>
                                      <p:cBhvr>
                                        <p:cTn id="35" dur="1" fill="hold">
                                          <p:stCondLst>
                                            <p:cond delay="0"/>
                                          </p:stCondLst>
                                        </p:cTn>
                                        <p:tgtEl>
                                          <p:spTgt spid="10"/>
                                        </p:tgtEl>
                                        <p:attrNameLst>
                                          <p:attrName>style.visibility</p:attrName>
                                        </p:attrNameLst>
                                      </p:cBhvr>
                                      <p:to>
                                        <p:strVal val="visible"/>
                                      </p:to>
                                    </p:set>
                                    <p:animEffect transition="in" filter="fade">
                                      <p:cBhvr>
                                        <p:cTn id="36" dur="1000"/>
                                        <p:tgtEl>
                                          <p:spTgt spid="10"/>
                                        </p:tgtEl>
                                      </p:cBhvr>
                                    </p:animEffect>
                                    <p:anim calcmode="lin" valueType="num">
                                      <p:cBhvr>
                                        <p:cTn id="37" dur="1000" fill="hold"/>
                                        <p:tgtEl>
                                          <p:spTgt spid="10"/>
                                        </p:tgtEl>
                                        <p:attrNameLst>
                                          <p:attrName>ppt_x</p:attrName>
                                        </p:attrNameLst>
                                      </p:cBhvr>
                                      <p:tavLst>
                                        <p:tav tm="0">
                                          <p:val>
                                            <p:strVal val="#ppt_x"/>
                                          </p:val>
                                        </p:tav>
                                        <p:tav tm="100000">
                                          <p:val>
                                            <p:strVal val="#ppt_x"/>
                                          </p:val>
                                        </p:tav>
                                      </p:tavLst>
                                    </p:anim>
                                    <p:anim calcmode="lin" valueType="num">
                                      <p:cBhvr>
                                        <p:cTn id="38"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42" presetClass="entr" presetSubtype="0" fill="hold" nodeType="clickEffect">
                                  <p:stCondLst>
                                    <p:cond delay="0"/>
                                  </p:stCondLst>
                                  <p:childTnLst>
                                    <p:set>
                                      <p:cBhvr>
                                        <p:cTn id="42" dur="1" fill="hold">
                                          <p:stCondLst>
                                            <p:cond delay="0"/>
                                          </p:stCondLst>
                                        </p:cTn>
                                        <p:tgtEl>
                                          <p:spTgt spid="14"/>
                                        </p:tgtEl>
                                        <p:attrNameLst>
                                          <p:attrName>style.visibility</p:attrName>
                                        </p:attrNameLst>
                                      </p:cBhvr>
                                      <p:to>
                                        <p:strVal val="visible"/>
                                      </p:to>
                                    </p:set>
                                    <p:animEffect transition="in" filter="fade">
                                      <p:cBhvr>
                                        <p:cTn id="43" dur="1000"/>
                                        <p:tgtEl>
                                          <p:spTgt spid="14"/>
                                        </p:tgtEl>
                                      </p:cBhvr>
                                    </p:animEffect>
                                    <p:anim calcmode="lin" valueType="num">
                                      <p:cBhvr>
                                        <p:cTn id="44" dur="1000" fill="hold"/>
                                        <p:tgtEl>
                                          <p:spTgt spid="14"/>
                                        </p:tgtEl>
                                        <p:attrNameLst>
                                          <p:attrName>ppt_x</p:attrName>
                                        </p:attrNameLst>
                                      </p:cBhvr>
                                      <p:tavLst>
                                        <p:tav tm="0">
                                          <p:val>
                                            <p:strVal val="#ppt_x"/>
                                          </p:val>
                                        </p:tav>
                                        <p:tav tm="100000">
                                          <p:val>
                                            <p:strVal val="#ppt_x"/>
                                          </p:val>
                                        </p:tav>
                                      </p:tavLst>
                                    </p:anim>
                                    <p:anim calcmode="lin" valueType="num">
                                      <p:cBhvr>
                                        <p:cTn id="45" dur="1000" fill="hold"/>
                                        <p:tgtEl>
                                          <p:spTgt spid="14"/>
                                        </p:tgtEl>
                                        <p:attrNameLst>
                                          <p:attrName>ppt_y</p:attrName>
                                        </p:attrNameLst>
                                      </p:cBhvr>
                                      <p:tavLst>
                                        <p:tav tm="0">
                                          <p:val>
                                            <p:strVal val="#ppt_y+.1"/>
                                          </p:val>
                                        </p:tav>
                                        <p:tav tm="100000">
                                          <p:val>
                                            <p:strVal val="#ppt_y"/>
                                          </p:val>
                                        </p:tav>
                                      </p:tavLst>
                                    </p:anim>
                                  </p:childTnLst>
                                </p:cTn>
                              </p:par>
                              <p:par>
                                <p:cTn id="46" presetID="42" presetClass="entr" presetSubtype="0" fill="hold" grpId="0" nodeType="withEffect">
                                  <p:stCondLst>
                                    <p:cond delay="0"/>
                                  </p:stCondLst>
                                  <p:childTnLst>
                                    <p:set>
                                      <p:cBhvr>
                                        <p:cTn id="47" dur="1" fill="hold">
                                          <p:stCondLst>
                                            <p:cond delay="0"/>
                                          </p:stCondLst>
                                        </p:cTn>
                                        <p:tgtEl>
                                          <p:spTgt spid="26"/>
                                        </p:tgtEl>
                                        <p:attrNameLst>
                                          <p:attrName>style.visibility</p:attrName>
                                        </p:attrNameLst>
                                      </p:cBhvr>
                                      <p:to>
                                        <p:strVal val="visible"/>
                                      </p:to>
                                    </p:set>
                                    <p:animEffect transition="in" filter="fade">
                                      <p:cBhvr>
                                        <p:cTn id="48" dur="1000"/>
                                        <p:tgtEl>
                                          <p:spTgt spid="26"/>
                                        </p:tgtEl>
                                      </p:cBhvr>
                                    </p:animEffect>
                                    <p:anim calcmode="lin" valueType="num">
                                      <p:cBhvr>
                                        <p:cTn id="49" dur="1000" fill="hold"/>
                                        <p:tgtEl>
                                          <p:spTgt spid="26"/>
                                        </p:tgtEl>
                                        <p:attrNameLst>
                                          <p:attrName>ppt_x</p:attrName>
                                        </p:attrNameLst>
                                      </p:cBhvr>
                                      <p:tavLst>
                                        <p:tav tm="0">
                                          <p:val>
                                            <p:strVal val="#ppt_x"/>
                                          </p:val>
                                        </p:tav>
                                        <p:tav tm="100000">
                                          <p:val>
                                            <p:strVal val="#ppt_x"/>
                                          </p:val>
                                        </p:tav>
                                      </p:tavLst>
                                    </p:anim>
                                    <p:anim calcmode="lin" valueType="num">
                                      <p:cBhvr>
                                        <p:cTn id="50" dur="1000" fill="hold"/>
                                        <p:tgtEl>
                                          <p:spTgt spid="26"/>
                                        </p:tgtEl>
                                        <p:attrNameLst>
                                          <p:attrName>ppt_y</p:attrName>
                                        </p:attrNameLst>
                                      </p:cBhvr>
                                      <p:tavLst>
                                        <p:tav tm="0">
                                          <p:val>
                                            <p:strVal val="#ppt_y+.1"/>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42" presetClass="entr" presetSubtype="0" fill="hold" grpId="0" nodeType="clickEffect">
                                  <p:stCondLst>
                                    <p:cond delay="0"/>
                                  </p:stCondLst>
                                  <p:childTnLst>
                                    <p:set>
                                      <p:cBhvr>
                                        <p:cTn id="54" dur="1" fill="hold">
                                          <p:stCondLst>
                                            <p:cond delay="0"/>
                                          </p:stCondLst>
                                        </p:cTn>
                                        <p:tgtEl>
                                          <p:spTgt spid="28"/>
                                        </p:tgtEl>
                                        <p:attrNameLst>
                                          <p:attrName>style.visibility</p:attrName>
                                        </p:attrNameLst>
                                      </p:cBhvr>
                                      <p:to>
                                        <p:strVal val="visible"/>
                                      </p:to>
                                    </p:set>
                                    <p:animEffect transition="in" filter="fade">
                                      <p:cBhvr>
                                        <p:cTn id="55" dur="1000"/>
                                        <p:tgtEl>
                                          <p:spTgt spid="28"/>
                                        </p:tgtEl>
                                      </p:cBhvr>
                                    </p:animEffect>
                                    <p:anim calcmode="lin" valueType="num">
                                      <p:cBhvr>
                                        <p:cTn id="56" dur="1000" fill="hold"/>
                                        <p:tgtEl>
                                          <p:spTgt spid="28"/>
                                        </p:tgtEl>
                                        <p:attrNameLst>
                                          <p:attrName>ppt_x</p:attrName>
                                        </p:attrNameLst>
                                      </p:cBhvr>
                                      <p:tavLst>
                                        <p:tav tm="0">
                                          <p:val>
                                            <p:strVal val="#ppt_x"/>
                                          </p:val>
                                        </p:tav>
                                        <p:tav tm="100000">
                                          <p:val>
                                            <p:strVal val="#ppt_x"/>
                                          </p:val>
                                        </p:tav>
                                      </p:tavLst>
                                    </p:anim>
                                    <p:anim calcmode="lin" valueType="num">
                                      <p:cBhvr>
                                        <p:cTn id="57" dur="1000" fill="hold"/>
                                        <p:tgtEl>
                                          <p:spTgt spid="28"/>
                                        </p:tgtEl>
                                        <p:attrNameLst>
                                          <p:attrName>ppt_y</p:attrName>
                                        </p:attrNameLst>
                                      </p:cBhvr>
                                      <p:tavLst>
                                        <p:tav tm="0">
                                          <p:val>
                                            <p:strVal val="#ppt_y+.1"/>
                                          </p:val>
                                        </p:tav>
                                        <p:tav tm="100000">
                                          <p:val>
                                            <p:strVal val="#ppt_y"/>
                                          </p:val>
                                        </p:tav>
                                      </p:tavLst>
                                    </p:anim>
                                  </p:childTnLst>
                                </p:cTn>
                              </p:par>
                              <p:par>
                                <p:cTn id="58" presetID="42" presetClass="entr" presetSubtype="0" fill="hold" nodeType="withEffect">
                                  <p:stCondLst>
                                    <p:cond delay="0"/>
                                  </p:stCondLst>
                                  <p:childTnLst>
                                    <p:set>
                                      <p:cBhvr>
                                        <p:cTn id="59" dur="1" fill="hold">
                                          <p:stCondLst>
                                            <p:cond delay="0"/>
                                          </p:stCondLst>
                                        </p:cTn>
                                        <p:tgtEl>
                                          <p:spTgt spid="18"/>
                                        </p:tgtEl>
                                        <p:attrNameLst>
                                          <p:attrName>style.visibility</p:attrName>
                                        </p:attrNameLst>
                                      </p:cBhvr>
                                      <p:to>
                                        <p:strVal val="visible"/>
                                      </p:to>
                                    </p:set>
                                    <p:animEffect transition="in" filter="fade">
                                      <p:cBhvr>
                                        <p:cTn id="60" dur="1000"/>
                                        <p:tgtEl>
                                          <p:spTgt spid="18"/>
                                        </p:tgtEl>
                                      </p:cBhvr>
                                    </p:animEffect>
                                    <p:anim calcmode="lin" valueType="num">
                                      <p:cBhvr>
                                        <p:cTn id="61" dur="1000" fill="hold"/>
                                        <p:tgtEl>
                                          <p:spTgt spid="18"/>
                                        </p:tgtEl>
                                        <p:attrNameLst>
                                          <p:attrName>ppt_x</p:attrName>
                                        </p:attrNameLst>
                                      </p:cBhvr>
                                      <p:tavLst>
                                        <p:tav tm="0">
                                          <p:val>
                                            <p:strVal val="#ppt_x"/>
                                          </p:val>
                                        </p:tav>
                                        <p:tav tm="100000">
                                          <p:val>
                                            <p:strVal val="#ppt_x"/>
                                          </p:val>
                                        </p:tav>
                                      </p:tavLst>
                                    </p:anim>
                                    <p:anim calcmode="lin" valueType="num">
                                      <p:cBhvr>
                                        <p:cTn id="62" dur="1000" fill="hold"/>
                                        <p:tgtEl>
                                          <p:spTgt spid="1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P spid="22" grpId="0"/>
      <p:bldP spid="24" grpId="0"/>
      <p:bldP spid="26" grpId="0"/>
      <p:bldP spid="28"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ndertitel 2">
            <a:extLst>
              <a:ext uri="{FF2B5EF4-FFF2-40B4-BE49-F238E27FC236}">
                <a16:creationId xmlns:a16="http://schemas.microsoft.com/office/drawing/2014/main" id="{8BE607BF-7B9A-A063-DEF2-1C3C9757DA71}"/>
              </a:ext>
            </a:extLst>
          </p:cNvPr>
          <p:cNvSpPr>
            <a:spLocks noGrp="1"/>
          </p:cNvSpPr>
          <p:nvPr>
            <p:ph type="body" sz="quarter" idx="13"/>
          </p:nvPr>
        </p:nvSpPr>
        <p:spPr>
          <a:xfrm>
            <a:off x="3878580" y="5200187"/>
            <a:ext cx="4434840" cy="1188720"/>
          </a:xfrm>
        </p:spPr>
        <p:txBody>
          <a:bodyPr/>
          <a:lstStyle/>
          <a:p>
            <a:pPr algn="ctr"/>
            <a:r>
              <a:rPr lang="nl-NL" cap="none">
                <a:cs typeface="Mangal Pro"/>
              </a:rPr>
              <a:t>Jezelf afremmen of stoppen</a:t>
            </a:r>
          </a:p>
          <a:p>
            <a:endParaRPr lang="nl-NL" sz="2000" cap="none"/>
          </a:p>
        </p:txBody>
      </p:sp>
      <p:pic>
        <p:nvPicPr>
          <p:cNvPr id="5" name="Afbeelding 4" descr="Afbeelding met Menselijk gezicht, persoon, kleding, glimlach&#10;&#10;Automatisch gegenereerde beschrijving">
            <a:extLst>
              <a:ext uri="{FF2B5EF4-FFF2-40B4-BE49-F238E27FC236}">
                <a16:creationId xmlns:a16="http://schemas.microsoft.com/office/drawing/2014/main" id="{8B10E822-42FD-A75D-4B7D-E4048AE45016}"/>
              </a:ext>
            </a:extLst>
          </p:cNvPr>
          <p:cNvPicPr>
            <a:picLocks noChangeAspect="1"/>
          </p:cNvPicPr>
          <p:nvPr/>
        </p:nvPicPr>
        <p:blipFill>
          <a:blip r:embed="rId3"/>
          <a:stretch>
            <a:fillRect/>
          </a:stretch>
        </p:blipFill>
        <p:spPr>
          <a:xfrm>
            <a:off x="4786498" y="2586193"/>
            <a:ext cx="2619004" cy="2619004"/>
          </a:xfrm>
          <a:prstGeom prst="ellipse">
            <a:avLst/>
          </a:prstGeom>
          <a:ln>
            <a:noFill/>
          </a:ln>
          <a:effectLst>
            <a:softEdge rad="112500"/>
          </a:effectLst>
        </p:spPr>
      </p:pic>
      <p:sp>
        <p:nvSpPr>
          <p:cNvPr id="6" name="Tekstvak 5">
            <a:extLst>
              <a:ext uri="{FF2B5EF4-FFF2-40B4-BE49-F238E27FC236}">
                <a16:creationId xmlns:a16="http://schemas.microsoft.com/office/drawing/2014/main" id="{78128303-4195-3B78-2BF0-CCA100A5799D}"/>
              </a:ext>
            </a:extLst>
          </p:cNvPr>
          <p:cNvSpPr txBox="1"/>
          <p:nvPr/>
        </p:nvSpPr>
        <p:spPr>
          <a:xfrm>
            <a:off x="3408626" y="1999089"/>
            <a:ext cx="6097772" cy="707886"/>
          </a:xfrm>
          <a:prstGeom prst="rect">
            <a:avLst/>
          </a:prstGeom>
          <a:noFill/>
        </p:spPr>
        <p:txBody>
          <a:bodyPr wrap="square">
            <a:spAutoFit/>
          </a:bodyPr>
          <a:lstStyle/>
          <a:p>
            <a:r>
              <a:rPr lang="nl-NL" sz="4000" b="1" i="0">
                <a:solidFill>
                  <a:schemeClr val="bg1"/>
                </a:solidFill>
                <a:latin typeface="+mj-lt"/>
              </a:rPr>
              <a:t>Executieve Functies</a:t>
            </a:r>
            <a:endParaRPr lang="nl-NL" sz="4000" b="1">
              <a:solidFill>
                <a:schemeClr val="bg1"/>
              </a:solidFill>
              <a:latin typeface="+mj-lt"/>
            </a:endParaRPr>
          </a:p>
        </p:txBody>
      </p:sp>
    </p:spTree>
    <p:extLst>
      <p:ext uri="{BB962C8B-B14F-4D97-AF65-F5344CB8AC3E}">
        <p14:creationId xmlns:p14="http://schemas.microsoft.com/office/powerpoint/2010/main" val="106383240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1B42F23-29A3-8DE8-BFD5-7B43529941AF}"/>
              </a:ext>
            </a:extLst>
          </p:cNvPr>
          <p:cNvSpPr>
            <a:spLocks noGrp="1"/>
          </p:cNvSpPr>
          <p:nvPr>
            <p:ph type="title"/>
          </p:nvPr>
        </p:nvSpPr>
        <p:spPr/>
        <p:txBody>
          <a:bodyPr/>
          <a:lstStyle/>
          <a:p>
            <a:r>
              <a:rPr lang="nl-NL" i="0"/>
              <a:t>Aan het einde van deze les…</a:t>
            </a:r>
          </a:p>
        </p:txBody>
      </p:sp>
      <p:sp>
        <p:nvSpPr>
          <p:cNvPr id="7" name="Tekstvak 6">
            <a:extLst>
              <a:ext uri="{FF2B5EF4-FFF2-40B4-BE49-F238E27FC236}">
                <a16:creationId xmlns:a16="http://schemas.microsoft.com/office/drawing/2014/main" id="{328FF7A0-0354-4E32-4DE7-BAF4C8939DB7}"/>
              </a:ext>
            </a:extLst>
          </p:cNvPr>
          <p:cNvSpPr txBox="1"/>
          <p:nvPr/>
        </p:nvSpPr>
        <p:spPr>
          <a:xfrm>
            <a:off x="1118266" y="2541793"/>
            <a:ext cx="10235534" cy="2308324"/>
          </a:xfrm>
          <a:prstGeom prst="rect">
            <a:avLst/>
          </a:prstGeom>
          <a:noFill/>
        </p:spPr>
        <p:txBody>
          <a:bodyPr wrap="square" lIns="91440" tIns="45720" rIns="91440" bIns="45720" rtlCol="0" anchor="t">
            <a:spAutoFit/>
          </a:bodyPr>
          <a:lstStyle/>
          <a:p>
            <a:r>
              <a:rPr lang="nl-NL" sz="2400" dirty="0"/>
              <a:t>Weet ik wat "jezelf afremmen of stoppen" betekent en waarom dit belangrijk is.</a:t>
            </a:r>
            <a:endParaRPr lang="nl-NL" sz="2400" b="1" dirty="0"/>
          </a:p>
          <a:p>
            <a:endParaRPr lang="nl-NL" sz="2400" b="1" dirty="0"/>
          </a:p>
          <a:p>
            <a:endParaRPr lang="nl-NL" sz="2400" b="1" dirty="0"/>
          </a:p>
          <a:p>
            <a:r>
              <a:rPr lang="nl-NL" sz="2400" dirty="0"/>
              <a:t>Heb ik geoefend om mezelf af te remmen of stoppen.</a:t>
            </a:r>
          </a:p>
          <a:p>
            <a:endParaRPr lang="nl-NL" sz="2400" dirty="0"/>
          </a:p>
        </p:txBody>
      </p:sp>
    </p:spTree>
    <p:extLst>
      <p:ext uri="{BB962C8B-B14F-4D97-AF65-F5344CB8AC3E}">
        <p14:creationId xmlns:p14="http://schemas.microsoft.com/office/powerpoint/2010/main" val="39920496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fade">
                                      <p:cBhvr>
                                        <p:cTn id="7" dur="1000"/>
                                        <p:tgtEl>
                                          <p:spTgt spid="7">
                                            <p:txEl>
                                              <p:pRg st="0" end="0"/>
                                            </p:txEl>
                                          </p:spTgt>
                                        </p:tgtEl>
                                      </p:cBhvr>
                                    </p:animEffect>
                                    <p:anim calcmode="lin" valueType="num">
                                      <p:cBhvr>
                                        <p:cTn id="8" dur="1000" fill="hold"/>
                                        <p:tgtEl>
                                          <p:spTgt spid="7">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7">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7">
                                            <p:txEl>
                                              <p:pRg st="3" end="3"/>
                                            </p:txEl>
                                          </p:spTgt>
                                        </p:tgtEl>
                                        <p:attrNameLst>
                                          <p:attrName>style.visibility</p:attrName>
                                        </p:attrNameLst>
                                      </p:cBhvr>
                                      <p:to>
                                        <p:strVal val="visible"/>
                                      </p:to>
                                    </p:set>
                                    <p:animEffect transition="in" filter="fade">
                                      <p:cBhvr>
                                        <p:cTn id="14" dur="1000"/>
                                        <p:tgtEl>
                                          <p:spTgt spid="7">
                                            <p:txEl>
                                              <p:pRg st="3" end="3"/>
                                            </p:txEl>
                                          </p:spTgt>
                                        </p:tgtEl>
                                      </p:cBhvr>
                                    </p:animEffect>
                                    <p:anim calcmode="lin" valueType="num">
                                      <p:cBhvr>
                                        <p:cTn id="15" dur="1000" fill="hold"/>
                                        <p:tgtEl>
                                          <p:spTgt spid="7">
                                            <p:txEl>
                                              <p:pRg st="3" end="3"/>
                                            </p:txEl>
                                          </p:spTgt>
                                        </p:tgtEl>
                                        <p:attrNameLst>
                                          <p:attrName>ppt_x</p:attrName>
                                        </p:attrNameLst>
                                      </p:cBhvr>
                                      <p:tavLst>
                                        <p:tav tm="0">
                                          <p:val>
                                            <p:strVal val="#ppt_x"/>
                                          </p:val>
                                        </p:tav>
                                        <p:tav tm="100000">
                                          <p:val>
                                            <p:strVal val="#ppt_x"/>
                                          </p:val>
                                        </p:tav>
                                      </p:tavLst>
                                    </p:anim>
                                    <p:anim calcmode="lin" valueType="num">
                                      <p:cBhvr>
                                        <p:cTn id="16" dur="1000" fill="hold"/>
                                        <p:tgtEl>
                                          <p:spTgt spid="7">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1B42F23-29A3-8DE8-BFD5-7B43529941AF}"/>
              </a:ext>
            </a:extLst>
          </p:cNvPr>
          <p:cNvSpPr>
            <a:spLocks noGrp="1"/>
          </p:cNvSpPr>
          <p:nvPr>
            <p:ph type="title"/>
          </p:nvPr>
        </p:nvSpPr>
        <p:spPr/>
        <p:txBody>
          <a:bodyPr/>
          <a:lstStyle/>
          <a:p>
            <a:r>
              <a:rPr lang="nl-NL" i="0"/>
              <a:t>Introductie</a:t>
            </a:r>
          </a:p>
        </p:txBody>
      </p:sp>
      <p:sp>
        <p:nvSpPr>
          <p:cNvPr id="7" name="Tekstvak 6">
            <a:extLst>
              <a:ext uri="{FF2B5EF4-FFF2-40B4-BE49-F238E27FC236}">
                <a16:creationId xmlns:a16="http://schemas.microsoft.com/office/drawing/2014/main" id="{328FF7A0-0354-4E32-4DE7-BAF4C8939DB7}"/>
              </a:ext>
            </a:extLst>
          </p:cNvPr>
          <p:cNvSpPr txBox="1"/>
          <p:nvPr/>
        </p:nvSpPr>
        <p:spPr>
          <a:xfrm>
            <a:off x="3971194" y="4148988"/>
            <a:ext cx="7091879" cy="830997"/>
          </a:xfrm>
          <a:prstGeom prst="rect">
            <a:avLst/>
          </a:prstGeom>
          <a:noFill/>
        </p:spPr>
        <p:txBody>
          <a:bodyPr wrap="square" rtlCol="0">
            <a:spAutoFit/>
          </a:bodyPr>
          <a:lstStyle/>
          <a:p>
            <a:r>
              <a:rPr lang="nl-NL" sz="2400"/>
              <a:t>Waarom afremmen en stoppen?</a:t>
            </a:r>
          </a:p>
          <a:p>
            <a:r>
              <a:rPr lang="nl-NL" sz="2400"/>
              <a:t>Wanneer afremmen en stoppen?</a:t>
            </a:r>
          </a:p>
        </p:txBody>
      </p:sp>
      <p:pic>
        <p:nvPicPr>
          <p:cNvPr id="1026" name="Picture 2">
            <a:extLst>
              <a:ext uri="{FF2B5EF4-FFF2-40B4-BE49-F238E27FC236}">
                <a16:creationId xmlns:a16="http://schemas.microsoft.com/office/drawing/2014/main" id="{A9D03FBD-55B8-27E3-195B-92C0A2C7228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15259" r="15259"/>
          <a:stretch/>
        </p:blipFill>
        <p:spPr bwMode="auto">
          <a:xfrm flipH="1">
            <a:off x="571837" y="4061637"/>
            <a:ext cx="3015671" cy="2431238"/>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a:extLst>
              <a:ext uri="{FF2B5EF4-FFF2-40B4-BE49-F238E27FC236}">
                <a16:creationId xmlns:a16="http://schemas.microsoft.com/office/drawing/2014/main" id="{46700FB5-9F4F-EE31-1881-24A919E47D70}"/>
              </a:ext>
            </a:extLst>
          </p:cNvPr>
          <p:cNvPicPr>
            <a:picLocks noChangeAspect="1" noChangeArrowheads="1"/>
          </p:cNvPicPr>
          <p:nvPr/>
        </p:nvPicPr>
        <p:blipFill>
          <a:blip r:embed="rId4">
            <a:clrChange>
              <a:clrFrom>
                <a:srgbClr val="FDFEFF"/>
              </a:clrFrom>
              <a:clrTo>
                <a:srgbClr val="FDFEFF">
                  <a:alpha val="0"/>
                </a:srgbClr>
              </a:clrTo>
            </a:clrChange>
            <a:extLst>
              <a:ext uri="{28A0092B-C50C-407E-A947-70E740481C1C}">
                <a14:useLocalDpi xmlns:a14="http://schemas.microsoft.com/office/drawing/2010/main" val="0"/>
              </a:ext>
            </a:extLst>
          </a:blip>
          <a:srcRect/>
          <a:stretch/>
        </p:blipFill>
        <p:spPr bwMode="auto">
          <a:xfrm>
            <a:off x="9602578" y="3989895"/>
            <a:ext cx="2398922" cy="2538145"/>
          </a:xfrm>
          <a:prstGeom prst="rect">
            <a:avLst/>
          </a:prstGeom>
          <a:noFill/>
          <a:extLst>
            <a:ext uri="{909E8E84-426E-40DD-AFC4-6F175D3DCCD1}">
              <a14:hiddenFill xmlns:a14="http://schemas.microsoft.com/office/drawing/2010/main">
                <a:solidFill>
                  <a:srgbClr val="FFFFFF"/>
                </a:solidFill>
              </a14:hiddenFill>
            </a:ext>
          </a:extLst>
        </p:spPr>
      </p:pic>
      <p:pic>
        <p:nvPicPr>
          <p:cNvPr id="3" name="Afbeelding 2" descr="Afbeelding met Menselijk gezicht, persoon, kleding, glimlach&#10;&#10;Automatisch gegenereerde beschrijving">
            <a:extLst>
              <a:ext uri="{FF2B5EF4-FFF2-40B4-BE49-F238E27FC236}">
                <a16:creationId xmlns:a16="http://schemas.microsoft.com/office/drawing/2014/main" id="{C321876D-95BB-980A-4D13-757CCC9E4AAF}"/>
              </a:ext>
            </a:extLst>
          </p:cNvPr>
          <p:cNvPicPr>
            <a:picLocks noChangeAspect="1"/>
          </p:cNvPicPr>
          <p:nvPr/>
        </p:nvPicPr>
        <p:blipFill>
          <a:blip r:embed="rId5"/>
          <a:stretch>
            <a:fillRect/>
          </a:stretch>
        </p:blipFill>
        <p:spPr>
          <a:xfrm>
            <a:off x="4666842" y="332381"/>
            <a:ext cx="3486158" cy="3486158"/>
          </a:xfrm>
          <a:prstGeom prst="rect">
            <a:avLst/>
          </a:prstGeom>
        </p:spPr>
      </p:pic>
      <p:pic>
        <p:nvPicPr>
          <p:cNvPr id="5" name="Graphic 4" descr="Tweesprong met effen opvulling">
            <a:extLst>
              <a:ext uri="{FF2B5EF4-FFF2-40B4-BE49-F238E27FC236}">
                <a16:creationId xmlns:a16="http://schemas.microsoft.com/office/drawing/2014/main" id="{CF144831-D0A2-B9AE-125D-EFBCFC4703B2}"/>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rot="10800000">
            <a:off x="5748930" y="5059447"/>
            <a:ext cx="1321981" cy="1321981"/>
          </a:xfrm>
          <a:prstGeom prst="rect">
            <a:avLst/>
          </a:prstGeom>
        </p:spPr>
      </p:pic>
      <p:sp>
        <p:nvSpPr>
          <p:cNvPr id="4" name="Rectangle 1">
            <a:extLst>
              <a:ext uri="{FF2B5EF4-FFF2-40B4-BE49-F238E27FC236}">
                <a16:creationId xmlns:a16="http://schemas.microsoft.com/office/drawing/2014/main" id="{F3BFEE3B-620B-E468-7D3D-6E8E7BE8F484}"/>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nl-NL"/>
          </a:p>
        </p:txBody>
      </p:sp>
      <p:sp>
        <p:nvSpPr>
          <p:cNvPr id="6" name="Rectangle 4">
            <a:extLst>
              <a:ext uri="{FF2B5EF4-FFF2-40B4-BE49-F238E27FC236}">
                <a16:creationId xmlns:a16="http://schemas.microsoft.com/office/drawing/2014/main" id="{FAB2D564-F277-796E-2C31-C3B3BE279B13}"/>
              </a:ext>
            </a:extLst>
          </p:cNvPr>
          <p:cNvSpPr>
            <a:spLocks noChangeArrowheads="1"/>
          </p:cNvSpPr>
          <p:nvPr/>
        </p:nvSpPr>
        <p:spPr bwMode="auto">
          <a:xfrm>
            <a:off x="152400" y="15240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nl-NL"/>
          </a:p>
        </p:txBody>
      </p:sp>
    </p:spTree>
    <p:extLst>
      <p:ext uri="{BB962C8B-B14F-4D97-AF65-F5344CB8AC3E}">
        <p14:creationId xmlns:p14="http://schemas.microsoft.com/office/powerpoint/2010/main" val="3049172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02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7">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1B42F23-29A3-8DE8-BFD5-7B43529941AF}"/>
              </a:ext>
            </a:extLst>
          </p:cNvPr>
          <p:cNvSpPr>
            <a:spLocks noGrp="1"/>
          </p:cNvSpPr>
          <p:nvPr>
            <p:ph type="title"/>
          </p:nvPr>
        </p:nvSpPr>
        <p:spPr>
          <a:xfrm>
            <a:off x="1768928" y="2242457"/>
            <a:ext cx="3731849" cy="2373086"/>
          </a:xfrm>
        </p:spPr>
        <p:txBody>
          <a:bodyPr anchor="ctr">
            <a:normAutofit/>
          </a:bodyPr>
          <a:lstStyle/>
          <a:p>
            <a:r>
              <a:rPr lang="nl-NL" i="0"/>
              <a:t>Zelf ervaren</a:t>
            </a:r>
          </a:p>
        </p:txBody>
      </p:sp>
      <p:pic>
        <p:nvPicPr>
          <p:cNvPr id="2050" name="Picture 2" descr="Jinera - Ken je de stroop taak? Met deze oefening oefen je je hersenen. Je  hersenen hebben namelijk de neiging om bij deze taak de woorden te lezen.  Echter moet je hardop">
            <a:extLst>
              <a:ext uri="{FF2B5EF4-FFF2-40B4-BE49-F238E27FC236}">
                <a16:creationId xmlns:a16="http://schemas.microsoft.com/office/drawing/2014/main" id="{A7CC9E1C-7036-F26B-67A4-4FAB9033DD2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r="4751" b="4190"/>
          <a:stretch/>
        </p:blipFill>
        <p:spPr bwMode="auto">
          <a:xfrm>
            <a:off x="6735763" y="1563314"/>
            <a:ext cx="4398624" cy="3575025"/>
          </a:xfrm>
          <a:prstGeom prst="rect">
            <a:avLst/>
          </a:prstGeom>
          <a:solidFill>
            <a:srgbClr val="FFFFFF"/>
          </a:solidFill>
          <a:ln>
            <a:noFill/>
          </a:ln>
        </p:spPr>
      </p:pic>
    </p:spTree>
    <p:extLst>
      <p:ext uri="{BB962C8B-B14F-4D97-AF65-F5344CB8AC3E}">
        <p14:creationId xmlns:p14="http://schemas.microsoft.com/office/powerpoint/2010/main" val="323767711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1B42F23-29A3-8DE8-BFD5-7B43529941AF}"/>
              </a:ext>
            </a:extLst>
          </p:cNvPr>
          <p:cNvSpPr>
            <a:spLocks noGrp="1"/>
          </p:cNvSpPr>
          <p:nvPr>
            <p:ph type="title"/>
          </p:nvPr>
        </p:nvSpPr>
        <p:spPr>
          <a:xfrm>
            <a:off x="707136" y="365125"/>
            <a:ext cx="11070336" cy="1325563"/>
          </a:xfrm>
        </p:spPr>
        <p:txBody>
          <a:bodyPr/>
          <a:lstStyle/>
          <a:p>
            <a:r>
              <a:rPr lang="nl-NL" b="1" i="0"/>
              <a:t>Instructie:</a:t>
            </a:r>
          </a:p>
        </p:txBody>
      </p:sp>
      <p:sp>
        <p:nvSpPr>
          <p:cNvPr id="5" name="Tekstvak 4">
            <a:extLst>
              <a:ext uri="{FF2B5EF4-FFF2-40B4-BE49-F238E27FC236}">
                <a16:creationId xmlns:a16="http://schemas.microsoft.com/office/drawing/2014/main" id="{E564A64F-574E-8FB3-4C38-F882A8EF2A53}"/>
              </a:ext>
            </a:extLst>
          </p:cNvPr>
          <p:cNvSpPr txBox="1"/>
          <p:nvPr/>
        </p:nvSpPr>
        <p:spPr>
          <a:xfrm>
            <a:off x="895051" y="1964353"/>
            <a:ext cx="10694505" cy="4462760"/>
          </a:xfrm>
          <a:prstGeom prst="rect">
            <a:avLst/>
          </a:prstGeom>
          <a:noFill/>
        </p:spPr>
        <p:txBody>
          <a:bodyPr wrap="square" rtlCol="0">
            <a:spAutoFit/>
          </a:bodyPr>
          <a:lstStyle/>
          <a:p>
            <a:pPr marL="571500" indent="-571500">
              <a:buFont typeface="Arial" panose="020B0604020202020204" pitchFamily="34" charset="0"/>
              <a:buChar char="•"/>
            </a:pPr>
            <a:r>
              <a:rPr lang="nl-NL" sz="3200"/>
              <a:t>Je ziet woorden van kleuren zoals:</a:t>
            </a:r>
            <a:br>
              <a:rPr lang="nl-NL" sz="3200"/>
            </a:br>
            <a:r>
              <a:rPr lang="nl-NL" sz="3200"/>
              <a:t>	Rood, blauw of groen</a:t>
            </a:r>
          </a:p>
          <a:p>
            <a:endParaRPr lang="nl-NL" sz="3200"/>
          </a:p>
          <a:p>
            <a:pPr marL="571500" indent="-571500">
              <a:buFont typeface="Arial" panose="020B0604020202020204" pitchFamily="34" charset="0"/>
              <a:buChar char="•"/>
            </a:pPr>
            <a:r>
              <a:rPr lang="nl-NL" sz="3200"/>
              <a:t>Het woord is geschreven in een andere kleur</a:t>
            </a:r>
            <a:br>
              <a:rPr lang="nl-NL" sz="3200"/>
            </a:br>
            <a:r>
              <a:rPr lang="nl-NL" sz="2800"/>
              <a:t>bijvoorbeeld: het woord </a:t>
            </a:r>
            <a:r>
              <a:rPr lang="nl-NL" sz="2800" u="sng"/>
              <a:t>rood</a:t>
            </a:r>
            <a:r>
              <a:rPr lang="nl-NL" sz="2800"/>
              <a:t> is geschreven in een blauwe kleur &gt; </a:t>
            </a:r>
            <a:r>
              <a:rPr lang="nl-NL" sz="2800" b="1">
                <a:solidFill>
                  <a:srgbClr val="0070C0"/>
                </a:solidFill>
              </a:rPr>
              <a:t>ROOD</a:t>
            </a:r>
          </a:p>
          <a:p>
            <a:pPr marL="571500" indent="-571500">
              <a:buFont typeface="Arial" panose="020B0604020202020204" pitchFamily="34" charset="0"/>
              <a:buChar char="•"/>
            </a:pPr>
            <a:endParaRPr lang="nl-NL" sz="2800" b="1">
              <a:solidFill>
                <a:srgbClr val="0070C0"/>
              </a:solidFill>
            </a:endParaRPr>
          </a:p>
          <a:p>
            <a:pPr marL="571500" indent="-571500">
              <a:buFont typeface="Arial" panose="020B0604020202020204" pitchFamily="34" charset="0"/>
              <a:buChar char="•"/>
            </a:pPr>
            <a:r>
              <a:rPr lang="nl-NL" sz="3200"/>
              <a:t>Lees het woord NIET! Benoem alleen de kleur &gt; je zegt: “</a:t>
            </a:r>
            <a:r>
              <a:rPr lang="nl-NL" sz="3200" b="1" u="sng"/>
              <a:t>blauw”</a:t>
            </a:r>
          </a:p>
        </p:txBody>
      </p:sp>
      <p:pic>
        <p:nvPicPr>
          <p:cNvPr id="3" name="Picture 2" descr="Jinera - Ken je de stroop taak? Met deze oefening oefen je je hersenen. Je  hersenen hebben namelijk de neiging om bij deze taak de woorden te lezen.  Echter moet je hardop">
            <a:extLst>
              <a:ext uri="{FF2B5EF4-FFF2-40B4-BE49-F238E27FC236}">
                <a16:creationId xmlns:a16="http://schemas.microsoft.com/office/drawing/2014/main" id="{B32DB4F1-9080-C63D-374B-81B77185F38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r="4751" b="4190"/>
          <a:stretch/>
        </p:blipFill>
        <p:spPr bwMode="auto">
          <a:xfrm>
            <a:off x="9481977" y="365125"/>
            <a:ext cx="2295495" cy="1865686"/>
          </a:xfrm>
          <a:prstGeom prst="rect">
            <a:avLst/>
          </a:prstGeom>
          <a:solidFill>
            <a:srgbClr val="FFFFFF"/>
          </a:solidFill>
          <a:ln>
            <a:noFill/>
          </a:ln>
        </p:spPr>
      </p:pic>
    </p:spTree>
    <p:extLst>
      <p:ext uri="{BB962C8B-B14F-4D97-AF65-F5344CB8AC3E}">
        <p14:creationId xmlns:p14="http://schemas.microsoft.com/office/powerpoint/2010/main" val="42772395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1000"/>
                                        <p:tgtEl>
                                          <p:spTgt spid="5">
                                            <p:txEl>
                                              <p:pRg st="0" end="0"/>
                                            </p:txEl>
                                          </p:spTgt>
                                        </p:tgtEl>
                                      </p:cBhvr>
                                    </p:animEffect>
                                    <p:anim calcmode="lin" valueType="num">
                                      <p:cBhvr>
                                        <p:cTn id="8" dur="10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5">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fade">
                                      <p:cBhvr>
                                        <p:cTn id="14" dur="1000"/>
                                        <p:tgtEl>
                                          <p:spTgt spid="3"/>
                                        </p:tgtEl>
                                      </p:cBhvr>
                                    </p:animEffect>
                                    <p:anim calcmode="lin" valueType="num">
                                      <p:cBhvr>
                                        <p:cTn id="15" dur="1000" fill="hold"/>
                                        <p:tgtEl>
                                          <p:spTgt spid="3"/>
                                        </p:tgtEl>
                                        <p:attrNameLst>
                                          <p:attrName>ppt_x</p:attrName>
                                        </p:attrNameLst>
                                      </p:cBhvr>
                                      <p:tavLst>
                                        <p:tav tm="0">
                                          <p:val>
                                            <p:strVal val="#ppt_x"/>
                                          </p:val>
                                        </p:tav>
                                        <p:tav tm="100000">
                                          <p:val>
                                            <p:strVal val="#ppt_x"/>
                                          </p:val>
                                        </p:tav>
                                      </p:tavLst>
                                    </p:anim>
                                    <p:anim calcmode="lin" valueType="num">
                                      <p:cBhvr>
                                        <p:cTn id="16"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5">
                                            <p:txEl>
                                              <p:pRg st="2" end="2"/>
                                            </p:txEl>
                                          </p:spTgt>
                                        </p:tgtEl>
                                        <p:attrNameLst>
                                          <p:attrName>style.visibility</p:attrName>
                                        </p:attrNameLst>
                                      </p:cBhvr>
                                      <p:to>
                                        <p:strVal val="visible"/>
                                      </p:to>
                                    </p:set>
                                    <p:animEffect transition="in" filter="fade">
                                      <p:cBhvr>
                                        <p:cTn id="21" dur="1000"/>
                                        <p:tgtEl>
                                          <p:spTgt spid="5">
                                            <p:txEl>
                                              <p:pRg st="2" end="2"/>
                                            </p:txEl>
                                          </p:spTgt>
                                        </p:tgtEl>
                                      </p:cBhvr>
                                    </p:animEffect>
                                    <p:anim calcmode="lin" valueType="num">
                                      <p:cBhvr>
                                        <p:cTn id="22" dur="1000" fill="hold"/>
                                        <p:tgtEl>
                                          <p:spTgt spid="5">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5">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5">
                                            <p:txEl>
                                              <p:pRg st="4" end="4"/>
                                            </p:txEl>
                                          </p:spTgt>
                                        </p:tgtEl>
                                        <p:attrNameLst>
                                          <p:attrName>style.visibility</p:attrName>
                                        </p:attrNameLst>
                                      </p:cBhvr>
                                      <p:to>
                                        <p:strVal val="visible"/>
                                      </p:to>
                                    </p:set>
                                    <p:animEffect transition="in" filter="fade">
                                      <p:cBhvr>
                                        <p:cTn id="28" dur="1000"/>
                                        <p:tgtEl>
                                          <p:spTgt spid="5">
                                            <p:txEl>
                                              <p:pRg st="4" end="4"/>
                                            </p:txEl>
                                          </p:spTgt>
                                        </p:tgtEl>
                                      </p:cBhvr>
                                    </p:animEffect>
                                    <p:anim calcmode="lin" valueType="num">
                                      <p:cBhvr>
                                        <p:cTn id="29" dur="1000" fill="hold"/>
                                        <p:tgtEl>
                                          <p:spTgt spid="5">
                                            <p:txEl>
                                              <p:pRg st="4" end="4"/>
                                            </p:txEl>
                                          </p:spTgt>
                                        </p:tgtEl>
                                        <p:attrNameLst>
                                          <p:attrName>ppt_x</p:attrName>
                                        </p:attrNameLst>
                                      </p:cBhvr>
                                      <p:tavLst>
                                        <p:tav tm="0">
                                          <p:val>
                                            <p:strVal val="#ppt_x"/>
                                          </p:val>
                                        </p:tav>
                                        <p:tav tm="100000">
                                          <p:val>
                                            <p:strVal val="#ppt_x"/>
                                          </p:val>
                                        </p:tav>
                                      </p:tavLst>
                                    </p:anim>
                                    <p:anim calcmode="lin" valueType="num">
                                      <p:cBhvr>
                                        <p:cTn id="30" dur="1000" fill="hold"/>
                                        <p:tgtEl>
                                          <p:spTgt spid="5">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1_Thema PE TOS VSO">
  <a:themeElements>
    <a:clrScheme name="Kentalis PE TOS">
      <a:dk1>
        <a:sysClr val="windowText" lastClr="000000"/>
      </a:dk1>
      <a:lt1>
        <a:sysClr val="window" lastClr="FFFFFF"/>
      </a:lt1>
      <a:dk2>
        <a:srgbClr val="31521B"/>
      </a:dk2>
      <a:lt2>
        <a:srgbClr val="E2DFCC"/>
      </a:lt2>
      <a:accent1>
        <a:srgbClr val="66BB00"/>
      </a:accent1>
      <a:accent2>
        <a:srgbClr val="66BB00"/>
      </a:accent2>
      <a:accent3>
        <a:srgbClr val="66BB00"/>
      </a:accent3>
      <a:accent4>
        <a:srgbClr val="66BB00"/>
      </a:accent4>
      <a:accent5>
        <a:srgbClr val="66BB00"/>
      </a:accent5>
      <a:accent6>
        <a:srgbClr val="66BB00"/>
      </a:accent6>
      <a:hlink>
        <a:srgbClr val="599330"/>
      </a:hlink>
      <a:folHlink>
        <a:srgbClr val="C00000"/>
      </a:folHlink>
    </a:clrScheme>
    <a:fontScheme name="PE TOS VSO Kentalis format">
      <a:majorFont>
        <a:latin typeface="BaseNine"/>
        <a:ea typeface=""/>
        <a:cs typeface=""/>
      </a:majorFont>
      <a:minorFont>
        <a:latin typeface="Mangal Pr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hema PE TOS VSO" id="{9B5845DE-3925-4DC5-8DBA-EE5805C60451}" vid="{4FD9CF41-B6F4-4596-B275-4F708BB346AC}"/>
    </a:ext>
  </a:extLst>
</a:theme>
</file>

<file path=ppt/theme/theme2.xml><?xml version="1.0" encoding="utf-8"?>
<a:theme xmlns:a="http://schemas.openxmlformats.org/drawingml/2006/main" name="Kantoorthema">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cf76f155ced4ddcb4097134ff3c332f xmlns="fcc10157-42f8-46e8-83f5-1d9ac4b0055d">
      <Terms xmlns="http://schemas.microsoft.com/office/infopath/2007/PartnerControls"/>
    </lcf76f155ced4ddcb4097134ff3c332f>
    <TaxCatchAll xmlns="698eef58-bb61-42e2-b548-e1d1f250d219"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B6D7C0E9978A9B4DA07DDCC1EA8C8871" ma:contentTypeVersion="12" ma:contentTypeDescription="Een nieuw document maken." ma:contentTypeScope="" ma:versionID="cae11e14d8056c890534f603fcecbfb4">
  <xsd:schema xmlns:xsd="http://www.w3.org/2001/XMLSchema" xmlns:xs="http://www.w3.org/2001/XMLSchema" xmlns:p="http://schemas.microsoft.com/office/2006/metadata/properties" xmlns:ns2="fcc10157-42f8-46e8-83f5-1d9ac4b0055d" xmlns:ns3="698eef58-bb61-42e2-b548-e1d1f250d219" targetNamespace="http://schemas.microsoft.com/office/2006/metadata/properties" ma:root="true" ma:fieldsID="cf09a58b861427d9b3426e3199bd0a01" ns2:_="" ns3:_="">
    <xsd:import namespace="fcc10157-42f8-46e8-83f5-1d9ac4b0055d"/>
    <xsd:import namespace="698eef58-bb61-42e2-b548-e1d1f250d219"/>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ObjectDetectorVersions" minOccurs="0"/>
                <xsd:element ref="ns2:MediaServiceDateTaken" minOccurs="0"/>
                <xsd:element ref="ns2:MediaServiceGenerationTime" minOccurs="0"/>
                <xsd:element ref="ns2:MediaServiceEventHashCode" minOccurs="0"/>
                <xsd:element ref="ns2:MediaLengthInSeconds" minOccurs="0"/>
                <xsd:element ref="ns2:lcf76f155ced4ddcb4097134ff3c332f" minOccurs="0"/>
                <xsd:element ref="ns3:TaxCatchAll" minOccurs="0"/>
                <xsd:element ref="ns2:MediaServiceOC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cc10157-42f8-46e8-83f5-1d9ac4b0055d"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element name="MediaServiceDateTaken" ma:index="12" nillable="true" ma:displayName="MediaServiceDateTaken" ma:hidden="true" ma:indexed="true" ma:internalName="MediaServiceDateTaken"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LengthInSeconds" ma:index="15" nillable="true" ma:displayName="MediaLengthInSeconds" ma:hidden="true" ma:internalName="MediaLengthInSeconds" ma:readOnly="true">
      <xsd:simpleType>
        <xsd:restriction base="dms:Unknown"/>
      </xsd:simpleType>
    </xsd:element>
    <xsd:element name="lcf76f155ced4ddcb4097134ff3c332f" ma:index="17" nillable="true" ma:taxonomy="true" ma:internalName="lcf76f155ced4ddcb4097134ff3c332f" ma:taxonomyFieldName="MediaServiceImageTags" ma:displayName="Afbeeldingtags" ma:readOnly="false" ma:fieldId="{5cf76f15-5ced-4ddc-b409-7134ff3c332f}" ma:taxonomyMulti="true" ma:sspId="bbe1c235-a16e-44fc-94a8-a8413caaba9d" ma:termSetId="09814cd3-568e-fe90-9814-8d621ff8fb84" ma:anchorId="fba54fb3-c3e1-fe81-a776-ca4b69148c4d" ma:open="true" ma:isKeyword="false">
      <xsd:complexType>
        <xsd:sequence>
          <xsd:element ref="pc:Terms" minOccurs="0" maxOccurs="1"/>
        </xsd:sequence>
      </xsd:complexType>
    </xsd:element>
    <xsd:element name="MediaServiceOCR" ma:index="19" nillable="true" ma:displayName="Extracted Text" ma:internalName="MediaServiceOCR"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698eef58-bb61-42e2-b548-e1d1f250d219" elementFormDefault="qualified">
    <xsd:import namespace="http://schemas.microsoft.com/office/2006/documentManagement/types"/>
    <xsd:import namespace="http://schemas.microsoft.com/office/infopath/2007/PartnerControls"/>
    <xsd:element name="TaxCatchAll" ma:index="18" nillable="true" ma:displayName="Taxonomy Catch All Column" ma:hidden="true" ma:list="{b2ad16c2-e60d-4ff4-991b-c85357aa3414}" ma:internalName="TaxCatchAll" ma:showField="CatchAllData" ma:web="698eef58-bb61-42e2-b548-e1d1f250d219">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oudstype"/>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C8E86CF5-474E-4A71-BB15-821E46030425}">
  <ds:schemaRefs>
    <ds:schemaRef ds:uri="http://schemas.microsoft.com/office/2006/documentManagement/types"/>
    <ds:schemaRef ds:uri="698eef58-bb61-42e2-b548-e1d1f250d219"/>
    <ds:schemaRef ds:uri="http://www.w3.org/XML/1998/namespace"/>
    <ds:schemaRef ds:uri="http://purl.org/dc/elements/1.1/"/>
    <ds:schemaRef ds:uri="http://schemas.openxmlformats.org/package/2006/metadata/core-properties"/>
    <ds:schemaRef ds:uri="fcc10157-42f8-46e8-83f5-1d9ac4b0055d"/>
    <ds:schemaRef ds:uri="http://purl.org/dc/dcmitype/"/>
    <ds:schemaRef ds:uri="http://schemas.microsoft.com/office/2006/metadata/properties"/>
    <ds:schemaRef ds:uri="http://schemas.microsoft.com/office/infopath/2007/PartnerControls"/>
    <ds:schemaRef ds:uri="http://purl.org/dc/terms/"/>
  </ds:schemaRefs>
</ds:datastoreItem>
</file>

<file path=customXml/itemProps2.xml><?xml version="1.0" encoding="utf-8"?>
<ds:datastoreItem xmlns:ds="http://schemas.openxmlformats.org/officeDocument/2006/customXml" ds:itemID="{21132715-41DB-499C-8A19-0C6BF08DB222}">
  <ds:schemaRefs>
    <ds:schemaRef ds:uri="698eef58-bb61-42e2-b548-e1d1f250d219"/>
    <ds:schemaRef ds:uri="fcc10157-42f8-46e8-83f5-1d9ac4b0055d"/>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B2BCFD48-F71E-47AD-98B6-E1F467B7ECF4}">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0</TotalTime>
  <Words>3898</Words>
  <Application>Microsoft Office PowerPoint</Application>
  <PresentationFormat>Breedbeeld</PresentationFormat>
  <Paragraphs>273</Paragraphs>
  <Slides>13</Slides>
  <Notes>13</Notes>
  <HiddenSlides>0</HiddenSlides>
  <MMClips>0</MMClips>
  <ScaleCrop>false</ScaleCrop>
  <HeadingPairs>
    <vt:vector size="6" baseType="variant">
      <vt:variant>
        <vt:lpstr>Gebruikte lettertypen</vt:lpstr>
      </vt:variant>
      <vt:variant>
        <vt:i4>11</vt:i4>
      </vt:variant>
      <vt:variant>
        <vt:lpstr>Thema</vt:lpstr>
      </vt:variant>
      <vt:variant>
        <vt:i4>1</vt:i4>
      </vt:variant>
      <vt:variant>
        <vt:lpstr>Diatitels</vt:lpstr>
      </vt:variant>
      <vt:variant>
        <vt:i4>13</vt:i4>
      </vt:variant>
    </vt:vector>
  </HeadingPairs>
  <TitlesOfParts>
    <vt:vector size="25" baseType="lpstr">
      <vt:lpstr>Aptos</vt:lpstr>
      <vt:lpstr>Arial</vt:lpstr>
      <vt:lpstr>BaseNine</vt:lpstr>
      <vt:lpstr>Calibri</vt:lpstr>
      <vt:lpstr>Century Gothic</vt:lpstr>
      <vt:lpstr>Courier New</vt:lpstr>
      <vt:lpstr>Mangal Pro</vt:lpstr>
      <vt:lpstr>Segoe UI</vt:lpstr>
      <vt:lpstr>Symbol</vt:lpstr>
      <vt:lpstr>Times New Roman</vt:lpstr>
      <vt:lpstr>Wingdings</vt:lpstr>
      <vt:lpstr>1_Thema PE TOS VSO</vt:lpstr>
      <vt:lpstr>Psycho-educatie</vt:lpstr>
      <vt:lpstr>Vorige les</vt:lpstr>
      <vt:lpstr>Executieve functies</vt:lpstr>
      <vt:lpstr>Executieve functies</vt:lpstr>
      <vt:lpstr>PowerPoint-presentatie</vt:lpstr>
      <vt:lpstr>Aan het einde van deze les…</vt:lpstr>
      <vt:lpstr>Introductie</vt:lpstr>
      <vt:lpstr>Zelf ervaren</vt:lpstr>
      <vt:lpstr>Instructie:</vt:lpstr>
      <vt:lpstr>Nabespreken</vt:lpstr>
      <vt:lpstr>Jezelf afremmen en stoppen</vt:lpstr>
      <vt:lpstr>Als er tijd over is….</vt:lpstr>
      <vt:lpstr>Hoe is het gegaan?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Psycho-educatie TOS VSO</dc:title>
  <dc:subject>Executieve Functies </dc:subject>
  <dc:creator>Tineke Post</dc:creator>
  <cp:lastModifiedBy>Tineke Post- Ilbrink</cp:lastModifiedBy>
  <cp:revision>3</cp:revision>
  <dcterms:created xsi:type="dcterms:W3CDTF">2024-09-22T11:44:04Z</dcterms:created>
  <dcterms:modified xsi:type="dcterms:W3CDTF">2024-11-07T20:00:33Z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0x010100B6D7C0E9978A9B4DA07DDCC1EA8C8871</vt:lpwstr>
  </property>
  <property fmtid="{D5CDD505-2E9C-101B-9397-08002B2CF9AE}" pid="3" name="MediaServiceImageTags">
    <vt:lpwstr/>
  </property>
</Properties>
</file>