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00" r:id="rId5"/>
    <p:sldId id="279" r:id="rId6"/>
    <p:sldId id="308" r:id="rId7"/>
    <p:sldId id="296" r:id="rId8"/>
    <p:sldId id="297" r:id="rId9"/>
    <p:sldId id="313" r:id="rId10"/>
    <p:sldId id="298" r:id="rId11"/>
    <p:sldId id="301" r:id="rId12"/>
    <p:sldId id="314" r:id="rId13"/>
    <p:sldId id="311" r:id="rId14"/>
    <p:sldId id="310" r:id="rId15"/>
    <p:sldId id="30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YOJUZyaIyAdU2tpE8hcbQ==" hashData="a/A1qXizp8ENpXB/WAqaUfEDr0P1S+S+1+kr4uDzC90960cDtlE4TVlTpAUPTP7mfMZt4NLLmO5v5B8f5D7Th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6923" autoAdjust="0"/>
  </p:normalViewPr>
  <p:slideViewPr>
    <p:cSldViewPr snapToGrid="0">
      <p:cViewPr varScale="1">
        <p:scale>
          <a:sx n="13" d="100"/>
          <a:sy n="13" d="100"/>
        </p:scale>
        <p:origin x="26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9254C36D-1892-44F7-B143-33138D390C31}"/>
    <pc:docChg chg="undo custSel addSld delSld modSld">
      <pc:chgData name="Post, Tineke" userId="acaedabe-b12f-42d1-8517-780bc8ea15c4" providerId="ADAL" clId="{9254C36D-1892-44F7-B143-33138D390C31}" dt="2024-11-18T21:23:51.805" v="1730" actId="20577"/>
      <pc:docMkLst>
        <pc:docMk/>
      </pc:docMkLst>
      <pc:sldChg chg="addSp modSp add mod modAnim">
        <pc:chgData name="Post, Tineke" userId="acaedabe-b12f-42d1-8517-780bc8ea15c4" providerId="ADAL" clId="{9254C36D-1892-44F7-B143-33138D390C31}" dt="2024-11-18T19:43:56.974" v="460" actId="14100"/>
        <pc:sldMkLst>
          <pc:docMk/>
          <pc:sldMk cId="1526408900" sldId="279"/>
        </pc:sldMkLst>
        <pc:spChg chg="mod">
          <ac:chgData name="Post, Tineke" userId="acaedabe-b12f-42d1-8517-780bc8ea15c4" providerId="ADAL" clId="{9254C36D-1892-44F7-B143-33138D390C31}" dt="2024-11-18T19:43:56.974" v="460" actId="14100"/>
          <ac:spMkLst>
            <pc:docMk/>
            <pc:sldMk cId="1526408900" sldId="279"/>
            <ac:spMk id="3" creationId="{D65BDCB2-ECDA-F2BA-70D2-75C0092C3CA4}"/>
          </ac:spMkLst>
        </pc:spChg>
        <pc:picChg chg="add mod">
          <ac:chgData name="Post, Tineke" userId="acaedabe-b12f-42d1-8517-780bc8ea15c4" providerId="ADAL" clId="{9254C36D-1892-44F7-B143-33138D390C31}" dt="2024-11-04T20:32:28.072" v="52" actId="1076"/>
          <ac:picMkLst>
            <pc:docMk/>
            <pc:sldMk cId="1526408900" sldId="279"/>
            <ac:picMk id="4" creationId="{B6C25983-DE24-B369-A3A5-41AB5FC915DE}"/>
          </ac:picMkLst>
        </pc:picChg>
      </pc:sldChg>
      <pc:sldChg chg="addSp delSp modSp mod modAnim">
        <pc:chgData name="Post, Tineke" userId="acaedabe-b12f-42d1-8517-780bc8ea15c4" providerId="ADAL" clId="{9254C36D-1892-44F7-B143-33138D390C31}" dt="2024-11-18T19:45:09.175" v="517"/>
        <pc:sldMkLst>
          <pc:docMk/>
          <pc:sldMk cId="3723509815" sldId="296"/>
        </pc:sldMkLst>
        <pc:spChg chg="add mod">
          <ac:chgData name="Post, Tineke" userId="acaedabe-b12f-42d1-8517-780bc8ea15c4" providerId="ADAL" clId="{9254C36D-1892-44F7-B143-33138D390C31}" dt="2024-11-18T19:44:45.440" v="515" actId="404"/>
          <ac:spMkLst>
            <pc:docMk/>
            <pc:sldMk cId="3723509815" sldId="296"/>
            <ac:spMk id="2" creationId="{3B70111F-81AF-9078-2C97-34958B4DBD7C}"/>
          </ac:spMkLst>
        </pc:spChg>
        <pc:spChg chg="del">
          <ac:chgData name="Post, Tineke" userId="acaedabe-b12f-42d1-8517-780bc8ea15c4" providerId="ADAL" clId="{9254C36D-1892-44F7-B143-33138D390C31}" dt="2024-11-04T20:53:16.386" v="167" actId="478"/>
          <ac:spMkLst>
            <pc:docMk/>
            <pc:sldMk cId="3723509815" sldId="296"/>
            <ac:spMk id="2" creationId="{6DD9836F-E2F9-7362-CB5E-EDCB3C3F7225}"/>
          </ac:spMkLst>
        </pc:spChg>
        <pc:spChg chg="add mod">
          <ac:chgData name="Post, Tineke" userId="acaedabe-b12f-42d1-8517-780bc8ea15c4" providerId="ADAL" clId="{9254C36D-1892-44F7-B143-33138D390C31}" dt="2024-11-18T19:45:01.741" v="516"/>
          <ac:spMkLst>
            <pc:docMk/>
            <pc:sldMk cId="3723509815" sldId="296"/>
            <ac:spMk id="4" creationId="{63B8B207-9EA2-B290-DF06-7454379C1E3D}"/>
          </ac:spMkLst>
        </pc:spChg>
        <pc:spChg chg="add mod">
          <ac:chgData name="Post, Tineke" userId="acaedabe-b12f-42d1-8517-780bc8ea15c4" providerId="ADAL" clId="{9254C36D-1892-44F7-B143-33138D390C31}" dt="2024-11-18T19:45:01.741" v="516"/>
          <ac:spMkLst>
            <pc:docMk/>
            <pc:sldMk cId="3723509815" sldId="296"/>
            <ac:spMk id="5" creationId="{6E80DCFC-6E87-D245-2EC4-576EBB4F5785}"/>
          </ac:spMkLst>
        </pc:spChg>
        <pc:spChg chg="add del mod">
          <ac:chgData name="Post, Tineke" userId="acaedabe-b12f-42d1-8517-780bc8ea15c4" providerId="ADAL" clId="{9254C36D-1892-44F7-B143-33138D390C31}" dt="2024-11-04T20:53:20.229" v="170" actId="478"/>
          <ac:spMkLst>
            <pc:docMk/>
            <pc:sldMk cId="3723509815" sldId="296"/>
            <ac:spMk id="5" creationId="{88F261EC-80E6-A525-5EEB-702E4E2E8BDF}"/>
          </ac:spMkLst>
        </pc:spChg>
        <pc:picChg chg="add del mod">
          <ac:chgData name="Post, Tineke" userId="acaedabe-b12f-42d1-8517-780bc8ea15c4" providerId="ADAL" clId="{9254C36D-1892-44F7-B143-33138D390C31}" dt="2024-11-07T09:43:36.197" v="389" actId="478"/>
          <ac:picMkLst>
            <pc:docMk/>
            <pc:sldMk cId="3723509815" sldId="296"/>
            <ac:picMk id="6" creationId="{A57B9FA7-9339-71CF-C3CE-34D434F94259}"/>
          </ac:picMkLst>
        </pc:picChg>
      </pc:sldChg>
      <pc:sldChg chg="modSp mod modNotesTx">
        <pc:chgData name="Post, Tineke" userId="acaedabe-b12f-42d1-8517-780bc8ea15c4" providerId="ADAL" clId="{9254C36D-1892-44F7-B143-33138D390C31}" dt="2024-11-18T19:53:43.569" v="599" actId="20577"/>
        <pc:sldMkLst>
          <pc:docMk/>
          <pc:sldMk cId="1631442347" sldId="297"/>
        </pc:sldMkLst>
        <pc:spChg chg="mod">
          <ac:chgData name="Post, Tineke" userId="acaedabe-b12f-42d1-8517-780bc8ea15c4" providerId="ADAL" clId="{9254C36D-1892-44F7-B143-33138D390C31}" dt="2024-11-18T19:53:43.569" v="599" actId="20577"/>
          <ac:spMkLst>
            <pc:docMk/>
            <pc:sldMk cId="1631442347" sldId="297"/>
            <ac:spMk id="3" creationId="{B6292874-B10A-D0BA-A888-032EE9F24338}"/>
          </ac:spMkLst>
        </pc:spChg>
        <pc:spChg chg="mod">
          <ac:chgData name="Post, Tineke" userId="acaedabe-b12f-42d1-8517-780bc8ea15c4" providerId="ADAL" clId="{9254C36D-1892-44F7-B143-33138D390C31}" dt="2024-11-07T09:29:18.774" v="320" actId="1076"/>
          <ac:spMkLst>
            <pc:docMk/>
            <pc:sldMk cId="1631442347" sldId="297"/>
            <ac:spMk id="4" creationId="{C9E8965E-92BD-A91F-28CE-BFD0C8FB6AB7}"/>
          </ac:spMkLst>
        </pc:spChg>
        <pc:spChg chg="mod">
          <ac:chgData name="Post, Tineke" userId="acaedabe-b12f-42d1-8517-780bc8ea15c4" providerId="ADAL" clId="{9254C36D-1892-44F7-B143-33138D390C31}" dt="2024-11-07T09:29:25.366" v="321" actId="1076"/>
          <ac:spMkLst>
            <pc:docMk/>
            <pc:sldMk cId="1631442347" sldId="297"/>
            <ac:spMk id="5" creationId="{C7E48187-E24E-0044-A401-5845B2B97F2E}"/>
          </ac:spMkLst>
        </pc:spChg>
      </pc:sldChg>
      <pc:sldChg chg="addSp modSp mod modNotesTx">
        <pc:chgData name="Post, Tineke" userId="acaedabe-b12f-42d1-8517-780bc8ea15c4" providerId="ADAL" clId="{9254C36D-1892-44F7-B143-33138D390C31}" dt="2024-11-18T20:02:48.801" v="628"/>
        <pc:sldMkLst>
          <pc:docMk/>
          <pc:sldMk cId="3834972869" sldId="298"/>
        </pc:sldMkLst>
        <pc:graphicFrameChg chg="mod">
          <ac:chgData name="Post, Tineke" userId="acaedabe-b12f-42d1-8517-780bc8ea15c4" providerId="ADAL" clId="{9254C36D-1892-44F7-B143-33138D390C31}" dt="2024-11-18T19:57:16.956" v="616" actId="1076"/>
          <ac:graphicFrameMkLst>
            <pc:docMk/>
            <pc:sldMk cId="3834972869" sldId="298"/>
            <ac:graphicFrameMk id="5" creationId="{59F22338-27AA-35F4-4BBE-1BFDA9AAEF9C}"/>
          </ac:graphicFrameMkLst>
        </pc:graphicFrameChg>
        <pc:picChg chg="add mod">
          <ac:chgData name="Post, Tineke" userId="acaedabe-b12f-42d1-8517-780bc8ea15c4" providerId="ADAL" clId="{9254C36D-1892-44F7-B143-33138D390C31}" dt="2024-11-18T19:57:19.959" v="617" actId="1076"/>
          <ac:picMkLst>
            <pc:docMk/>
            <pc:sldMk cId="3834972869" sldId="298"/>
            <ac:picMk id="4" creationId="{5A32C6C3-504F-E58A-4B65-DA9C96CC6FBD}"/>
          </ac:picMkLst>
        </pc:picChg>
      </pc:sldChg>
      <pc:sldChg chg="addSp delSp modSp mod modNotesTx">
        <pc:chgData name="Post, Tineke" userId="acaedabe-b12f-42d1-8517-780bc8ea15c4" providerId="ADAL" clId="{9254C36D-1892-44F7-B143-33138D390C31}" dt="2024-11-18T21:23:51.805" v="1730" actId="20577"/>
        <pc:sldMkLst>
          <pc:docMk/>
          <pc:sldMk cId="2445270442" sldId="300"/>
        </pc:sldMkLst>
        <pc:spChg chg="mod">
          <ac:chgData name="Post, Tineke" userId="acaedabe-b12f-42d1-8517-780bc8ea15c4" providerId="ADAL" clId="{9254C36D-1892-44F7-B143-33138D390C31}" dt="2024-11-07T09:43:33.419" v="388" actId="1035"/>
          <ac:spMkLst>
            <pc:docMk/>
            <pc:sldMk cId="2445270442" sldId="300"/>
            <ac:spMk id="2" creationId="{B232A656-95CD-E636-B851-B073324E49D9}"/>
          </ac:spMkLst>
        </pc:spChg>
        <pc:spChg chg="mod">
          <ac:chgData name="Post, Tineke" userId="acaedabe-b12f-42d1-8517-780bc8ea15c4" providerId="ADAL" clId="{9254C36D-1892-44F7-B143-33138D390C31}" dt="2024-11-07T09:43:33.419" v="388" actId="1035"/>
          <ac:spMkLst>
            <pc:docMk/>
            <pc:sldMk cId="2445270442" sldId="300"/>
            <ac:spMk id="3" creationId="{9B9E7BD0-4548-6665-3E9D-6F79E2690203}"/>
          </ac:spMkLst>
        </pc:spChg>
        <pc:spChg chg="add mod">
          <ac:chgData name="Post, Tineke" userId="acaedabe-b12f-42d1-8517-780bc8ea15c4" providerId="ADAL" clId="{9254C36D-1892-44F7-B143-33138D390C31}" dt="2024-11-18T19:43:42.390" v="441" actId="1076"/>
          <ac:spMkLst>
            <pc:docMk/>
            <pc:sldMk cId="2445270442" sldId="300"/>
            <ac:spMk id="5" creationId="{06D33241-C73E-A9A6-0F61-6797B6FBE598}"/>
          </ac:spMkLst>
        </pc:spChg>
        <pc:picChg chg="add del mod">
          <ac:chgData name="Post, Tineke" userId="acaedabe-b12f-42d1-8517-780bc8ea15c4" providerId="ADAL" clId="{9254C36D-1892-44F7-B143-33138D390C31}" dt="2024-11-07T09:43:23.580" v="367" actId="478"/>
          <ac:picMkLst>
            <pc:docMk/>
            <pc:sldMk cId="2445270442" sldId="300"/>
            <ac:picMk id="4" creationId="{911DC410-6399-BAC7-07C1-7CCEFB11EC12}"/>
          </ac:picMkLst>
        </pc:picChg>
      </pc:sldChg>
      <pc:sldChg chg="addSp delSp modSp mod delAnim modAnim modNotesTx">
        <pc:chgData name="Post, Tineke" userId="acaedabe-b12f-42d1-8517-780bc8ea15c4" providerId="ADAL" clId="{9254C36D-1892-44F7-B143-33138D390C31}" dt="2024-11-18T20:31:29.575" v="905" actId="14100"/>
        <pc:sldMkLst>
          <pc:docMk/>
          <pc:sldMk cId="2698498113" sldId="301"/>
        </pc:sldMkLst>
        <pc:spChg chg="mod">
          <ac:chgData name="Post, Tineke" userId="acaedabe-b12f-42d1-8517-780bc8ea15c4" providerId="ADAL" clId="{9254C36D-1892-44F7-B143-33138D390C31}" dt="2024-11-18T20:29:38.972" v="895" actId="313"/>
          <ac:spMkLst>
            <pc:docMk/>
            <pc:sldMk cId="2698498113" sldId="301"/>
            <ac:spMk id="4" creationId="{9342FA78-5530-7DA2-5313-D12A2EDB44A8}"/>
          </ac:spMkLst>
        </pc:spChg>
        <pc:picChg chg="add del mod">
          <ac:chgData name="Post, Tineke" userId="acaedabe-b12f-42d1-8517-780bc8ea15c4" providerId="ADAL" clId="{9254C36D-1892-44F7-B143-33138D390C31}" dt="2024-11-06T07:18:29.692" v="189" actId="478"/>
          <ac:picMkLst>
            <pc:docMk/>
            <pc:sldMk cId="2698498113" sldId="301"/>
            <ac:picMk id="5" creationId="{18955C55-4475-A2E0-96F2-C92C0B2A7E2A}"/>
          </ac:picMkLst>
        </pc:picChg>
        <pc:picChg chg="add del mod">
          <ac:chgData name="Post, Tineke" userId="acaedabe-b12f-42d1-8517-780bc8ea15c4" providerId="ADAL" clId="{9254C36D-1892-44F7-B143-33138D390C31}" dt="2024-11-18T20:30:15.752" v="901" actId="478"/>
          <ac:picMkLst>
            <pc:docMk/>
            <pc:sldMk cId="2698498113" sldId="301"/>
            <ac:picMk id="5" creationId="{94914172-A112-0AA4-BB24-50301D8F30EC}"/>
          </ac:picMkLst>
        </pc:picChg>
        <pc:picChg chg="add mod">
          <ac:chgData name="Post, Tineke" userId="acaedabe-b12f-42d1-8517-780bc8ea15c4" providerId="ADAL" clId="{9254C36D-1892-44F7-B143-33138D390C31}" dt="2024-11-18T20:15:09.946" v="635" actId="962"/>
          <ac:picMkLst>
            <pc:docMk/>
            <pc:sldMk cId="2698498113" sldId="301"/>
            <ac:picMk id="7" creationId="{14427BC7-0D66-DBA5-A563-53195710CEA5}"/>
          </ac:picMkLst>
        </pc:picChg>
        <pc:picChg chg="del">
          <ac:chgData name="Post, Tineke" userId="acaedabe-b12f-42d1-8517-780bc8ea15c4" providerId="ADAL" clId="{9254C36D-1892-44F7-B143-33138D390C31}" dt="2024-11-06T07:10:56.793" v="172" actId="478"/>
          <ac:picMkLst>
            <pc:docMk/>
            <pc:sldMk cId="2698498113" sldId="301"/>
            <ac:picMk id="7" creationId="{C0EE5925-55C1-0A6E-071A-4DF9D536FBFA}"/>
          </ac:picMkLst>
        </pc:picChg>
        <pc:picChg chg="add del mod">
          <ac:chgData name="Post, Tineke" userId="acaedabe-b12f-42d1-8517-780bc8ea15c4" providerId="ADAL" clId="{9254C36D-1892-44F7-B143-33138D390C31}" dt="2024-11-18T20:14:52.448" v="631" actId="478"/>
          <ac:picMkLst>
            <pc:docMk/>
            <pc:sldMk cId="2698498113" sldId="301"/>
            <ac:picMk id="8" creationId="{FA86912C-6F93-6933-67C2-4EAD222AB927}"/>
          </ac:picMkLst>
        </pc:picChg>
        <pc:picChg chg="add mod">
          <ac:chgData name="Post, Tineke" userId="acaedabe-b12f-42d1-8517-780bc8ea15c4" providerId="ADAL" clId="{9254C36D-1892-44F7-B143-33138D390C31}" dt="2024-11-18T20:26:06.243" v="793" actId="1076"/>
          <ac:picMkLst>
            <pc:docMk/>
            <pc:sldMk cId="2698498113" sldId="301"/>
            <ac:picMk id="11" creationId="{F19134A6-7341-74D2-A154-783AF44E2A00}"/>
          </ac:picMkLst>
        </pc:picChg>
        <pc:picChg chg="add del mod">
          <ac:chgData name="Post, Tineke" userId="acaedabe-b12f-42d1-8517-780bc8ea15c4" providerId="ADAL" clId="{9254C36D-1892-44F7-B143-33138D390C31}" dt="2024-11-18T20:14:48.859" v="630" actId="478"/>
          <ac:picMkLst>
            <pc:docMk/>
            <pc:sldMk cId="2698498113" sldId="301"/>
            <ac:picMk id="12" creationId="{B6F70237-24F3-8487-60C6-8422085A87CD}"/>
          </ac:picMkLst>
        </pc:picChg>
        <pc:picChg chg="add mod">
          <ac:chgData name="Post, Tineke" userId="acaedabe-b12f-42d1-8517-780bc8ea15c4" providerId="ADAL" clId="{9254C36D-1892-44F7-B143-33138D390C31}" dt="2024-11-06T07:29:28.041" v="292"/>
          <ac:picMkLst>
            <pc:docMk/>
            <pc:sldMk cId="2698498113" sldId="301"/>
            <ac:picMk id="14" creationId="{B5DD07FC-9B76-E134-E4E7-D6E05050C3B4}"/>
          </ac:picMkLst>
        </pc:picChg>
        <pc:picChg chg="add del mod">
          <ac:chgData name="Post, Tineke" userId="acaedabe-b12f-42d1-8517-780bc8ea15c4" providerId="ADAL" clId="{9254C36D-1892-44F7-B143-33138D390C31}" dt="2024-11-18T20:19:36.655" v="687" actId="478"/>
          <ac:picMkLst>
            <pc:docMk/>
            <pc:sldMk cId="2698498113" sldId="301"/>
            <ac:picMk id="15" creationId="{2F64D8DE-BBC4-AFA0-14B4-0A0496E01FCD}"/>
          </ac:picMkLst>
        </pc:picChg>
        <pc:picChg chg="add del mod">
          <ac:chgData name="Post, Tineke" userId="acaedabe-b12f-42d1-8517-780bc8ea15c4" providerId="ADAL" clId="{9254C36D-1892-44F7-B143-33138D390C31}" dt="2024-11-18T20:20:11.246" v="693" actId="478"/>
          <ac:picMkLst>
            <pc:docMk/>
            <pc:sldMk cId="2698498113" sldId="301"/>
            <ac:picMk id="17" creationId="{E6FC1CB4-DDE7-2FE4-BAC2-0758588012BB}"/>
          </ac:picMkLst>
        </pc:picChg>
        <pc:picChg chg="add mod">
          <ac:chgData name="Post, Tineke" userId="acaedabe-b12f-42d1-8517-780bc8ea15c4" providerId="ADAL" clId="{9254C36D-1892-44F7-B143-33138D390C31}" dt="2024-11-18T20:26:18.339" v="794" actId="1076"/>
          <ac:picMkLst>
            <pc:docMk/>
            <pc:sldMk cId="2698498113" sldId="301"/>
            <ac:picMk id="21" creationId="{BBE27282-3A14-7C88-D933-1AE475F4EBE5}"/>
          </ac:picMkLst>
        </pc:picChg>
        <pc:picChg chg="add mod">
          <ac:chgData name="Post, Tineke" userId="acaedabe-b12f-42d1-8517-780bc8ea15c4" providerId="ADAL" clId="{9254C36D-1892-44F7-B143-33138D390C31}" dt="2024-11-18T20:29:00.910" v="857" actId="27614"/>
          <ac:picMkLst>
            <pc:docMk/>
            <pc:sldMk cId="2698498113" sldId="301"/>
            <ac:picMk id="25" creationId="{35582863-1F6F-4CAE-1777-DE3968924ABB}"/>
          </ac:picMkLst>
        </pc:picChg>
        <pc:cxnChg chg="add mod ord">
          <ac:chgData name="Post, Tineke" userId="acaedabe-b12f-42d1-8517-780bc8ea15c4" providerId="ADAL" clId="{9254C36D-1892-44F7-B143-33138D390C31}" dt="2024-11-18T20:30:02.198" v="899" actId="14100"/>
          <ac:cxnSpMkLst>
            <pc:docMk/>
            <pc:sldMk cId="2698498113" sldId="301"/>
            <ac:cxnSpMk id="6" creationId="{EF1D1EA0-22F9-9625-A99F-3BDD8232705C}"/>
          </ac:cxnSpMkLst>
        </pc:cxnChg>
        <pc:cxnChg chg="mod ord">
          <ac:chgData name="Post, Tineke" userId="acaedabe-b12f-42d1-8517-780bc8ea15c4" providerId="ADAL" clId="{9254C36D-1892-44F7-B143-33138D390C31}" dt="2024-11-18T20:18:26.151" v="680" actId="166"/>
          <ac:cxnSpMkLst>
            <pc:docMk/>
            <pc:sldMk cId="2698498113" sldId="301"/>
            <ac:cxnSpMk id="9" creationId="{AD9099B3-9CEF-6A45-1417-5F605AFCDA60}"/>
          </ac:cxnSpMkLst>
        </pc:cxnChg>
        <pc:cxnChg chg="add mod">
          <ac:chgData name="Post, Tineke" userId="acaedabe-b12f-42d1-8517-780bc8ea15c4" providerId="ADAL" clId="{9254C36D-1892-44F7-B143-33138D390C31}" dt="2024-11-18T20:31:29.575" v="905" actId="14100"/>
          <ac:cxnSpMkLst>
            <pc:docMk/>
            <pc:sldMk cId="2698498113" sldId="301"/>
            <ac:cxnSpMk id="18" creationId="{62773417-3F90-06FF-8FE6-5774CA0C9A52}"/>
          </ac:cxnSpMkLst>
        </pc:cxnChg>
        <pc:cxnChg chg="add mod">
          <ac:chgData name="Post, Tineke" userId="acaedabe-b12f-42d1-8517-780bc8ea15c4" providerId="ADAL" clId="{9254C36D-1892-44F7-B143-33138D390C31}" dt="2024-11-18T20:30:39.422" v="902" actId="14100"/>
          <ac:cxnSpMkLst>
            <pc:docMk/>
            <pc:sldMk cId="2698498113" sldId="301"/>
            <ac:cxnSpMk id="22" creationId="{A9B9416B-2971-374E-4FBC-5FF9C05A24F3}"/>
          </ac:cxnSpMkLst>
        </pc:cxnChg>
      </pc:sldChg>
      <pc:sldChg chg="delSp del mod">
        <pc:chgData name="Post, Tineke" userId="acaedabe-b12f-42d1-8517-780bc8ea15c4" providerId="ADAL" clId="{9254C36D-1892-44F7-B143-33138D390C31}" dt="2024-11-18T21:01:02.461" v="1503" actId="47"/>
        <pc:sldMkLst>
          <pc:docMk/>
          <pc:sldMk cId="169975944" sldId="302"/>
        </pc:sldMkLst>
        <pc:picChg chg="del">
          <ac:chgData name="Post, Tineke" userId="acaedabe-b12f-42d1-8517-780bc8ea15c4" providerId="ADAL" clId="{9254C36D-1892-44F7-B143-33138D390C31}" dt="2024-11-06T07:30:06.895" v="317" actId="478"/>
          <ac:picMkLst>
            <pc:docMk/>
            <pc:sldMk cId="169975944" sldId="302"/>
            <ac:picMk id="5" creationId="{282E3541-1469-FCC5-F1F7-A9E94136CC05}"/>
          </ac:picMkLst>
        </pc:picChg>
      </pc:sldChg>
      <pc:sldChg chg="delSp modSp del mod delAnim modAnim">
        <pc:chgData name="Post, Tineke" userId="acaedabe-b12f-42d1-8517-780bc8ea15c4" providerId="ADAL" clId="{9254C36D-1892-44F7-B143-33138D390C31}" dt="2024-11-07T09:39:06.486" v="365" actId="47"/>
        <pc:sldMkLst>
          <pc:docMk/>
          <pc:sldMk cId="2983635106" sldId="303"/>
        </pc:sldMkLst>
        <pc:picChg chg="del mod ord">
          <ac:chgData name="Post, Tineke" userId="acaedabe-b12f-42d1-8517-780bc8ea15c4" providerId="ADAL" clId="{9254C36D-1892-44F7-B143-33138D390C31}" dt="2024-11-06T07:31:05.730" v="318" actId="478"/>
          <ac:picMkLst>
            <pc:docMk/>
            <pc:sldMk cId="2983635106" sldId="303"/>
            <ac:picMk id="5" creationId="{3D084C4F-F8DD-0436-ED3B-953B7DCBCA82}"/>
          </ac:picMkLst>
        </pc:picChg>
        <pc:picChg chg="del mod">
          <ac:chgData name="Post, Tineke" userId="acaedabe-b12f-42d1-8517-780bc8ea15c4" providerId="ADAL" clId="{9254C36D-1892-44F7-B143-33138D390C31}" dt="2024-11-06T07:31:07.318" v="319" actId="478"/>
          <ac:picMkLst>
            <pc:docMk/>
            <pc:sldMk cId="2983635106" sldId="303"/>
            <ac:picMk id="6" creationId="{B0D0AD82-CF53-9B22-019F-2E4DF8975044}"/>
          </ac:picMkLst>
        </pc:picChg>
        <pc:cxnChg chg="ord">
          <ac:chgData name="Post, Tineke" userId="acaedabe-b12f-42d1-8517-780bc8ea15c4" providerId="ADAL" clId="{9254C36D-1892-44F7-B143-33138D390C31}" dt="2024-11-04T20:47:58.103" v="83" actId="166"/>
          <ac:cxnSpMkLst>
            <pc:docMk/>
            <pc:sldMk cId="2983635106" sldId="303"/>
            <ac:cxnSpMk id="7" creationId="{EB1BAAE7-93BA-48F7-93E6-C3B962E4F754}"/>
          </ac:cxnSpMkLst>
        </pc:cxnChg>
        <pc:cxnChg chg="ord">
          <ac:chgData name="Post, Tineke" userId="acaedabe-b12f-42d1-8517-780bc8ea15c4" providerId="ADAL" clId="{9254C36D-1892-44F7-B143-33138D390C31}" dt="2024-11-04T20:46:26.660" v="77" actId="166"/>
          <ac:cxnSpMkLst>
            <pc:docMk/>
            <pc:sldMk cId="2983635106" sldId="303"/>
            <ac:cxnSpMk id="9" creationId="{65CB799B-7F75-74D0-1934-6EC1088CFECF}"/>
          </ac:cxnSpMkLst>
        </pc:cxnChg>
      </pc:sldChg>
      <pc:sldChg chg="del modAnim">
        <pc:chgData name="Post, Tineke" userId="acaedabe-b12f-42d1-8517-780bc8ea15c4" providerId="ADAL" clId="{9254C36D-1892-44F7-B143-33138D390C31}" dt="2024-11-07T09:38:53.962" v="364" actId="47"/>
        <pc:sldMkLst>
          <pc:docMk/>
          <pc:sldMk cId="927700797" sldId="304"/>
        </pc:sldMkLst>
      </pc:sldChg>
      <pc:sldChg chg="del">
        <pc:chgData name="Post, Tineke" userId="acaedabe-b12f-42d1-8517-780bc8ea15c4" providerId="ADAL" clId="{9254C36D-1892-44F7-B143-33138D390C31}" dt="2024-11-18T21:01:07.752" v="1504" actId="47"/>
        <pc:sldMkLst>
          <pc:docMk/>
          <pc:sldMk cId="28937710" sldId="305"/>
        </pc:sldMkLst>
      </pc:sldChg>
      <pc:sldChg chg="modSp del mod">
        <pc:chgData name="Post, Tineke" userId="acaedabe-b12f-42d1-8517-780bc8ea15c4" providerId="ADAL" clId="{9254C36D-1892-44F7-B143-33138D390C31}" dt="2024-11-18T21:01:11.853" v="1505" actId="47"/>
        <pc:sldMkLst>
          <pc:docMk/>
          <pc:sldMk cId="4126370616" sldId="306"/>
        </pc:sldMkLst>
        <pc:spChg chg="mod">
          <ac:chgData name="Post, Tineke" userId="acaedabe-b12f-42d1-8517-780bc8ea15c4" providerId="ADAL" clId="{9254C36D-1892-44F7-B143-33138D390C31}" dt="2024-11-04T20:51:19.450" v="146" actId="27636"/>
          <ac:spMkLst>
            <pc:docMk/>
            <pc:sldMk cId="4126370616" sldId="306"/>
            <ac:spMk id="2" creationId="{485DBB29-6F1B-FC07-579C-09A10C090926}"/>
          </ac:spMkLst>
        </pc:spChg>
        <pc:spChg chg="mod">
          <ac:chgData name="Post, Tineke" userId="acaedabe-b12f-42d1-8517-780bc8ea15c4" providerId="ADAL" clId="{9254C36D-1892-44F7-B143-33138D390C31}" dt="2024-11-04T20:50:59.792" v="137" actId="21"/>
          <ac:spMkLst>
            <pc:docMk/>
            <pc:sldMk cId="4126370616" sldId="306"/>
            <ac:spMk id="4" creationId="{02552220-5102-1327-3F63-9EF4474368E6}"/>
          </ac:spMkLst>
        </pc:spChg>
      </pc:sldChg>
      <pc:sldChg chg="del">
        <pc:chgData name="Post, Tineke" userId="acaedabe-b12f-42d1-8517-780bc8ea15c4" providerId="ADAL" clId="{9254C36D-1892-44F7-B143-33138D390C31}" dt="2024-11-18T21:01:16.408" v="1506" actId="47"/>
        <pc:sldMkLst>
          <pc:docMk/>
          <pc:sldMk cId="3862841805" sldId="307"/>
        </pc:sldMkLst>
      </pc:sldChg>
      <pc:sldChg chg="modSp modAnim">
        <pc:chgData name="Post, Tineke" userId="acaedabe-b12f-42d1-8517-780bc8ea15c4" providerId="ADAL" clId="{9254C36D-1892-44F7-B143-33138D390C31}" dt="2024-11-18T19:44:31.861" v="500" actId="20577"/>
        <pc:sldMkLst>
          <pc:docMk/>
          <pc:sldMk cId="2357875007" sldId="308"/>
        </pc:sldMkLst>
        <pc:spChg chg="mod">
          <ac:chgData name="Post, Tineke" userId="acaedabe-b12f-42d1-8517-780bc8ea15c4" providerId="ADAL" clId="{9254C36D-1892-44F7-B143-33138D390C31}" dt="2024-11-18T19:44:31.861" v="500" actId="20577"/>
          <ac:spMkLst>
            <pc:docMk/>
            <pc:sldMk cId="2357875007" sldId="308"/>
            <ac:spMk id="6" creationId="{5692699C-7F6D-53E9-5375-D9A4D94FA1BB}"/>
          </ac:spMkLst>
        </pc:spChg>
      </pc:sldChg>
      <pc:sldChg chg="modSp mod">
        <pc:chgData name="Post, Tineke" userId="acaedabe-b12f-42d1-8517-780bc8ea15c4" providerId="ADAL" clId="{9254C36D-1892-44F7-B143-33138D390C31}" dt="2024-11-18T21:02:10.870" v="1573" actId="1076"/>
        <pc:sldMkLst>
          <pc:docMk/>
          <pc:sldMk cId="1471749027" sldId="309"/>
        </pc:sldMkLst>
        <pc:spChg chg="mod">
          <ac:chgData name="Post, Tineke" userId="acaedabe-b12f-42d1-8517-780bc8ea15c4" providerId="ADAL" clId="{9254C36D-1892-44F7-B143-33138D390C31}" dt="2024-11-04T20:52:28.244" v="166" actId="20577"/>
          <ac:spMkLst>
            <pc:docMk/>
            <pc:sldMk cId="1471749027" sldId="309"/>
            <ac:spMk id="4" creationId="{D869C131-B62B-F1A2-EBFD-7DC20DA6E858}"/>
          </ac:spMkLst>
        </pc:spChg>
        <pc:spChg chg="mod">
          <ac:chgData name="Post, Tineke" userId="acaedabe-b12f-42d1-8517-780bc8ea15c4" providerId="ADAL" clId="{9254C36D-1892-44F7-B143-33138D390C31}" dt="2024-11-18T21:02:06.602" v="1572" actId="20577"/>
          <ac:spMkLst>
            <pc:docMk/>
            <pc:sldMk cId="1471749027" sldId="309"/>
            <ac:spMk id="6" creationId="{4D065DAE-426D-C5E0-A266-5A41810F7DD3}"/>
          </ac:spMkLst>
        </pc:spChg>
        <pc:picChg chg="mod">
          <ac:chgData name="Post, Tineke" userId="acaedabe-b12f-42d1-8517-780bc8ea15c4" providerId="ADAL" clId="{9254C36D-1892-44F7-B143-33138D390C31}" dt="2024-11-18T21:02:10.870" v="1573" actId="1076"/>
          <ac:picMkLst>
            <pc:docMk/>
            <pc:sldMk cId="1471749027" sldId="309"/>
            <ac:picMk id="2" creationId="{E698CB00-ED55-7B99-E9E3-E148C38AEE89}"/>
          </ac:picMkLst>
        </pc:picChg>
      </pc:sldChg>
      <pc:sldChg chg="modSp">
        <pc:chgData name="Post, Tineke" userId="acaedabe-b12f-42d1-8517-780bc8ea15c4" providerId="ADAL" clId="{9254C36D-1892-44F7-B143-33138D390C31}" dt="2024-11-18T21:01:44.266" v="1539" actId="20577"/>
        <pc:sldMkLst>
          <pc:docMk/>
          <pc:sldMk cId="3070253375" sldId="310"/>
        </pc:sldMkLst>
        <pc:spChg chg="mod">
          <ac:chgData name="Post, Tineke" userId="acaedabe-b12f-42d1-8517-780bc8ea15c4" providerId="ADAL" clId="{9254C36D-1892-44F7-B143-33138D390C31}" dt="2024-11-18T21:01:44.266" v="1539" actId="20577"/>
          <ac:spMkLst>
            <pc:docMk/>
            <pc:sldMk cId="3070253375" sldId="310"/>
            <ac:spMk id="4" creationId="{9BCB5DA9-635A-44D4-E69B-B2008788F958}"/>
          </ac:spMkLst>
        </pc:spChg>
      </pc:sldChg>
      <pc:sldChg chg="modSp">
        <pc:chgData name="Post, Tineke" userId="acaedabe-b12f-42d1-8517-780bc8ea15c4" providerId="ADAL" clId="{9254C36D-1892-44F7-B143-33138D390C31}" dt="2024-11-18T21:01:32.040" v="1532" actId="20577"/>
        <pc:sldMkLst>
          <pc:docMk/>
          <pc:sldMk cId="67925418" sldId="311"/>
        </pc:sldMkLst>
        <pc:spChg chg="mod">
          <ac:chgData name="Post, Tineke" userId="acaedabe-b12f-42d1-8517-780bc8ea15c4" providerId="ADAL" clId="{9254C36D-1892-44F7-B143-33138D390C31}" dt="2024-11-18T21:01:32.040" v="1532" actId="20577"/>
          <ac:spMkLst>
            <pc:docMk/>
            <pc:sldMk cId="67925418" sldId="311"/>
            <ac:spMk id="3" creationId="{C72C4534-0F18-5B55-8B23-DB9F50BA2BEC}"/>
          </ac:spMkLst>
        </pc:spChg>
      </pc:sldChg>
      <pc:sldChg chg="addSp delSp modSp new mod modAnim">
        <pc:chgData name="Post, Tineke" userId="acaedabe-b12f-42d1-8517-780bc8ea15c4" providerId="ADAL" clId="{9254C36D-1892-44F7-B143-33138D390C31}" dt="2024-11-18T21:00:23.163" v="1502" actId="166"/>
        <pc:sldMkLst>
          <pc:docMk/>
          <pc:sldMk cId="1960492601" sldId="314"/>
        </pc:sldMkLst>
        <pc:spChg chg="mod">
          <ac:chgData name="Post, Tineke" userId="acaedabe-b12f-42d1-8517-780bc8ea15c4" providerId="ADAL" clId="{9254C36D-1892-44F7-B143-33138D390C31}" dt="2024-11-18T20:34:01.698" v="907"/>
          <ac:spMkLst>
            <pc:docMk/>
            <pc:sldMk cId="1960492601" sldId="314"/>
            <ac:spMk id="2" creationId="{E7CE9DF9-457D-5879-1E4D-BD1AFCC4E286}"/>
          </ac:spMkLst>
        </pc:spChg>
        <pc:spChg chg="del mod">
          <ac:chgData name="Post, Tineke" userId="acaedabe-b12f-42d1-8517-780bc8ea15c4" providerId="ADAL" clId="{9254C36D-1892-44F7-B143-33138D390C31}" dt="2024-11-18T20:34:38.924" v="909"/>
          <ac:spMkLst>
            <pc:docMk/>
            <pc:sldMk cId="1960492601" sldId="314"/>
            <ac:spMk id="3" creationId="{E736B81F-AFFF-0C3F-4008-178C03E35DBD}"/>
          </ac:spMkLst>
        </pc:spChg>
        <pc:spChg chg="add mod">
          <ac:chgData name="Post, Tineke" userId="acaedabe-b12f-42d1-8517-780bc8ea15c4" providerId="ADAL" clId="{9254C36D-1892-44F7-B143-33138D390C31}" dt="2024-11-18T20:59:30.002" v="1497" actId="1076"/>
          <ac:spMkLst>
            <pc:docMk/>
            <pc:sldMk cId="1960492601" sldId="314"/>
            <ac:spMk id="6" creationId="{7164D638-80D5-A983-8069-F7055F9A5500}"/>
          </ac:spMkLst>
        </pc:spChg>
        <pc:spChg chg="add mod">
          <ac:chgData name="Post, Tineke" userId="acaedabe-b12f-42d1-8517-780bc8ea15c4" providerId="ADAL" clId="{9254C36D-1892-44F7-B143-33138D390C31}" dt="2024-11-18T20:45:43.436" v="1159" actId="207"/>
          <ac:spMkLst>
            <pc:docMk/>
            <pc:sldMk cId="1960492601" sldId="314"/>
            <ac:spMk id="14" creationId="{E7F34C4B-54DD-C6CB-8262-7F9E29537DFE}"/>
          </ac:spMkLst>
        </pc:spChg>
        <pc:picChg chg="add mod">
          <ac:chgData name="Post, Tineke" userId="acaedabe-b12f-42d1-8517-780bc8ea15c4" providerId="ADAL" clId="{9254C36D-1892-44F7-B143-33138D390C31}" dt="2024-11-18T20:34:45.439" v="913" actId="962"/>
          <ac:picMkLst>
            <pc:docMk/>
            <pc:sldMk cId="1960492601" sldId="314"/>
            <ac:picMk id="5" creationId="{200B2A85-80B2-3E63-E659-D4F047D08DB3}"/>
          </ac:picMkLst>
        </pc:picChg>
        <pc:picChg chg="add mod">
          <ac:chgData name="Post, Tineke" userId="acaedabe-b12f-42d1-8517-780bc8ea15c4" providerId="ADAL" clId="{9254C36D-1892-44F7-B143-33138D390C31}" dt="2024-11-18T20:48:12.379" v="1180" actId="1076"/>
          <ac:picMkLst>
            <pc:docMk/>
            <pc:sldMk cId="1960492601" sldId="314"/>
            <ac:picMk id="11" creationId="{2C78EB9A-8D7C-10D2-C72F-B2F571C40641}"/>
          </ac:picMkLst>
        </pc:picChg>
        <pc:picChg chg="add mod">
          <ac:chgData name="Post, Tineke" userId="acaedabe-b12f-42d1-8517-780bc8ea15c4" providerId="ADAL" clId="{9254C36D-1892-44F7-B143-33138D390C31}" dt="2024-11-18T20:49:11.764" v="1187" actId="1076"/>
          <ac:picMkLst>
            <pc:docMk/>
            <pc:sldMk cId="1960492601" sldId="314"/>
            <ac:picMk id="13" creationId="{95A87970-397A-B00E-EDC1-CB2B02EC8529}"/>
          </ac:picMkLst>
        </pc:picChg>
        <pc:picChg chg="add mod ord">
          <ac:chgData name="Post, Tineke" userId="acaedabe-b12f-42d1-8517-780bc8ea15c4" providerId="ADAL" clId="{9254C36D-1892-44F7-B143-33138D390C31}" dt="2024-11-18T21:00:13.133" v="1500" actId="166"/>
          <ac:picMkLst>
            <pc:docMk/>
            <pc:sldMk cId="1960492601" sldId="314"/>
            <ac:picMk id="18" creationId="{1F8B2F36-F4CD-2243-DC2A-560F632BC78E}"/>
          </ac:picMkLst>
        </pc:picChg>
        <pc:picChg chg="add mod">
          <ac:chgData name="Post, Tineke" userId="acaedabe-b12f-42d1-8517-780bc8ea15c4" providerId="ADAL" clId="{9254C36D-1892-44F7-B143-33138D390C31}" dt="2024-11-18T21:00:16.644" v="1501" actId="1076"/>
          <ac:picMkLst>
            <pc:docMk/>
            <pc:sldMk cId="1960492601" sldId="314"/>
            <ac:picMk id="22" creationId="{DA6DF5F4-1880-35B9-CAA6-F2289FC7C4AD}"/>
          </ac:picMkLst>
        </pc:picChg>
        <pc:cxnChg chg="add mod ord">
          <ac:chgData name="Post, Tineke" userId="acaedabe-b12f-42d1-8517-780bc8ea15c4" providerId="ADAL" clId="{9254C36D-1892-44F7-B143-33138D390C31}" dt="2024-11-18T20:59:34.759" v="1498" actId="14100"/>
          <ac:cxnSpMkLst>
            <pc:docMk/>
            <pc:sldMk cId="1960492601" sldId="314"/>
            <ac:cxnSpMk id="7" creationId="{B4A95FE3-523A-B5A0-0A52-73C21B634E7F}"/>
          </ac:cxnSpMkLst>
        </pc:cxnChg>
        <pc:cxnChg chg="add mod">
          <ac:chgData name="Post, Tineke" userId="acaedabe-b12f-42d1-8517-780bc8ea15c4" providerId="ADAL" clId="{9254C36D-1892-44F7-B143-33138D390C31}" dt="2024-11-18T20:47:37.220" v="1173" actId="14100"/>
          <ac:cxnSpMkLst>
            <pc:docMk/>
            <pc:sldMk cId="1960492601" sldId="314"/>
            <ac:cxnSpMk id="15" creationId="{98F878F2-5E8B-1B77-34FD-8CAF01353181}"/>
          </ac:cxnSpMkLst>
        </pc:cxnChg>
        <pc:cxnChg chg="add mod ord">
          <ac:chgData name="Post, Tineke" userId="acaedabe-b12f-42d1-8517-780bc8ea15c4" providerId="ADAL" clId="{9254C36D-1892-44F7-B143-33138D390C31}" dt="2024-11-18T21:00:23.163" v="1502" actId="166"/>
          <ac:cxnSpMkLst>
            <pc:docMk/>
            <pc:sldMk cId="1960492601" sldId="314"/>
            <ac:cxnSpMk id="19" creationId="{CF96F7AD-D334-1F4A-2B3C-17B3558A7054}"/>
          </ac:cxnSpMkLst>
        </pc:cxnChg>
      </pc:sldChg>
      <pc:sldChg chg="delSp modSp add del mod">
        <pc:chgData name="Post, Tineke" userId="acaedabe-b12f-42d1-8517-780bc8ea15c4" providerId="ADAL" clId="{9254C36D-1892-44F7-B143-33138D390C31}" dt="2024-11-06T07:30:04.207" v="316" actId="47"/>
        <pc:sldMkLst>
          <pc:docMk/>
          <pc:sldMk cId="3677938904" sldId="314"/>
        </pc:sldMkLst>
        <pc:spChg chg="mod">
          <ac:chgData name="Post, Tineke" userId="acaedabe-b12f-42d1-8517-780bc8ea15c4" providerId="ADAL" clId="{9254C36D-1892-44F7-B143-33138D390C31}" dt="2024-11-06T07:29:33.293" v="293" actId="1076"/>
          <ac:spMkLst>
            <pc:docMk/>
            <pc:sldMk cId="3677938904" sldId="314"/>
            <ac:spMk id="4" creationId="{A30DF159-A19B-737D-C602-3CE3FB8E18A8}"/>
          </ac:spMkLst>
        </pc:spChg>
        <pc:picChg chg="del">
          <ac:chgData name="Post, Tineke" userId="acaedabe-b12f-42d1-8517-780bc8ea15c4" providerId="ADAL" clId="{9254C36D-1892-44F7-B143-33138D390C31}" dt="2024-11-06T07:28:27.157" v="285" actId="478"/>
          <ac:picMkLst>
            <pc:docMk/>
            <pc:sldMk cId="3677938904" sldId="314"/>
            <ac:picMk id="8" creationId="{FA89AA36-EEF3-A21D-EEEF-5D61C232F60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8C73D-A68C-414B-B9CD-EF34C939DE0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CC5F2AEE-8449-4862-93EC-B5C6CDE40672}">
      <dgm:prSet/>
      <dgm:spPr/>
      <dgm:t>
        <a:bodyPr/>
        <a:lstStyle/>
        <a:p>
          <a:r>
            <a:rPr lang="nl-NL" b="1" dirty="0"/>
            <a:t>Download </a:t>
          </a:r>
          <a:r>
            <a:rPr lang="nl-NL" b="1" dirty="0" err="1"/>
            <a:t>Copilot</a:t>
          </a:r>
          <a:r>
            <a:rPr lang="nl-NL" b="1" dirty="0"/>
            <a:t>:</a:t>
          </a:r>
        </a:p>
        <a:p>
          <a:r>
            <a:rPr lang="nl-NL" dirty="0"/>
            <a:t>Installeer de app op je smartphone.</a:t>
          </a:r>
          <a:endParaRPr lang="en-US" dirty="0"/>
        </a:p>
      </dgm:t>
    </dgm:pt>
    <dgm:pt modelId="{C91F5285-08C9-41E2-B5AA-3FE6EBB4E858}" type="parTrans" cxnId="{50DF9578-816D-4CEB-9BE4-A749E3AB103E}">
      <dgm:prSet/>
      <dgm:spPr/>
      <dgm:t>
        <a:bodyPr/>
        <a:lstStyle/>
        <a:p>
          <a:endParaRPr lang="en-US"/>
        </a:p>
      </dgm:t>
    </dgm:pt>
    <dgm:pt modelId="{2F01B563-D018-4D63-99F4-A54204AB8BB5}" type="sibTrans" cxnId="{50DF9578-816D-4CEB-9BE4-A749E3AB103E}">
      <dgm:prSet/>
      <dgm:spPr/>
      <dgm:t>
        <a:bodyPr/>
        <a:lstStyle/>
        <a:p>
          <a:endParaRPr lang="en-US"/>
        </a:p>
      </dgm:t>
    </dgm:pt>
    <dgm:pt modelId="{78E5ED28-E335-46E3-99D4-92A62790F7F3}" type="pres">
      <dgm:prSet presAssocID="{2138C73D-A68C-414B-B9CD-EF34C939DE0B}" presName="diagram" presStyleCnt="0">
        <dgm:presLayoutVars>
          <dgm:dir/>
          <dgm:resizeHandles val="exact"/>
        </dgm:presLayoutVars>
      </dgm:prSet>
      <dgm:spPr/>
    </dgm:pt>
    <dgm:pt modelId="{DCFD9C77-80D1-4C07-9167-9744818AADD3}" type="pres">
      <dgm:prSet presAssocID="{CC5F2AEE-8449-4862-93EC-B5C6CDE40672}" presName="node" presStyleLbl="node1" presStyleIdx="0" presStyleCnt="1" custLinFactNeighborY="1361">
        <dgm:presLayoutVars>
          <dgm:bulletEnabled val="1"/>
        </dgm:presLayoutVars>
      </dgm:prSet>
      <dgm:spPr/>
    </dgm:pt>
  </dgm:ptLst>
  <dgm:cxnLst>
    <dgm:cxn modelId="{A5C8741A-5BA8-4795-BD4B-431D3C7098E1}" type="presOf" srcId="{2138C73D-A68C-414B-B9CD-EF34C939DE0B}" destId="{78E5ED28-E335-46E3-99D4-92A62790F7F3}" srcOrd="0" destOrd="0" presId="urn:microsoft.com/office/officeart/2005/8/layout/default"/>
    <dgm:cxn modelId="{50DF9578-816D-4CEB-9BE4-A749E3AB103E}" srcId="{2138C73D-A68C-414B-B9CD-EF34C939DE0B}" destId="{CC5F2AEE-8449-4862-93EC-B5C6CDE40672}" srcOrd="0" destOrd="0" parTransId="{C91F5285-08C9-41E2-B5AA-3FE6EBB4E858}" sibTransId="{2F01B563-D018-4D63-99F4-A54204AB8BB5}"/>
    <dgm:cxn modelId="{4FD8DAD9-07D4-4ACB-942F-78F7C4654D8B}" type="presOf" srcId="{CC5F2AEE-8449-4862-93EC-B5C6CDE40672}" destId="{DCFD9C77-80D1-4C07-9167-9744818AADD3}" srcOrd="0" destOrd="0" presId="urn:microsoft.com/office/officeart/2005/8/layout/default"/>
    <dgm:cxn modelId="{6A444A7C-80F8-42F0-BF75-4C6F3747EF5A}" type="presParOf" srcId="{78E5ED28-E335-46E3-99D4-92A62790F7F3}" destId="{DCFD9C77-80D1-4C07-9167-9744818AADD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D9C77-80D1-4C07-9167-9744818AADD3}">
      <dsp:nvSpPr>
        <dsp:cNvPr id="0" name=""/>
        <dsp:cNvSpPr/>
      </dsp:nvSpPr>
      <dsp:spPr>
        <a:xfrm>
          <a:off x="1791965" y="1518"/>
          <a:ext cx="6931669" cy="4159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b="1" kern="1200" dirty="0"/>
            <a:t>Download </a:t>
          </a:r>
          <a:r>
            <a:rPr lang="nl-NL" sz="5400" b="1" kern="1200" dirty="0" err="1"/>
            <a:t>Copilot</a:t>
          </a:r>
          <a:r>
            <a:rPr lang="nl-NL" sz="5400" b="1" kern="1200" dirty="0"/>
            <a:t>:</a:t>
          </a:r>
        </a:p>
        <a:p>
          <a:pPr marL="0" lvl="0" indent="0" algn="ctr" defTabSz="2400300">
            <a:lnSpc>
              <a:spcPct val="90000"/>
            </a:lnSpc>
            <a:spcBef>
              <a:spcPct val="0"/>
            </a:spcBef>
            <a:spcAft>
              <a:spcPct val="35000"/>
            </a:spcAft>
            <a:buNone/>
          </a:pPr>
          <a:r>
            <a:rPr lang="nl-NL" sz="5400" kern="1200" dirty="0"/>
            <a:t>Installeer de app op je smartphone.</a:t>
          </a:r>
          <a:endParaRPr lang="en-US" sz="5400" kern="1200" dirty="0"/>
        </a:p>
      </dsp:txBody>
      <dsp:txXfrm>
        <a:off x="1791965" y="1518"/>
        <a:ext cx="6931669" cy="4159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6973F-2262-4DDC-9143-8722F59EFF5D}" type="datetimeFigureOut">
              <a:rPr lang="nl-NL" smtClean="0"/>
              <a:t>18-11-2024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1AB3A-81D8-4F43-8D2D-FB32E64B9077}" type="slidenum">
              <a:rPr lang="nl-NL" smtClean="0"/>
              <a:t>‹nr.›</a:t>
            </a:fld>
            <a:endParaRPr lang="nl-NL"/>
          </a:p>
        </p:txBody>
      </p:sp>
    </p:spTree>
    <p:extLst>
      <p:ext uri="{BB962C8B-B14F-4D97-AF65-F5344CB8AC3E}">
        <p14:creationId xmlns:p14="http://schemas.microsoft.com/office/powerpoint/2010/main" val="4998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BB4F0-E8B6-CAC2-5452-699BEB5F11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A7B081D-8857-DA01-4248-7F6BC202FD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1D416EF-8BCA-099F-8CD2-80E4027A0737}"/>
              </a:ext>
            </a:extLst>
          </p:cNvPr>
          <p:cNvSpPr>
            <a:spLocks noGrp="1"/>
          </p:cNvSpPr>
          <p:nvPr>
            <p:ph type="body" idx="1"/>
          </p:nvPr>
        </p:nvSpPr>
        <p:spPr/>
        <p:txBody>
          <a:bodyPr/>
          <a:lstStyle/>
          <a:p>
            <a:pPr marL="0" indent="0">
              <a:buFont typeface="Arial" panose="020B0604020202020204" pitchFamily="34" charset="0"/>
              <a:buNone/>
            </a:pPr>
            <a:r>
              <a:rPr lang="nl-NL" b="1" dirty="0"/>
              <a:t>Benodigdheden voor de les:</a:t>
            </a:r>
            <a:br>
              <a:rPr lang="nl-NL" dirty="0"/>
            </a:br>
            <a:r>
              <a:rPr lang="nl-NL" dirty="0"/>
              <a:t>- Voor deze les hebben de leerlingen zowel een laptop als een mobiele telefoon met internettoegang nodig. </a:t>
            </a:r>
          </a:p>
          <a:p>
            <a:pPr marL="0" indent="0">
              <a:buFont typeface="Arial" panose="020B0604020202020204" pitchFamily="34" charset="0"/>
              <a:buNone/>
            </a:pPr>
            <a:r>
              <a:rPr lang="nl-NL" dirty="0"/>
              <a:t>De laptop is nodig voor het vereenvoudigen van online teksten.</a:t>
            </a:r>
          </a:p>
          <a:p>
            <a:pPr marL="0" indent="0">
              <a:buFont typeface="Arial" panose="020B0604020202020204" pitchFamily="34" charset="0"/>
              <a:buNone/>
            </a:pPr>
            <a:r>
              <a:rPr lang="nl-NL" dirty="0"/>
              <a:t>De mobiele telefoon handig is om te oefenen hoe AI-tools in thuissituaties meestal worden gebruikt, bijvoorbeeld door foto's te maken van brieven of andere documenten.</a:t>
            </a:r>
          </a:p>
          <a:p>
            <a:pPr marL="0" indent="0">
              <a:buFont typeface="Arial" panose="020B0604020202020204" pitchFamily="34" charset="0"/>
              <a:buNone/>
            </a:pPr>
            <a:endParaRPr lang="nl-NL" dirty="0"/>
          </a:p>
          <a:p>
            <a:pPr marL="171450" indent="-171450">
              <a:buFontTx/>
              <a:buChar char="-"/>
            </a:pPr>
            <a:r>
              <a:rPr lang="nl-NL" sz="1200" b="0" dirty="0">
                <a:latin typeface="+mn-lt"/>
              </a:rPr>
              <a:t>Een brief (of gebruik anders een van de voorbeeldbrieven uit de bijlage: opdracht AI - Brief XXX)</a:t>
            </a:r>
          </a:p>
          <a:p>
            <a:pPr marL="171450" indent="-171450">
              <a:buFontTx/>
              <a:buChar char="-"/>
            </a:pPr>
            <a:r>
              <a:rPr lang="nl-NL" sz="1200" b="0" dirty="0">
                <a:latin typeface="+mn-lt"/>
              </a:rPr>
              <a:t>Werkblad: </a:t>
            </a:r>
            <a:r>
              <a:rPr lang="nl-NL" sz="1200" b="0">
                <a:latin typeface="+mn-lt"/>
              </a:rPr>
              <a:t>stappenplan brief Copilot</a:t>
            </a:r>
            <a:endParaRPr lang="nl-NL" sz="12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l-NL" sz="1200" kern="100" dirty="0">
              <a:effectLst/>
              <a:latin typeface="+mn-lt"/>
              <a:ea typeface="Calibri" panose="020F0502020204030204" pitchFamily="34" charset="0"/>
              <a:cs typeface="Times New Roman" panose="02020603050405020304" pitchFamily="18" charset="0"/>
            </a:endParaRPr>
          </a:p>
          <a:p>
            <a:r>
              <a:rPr lang="nl-NL" sz="1200" b="1" dirty="0">
                <a:latin typeface="+mn-lt"/>
              </a:rPr>
              <a:t>Voorbereiding:</a:t>
            </a:r>
          </a:p>
          <a:p>
            <a:pPr marL="171450" indent="-171450">
              <a:buFont typeface="Wingdings" panose="05000000000000000000" pitchFamily="2" charset="2"/>
              <a:buChar char="ü"/>
            </a:pPr>
            <a:r>
              <a:rPr lang="nl-NL" sz="1200" dirty="0">
                <a:latin typeface="+mn-lt"/>
              </a:rPr>
              <a:t>Lees de notities bij deze les goed door.</a:t>
            </a:r>
          </a:p>
          <a:p>
            <a:pPr marL="171450" indent="-171450">
              <a:buFont typeface="Wingdings" panose="05000000000000000000" pitchFamily="2" charset="2"/>
              <a:buChar char="ü"/>
            </a:pPr>
            <a:r>
              <a:rPr lang="nl-NL" sz="1200" dirty="0">
                <a:latin typeface="+mn-lt"/>
              </a:rPr>
              <a:t>Probeer de handelingen eerst eens zelf</a:t>
            </a:r>
          </a:p>
          <a:p>
            <a:pPr marL="171450" indent="-171450">
              <a:buFont typeface="Wingdings" panose="05000000000000000000" pitchFamily="2" charset="2"/>
              <a:buChar char="ü"/>
            </a:pPr>
            <a:r>
              <a:rPr lang="nl-NL" sz="1200" dirty="0">
                <a:latin typeface="+mn-lt"/>
              </a:rPr>
              <a:t>Tip: Vraag leerlingen voorafgaand aan deze les alvast </a:t>
            </a:r>
            <a:r>
              <a:rPr lang="nl-NL" sz="1200" dirty="0" err="1">
                <a:latin typeface="+mn-lt"/>
              </a:rPr>
              <a:t>Copilot</a:t>
            </a:r>
            <a:r>
              <a:rPr lang="nl-NL" sz="1200" dirty="0">
                <a:latin typeface="+mn-lt"/>
              </a:rPr>
              <a:t> te installeren op hun telefoon.</a:t>
            </a:r>
          </a:p>
          <a:p>
            <a:pPr marL="628650" lvl="1" indent="-171450">
              <a:buFont typeface="Arial" panose="020B0604020202020204" pitchFamily="34" charset="0"/>
              <a:buChar char="•"/>
            </a:pPr>
            <a:endParaRPr kumimoji="0" lang="nl-NL" sz="1200" b="0" i="0" u="none" strike="noStrike" kern="1200" cap="none" spc="0" normalizeH="0" noProof="0" dirty="0">
              <a:ln>
                <a:noFill/>
              </a:ln>
              <a:solidFill>
                <a:prstClr val="black"/>
              </a:solidFill>
              <a:effectLst/>
              <a:uLnTx/>
              <a:uFillTx/>
              <a:latin typeface="+mn-lt"/>
              <a:ea typeface="+mn-ea"/>
              <a:cs typeface="Times New Roman" panose="02020603050405020304" pitchFamily="18" charset="0"/>
            </a:endParaRPr>
          </a:p>
          <a:p>
            <a:endParaRPr lang="nl-NL" sz="1200" dirty="0">
              <a:latin typeface="Arial" panose="020B0604020202020204" pitchFamily="34" charset="0"/>
              <a:cs typeface="Arial" panose="020B0604020202020204" pitchFamily="34" charset="0"/>
            </a:endParaRPr>
          </a:p>
          <a:p>
            <a:r>
              <a:rPr lang="nl-NL" sz="1200" b="1" dirty="0">
                <a:latin typeface="Arial" panose="020B0604020202020204" pitchFamily="34" charset="0"/>
                <a:cs typeface="Arial" panose="020B0604020202020204" pitchFamily="34" charset="0"/>
              </a:rPr>
              <a:t>Achtergrondinformatie voor de docent:</a:t>
            </a:r>
          </a:p>
          <a:p>
            <a:r>
              <a:rPr lang="nl-NL" sz="1200" dirty="0">
                <a:latin typeface="Arial" panose="020B0604020202020204" pitchFamily="34" charset="0"/>
                <a:cs typeface="Arial" panose="020B0604020202020204" pitchFamily="34" charset="0"/>
              </a:rPr>
              <a:t>Deze les is onderdeel van een lessenserie waarin jongeren kennismaken met digitale hulpmiddelen die hun dagelijks leven kunnen ondersteunen en vergemakkelijken. Voor jongeren met TOS kan taal soms een barrière vormen bij het begrijpen van complexe teksten of bij het zelf opstellen van geschreven communicatie zoals e-mails, brieven, of uitnodigingen. AI-tools zoals </a:t>
            </a:r>
            <a:r>
              <a:rPr lang="nl-NL" sz="1200" dirty="0" err="1">
                <a:latin typeface="Arial" panose="020B0604020202020204" pitchFamily="34" charset="0"/>
                <a:cs typeface="Arial" panose="020B0604020202020204" pitchFamily="34" charset="0"/>
              </a:rPr>
              <a:t>Copilot</a:t>
            </a:r>
            <a:r>
              <a:rPr lang="nl-NL" sz="1200" dirty="0">
                <a:latin typeface="Arial" panose="020B0604020202020204" pitchFamily="34" charset="0"/>
                <a:cs typeface="Arial" panose="020B0604020202020204" pitchFamily="34" charset="0"/>
              </a:rPr>
              <a:t> en </a:t>
            </a:r>
            <a:r>
              <a:rPr lang="nl-NL" sz="1200" dirty="0" err="1">
                <a:latin typeface="Arial" panose="020B0604020202020204" pitchFamily="34" charset="0"/>
                <a:cs typeface="Arial" panose="020B0604020202020204" pitchFamily="34" charset="0"/>
              </a:rPr>
              <a:t>ChatGPT</a:t>
            </a:r>
            <a:r>
              <a:rPr lang="nl-NL" sz="1200" dirty="0">
                <a:latin typeface="Arial" panose="020B0604020202020204" pitchFamily="34" charset="0"/>
                <a:cs typeface="Arial" panose="020B0604020202020204" pitchFamily="34" charset="0"/>
              </a:rPr>
              <a:t> kunnen helpen om lastige teksten te verduidelijken en om heldere, gestructureerde teksten op te stellen.</a:t>
            </a: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In deze les oefenen de leerlingen met het gebruik van een AI-assistent (bijv. </a:t>
            </a:r>
            <a:r>
              <a:rPr lang="nl-NL" sz="1200" dirty="0" err="1">
                <a:latin typeface="Arial" panose="020B0604020202020204" pitchFamily="34" charset="0"/>
                <a:cs typeface="Arial" panose="020B0604020202020204" pitchFamily="34" charset="0"/>
              </a:rPr>
              <a:t>Copilot</a:t>
            </a:r>
            <a:r>
              <a:rPr lang="nl-NL" sz="1200" dirty="0">
                <a:latin typeface="Arial" panose="020B0604020202020204" pitchFamily="34" charset="0"/>
                <a:cs typeface="Arial" panose="020B0604020202020204" pitchFamily="34" charset="0"/>
              </a:rPr>
              <a:t>) om verschillende soorten teksten te maken en te vereenvoudigen. Ze leren vragen te stellen aan de AI om antwoorden te krijgen die afgestemd zijn op hun behoefte aan duidelijkheid. De oefeningen zijn eenvoudig en gericht op praktische, herkenbare situaties zoals het schrijven van een klacht of een uitnodiging voor een feestje.</a:t>
            </a:r>
          </a:p>
          <a:p>
            <a:endParaRPr lang="nl-NL" sz="1200" dirty="0">
              <a:latin typeface="Arial" panose="020B0604020202020204" pitchFamily="34" charset="0"/>
              <a:cs typeface="Arial" panose="020B0604020202020204" pitchFamily="34" charset="0"/>
            </a:endParaRPr>
          </a:p>
          <a:p>
            <a:r>
              <a:rPr lang="nl-NL" sz="1200" b="1" dirty="0">
                <a:latin typeface="Arial" panose="020B0604020202020204" pitchFamily="34" charset="0"/>
                <a:cs typeface="Arial" panose="020B0604020202020204" pitchFamily="34" charset="0"/>
              </a:rPr>
              <a:t>Disclaimer:</a:t>
            </a:r>
            <a:r>
              <a:rPr lang="nl-NL" sz="1200" dirty="0">
                <a:latin typeface="Arial" panose="020B0604020202020204" pitchFamily="34" charset="0"/>
                <a:cs typeface="Arial" panose="020B0604020202020204" pitchFamily="34" charset="0"/>
              </a:rPr>
              <a:t> Houd er rekening mee dat technologie snel verandert. Er komen constant verbeterde versies van hulpmiddelen op de markt, dus het kan zijn dat er inmiddels nieuwere opties bestaan. Mocht je tijdens de lessen tegen een betere tool aanlopen, laat het ons dan vooral weten! Zo houden we de </a:t>
            </a:r>
            <a:r>
              <a:rPr lang="nl-NL" sz="1200" dirty="0" err="1">
                <a:latin typeface="Arial" panose="020B0604020202020204" pitchFamily="34" charset="0"/>
                <a:cs typeface="Arial" panose="020B0604020202020204" pitchFamily="34" charset="0"/>
              </a:rPr>
              <a:t>toolkit</a:t>
            </a:r>
            <a:r>
              <a:rPr lang="nl-NL" sz="1200" dirty="0">
                <a:latin typeface="Arial" panose="020B0604020202020204" pitchFamily="34" charset="0"/>
                <a:cs typeface="Arial" panose="020B0604020202020204" pitchFamily="34" charset="0"/>
              </a:rPr>
              <a:t> samen up-to-date en blijven de lessen relevant.</a:t>
            </a:r>
          </a:p>
          <a:p>
            <a:endParaRPr lang="nl-NL" sz="1200" b="1" dirty="0">
              <a:latin typeface="Arial" panose="020B0604020202020204" pitchFamily="34" charset="0"/>
              <a:cs typeface="Arial" panose="020B0604020202020204" pitchFamily="34" charset="0"/>
            </a:endParaRPr>
          </a:p>
          <a:p>
            <a:r>
              <a:rPr lang="nl-NL" sz="1200" b="1" dirty="0">
                <a:latin typeface="Arial" panose="020B0604020202020204" pitchFamily="34" charset="0"/>
                <a:cs typeface="Arial" panose="020B0604020202020204" pitchFamily="34" charset="0"/>
              </a:rPr>
              <a:t>Opmerking vanuit Kentalis:</a:t>
            </a:r>
            <a:r>
              <a:rPr lang="nl-NL" sz="1200" dirty="0">
                <a:latin typeface="Arial" panose="020B0604020202020204" pitchFamily="34" charset="0"/>
                <a:cs typeface="Arial" panose="020B0604020202020204" pitchFamily="34" charset="0"/>
              </a:rPr>
              <a:t> Vanuit Kentalis wordt er enkel gebruik gemaakt van </a:t>
            </a:r>
            <a:r>
              <a:rPr lang="nl-NL" sz="1200" dirty="0" err="1">
                <a:latin typeface="Arial" panose="020B0604020202020204" pitchFamily="34" charset="0"/>
                <a:cs typeface="Arial" panose="020B0604020202020204" pitchFamily="34" charset="0"/>
              </a:rPr>
              <a:t>Copilot</a:t>
            </a:r>
            <a:r>
              <a:rPr lang="nl-NL" sz="1200" dirty="0">
                <a:latin typeface="Arial" panose="020B0604020202020204" pitchFamily="34" charset="0"/>
                <a:cs typeface="Arial" panose="020B0604020202020204" pitchFamily="34" charset="0"/>
              </a:rPr>
              <a:t>, maar andere AI-assistenten zoals </a:t>
            </a:r>
            <a:r>
              <a:rPr lang="nl-NL" sz="1200" dirty="0" err="1">
                <a:latin typeface="Arial" panose="020B0604020202020204" pitchFamily="34" charset="0"/>
                <a:cs typeface="Arial" panose="020B0604020202020204" pitchFamily="34" charset="0"/>
              </a:rPr>
              <a:t>ChatGPT</a:t>
            </a:r>
            <a:r>
              <a:rPr lang="nl-NL" sz="1200" dirty="0">
                <a:latin typeface="Arial" panose="020B0604020202020204" pitchFamily="34" charset="0"/>
                <a:cs typeface="Arial" panose="020B0604020202020204" pitchFamily="34" charset="0"/>
              </a:rPr>
              <a:t> werken op een vergelijkbare manier en kunnen ook ingezet worden voor deze doeleinden.</a:t>
            </a:r>
          </a:p>
          <a:p>
            <a:endParaRPr lang="nl-NL" sz="1200" dirty="0">
              <a:latin typeface="+mn-lt"/>
            </a:endParaRPr>
          </a:p>
        </p:txBody>
      </p:sp>
      <p:sp>
        <p:nvSpPr>
          <p:cNvPr id="4" name="Tijdelijke aanduiding voor dianummer 3">
            <a:extLst>
              <a:ext uri="{FF2B5EF4-FFF2-40B4-BE49-F238E27FC236}">
                <a16:creationId xmlns:a16="http://schemas.microsoft.com/office/drawing/2014/main" id="{8BBBCB21-AD0C-5D14-62C1-D22C8902B0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13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Kijk met de klas even terug op de vorige les. Wat is er blijven hangen?</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een tekst leest met veel moeilijke woorden of informatie, kan het lastig zijn om alles te begrijpen. We gaan deze les oefenen met een AI app (</a:t>
            </a:r>
            <a:r>
              <a:rPr lang="nl-NL" dirty="0" err="1"/>
              <a:t>Artificial</a:t>
            </a:r>
            <a:r>
              <a:rPr lang="nl-NL" dirty="0"/>
              <a:t> Intelligence) om teksten makkelijker te maken.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084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D20DB-68F5-B52B-BAC3-6A134CB700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F91D53-CBF4-2CE2-8E1C-ECBC7BE99F0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1BD0969-9F9F-EED6-55BF-71631C189A95}"/>
              </a:ext>
            </a:extLst>
          </p:cNvPr>
          <p:cNvSpPr>
            <a:spLocks noGrp="1"/>
          </p:cNvSpPr>
          <p:nvPr>
            <p:ph type="body" idx="1"/>
          </p:nvPr>
        </p:nvSpPr>
        <p:spPr/>
        <p:txBody>
          <a:bodyPr/>
          <a:lstStyle/>
          <a:p>
            <a:r>
              <a:rPr lang="nl-NL" b="1" dirty="0"/>
              <a:t>Oefening 2: Een moeilijke brief gekregen (begeleide </a:t>
            </a:r>
            <a:r>
              <a:rPr lang="nl-NL" b="1" dirty="0" err="1"/>
              <a:t>inoefening</a:t>
            </a:r>
            <a:r>
              <a:rPr lang="nl-NL" b="1" dirty="0"/>
              <a:t>)</a:t>
            </a:r>
          </a:p>
          <a:p>
            <a:endParaRPr lang="nl-NL" dirty="0"/>
          </a:p>
          <a:p>
            <a:r>
              <a:rPr lang="nl-NL" dirty="0"/>
              <a:t>•  Bespreek de situatie met de klas. Heeft iemand wel eens zoiets meegemaakt? Gebruik dan die situatie als voorbeeld.</a:t>
            </a:r>
          </a:p>
          <a:p>
            <a:endParaRPr lang="nl-NL" dirty="0"/>
          </a:p>
          <a:p>
            <a:r>
              <a:rPr lang="nl-NL" dirty="0"/>
              <a:t>•  Soms krijg je een brief met veel informatie en met moeilijke worden. Een AI-assistent zoals </a:t>
            </a:r>
            <a:r>
              <a:rPr lang="nl-NL" dirty="0" err="1"/>
              <a:t>Copilot</a:t>
            </a:r>
            <a:r>
              <a:rPr lang="nl-NL" dirty="0"/>
              <a:t> kan dan helpen om de brief beter te begrijpen:</a:t>
            </a:r>
          </a:p>
          <a:p>
            <a:endParaRPr lang="nl-NL" dirty="0"/>
          </a:p>
          <a:p>
            <a:pPr lvl="1">
              <a:lnSpc>
                <a:spcPct val="114000"/>
              </a:lnSpc>
            </a:pPr>
            <a:r>
              <a:rPr lang="nl-NL" sz="1200" b="1" dirty="0"/>
              <a:t>Samenvatten: </a:t>
            </a:r>
            <a:r>
              <a:rPr lang="nl-NL" sz="1200" dirty="0"/>
              <a:t>Belangrijke punten uit de brief kort uitleggen.</a:t>
            </a:r>
          </a:p>
          <a:p>
            <a:pPr lvl="1">
              <a:lnSpc>
                <a:spcPct val="114000"/>
              </a:lnSpc>
            </a:pPr>
            <a:r>
              <a:rPr lang="nl-NL" sz="1200" b="1" dirty="0"/>
              <a:t>Makkelijker maken: </a:t>
            </a:r>
            <a:r>
              <a:rPr lang="nl-NL" sz="1200" dirty="0"/>
              <a:t>Moeilijke woorden of zinnen simpel uitleggen.</a:t>
            </a:r>
          </a:p>
          <a:p>
            <a:pPr lvl="1">
              <a:lnSpc>
                <a:spcPct val="114000"/>
              </a:lnSpc>
            </a:pPr>
            <a:r>
              <a:rPr lang="nl-NL" sz="1200" b="1" dirty="0"/>
              <a:t>Uitleggen</a:t>
            </a:r>
            <a:r>
              <a:rPr lang="nl-NL" sz="1200" dirty="0"/>
              <a:t> waar de brief over gaat of wat het betekent.</a:t>
            </a:r>
            <a:endParaRPr lang="nl-NL" sz="1200" b="1" dirty="0"/>
          </a:p>
          <a:p>
            <a:pPr lvl="1">
              <a:lnSpc>
                <a:spcPct val="114000"/>
              </a:lnSpc>
            </a:pPr>
            <a:r>
              <a:rPr lang="nl-NL" sz="1200" b="1" dirty="0"/>
              <a:t>Vragen beantwoorden:</a:t>
            </a:r>
            <a:r>
              <a:rPr lang="nl-NL" sz="1200" dirty="0"/>
              <a:t> Antwoorden geven op je vragen over de brief.</a:t>
            </a:r>
          </a:p>
          <a:p>
            <a:pPr lvl="1">
              <a:lnSpc>
                <a:spcPct val="114000"/>
              </a:lnSpc>
            </a:pPr>
            <a:r>
              <a:rPr lang="nl-NL" sz="1200" b="1" dirty="0"/>
              <a:t>Tips geven </a:t>
            </a:r>
            <a:r>
              <a:rPr lang="nl-NL" sz="1200" dirty="0"/>
              <a:t>over hoe je kunt reageren of wat je moet doen.</a:t>
            </a:r>
            <a:endParaRPr lang="nl-NL" sz="1100" dirty="0"/>
          </a:p>
          <a:p>
            <a:endParaRPr lang="nl-NL" dirty="0"/>
          </a:p>
          <a:p>
            <a:endParaRPr lang="nl-NL" dirty="0"/>
          </a:p>
        </p:txBody>
      </p:sp>
      <p:sp>
        <p:nvSpPr>
          <p:cNvPr id="4" name="Tijdelijke aanduiding voor dianummer 3">
            <a:extLst>
              <a:ext uri="{FF2B5EF4-FFF2-40B4-BE49-F238E27FC236}">
                <a16:creationId xmlns:a16="http://schemas.microsoft.com/office/drawing/2014/main" id="{5DC0FE70-1727-587D-990C-7F4921F067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126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Leg de leerlingen uit dat ze altijd goed moeten nadenken over de informatie die ze tegenkomen en dat ze moeten controleren of deze informatie klopt.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6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Arial" panose="020B0604020202020204" pitchFamily="34" charset="0"/>
                <a:cs typeface="Arial" panose="020B0604020202020204" pitchFamily="34" charset="0"/>
              </a:rPr>
              <a:t>Notitie:</a:t>
            </a:r>
            <a:br>
              <a:rPr lang="nl-NL" sz="1200" dirty="0">
                <a:latin typeface="Arial" panose="020B0604020202020204" pitchFamily="34" charset="0"/>
                <a:cs typeface="Arial" panose="020B0604020202020204" pitchFamily="34" charset="0"/>
              </a:rPr>
            </a:br>
            <a:r>
              <a:rPr lang="nl-NL" sz="1200" dirty="0">
                <a:latin typeface="Arial" panose="020B0604020202020204" pitchFamily="34" charset="0"/>
                <a:cs typeface="Arial" panose="020B0604020202020204" pitchFamily="34" charset="0"/>
              </a:rPr>
              <a:t>Houd er rekening mee dat bij het eerste gebruik van de app mogelijk een aantal stappen moeten worden doorlopen om deze in te stellen. Neem hier rustig de tijd voor en begeleid de leerlingen waar nodig. Loop rond in de klas om individuele hulp te bieden en ervoor te zorgen dat iedereen de app succesvol kan gebruiken.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099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01F7-D346-5924-5170-8B7506F360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DA0C853-F9F7-97E9-B97C-3774860975B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DBE6D79-C779-216F-D854-14F9750AF4E5}"/>
              </a:ext>
            </a:extLst>
          </p:cNvPr>
          <p:cNvSpPr>
            <a:spLocks noGrp="1"/>
          </p:cNvSpPr>
          <p:nvPr>
            <p:ph type="body" idx="1"/>
          </p:nvPr>
        </p:nvSpPr>
        <p:spPr/>
        <p:txBody>
          <a:bodyPr/>
          <a:lstStyle/>
          <a:p>
            <a:endParaRPr lang="nl-NL" sz="1000"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F9EACA2B-A9FC-1CCD-A2D3-91D1FA4B2B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038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A1AB3A-81D8-4F43-8D2D-FB32E64B9077}" type="slidenum">
              <a:rPr lang="nl-NL" smtClean="0"/>
              <a:t>9</a:t>
            </a:fld>
            <a:endParaRPr lang="nl-NL"/>
          </a:p>
        </p:txBody>
      </p:sp>
    </p:spTree>
    <p:extLst>
      <p:ext uri="{BB962C8B-B14F-4D97-AF65-F5344CB8AC3E}">
        <p14:creationId xmlns:p14="http://schemas.microsoft.com/office/powerpoint/2010/main" val="424053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6E24-07D2-3F5D-06F7-C51E9F78BE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FE3694C-7372-82E8-4962-953EBBE93B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89A09D-2ABC-B893-E6AC-A503F093A2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opdracht kun je als extra verwerkingsvorm inzetten tijdens de les.</a:t>
            </a:r>
          </a:p>
          <a:p>
            <a:endParaRPr lang="nl-NL" dirty="0"/>
          </a:p>
          <a:p>
            <a:r>
              <a:rPr lang="nl-NL" dirty="0"/>
              <a:t>Leerlingen komen dagelijks veel informatie tegen op internet, maar deze kan vaak moeilijk te begrijpen zijn. Het is belangrijk dat ze leren om complexe informatie te kunnen vereenvoudigen, zodat ze de inhoud beter kunnen begrijpen.</a:t>
            </a:r>
          </a:p>
          <a:p>
            <a:endParaRPr lang="nl-NL" dirty="0"/>
          </a:p>
          <a:p>
            <a:r>
              <a:rPr lang="nl-NL" dirty="0"/>
              <a:t>Laat de leerlingen een website zoeken en een stuk informatie selecteren dat ze lastig vinden. Ze kopiëren de tekst van de website en plakken deze in </a:t>
            </a:r>
            <a:r>
              <a:rPr lang="nl-NL" dirty="0" err="1"/>
              <a:t>ChatGPT</a:t>
            </a:r>
            <a:r>
              <a:rPr lang="nl-NL" dirty="0"/>
              <a:t> om een eenvoudigere versie te krijgen. Ze kunnen ook vervolgvragen stellen over de informatie om een dieper begrip te krijgen.</a:t>
            </a: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AA80C49F-08BA-BA75-47D5-419D2F584E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290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405380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424146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27330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47607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48573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08354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028151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26095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404719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208704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82519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045930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334886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23287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025354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68484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844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36970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86488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21771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03905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33762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50430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2720074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FFBC-78DC-A7DA-6C9A-28E36508D3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32A656-95CD-E636-B851-B073324E49D9}"/>
              </a:ext>
            </a:extLst>
          </p:cNvPr>
          <p:cNvSpPr>
            <a:spLocks noGrp="1"/>
          </p:cNvSpPr>
          <p:nvPr>
            <p:ph type="ctrTitle"/>
          </p:nvPr>
        </p:nvSpPr>
        <p:spPr>
          <a:xfrm>
            <a:off x="669216" y="84718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9B9E7BD0-4548-6665-3E9D-6F79E2690203}"/>
              </a:ext>
            </a:extLst>
          </p:cNvPr>
          <p:cNvSpPr>
            <a:spLocks noGrp="1"/>
          </p:cNvSpPr>
          <p:nvPr>
            <p:ph type="subTitle" idx="1"/>
          </p:nvPr>
        </p:nvSpPr>
        <p:spPr>
          <a:xfrm>
            <a:off x="1262497" y="2081814"/>
            <a:ext cx="4233673" cy="3508908"/>
          </a:xfrm>
        </p:spPr>
        <p:txBody>
          <a:bodyPr/>
          <a:lstStyle/>
          <a:p>
            <a:pPr algn="ctr"/>
            <a:r>
              <a:rPr lang="nl-NL" cap="none" dirty="0">
                <a:solidFill>
                  <a:schemeClr val="bg1"/>
                </a:solidFill>
              </a:rPr>
              <a:t>Mijn </a:t>
            </a:r>
            <a:r>
              <a:rPr lang="nl-NL" cap="none" dirty="0" err="1">
                <a:solidFill>
                  <a:schemeClr val="bg1"/>
                </a:solidFill>
              </a:rPr>
              <a:t>toolkit</a:t>
            </a:r>
            <a:endParaRPr lang="nl-NL" dirty="0">
              <a:solidFill>
                <a:schemeClr val="bg1"/>
              </a:solidFill>
            </a:endParaRPr>
          </a:p>
          <a:p>
            <a:endParaRPr lang="nl-NL" sz="2000" cap="none" dirty="0"/>
          </a:p>
        </p:txBody>
      </p:sp>
      <p:pic>
        <p:nvPicPr>
          <p:cNvPr id="10" name="Afbeelding 9">
            <a:extLst>
              <a:ext uri="{FF2B5EF4-FFF2-40B4-BE49-F238E27FC236}">
                <a16:creationId xmlns:a16="http://schemas.microsoft.com/office/drawing/2014/main" id="{25617429-8955-740A-51BF-DF2D1D745C86}"/>
              </a:ext>
            </a:extLst>
          </p:cNvPr>
          <p:cNvPicPr>
            <a:picLocks noChangeAspect="1"/>
          </p:cNvPicPr>
          <p:nvPr/>
        </p:nvPicPr>
        <p:blipFill>
          <a:blip r:embed="rId3"/>
          <a:stretch>
            <a:fillRect/>
          </a:stretch>
        </p:blipFill>
        <p:spPr>
          <a:xfrm rot="21128001">
            <a:off x="7388721" y="38569"/>
            <a:ext cx="4871421" cy="3384024"/>
          </a:xfrm>
          <a:prstGeom prst="rect">
            <a:avLst/>
          </a:prstGeom>
        </p:spPr>
      </p:pic>
      <p:pic>
        <p:nvPicPr>
          <p:cNvPr id="2052" name="Picture 4" descr="Denk ff na, klopt dit wel?">
            <a:extLst>
              <a:ext uri="{FF2B5EF4-FFF2-40B4-BE49-F238E27FC236}">
                <a16:creationId xmlns:a16="http://schemas.microsoft.com/office/drawing/2014/main" id="{A4E7861A-7AD9-68C5-798B-BA9C4111A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5970" y="3740041"/>
            <a:ext cx="2966936" cy="29669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6D33241-C73E-A9A6-0F61-6797B6FBE598}"/>
              </a:ext>
            </a:extLst>
          </p:cNvPr>
          <p:cNvSpPr txBox="1"/>
          <p:nvPr/>
        </p:nvSpPr>
        <p:spPr>
          <a:xfrm>
            <a:off x="1230157" y="4358479"/>
            <a:ext cx="4811317" cy="1661993"/>
          </a:xfrm>
          <a:prstGeom prst="rect">
            <a:avLst/>
          </a:prstGeom>
          <a:noFill/>
        </p:spPr>
        <p:txBody>
          <a:bodyPr wrap="none" rtlCol="0">
            <a:spAutoFit/>
          </a:bodyPr>
          <a:lstStyle/>
          <a:p>
            <a:pPr algn="ctr"/>
            <a:r>
              <a:rPr lang="nl-NL" sz="6600" b="1" dirty="0">
                <a:solidFill>
                  <a:schemeClr val="bg1"/>
                </a:solidFill>
              </a:rPr>
              <a:t>AI</a:t>
            </a:r>
          </a:p>
          <a:p>
            <a:pPr algn="ctr"/>
            <a:r>
              <a:rPr lang="nl-NL" sz="3600" b="1" dirty="0" err="1">
                <a:solidFill>
                  <a:schemeClr val="bg1"/>
                </a:solidFill>
              </a:rPr>
              <a:t>Artificial</a:t>
            </a:r>
            <a:r>
              <a:rPr lang="nl-NL" sz="3600" b="1" dirty="0">
                <a:solidFill>
                  <a:schemeClr val="bg1"/>
                </a:solidFill>
              </a:rPr>
              <a:t> Intelligence</a:t>
            </a:r>
          </a:p>
        </p:txBody>
      </p:sp>
    </p:spTree>
    <p:extLst>
      <p:ext uri="{BB962C8B-B14F-4D97-AF65-F5344CB8AC3E}">
        <p14:creationId xmlns:p14="http://schemas.microsoft.com/office/powerpoint/2010/main" val="244527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33584-8849-5D5A-90AB-B37ED17E9E12}"/>
              </a:ext>
            </a:extLst>
          </p:cNvPr>
          <p:cNvSpPr>
            <a:spLocks noGrp="1"/>
          </p:cNvSpPr>
          <p:nvPr>
            <p:ph type="title"/>
          </p:nvPr>
        </p:nvSpPr>
        <p:spPr/>
        <p:txBody>
          <a:bodyPr/>
          <a:lstStyle/>
          <a:p>
            <a:r>
              <a:rPr lang="nl-NL" b="1" i="0" dirty="0"/>
              <a:t>Opdracht</a:t>
            </a:r>
          </a:p>
        </p:txBody>
      </p:sp>
      <p:sp>
        <p:nvSpPr>
          <p:cNvPr id="3" name="Tijdelijke aanduiding voor inhoud 2">
            <a:extLst>
              <a:ext uri="{FF2B5EF4-FFF2-40B4-BE49-F238E27FC236}">
                <a16:creationId xmlns:a16="http://schemas.microsoft.com/office/drawing/2014/main" id="{C72C4534-0F18-5B55-8B23-DB9F50BA2BEC}"/>
              </a:ext>
            </a:extLst>
          </p:cNvPr>
          <p:cNvSpPr>
            <a:spLocks noGrp="1"/>
          </p:cNvSpPr>
          <p:nvPr>
            <p:ph idx="1"/>
          </p:nvPr>
        </p:nvSpPr>
        <p:spPr/>
        <p:txBody>
          <a:bodyPr/>
          <a:lstStyle/>
          <a:p>
            <a:r>
              <a:rPr lang="nl-NL" dirty="0"/>
              <a:t>Je krijgt een brief </a:t>
            </a:r>
          </a:p>
          <a:p>
            <a:endParaRPr lang="nl-NL" dirty="0"/>
          </a:p>
          <a:p>
            <a:r>
              <a:rPr lang="nl-NL" dirty="0"/>
              <a:t>Oefen met </a:t>
            </a:r>
            <a:r>
              <a:rPr lang="nl-NL" dirty="0" err="1"/>
              <a:t>Copilot</a:t>
            </a:r>
            <a:r>
              <a:rPr lang="nl-NL" dirty="0"/>
              <a:t> om de brief te begrijpen</a:t>
            </a:r>
          </a:p>
          <a:p>
            <a:endParaRPr lang="nl-NL" dirty="0"/>
          </a:p>
          <a:p>
            <a:pPr lvl="1">
              <a:buFont typeface="Wingdings" panose="05000000000000000000" pitchFamily="2" charset="2"/>
              <a:buChar char="Ø"/>
            </a:pPr>
            <a:r>
              <a:rPr lang="nl-NL" dirty="0"/>
              <a:t>Waar gaat de brief over?</a:t>
            </a:r>
          </a:p>
          <a:p>
            <a:pPr>
              <a:buFont typeface="Wingdings" panose="05000000000000000000" pitchFamily="2" charset="2"/>
              <a:buChar char="Ø"/>
            </a:pPr>
            <a:endParaRPr lang="nl-NL" dirty="0"/>
          </a:p>
          <a:p>
            <a:pPr lvl="1">
              <a:buFont typeface="Wingdings" panose="05000000000000000000" pitchFamily="2" charset="2"/>
              <a:buChar char="Ø"/>
            </a:pPr>
            <a:r>
              <a:rPr lang="nl-NL" dirty="0"/>
              <a:t>Wat je moet doen?</a:t>
            </a:r>
          </a:p>
        </p:txBody>
      </p:sp>
      <p:pic>
        <p:nvPicPr>
          <p:cNvPr id="4" name="Afbeelding 3">
            <a:extLst>
              <a:ext uri="{FF2B5EF4-FFF2-40B4-BE49-F238E27FC236}">
                <a16:creationId xmlns:a16="http://schemas.microsoft.com/office/drawing/2014/main" id="{CD6F5385-290F-4386-30AE-A4E16EC04B91}"/>
              </a:ext>
            </a:extLst>
          </p:cNvPr>
          <p:cNvPicPr>
            <a:picLocks noChangeAspect="1"/>
          </p:cNvPicPr>
          <p:nvPr/>
        </p:nvPicPr>
        <p:blipFill>
          <a:blip r:embed="rId2"/>
          <a:stretch>
            <a:fillRect/>
          </a:stretch>
        </p:blipFill>
        <p:spPr>
          <a:xfrm rot="20403359">
            <a:off x="7642142" y="397809"/>
            <a:ext cx="2164540" cy="1551542"/>
          </a:xfrm>
          <a:prstGeom prst="rect">
            <a:avLst/>
          </a:prstGeom>
        </p:spPr>
      </p:pic>
      <p:pic>
        <p:nvPicPr>
          <p:cNvPr id="5" name="Afbeelding 4">
            <a:extLst>
              <a:ext uri="{FF2B5EF4-FFF2-40B4-BE49-F238E27FC236}">
                <a16:creationId xmlns:a16="http://schemas.microsoft.com/office/drawing/2014/main" id="{E039A36D-CA64-F146-89D8-334A0F29164E}"/>
              </a:ext>
            </a:extLst>
          </p:cNvPr>
          <p:cNvPicPr>
            <a:picLocks noChangeAspect="1"/>
          </p:cNvPicPr>
          <p:nvPr/>
        </p:nvPicPr>
        <p:blipFill>
          <a:blip r:embed="rId3"/>
          <a:stretch>
            <a:fillRect/>
          </a:stretch>
        </p:blipFill>
        <p:spPr>
          <a:xfrm rot="21128001">
            <a:off x="9277148" y="4863973"/>
            <a:ext cx="2143760" cy="1489203"/>
          </a:xfrm>
          <a:prstGeom prst="rect">
            <a:avLst/>
          </a:prstGeom>
        </p:spPr>
      </p:pic>
      <p:pic>
        <p:nvPicPr>
          <p:cNvPr id="7" name="Afbeelding 6">
            <a:extLst>
              <a:ext uri="{FF2B5EF4-FFF2-40B4-BE49-F238E27FC236}">
                <a16:creationId xmlns:a16="http://schemas.microsoft.com/office/drawing/2014/main" id="{8C77B83F-C047-1FB7-8FA6-6BD07F6CED04}"/>
              </a:ext>
            </a:extLst>
          </p:cNvPr>
          <p:cNvPicPr>
            <a:picLocks noChangeAspect="1"/>
          </p:cNvPicPr>
          <p:nvPr/>
        </p:nvPicPr>
        <p:blipFill>
          <a:blip r:embed="rId4"/>
          <a:stretch>
            <a:fillRect/>
          </a:stretch>
        </p:blipFill>
        <p:spPr>
          <a:xfrm rot="873565">
            <a:off x="9697151" y="774631"/>
            <a:ext cx="2662289" cy="1832113"/>
          </a:xfrm>
          <a:prstGeom prst="rect">
            <a:avLst/>
          </a:prstGeom>
        </p:spPr>
      </p:pic>
      <p:pic>
        <p:nvPicPr>
          <p:cNvPr id="17" name="Afbeelding 16">
            <a:extLst>
              <a:ext uri="{FF2B5EF4-FFF2-40B4-BE49-F238E27FC236}">
                <a16:creationId xmlns:a16="http://schemas.microsoft.com/office/drawing/2014/main" id="{FDCEBCA5-C1EA-B352-9C69-BA405EB4A346}"/>
              </a:ext>
            </a:extLst>
          </p:cNvPr>
          <p:cNvPicPr>
            <a:picLocks noChangeAspect="1"/>
          </p:cNvPicPr>
          <p:nvPr/>
        </p:nvPicPr>
        <p:blipFill>
          <a:blip r:embed="rId5"/>
          <a:stretch>
            <a:fillRect/>
          </a:stretch>
        </p:blipFill>
        <p:spPr>
          <a:xfrm>
            <a:off x="8401804" y="3232948"/>
            <a:ext cx="3894447" cy="3901768"/>
          </a:xfrm>
          <a:prstGeom prst="rect">
            <a:avLst/>
          </a:prstGeom>
        </p:spPr>
      </p:pic>
    </p:spTree>
    <p:extLst>
      <p:ext uri="{BB962C8B-B14F-4D97-AF65-F5344CB8AC3E}">
        <p14:creationId xmlns:p14="http://schemas.microsoft.com/office/powerpoint/2010/main" val="6792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1" presetClass="exit" presetSubtype="0" fill="hold" nodeType="withEffect">
                                  <p:stCondLst>
                                    <p:cond delay="0"/>
                                  </p:stCondLst>
                                  <p:childTnLst>
                                    <p:set>
                                      <p:cBhvr>
                                        <p:cTn id="51" dur="1" fill="hold">
                                          <p:stCondLst>
                                            <p:cond delay="0"/>
                                          </p:stCondLst>
                                        </p:cTn>
                                        <p:tgtEl>
                                          <p:spTgt spid="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098D-40DC-9D5A-E33F-0650583E29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B558E3-81D7-3C21-36C5-95D458BB01E2}"/>
              </a:ext>
            </a:extLst>
          </p:cNvPr>
          <p:cNvSpPr>
            <a:spLocks noGrp="1"/>
          </p:cNvSpPr>
          <p:nvPr>
            <p:ph type="title"/>
          </p:nvPr>
        </p:nvSpPr>
        <p:spPr>
          <a:xfrm>
            <a:off x="838200" y="365125"/>
            <a:ext cx="10515600" cy="1325563"/>
          </a:xfrm>
        </p:spPr>
        <p:txBody>
          <a:bodyPr anchor="ctr">
            <a:normAutofit/>
          </a:bodyPr>
          <a:lstStyle/>
          <a:p>
            <a:r>
              <a:rPr lang="nl-NL" b="1" i="0" dirty="0"/>
              <a:t>Wat staat hier?! - extra</a:t>
            </a:r>
          </a:p>
        </p:txBody>
      </p:sp>
      <p:sp>
        <p:nvSpPr>
          <p:cNvPr id="4" name="Tijdelijke aanduiding voor inhoud 3">
            <a:extLst>
              <a:ext uri="{FF2B5EF4-FFF2-40B4-BE49-F238E27FC236}">
                <a16:creationId xmlns:a16="http://schemas.microsoft.com/office/drawing/2014/main" id="{9BCB5DA9-635A-44D4-E69B-B2008788F958}"/>
              </a:ext>
            </a:extLst>
          </p:cNvPr>
          <p:cNvSpPr>
            <a:spLocks noGrp="1"/>
          </p:cNvSpPr>
          <p:nvPr>
            <p:ph idx="1"/>
          </p:nvPr>
        </p:nvSpPr>
        <p:spPr>
          <a:xfrm>
            <a:off x="838200" y="1972492"/>
            <a:ext cx="10515600" cy="5029199"/>
          </a:xfrm>
        </p:spPr>
        <p:txBody>
          <a:bodyPr>
            <a:normAutofit fontScale="85000" lnSpcReduction="20000"/>
          </a:bodyPr>
          <a:lstStyle/>
          <a:p>
            <a:pPr marL="0" indent="0">
              <a:buNone/>
            </a:pPr>
            <a:r>
              <a:rPr lang="nl-NL" dirty="0"/>
              <a:t>Ook op websites kan veel of moeilijke</a:t>
            </a:r>
          </a:p>
          <a:p>
            <a:pPr marL="0" indent="0">
              <a:buNone/>
            </a:pPr>
            <a:r>
              <a:rPr lang="nl-NL" dirty="0"/>
              <a:t>informatie staan.</a:t>
            </a:r>
          </a:p>
          <a:p>
            <a:pPr marL="0" indent="0">
              <a:buNone/>
            </a:pPr>
            <a:endParaRPr lang="nl-NL" dirty="0"/>
          </a:p>
          <a:p>
            <a:pPr marL="514350" indent="-514350">
              <a:buFont typeface="+mj-lt"/>
              <a:buAutoNum type="arabicPeriod"/>
            </a:pPr>
            <a:r>
              <a:rPr lang="nl-NL" dirty="0"/>
              <a:t>‘selecteer’ de moeilijke tekst</a:t>
            </a:r>
          </a:p>
          <a:p>
            <a:pPr marL="514350" indent="-514350">
              <a:buFont typeface="+mj-lt"/>
              <a:buAutoNum type="arabicPeriod"/>
            </a:pPr>
            <a:endParaRPr lang="nl-NL" dirty="0"/>
          </a:p>
          <a:p>
            <a:pPr marL="514350" indent="-514350">
              <a:buFont typeface="+mj-lt"/>
              <a:buAutoNum type="arabicPeriod"/>
            </a:pPr>
            <a:endParaRPr lang="nl-NL" dirty="0"/>
          </a:p>
          <a:p>
            <a:pPr marL="514350" indent="-514350">
              <a:buFont typeface="+mj-lt"/>
              <a:buAutoNum type="arabicPeriod"/>
            </a:pPr>
            <a:r>
              <a:rPr lang="nl-NL" dirty="0"/>
              <a:t>‘Kopieer’ de tekst</a:t>
            </a:r>
          </a:p>
          <a:p>
            <a:pPr marL="514350" indent="-514350">
              <a:buFont typeface="+mj-lt"/>
              <a:buAutoNum type="arabicPeriod"/>
            </a:pPr>
            <a:endParaRPr lang="nl-NL" dirty="0"/>
          </a:p>
          <a:p>
            <a:pPr marL="514350" indent="-514350">
              <a:buFont typeface="+mj-lt"/>
              <a:buAutoNum type="arabicPeriod"/>
            </a:pPr>
            <a:r>
              <a:rPr lang="nl-NL" dirty="0"/>
              <a:t>Plak de tekst in </a:t>
            </a:r>
            <a:r>
              <a:rPr lang="nl-NL" dirty="0" err="1"/>
              <a:t>Copilot</a:t>
            </a:r>
            <a:endParaRPr lang="nl-NL" dirty="0"/>
          </a:p>
          <a:p>
            <a:pPr marL="514350" indent="-514350">
              <a:buFont typeface="+mj-lt"/>
              <a:buAutoNum type="arabicPeriod"/>
            </a:pPr>
            <a:endParaRPr lang="nl-NL" dirty="0"/>
          </a:p>
          <a:p>
            <a:pPr marL="514350" indent="-514350">
              <a:buFont typeface="+mj-lt"/>
              <a:buAutoNum type="arabicPeriod"/>
            </a:pPr>
            <a:r>
              <a:rPr lang="nl-NL" dirty="0"/>
              <a:t>Verder werkt het hetzelfde:</a:t>
            </a:r>
            <a:br>
              <a:rPr lang="nl-NL" dirty="0"/>
            </a:br>
            <a:r>
              <a:rPr lang="nl-NL" dirty="0"/>
              <a:t>Typ er bij: </a:t>
            </a:r>
            <a:r>
              <a:rPr lang="nl-NL" b="1" i="1" dirty="0"/>
              <a:t>Maak deze tekst makkelijk</a:t>
            </a:r>
          </a:p>
        </p:txBody>
      </p:sp>
      <p:pic>
        <p:nvPicPr>
          <p:cNvPr id="8" name="Afbeelding 7">
            <a:extLst>
              <a:ext uri="{FF2B5EF4-FFF2-40B4-BE49-F238E27FC236}">
                <a16:creationId xmlns:a16="http://schemas.microsoft.com/office/drawing/2014/main" id="{C0F5AB50-2C9D-1CBB-1771-15D58501612E}"/>
              </a:ext>
            </a:extLst>
          </p:cNvPr>
          <p:cNvPicPr>
            <a:picLocks noChangeAspect="1"/>
          </p:cNvPicPr>
          <p:nvPr/>
        </p:nvPicPr>
        <p:blipFill>
          <a:blip r:embed="rId3"/>
          <a:stretch>
            <a:fillRect/>
          </a:stretch>
        </p:blipFill>
        <p:spPr>
          <a:xfrm>
            <a:off x="7003538" y="1690688"/>
            <a:ext cx="4826306" cy="3584587"/>
          </a:xfrm>
          <a:prstGeom prst="rect">
            <a:avLst/>
          </a:prstGeom>
        </p:spPr>
      </p:pic>
      <p:cxnSp>
        <p:nvCxnSpPr>
          <p:cNvPr id="9" name="Rechte verbindingslijn met pijl 8">
            <a:extLst>
              <a:ext uri="{FF2B5EF4-FFF2-40B4-BE49-F238E27FC236}">
                <a16:creationId xmlns:a16="http://schemas.microsoft.com/office/drawing/2014/main" id="{4FFA730E-808E-3D5A-02ED-BABB02CC5C0B}"/>
              </a:ext>
            </a:extLst>
          </p:cNvPr>
          <p:cNvCxnSpPr>
            <a:cxnSpLocks/>
          </p:cNvCxnSpPr>
          <p:nvPr/>
        </p:nvCxnSpPr>
        <p:spPr>
          <a:xfrm>
            <a:off x="2037806" y="3664132"/>
            <a:ext cx="5799909"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3760C7EA-D854-5EF9-45AC-2883A5A99EF3}"/>
              </a:ext>
            </a:extLst>
          </p:cNvPr>
          <p:cNvPicPr>
            <a:picLocks noChangeAspect="1"/>
          </p:cNvPicPr>
          <p:nvPr/>
        </p:nvPicPr>
        <p:blipFill>
          <a:blip r:embed="rId4"/>
          <a:stretch>
            <a:fillRect/>
          </a:stretch>
        </p:blipFill>
        <p:spPr>
          <a:xfrm>
            <a:off x="8401804" y="3232948"/>
            <a:ext cx="3894447" cy="3901768"/>
          </a:xfrm>
          <a:prstGeom prst="rect">
            <a:avLst/>
          </a:prstGeom>
        </p:spPr>
      </p:pic>
    </p:spTree>
    <p:extLst>
      <p:ext uri="{BB962C8B-B14F-4D97-AF65-F5344CB8AC3E}">
        <p14:creationId xmlns:p14="http://schemas.microsoft.com/office/powerpoint/2010/main" val="30702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1000"/>
                                        <p:tgtEl>
                                          <p:spTgt spid="4">
                                            <p:txEl>
                                              <p:pRg st="6" end="6"/>
                                            </p:txEl>
                                          </p:spTgt>
                                        </p:tgtEl>
                                      </p:cBhvr>
                                    </p:animEffect>
                                    <p:anim calcmode="lin" valueType="num">
                                      <p:cBhvr>
                                        <p:cTn id="2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1000"/>
                                        <p:tgtEl>
                                          <p:spTgt spid="4">
                                            <p:txEl>
                                              <p:pRg st="10" end="10"/>
                                            </p:txEl>
                                          </p:spTgt>
                                        </p:tgtEl>
                                      </p:cBhvr>
                                    </p:animEffect>
                                    <p:anim calcmode="lin" valueType="num">
                                      <p:cBhvr>
                                        <p:cTn id="3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1" presetClass="exit" presetSubtype="0" fill="hold"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CA1F-ABB2-EBCD-D5DE-DEE9B46D16C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869C131-B62B-F1A2-EBFD-7DC20DA6E858}"/>
              </a:ext>
            </a:extLst>
          </p:cNvPr>
          <p:cNvSpPr>
            <a:spLocks noGrp="1"/>
          </p:cNvSpPr>
          <p:nvPr>
            <p:ph type="title"/>
          </p:nvPr>
        </p:nvSpPr>
        <p:spPr>
          <a:xfrm>
            <a:off x="838200" y="441226"/>
            <a:ext cx="10515600" cy="1249462"/>
          </a:xfrm>
        </p:spPr>
        <p:txBody>
          <a:bodyPr/>
          <a:lstStyle/>
          <a:p>
            <a:r>
              <a:rPr lang="nl-NL" b="1" i="0" dirty="0"/>
              <a:t>Hoe is het gegaan?</a:t>
            </a:r>
          </a:p>
        </p:txBody>
      </p:sp>
      <p:sp>
        <p:nvSpPr>
          <p:cNvPr id="6" name="Rectangle 1">
            <a:extLst>
              <a:ext uri="{FF2B5EF4-FFF2-40B4-BE49-F238E27FC236}">
                <a16:creationId xmlns:a16="http://schemas.microsoft.com/office/drawing/2014/main" id="{4D065DAE-426D-C5E0-A266-5A41810F7DD3}"/>
              </a:ext>
            </a:extLst>
          </p:cNvPr>
          <p:cNvSpPr>
            <a:spLocks noGrp="1" noChangeArrowheads="1"/>
          </p:cNvSpPr>
          <p:nvPr>
            <p:ph idx="1"/>
          </p:nvPr>
        </p:nvSpPr>
        <p:spPr bwMode="auto">
          <a:xfrm>
            <a:off x="565825" y="2528204"/>
            <a:ext cx="10109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12800" lvl="0" indent="-812800" eaLnBrk="0" fontAlgn="base" hangingPunct="0">
              <a:lnSpc>
                <a:spcPct val="150000"/>
              </a:lnSpc>
              <a:spcBef>
                <a:spcPct val="0"/>
              </a:spcBef>
              <a:spcAft>
                <a:spcPct val="0"/>
              </a:spcAft>
              <a:buFont typeface="Wingdings" panose="05000000000000000000" pitchFamily="2" charset="2"/>
              <a:buChar char="ü"/>
            </a:pPr>
            <a:r>
              <a:rPr lang="nl-NL" sz="2400" dirty="0"/>
              <a:t>Ik kan een brief beter begrijpen met een AI-assistent.</a:t>
            </a:r>
          </a:p>
          <a:p>
            <a:pPr marL="812800" lvl="0" indent="-81280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800" lvl="0" indent="-812800" eaLnBrk="0" fontAlgn="base" hangingPunct="0">
              <a:lnSpc>
                <a:spcPct val="150000"/>
              </a:lnSpc>
              <a:spcBef>
                <a:spcPct val="0"/>
              </a:spcBef>
              <a:spcAft>
                <a:spcPct val="0"/>
              </a:spcAft>
              <a:buFont typeface="Wingdings" panose="05000000000000000000" pitchFamily="2" charset="2"/>
              <a:buChar char="ü"/>
            </a:pPr>
            <a:r>
              <a:rPr lang="nl-NL" altLang="nl-NL" sz="2400" dirty="0"/>
              <a:t>Ik kan informatie op internet beter begrijpen met </a:t>
            </a:r>
          </a:p>
          <a:p>
            <a:pPr marL="812800" lvl="0" indent="-812800" eaLnBrk="0" fontAlgn="base" hangingPunct="0">
              <a:lnSpc>
                <a:spcPct val="150000"/>
              </a:lnSpc>
              <a:spcBef>
                <a:spcPct val="0"/>
              </a:spcBef>
              <a:spcAft>
                <a:spcPct val="0"/>
              </a:spcAft>
              <a:buFont typeface="Wingdings" panose="05000000000000000000" pitchFamily="2" charset="2"/>
              <a:buChar char="ü"/>
            </a:pPr>
            <a:r>
              <a:rPr lang="nl-NL" altLang="nl-NL" sz="2400" dirty="0"/>
              <a:t>een AI-assistent.</a:t>
            </a:r>
          </a:p>
          <a:p>
            <a:pPr marL="812800" lvl="0" indent="-81280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800" indent="-812800" eaLnBrk="0" fontAlgn="base" hangingPunct="0">
              <a:lnSpc>
                <a:spcPct val="150000"/>
              </a:lnSpc>
              <a:spcBef>
                <a:spcPct val="0"/>
              </a:spcBef>
              <a:spcAft>
                <a:spcPct val="0"/>
              </a:spcAft>
              <a:buFont typeface="Wingdings" panose="05000000000000000000" pitchFamily="2" charset="2"/>
              <a:buChar char="ü"/>
            </a:pPr>
            <a:r>
              <a:rPr lang="nl-NL" altLang="nl-NL" sz="2400" dirty="0"/>
              <a:t>Ik denk na of de informatie wel klopt</a:t>
            </a:r>
          </a:p>
          <a:p>
            <a:pPr marL="812800" lvl="0" indent="-812800" eaLnBrk="0" fontAlgn="base" hangingPunct="0">
              <a:lnSpc>
                <a:spcPct val="150000"/>
              </a:lnSpc>
              <a:spcBef>
                <a:spcPct val="0"/>
              </a:spcBef>
              <a:spcAft>
                <a:spcPct val="0"/>
              </a:spcAft>
              <a:buFont typeface="Wingdings" panose="05000000000000000000" pitchFamily="2" charset="2"/>
              <a:buChar char="ü"/>
            </a:pPr>
            <a:endParaRPr lang="nl-NL" altLang="nl-NL" sz="2400" dirty="0"/>
          </a:p>
        </p:txBody>
      </p:sp>
      <p:pic>
        <p:nvPicPr>
          <p:cNvPr id="2" name="Afbeelding 1">
            <a:extLst>
              <a:ext uri="{FF2B5EF4-FFF2-40B4-BE49-F238E27FC236}">
                <a16:creationId xmlns:a16="http://schemas.microsoft.com/office/drawing/2014/main" id="{E698CB00-ED55-7B99-E9E3-E148C38AEE89}"/>
              </a:ext>
            </a:extLst>
          </p:cNvPr>
          <p:cNvPicPr>
            <a:picLocks noChangeAspect="1"/>
          </p:cNvPicPr>
          <p:nvPr/>
        </p:nvPicPr>
        <p:blipFill>
          <a:blip r:embed="rId2"/>
          <a:stretch>
            <a:fillRect/>
          </a:stretch>
        </p:blipFill>
        <p:spPr>
          <a:xfrm rot="21128001">
            <a:off x="9343730" y="2013094"/>
            <a:ext cx="2731279" cy="1897334"/>
          </a:xfrm>
          <a:prstGeom prst="rect">
            <a:avLst/>
          </a:prstGeom>
        </p:spPr>
      </p:pic>
      <p:pic>
        <p:nvPicPr>
          <p:cNvPr id="3" name="Picture 4" descr="Denk ff na, klopt dit wel?">
            <a:extLst>
              <a:ext uri="{FF2B5EF4-FFF2-40B4-BE49-F238E27FC236}">
                <a16:creationId xmlns:a16="http://schemas.microsoft.com/office/drawing/2014/main" id="{AE5D9D6C-3457-C844-CBAF-B70AF5288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571" y="4925929"/>
            <a:ext cx="1663484" cy="1663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4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098030" y="931341"/>
            <a:ext cx="4145959" cy="2105277"/>
          </a:xfrm>
        </p:spPr>
        <p:txBody>
          <a:bodyPr/>
          <a:lstStyle/>
          <a:p>
            <a:r>
              <a:rPr lang="nl-NL" sz="3000" dirty="0"/>
              <a:t>Een mail schrijven met een AI-assistent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B6C25983-DE24-B369-A3A5-41AB5FC915DE}"/>
              </a:ext>
            </a:extLst>
          </p:cNvPr>
          <p:cNvPicPr>
            <a:picLocks noChangeAspect="1"/>
          </p:cNvPicPr>
          <p:nvPr/>
        </p:nvPicPr>
        <p:blipFill>
          <a:blip r:embed="rId3"/>
          <a:srcRect l="1174" t="1851" r="1043"/>
          <a:stretch/>
        </p:blipFill>
        <p:spPr>
          <a:xfrm>
            <a:off x="7415530" y="2920616"/>
            <a:ext cx="3378200" cy="3390900"/>
          </a:xfrm>
          <a:prstGeom prst="rect">
            <a:avLst/>
          </a:prstGeom>
          <a:noFill/>
        </p:spPr>
      </p:pic>
    </p:spTree>
    <p:extLst>
      <p:ext uri="{BB962C8B-B14F-4D97-AF65-F5344CB8AC3E}">
        <p14:creationId xmlns:p14="http://schemas.microsoft.com/office/powerpoint/2010/main" val="15264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28978-E695-FF43-F50D-2E17E82DDEF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14000EE-A27A-B9B3-5EC8-6C2644DAF565}"/>
              </a:ext>
            </a:extLst>
          </p:cNvPr>
          <p:cNvSpPr>
            <a:spLocks noGrp="1"/>
          </p:cNvSpPr>
          <p:nvPr>
            <p:ph type="title"/>
          </p:nvPr>
        </p:nvSpPr>
        <p:spPr>
          <a:xfrm>
            <a:off x="838200" y="441226"/>
            <a:ext cx="10515600" cy="1249462"/>
          </a:xfrm>
        </p:spPr>
        <p:txBody>
          <a:bodyPr/>
          <a:lstStyle/>
          <a:p>
            <a:r>
              <a:rPr lang="nl-NL" b="1" i="0" dirty="0"/>
              <a:t>Aan het einde van deze les kun je…</a:t>
            </a:r>
          </a:p>
        </p:txBody>
      </p:sp>
      <p:sp>
        <p:nvSpPr>
          <p:cNvPr id="6" name="Rectangle 1">
            <a:extLst>
              <a:ext uri="{FF2B5EF4-FFF2-40B4-BE49-F238E27FC236}">
                <a16:creationId xmlns:a16="http://schemas.microsoft.com/office/drawing/2014/main" id="{5692699C-7F6D-53E9-5375-D9A4D94FA1BB}"/>
              </a:ext>
            </a:extLst>
          </p:cNvPr>
          <p:cNvSpPr>
            <a:spLocks noGrp="1" noChangeArrowheads="1"/>
          </p:cNvSpPr>
          <p:nvPr>
            <p:ph idx="1"/>
          </p:nvPr>
        </p:nvSpPr>
        <p:spPr bwMode="auto">
          <a:xfrm>
            <a:off x="838200" y="1886178"/>
            <a:ext cx="839724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12800" lvl="0" indent="-812800" eaLnBrk="0" fontAlgn="base" hangingPunct="0">
              <a:lnSpc>
                <a:spcPct val="150000"/>
              </a:lnSpc>
              <a:spcBef>
                <a:spcPct val="0"/>
              </a:spcBef>
              <a:spcAft>
                <a:spcPct val="0"/>
              </a:spcAft>
              <a:buFont typeface="Wingdings" panose="05000000000000000000" pitchFamily="2" charset="2"/>
              <a:buChar char="ü"/>
            </a:pPr>
            <a:r>
              <a:rPr lang="nl-NL" sz="2400" dirty="0"/>
              <a:t>Ik leer een brief met moeilijke woorden begrijpen met een AI-assistent.</a:t>
            </a:r>
          </a:p>
          <a:p>
            <a:pPr marL="812800" lvl="0" indent="-81280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800" lvl="0" indent="-812800" eaLnBrk="0" fontAlgn="base" hangingPunct="0">
              <a:lnSpc>
                <a:spcPct val="150000"/>
              </a:lnSpc>
              <a:spcBef>
                <a:spcPct val="0"/>
              </a:spcBef>
              <a:spcAft>
                <a:spcPct val="0"/>
              </a:spcAft>
              <a:buFont typeface="Wingdings" panose="05000000000000000000" pitchFamily="2" charset="2"/>
              <a:buChar char="ü"/>
            </a:pPr>
            <a:r>
              <a:rPr lang="nl-NL" altLang="nl-NL" sz="2400" dirty="0"/>
              <a:t>Ik leer informatie op internet beter begrijpen met een AI-assistent.</a:t>
            </a:r>
          </a:p>
          <a:p>
            <a:pPr marL="812800" lvl="0" indent="-81280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800" lvl="0" indent="-812800" eaLnBrk="0" fontAlgn="base" hangingPunct="0">
              <a:lnSpc>
                <a:spcPct val="150000"/>
              </a:lnSpc>
              <a:spcBef>
                <a:spcPct val="0"/>
              </a:spcBef>
              <a:spcAft>
                <a:spcPct val="0"/>
              </a:spcAft>
              <a:buFont typeface="Wingdings" panose="05000000000000000000" pitchFamily="2" charset="2"/>
              <a:buChar char="ü"/>
            </a:pPr>
            <a:r>
              <a:rPr lang="nl-NL" altLang="nl-NL" sz="2400" dirty="0"/>
              <a:t>Ik denk na of de informatie wel klopt</a:t>
            </a:r>
          </a:p>
        </p:txBody>
      </p:sp>
      <p:pic>
        <p:nvPicPr>
          <p:cNvPr id="5" name="Afbeelding 4">
            <a:extLst>
              <a:ext uri="{FF2B5EF4-FFF2-40B4-BE49-F238E27FC236}">
                <a16:creationId xmlns:a16="http://schemas.microsoft.com/office/drawing/2014/main" id="{7B9620C5-0E41-77CE-B5AF-C739A0CFE83D}"/>
              </a:ext>
            </a:extLst>
          </p:cNvPr>
          <p:cNvPicPr>
            <a:picLocks noChangeAspect="1"/>
          </p:cNvPicPr>
          <p:nvPr/>
        </p:nvPicPr>
        <p:blipFill>
          <a:blip r:embed="rId2"/>
          <a:stretch>
            <a:fillRect/>
          </a:stretch>
        </p:blipFill>
        <p:spPr>
          <a:xfrm rot="21128001">
            <a:off x="9581761" y="2519336"/>
            <a:ext cx="2731279" cy="1897334"/>
          </a:xfrm>
          <a:prstGeom prst="rect">
            <a:avLst/>
          </a:prstGeom>
        </p:spPr>
      </p:pic>
      <p:pic>
        <p:nvPicPr>
          <p:cNvPr id="7" name="Picture 4" descr="Denk ff na, klopt dit wel?">
            <a:extLst>
              <a:ext uri="{FF2B5EF4-FFF2-40B4-BE49-F238E27FC236}">
                <a16:creationId xmlns:a16="http://schemas.microsoft.com/office/drawing/2014/main" id="{B6C68D17-8B0E-CD6C-2A5E-6F8C2A173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571" y="4925929"/>
            <a:ext cx="1663484" cy="1663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1E17C-715C-4907-65F4-4718D6CE800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6FEDAEB-6727-18AA-AA64-C4C152C56BCE}"/>
              </a:ext>
            </a:extLst>
          </p:cNvPr>
          <p:cNvSpPr>
            <a:spLocks noGrp="1"/>
          </p:cNvSpPr>
          <p:nvPr>
            <p:ph sz="quarter" idx="13"/>
          </p:nvPr>
        </p:nvSpPr>
        <p:spPr>
          <a:xfrm>
            <a:off x="6430963" y="852488"/>
            <a:ext cx="4618037" cy="5432425"/>
          </a:xfrm>
        </p:spPr>
        <p:txBody>
          <a:bodyPr>
            <a:normAutofit/>
          </a:bodyPr>
          <a:lstStyle/>
          <a:p>
            <a:r>
              <a:rPr lang="nl-NL" sz="3200" b="1" dirty="0"/>
              <a:t>Moeilijke informatie?</a:t>
            </a:r>
          </a:p>
          <a:p>
            <a:endParaRPr lang="nl-NL" sz="2400" dirty="0"/>
          </a:p>
          <a:p>
            <a:pPr marL="285750" indent="-285750">
              <a:buFont typeface="Arial" panose="020B0604020202020204" pitchFamily="34" charset="0"/>
              <a:buChar char="•"/>
            </a:pPr>
            <a:r>
              <a:rPr lang="nl-NL" sz="2400" dirty="0"/>
              <a:t>moeilijke informatie op een</a:t>
            </a:r>
            <a:br>
              <a:rPr lang="nl-NL" sz="2400" dirty="0"/>
            </a:br>
            <a:br>
              <a:rPr lang="nl-NL" sz="2400" dirty="0"/>
            </a:br>
            <a:r>
              <a:rPr lang="nl-NL" sz="2400" dirty="0"/>
              <a:t>makkelijke manier uitleggen</a:t>
            </a:r>
          </a:p>
          <a:p>
            <a:br>
              <a:rPr lang="nl-NL" sz="2400" dirty="0"/>
            </a:br>
            <a:endParaRPr lang="nl-NL" sz="2400" dirty="0"/>
          </a:p>
          <a:p>
            <a:pPr marL="285750" indent="-285750">
              <a:buFont typeface="Arial" panose="020B0604020202020204" pitchFamily="34" charset="0"/>
              <a:buChar char="•"/>
            </a:pPr>
            <a:r>
              <a:rPr lang="nl-NL" sz="2400" b="1" dirty="0"/>
              <a:t>Bijvoorbeeld:</a:t>
            </a:r>
          </a:p>
          <a:p>
            <a:pPr marL="971550" lvl="1" indent="-285750"/>
            <a:r>
              <a:rPr lang="nl-NL" i="1" dirty="0"/>
              <a:t>Een brief met veel of moeilijke informatie</a:t>
            </a:r>
          </a:p>
          <a:p>
            <a:pPr marL="971550" lvl="1" indent="-285750"/>
            <a:r>
              <a:rPr lang="nl-NL" i="1" dirty="0"/>
              <a:t>Informatie van een website</a:t>
            </a:r>
          </a:p>
        </p:txBody>
      </p:sp>
      <p:sp>
        <p:nvSpPr>
          <p:cNvPr id="2" name="Tekstvak 1">
            <a:extLst>
              <a:ext uri="{FF2B5EF4-FFF2-40B4-BE49-F238E27FC236}">
                <a16:creationId xmlns:a16="http://schemas.microsoft.com/office/drawing/2014/main" id="{3B70111F-81AF-9078-2C97-34958B4DBD7C}"/>
              </a:ext>
            </a:extLst>
          </p:cNvPr>
          <p:cNvSpPr txBox="1"/>
          <p:nvPr/>
        </p:nvSpPr>
        <p:spPr>
          <a:xfrm>
            <a:off x="1543051" y="3171825"/>
            <a:ext cx="3797835" cy="830997"/>
          </a:xfrm>
          <a:prstGeom prst="rect">
            <a:avLst/>
          </a:prstGeom>
          <a:noFill/>
        </p:spPr>
        <p:txBody>
          <a:bodyPr wrap="none" rtlCol="0">
            <a:spAutoFit/>
          </a:bodyPr>
          <a:lstStyle/>
          <a:p>
            <a:r>
              <a:rPr lang="nl-NL" sz="4800" b="1" dirty="0">
                <a:solidFill>
                  <a:schemeClr val="bg1"/>
                </a:solidFill>
              </a:rPr>
              <a:t>AI-assistent</a:t>
            </a:r>
          </a:p>
        </p:txBody>
      </p:sp>
    </p:spTree>
    <p:extLst>
      <p:ext uri="{BB962C8B-B14F-4D97-AF65-F5344CB8AC3E}">
        <p14:creationId xmlns:p14="http://schemas.microsoft.com/office/powerpoint/2010/main" val="37235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692E-5D78-C7D4-122C-7C16238B5F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FDB50E-8A7A-AD37-F821-4779697CBD34}"/>
              </a:ext>
            </a:extLst>
          </p:cNvPr>
          <p:cNvSpPr>
            <a:spLocks noGrp="1"/>
          </p:cNvSpPr>
          <p:nvPr>
            <p:ph type="title"/>
          </p:nvPr>
        </p:nvSpPr>
        <p:spPr>
          <a:xfrm>
            <a:off x="838200" y="365125"/>
            <a:ext cx="10515600" cy="1044575"/>
          </a:xfrm>
        </p:spPr>
        <p:txBody>
          <a:bodyPr anchor="b">
            <a:normAutofit/>
          </a:bodyPr>
          <a:lstStyle/>
          <a:p>
            <a:r>
              <a:rPr lang="nl-NL" b="1" i="0" dirty="0"/>
              <a:t>Ik begrijp die brief niet</a:t>
            </a:r>
          </a:p>
        </p:txBody>
      </p:sp>
      <p:sp>
        <p:nvSpPr>
          <p:cNvPr id="3" name="Tijdelijke aanduiding voor inhoud 2">
            <a:extLst>
              <a:ext uri="{FF2B5EF4-FFF2-40B4-BE49-F238E27FC236}">
                <a16:creationId xmlns:a16="http://schemas.microsoft.com/office/drawing/2014/main" id="{B6292874-B10A-D0BA-A888-032EE9F24338}"/>
              </a:ext>
            </a:extLst>
          </p:cNvPr>
          <p:cNvSpPr>
            <a:spLocks noGrp="1"/>
          </p:cNvSpPr>
          <p:nvPr>
            <p:ph idx="1"/>
          </p:nvPr>
        </p:nvSpPr>
        <p:spPr>
          <a:xfrm>
            <a:off x="838200" y="2076994"/>
            <a:ext cx="10515600" cy="4692106"/>
          </a:xfrm>
        </p:spPr>
        <p:txBody>
          <a:bodyPr>
            <a:normAutofit fontScale="62500" lnSpcReduction="20000"/>
          </a:bodyPr>
          <a:lstStyle/>
          <a:p>
            <a:pPr marL="0" indent="0">
              <a:buNone/>
            </a:pPr>
            <a:r>
              <a:rPr lang="nl-NL" b="1" dirty="0"/>
              <a:t>AI kan je helpen: </a:t>
            </a:r>
            <a:r>
              <a:rPr lang="nl-NL" sz="1800" dirty="0"/>
              <a:t>(</a:t>
            </a:r>
            <a:r>
              <a:rPr lang="nl-NL" sz="1800" dirty="0" err="1"/>
              <a:t>bijv</a:t>
            </a:r>
            <a:r>
              <a:rPr lang="nl-NL" sz="1800" dirty="0"/>
              <a:t> </a:t>
            </a:r>
            <a:r>
              <a:rPr lang="nl-NL" sz="1800" dirty="0" err="1"/>
              <a:t>Copilot</a:t>
            </a:r>
            <a:r>
              <a:rPr lang="nl-NL" sz="1800" dirty="0"/>
              <a:t>) </a:t>
            </a:r>
            <a:endParaRPr lang="nl-NL" sz="1800" b="1" dirty="0"/>
          </a:p>
          <a:p>
            <a:endParaRPr lang="nl-NL" b="1" dirty="0"/>
          </a:p>
          <a:p>
            <a:r>
              <a:rPr lang="nl-NL" b="1" dirty="0"/>
              <a:t>Samenvatten</a:t>
            </a:r>
            <a:r>
              <a:rPr lang="nl-NL" dirty="0"/>
              <a:t>: De belangrijkste punten uit de brief uitleggen.</a:t>
            </a:r>
          </a:p>
          <a:p>
            <a:endParaRPr lang="nl-NL" dirty="0"/>
          </a:p>
          <a:p>
            <a:r>
              <a:rPr lang="nl-NL" b="1" dirty="0"/>
              <a:t>Makkelijker maken</a:t>
            </a:r>
            <a:r>
              <a:rPr lang="nl-NL" dirty="0"/>
              <a:t>: Moeilijke woorden simpel uitleggen.</a:t>
            </a:r>
          </a:p>
          <a:p>
            <a:endParaRPr lang="nl-NL" b="1" dirty="0"/>
          </a:p>
          <a:p>
            <a:r>
              <a:rPr lang="nl-NL" b="1" dirty="0"/>
              <a:t>Uitleggen</a:t>
            </a:r>
            <a:r>
              <a:rPr lang="nl-NL" dirty="0"/>
              <a:t>: Vertellen waar de brief over gaat.</a:t>
            </a:r>
          </a:p>
          <a:p>
            <a:endParaRPr lang="nl-NL" b="1" dirty="0"/>
          </a:p>
          <a:p>
            <a:r>
              <a:rPr lang="nl-NL" b="1" dirty="0"/>
              <a:t>Vragen beantwoorden</a:t>
            </a:r>
            <a:r>
              <a:rPr lang="nl-NL" dirty="0"/>
              <a:t>: Antwoorden geven op je vragen over de brief.</a:t>
            </a:r>
          </a:p>
          <a:p>
            <a:endParaRPr lang="nl-NL" b="1" dirty="0"/>
          </a:p>
          <a:p>
            <a:r>
              <a:rPr lang="nl-NL" b="1" dirty="0"/>
              <a:t>Tips geven</a:t>
            </a:r>
            <a:r>
              <a:rPr lang="nl-NL" dirty="0"/>
              <a:t>: Advies geven over wat je moet doen.</a:t>
            </a:r>
          </a:p>
          <a:p>
            <a:pPr marL="0" indent="0">
              <a:buNone/>
            </a:pPr>
            <a:endParaRPr lang="nl-NL" dirty="0"/>
          </a:p>
          <a:p>
            <a:pPr marL="0" indent="0" algn="ctr">
              <a:buNone/>
            </a:pPr>
            <a:r>
              <a:rPr lang="nl-NL" b="1" u="sng" dirty="0"/>
              <a:t>Zo wordt de brief makkelijker te begrijpen!</a:t>
            </a:r>
          </a:p>
        </p:txBody>
      </p:sp>
      <p:sp>
        <p:nvSpPr>
          <p:cNvPr id="4" name="Rechthoek: ezelsoor 3">
            <a:extLst>
              <a:ext uri="{FF2B5EF4-FFF2-40B4-BE49-F238E27FC236}">
                <a16:creationId xmlns:a16="http://schemas.microsoft.com/office/drawing/2014/main" id="{C9E8965E-92BD-A91F-28CE-BFD0C8FB6AB7}"/>
              </a:ext>
            </a:extLst>
          </p:cNvPr>
          <p:cNvSpPr/>
          <p:nvPr/>
        </p:nvSpPr>
        <p:spPr>
          <a:xfrm>
            <a:off x="9292590" y="88900"/>
            <a:ext cx="2677886" cy="3461657"/>
          </a:xfrm>
          <a:custGeom>
            <a:avLst/>
            <a:gdLst>
              <a:gd name="connsiteX0" fmla="*/ 0 w 2677886"/>
              <a:gd name="connsiteY0" fmla="*/ 0 h 3461657"/>
              <a:gd name="connsiteX1" fmla="*/ 642693 w 2677886"/>
              <a:gd name="connsiteY1" fmla="*/ 0 h 3461657"/>
              <a:gd name="connsiteX2" fmla="*/ 1312164 w 2677886"/>
              <a:gd name="connsiteY2" fmla="*/ 0 h 3461657"/>
              <a:gd name="connsiteX3" fmla="*/ 1901299 w 2677886"/>
              <a:gd name="connsiteY3" fmla="*/ 0 h 3461657"/>
              <a:gd name="connsiteX4" fmla="*/ 2677886 w 2677886"/>
              <a:gd name="connsiteY4" fmla="*/ 0 h 3461657"/>
              <a:gd name="connsiteX5" fmla="*/ 2677886 w 2677886"/>
              <a:gd name="connsiteY5" fmla="*/ 512607 h 3461657"/>
              <a:gd name="connsiteX6" fmla="*/ 2677886 w 2677886"/>
              <a:gd name="connsiteY6" fmla="*/ 1115674 h 3461657"/>
              <a:gd name="connsiteX7" fmla="*/ 2677886 w 2677886"/>
              <a:gd name="connsiteY7" fmla="*/ 1779047 h 3461657"/>
              <a:gd name="connsiteX8" fmla="*/ 2677886 w 2677886"/>
              <a:gd name="connsiteY8" fmla="*/ 2412267 h 3461657"/>
              <a:gd name="connsiteX9" fmla="*/ 2677886 w 2677886"/>
              <a:gd name="connsiteY9" fmla="*/ 3015334 h 3461657"/>
              <a:gd name="connsiteX10" fmla="*/ 2231563 w 2677886"/>
              <a:gd name="connsiteY10" fmla="*/ 3461657 h 3461657"/>
              <a:gd name="connsiteX11" fmla="*/ 1718304 w 2677886"/>
              <a:gd name="connsiteY11" fmla="*/ 3461657 h 3461657"/>
              <a:gd name="connsiteX12" fmla="*/ 1182728 w 2677886"/>
              <a:gd name="connsiteY12" fmla="*/ 3461657 h 3461657"/>
              <a:gd name="connsiteX13" fmla="*/ 691785 w 2677886"/>
              <a:gd name="connsiteY13" fmla="*/ 3461657 h 3461657"/>
              <a:gd name="connsiteX14" fmla="*/ 0 w 2677886"/>
              <a:gd name="connsiteY14" fmla="*/ 3461657 h 3461657"/>
              <a:gd name="connsiteX15" fmla="*/ 0 w 2677886"/>
              <a:gd name="connsiteY15" fmla="*/ 2803942 h 3461657"/>
              <a:gd name="connsiteX16" fmla="*/ 0 w 2677886"/>
              <a:gd name="connsiteY16" fmla="*/ 2180844 h 3461657"/>
              <a:gd name="connsiteX17" fmla="*/ 0 w 2677886"/>
              <a:gd name="connsiteY17" fmla="*/ 1557746 h 3461657"/>
              <a:gd name="connsiteX18" fmla="*/ 0 w 2677886"/>
              <a:gd name="connsiteY18" fmla="*/ 796181 h 3461657"/>
              <a:gd name="connsiteX19" fmla="*/ 0 w 2677886"/>
              <a:gd name="connsiteY19" fmla="*/ 0 h 3461657"/>
              <a:gd name="connsiteX0" fmla="*/ 2231563 w 2677886"/>
              <a:gd name="connsiteY0" fmla="*/ 3461657 h 3461657"/>
              <a:gd name="connsiteX1" fmla="*/ 2320827 w 2677886"/>
              <a:gd name="connsiteY1" fmla="*/ 3104598 h 3461657"/>
              <a:gd name="connsiteX2" fmla="*/ 2677886 w 2677886"/>
              <a:gd name="connsiteY2" fmla="*/ 3015334 h 3461657"/>
              <a:gd name="connsiteX3" fmla="*/ 2231563 w 2677886"/>
              <a:gd name="connsiteY3" fmla="*/ 3461657 h 3461657"/>
              <a:gd name="connsiteX0" fmla="*/ 2231563 w 2677886"/>
              <a:gd name="connsiteY0" fmla="*/ 3461657 h 3461657"/>
              <a:gd name="connsiteX1" fmla="*/ 2320827 w 2677886"/>
              <a:gd name="connsiteY1" fmla="*/ 3104598 h 3461657"/>
              <a:gd name="connsiteX2" fmla="*/ 2677886 w 2677886"/>
              <a:gd name="connsiteY2" fmla="*/ 3015334 h 3461657"/>
              <a:gd name="connsiteX3" fmla="*/ 2231563 w 2677886"/>
              <a:gd name="connsiteY3" fmla="*/ 3461657 h 3461657"/>
              <a:gd name="connsiteX4" fmla="*/ 1718304 w 2677886"/>
              <a:gd name="connsiteY4" fmla="*/ 3461657 h 3461657"/>
              <a:gd name="connsiteX5" fmla="*/ 1138097 w 2677886"/>
              <a:gd name="connsiteY5" fmla="*/ 3461657 h 3461657"/>
              <a:gd name="connsiteX6" fmla="*/ 535575 w 2677886"/>
              <a:gd name="connsiteY6" fmla="*/ 3461657 h 3461657"/>
              <a:gd name="connsiteX7" fmla="*/ 0 w 2677886"/>
              <a:gd name="connsiteY7" fmla="*/ 3461657 h 3461657"/>
              <a:gd name="connsiteX8" fmla="*/ 0 w 2677886"/>
              <a:gd name="connsiteY8" fmla="*/ 2803942 h 3461657"/>
              <a:gd name="connsiteX9" fmla="*/ 0 w 2677886"/>
              <a:gd name="connsiteY9" fmla="*/ 2146227 h 3461657"/>
              <a:gd name="connsiteX10" fmla="*/ 0 w 2677886"/>
              <a:gd name="connsiteY10" fmla="*/ 1384663 h 3461657"/>
              <a:gd name="connsiteX11" fmla="*/ 0 w 2677886"/>
              <a:gd name="connsiteY11" fmla="*/ 692331 h 3461657"/>
              <a:gd name="connsiteX12" fmla="*/ 0 w 2677886"/>
              <a:gd name="connsiteY12" fmla="*/ 0 h 3461657"/>
              <a:gd name="connsiteX13" fmla="*/ 589135 w 2677886"/>
              <a:gd name="connsiteY13" fmla="*/ 0 h 3461657"/>
              <a:gd name="connsiteX14" fmla="*/ 1258606 w 2677886"/>
              <a:gd name="connsiteY14" fmla="*/ 0 h 3461657"/>
              <a:gd name="connsiteX15" fmla="*/ 1847741 w 2677886"/>
              <a:gd name="connsiteY15" fmla="*/ 0 h 3461657"/>
              <a:gd name="connsiteX16" fmla="*/ 2677886 w 2677886"/>
              <a:gd name="connsiteY16" fmla="*/ 0 h 3461657"/>
              <a:gd name="connsiteX17" fmla="*/ 2677886 w 2677886"/>
              <a:gd name="connsiteY17" fmla="*/ 542760 h 3461657"/>
              <a:gd name="connsiteX18" fmla="*/ 2677886 w 2677886"/>
              <a:gd name="connsiteY18" fmla="*/ 1175980 h 3461657"/>
              <a:gd name="connsiteX19" fmla="*/ 2677886 w 2677886"/>
              <a:gd name="connsiteY19" fmla="*/ 1779047 h 3461657"/>
              <a:gd name="connsiteX20" fmla="*/ 2677886 w 2677886"/>
              <a:gd name="connsiteY20" fmla="*/ 2382114 h 3461657"/>
              <a:gd name="connsiteX21" fmla="*/ 2677886 w 2677886"/>
              <a:gd name="connsiteY21" fmla="*/ 3015334 h 346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7886" h="3461657" stroke="0" extrusionOk="0">
                <a:moveTo>
                  <a:pt x="0" y="0"/>
                </a:moveTo>
                <a:cubicBezTo>
                  <a:pt x="128728" y="-4144"/>
                  <a:pt x="438233" y="10262"/>
                  <a:pt x="642693" y="0"/>
                </a:cubicBezTo>
                <a:cubicBezTo>
                  <a:pt x="847153" y="-10262"/>
                  <a:pt x="1010547" y="14300"/>
                  <a:pt x="1312164" y="0"/>
                </a:cubicBezTo>
                <a:cubicBezTo>
                  <a:pt x="1613781" y="-14300"/>
                  <a:pt x="1701019" y="-29339"/>
                  <a:pt x="1901299" y="0"/>
                </a:cubicBezTo>
                <a:cubicBezTo>
                  <a:pt x="2101580" y="29339"/>
                  <a:pt x="2490187" y="-14257"/>
                  <a:pt x="2677886" y="0"/>
                </a:cubicBezTo>
                <a:cubicBezTo>
                  <a:pt x="2675132" y="201933"/>
                  <a:pt x="2668436" y="293286"/>
                  <a:pt x="2677886" y="512607"/>
                </a:cubicBezTo>
                <a:cubicBezTo>
                  <a:pt x="2687336" y="731928"/>
                  <a:pt x="2679945" y="910928"/>
                  <a:pt x="2677886" y="1115674"/>
                </a:cubicBezTo>
                <a:cubicBezTo>
                  <a:pt x="2675827" y="1320420"/>
                  <a:pt x="2695375" y="1451533"/>
                  <a:pt x="2677886" y="1779047"/>
                </a:cubicBezTo>
                <a:cubicBezTo>
                  <a:pt x="2660397" y="2106561"/>
                  <a:pt x="2660444" y="2268282"/>
                  <a:pt x="2677886" y="2412267"/>
                </a:cubicBezTo>
                <a:cubicBezTo>
                  <a:pt x="2695328" y="2556252"/>
                  <a:pt x="2662021" y="2730787"/>
                  <a:pt x="2677886" y="3015334"/>
                </a:cubicBezTo>
                <a:cubicBezTo>
                  <a:pt x="2485429" y="3182675"/>
                  <a:pt x="2371032" y="3327272"/>
                  <a:pt x="2231563" y="3461657"/>
                </a:cubicBezTo>
                <a:cubicBezTo>
                  <a:pt x="2076556" y="3461388"/>
                  <a:pt x="1863959" y="3469486"/>
                  <a:pt x="1718304" y="3461657"/>
                </a:cubicBezTo>
                <a:cubicBezTo>
                  <a:pt x="1572649" y="3453828"/>
                  <a:pt x="1394556" y="3470424"/>
                  <a:pt x="1182728" y="3461657"/>
                </a:cubicBezTo>
                <a:cubicBezTo>
                  <a:pt x="970900" y="3452890"/>
                  <a:pt x="933311" y="3472981"/>
                  <a:pt x="691785" y="3461657"/>
                </a:cubicBezTo>
                <a:cubicBezTo>
                  <a:pt x="450259" y="3450333"/>
                  <a:pt x="217567" y="3428367"/>
                  <a:pt x="0" y="3461657"/>
                </a:cubicBezTo>
                <a:cubicBezTo>
                  <a:pt x="-5815" y="3167651"/>
                  <a:pt x="-23498" y="2966447"/>
                  <a:pt x="0" y="2803942"/>
                </a:cubicBezTo>
                <a:cubicBezTo>
                  <a:pt x="23498" y="2641438"/>
                  <a:pt x="-24100" y="2367392"/>
                  <a:pt x="0" y="2180844"/>
                </a:cubicBezTo>
                <a:cubicBezTo>
                  <a:pt x="24100" y="1994296"/>
                  <a:pt x="5652" y="1828501"/>
                  <a:pt x="0" y="1557746"/>
                </a:cubicBezTo>
                <a:cubicBezTo>
                  <a:pt x="-5652" y="1286991"/>
                  <a:pt x="-7352" y="1010893"/>
                  <a:pt x="0" y="796181"/>
                </a:cubicBezTo>
                <a:cubicBezTo>
                  <a:pt x="7352" y="581469"/>
                  <a:pt x="9147" y="317122"/>
                  <a:pt x="0" y="0"/>
                </a:cubicBezTo>
                <a:close/>
              </a:path>
              <a:path w="2677886" h="3461657" fill="darkenLess" stroke="0" extrusionOk="0">
                <a:moveTo>
                  <a:pt x="2231563" y="3461657"/>
                </a:moveTo>
                <a:cubicBezTo>
                  <a:pt x="2249704" y="3376741"/>
                  <a:pt x="2286059" y="3232985"/>
                  <a:pt x="2320827" y="3104598"/>
                </a:cubicBezTo>
                <a:cubicBezTo>
                  <a:pt x="2408227" y="3094163"/>
                  <a:pt x="2551029" y="3064580"/>
                  <a:pt x="2677886" y="3015334"/>
                </a:cubicBezTo>
                <a:cubicBezTo>
                  <a:pt x="2510997" y="3152295"/>
                  <a:pt x="2446121" y="3256945"/>
                  <a:pt x="2231563" y="3461657"/>
                </a:cubicBezTo>
                <a:close/>
              </a:path>
              <a:path w="2677886" h="3461657" fill="none" extrusionOk="0">
                <a:moveTo>
                  <a:pt x="2231563" y="3461657"/>
                </a:moveTo>
                <a:cubicBezTo>
                  <a:pt x="2268327" y="3381735"/>
                  <a:pt x="2265707" y="3263781"/>
                  <a:pt x="2320827" y="3104598"/>
                </a:cubicBezTo>
                <a:cubicBezTo>
                  <a:pt x="2423435" y="3066733"/>
                  <a:pt x="2550682" y="3053509"/>
                  <a:pt x="2677886" y="3015334"/>
                </a:cubicBezTo>
                <a:cubicBezTo>
                  <a:pt x="2578158" y="3131997"/>
                  <a:pt x="2332554" y="3328907"/>
                  <a:pt x="2231563" y="3461657"/>
                </a:cubicBezTo>
                <a:cubicBezTo>
                  <a:pt x="2063738" y="3441272"/>
                  <a:pt x="1856588" y="3446795"/>
                  <a:pt x="1718304" y="3461657"/>
                </a:cubicBezTo>
                <a:cubicBezTo>
                  <a:pt x="1580020" y="3476519"/>
                  <a:pt x="1270310" y="3484614"/>
                  <a:pt x="1138097" y="3461657"/>
                </a:cubicBezTo>
                <a:cubicBezTo>
                  <a:pt x="1005884" y="3438700"/>
                  <a:pt x="723679" y="3479868"/>
                  <a:pt x="535575" y="3461657"/>
                </a:cubicBezTo>
                <a:cubicBezTo>
                  <a:pt x="347471" y="3443446"/>
                  <a:pt x="242492" y="3467914"/>
                  <a:pt x="0" y="3461657"/>
                </a:cubicBezTo>
                <a:cubicBezTo>
                  <a:pt x="-20778" y="3329900"/>
                  <a:pt x="-2318" y="3063388"/>
                  <a:pt x="0" y="2803942"/>
                </a:cubicBezTo>
                <a:cubicBezTo>
                  <a:pt x="2318" y="2544496"/>
                  <a:pt x="29965" y="2308815"/>
                  <a:pt x="0" y="2146227"/>
                </a:cubicBezTo>
                <a:cubicBezTo>
                  <a:pt x="-29965" y="1983640"/>
                  <a:pt x="-22807" y="1589485"/>
                  <a:pt x="0" y="1384663"/>
                </a:cubicBezTo>
                <a:cubicBezTo>
                  <a:pt x="22807" y="1179841"/>
                  <a:pt x="32896" y="1026962"/>
                  <a:pt x="0" y="692331"/>
                </a:cubicBezTo>
                <a:cubicBezTo>
                  <a:pt x="-32896" y="357700"/>
                  <a:pt x="31215" y="265310"/>
                  <a:pt x="0" y="0"/>
                </a:cubicBezTo>
                <a:cubicBezTo>
                  <a:pt x="201943" y="-12977"/>
                  <a:pt x="374559" y="1026"/>
                  <a:pt x="589135" y="0"/>
                </a:cubicBezTo>
                <a:cubicBezTo>
                  <a:pt x="803712" y="-1026"/>
                  <a:pt x="986754" y="-7874"/>
                  <a:pt x="1258606" y="0"/>
                </a:cubicBezTo>
                <a:cubicBezTo>
                  <a:pt x="1530458" y="7874"/>
                  <a:pt x="1579913" y="-11772"/>
                  <a:pt x="1847741" y="0"/>
                </a:cubicBezTo>
                <a:cubicBezTo>
                  <a:pt x="2115569" y="11772"/>
                  <a:pt x="2496857" y="17593"/>
                  <a:pt x="2677886" y="0"/>
                </a:cubicBezTo>
                <a:cubicBezTo>
                  <a:pt x="2698000" y="228908"/>
                  <a:pt x="2664457" y="405924"/>
                  <a:pt x="2677886" y="542760"/>
                </a:cubicBezTo>
                <a:cubicBezTo>
                  <a:pt x="2691315" y="679596"/>
                  <a:pt x="2690659" y="1036813"/>
                  <a:pt x="2677886" y="1175980"/>
                </a:cubicBezTo>
                <a:cubicBezTo>
                  <a:pt x="2665113" y="1315147"/>
                  <a:pt x="2695592" y="1575217"/>
                  <a:pt x="2677886" y="1779047"/>
                </a:cubicBezTo>
                <a:cubicBezTo>
                  <a:pt x="2660180" y="1982877"/>
                  <a:pt x="2665899" y="2102360"/>
                  <a:pt x="2677886" y="2382114"/>
                </a:cubicBezTo>
                <a:cubicBezTo>
                  <a:pt x="2689873" y="2661868"/>
                  <a:pt x="2707777" y="2877965"/>
                  <a:pt x="2677886" y="3015334"/>
                </a:cubicBezTo>
              </a:path>
              <a:path w="2677886" h="3461657" fill="none" stroke="0" extrusionOk="0">
                <a:moveTo>
                  <a:pt x="2231563" y="3461657"/>
                </a:moveTo>
                <a:cubicBezTo>
                  <a:pt x="2249631" y="3342177"/>
                  <a:pt x="2285383" y="3246652"/>
                  <a:pt x="2320827" y="3104598"/>
                </a:cubicBezTo>
                <a:cubicBezTo>
                  <a:pt x="2451858" y="3084002"/>
                  <a:pt x="2586966" y="3042428"/>
                  <a:pt x="2677886" y="3015334"/>
                </a:cubicBezTo>
                <a:cubicBezTo>
                  <a:pt x="2560109" y="3100601"/>
                  <a:pt x="2358775" y="3355852"/>
                  <a:pt x="2231563" y="3461657"/>
                </a:cubicBezTo>
                <a:cubicBezTo>
                  <a:pt x="2109954" y="3474282"/>
                  <a:pt x="1968961" y="3458285"/>
                  <a:pt x="1718304" y="3461657"/>
                </a:cubicBezTo>
                <a:cubicBezTo>
                  <a:pt x="1467647" y="3465029"/>
                  <a:pt x="1408291" y="3444936"/>
                  <a:pt x="1115782" y="3461657"/>
                </a:cubicBezTo>
                <a:cubicBezTo>
                  <a:pt x="823273" y="3478378"/>
                  <a:pt x="718688" y="3483727"/>
                  <a:pt x="557891" y="3461657"/>
                </a:cubicBezTo>
                <a:cubicBezTo>
                  <a:pt x="397094" y="3439587"/>
                  <a:pt x="253311" y="3439937"/>
                  <a:pt x="0" y="3461657"/>
                </a:cubicBezTo>
                <a:cubicBezTo>
                  <a:pt x="7182" y="3151506"/>
                  <a:pt x="30909" y="3127145"/>
                  <a:pt x="0" y="2838559"/>
                </a:cubicBezTo>
                <a:cubicBezTo>
                  <a:pt x="-30909" y="2549973"/>
                  <a:pt x="29820" y="2443144"/>
                  <a:pt x="0" y="2111611"/>
                </a:cubicBezTo>
                <a:cubicBezTo>
                  <a:pt x="-29820" y="1780078"/>
                  <a:pt x="1678" y="1651655"/>
                  <a:pt x="0" y="1523129"/>
                </a:cubicBezTo>
                <a:cubicBezTo>
                  <a:pt x="-1678" y="1394603"/>
                  <a:pt x="-17779" y="1029043"/>
                  <a:pt x="0" y="865414"/>
                </a:cubicBezTo>
                <a:cubicBezTo>
                  <a:pt x="17779" y="701786"/>
                  <a:pt x="-24118" y="237269"/>
                  <a:pt x="0" y="0"/>
                </a:cubicBezTo>
                <a:cubicBezTo>
                  <a:pt x="146929" y="6077"/>
                  <a:pt x="386111" y="36025"/>
                  <a:pt x="723029" y="0"/>
                </a:cubicBezTo>
                <a:cubicBezTo>
                  <a:pt x="1059947" y="-36025"/>
                  <a:pt x="1064659" y="-12022"/>
                  <a:pt x="1312164" y="0"/>
                </a:cubicBezTo>
                <a:cubicBezTo>
                  <a:pt x="1559669" y="12022"/>
                  <a:pt x="1649528" y="31911"/>
                  <a:pt x="1981636" y="0"/>
                </a:cubicBezTo>
                <a:cubicBezTo>
                  <a:pt x="2313744" y="-31911"/>
                  <a:pt x="2461752" y="-9354"/>
                  <a:pt x="2677886" y="0"/>
                </a:cubicBezTo>
                <a:cubicBezTo>
                  <a:pt x="2678968" y="202313"/>
                  <a:pt x="2683559" y="334186"/>
                  <a:pt x="2677886" y="542760"/>
                </a:cubicBezTo>
                <a:cubicBezTo>
                  <a:pt x="2672213" y="751334"/>
                  <a:pt x="2654487" y="990855"/>
                  <a:pt x="2677886" y="1145827"/>
                </a:cubicBezTo>
                <a:cubicBezTo>
                  <a:pt x="2701285" y="1300799"/>
                  <a:pt x="2685413" y="1544731"/>
                  <a:pt x="2677886" y="1779047"/>
                </a:cubicBezTo>
                <a:cubicBezTo>
                  <a:pt x="2670359" y="2013363"/>
                  <a:pt x="2691592" y="2226953"/>
                  <a:pt x="2677886" y="2351961"/>
                </a:cubicBezTo>
                <a:cubicBezTo>
                  <a:pt x="2664180" y="2476969"/>
                  <a:pt x="2646695" y="2735267"/>
                  <a:pt x="2677886" y="3015334"/>
                </a:cubicBezTo>
              </a:path>
            </a:pathLst>
          </a:custGeom>
          <a:ln>
            <a:extLst>
              <a:ext uri="{C807C97D-BFC1-408E-A445-0C87EB9F89A2}">
                <ask:lineSketchStyleProps xmlns:ask="http://schemas.microsoft.com/office/drawing/2018/sketchyshapes" sd="4242708410">
                  <a:prstGeom prst="foldedCorne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Mangal Pro"/>
                <a:ea typeface="+mn-ea"/>
                <a:cs typeface="+mn-cs"/>
              </a:rPr>
              <a:t>AI =</a:t>
            </a:r>
            <a:r>
              <a:rPr kumimoji="0" lang="nl-NL" sz="1800" b="0" i="0" u="none" strike="noStrike" kern="1200" cap="none" spc="0" normalizeH="0" baseline="0" noProof="0" dirty="0">
                <a:ln>
                  <a:noFill/>
                </a:ln>
                <a:solidFill>
                  <a:prstClr val="white"/>
                </a:solidFill>
                <a:effectLst/>
                <a:uLnTx/>
                <a:uFillTx/>
                <a:latin typeface="Mangal Pro"/>
                <a:ea typeface="+mn-ea"/>
                <a:cs typeface="+mn-cs"/>
              </a:rPr>
              <a:t> </a:t>
            </a:r>
            <a:br>
              <a:rPr kumimoji="0" lang="nl-NL" sz="1800" b="0" i="0" u="none" strike="noStrike" kern="1200" cap="none" spc="0" normalizeH="0" baseline="0" noProof="0" dirty="0">
                <a:ln>
                  <a:noFill/>
                </a:ln>
                <a:solidFill>
                  <a:prstClr val="white"/>
                </a:solidFill>
                <a:effectLst/>
                <a:uLnTx/>
                <a:uFillTx/>
                <a:latin typeface="Mangal Pro"/>
                <a:ea typeface="+mn-ea"/>
                <a:cs typeface="+mn-cs"/>
              </a:rPr>
            </a:br>
            <a:r>
              <a:rPr kumimoji="0" lang="nl-NL" sz="1800" b="0" i="0" u="none" strike="noStrike" kern="1200" cap="none" spc="0" normalizeH="0" baseline="0" noProof="0" dirty="0" err="1">
                <a:ln>
                  <a:noFill/>
                </a:ln>
                <a:solidFill>
                  <a:prstClr val="white"/>
                </a:solidFill>
                <a:effectLst/>
                <a:uLnTx/>
                <a:uFillTx/>
                <a:latin typeface="Mangal Pro"/>
                <a:ea typeface="+mn-ea"/>
                <a:cs typeface="+mn-cs"/>
              </a:rPr>
              <a:t>artificial</a:t>
            </a:r>
            <a:r>
              <a:rPr kumimoji="0" lang="nl-NL" sz="1800" b="0" i="0" u="none" strike="noStrike" kern="1200" cap="none" spc="0" normalizeH="0" baseline="0" noProof="0" dirty="0">
                <a:ln>
                  <a:noFill/>
                </a:ln>
                <a:solidFill>
                  <a:prstClr val="white"/>
                </a:solidFill>
                <a:effectLst/>
                <a:uLnTx/>
                <a:uFillTx/>
                <a:latin typeface="Mangal Pro"/>
                <a:ea typeface="+mn-ea"/>
                <a:cs typeface="+mn-cs"/>
              </a:rPr>
              <a:t> </a:t>
            </a:r>
            <a:r>
              <a:rPr kumimoji="0" lang="nl-NL" sz="1800" b="0" i="0" u="none" strike="noStrike" kern="1200" cap="none" spc="0" normalizeH="0" baseline="0" noProof="0" dirty="0" err="1">
                <a:ln>
                  <a:noFill/>
                </a:ln>
                <a:solidFill>
                  <a:prstClr val="white"/>
                </a:solidFill>
                <a:effectLst/>
                <a:uLnTx/>
                <a:uFillTx/>
                <a:latin typeface="Mangal Pro"/>
                <a:ea typeface="+mn-ea"/>
                <a:cs typeface="+mn-cs"/>
              </a:rPr>
              <a:t>inteligence</a:t>
            </a:r>
            <a:endParaRPr kumimoji="0" lang="nl-NL" sz="1800" b="0" i="0" u="none" strike="noStrike" kern="1200" cap="none" spc="0" normalizeH="0" baseline="0" noProof="0" dirty="0">
              <a:ln>
                <a:noFill/>
              </a:ln>
              <a:solidFill>
                <a:prstClr val="white"/>
              </a:solidFill>
              <a:effectLst/>
              <a:uLnTx/>
              <a:uFillTx/>
              <a:latin typeface="Mangal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sng" strike="noStrike" kern="1200" cap="none" spc="0" normalizeH="0" baseline="0" noProof="0" dirty="0">
              <a:ln>
                <a:noFill/>
              </a:ln>
              <a:solidFill>
                <a:prstClr val="white"/>
              </a:solidFill>
              <a:effectLst/>
              <a:uLnTx/>
              <a:uFillTx/>
              <a:latin typeface="Mangal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sng" strike="noStrike" kern="1200" cap="none" spc="0" normalizeH="0" baseline="0" noProof="0" dirty="0">
                <a:ln>
                  <a:noFill/>
                </a:ln>
                <a:solidFill>
                  <a:prstClr val="white"/>
                </a:solidFill>
                <a:effectLst/>
                <a:uLnTx/>
                <a:uFillTx/>
                <a:latin typeface="Mangal Pro"/>
                <a:ea typeface="+mn-ea"/>
                <a:cs typeface="+mn-cs"/>
              </a:rPr>
              <a:t>Dat spreek je uit 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Mangal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Mangal Pro"/>
                <a:ea typeface="+mn-ea"/>
                <a:cs typeface="+mn-cs"/>
              </a:rPr>
              <a:t>[ ar – tie – </a:t>
            </a:r>
            <a:r>
              <a:rPr kumimoji="0" lang="nl-NL" sz="1800" b="0" i="0" u="none" strike="noStrike" kern="1200" cap="none" spc="0" normalizeH="0" baseline="0" noProof="0" dirty="0" err="1">
                <a:ln>
                  <a:noFill/>
                </a:ln>
                <a:solidFill>
                  <a:prstClr val="white"/>
                </a:solidFill>
                <a:effectLst/>
                <a:uLnTx/>
                <a:uFillTx/>
                <a:latin typeface="Mangal Pro"/>
                <a:ea typeface="+mn-ea"/>
                <a:cs typeface="+mn-cs"/>
              </a:rPr>
              <a:t>fi</a:t>
            </a:r>
            <a:r>
              <a:rPr kumimoji="0" lang="nl-NL" sz="1800" b="0" i="0" u="none" strike="noStrike" kern="1200" cap="none" spc="0" normalizeH="0" baseline="0" noProof="0" dirty="0">
                <a:ln>
                  <a:noFill/>
                </a:ln>
                <a:solidFill>
                  <a:prstClr val="white"/>
                </a:solidFill>
                <a:effectLst/>
                <a:uLnTx/>
                <a:uFillTx/>
                <a:latin typeface="Mangal Pro"/>
                <a:ea typeface="+mn-ea"/>
                <a:cs typeface="+mn-cs"/>
              </a:rPr>
              <a:t> – </a:t>
            </a:r>
            <a:r>
              <a:rPr kumimoji="0" lang="nl-NL" sz="1800" b="0" i="0" u="none" strike="noStrike" kern="1200" cap="none" spc="0" normalizeH="0" baseline="0" noProof="0" dirty="0" err="1">
                <a:ln>
                  <a:noFill/>
                </a:ln>
                <a:solidFill>
                  <a:prstClr val="white"/>
                </a:solidFill>
                <a:effectLst/>
                <a:uLnTx/>
                <a:uFillTx/>
                <a:latin typeface="Mangal Pro"/>
                <a:ea typeface="+mn-ea"/>
                <a:cs typeface="+mn-cs"/>
              </a:rPr>
              <a:t>sjal</a:t>
            </a:r>
            <a:endParaRPr kumimoji="0" lang="nl-NL" sz="1800" b="0" i="0" u="none" strike="noStrike" kern="1200" cap="none" spc="0" normalizeH="0" baseline="0" noProof="0" dirty="0">
              <a:ln>
                <a:noFill/>
              </a:ln>
              <a:solidFill>
                <a:prstClr val="white"/>
              </a:solidFill>
              <a:effectLst/>
              <a:uLnTx/>
              <a:uFillTx/>
              <a:latin typeface="Mangal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Mangal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Mangal Pro"/>
                <a:ea typeface="+mn-ea"/>
                <a:cs typeface="+mn-cs"/>
              </a:rPr>
              <a:t>in – tel – </a:t>
            </a:r>
            <a:r>
              <a:rPr kumimoji="0" lang="nl-NL" sz="1800" b="0" i="0" u="none" strike="noStrike" kern="1200" cap="none" spc="0" normalizeH="0" baseline="0" noProof="0" dirty="0" err="1">
                <a:ln>
                  <a:noFill/>
                </a:ln>
                <a:solidFill>
                  <a:prstClr val="white"/>
                </a:solidFill>
                <a:effectLst/>
                <a:uLnTx/>
                <a:uFillTx/>
                <a:latin typeface="Mangal Pro"/>
                <a:ea typeface="+mn-ea"/>
                <a:cs typeface="+mn-cs"/>
              </a:rPr>
              <a:t>lie</a:t>
            </a:r>
            <a:r>
              <a:rPr kumimoji="0" lang="nl-NL" sz="1800" b="0" i="0" u="none" strike="noStrike" kern="1200" cap="none" spc="0" normalizeH="0" baseline="0" noProof="0" dirty="0">
                <a:ln>
                  <a:noFill/>
                </a:ln>
                <a:solidFill>
                  <a:prstClr val="white"/>
                </a:solidFill>
                <a:effectLst/>
                <a:uLnTx/>
                <a:uFillTx/>
                <a:latin typeface="Mangal Pro"/>
                <a:ea typeface="+mn-ea"/>
                <a:cs typeface="+mn-cs"/>
              </a:rPr>
              <a:t> – </a:t>
            </a:r>
            <a:r>
              <a:rPr kumimoji="0" lang="nl-NL" sz="1800" b="0" i="0" u="none" strike="noStrike" kern="1200" cap="none" spc="0" normalizeH="0" baseline="0" noProof="0" dirty="0" err="1">
                <a:ln>
                  <a:noFill/>
                </a:ln>
                <a:solidFill>
                  <a:prstClr val="white"/>
                </a:solidFill>
                <a:effectLst/>
                <a:uLnTx/>
                <a:uFillTx/>
                <a:latin typeface="Mangal Pro"/>
                <a:ea typeface="+mn-ea"/>
                <a:cs typeface="+mn-cs"/>
              </a:rPr>
              <a:t>zjens</a:t>
            </a:r>
            <a:r>
              <a:rPr kumimoji="0" lang="nl-NL" sz="1800" b="0" i="0" u="none" strike="noStrike" kern="1200" cap="none" spc="0" normalizeH="0" baseline="0" noProof="0" dirty="0">
                <a:ln>
                  <a:noFill/>
                </a:ln>
                <a:solidFill>
                  <a:prstClr val="white"/>
                </a:solidFill>
                <a:effectLst/>
                <a:uLnTx/>
                <a:uFillTx/>
                <a:latin typeface="Mangal Pro"/>
                <a:ea typeface="+mn-ea"/>
                <a:cs typeface="+mn-cs"/>
              </a:rPr>
              <a:t> ] </a:t>
            </a:r>
          </a:p>
        </p:txBody>
      </p:sp>
      <p:sp>
        <p:nvSpPr>
          <p:cNvPr id="5" name="Bijschrift: pijl-omhoog 4">
            <a:extLst>
              <a:ext uri="{FF2B5EF4-FFF2-40B4-BE49-F238E27FC236}">
                <a16:creationId xmlns:a16="http://schemas.microsoft.com/office/drawing/2014/main" id="{C7E48187-E24E-0044-A401-5845B2B97F2E}"/>
              </a:ext>
            </a:extLst>
          </p:cNvPr>
          <p:cNvSpPr/>
          <p:nvPr/>
        </p:nvSpPr>
        <p:spPr>
          <a:xfrm>
            <a:off x="8424455" y="3314336"/>
            <a:ext cx="3409405" cy="3040744"/>
          </a:xfrm>
          <a:custGeom>
            <a:avLst/>
            <a:gdLst>
              <a:gd name="connsiteX0" fmla="*/ 0 w 3409405"/>
              <a:gd name="connsiteY0" fmla="*/ 1064960 h 3040744"/>
              <a:gd name="connsiteX1" fmla="*/ 401798 w 3409405"/>
              <a:gd name="connsiteY1" fmla="*/ 1064960 h 3040744"/>
              <a:gd name="connsiteX2" fmla="*/ 869827 w 3409405"/>
              <a:gd name="connsiteY2" fmla="*/ 1064960 h 3040744"/>
              <a:gd name="connsiteX3" fmla="*/ 1324610 w 3409405"/>
              <a:gd name="connsiteY3" fmla="*/ 1064960 h 3040744"/>
              <a:gd name="connsiteX4" fmla="*/ 1324610 w 3409405"/>
              <a:gd name="connsiteY4" fmla="*/ 760186 h 3040744"/>
              <a:gd name="connsiteX5" fmla="*/ 944517 w 3409405"/>
              <a:gd name="connsiteY5" fmla="*/ 760186 h 3040744"/>
              <a:gd name="connsiteX6" fmla="*/ 1332212 w 3409405"/>
              <a:gd name="connsiteY6" fmla="*/ 372491 h 3040744"/>
              <a:gd name="connsiteX7" fmla="*/ 1704703 w 3409405"/>
              <a:gd name="connsiteY7" fmla="*/ 0 h 3040744"/>
              <a:gd name="connsiteX8" fmla="*/ 2069592 w 3409405"/>
              <a:gd name="connsiteY8" fmla="*/ 364889 h 3040744"/>
              <a:gd name="connsiteX9" fmla="*/ 2464889 w 3409405"/>
              <a:gd name="connsiteY9" fmla="*/ 760186 h 3040744"/>
              <a:gd name="connsiteX10" fmla="*/ 2084796 w 3409405"/>
              <a:gd name="connsiteY10" fmla="*/ 760186 h 3040744"/>
              <a:gd name="connsiteX11" fmla="*/ 2084796 w 3409405"/>
              <a:gd name="connsiteY11" fmla="*/ 1064960 h 3040744"/>
              <a:gd name="connsiteX12" fmla="*/ 2486594 w 3409405"/>
              <a:gd name="connsiteY12" fmla="*/ 1064960 h 3040744"/>
              <a:gd name="connsiteX13" fmla="*/ 2888392 w 3409405"/>
              <a:gd name="connsiteY13" fmla="*/ 1064960 h 3040744"/>
              <a:gd name="connsiteX14" fmla="*/ 3409405 w 3409405"/>
              <a:gd name="connsiteY14" fmla="*/ 1064960 h 3040744"/>
              <a:gd name="connsiteX15" fmla="*/ 3409405 w 3409405"/>
              <a:gd name="connsiteY15" fmla="*/ 1578664 h 3040744"/>
              <a:gd name="connsiteX16" fmla="*/ 3409405 w 3409405"/>
              <a:gd name="connsiteY16" fmla="*/ 2052852 h 3040744"/>
              <a:gd name="connsiteX17" fmla="*/ 3409405 w 3409405"/>
              <a:gd name="connsiteY17" fmla="*/ 2527040 h 3040744"/>
              <a:gd name="connsiteX18" fmla="*/ 3409405 w 3409405"/>
              <a:gd name="connsiteY18" fmla="*/ 3040744 h 3040744"/>
              <a:gd name="connsiteX19" fmla="*/ 2875265 w 3409405"/>
              <a:gd name="connsiteY19" fmla="*/ 3040744 h 3040744"/>
              <a:gd name="connsiteX20" fmla="*/ 2238843 w 3409405"/>
              <a:gd name="connsiteY20" fmla="*/ 3040744 h 3040744"/>
              <a:gd name="connsiteX21" fmla="*/ 1670608 w 3409405"/>
              <a:gd name="connsiteY21" fmla="*/ 3040744 h 3040744"/>
              <a:gd name="connsiteX22" fmla="*/ 1170562 w 3409405"/>
              <a:gd name="connsiteY22" fmla="*/ 3040744 h 3040744"/>
              <a:gd name="connsiteX23" fmla="*/ 670516 w 3409405"/>
              <a:gd name="connsiteY23" fmla="*/ 3040744 h 3040744"/>
              <a:gd name="connsiteX24" fmla="*/ 0 w 3409405"/>
              <a:gd name="connsiteY24" fmla="*/ 3040744 h 3040744"/>
              <a:gd name="connsiteX25" fmla="*/ 0 w 3409405"/>
              <a:gd name="connsiteY25" fmla="*/ 2546798 h 3040744"/>
              <a:gd name="connsiteX26" fmla="*/ 0 w 3409405"/>
              <a:gd name="connsiteY26" fmla="*/ 2052852 h 3040744"/>
              <a:gd name="connsiteX27" fmla="*/ 0 w 3409405"/>
              <a:gd name="connsiteY27" fmla="*/ 1558906 h 3040744"/>
              <a:gd name="connsiteX28" fmla="*/ 0 w 3409405"/>
              <a:gd name="connsiteY28" fmla="*/ 1064960 h 304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09405" h="3040744" fill="none" extrusionOk="0">
                <a:moveTo>
                  <a:pt x="0" y="1064960"/>
                </a:moveTo>
                <a:cubicBezTo>
                  <a:pt x="147997" y="1047605"/>
                  <a:pt x="303396" y="1101588"/>
                  <a:pt x="401798" y="1064960"/>
                </a:cubicBezTo>
                <a:cubicBezTo>
                  <a:pt x="500200" y="1028332"/>
                  <a:pt x="656993" y="1091897"/>
                  <a:pt x="869827" y="1064960"/>
                </a:cubicBezTo>
                <a:cubicBezTo>
                  <a:pt x="1082661" y="1038023"/>
                  <a:pt x="1131605" y="1108992"/>
                  <a:pt x="1324610" y="1064960"/>
                </a:cubicBezTo>
                <a:cubicBezTo>
                  <a:pt x="1294900" y="943131"/>
                  <a:pt x="1360949" y="825969"/>
                  <a:pt x="1324610" y="760186"/>
                </a:cubicBezTo>
                <a:cubicBezTo>
                  <a:pt x="1182590" y="778994"/>
                  <a:pt x="1116294" y="753334"/>
                  <a:pt x="944517" y="760186"/>
                </a:cubicBezTo>
                <a:cubicBezTo>
                  <a:pt x="1082594" y="593158"/>
                  <a:pt x="1279785" y="503925"/>
                  <a:pt x="1332212" y="372491"/>
                </a:cubicBezTo>
                <a:cubicBezTo>
                  <a:pt x="1384639" y="241057"/>
                  <a:pt x="1543796" y="182549"/>
                  <a:pt x="1704703" y="0"/>
                </a:cubicBezTo>
                <a:cubicBezTo>
                  <a:pt x="1875988" y="163729"/>
                  <a:pt x="1925981" y="295829"/>
                  <a:pt x="2069592" y="364889"/>
                </a:cubicBezTo>
                <a:cubicBezTo>
                  <a:pt x="2213203" y="433949"/>
                  <a:pt x="2373155" y="683412"/>
                  <a:pt x="2464889" y="760186"/>
                </a:cubicBezTo>
                <a:cubicBezTo>
                  <a:pt x="2319067" y="775368"/>
                  <a:pt x="2232612" y="731879"/>
                  <a:pt x="2084796" y="760186"/>
                </a:cubicBezTo>
                <a:cubicBezTo>
                  <a:pt x="2085365" y="832576"/>
                  <a:pt x="2073889" y="988604"/>
                  <a:pt x="2084796" y="1064960"/>
                </a:cubicBezTo>
                <a:cubicBezTo>
                  <a:pt x="2279126" y="1030893"/>
                  <a:pt x="2299247" y="1065360"/>
                  <a:pt x="2486594" y="1064960"/>
                </a:cubicBezTo>
                <a:cubicBezTo>
                  <a:pt x="2673941" y="1064560"/>
                  <a:pt x="2721442" y="1090875"/>
                  <a:pt x="2888392" y="1064960"/>
                </a:cubicBezTo>
                <a:cubicBezTo>
                  <a:pt x="3055342" y="1039045"/>
                  <a:pt x="3205986" y="1091211"/>
                  <a:pt x="3409405" y="1064960"/>
                </a:cubicBezTo>
                <a:cubicBezTo>
                  <a:pt x="3468964" y="1320499"/>
                  <a:pt x="3402370" y="1359799"/>
                  <a:pt x="3409405" y="1578664"/>
                </a:cubicBezTo>
                <a:cubicBezTo>
                  <a:pt x="3416440" y="1797529"/>
                  <a:pt x="3353112" y="1927514"/>
                  <a:pt x="3409405" y="2052852"/>
                </a:cubicBezTo>
                <a:cubicBezTo>
                  <a:pt x="3465698" y="2178190"/>
                  <a:pt x="3379450" y="2360238"/>
                  <a:pt x="3409405" y="2527040"/>
                </a:cubicBezTo>
                <a:cubicBezTo>
                  <a:pt x="3439360" y="2693842"/>
                  <a:pt x="3349554" y="2909262"/>
                  <a:pt x="3409405" y="3040744"/>
                </a:cubicBezTo>
                <a:cubicBezTo>
                  <a:pt x="3177708" y="3042493"/>
                  <a:pt x="3001308" y="2997325"/>
                  <a:pt x="2875265" y="3040744"/>
                </a:cubicBezTo>
                <a:cubicBezTo>
                  <a:pt x="2749222" y="3084163"/>
                  <a:pt x="2400101" y="2999591"/>
                  <a:pt x="2238843" y="3040744"/>
                </a:cubicBezTo>
                <a:cubicBezTo>
                  <a:pt x="2077585" y="3081897"/>
                  <a:pt x="1856567" y="3017853"/>
                  <a:pt x="1670608" y="3040744"/>
                </a:cubicBezTo>
                <a:cubicBezTo>
                  <a:pt x="1484649" y="3063635"/>
                  <a:pt x="1339112" y="3029605"/>
                  <a:pt x="1170562" y="3040744"/>
                </a:cubicBezTo>
                <a:cubicBezTo>
                  <a:pt x="1002012" y="3051883"/>
                  <a:pt x="897344" y="2988525"/>
                  <a:pt x="670516" y="3040744"/>
                </a:cubicBezTo>
                <a:cubicBezTo>
                  <a:pt x="443688" y="3092963"/>
                  <a:pt x="172816" y="3018777"/>
                  <a:pt x="0" y="3040744"/>
                </a:cubicBezTo>
                <a:cubicBezTo>
                  <a:pt x="-4845" y="2902259"/>
                  <a:pt x="14544" y="2664083"/>
                  <a:pt x="0" y="2546798"/>
                </a:cubicBezTo>
                <a:cubicBezTo>
                  <a:pt x="-14544" y="2429513"/>
                  <a:pt x="25386" y="2153953"/>
                  <a:pt x="0" y="2052852"/>
                </a:cubicBezTo>
                <a:cubicBezTo>
                  <a:pt x="-25386" y="1951751"/>
                  <a:pt x="13079" y="1775787"/>
                  <a:pt x="0" y="1558906"/>
                </a:cubicBezTo>
                <a:cubicBezTo>
                  <a:pt x="-13079" y="1342025"/>
                  <a:pt x="22018" y="1227482"/>
                  <a:pt x="0" y="1064960"/>
                </a:cubicBezTo>
                <a:close/>
              </a:path>
              <a:path w="3409405" h="3040744" stroke="0" extrusionOk="0">
                <a:moveTo>
                  <a:pt x="0" y="1064960"/>
                </a:moveTo>
                <a:cubicBezTo>
                  <a:pt x="186988" y="1056222"/>
                  <a:pt x="240940" y="1102672"/>
                  <a:pt x="441537" y="1064960"/>
                </a:cubicBezTo>
                <a:cubicBezTo>
                  <a:pt x="642134" y="1027248"/>
                  <a:pt x="779414" y="1094941"/>
                  <a:pt x="896319" y="1064960"/>
                </a:cubicBezTo>
                <a:cubicBezTo>
                  <a:pt x="1013224" y="1034979"/>
                  <a:pt x="1171338" y="1083830"/>
                  <a:pt x="1324610" y="1064960"/>
                </a:cubicBezTo>
                <a:cubicBezTo>
                  <a:pt x="1305478" y="985828"/>
                  <a:pt x="1332334" y="897132"/>
                  <a:pt x="1324610" y="760186"/>
                </a:cubicBezTo>
                <a:cubicBezTo>
                  <a:pt x="1151979" y="765390"/>
                  <a:pt x="1073840" y="731324"/>
                  <a:pt x="944517" y="760186"/>
                </a:cubicBezTo>
                <a:cubicBezTo>
                  <a:pt x="987910" y="632258"/>
                  <a:pt x="1237746" y="476192"/>
                  <a:pt x="1309406" y="395297"/>
                </a:cubicBezTo>
                <a:cubicBezTo>
                  <a:pt x="1381066" y="314402"/>
                  <a:pt x="1637542" y="157125"/>
                  <a:pt x="1704703" y="0"/>
                </a:cubicBezTo>
                <a:cubicBezTo>
                  <a:pt x="1835906" y="116790"/>
                  <a:pt x="1950161" y="293790"/>
                  <a:pt x="2100000" y="395297"/>
                </a:cubicBezTo>
                <a:cubicBezTo>
                  <a:pt x="2249839" y="496804"/>
                  <a:pt x="2331896" y="630368"/>
                  <a:pt x="2464889" y="760186"/>
                </a:cubicBezTo>
                <a:cubicBezTo>
                  <a:pt x="2294057" y="776789"/>
                  <a:pt x="2209176" y="740109"/>
                  <a:pt x="2084796" y="760186"/>
                </a:cubicBezTo>
                <a:cubicBezTo>
                  <a:pt x="2089517" y="844081"/>
                  <a:pt x="2079165" y="940844"/>
                  <a:pt x="2084796" y="1064960"/>
                </a:cubicBezTo>
                <a:cubicBezTo>
                  <a:pt x="2215685" y="1011289"/>
                  <a:pt x="2422572" y="1083164"/>
                  <a:pt x="2539578" y="1064960"/>
                </a:cubicBezTo>
                <a:cubicBezTo>
                  <a:pt x="2656584" y="1046756"/>
                  <a:pt x="2872388" y="1114728"/>
                  <a:pt x="2967869" y="1064960"/>
                </a:cubicBezTo>
                <a:cubicBezTo>
                  <a:pt x="3063350" y="1015192"/>
                  <a:pt x="3211806" y="1094749"/>
                  <a:pt x="3409405" y="1064960"/>
                </a:cubicBezTo>
                <a:cubicBezTo>
                  <a:pt x="3420063" y="1181791"/>
                  <a:pt x="3385060" y="1322720"/>
                  <a:pt x="3409405" y="1578664"/>
                </a:cubicBezTo>
                <a:cubicBezTo>
                  <a:pt x="3433750" y="1834608"/>
                  <a:pt x="3394779" y="1909069"/>
                  <a:pt x="3409405" y="2052852"/>
                </a:cubicBezTo>
                <a:cubicBezTo>
                  <a:pt x="3424031" y="2196635"/>
                  <a:pt x="3358404" y="2327649"/>
                  <a:pt x="3409405" y="2507282"/>
                </a:cubicBezTo>
                <a:cubicBezTo>
                  <a:pt x="3460406" y="2686915"/>
                  <a:pt x="3345755" y="2837835"/>
                  <a:pt x="3409405" y="3040744"/>
                </a:cubicBezTo>
                <a:cubicBezTo>
                  <a:pt x="3205092" y="3062845"/>
                  <a:pt x="3093740" y="3035118"/>
                  <a:pt x="2909359" y="3040744"/>
                </a:cubicBezTo>
                <a:cubicBezTo>
                  <a:pt x="2724978" y="3046370"/>
                  <a:pt x="2579863" y="3018316"/>
                  <a:pt x="2341125" y="3040744"/>
                </a:cubicBezTo>
                <a:cubicBezTo>
                  <a:pt x="2102387" y="3063172"/>
                  <a:pt x="2096784" y="3007985"/>
                  <a:pt x="1875173" y="3040744"/>
                </a:cubicBezTo>
                <a:cubicBezTo>
                  <a:pt x="1653562" y="3073503"/>
                  <a:pt x="1431901" y="3019139"/>
                  <a:pt x="1238750" y="3040744"/>
                </a:cubicBezTo>
                <a:cubicBezTo>
                  <a:pt x="1045599" y="3062349"/>
                  <a:pt x="891170" y="3031609"/>
                  <a:pt x="772798" y="3040744"/>
                </a:cubicBezTo>
                <a:cubicBezTo>
                  <a:pt x="654426" y="3049879"/>
                  <a:pt x="162063" y="2984796"/>
                  <a:pt x="0" y="3040744"/>
                </a:cubicBezTo>
                <a:cubicBezTo>
                  <a:pt x="-46332" y="2935668"/>
                  <a:pt x="28029" y="2694894"/>
                  <a:pt x="0" y="2566556"/>
                </a:cubicBezTo>
                <a:cubicBezTo>
                  <a:pt x="-28029" y="2438218"/>
                  <a:pt x="26089" y="2340426"/>
                  <a:pt x="0" y="2131883"/>
                </a:cubicBezTo>
                <a:cubicBezTo>
                  <a:pt x="-26089" y="1923340"/>
                  <a:pt x="2278" y="1779732"/>
                  <a:pt x="0" y="1657695"/>
                </a:cubicBezTo>
                <a:cubicBezTo>
                  <a:pt x="-2278" y="1535658"/>
                  <a:pt x="63089" y="1184777"/>
                  <a:pt x="0" y="1064960"/>
                </a:cubicBezTo>
                <a:close/>
              </a:path>
            </a:pathLst>
          </a:custGeom>
          <a:ln w="76200">
            <a:extLst>
              <a:ext uri="{C807C97D-BFC1-408E-A445-0C87EB9F89A2}">
                <ask:lineSketchStyleProps xmlns:ask="http://schemas.microsoft.com/office/drawing/2018/sketchyshapes" sd="2277012762">
                  <a:prstGeom prst="upArrowCallou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Met AI kunnen computers vragen beantwoorden en problemen oplossen.</a:t>
            </a:r>
          </a:p>
        </p:txBody>
      </p:sp>
    </p:spTree>
    <p:extLst>
      <p:ext uri="{BB962C8B-B14F-4D97-AF65-F5344CB8AC3E}">
        <p14:creationId xmlns:p14="http://schemas.microsoft.com/office/powerpoint/2010/main" val="16314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1000"/>
                                        <p:tgtEl>
                                          <p:spTgt spid="3">
                                            <p:txEl>
                                              <p:pRg st="2" end="2"/>
                                            </p:txEl>
                                          </p:spTgt>
                                        </p:tgtEl>
                                      </p:cBhvr>
                                    </p:animEffect>
                                    <p:anim calcmode="lin" valueType="num">
                                      <p:cBhvr>
                                        <p:cTn id="5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57" presetID="1" presetClass="exit" presetSubtype="0" fill="hold" grpId="1" nodeType="withEffect">
                                  <p:stCondLst>
                                    <p:cond delay="0"/>
                                  </p:stCondLst>
                                  <p:childTnLst>
                                    <p:set>
                                      <p:cBhvr>
                                        <p:cTn id="58" dur="1" fill="hold">
                                          <p:stCondLst>
                                            <p:cond delay="0"/>
                                          </p:stCondLst>
                                        </p:cTn>
                                        <p:tgtEl>
                                          <p:spTgt spid="4">
                                            <p:txEl>
                                              <p:pRg st="0" end="0"/>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
                                            <p:bg/>
                                          </p:spTgt>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1000"/>
                                        <p:tgtEl>
                                          <p:spTgt spid="3">
                                            <p:txEl>
                                              <p:pRg st="4" end="4"/>
                                            </p:txEl>
                                          </p:spTgt>
                                        </p:tgtEl>
                                      </p:cBhvr>
                                    </p:animEffect>
                                    <p:anim calcmode="lin" valueType="num">
                                      <p:cBhvr>
                                        <p:cTn id="7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fade">
                                      <p:cBhvr>
                                        <p:cTn id="80" dur="1000"/>
                                        <p:tgtEl>
                                          <p:spTgt spid="3">
                                            <p:txEl>
                                              <p:pRg st="6" end="6"/>
                                            </p:txEl>
                                          </p:spTgt>
                                        </p:tgtEl>
                                      </p:cBhvr>
                                    </p:animEffect>
                                    <p:anim calcmode="lin" valueType="num">
                                      <p:cBhvr>
                                        <p:cTn id="8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1000"/>
                                        <p:tgtEl>
                                          <p:spTgt spid="3">
                                            <p:txEl>
                                              <p:pRg st="8" end="8"/>
                                            </p:txEl>
                                          </p:spTgt>
                                        </p:tgtEl>
                                      </p:cBhvr>
                                    </p:animEffect>
                                    <p:anim calcmode="lin" valueType="num">
                                      <p:cBhvr>
                                        <p:cTn id="8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
                                            <p:txEl>
                                              <p:pRg st="10" end="10"/>
                                            </p:txEl>
                                          </p:spTgt>
                                        </p:tgtEl>
                                        <p:attrNameLst>
                                          <p:attrName>style.visibility</p:attrName>
                                        </p:attrNameLst>
                                      </p:cBhvr>
                                      <p:to>
                                        <p:strVal val="visible"/>
                                      </p:to>
                                    </p:set>
                                    <p:animEffect transition="in" filter="fade">
                                      <p:cBhvr>
                                        <p:cTn id="94" dur="1000"/>
                                        <p:tgtEl>
                                          <p:spTgt spid="3">
                                            <p:txEl>
                                              <p:pRg st="10" end="10"/>
                                            </p:txEl>
                                          </p:spTgt>
                                        </p:tgtEl>
                                      </p:cBhvr>
                                    </p:animEffect>
                                    <p:anim calcmode="lin" valueType="num">
                                      <p:cBhvr>
                                        <p:cTn id="9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
                                            <p:txEl>
                                              <p:pRg st="12" end="12"/>
                                            </p:txEl>
                                          </p:spTgt>
                                        </p:tgtEl>
                                        <p:attrNameLst>
                                          <p:attrName>style.visibility</p:attrName>
                                        </p:attrNameLst>
                                      </p:cBhvr>
                                      <p:to>
                                        <p:strVal val="visible"/>
                                      </p:to>
                                    </p:set>
                                    <p:animEffect transition="in" filter="fade">
                                      <p:cBhvr>
                                        <p:cTn id="101" dur="1000"/>
                                        <p:tgtEl>
                                          <p:spTgt spid="3">
                                            <p:txEl>
                                              <p:pRg st="12" end="12"/>
                                            </p:txEl>
                                          </p:spTgt>
                                        </p:tgtEl>
                                      </p:cBhvr>
                                    </p:animEffect>
                                    <p:anim calcmode="lin" valueType="num">
                                      <p:cBhvr>
                                        <p:cTn id="10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104" presetID="27" presetClass="emph" presetSubtype="0" fill="remove" nodeType="withEffect">
                                  <p:stCondLst>
                                    <p:cond delay="0"/>
                                  </p:stCondLst>
                                  <p:childTnLst>
                                    <p:animClr clrSpc="rgb" dir="cw">
                                      <p:cBhvr override="childStyle">
                                        <p:cTn id="105" dur="250" autoRev="1" fill="remove"/>
                                        <p:tgtEl>
                                          <p:spTgt spid="3">
                                            <p:txEl>
                                              <p:pRg st="12" end="12"/>
                                            </p:txEl>
                                          </p:spTgt>
                                        </p:tgtEl>
                                        <p:attrNameLst>
                                          <p:attrName>style.color</p:attrName>
                                        </p:attrNameLst>
                                      </p:cBhvr>
                                      <p:to>
                                        <a:schemeClr val="bg1"/>
                                      </p:to>
                                    </p:animClr>
                                    <p:animClr clrSpc="rgb" dir="cw">
                                      <p:cBhvr>
                                        <p:cTn id="106" dur="250" autoRev="1" fill="remove"/>
                                        <p:tgtEl>
                                          <p:spTgt spid="3">
                                            <p:txEl>
                                              <p:pRg st="12" end="12"/>
                                            </p:txEl>
                                          </p:spTgt>
                                        </p:tgtEl>
                                        <p:attrNameLst>
                                          <p:attrName>fillcolor</p:attrName>
                                        </p:attrNameLst>
                                      </p:cBhvr>
                                      <p:to>
                                        <a:schemeClr val="bg1"/>
                                      </p:to>
                                    </p:animClr>
                                    <p:set>
                                      <p:cBhvr>
                                        <p:cTn id="107" dur="250" autoRev="1" fill="remove"/>
                                        <p:tgtEl>
                                          <p:spTgt spid="3">
                                            <p:txEl>
                                              <p:pRg st="12" end="12"/>
                                            </p:txEl>
                                          </p:spTgt>
                                        </p:tgtEl>
                                        <p:attrNameLst>
                                          <p:attrName>fill.type</p:attrName>
                                        </p:attrNameLst>
                                      </p:cBhvr>
                                      <p:to>
                                        <p:strVal val="solid"/>
                                      </p:to>
                                    </p:set>
                                    <p:set>
                                      <p:cBhvr>
                                        <p:cTn id="108" dur="250" autoRev="1" fill="remove"/>
                                        <p:tgtEl>
                                          <p:spTgt spid="3">
                                            <p:txEl>
                                              <p:pRg st="12" end="1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grpSp>
        <p:nvGrpSpPr>
          <p:cNvPr id="10" name="Groep 9">
            <a:extLst>
              <a:ext uri="{FF2B5EF4-FFF2-40B4-BE49-F238E27FC236}">
                <a16:creationId xmlns:a16="http://schemas.microsoft.com/office/drawing/2014/main" id="{BCAC46F7-6F08-6E83-5CC2-EB0F7345B15E}"/>
              </a:ext>
            </a:extLst>
          </p:cNvPr>
          <p:cNvGrpSpPr/>
          <p:nvPr/>
        </p:nvGrpSpPr>
        <p:grpSpPr>
          <a:xfrm>
            <a:off x="2942654" y="185737"/>
            <a:ext cx="6658546" cy="6429376"/>
            <a:chOff x="2942654" y="185737"/>
            <a:chExt cx="6658546" cy="6429376"/>
          </a:xfrm>
        </p:grpSpPr>
        <p:pic>
          <p:nvPicPr>
            <p:cNvPr id="4098" name="Picture 2" descr="Denk ff na, klopt dit wel?">
              <a:extLst>
                <a:ext uri="{FF2B5EF4-FFF2-40B4-BE49-F238E27FC236}">
                  <a16:creationId xmlns:a16="http://schemas.microsoft.com/office/drawing/2014/main" id="{DD8D9190-4AAA-2A6D-9795-5D1D70400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6" t="-3281" r="-5633" b="-2343"/>
            <a:stretch/>
          </p:blipFill>
          <p:spPr bwMode="auto">
            <a:xfrm>
              <a:off x="2942654" y="185737"/>
              <a:ext cx="6658546" cy="6429376"/>
            </a:xfrm>
            <a:custGeom>
              <a:avLst/>
              <a:gdLst>
                <a:gd name="connsiteX0" fmla="*/ 0 w 6658546"/>
                <a:gd name="connsiteY0" fmla="*/ 3214688 h 6429376"/>
                <a:gd name="connsiteX1" fmla="*/ 3329273 w 6658546"/>
                <a:gd name="connsiteY1" fmla="*/ 0 h 6429376"/>
                <a:gd name="connsiteX2" fmla="*/ 6658546 w 6658546"/>
                <a:gd name="connsiteY2" fmla="*/ 3214688 h 6429376"/>
                <a:gd name="connsiteX3" fmla="*/ 3329273 w 6658546"/>
                <a:gd name="connsiteY3" fmla="*/ 6429376 h 6429376"/>
                <a:gd name="connsiteX4" fmla="*/ 0 w 6658546"/>
                <a:gd name="connsiteY4" fmla="*/ 3214688 h 642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546" h="6429376" fill="none" extrusionOk="0">
                  <a:moveTo>
                    <a:pt x="0" y="3214688"/>
                  </a:moveTo>
                  <a:cubicBezTo>
                    <a:pt x="-88419" y="1403040"/>
                    <a:pt x="1316110" y="315241"/>
                    <a:pt x="3329273" y="0"/>
                  </a:cubicBezTo>
                  <a:cubicBezTo>
                    <a:pt x="5216783" y="56039"/>
                    <a:pt x="6750528" y="1533296"/>
                    <a:pt x="6658546" y="3214688"/>
                  </a:cubicBezTo>
                  <a:cubicBezTo>
                    <a:pt x="6250269" y="4864997"/>
                    <a:pt x="5215935" y="6484757"/>
                    <a:pt x="3329273" y="6429376"/>
                  </a:cubicBezTo>
                  <a:cubicBezTo>
                    <a:pt x="1211435" y="6806766"/>
                    <a:pt x="-29985" y="4962607"/>
                    <a:pt x="0" y="3214688"/>
                  </a:cubicBezTo>
                  <a:close/>
                </a:path>
                <a:path w="6658546" h="6429376" stroke="0" extrusionOk="0">
                  <a:moveTo>
                    <a:pt x="0" y="3214688"/>
                  </a:moveTo>
                  <a:cubicBezTo>
                    <a:pt x="182009" y="1171377"/>
                    <a:pt x="1554584" y="100344"/>
                    <a:pt x="3329273" y="0"/>
                  </a:cubicBezTo>
                  <a:cubicBezTo>
                    <a:pt x="5151189" y="-46739"/>
                    <a:pt x="6886690" y="1575729"/>
                    <a:pt x="6658546" y="3214688"/>
                  </a:cubicBezTo>
                  <a:cubicBezTo>
                    <a:pt x="6634487" y="4727573"/>
                    <a:pt x="5030353" y="6491365"/>
                    <a:pt x="3329273" y="6429376"/>
                  </a:cubicBezTo>
                  <a:cubicBezTo>
                    <a:pt x="1469907" y="6330261"/>
                    <a:pt x="189391" y="5263216"/>
                    <a:pt x="0" y="3214688"/>
                  </a:cubicBezTo>
                  <a:close/>
                </a:path>
              </a:pathLst>
            </a:custGeom>
            <a:ln>
              <a:solidFill>
                <a:schemeClr val="tx1"/>
              </a:solidFill>
              <a:extLst>
                <a:ext uri="{C807C97D-BFC1-408E-A445-0C87EB9F89A2}">
                  <ask:lineSketchStyleProps xmlns:ask="http://schemas.microsoft.com/office/drawing/2018/sketchyshapes" sd="1617256088">
                    <a:prstGeom prst="ellipse">
                      <a:avLst/>
                    </a:prstGeom>
                    <ask:type>
                      <ask:lineSketchScribble/>
                    </ask:type>
                  </ask:lineSketchStyleProps>
                </a:ext>
              </a:extLst>
            </a:ln>
            <a:effectLst>
              <a:softEdge rad="317500"/>
            </a:effectLst>
            <a:extLst>
              <a:ext uri="{909E8E84-426E-40DD-AFC4-6F175D3DCCD1}">
                <a14:hiddenFill xmlns:a14="http://schemas.microsoft.com/office/drawing/2010/main">
                  <a:solidFill>
                    <a:srgbClr val="FFFFFF"/>
                  </a:solidFill>
                </a14:hiddenFill>
              </a:ext>
            </a:extLst>
          </p:spPr>
        </p:pic>
        <p:sp>
          <p:nvSpPr>
            <p:cNvPr id="8" name="Ovaal 7">
              <a:extLst>
                <a:ext uri="{FF2B5EF4-FFF2-40B4-BE49-F238E27FC236}">
                  <a16:creationId xmlns:a16="http://schemas.microsoft.com/office/drawing/2014/main" id="{D20DD5A7-AFFF-836F-B7CB-0013DA4B0A14}"/>
                </a:ext>
              </a:extLst>
            </p:cNvPr>
            <p:cNvSpPr/>
            <p:nvPr/>
          </p:nvSpPr>
          <p:spPr>
            <a:xfrm>
              <a:off x="5586412" y="842962"/>
              <a:ext cx="1443038" cy="17287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Mangal Pro"/>
                <a:ea typeface="+mn-ea"/>
                <a:cs typeface="+mn-cs"/>
              </a:endParaRPr>
            </a:p>
          </p:txBody>
        </p:sp>
        <p:sp>
          <p:nvSpPr>
            <p:cNvPr id="9" name="Tekstvak 8">
              <a:extLst>
                <a:ext uri="{FF2B5EF4-FFF2-40B4-BE49-F238E27FC236}">
                  <a16:creationId xmlns:a16="http://schemas.microsoft.com/office/drawing/2014/main" id="{C8F244AA-477C-AADF-6299-BD5D1711276E}"/>
                </a:ext>
              </a:extLst>
            </p:cNvPr>
            <p:cNvSpPr txBox="1"/>
            <p:nvPr/>
          </p:nvSpPr>
          <p:spPr>
            <a:xfrm>
              <a:off x="5074965" y="1186755"/>
              <a:ext cx="2465931"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Mangal Pro"/>
                  <a:ea typeface="+mn-ea"/>
                  <a:cs typeface="+mn-cs"/>
                </a:rPr>
                <a:t>Denk ff 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Mangal Pro"/>
                  <a:ea typeface="+mn-ea"/>
                  <a:cs typeface="+mn-cs"/>
                </a:rPr>
                <a:t>Klopt dit wel?!</a:t>
              </a:r>
            </a:p>
          </p:txBody>
        </p:sp>
      </p:grpSp>
    </p:spTree>
    <p:extLst>
      <p:ext uri="{BB962C8B-B14F-4D97-AF65-F5344CB8AC3E}">
        <p14:creationId xmlns:p14="http://schemas.microsoft.com/office/powerpoint/2010/main" val="346524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78FC7-146C-59A9-EE72-7339B316FB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0B714A-5644-2CF3-F686-C33D9ECF0C35}"/>
              </a:ext>
            </a:extLst>
          </p:cNvPr>
          <p:cNvSpPr>
            <a:spLocks noGrp="1"/>
          </p:cNvSpPr>
          <p:nvPr>
            <p:ph type="title"/>
          </p:nvPr>
        </p:nvSpPr>
        <p:spPr>
          <a:xfrm>
            <a:off x="838200" y="365125"/>
            <a:ext cx="10515600" cy="1325563"/>
          </a:xfrm>
        </p:spPr>
        <p:txBody>
          <a:bodyPr anchor="ctr">
            <a:normAutofit/>
          </a:bodyPr>
          <a:lstStyle/>
          <a:p>
            <a:r>
              <a:rPr lang="nl-NL" b="1" i="0" dirty="0"/>
              <a:t>Hoe dan?!</a:t>
            </a:r>
          </a:p>
        </p:txBody>
      </p:sp>
      <p:graphicFrame>
        <p:nvGraphicFramePr>
          <p:cNvPr id="5" name="Tijdelijke aanduiding voor inhoud 2">
            <a:extLst>
              <a:ext uri="{FF2B5EF4-FFF2-40B4-BE49-F238E27FC236}">
                <a16:creationId xmlns:a16="http://schemas.microsoft.com/office/drawing/2014/main" id="{59F22338-27AA-35F4-4BBE-1BFDA9AAEF9C}"/>
              </a:ext>
            </a:extLst>
          </p:cNvPr>
          <p:cNvGraphicFramePr>
            <a:graphicFrameLocks noGrp="1"/>
          </p:cNvGraphicFramePr>
          <p:nvPr>
            <p:ph idx="1"/>
            <p:extLst>
              <p:ext uri="{D42A27DB-BD31-4B8C-83A1-F6EECF244321}">
                <p14:modId xmlns:p14="http://schemas.microsoft.com/office/powerpoint/2010/main" val="3566201478"/>
              </p:ext>
            </p:extLst>
          </p:nvPr>
        </p:nvGraphicFramePr>
        <p:xfrm>
          <a:off x="-964096" y="2183958"/>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descr="Afbeelding met tekst, computer, gadget, computer&#10;&#10;Automatisch gegenereerde beschrijving">
            <a:extLst>
              <a:ext uri="{FF2B5EF4-FFF2-40B4-BE49-F238E27FC236}">
                <a16:creationId xmlns:a16="http://schemas.microsoft.com/office/drawing/2014/main" id="{5A32C6C3-504F-E58A-4B65-DA9C96CC6F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9721" y="3120158"/>
            <a:ext cx="3425329" cy="2288120"/>
          </a:xfrm>
          <a:prstGeom prst="rect">
            <a:avLst/>
          </a:prstGeom>
        </p:spPr>
      </p:pic>
    </p:spTree>
    <p:extLst>
      <p:ext uri="{BB962C8B-B14F-4D97-AF65-F5344CB8AC3E}">
        <p14:creationId xmlns:p14="http://schemas.microsoft.com/office/powerpoint/2010/main" val="383497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4E0F6-4456-CB44-1C43-6AF7BD7C97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F11820-28A3-4A5F-8834-2E6FEBB6E4A7}"/>
              </a:ext>
            </a:extLst>
          </p:cNvPr>
          <p:cNvSpPr>
            <a:spLocks noGrp="1"/>
          </p:cNvSpPr>
          <p:nvPr>
            <p:ph type="title"/>
          </p:nvPr>
        </p:nvSpPr>
        <p:spPr>
          <a:xfrm>
            <a:off x="838200" y="365125"/>
            <a:ext cx="10515600" cy="1325563"/>
          </a:xfrm>
        </p:spPr>
        <p:txBody>
          <a:bodyPr anchor="ctr">
            <a:normAutofit/>
          </a:bodyPr>
          <a:lstStyle/>
          <a:p>
            <a:r>
              <a:rPr lang="nl-NL" b="1" i="0" dirty="0"/>
              <a:t>Een moeilijke brief</a:t>
            </a:r>
          </a:p>
        </p:txBody>
      </p:sp>
      <p:sp>
        <p:nvSpPr>
          <p:cNvPr id="4" name="Tijdelijke aanduiding voor inhoud 3">
            <a:extLst>
              <a:ext uri="{FF2B5EF4-FFF2-40B4-BE49-F238E27FC236}">
                <a16:creationId xmlns:a16="http://schemas.microsoft.com/office/drawing/2014/main" id="{9342FA78-5530-7DA2-5313-D12A2EDB44A8}"/>
              </a:ext>
            </a:extLst>
          </p:cNvPr>
          <p:cNvSpPr>
            <a:spLocks noGrp="1"/>
          </p:cNvSpPr>
          <p:nvPr>
            <p:ph idx="1"/>
          </p:nvPr>
        </p:nvSpPr>
        <p:spPr/>
        <p:txBody>
          <a:bodyPr>
            <a:normAutofit fontScale="92500" lnSpcReduction="20000"/>
          </a:bodyPr>
          <a:lstStyle/>
          <a:p>
            <a:pPr marL="514350" indent="-514350">
              <a:buFont typeface="+mj-lt"/>
              <a:buAutoNum type="arabicPeriod"/>
            </a:pPr>
            <a:r>
              <a:rPr lang="nl-NL" dirty="0"/>
              <a:t>Open de app: </a:t>
            </a:r>
            <a:r>
              <a:rPr lang="nl-NL" dirty="0" err="1"/>
              <a:t>Copilot</a:t>
            </a:r>
            <a:endParaRPr lang="nl-NL" dirty="0"/>
          </a:p>
          <a:p>
            <a:pPr marL="514350" indent="-514350">
              <a:buFont typeface="+mj-lt"/>
              <a:buAutoNum type="arabicPeriod"/>
            </a:pPr>
            <a:r>
              <a:rPr lang="nl-NL" dirty="0"/>
              <a:t>Druk op het tekstvlak</a:t>
            </a:r>
          </a:p>
          <a:p>
            <a:pPr marL="514350" indent="-514350">
              <a:buFont typeface="+mj-lt"/>
              <a:buAutoNum type="arabicPeriod"/>
            </a:pPr>
            <a:endParaRPr lang="nl-NL" dirty="0"/>
          </a:p>
          <a:p>
            <a:pPr marL="514350" indent="-514350">
              <a:buFont typeface="+mj-lt"/>
              <a:buAutoNum type="arabicPeriod"/>
            </a:pPr>
            <a:r>
              <a:rPr lang="nl-NL" dirty="0"/>
              <a:t>Druk op de …</a:t>
            </a:r>
            <a:endParaRPr lang="nl-NL" sz="4000" dirty="0"/>
          </a:p>
          <a:p>
            <a:pPr marL="514350" indent="-514350">
              <a:buFont typeface="+mj-lt"/>
              <a:buAutoNum type="arabicPeriod"/>
            </a:pPr>
            <a:endParaRPr lang="nl-NL" dirty="0"/>
          </a:p>
          <a:p>
            <a:pPr marL="514350" indent="-514350">
              <a:buFont typeface="+mj-lt"/>
              <a:buAutoNum type="arabicPeriod"/>
            </a:pPr>
            <a:r>
              <a:rPr lang="nl-NL" dirty="0"/>
              <a:t>Druk op ‘Tekstextractie’</a:t>
            </a:r>
          </a:p>
          <a:p>
            <a:pPr marL="514350" indent="-514350">
              <a:buFont typeface="+mj-lt"/>
              <a:buAutoNum type="arabicPeriod"/>
            </a:pPr>
            <a:endParaRPr lang="nl-NL" dirty="0"/>
          </a:p>
          <a:p>
            <a:pPr marL="514350" indent="-514350">
              <a:buFont typeface="+mj-lt"/>
              <a:buAutoNum type="arabicPeriod"/>
            </a:pPr>
            <a:r>
              <a:rPr lang="nl-NL" dirty="0"/>
              <a:t>Richt je camera op de brief</a:t>
            </a:r>
          </a:p>
          <a:p>
            <a:pPr marL="0" indent="0">
              <a:buNone/>
            </a:pPr>
            <a:r>
              <a:rPr lang="nl-NL" dirty="0"/>
              <a:t>     en klik op ‘Tekstextractie’</a:t>
            </a:r>
          </a:p>
        </p:txBody>
      </p:sp>
      <p:pic>
        <p:nvPicPr>
          <p:cNvPr id="7" name="Afbeelding 6" descr="Afbeelding met tekst, schermopname&#10;&#10;Automatisch gegenereerde beschrijving">
            <a:extLst>
              <a:ext uri="{FF2B5EF4-FFF2-40B4-BE49-F238E27FC236}">
                <a16:creationId xmlns:a16="http://schemas.microsoft.com/office/drawing/2014/main" id="{14427BC7-0D66-DBA5-A563-53195710C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675" y="0"/>
            <a:ext cx="3164458" cy="6858000"/>
          </a:xfrm>
          <a:prstGeom prst="rect">
            <a:avLst/>
          </a:prstGeom>
        </p:spPr>
      </p:pic>
      <p:pic>
        <p:nvPicPr>
          <p:cNvPr id="11" name="Afbeelding 10" descr="Afbeelding met tekst, elektronica, schermopname, nummer&#10;&#10;Automatisch gegenereerde beschrijving">
            <a:extLst>
              <a:ext uri="{FF2B5EF4-FFF2-40B4-BE49-F238E27FC236}">
                <a16:creationId xmlns:a16="http://schemas.microsoft.com/office/drawing/2014/main" id="{F19134A6-7341-74D2-A154-783AF44E2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675" y="0"/>
            <a:ext cx="3164458" cy="6858000"/>
          </a:xfrm>
          <a:prstGeom prst="rect">
            <a:avLst/>
          </a:prstGeom>
        </p:spPr>
      </p:pic>
      <p:cxnSp>
        <p:nvCxnSpPr>
          <p:cNvPr id="9" name="Rechte verbindingslijn met pijl 8">
            <a:extLst>
              <a:ext uri="{FF2B5EF4-FFF2-40B4-BE49-F238E27FC236}">
                <a16:creationId xmlns:a16="http://schemas.microsoft.com/office/drawing/2014/main" id="{AD9099B3-9CEF-6A45-1417-5F605AFCDA60}"/>
              </a:ext>
            </a:extLst>
          </p:cNvPr>
          <p:cNvCxnSpPr>
            <a:cxnSpLocks/>
          </p:cNvCxnSpPr>
          <p:nvPr/>
        </p:nvCxnSpPr>
        <p:spPr>
          <a:xfrm>
            <a:off x="5024140" y="2800517"/>
            <a:ext cx="4278886" cy="3221459"/>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62773417-3F90-06FF-8FE6-5774CA0C9A52}"/>
              </a:ext>
            </a:extLst>
          </p:cNvPr>
          <p:cNvCxnSpPr>
            <a:cxnSpLocks/>
          </p:cNvCxnSpPr>
          <p:nvPr/>
        </p:nvCxnSpPr>
        <p:spPr>
          <a:xfrm>
            <a:off x="3988904" y="3604591"/>
            <a:ext cx="7316443" cy="487349"/>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 name="Afbeelding 20" descr="Afbeelding met tekst, schermopname, Lettertype, nummer&#10;&#10;Automatisch gegenereerde beschrijving">
            <a:extLst>
              <a:ext uri="{FF2B5EF4-FFF2-40B4-BE49-F238E27FC236}">
                <a16:creationId xmlns:a16="http://schemas.microsoft.com/office/drawing/2014/main" id="{BBE27282-3A14-7C88-D933-1AE475F4E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2675" y="0"/>
            <a:ext cx="3164458" cy="6858000"/>
          </a:xfrm>
          <a:prstGeom prst="rect">
            <a:avLst/>
          </a:prstGeom>
        </p:spPr>
      </p:pic>
      <p:cxnSp>
        <p:nvCxnSpPr>
          <p:cNvPr id="22" name="Rechte verbindingslijn met pijl 21">
            <a:extLst>
              <a:ext uri="{FF2B5EF4-FFF2-40B4-BE49-F238E27FC236}">
                <a16:creationId xmlns:a16="http://schemas.microsoft.com/office/drawing/2014/main" id="{A9B9416B-2971-374E-4FBC-5FF9C05A24F3}"/>
              </a:ext>
            </a:extLst>
          </p:cNvPr>
          <p:cNvCxnSpPr>
            <a:cxnSpLocks/>
          </p:cNvCxnSpPr>
          <p:nvPr/>
        </p:nvCxnSpPr>
        <p:spPr>
          <a:xfrm>
            <a:off x="5367130" y="4411246"/>
            <a:ext cx="4876800" cy="295072"/>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 name="Afbeelding 24" descr="Afbeelding met tekst, elektronica, schermopname, Lettertype&#10;&#10;Automatisch gegenereerde beschrijving">
            <a:extLst>
              <a:ext uri="{FF2B5EF4-FFF2-40B4-BE49-F238E27FC236}">
                <a16:creationId xmlns:a16="http://schemas.microsoft.com/office/drawing/2014/main" id="{35582863-1F6F-4CAE-1777-DE3968924A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2474" y="0"/>
            <a:ext cx="3164458" cy="6858000"/>
          </a:xfrm>
          <a:prstGeom prst="rect">
            <a:avLst/>
          </a:prstGeom>
        </p:spPr>
      </p:pic>
      <p:cxnSp>
        <p:nvCxnSpPr>
          <p:cNvPr id="6" name="Rechte verbindingslijn met pijl 5">
            <a:extLst>
              <a:ext uri="{FF2B5EF4-FFF2-40B4-BE49-F238E27FC236}">
                <a16:creationId xmlns:a16="http://schemas.microsoft.com/office/drawing/2014/main" id="{EF1D1EA0-22F9-9625-A99F-3BDD8232705C}"/>
              </a:ext>
            </a:extLst>
          </p:cNvPr>
          <p:cNvCxnSpPr>
            <a:cxnSpLocks/>
          </p:cNvCxnSpPr>
          <p:nvPr/>
        </p:nvCxnSpPr>
        <p:spPr>
          <a:xfrm>
            <a:off x="5576275" y="5671930"/>
            <a:ext cx="4047365" cy="478634"/>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4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1" presetClass="exit" presetSubtype="0" fill="hold" nodeType="withEffect">
                                  <p:stCondLst>
                                    <p:cond delay="0"/>
                                  </p:stCondLst>
                                  <p:childTnLst>
                                    <p:set>
                                      <p:cBhvr>
                                        <p:cTn id="65" dur="1" fill="hold">
                                          <p:stCondLst>
                                            <p:cond delay="0"/>
                                          </p:stCondLst>
                                        </p:cTn>
                                        <p:tgtEl>
                                          <p:spTgt spid="1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1000"/>
                                        <p:tgtEl>
                                          <p:spTgt spid="4">
                                            <p:txEl>
                                              <p:pRg st="7" end="7"/>
                                            </p:txEl>
                                          </p:spTgt>
                                        </p:tgtEl>
                                      </p:cBhvr>
                                    </p:animEffect>
                                    <p:anim calcmode="lin" valueType="num">
                                      <p:cBhvr>
                                        <p:cTn id="7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7" end="7"/>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1000"/>
                                        <p:tgtEl>
                                          <p:spTgt spid="4">
                                            <p:txEl>
                                              <p:pRg st="8" end="8"/>
                                            </p:txEl>
                                          </p:spTgt>
                                        </p:tgtEl>
                                      </p:cBhvr>
                                    </p:animEffect>
                                    <p:anim calcmode="lin" valueType="num">
                                      <p:cBhvr>
                                        <p:cTn id="7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8" end="8"/>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1" presetClass="exit" presetSubtype="0" fill="hold" nodeType="withEffect">
                                  <p:stCondLst>
                                    <p:cond delay="0"/>
                                  </p:stCondLst>
                                  <p:childTnLst>
                                    <p:set>
                                      <p:cBhvr>
                                        <p:cTn id="84" dur="1" fill="hold">
                                          <p:stCondLst>
                                            <p:cond delay="0"/>
                                          </p:stCondLst>
                                        </p:cTn>
                                        <p:tgtEl>
                                          <p:spTgt spid="22"/>
                                        </p:tgtEl>
                                        <p:attrNameLst>
                                          <p:attrName>style.visibility</p:attrName>
                                        </p:attrNameLst>
                                      </p:cBhvr>
                                      <p:to>
                                        <p:strVal val="hidden"/>
                                      </p:to>
                                    </p:set>
                                  </p:childTnLst>
                                </p:cTn>
                              </p:par>
                            </p:childTnLst>
                          </p:cTn>
                        </p:par>
                        <p:par>
                          <p:cTn id="85" fill="hold">
                            <p:stCondLst>
                              <p:cond delay="1000"/>
                            </p:stCondLst>
                            <p:childTnLst>
                              <p:par>
                                <p:cTn id="86" presetID="47" presetClass="entr" presetSubtype="0" fill="hold"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E9DF9-457D-5879-1E4D-BD1AFCC4E286}"/>
              </a:ext>
            </a:extLst>
          </p:cNvPr>
          <p:cNvSpPr>
            <a:spLocks noGrp="1"/>
          </p:cNvSpPr>
          <p:nvPr>
            <p:ph type="title"/>
          </p:nvPr>
        </p:nvSpPr>
        <p:spPr/>
        <p:txBody>
          <a:bodyPr/>
          <a:lstStyle/>
          <a:p>
            <a:r>
              <a:rPr lang="nl-NL" b="1" i="0" dirty="0"/>
              <a:t>Een moeilijke brief</a:t>
            </a:r>
            <a:endParaRPr lang="nl-NL" dirty="0"/>
          </a:p>
        </p:txBody>
      </p:sp>
      <p:pic>
        <p:nvPicPr>
          <p:cNvPr id="5" name="Tijdelijke aanduiding voor inhoud 4" descr="Afbeelding met tekst, schermopname, software, Webpagina&#10;&#10;Automatisch gegenereerde beschrijving">
            <a:extLst>
              <a:ext uri="{FF2B5EF4-FFF2-40B4-BE49-F238E27FC236}">
                <a16:creationId xmlns:a16="http://schemas.microsoft.com/office/drawing/2014/main" id="{200B2A85-80B2-3E63-E659-D4F047D08D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43783" y="0"/>
            <a:ext cx="3164457" cy="6858000"/>
          </a:xfrm>
        </p:spPr>
      </p:pic>
      <p:sp>
        <p:nvSpPr>
          <p:cNvPr id="6" name="Tekstvak 5">
            <a:extLst>
              <a:ext uri="{FF2B5EF4-FFF2-40B4-BE49-F238E27FC236}">
                <a16:creationId xmlns:a16="http://schemas.microsoft.com/office/drawing/2014/main" id="{7164D638-80D5-A983-8069-F7055F9A5500}"/>
              </a:ext>
            </a:extLst>
          </p:cNvPr>
          <p:cNvSpPr txBox="1"/>
          <p:nvPr/>
        </p:nvSpPr>
        <p:spPr>
          <a:xfrm>
            <a:off x="877956" y="2292625"/>
            <a:ext cx="6397487" cy="4401205"/>
          </a:xfrm>
          <a:prstGeom prst="rect">
            <a:avLst/>
          </a:prstGeom>
          <a:noFill/>
        </p:spPr>
        <p:txBody>
          <a:bodyPr wrap="square" rtlCol="0">
            <a:spAutoFit/>
          </a:bodyPr>
          <a:lstStyle/>
          <a:p>
            <a:pPr marL="342900" indent="-342900">
              <a:buFont typeface="+mj-lt"/>
              <a:buAutoNum type="arabicPeriod" startAt="6"/>
            </a:pPr>
            <a:r>
              <a:rPr lang="nl-NL" sz="2000" dirty="0"/>
              <a:t>Selecteer de tekst die je wilt gebruiken en klik op ‘plakken’</a:t>
            </a:r>
          </a:p>
          <a:p>
            <a:pPr marL="342900" indent="-342900">
              <a:buFont typeface="+mj-lt"/>
              <a:buAutoNum type="arabicPeriod" startAt="6"/>
            </a:pPr>
            <a:endParaRPr lang="nl-NL" sz="2000" dirty="0"/>
          </a:p>
          <a:p>
            <a:pPr marL="342900" indent="-342900">
              <a:buFont typeface="+mj-lt"/>
              <a:buAutoNum type="arabicPeriod" startAt="6"/>
            </a:pPr>
            <a:r>
              <a:rPr lang="nl-NL" sz="2000" dirty="0"/>
              <a:t>De tekst staat nu in het witte vak</a:t>
            </a:r>
          </a:p>
          <a:p>
            <a:pPr marL="342900" indent="-342900">
              <a:buFont typeface="+mj-lt"/>
              <a:buAutoNum type="arabicPeriod" startAt="6"/>
            </a:pPr>
            <a:endParaRPr lang="nl-NL" sz="2000" dirty="0"/>
          </a:p>
          <a:p>
            <a:pPr marL="342900" indent="-342900">
              <a:buFont typeface="+mj-lt"/>
              <a:buAutoNum type="arabicPeriod" startAt="6"/>
            </a:pPr>
            <a:r>
              <a:rPr lang="nl-NL" sz="2000" dirty="0"/>
              <a:t>Typ er bij: </a:t>
            </a:r>
            <a:r>
              <a:rPr lang="nl-NL" sz="2000" b="1" dirty="0"/>
              <a:t>Maak deze tekst super makkelijk</a:t>
            </a:r>
          </a:p>
          <a:p>
            <a:pPr marL="342900" indent="-342900">
              <a:buFont typeface="+mj-lt"/>
              <a:buAutoNum type="arabicPeriod" startAt="6"/>
            </a:pPr>
            <a:endParaRPr lang="nl-NL" sz="2000" b="1" dirty="0"/>
          </a:p>
          <a:p>
            <a:pPr marL="342900" indent="-342900">
              <a:buFont typeface="+mj-lt"/>
              <a:buAutoNum type="arabicPeriod" startAt="6"/>
            </a:pPr>
            <a:r>
              <a:rPr lang="nl-NL" sz="2000" dirty="0"/>
              <a:t>Begrijp je wat er staat?</a:t>
            </a:r>
          </a:p>
          <a:p>
            <a:r>
              <a:rPr lang="nl-NL" sz="2000" dirty="0"/>
              <a:t>    Nog niet? &gt; Typ: </a:t>
            </a:r>
            <a:r>
              <a:rPr lang="nl-NL" sz="2000" b="1" dirty="0"/>
              <a:t>gebruik makkelijke</a:t>
            </a:r>
          </a:p>
          <a:p>
            <a:r>
              <a:rPr lang="nl-NL" sz="2000" b="1" dirty="0"/>
              <a:t>                             woorden</a:t>
            </a:r>
          </a:p>
          <a:p>
            <a:pPr marL="342900" indent="-342900">
              <a:buFont typeface="+mj-lt"/>
              <a:buAutoNum type="arabicPeriod" startAt="6"/>
            </a:pPr>
            <a:endParaRPr lang="nl-NL" sz="2000" dirty="0"/>
          </a:p>
          <a:p>
            <a:pPr marL="342900" indent="-342900">
              <a:buFont typeface="+mj-lt"/>
              <a:buAutoNum type="arabicPeriod" startAt="6"/>
            </a:pPr>
            <a:endParaRPr lang="nl-NL" sz="2000" dirty="0"/>
          </a:p>
          <a:p>
            <a:r>
              <a:rPr lang="nl-NL" sz="2000" b="1" dirty="0"/>
              <a:t>TIP:</a:t>
            </a:r>
            <a:r>
              <a:rPr lang="nl-NL" sz="2000" dirty="0"/>
              <a:t> Bij sommige telefoons kun je de tekst ook nog voor laten lezen ;-) </a:t>
            </a:r>
          </a:p>
        </p:txBody>
      </p:sp>
      <p:pic>
        <p:nvPicPr>
          <p:cNvPr id="11" name="Afbeelding 10" descr="Afbeelding met tekst, elektronica, schermopname, Lettertype&#10;&#10;Automatisch gegenereerde beschrijving">
            <a:extLst>
              <a:ext uri="{FF2B5EF4-FFF2-40B4-BE49-F238E27FC236}">
                <a16:creationId xmlns:a16="http://schemas.microsoft.com/office/drawing/2014/main" id="{2C78EB9A-8D7C-10D2-C72F-B2F571C40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783" y="-1"/>
            <a:ext cx="3164458" cy="6858000"/>
          </a:xfrm>
          <a:prstGeom prst="rect">
            <a:avLst/>
          </a:prstGeom>
        </p:spPr>
      </p:pic>
      <p:cxnSp>
        <p:nvCxnSpPr>
          <p:cNvPr id="7" name="Rechte verbindingslijn met pijl 6">
            <a:extLst>
              <a:ext uri="{FF2B5EF4-FFF2-40B4-BE49-F238E27FC236}">
                <a16:creationId xmlns:a16="http://schemas.microsoft.com/office/drawing/2014/main" id="{B4A95FE3-523A-B5A0-0A52-73C21B634E7F}"/>
              </a:ext>
            </a:extLst>
          </p:cNvPr>
          <p:cNvCxnSpPr>
            <a:cxnSpLocks/>
          </p:cNvCxnSpPr>
          <p:nvPr/>
        </p:nvCxnSpPr>
        <p:spPr>
          <a:xfrm>
            <a:off x="5852160" y="3387940"/>
            <a:ext cx="3172570" cy="4106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Afbeelding 12" descr="Afbeelding met tekst, elektronica, schermopname, nummer&#10;&#10;Automatisch gegenereerde beschrijving">
            <a:extLst>
              <a:ext uri="{FF2B5EF4-FFF2-40B4-BE49-F238E27FC236}">
                <a16:creationId xmlns:a16="http://schemas.microsoft.com/office/drawing/2014/main" id="{95A87970-397A-B00E-EDC1-CB2B02EC8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782" y="0"/>
            <a:ext cx="3164458" cy="6858000"/>
          </a:xfrm>
          <a:prstGeom prst="rect">
            <a:avLst/>
          </a:prstGeom>
        </p:spPr>
      </p:pic>
      <p:sp>
        <p:nvSpPr>
          <p:cNvPr id="14" name="Tekstvak 13">
            <a:extLst>
              <a:ext uri="{FF2B5EF4-FFF2-40B4-BE49-F238E27FC236}">
                <a16:creationId xmlns:a16="http://schemas.microsoft.com/office/drawing/2014/main" id="{E7F34C4B-54DD-C6CB-8262-7F9E29537DFE}"/>
              </a:ext>
            </a:extLst>
          </p:cNvPr>
          <p:cNvSpPr txBox="1"/>
          <p:nvPr/>
        </p:nvSpPr>
        <p:spPr>
          <a:xfrm>
            <a:off x="9220201" y="3105834"/>
            <a:ext cx="2137124" cy="646331"/>
          </a:xfrm>
          <a:prstGeom prst="rect">
            <a:avLst/>
          </a:prstGeom>
          <a:noFill/>
        </p:spPr>
        <p:txBody>
          <a:bodyPr wrap="none" rtlCol="0">
            <a:spAutoFit/>
          </a:bodyPr>
          <a:lstStyle/>
          <a:p>
            <a:r>
              <a:rPr lang="nl-NL" b="1" dirty="0">
                <a:solidFill>
                  <a:schemeClr val="accent1">
                    <a:lumMod val="75000"/>
                  </a:schemeClr>
                </a:solidFill>
              </a:rPr>
              <a:t>Maak deze tekst </a:t>
            </a:r>
          </a:p>
          <a:p>
            <a:r>
              <a:rPr lang="nl-NL" b="1" dirty="0">
                <a:solidFill>
                  <a:schemeClr val="accent1">
                    <a:lumMod val="75000"/>
                  </a:schemeClr>
                </a:solidFill>
              </a:rPr>
              <a:t>super makkelijk</a:t>
            </a:r>
          </a:p>
        </p:txBody>
      </p:sp>
      <p:cxnSp>
        <p:nvCxnSpPr>
          <p:cNvPr id="15" name="Rechte verbindingslijn met pijl 14">
            <a:extLst>
              <a:ext uri="{FF2B5EF4-FFF2-40B4-BE49-F238E27FC236}">
                <a16:creationId xmlns:a16="http://schemas.microsoft.com/office/drawing/2014/main" id="{98F878F2-5E8B-1B77-34FD-8CAF01353181}"/>
              </a:ext>
            </a:extLst>
          </p:cNvPr>
          <p:cNvCxnSpPr>
            <a:cxnSpLocks/>
          </p:cNvCxnSpPr>
          <p:nvPr/>
        </p:nvCxnSpPr>
        <p:spPr>
          <a:xfrm>
            <a:off x="6576013" y="2990591"/>
            <a:ext cx="3349865" cy="3038667"/>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2" name="Afbeelding 21" descr="Afbeelding met tekst, schermopname, Lettertype, nummer&#10;&#10;Automatisch gegenereerde beschrijving">
            <a:extLst>
              <a:ext uri="{FF2B5EF4-FFF2-40B4-BE49-F238E27FC236}">
                <a16:creationId xmlns:a16="http://schemas.microsoft.com/office/drawing/2014/main" id="{DA6DF5F4-1880-35B9-CAA6-F2289FC7C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782" y="41060"/>
            <a:ext cx="3164458" cy="6858000"/>
          </a:xfrm>
          <a:prstGeom prst="rect">
            <a:avLst/>
          </a:prstGeom>
        </p:spPr>
      </p:pic>
      <p:pic>
        <p:nvPicPr>
          <p:cNvPr id="18" name="Afbeelding 17" descr="Afbeelding met tekst, elektronica, schermopname, Lettertype&#10;&#10;Automatisch gegenereerde beschrijving">
            <a:extLst>
              <a:ext uri="{FF2B5EF4-FFF2-40B4-BE49-F238E27FC236}">
                <a16:creationId xmlns:a16="http://schemas.microsoft.com/office/drawing/2014/main" id="{1F8B2F36-F4CD-2243-DC2A-560F632BC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3782" y="-41060"/>
            <a:ext cx="3164458" cy="6858000"/>
          </a:xfrm>
          <a:prstGeom prst="rect">
            <a:avLst/>
          </a:prstGeom>
        </p:spPr>
      </p:pic>
      <p:cxnSp>
        <p:nvCxnSpPr>
          <p:cNvPr id="19" name="Rechte verbindingslijn met pijl 18">
            <a:extLst>
              <a:ext uri="{FF2B5EF4-FFF2-40B4-BE49-F238E27FC236}">
                <a16:creationId xmlns:a16="http://schemas.microsoft.com/office/drawing/2014/main" id="{CF96F7AD-D334-1F4A-2B3C-17B3558A7054}"/>
              </a:ext>
            </a:extLst>
          </p:cNvPr>
          <p:cNvCxnSpPr>
            <a:cxnSpLocks/>
          </p:cNvCxnSpPr>
          <p:nvPr/>
        </p:nvCxnSpPr>
        <p:spPr>
          <a:xfrm flipV="1">
            <a:off x="5807263" y="3105834"/>
            <a:ext cx="3532680" cy="1802292"/>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1000"/>
                                        <p:tgtEl>
                                          <p:spTgt spid="6">
                                            <p:txEl>
                                              <p:pRg st="0" end="0"/>
                                            </p:txEl>
                                          </p:spTgt>
                                        </p:tgtEl>
                                      </p:cBhvr>
                                    </p:animEffect>
                                    <p:anim calcmode="lin" valueType="num">
                                      <p:cBhvr>
                                        <p:cTn id="1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1000"/>
                                        <p:tgtEl>
                                          <p:spTgt spid="6">
                                            <p:txEl>
                                              <p:pRg st="4" end="4"/>
                                            </p:txEl>
                                          </p:spTgt>
                                        </p:tgtEl>
                                      </p:cBhvr>
                                    </p:animEffect>
                                    <p:anim calcmode="lin" valueType="num">
                                      <p:cBhvr>
                                        <p:cTn id="5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37" presetClass="entr" presetSubtype="0" fill="hold" nodeType="after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1000"/>
                                        <p:tgtEl>
                                          <p:spTgt spid="14">
                                            <p:txEl>
                                              <p:pRg st="0" end="0"/>
                                            </p:txEl>
                                          </p:spTgt>
                                        </p:tgtEl>
                                      </p:cBhvr>
                                    </p:animEffect>
                                    <p:anim calcmode="lin" valueType="num">
                                      <p:cBhvr>
                                        <p:cTn id="5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par>
                          <p:cTn id="59" fill="hold">
                            <p:stCondLst>
                              <p:cond delay="2000"/>
                            </p:stCondLst>
                            <p:childTnLst>
                              <p:par>
                                <p:cTn id="60" presetID="37" presetClass="entr" presetSubtype="0" fill="hold" nodeType="after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Effect transition="in" filter="fade">
                                      <p:cBhvr>
                                        <p:cTn id="62" dur="1000"/>
                                        <p:tgtEl>
                                          <p:spTgt spid="14">
                                            <p:txEl>
                                              <p:pRg st="1" end="1"/>
                                            </p:txEl>
                                          </p:spTgt>
                                        </p:tgtEl>
                                      </p:cBhvr>
                                    </p:animEffect>
                                    <p:anim calcmode="lin" valueType="num">
                                      <p:cBhvr>
                                        <p:cTn id="6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14">
                                            <p:txEl>
                                              <p:pRg st="1" end="1"/>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6" end="6"/>
                                            </p:txEl>
                                          </p:spTgt>
                                        </p:tgtEl>
                                        <p:attrNameLst>
                                          <p:attrName>style.visibility</p:attrName>
                                        </p:attrNameLst>
                                      </p:cBhvr>
                                      <p:to>
                                        <p:strVal val="visible"/>
                                      </p:to>
                                    </p:set>
                                    <p:animEffect transition="in" filter="fade">
                                      <p:cBhvr>
                                        <p:cTn id="70" dur="1000"/>
                                        <p:tgtEl>
                                          <p:spTgt spid="6">
                                            <p:txEl>
                                              <p:pRg st="6" end="6"/>
                                            </p:txEl>
                                          </p:spTgt>
                                        </p:tgtEl>
                                      </p:cBhvr>
                                    </p:animEffect>
                                    <p:anim calcmode="lin" valueType="num">
                                      <p:cBhvr>
                                        <p:cTn id="7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6" end="6"/>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1000"/>
                                        <p:tgtEl>
                                          <p:spTgt spid="6">
                                            <p:txEl>
                                              <p:pRg st="7" end="7"/>
                                            </p:txEl>
                                          </p:spTgt>
                                        </p:tgtEl>
                                      </p:cBhvr>
                                    </p:animEffect>
                                    <p:anim calcmode="lin" valueType="num">
                                      <p:cBhvr>
                                        <p:cTn id="8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7" end="7"/>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fade">
                                      <p:cBhvr>
                                        <p:cTn id="92" dur="1000"/>
                                        <p:tgtEl>
                                          <p:spTgt spid="6">
                                            <p:txEl>
                                              <p:pRg st="8" end="8"/>
                                            </p:txEl>
                                          </p:spTgt>
                                        </p:tgtEl>
                                      </p:cBhvr>
                                    </p:animEffect>
                                    <p:anim calcmode="lin" valueType="num">
                                      <p:cBhvr>
                                        <p:cTn id="9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47" presetClass="entr" presetSubtype="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6">
                                            <p:txEl>
                                              <p:pRg st="11" end="11"/>
                                            </p:txEl>
                                          </p:spTgt>
                                        </p:tgtEl>
                                        <p:attrNameLst>
                                          <p:attrName>style.visibility</p:attrName>
                                        </p:attrNameLst>
                                      </p:cBhvr>
                                      <p:to>
                                        <p:strVal val="visible"/>
                                      </p:to>
                                    </p:set>
                                    <p:animEffect transition="in" filter="fade">
                                      <p:cBhvr>
                                        <p:cTn id="105" dur="1000"/>
                                        <p:tgtEl>
                                          <p:spTgt spid="6">
                                            <p:txEl>
                                              <p:pRg st="11" end="11"/>
                                            </p:txEl>
                                          </p:spTgt>
                                        </p:tgtEl>
                                      </p:cBhvr>
                                    </p:animEffect>
                                    <p:anim calcmode="lin" valueType="num">
                                      <p:cBhvr>
                                        <p:cTn id="106"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07"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189AC6-E1C9-4558-AC20-A50767054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29D04D-F2FD-4ED4-B1B3-20357D23E868}">
  <ds:schemaRefs>
    <ds:schemaRef ds:uri="http://purl.org/dc/elements/1.1/"/>
    <ds:schemaRef ds:uri="fcc10157-42f8-46e8-83f5-1d9ac4b0055d"/>
    <ds:schemaRef ds:uri="http://schemas.microsoft.com/office/2006/documentManagement/types"/>
    <ds:schemaRef ds:uri="http://schemas.microsoft.com/office/2006/metadata/properties"/>
    <ds:schemaRef ds:uri="698eef58-bb61-42e2-b548-e1d1f250d219"/>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384CD8D-2FC9-4777-BCE7-90AC477EE3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TotalTime>
  <Words>1162</Words>
  <Application>Microsoft Office PowerPoint</Application>
  <PresentationFormat>Breedbeeld</PresentationFormat>
  <Paragraphs>151</Paragraphs>
  <Slides>12</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Aptos</vt:lpstr>
      <vt:lpstr>Arial</vt:lpstr>
      <vt:lpstr>BaseNine</vt:lpstr>
      <vt:lpstr>Calibri</vt:lpstr>
      <vt:lpstr>Mangal Pro</vt:lpstr>
      <vt:lpstr>Wingdings</vt:lpstr>
      <vt:lpstr>1_Thema PE TOS VSO</vt:lpstr>
      <vt:lpstr>Psycho-educatie</vt:lpstr>
      <vt:lpstr>Vorige les</vt:lpstr>
      <vt:lpstr>Aan het einde van deze les kun je…</vt:lpstr>
      <vt:lpstr>PowerPoint-presentatie</vt:lpstr>
      <vt:lpstr>Ik begrijp die brief niet</vt:lpstr>
      <vt:lpstr>PowerPoint-presentatie</vt:lpstr>
      <vt:lpstr>Hoe dan?!</vt:lpstr>
      <vt:lpstr>Een moeilijke brief</vt:lpstr>
      <vt:lpstr>Een moeilijke brief</vt:lpstr>
      <vt:lpstr>Opdracht</vt:lpstr>
      <vt:lpstr>Wat staat hier?! - extra</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Tineke Post- Ilbrink</dc:creator>
  <cp:lastModifiedBy>Tineke Post- Ilbrink</cp:lastModifiedBy>
  <cp:revision>22</cp:revision>
  <dcterms:created xsi:type="dcterms:W3CDTF">2024-11-04T20:26:46Z</dcterms:created>
  <dcterms:modified xsi:type="dcterms:W3CDTF">2024-11-18T21:24:09Z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