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87" r:id="rId5"/>
    <p:sldId id="279" r:id="rId6"/>
    <p:sldId id="288" r:id="rId7"/>
    <p:sldId id="289" r:id="rId8"/>
    <p:sldId id="290" r:id="rId9"/>
    <p:sldId id="291" r:id="rId10"/>
    <p:sldId id="293" r:id="rId11"/>
    <p:sldId id="292" r:id="rId12"/>
    <p:sldId id="294" r:id="rId13"/>
    <p:sldId id="295" r:id="rId14"/>
    <p:sldId id="29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kGBK6JJdPiMKgWeh0je0w==" hashData="l1wcwdk9Ci1iCxESiHWqmWQxM4FPjGaSaqBaMdoaZzA97a7ClMccIR1XNFPuHadr+QaSWGAHRGNEahdssLf3xw=="/>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7CFF2A-42E2-3F9E-0574-5AE7C951D39C}" name="Wagenaar, Iris" initials="WI" userId="S::i.wagenaar@kentalis.nl::59c3b2ec-a552-4c51-a88e-a1becbc2a657" providerId="AD"/>
  <p188:author id="{3A8CDD32-988E-DB5C-64A7-05BB43099DCB}" name="Tineke Post" initials="PST" userId="Tineke Post" providerId="None"/>
  <p188:author id="{1A84CCB9-9977-0525-71F4-430A37A39733}" name="Wagenaar, Iris" initials="IW" userId="S::I.Wagenaar@kentalis.nl::59c3b2ec-a552-4c51-a88e-a1becbc2a6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0E594-B1C8-4584-A40D-6F96CC05FF49}" v="636" dt="2024-10-27T21:41:12.66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6781" autoAdjust="0"/>
  </p:normalViewPr>
  <p:slideViewPr>
    <p:cSldViewPr snapToGrid="0">
      <p:cViewPr varScale="1">
        <p:scale>
          <a:sx n="13" d="100"/>
          <a:sy n="13" d="100"/>
        </p:scale>
        <p:origin x="26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B9A935FF-B7DB-453B-8685-576BDFB14BF2}"/>
    <pc:docChg chg="undo custSel modSld">
      <pc:chgData name="Post, Tineke" userId="acaedabe-b12f-42d1-8517-780bc8ea15c4" providerId="ADAL" clId="{B9A935FF-B7DB-453B-8685-576BDFB14BF2}" dt="2024-11-18T19:40:50.091" v="1370" actId="20577"/>
      <pc:docMkLst>
        <pc:docMk/>
      </pc:docMkLst>
      <pc:sldChg chg="addSp delSp modSp mod modNotesTx">
        <pc:chgData name="Post, Tineke" userId="acaedabe-b12f-42d1-8517-780bc8ea15c4" providerId="ADAL" clId="{B9A935FF-B7DB-453B-8685-576BDFB14BF2}" dt="2024-11-18T19:40:17.441" v="1341" actId="6549"/>
        <pc:sldMkLst>
          <pc:docMk/>
          <pc:sldMk cId="1396870172" sldId="287"/>
        </pc:sldMkLst>
        <pc:spChg chg="mod">
          <ac:chgData name="Post, Tineke" userId="acaedabe-b12f-42d1-8517-780bc8ea15c4" providerId="ADAL" clId="{B9A935FF-B7DB-453B-8685-576BDFB14BF2}" dt="2024-11-07T09:43:12.835" v="351" actId="1076"/>
          <ac:spMkLst>
            <pc:docMk/>
            <pc:sldMk cId="1396870172" sldId="287"/>
            <ac:spMk id="2" creationId="{38689E58-98A4-98E6-FF76-570B04D5DB81}"/>
          </ac:spMkLst>
        </pc:spChg>
        <pc:spChg chg="mod">
          <ac:chgData name="Post, Tineke" userId="acaedabe-b12f-42d1-8517-780bc8ea15c4" providerId="ADAL" clId="{B9A935FF-B7DB-453B-8685-576BDFB14BF2}" dt="2024-11-07T09:43:16.271" v="352" actId="1076"/>
          <ac:spMkLst>
            <pc:docMk/>
            <pc:sldMk cId="1396870172" sldId="287"/>
            <ac:spMk id="3" creationId="{8BE607BF-7B9A-A063-DEF2-1C3C9757DA71}"/>
          </ac:spMkLst>
        </pc:spChg>
        <pc:spChg chg="add mod">
          <ac:chgData name="Post, Tineke" userId="acaedabe-b12f-42d1-8517-780bc8ea15c4" providerId="ADAL" clId="{B9A935FF-B7DB-453B-8685-576BDFB14BF2}" dt="2024-11-18T19:17:11.360" v="416" actId="113"/>
          <ac:spMkLst>
            <pc:docMk/>
            <pc:sldMk cId="1396870172" sldId="287"/>
            <ac:spMk id="6" creationId="{2470DD87-CCB7-7969-70B2-B8AA24C11366}"/>
          </ac:spMkLst>
        </pc:spChg>
        <pc:spChg chg="add">
          <ac:chgData name="Post, Tineke" userId="acaedabe-b12f-42d1-8517-780bc8ea15c4" providerId="ADAL" clId="{B9A935FF-B7DB-453B-8685-576BDFB14BF2}" dt="2024-11-07T09:45:16.646" v="364"/>
          <ac:spMkLst>
            <pc:docMk/>
            <pc:sldMk cId="1396870172" sldId="287"/>
            <ac:spMk id="7" creationId="{E94186AB-846E-9B29-DAD4-6B2B79778A38}"/>
          </ac:spMkLst>
        </pc:spChg>
        <pc:picChg chg="del">
          <ac:chgData name="Post, Tineke" userId="acaedabe-b12f-42d1-8517-780bc8ea15c4" providerId="ADAL" clId="{B9A935FF-B7DB-453B-8685-576BDFB14BF2}" dt="2024-11-07T09:45:16.304" v="363" actId="478"/>
          <ac:picMkLst>
            <pc:docMk/>
            <pc:sldMk cId="1396870172" sldId="287"/>
            <ac:picMk id="4" creationId="{690E10E3-4069-ACDA-0ABC-45045D7A4C4C}"/>
          </ac:picMkLst>
        </pc:picChg>
        <pc:picChg chg="add del mod">
          <ac:chgData name="Post, Tineke" userId="acaedabe-b12f-42d1-8517-780bc8ea15c4" providerId="ADAL" clId="{B9A935FF-B7DB-453B-8685-576BDFB14BF2}" dt="2024-11-07T09:42:12.362" v="317" actId="478"/>
          <ac:picMkLst>
            <pc:docMk/>
            <pc:sldMk cId="1396870172" sldId="287"/>
            <ac:picMk id="5" creationId="{099FEAEF-2219-F80C-DDEF-BAA613ECDEFB}"/>
          </ac:picMkLst>
        </pc:picChg>
        <pc:picChg chg="add mod">
          <ac:chgData name="Post, Tineke" userId="acaedabe-b12f-42d1-8517-780bc8ea15c4" providerId="ADAL" clId="{B9A935FF-B7DB-453B-8685-576BDFB14BF2}" dt="2024-11-07T09:45:23.988" v="369" actId="1076"/>
          <ac:picMkLst>
            <pc:docMk/>
            <pc:sldMk cId="1396870172" sldId="287"/>
            <ac:picMk id="8" creationId="{D071DD31-A507-751D-7784-2F0C89A8141F}"/>
          </ac:picMkLst>
        </pc:picChg>
      </pc:sldChg>
      <pc:sldChg chg="addSp modSp mod modAnim">
        <pc:chgData name="Post, Tineke" userId="acaedabe-b12f-42d1-8517-780bc8ea15c4" providerId="ADAL" clId="{B9A935FF-B7DB-453B-8685-576BDFB14BF2}" dt="2024-11-18T19:35:03.712" v="1065" actId="14100"/>
        <pc:sldMkLst>
          <pc:docMk/>
          <pc:sldMk cId="4027579365" sldId="288"/>
        </pc:sldMkLst>
        <pc:spChg chg="add">
          <ac:chgData name="Post, Tineke" userId="acaedabe-b12f-42d1-8517-780bc8ea15c4" providerId="ADAL" clId="{B9A935FF-B7DB-453B-8685-576BDFB14BF2}" dt="2024-11-07T09:44:46.076" v="353"/>
          <ac:spMkLst>
            <pc:docMk/>
            <pc:sldMk cId="4027579365" sldId="288"/>
            <ac:spMk id="2" creationId="{0073BD0D-FDD4-4128-F4D2-79EECA077564}"/>
          </ac:spMkLst>
        </pc:spChg>
        <pc:spChg chg="mod">
          <ac:chgData name="Post, Tineke" userId="acaedabe-b12f-42d1-8517-780bc8ea15c4" providerId="ADAL" clId="{B9A935FF-B7DB-453B-8685-576BDFB14BF2}" dt="2024-11-18T19:35:01.371" v="1064" actId="14100"/>
          <ac:spMkLst>
            <pc:docMk/>
            <pc:sldMk cId="4027579365" sldId="288"/>
            <ac:spMk id="6" creationId="{9C917014-5D63-C01A-7456-5D9FF1353D7C}"/>
          </ac:spMkLst>
        </pc:spChg>
        <pc:picChg chg="add mod">
          <ac:chgData name="Post, Tineke" userId="acaedabe-b12f-42d1-8517-780bc8ea15c4" providerId="ADAL" clId="{B9A935FF-B7DB-453B-8685-576BDFB14BF2}" dt="2024-11-18T19:35:03.712" v="1065" actId="14100"/>
          <ac:picMkLst>
            <pc:docMk/>
            <pc:sldMk cId="4027579365" sldId="288"/>
            <ac:picMk id="3" creationId="{8EB498D8-B1AF-8BA5-4CCC-F38CBA228A61}"/>
          </ac:picMkLst>
        </pc:picChg>
      </pc:sldChg>
      <pc:sldChg chg="addSp delSp modSp mod modAnim modNotesTx">
        <pc:chgData name="Post, Tineke" userId="acaedabe-b12f-42d1-8517-780bc8ea15c4" providerId="ADAL" clId="{B9A935FF-B7DB-453B-8685-576BDFB14BF2}" dt="2024-11-18T19:39:02.187" v="1335" actId="113"/>
        <pc:sldMkLst>
          <pc:docMk/>
          <pc:sldMk cId="2380662049" sldId="289"/>
        </pc:sldMkLst>
        <pc:spChg chg="add mod">
          <ac:chgData name="Post, Tineke" userId="acaedabe-b12f-42d1-8517-780bc8ea15c4" providerId="ADAL" clId="{B9A935FF-B7DB-453B-8685-576BDFB14BF2}" dt="2024-11-18T19:18:34.847" v="442" actId="1076"/>
          <ac:spMkLst>
            <pc:docMk/>
            <pc:sldMk cId="2380662049" sldId="289"/>
            <ac:spMk id="2" creationId="{3FF065DE-93CA-63B2-F4A6-7724C764D49C}"/>
          </ac:spMkLst>
        </pc:spChg>
        <pc:spChg chg="del">
          <ac:chgData name="Post, Tineke" userId="acaedabe-b12f-42d1-8517-780bc8ea15c4" providerId="ADAL" clId="{B9A935FF-B7DB-453B-8685-576BDFB14BF2}" dt="2024-11-04T20:33:31.678" v="3" actId="478"/>
          <ac:spMkLst>
            <pc:docMk/>
            <pc:sldMk cId="2380662049" sldId="289"/>
            <ac:spMk id="2" creationId="{6A7532E8-51E1-0C49-E49C-76E032F8E401}"/>
          </ac:spMkLst>
        </pc:spChg>
        <pc:spChg chg="mod">
          <ac:chgData name="Post, Tineke" userId="acaedabe-b12f-42d1-8517-780bc8ea15c4" providerId="ADAL" clId="{B9A935FF-B7DB-453B-8685-576BDFB14BF2}" dt="2024-11-18T19:21:14.431" v="677" actId="20577"/>
          <ac:spMkLst>
            <pc:docMk/>
            <pc:sldMk cId="2380662049" sldId="289"/>
            <ac:spMk id="3" creationId="{2A5FA801-61F6-DA26-62A5-A29037F869CF}"/>
          </ac:spMkLst>
        </pc:spChg>
        <pc:spChg chg="add del mod">
          <ac:chgData name="Post, Tineke" userId="acaedabe-b12f-42d1-8517-780bc8ea15c4" providerId="ADAL" clId="{B9A935FF-B7DB-453B-8685-576BDFB14BF2}" dt="2024-11-04T20:33:33.593" v="4" actId="478"/>
          <ac:spMkLst>
            <pc:docMk/>
            <pc:sldMk cId="2380662049" sldId="289"/>
            <ac:spMk id="5" creationId="{24FF33EF-2EB8-D309-3D1B-E7D414A76120}"/>
          </ac:spMkLst>
        </pc:spChg>
        <pc:picChg chg="add del mod">
          <ac:chgData name="Post, Tineke" userId="acaedabe-b12f-42d1-8517-780bc8ea15c4" providerId="ADAL" clId="{B9A935FF-B7DB-453B-8685-576BDFB14BF2}" dt="2024-11-07T09:42:14.902" v="318" actId="478"/>
          <ac:picMkLst>
            <pc:docMk/>
            <pc:sldMk cId="2380662049" sldId="289"/>
            <ac:picMk id="1026" creationId="{7E369668-77DE-17FD-12AB-91A6BF15094D}"/>
          </ac:picMkLst>
        </pc:picChg>
      </pc:sldChg>
      <pc:sldChg chg="addSp delSp modSp mod modAnim modNotesTx">
        <pc:chgData name="Post, Tineke" userId="acaedabe-b12f-42d1-8517-780bc8ea15c4" providerId="ADAL" clId="{B9A935FF-B7DB-453B-8685-576BDFB14BF2}" dt="2024-11-18T19:39:05.529" v="1336"/>
        <pc:sldMkLst>
          <pc:docMk/>
          <pc:sldMk cId="68004713" sldId="290"/>
        </pc:sldMkLst>
        <pc:spChg chg="del">
          <ac:chgData name="Post, Tineke" userId="acaedabe-b12f-42d1-8517-780bc8ea15c4" providerId="ADAL" clId="{B9A935FF-B7DB-453B-8685-576BDFB14BF2}" dt="2024-11-04T20:33:54.857" v="8" actId="478"/>
          <ac:spMkLst>
            <pc:docMk/>
            <pc:sldMk cId="68004713" sldId="290"/>
            <ac:spMk id="2" creationId="{70261E99-1DE7-0073-B706-22B66B54C2BE}"/>
          </ac:spMkLst>
        </pc:spChg>
        <pc:spChg chg="add del mod">
          <ac:chgData name="Post, Tineke" userId="acaedabe-b12f-42d1-8517-780bc8ea15c4" providerId="ADAL" clId="{B9A935FF-B7DB-453B-8685-576BDFB14BF2}" dt="2024-11-18T19:21:30.668" v="679" actId="478"/>
          <ac:spMkLst>
            <pc:docMk/>
            <pc:sldMk cId="68004713" sldId="290"/>
            <ac:spMk id="2" creationId="{90CA4E6E-E27D-61CA-F916-9E42EC470DB6}"/>
          </ac:spMkLst>
        </pc:spChg>
        <pc:spChg chg="mod">
          <ac:chgData name="Post, Tineke" userId="acaedabe-b12f-42d1-8517-780bc8ea15c4" providerId="ADAL" clId="{B9A935FF-B7DB-453B-8685-576BDFB14BF2}" dt="2024-11-18T19:23:37.139" v="867" actId="20577"/>
          <ac:spMkLst>
            <pc:docMk/>
            <pc:sldMk cId="68004713" sldId="290"/>
            <ac:spMk id="3" creationId="{B557FA00-A094-53A2-94EC-0DC0BA6FEC3B}"/>
          </ac:spMkLst>
        </pc:spChg>
        <pc:spChg chg="add mod">
          <ac:chgData name="Post, Tineke" userId="acaedabe-b12f-42d1-8517-780bc8ea15c4" providerId="ADAL" clId="{B9A935FF-B7DB-453B-8685-576BDFB14BF2}" dt="2024-11-18T19:21:27.919" v="678"/>
          <ac:spMkLst>
            <pc:docMk/>
            <pc:sldMk cId="68004713" sldId="290"/>
            <ac:spMk id="4" creationId="{FA1C7CC3-079E-2ACD-3D6B-9A169D53B14A}"/>
          </ac:spMkLst>
        </pc:spChg>
        <pc:spChg chg="add del mod">
          <ac:chgData name="Post, Tineke" userId="acaedabe-b12f-42d1-8517-780bc8ea15c4" providerId="ADAL" clId="{B9A935FF-B7DB-453B-8685-576BDFB14BF2}" dt="2024-11-04T20:33:56.982" v="9" actId="478"/>
          <ac:spMkLst>
            <pc:docMk/>
            <pc:sldMk cId="68004713" sldId="290"/>
            <ac:spMk id="5" creationId="{9F851EA0-3BCA-EC58-A8B8-D952E02AB947}"/>
          </ac:spMkLst>
        </pc:spChg>
        <pc:spChg chg="add mod">
          <ac:chgData name="Post, Tineke" userId="acaedabe-b12f-42d1-8517-780bc8ea15c4" providerId="ADAL" clId="{B9A935FF-B7DB-453B-8685-576BDFB14BF2}" dt="2024-11-18T19:21:31.245" v="680"/>
          <ac:spMkLst>
            <pc:docMk/>
            <pc:sldMk cId="68004713" sldId="290"/>
            <ac:spMk id="5" creationId="{C9969408-49DA-DB72-953E-74AEBC861F07}"/>
          </ac:spMkLst>
        </pc:spChg>
        <pc:spChg chg="add del mod">
          <ac:chgData name="Post, Tineke" userId="acaedabe-b12f-42d1-8517-780bc8ea15c4" providerId="ADAL" clId="{B9A935FF-B7DB-453B-8685-576BDFB14BF2}" dt="2024-11-18T19:23:41.608" v="870"/>
          <ac:spMkLst>
            <pc:docMk/>
            <pc:sldMk cId="68004713" sldId="290"/>
            <ac:spMk id="6" creationId="{B9DB03F9-DAD3-B9E8-7766-B9E25DF54365}"/>
          </ac:spMkLst>
        </pc:spChg>
        <pc:spChg chg="mod">
          <ac:chgData name="Post, Tineke" userId="acaedabe-b12f-42d1-8517-780bc8ea15c4" providerId="ADAL" clId="{B9A935FF-B7DB-453B-8685-576BDFB14BF2}" dt="2024-11-04T20:34:14.821" v="13" actId="14100"/>
          <ac:spMkLst>
            <pc:docMk/>
            <pc:sldMk cId="68004713" sldId="290"/>
            <ac:spMk id="9" creationId="{874CFA72-5C48-AAF3-6546-1E71381246E9}"/>
          </ac:spMkLst>
        </pc:spChg>
        <pc:spChg chg="mod">
          <ac:chgData name="Post, Tineke" userId="acaedabe-b12f-42d1-8517-780bc8ea15c4" providerId="ADAL" clId="{B9A935FF-B7DB-453B-8685-576BDFB14BF2}" dt="2024-11-04T20:34:14.821" v="13" actId="14100"/>
          <ac:spMkLst>
            <pc:docMk/>
            <pc:sldMk cId="68004713" sldId="290"/>
            <ac:spMk id="10" creationId="{AD9AAED8-731C-3466-7461-1CD148BDB242}"/>
          </ac:spMkLst>
        </pc:spChg>
        <pc:grpChg chg="add mod">
          <ac:chgData name="Post, Tineke" userId="acaedabe-b12f-42d1-8517-780bc8ea15c4" providerId="ADAL" clId="{B9A935FF-B7DB-453B-8685-576BDFB14BF2}" dt="2024-11-04T20:34:14.821" v="13" actId="14100"/>
          <ac:grpSpMkLst>
            <pc:docMk/>
            <pc:sldMk cId="68004713" sldId="290"/>
            <ac:grpSpMk id="7" creationId="{CB62AA33-D23E-12A2-94AA-7F8465D35BCE}"/>
          </ac:grpSpMkLst>
        </pc:grpChg>
        <pc:picChg chg="add del mod">
          <ac:chgData name="Post, Tineke" userId="acaedabe-b12f-42d1-8517-780bc8ea15c4" providerId="ADAL" clId="{B9A935FF-B7DB-453B-8685-576BDFB14BF2}" dt="2024-11-07T09:43:02.276" v="347" actId="478"/>
          <ac:picMkLst>
            <pc:docMk/>
            <pc:sldMk cId="68004713" sldId="290"/>
            <ac:picMk id="6" creationId="{AE72C09B-3E71-F900-1A21-D06A9506513C}"/>
          </ac:picMkLst>
        </pc:picChg>
        <pc:picChg chg="mod">
          <ac:chgData name="Post, Tineke" userId="acaedabe-b12f-42d1-8517-780bc8ea15c4" providerId="ADAL" clId="{B9A935FF-B7DB-453B-8685-576BDFB14BF2}" dt="2024-11-04T20:34:14.821" v="13" actId="14100"/>
          <ac:picMkLst>
            <pc:docMk/>
            <pc:sldMk cId="68004713" sldId="290"/>
            <ac:picMk id="8" creationId="{24818B48-B3EB-B9F3-E887-5FA8C78733BE}"/>
          </ac:picMkLst>
        </pc:picChg>
        <pc:picChg chg="add mod">
          <ac:chgData name="Post, Tineke" userId="acaedabe-b12f-42d1-8517-780bc8ea15c4" providerId="ADAL" clId="{B9A935FF-B7DB-453B-8685-576BDFB14BF2}" dt="2024-11-04T20:34:29.659" v="17" actId="14100"/>
          <ac:picMkLst>
            <pc:docMk/>
            <pc:sldMk cId="68004713" sldId="290"/>
            <ac:picMk id="11" creationId="{B1DB97E9-DA89-7FB6-CA2B-A17689C7AC6A}"/>
          </ac:picMkLst>
        </pc:picChg>
      </pc:sldChg>
      <pc:sldChg chg="modSp mod modAnim modNotesTx">
        <pc:chgData name="Post, Tineke" userId="acaedabe-b12f-42d1-8517-780bc8ea15c4" providerId="ADAL" clId="{B9A935FF-B7DB-453B-8685-576BDFB14BF2}" dt="2024-11-18T19:39:48.438" v="1338" actId="313"/>
        <pc:sldMkLst>
          <pc:docMk/>
          <pc:sldMk cId="2187252950" sldId="291"/>
        </pc:sldMkLst>
        <pc:spChg chg="mod">
          <ac:chgData name="Post, Tineke" userId="acaedabe-b12f-42d1-8517-780bc8ea15c4" providerId="ADAL" clId="{B9A935FF-B7DB-453B-8685-576BDFB14BF2}" dt="2024-11-18T19:24:10.614" v="896" actId="20577"/>
          <ac:spMkLst>
            <pc:docMk/>
            <pc:sldMk cId="2187252950" sldId="291"/>
            <ac:spMk id="3" creationId="{DC3C4AAD-2441-B961-3E66-A11EC899313A}"/>
          </ac:spMkLst>
        </pc:spChg>
        <pc:picChg chg="mod">
          <ac:chgData name="Post, Tineke" userId="acaedabe-b12f-42d1-8517-780bc8ea15c4" providerId="ADAL" clId="{B9A935FF-B7DB-453B-8685-576BDFB14BF2}" dt="2024-11-04T20:34:47.903" v="20" actId="14100"/>
          <ac:picMkLst>
            <pc:docMk/>
            <pc:sldMk cId="2187252950" sldId="291"/>
            <ac:picMk id="6" creationId="{CFE6B1DA-2B45-C183-2E3D-9C10BBBC0AE0}"/>
          </ac:picMkLst>
        </pc:picChg>
      </pc:sldChg>
      <pc:sldChg chg="addSp delSp modSp mod delAnim modNotesTx">
        <pc:chgData name="Post, Tineke" userId="acaedabe-b12f-42d1-8517-780bc8ea15c4" providerId="ADAL" clId="{B9A935FF-B7DB-453B-8685-576BDFB14BF2}" dt="2024-11-18T19:26:48.440" v="940" actId="20577"/>
        <pc:sldMkLst>
          <pc:docMk/>
          <pc:sldMk cId="3066918194" sldId="292"/>
        </pc:sldMkLst>
        <pc:spChg chg="mod">
          <ac:chgData name="Post, Tineke" userId="acaedabe-b12f-42d1-8517-780bc8ea15c4" providerId="ADAL" clId="{B9A935FF-B7DB-453B-8685-576BDFB14BF2}" dt="2024-11-18T19:24:40.320" v="911" actId="20577"/>
          <ac:spMkLst>
            <pc:docMk/>
            <pc:sldMk cId="3066918194" sldId="292"/>
            <ac:spMk id="3" creationId="{1F2306C9-4332-D884-43A1-DBBDB8C8AE48}"/>
          </ac:spMkLst>
        </pc:spChg>
        <pc:picChg chg="del mod">
          <ac:chgData name="Post, Tineke" userId="acaedabe-b12f-42d1-8517-780bc8ea15c4" providerId="ADAL" clId="{B9A935FF-B7DB-453B-8685-576BDFB14BF2}" dt="2024-11-18T19:25:19.831" v="912" actId="478"/>
          <ac:picMkLst>
            <pc:docMk/>
            <pc:sldMk cId="3066918194" sldId="292"/>
            <ac:picMk id="5" creationId="{15ED6E4C-260D-C574-F1AF-D77F3F06164B}"/>
          </ac:picMkLst>
        </pc:picChg>
        <pc:picChg chg="add mod">
          <ac:chgData name="Post, Tineke" userId="acaedabe-b12f-42d1-8517-780bc8ea15c4" providerId="ADAL" clId="{B9A935FF-B7DB-453B-8685-576BDFB14BF2}" dt="2024-11-18T19:25:24.259" v="914" actId="1076"/>
          <ac:picMkLst>
            <pc:docMk/>
            <pc:sldMk cId="3066918194" sldId="292"/>
            <ac:picMk id="6" creationId="{E105622F-4067-4867-CF83-A6F72B2648F1}"/>
          </ac:picMkLst>
        </pc:picChg>
      </pc:sldChg>
      <pc:sldChg chg="modSp mod modAnim">
        <pc:chgData name="Post, Tineke" userId="acaedabe-b12f-42d1-8517-780bc8ea15c4" providerId="ADAL" clId="{B9A935FF-B7DB-453B-8685-576BDFB14BF2}" dt="2024-11-18T19:24:28.818" v="906" actId="20577"/>
        <pc:sldMkLst>
          <pc:docMk/>
          <pc:sldMk cId="1259842018" sldId="293"/>
        </pc:sldMkLst>
        <pc:spChg chg="mod">
          <ac:chgData name="Post, Tineke" userId="acaedabe-b12f-42d1-8517-780bc8ea15c4" providerId="ADAL" clId="{B9A935FF-B7DB-453B-8685-576BDFB14BF2}" dt="2024-11-18T19:24:28.818" v="906" actId="20577"/>
          <ac:spMkLst>
            <pc:docMk/>
            <pc:sldMk cId="1259842018" sldId="293"/>
            <ac:spMk id="3" creationId="{CF265FAC-C427-F60B-67A9-022CD562CF42}"/>
          </ac:spMkLst>
        </pc:spChg>
      </pc:sldChg>
      <pc:sldChg chg="addSp delSp modSp mod delAnim modAnim modNotesTx">
        <pc:chgData name="Post, Tineke" userId="acaedabe-b12f-42d1-8517-780bc8ea15c4" providerId="ADAL" clId="{B9A935FF-B7DB-453B-8685-576BDFB14BF2}" dt="2024-11-18T19:39:52.753" v="1339" actId="313"/>
        <pc:sldMkLst>
          <pc:docMk/>
          <pc:sldMk cId="1273317478" sldId="294"/>
        </pc:sldMkLst>
        <pc:spChg chg="mod">
          <ac:chgData name="Post, Tineke" userId="acaedabe-b12f-42d1-8517-780bc8ea15c4" providerId="ADAL" clId="{B9A935FF-B7DB-453B-8685-576BDFB14BF2}" dt="2024-11-18T19:32:48.630" v="973" actId="20577"/>
          <ac:spMkLst>
            <pc:docMk/>
            <pc:sldMk cId="1273317478" sldId="294"/>
            <ac:spMk id="3" creationId="{475E970A-2CD6-C0C5-D5AA-758964E994FB}"/>
          </ac:spMkLst>
        </pc:spChg>
        <pc:picChg chg="add del mod">
          <ac:chgData name="Post, Tineke" userId="acaedabe-b12f-42d1-8517-780bc8ea15c4" providerId="ADAL" clId="{B9A935FF-B7DB-453B-8685-576BDFB14BF2}" dt="2024-11-18T19:32:36.002" v="966" actId="478"/>
          <ac:picMkLst>
            <pc:docMk/>
            <pc:sldMk cId="1273317478" sldId="294"/>
            <ac:picMk id="4" creationId="{EF7F7CDA-2A4B-7755-5DB5-3BD8304E0346}"/>
          </ac:picMkLst>
        </pc:picChg>
        <pc:picChg chg="del">
          <ac:chgData name="Post, Tineke" userId="acaedabe-b12f-42d1-8517-780bc8ea15c4" providerId="ADAL" clId="{B9A935FF-B7DB-453B-8685-576BDFB14BF2}" dt="2024-11-18T19:27:04.069" v="958" actId="478"/>
          <ac:picMkLst>
            <pc:docMk/>
            <pc:sldMk cId="1273317478" sldId="294"/>
            <ac:picMk id="5" creationId="{26DA3389-2DB4-79E9-A799-F49553C50089}"/>
          </ac:picMkLst>
        </pc:picChg>
        <pc:picChg chg="del mod">
          <ac:chgData name="Post, Tineke" userId="acaedabe-b12f-42d1-8517-780bc8ea15c4" providerId="ADAL" clId="{B9A935FF-B7DB-453B-8685-576BDFB14BF2}" dt="2024-11-18T19:32:40.812" v="968" actId="478"/>
          <ac:picMkLst>
            <pc:docMk/>
            <pc:sldMk cId="1273317478" sldId="294"/>
            <ac:picMk id="6" creationId="{CF6789A2-6E84-646E-8FDD-0160DEC701FB}"/>
          </ac:picMkLst>
        </pc:picChg>
        <pc:picChg chg="add mod">
          <ac:chgData name="Post, Tineke" userId="acaedabe-b12f-42d1-8517-780bc8ea15c4" providerId="ADAL" clId="{B9A935FF-B7DB-453B-8685-576BDFB14BF2}" dt="2024-11-18T19:32:53.977" v="974" actId="1076"/>
          <ac:picMkLst>
            <pc:docMk/>
            <pc:sldMk cId="1273317478" sldId="294"/>
            <ac:picMk id="8" creationId="{33F5F8BB-BA36-B841-374D-EC98B5F537C5}"/>
          </ac:picMkLst>
        </pc:picChg>
      </pc:sldChg>
      <pc:sldChg chg="addSp delSp modSp mod modAnim modNotesTx">
        <pc:chgData name="Post, Tineke" userId="acaedabe-b12f-42d1-8517-780bc8ea15c4" providerId="ADAL" clId="{B9A935FF-B7DB-453B-8685-576BDFB14BF2}" dt="2024-11-18T19:33:20.807" v="993" actId="20577"/>
        <pc:sldMkLst>
          <pc:docMk/>
          <pc:sldMk cId="2163400670" sldId="295"/>
        </pc:sldMkLst>
        <pc:spChg chg="mod">
          <ac:chgData name="Post, Tineke" userId="acaedabe-b12f-42d1-8517-780bc8ea15c4" providerId="ADAL" clId="{B9A935FF-B7DB-453B-8685-576BDFB14BF2}" dt="2024-11-18T19:33:20.807" v="993" actId="20577"/>
          <ac:spMkLst>
            <pc:docMk/>
            <pc:sldMk cId="2163400670" sldId="295"/>
            <ac:spMk id="3" creationId="{9CBF6C3B-9E18-E83E-AFB9-21D7E3112424}"/>
          </ac:spMkLst>
        </pc:spChg>
        <pc:picChg chg="del mod">
          <ac:chgData name="Post, Tineke" userId="acaedabe-b12f-42d1-8517-780bc8ea15c4" providerId="ADAL" clId="{B9A935FF-B7DB-453B-8685-576BDFB14BF2}" dt="2024-11-18T19:32:59.268" v="976" actId="478"/>
          <ac:picMkLst>
            <pc:docMk/>
            <pc:sldMk cId="2163400670" sldId="295"/>
            <ac:picMk id="4" creationId="{FB6BD8FE-F0D8-8B3B-E320-72081033D8A2}"/>
          </ac:picMkLst>
        </pc:picChg>
        <pc:picChg chg="add mod">
          <ac:chgData name="Post, Tineke" userId="acaedabe-b12f-42d1-8517-780bc8ea15c4" providerId="ADAL" clId="{B9A935FF-B7DB-453B-8685-576BDFB14BF2}" dt="2024-11-18T19:33:05.777" v="978" actId="1076"/>
          <ac:picMkLst>
            <pc:docMk/>
            <pc:sldMk cId="2163400670" sldId="295"/>
            <ac:picMk id="5" creationId="{C58E5C77-3201-E486-FE56-01FCD8D60775}"/>
          </ac:picMkLst>
        </pc:picChg>
      </pc:sldChg>
      <pc:sldChg chg="addSp modSp mod modAnim modNotesTx">
        <pc:chgData name="Post, Tineke" userId="acaedabe-b12f-42d1-8517-780bc8ea15c4" providerId="ADAL" clId="{B9A935FF-B7DB-453B-8685-576BDFB14BF2}" dt="2024-11-18T19:40:50.091" v="1370" actId="20577"/>
        <pc:sldMkLst>
          <pc:docMk/>
          <pc:sldMk cId="3193556142" sldId="296"/>
        </pc:sldMkLst>
        <pc:spChg chg="add">
          <ac:chgData name="Post, Tineke" userId="acaedabe-b12f-42d1-8517-780bc8ea15c4" providerId="ADAL" clId="{B9A935FF-B7DB-453B-8685-576BDFB14BF2}" dt="2024-11-18T19:34:32.771" v="1054"/>
          <ac:spMkLst>
            <pc:docMk/>
            <pc:sldMk cId="3193556142" sldId="296"/>
            <ac:spMk id="2" creationId="{0C55A758-D268-371D-DDDD-D2D4245421F3}"/>
          </ac:spMkLst>
        </pc:spChg>
        <pc:spChg chg="mod">
          <ac:chgData name="Post, Tineke" userId="acaedabe-b12f-42d1-8517-780bc8ea15c4" providerId="ADAL" clId="{B9A935FF-B7DB-453B-8685-576BDFB14BF2}" dt="2024-11-18T19:33:56.497" v="1053" actId="20577"/>
          <ac:spMkLst>
            <pc:docMk/>
            <pc:sldMk cId="3193556142" sldId="296"/>
            <ac:spMk id="4" creationId="{22D7E0EC-3DC2-D559-22F5-63354C12EABE}"/>
          </ac:spMkLst>
        </pc:spChg>
        <pc:spChg chg="mod">
          <ac:chgData name="Post, Tineke" userId="acaedabe-b12f-42d1-8517-780bc8ea15c4" providerId="ADAL" clId="{B9A935FF-B7DB-453B-8685-576BDFB14BF2}" dt="2024-11-18T19:36:14.923" v="1226" actId="20577"/>
          <ac:spMkLst>
            <pc:docMk/>
            <pc:sldMk cId="3193556142" sldId="296"/>
            <ac:spMk id="6" creationId="{435DB234-2297-869C-5CBE-F64C3C4190FD}"/>
          </ac:spMkLst>
        </pc:spChg>
        <pc:picChg chg="add mod">
          <ac:chgData name="Post, Tineke" userId="acaedabe-b12f-42d1-8517-780bc8ea15c4" providerId="ADAL" clId="{B9A935FF-B7DB-453B-8685-576BDFB14BF2}" dt="2024-11-18T19:35:25.792" v="1069" actId="1076"/>
          <ac:picMkLst>
            <pc:docMk/>
            <pc:sldMk cId="3193556142" sldId="296"/>
            <ac:picMk id="3" creationId="{A80A16B2-48F6-75D8-6F9E-475462ED1B65}"/>
          </ac:picMkLst>
        </pc:picChg>
      </pc:sldChg>
    </pc:docChg>
  </pc:docChgLst>
  <pc:docChgLst>
    <pc:chgData name="Post, Tineke" userId="acaedabe-b12f-42d1-8517-780bc8ea15c4" providerId="ADAL" clId="{D9D0E594-B1C8-4584-A40D-6F96CC05FF49}"/>
    <pc:docChg chg="undo custSel addSld delSld modSld sldOrd">
      <pc:chgData name="Post, Tineke" userId="acaedabe-b12f-42d1-8517-780bc8ea15c4" providerId="ADAL" clId="{D9D0E594-B1C8-4584-A40D-6F96CC05FF49}" dt="2024-11-04T20:28:32.892" v="6521"/>
      <pc:docMkLst>
        <pc:docMk/>
      </pc:docMkLst>
      <pc:sldChg chg="delSp mod">
        <pc:chgData name="Post, Tineke" userId="acaedabe-b12f-42d1-8517-780bc8ea15c4" providerId="ADAL" clId="{D9D0E594-B1C8-4584-A40D-6F96CC05FF49}" dt="2024-10-27T19:26:30.076" v="14" actId="478"/>
        <pc:sldMkLst>
          <pc:docMk/>
          <pc:sldMk cId="1526408900" sldId="279"/>
        </pc:sldMkLst>
        <pc:picChg chg="del">
          <ac:chgData name="Post, Tineke" userId="acaedabe-b12f-42d1-8517-780bc8ea15c4" providerId="ADAL" clId="{D9D0E594-B1C8-4584-A40D-6F96CC05FF49}" dt="2024-10-27T19:26:30.076" v="14" actId="478"/>
          <ac:picMkLst>
            <pc:docMk/>
            <pc:sldMk cId="1526408900" sldId="279"/>
            <ac:picMk id="6" creationId="{2A7A93DF-7F7C-D5E9-3C3B-FECFD93AB399}"/>
          </ac:picMkLst>
        </pc:picChg>
      </pc:sldChg>
      <pc:sldChg chg="del">
        <pc:chgData name="Post, Tineke" userId="acaedabe-b12f-42d1-8517-780bc8ea15c4" providerId="ADAL" clId="{D9D0E594-B1C8-4584-A40D-6F96CC05FF49}" dt="2024-10-27T19:26:48.068" v="15" actId="47"/>
        <pc:sldMkLst>
          <pc:docMk/>
          <pc:sldMk cId="3992049645" sldId="280"/>
        </pc:sldMkLst>
      </pc:sldChg>
      <pc:sldChg chg="del">
        <pc:chgData name="Post, Tineke" userId="acaedabe-b12f-42d1-8517-780bc8ea15c4" providerId="ADAL" clId="{D9D0E594-B1C8-4584-A40D-6F96CC05FF49}" dt="2024-10-27T19:26:48.068" v="15" actId="47"/>
        <pc:sldMkLst>
          <pc:docMk/>
          <pc:sldMk cId="3621244376" sldId="281"/>
        </pc:sldMkLst>
      </pc:sldChg>
      <pc:sldChg chg="del">
        <pc:chgData name="Post, Tineke" userId="acaedabe-b12f-42d1-8517-780bc8ea15c4" providerId="ADAL" clId="{D9D0E594-B1C8-4584-A40D-6F96CC05FF49}" dt="2024-10-27T19:26:48.068" v="15" actId="47"/>
        <pc:sldMkLst>
          <pc:docMk/>
          <pc:sldMk cId="304917254" sldId="283"/>
        </pc:sldMkLst>
      </pc:sldChg>
      <pc:sldChg chg="del">
        <pc:chgData name="Post, Tineke" userId="acaedabe-b12f-42d1-8517-780bc8ea15c4" providerId="ADAL" clId="{D9D0E594-B1C8-4584-A40D-6F96CC05FF49}" dt="2024-10-27T19:26:48.068" v="15" actId="47"/>
        <pc:sldMkLst>
          <pc:docMk/>
          <pc:sldMk cId="3460016552" sldId="284"/>
        </pc:sldMkLst>
      </pc:sldChg>
      <pc:sldChg chg="del">
        <pc:chgData name="Post, Tineke" userId="acaedabe-b12f-42d1-8517-780bc8ea15c4" providerId="ADAL" clId="{D9D0E594-B1C8-4584-A40D-6F96CC05FF49}" dt="2024-10-27T19:26:48.068" v="15" actId="47"/>
        <pc:sldMkLst>
          <pc:docMk/>
          <pc:sldMk cId="2482374187" sldId="285"/>
        </pc:sldMkLst>
      </pc:sldChg>
      <pc:sldChg chg="addSp delSp modSp mod modNotesTx">
        <pc:chgData name="Post, Tineke" userId="acaedabe-b12f-42d1-8517-780bc8ea15c4" providerId="ADAL" clId="{D9D0E594-B1C8-4584-A40D-6F96CC05FF49}" dt="2024-10-27T21:22:03.192" v="2566" actId="20577"/>
        <pc:sldMkLst>
          <pc:docMk/>
          <pc:sldMk cId="1396870172" sldId="287"/>
        </pc:sldMkLst>
        <pc:spChg chg="mod">
          <ac:chgData name="Post, Tineke" userId="acaedabe-b12f-42d1-8517-780bc8ea15c4" providerId="ADAL" clId="{D9D0E594-B1C8-4584-A40D-6F96CC05FF49}" dt="2024-10-27T19:26:25.091" v="13" actId="20577"/>
          <ac:spMkLst>
            <pc:docMk/>
            <pc:sldMk cId="1396870172" sldId="287"/>
            <ac:spMk id="3" creationId="{8BE607BF-7B9A-A063-DEF2-1C3C9757DA71}"/>
          </ac:spMkLst>
        </pc:spChg>
        <pc:picChg chg="add mod">
          <ac:chgData name="Post, Tineke" userId="acaedabe-b12f-42d1-8517-780bc8ea15c4" providerId="ADAL" clId="{D9D0E594-B1C8-4584-A40D-6F96CC05FF49}" dt="2024-10-27T21:19:07.055" v="2547" actId="1076"/>
          <ac:picMkLst>
            <pc:docMk/>
            <pc:sldMk cId="1396870172" sldId="287"/>
            <ac:picMk id="4" creationId="{690E10E3-4069-ACDA-0ABC-45045D7A4C4C}"/>
          </ac:picMkLst>
        </pc:picChg>
        <pc:picChg chg="del">
          <ac:chgData name="Post, Tineke" userId="acaedabe-b12f-42d1-8517-780bc8ea15c4" providerId="ADAL" clId="{D9D0E594-B1C8-4584-A40D-6F96CC05FF49}" dt="2024-10-27T19:26:17.722" v="0" actId="478"/>
          <ac:picMkLst>
            <pc:docMk/>
            <pc:sldMk cId="1396870172" sldId="287"/>
            <ac:picMk id="5" creationId="{4ADCDFC1-EC4B-39EE-C171-32E8C3B2937D}"/>
          </ac:picMkLst>
        </pc:picChg>
      </pc:sldChg>
      <pc:sldChg chg="addSp delSp modSp new mod modClrScheme modAnim chgLayout">
        <pc:chgData name="Post, Tineke" userId="acaedabe-b12f-42d1-8517-780bc8ea15c4" providerId="ADAL" clId="{D9D0E594-B1C8-4584-A40D-6F96CC05FF49}" dt="2024-10-27T21:19:27.765" v="2548" actId="6549"/>
        <pc:sldMkLst>
          <pc:docMk/>
          <pc:sldMk cId="4027579365" sldId="288"/>
        </pc:sldMkLst>
        <pc:spChg chg="del mod ord">
          <ac:chgData name="Post, Tineke" userId="acaedabe-b12f-42d1-8517-780bc8ea15c4" providerId="ADAL" clId="{D9D0E594-B1C8-4584-A40D-6F96CC05FF49}" dt="2024-10-27T19:32:04.186" v="26" actId="700"/>
          <ac:spMkLst>
            <pc:docMk/>
            <pc:sldMk cId="4027579365" sldId="288"/>
            <ac:spMk id="2" creationId="{8E60109E-51B8-22E0-4266-0C9A87E008E2}"/>
          </ac:spMkLst>
        </pc:spChg>
        <pc:spChg chg="del mod ord">
          <ac:chgData name="Post, Tineke" userId="acaedabe-b12f-42d1-8517-780bc8ea15c4" providerId="ADAL" clId="{D9D0E594-B1C8-4584-A40D-6F96CC05FF49}" dt="2024-10-27T19:32:04.186" v="26" actId="700"/>
          <ac:spMkLst>
            <pc:docMk/>
            <pc:sldMk cId="4027579365" sldId="288"/>
            <ac:spMk id="3" creationId="{B413A8A3-3350-7E67-E186-39196379D666}"/>
          </ac:spMkLst>
        </pc:spChg>
        <pc:spChg chg="add mod ord">
          <ac:chgData name="Post, Tineke" userId="acaedabe-b12f-42d1-8517-780bc8ea15c4" providerId="ADAL" clId="{D9D0E594-B1C8-4584-A40D-6F96CC05FF49}" dt="2024-10-27T19:33:32.806" v="87" actId="14100"/>
          <ac:spMkLst>
            <pc:docMk/>
            <pc:sldMk cId="4027579365" sldId="288"/>
            <ac:spMk id="4" creationId="{92CCA01A-E277-2848-1F56-99F5C052566D}"/>
          </ac:spMkLst>
        </pc:spChg>
        <pc:spChg chg="add del mod ord">
          <ac:chgData name="Post, Tineke" userId="acaedabe-b12f-42d1-8517-780bc8ea15c4" providerId="ADAL" clId="{D9D0E594-B1C8-4584-A40D-6F96CC05FF49}" dt="2024-10-27T19:32:21.096" v="36"/>
          <ac:spMkLst>
            <pc:docMk/>
            <pc:sldMk cId="4027579365" sldId="288"/>
            <ac:spMk id="5" creationId="{86C93C82-0F7D-7CBF-F300-831D4CC0FED6}"/>
          </ac:spMkLst>
        </pc:spChg>
        <pc:spChg chg="add mod">
          <ac:chgData name="Post, Tineke" userId="acaedabe-b12f-42d1-8517-780bc8ea15c4" providerId="ADAL" clId="{D9D0E594-B1C8-4584-A40D-6F96CC05FF49}" dt="2024-10-27T21:19:27.765" v="2548" actId="6549"/>
          <ac:spMkLst>
            <pc:docMk/>
            <pc:sldMk cId="4027579365" sldId="288"/>
            <ac:spMk id="6" creationId="{9C917014-5D63-C01A-7456-5D9FF1353D7C}"/>
          </ac:spMkLst>
        </pc:spChg>
      </pc:sldChg>
      <pc:sldChg chg="del">
        <pc:chgData name="Post, Tineke" userId="acaedabe-b12f-42d1-8517-780bc8ea15c4" providerId="ADAL" clId="{D9D0E594-B1C8-4584-A40D-6F96CC05FF49}" dt="2024-10-27T19:26:48.068" v="15" actId="47"/>
        <pc:sldMkLst>
          <pc:docMk/>
          <pc:sldMk cId="1063832402" sldId="289"/>
        </pc:sldMkLst>
      </pc:sldChg>
      <pc:sldChg chg="modSp new mod modAnim">
        <pc:chgData name="Post, Tineke" userId="acaedabe-b12f-42d1-8517-780bc8ea15c4" providerId="ADAL" clId="{D9D0E594-B1C8-4584-A40D-6F96CC05FF49}" dt="2024-10-27T20:00:13.256" v="1260" actId="113"/>
        <pc:sldMkLst>
          <pc:docMk/>
          <pc:sldMk cId="2380662049" sldId="289"/>
        </pc:sldMkLst>
        <pc:spChg chg="mod">
          <ac:chgData name="Post, Tineke" userId="acaedabe-b12f-42d1-8517-780bc8ea15c4" providerId="ADAL" clId="{D9D0E594-B1C8-4584-A40D-6F96CC05FF49}" dt="2024-10-27T19:37:54.575" v="199" actId="20577"/>
          <ac:spMkLst>
            <pc:docMk/>
            <pc:sldMk cId="2380662049" sldId="289"/>
            <ac:spMk id="2" creationId="{6A7532E8-51E1-0C49-E49C-76E032F8E401}"/>
          </ac:spMkLst>
        </pc:spChg>
        <pc:spChg chg="mod">
          <ac:chgData name="Post, Tineke" userId="acaedabe-b12f-42d1-8517-780bc8ea15c4" providerId="ADAL" clId="{D9D0E594-B1C8-4584-A40D-6F96CC05FF49}" dt="2024-10-27T20:00:13.256" v="1260" actId="113"/>
          <ac:spMkLst>
            <pc:docMk/>
            <pc:sldMk cId="2380662049" sldId="289"/>
            <ac:spMk id="3" creationId="{2A5FA801-61F6-DA26-62A5-A29037F869CF}"/>
          </ac:spMkLst>
        </pc:spChg>
      </pc:sldChg>
      <pc:sldChg chg="modSp add mod modAnim">
        <pc:chgData name="Post, Tineke" userId="acaedabe-b12f-42d1-8517-780bc8ea15c4" providerId="ADAL" clId="{D9D0E594-B1C8-4584-A40D-6F96CC05FF49}" dt="2024-10-27T20:34:46.995" v="1838" actId="20577"/>
        <pc:sldMkLst>
          <pc:docMk/>
          <pc:sldMk cId="68004713" sldId="290"/>
        </pc:sldMkLst>
        <pc:spChg chg="mod">
          <ac:chgData name="Post, Tineke" userId="acaedabe-b12f-42d1-8517-780bc8ea15c4" providerId="ADAL" clId="{D9D0E594-B1C8-4584-A40D-6F96CC05FF49}" dt="2024-10-27T20:34:46.995" v="1838" actId="20577"/>
          <ac:spMkLst>
            <pc:docMk/>
            <pc:sldMk cId="68004713" sldId="290"/>
            <ac:spMk id="3" creationId="{B557FA00-A094-53A2-94EC-0DC0BA6FEC3B}"/>
          </ac:spMkLst>
        </pc:spChg>
      </pc:sldChg>
      <pc:sldChg chg="addSp delSp modSp new mod modClrScheme modAnim chgLayout modNotesTx">
        <pc:chgData name="Post, Tineke" userId="acaedabe-b12f-42d1-8517-780bc8ea15c4" providerId="ADAL" clId="{D9D0E594-B1C8-4584-A40D-6F96CC05FF49}" dt="2024-10-27T21:18:45.181" v="2542" actId="14100"/>
        <pc:sldMkLst>
          <pc:docMk/>
          <pc:sldMk cId="2187252950" sldId="291"/>
        </pc:sldMkLst>
        <pc:spChg chg="mod ord">
          <ac:chgData name="Post, Tineke" userId="acaedabe-b12f-42d1-8517-780bc8ea15c4" providerId="ADAL" clId="{D9D0E594-B1C8-4584-A40D-6F96CC05FF49}" dt="2024-10-27T21:18:33.858" v="2527" actId="14100"/>
          <ac:spMkLst>
            <pc:docMk/>
            <pc:sldMk cId="2187252950" sldId="291"/>
            <ac:spMk id="2" creationId="{3327C898-9E45-59F1-AC73-E88EAF964F3E}"/>
          </ac:spMkLst>
        </pc:spChg>
        <pc:spChg chg="mod ord">
          <ac:chgData name="Post, Tineke" userId="acaedabe-b12f-42d1-8517-780bc8ea15c4" providerId="ADAL" clId="{D9D0E594-B1C8-4584-A40D-6F96CC05FF49}" dt="2024-10-27T21:18:45.181" v="2542" actId="14100"/>
          <ac:spMkLst>
            <pc:docMk/>
            <pc:sldMk cId="2187252950" sldId="291"/>
            <ac:spMk id="3" creationId="{DC3C4AAD-2441-B961-3E66-A11EC899313A}"/>
          </ac:spMkLst>
        </pc:spChg>
        <pc:spChg chg="add del mod">
          <ac:chgData name="Post, Tineke" userId="acaedabe-b12f-42d1-8517-780bc8ea15c4" providerId="ADAL" clId="{D9D0E594-B1C8-4584-A40D-6F96CC05FF49}" dt="2024-10-27T21:17:31.467" v="2513" actId="26606"/>
          <ac:spMkLst>
            <pc:docMk/>
            <pc:sldMk cId="2187252950" sldId="291"/>
            <ac:spMk id="11" creationId="{6B927D12-BFCF-A9DE-F037-A5FD948C6E24}"/>
          </ac:spMkLst>
        </pc:spChg>
        <pc:spChg chg="add del mod">
          <ac:chgData name="Post, Tineke" userId="acaedabe-b12f-42d1-8517-780bc8ea15c4" providerId="ADAL" clId="{D9D0E594-B1C8-4584-A40D-6F96CC05FF49}" dt="2024-10-27T21:17:31.467" v="2513" actId="26606"/>
          <ac:spMkLst>
            <pc:docMk/>
            <pc:sldMk cId="2187252950" sldId="291"/>
            <ac:spMk id="13" creationId="{2940204E-F841-DC4A-1CA2-BB4F5362EEE6}"/>
          </ac:spMkLst>
        </pc:spChg>
        <pc:spChg chg="add del mod">
          <ac:chgData name="Post, Tineke" userId="acaedabe-b12f-42d1-8517-780bc8ea15c4" providerId="ADAL" clId="{D9D0E594-B1C8-4584-A40D-6F96CC05FF49}" dt="2024-10-27T21:17:31.467" v="2513" actId="26606"/>
          <ac:spMkLst>
            <pc:docMk/>
            <pc:sldMk cId="2187252950" sldId="291"/>
            <ac:spMk id="15" creationId="{6A66B65F-FD53-54BB-7435-6FCF577DCA25}"/>
          </ac:spMkLst>
        </pc:spChg>
        <pc:spChg chg="add del mod">
          <ac:chgData name="Post, Tineke" userId="acaedabe-b12f-42d1-8517-780bc8ea15c4" providerId="ADAL" clId="{D9D0E594-B1C8-4584-A40D-6F96CC05FF49}" dt="2024-10-27T21:17:31.467" v="2513" actId="26606"/>
          <ac:spMkLst>
            <pc:docMk/>
            <pc:sldMk cId="2187252950" sldId="291"/>
            <ac:spMk id="17" creationId="{23FAADBD-4849-D612-60D3-2E21D0D20D35}"/>
          </ac:spMkLst>
        </pc:spChg>
        <pc:picChg chg="add mod modCrop">
          <ac:chgData name="Post, Tineke" userId="acaedabe-b12f-42d1-8517-780bc8ea15c4" providerId="ADAL" clId="{D9D0E594-B1C8-4584-A40D-6F96CC05FF49}" dt="2024-10-27T21:18:05.028" v="2519" actId="18131"/>
          <ac:picMkLst>
            <pc:docMk/>
            <pc:sldMk cId="2187252950" sldId="291"/>
            <ac:picMk id="6" creationId="{CFE6B1DA-2B45-C183-2E3D-9C10BBBC0AE0}"/>
          </ac:picMkLst>
        </pc:picChg>
      </pc:sldChg>
      <pc:sldChg chg="addSp delSp modSp add mod modAnim modNotesTx">
        <pc:chgData name="Post, Tineke" userId="acaedabe-b12f-42d1-8517-780bc8ea15c4" providerId="ADAL" clId="{D9D0E594-B1C8-4584-A40D-6F96CC05FF49}" dt="2024-10-27T21:20:44.695" v="2556"/>
        <pc:sldMkLst>
          <pc:docMk/>
          <pc:sldMk cId="3066918194" sldId="292"/>
        </pc:sldMkLst>
        <pc:spChg chg="mod">
          <ac:chgData name="Post, Tineke" userId="acaedabe-b12f-42d1-8517-780bc8ea15c4" providerId="ADAL" clId="{D9D0E594-B1C8-4584-A40D-6F96CC05FF49}" dt="2024-10-27T21:02:12.023" v="2392" actId="20577"/>
          <ac:spMkLst>
            <pc:docMk/>
            <pc:sldMk cId="3066918194" sldId="292"/>
            <ac:spMk id="2" creationId="{FF6AC4AB-BA75-49E9-84E8-81C3F07AAB27}"/>
          </ac:spMkLst>
        </pc:spChg>
        <pc:spChg chg="mod">
          <ac:chgData name="Post, Tineke" userId="acaedabe-b12f-42d1-8517-780bc8ea15c4" providerId="ADAL" clId="{D9D0E594-B1C8-4584-A40D-6F96CC05FF49}" dt="2024-10-27T21:15:58.258" v="2504"/>
          <ac:spMkLst>
            <pc:docMk/>
            <pc:sldMk cId="3066918194" sldId="292"/>
            <ac:spMk id="3" creationId="{1F2306C9-4332-D884-43A1-DBBDB8C8AE48}"/>
          </ac:spMkLst>
        </pc:spChg>
        <pc:picChg chg="add mod">
          <ac:chgData name="Post, Tineke" userId="acaedabe-b12f-42d1-8517-780bc8ea15c4" providerId="ADAL" clId="{D9D0E594-B1C8-4584-A40D-6F96CC05FF49}" dt="2024-10-27T20:01:47.012" v="1269"/>
          <ac:picMkLst>
            <pc:docMk/>
            <pc:sldMk cId="3066918194" sldId="292"/>
            <ac:picMk id="5" creationId="{15ED6E4C-260D-C574-F1AF-D77F3F06164B}"/>
          </ac:picMkLst>
        </pc:picChg>
        <pc:picChg chg="add del mod">
          <ac:chgData name="Post, Tineke" userId="acaedabe-b12f-42d1-8517-780bc8ea15c4" providerId="ADAL" clId="{D9D0E594-B1C8-4584-A40D-6F96CC05FF49}" dt="2024-10-27T21:17:12.224" v="2508" actId="21"/>
          <ac:picMkLst>
            <pc:docMk/>
            <pc:sldMk cId="3066918194" sldId="292"/>
            <ac:picMk id="6" creationId="{CFE6B1DA-2B45-C183-2E3D-9C10BBBC0AE0}"/>
          </ac:picMkLst>
        </pc:picChg>
      </pc:sldChg>
      <pc:sldChg chg="addSp delSp modSp add mod ord modAnim modNotesTx">
        <pc:chgData name="Post, Tineke" userId="acaedabe-b12f-42d1-8517-780bc8ea15c4" providerId="ADAL" clId="{D9D0E594-B1C8-4584-A40D-6F96CC05FF49}" dt="2024-10-27T21:20:12.067" v="2552"/>
        <pc:sldMkLst>
          <pc:docMk/>
          <pc:sldMk cId="1259842018" sldId="293"/>
        </pc:sldMkLst>
        <pc:spChg chg="mod">
          <ac:chgData name="Post, Tineke" userId="acaedabe-b12f-42d1-8517-780bc8ea15c4" providerId="ADAL" clId="{D9D0E594-B1C8-4584-A40D-6F96CC05FF49}" dt="2024-10-27T20:53:37.034" v="1872" actId="20577"/>
          <ac:spMkLst>
            <pc:docMk/>
            <pc:sldMk cId="1259842018" sldId="293"/>
            <ac:spMk id="2" creationId="{E95E9FAC-082B-20B3-E7C1-F0CF7B0E1BBD}"/>
          </ac:spMkLst>
        </pc:spChg>
        <pc:spChg chg="mod">
          <ac:chgData name="Post, Tineke" userId="acaedabe-b12f-42d1-8517-780bc8ea15c4" providerId="ADAL" clId="{D9D0E594-B1C8-4584-A40D-6F96CC05FF49}" dt="2024-10-27T21:07:29.266" v="2494" actId="20577"/>
          <ac:spMkLst>
            <pc:docMk/>
            <pc:sldMk cId="1259842018" sldId="293"/>
            <ac:spMk id="3" creationId="{CF265FAC-C427-F60B-67A9-022CD562CF42}"/>
          </ac:spMkLst>
        </pc:spChg>
        <pc:picChg chg="add mod">
          <ac:chgData name="Post, Tineke" userId="acaedabe-b12f-42d1-8517-780bc8ea15c4" providerId="ADAL" clId="{D9D0E594-B1C8-4584-A40D-6F96CC05FF49}" dt="2024-10-27T21:18:58.150" v="2545" actId="1076"/>
          <ac:picMkLst>
            <pc:docMk/>
            <pc:sldMk cId="1259842018" sldId="293"/>
            <ac:picMk id="4" creationId="{5914789D-E00B-D17D-746F-D3AED89D5586}"/>
          </ac:picMkLst>
        </pc:picChg>
        <pc:picChg chg="del mod">
          <ac:chgData name="Post, Tineke" userId="acaedabe-b12f-42d1-8517-780bc8ea15c4" providerId="ADAL" clId="{D9D0E594-B1C8-4584-A40D-6F96CC05FF49}" dt="2024-10-27T20:27:43.716" v="1329" actId="478"/>
          <ac:picMkLst>
            <pc:docMk/>
            <pc:sldMk cId="1259842018" sldId="293"/>
            <ac:picMk id="5" creationId="{6486A90C-E740-9FB6-BB10-2E383B7635F3}"/>
          </ac:picMkLst>
        </pc:picChg>
      </pc:sldChg>
      <pc:sldChg chg="del">
        <pc:chgData name="Post, Tineke" userId="acaedabe-b12f-42d1-8517-780bc8ea15c4" providerId="ADAL" clId="{D9D0E594-B1C8-4584-A40D-6F96CC05FF49}" dt="2024-10-27T19:26:48.068" v="15" actId="47"/>
        <pc:sldMkLst>
          <pc:docMk/>
          <pc:sldMk cId="3228302581" sldId="293"/>
        </pc:sldMkLst>
      </pc:sldChg>
      <pc:sldChg chg="addSp modSp add mod modAnim modNotesTx">
        <pc:chgData name="Post, Tineke" userId="acaedabe-b12f-42d1-8517-780bc8ea15c4" providerId="ADAL" clId="{D9D0E594-B1C8-4584-A40D-6F96CC05FF49}" dt="2024-10-27T21:21:16.682" v="2561" actId="20577"/>
        <pc:sldMkLst>
          <pc:docMk/>
          <pc:sldMk cId="1273317478" sldId="294"/>
        </pc:sldMkLst>
        <pc:spChg chg="mod">
          <ac:chgData name="Post, Tineke" userId="acaedabe-b12f-42d1-8517-780bc8ea15c4" providerId="ADAL" clId="{D9D0E594-B1C8-4584-A40D-6F96CC05FF49}" dt="2024-10-27T21:02:43.079" v="2408" actId="20577"/>
          <ac:spMkLst>
            <pc:docMk/>
            <pc:sldMk cId="1273317478" sldId="294"/>
            <ac:spMk id="2" creationId="{B1752DA9-7A5C-749B-A410-28C80B7A98F4}"/>
          </ac:spMkLst>
        </pc:spChg>
        <pc:spChg chg="mod">
          <ac:chgData name="Post, Tineke" userId="acaedabe-b12f-42d1-8517-780bc8ea15c4" providerId="ADAL" clId="{D9D0E594-B1C8-4584-A40D-6F96CC05FF49}" dt="2024-10-27T21:21:16.682" v="2561" actId="20577"/>
          <ac:spMkLst>
            <pc:docMk/>
            <pc:sldMk cId="1273317478" sldId="294"/>
            <ac:spMk id="3" creationId="{475E970A-2CD6-C0C5-D5AA-758964E994FB}"/>
          </ac:spMkLst>
        </pc:spChg>
        <pc:picChg chg="mod">
          <ac:chgData name="Post, Tineke" userId="acaedabe-b12f-42d1-8517-780bc8ea15c4" providerId="ADAL" clId="{D9D0E594-B1C8-4584-A40D-6F96CC05FF49}" dt="2024-10-27T21:01:28.158" v="2368" actId="1076"/>
          <ac:picMkLst>
            <pc:docMk/>
            <pc:sldMk cId="1273317478" sldId="294"/>
            <ac:picMk id="5" creationId="{26DA3389-2DB4-79E9-A799-F49553C50089}"/>
          </ac:picMkLst>
        </pc:picChg>
        <pc:picChg chg="add mod modCrop">
          <ac:chgData name="Post, Tineke" userId="acaedabe-b12f-42d1-8517-780bc8ea15c4" providerId="ADAL" clId="{D9D0E594-B1C8-4584-A40D-6F96CC05FF49}" dt="2024-10-27T21:01:22.455" v="2367" actId="688"/>
          <ac:picMkLst>
            <pc:docMk/>
            <pc:sldMk cId="1273317478" sldId="294"/>
            <ac:picMk id="6" creationId="{CF6789A2-6E84-646E-8FDD-0160DEC701FB}"/>
          </ac:picMkLst>
        </pc:picChg>
      </pc:sldChg>
      <pc:sldChg chg="add del ord">
        <pc:chgData name="Post, Tineke" userId="acaedabe-b12f-42d1-8517-780bc8ea15c4" providerId="ADAL" clId="{D9D0E594-B1C8-4584-A40D-6F96CC05FF49}" dt="2024-10-27T20:56:22.471" v="1947" actId="47"/>
        <pc:sldMkLst>
          <pc:docMk/>
          <pc:sldMk cId="4049075651" sldId="294"/>
        </pc:sldMkLst>
      </pc:sldChg>
      <pc:sldChg chg="addSp modSp add mod ord">
        <pc:chgData name="Post, Tineke" userId="acaedabe-b12f-42d1-8517-780bc8ea15c4" providerId="ADAL" clId="{D9D0E594-B1C8-4584-A40D-6F96CC05FF49}" dt="2024-10-27T21:21:52.992" v="2565" actId="207"/>
        <pc:sldMkLst>
          <pc:docMk/>
          <pc:sldMk cId="2163400670" sldId="295"/>
        </pc:sldMkLst>
        <pc:spChg chg="mod">
          <ac:chgData name="Post, Tineke" userId="acaedabe-b12f-42d1-8517-780bc8ea15c4" providerId="ADAL" clId="{D9D0E594-B1C8-4584-A40D-6F96CC05FF49}" dt="2024-10-27T21:21:52.992" v="2565" actId="207"/>
          <ac:spMkLst>
            <pc:docMk/>
            <pc:sldMk cId="2163400670" sldId="295"/>
            <ac:spMk id="3" creationId="{9CBF6C3B-9E18-E83E-AFB9-21D7E3112424}"/>
          </ac:spMkLst>
        </pc:spChg>
        <pc:picChg chg="add mod">
          <ac:chgData name="Post, Tineke" userId="acaedabe-b12f-42d1-8517-780bc8ea15c4" providerId="ADAL" clId="{D9D0E594-B1C8-4584-A40D-6F96CC05FF49}" dt="2024-10-27T21:08:46.821" v="2503" actId="1076"/>
          <ac:picMkLst>
            <pc:docMk/>
            <pc:sldMk cId="2163400670" sldId="295"/>
            <ac:picMk id="4" creationId="{FB6BD8FE-F0D8-8B3B-E320-72081033D8A2}"/>
          </ac:picMkLst>
        </pc:picChg>
      </pc:sldChg>
      <pc:sldChg chg="add ord">
        <pc:chgData name="Post, Tineke" userId="acaedabe-b12f-42d1-8517-780bc8ea15c4" providerId="ADAL" clId="{D9D0E594-B1C8-4584-A40D-6F96CC05FF49}" dt="2024-11-04T20:28:32.892" v="6521"/>
        <pc:sldMkLst>
          <pc:docMk/>
          <pc:sldMk cId="3193556142" sldId="296"/>
        </pc:sldMkLst>
      </pc:sldChg>
      <pc:sldChg chg="modSp add del mod ord modAnim modNotesTx">
        <pc:chgData name="Post, Tineke" userId="acaedabe-b12f-42d1-8517-780bc8ea15c4" providerId="ADAL" clId="{D9D0E594-B1C8-4584-A40D-6F96CC05FF49}" dt="2024-11-04T20:26:15.809" v="6518" actId="2696"/>
        <pc:sldMkLst>
          <pc:docMk/>
          <pc:sldMk cId="3723509815" sldId="296"/>
        </pc:sldMkLst>
        <pc:spChg chg="mod">
          <ac:chgData name="Post, Tineke" userId="acaedabe-b12f-42d1-8517-780bc8ea15c4" providerId="ADAL" clId="{D9D0E594-B1C8-4584-A40D-6F96CC05FF49}" dt="2024-11-04T18:16:37.986" v="4778" actId="20578"/>
          <ac:spMkLst>
            <pc:docMk/>
            <pc:sldMk cId="3723509815" sldId="296"/>
            <ac:spMk id="3" creationId="{06FEDAEB-6727-18AA-AA64-C4C152C56BCE}"/>
          </ac:spMkLst>
        </pc:spChg>
      </pc:sldChg>
      <pc:sldChg chg="addSp delSp modSp add del mod ord delAnim modAnim modNotesTx">
        <pc:chgData name="Post, Tineke" userId="acaedabe-b12f-42d1-8517-780bc8ea15c4" providerId="ADAL" clId="{D9D0E594-B1C8-4584-A40D-6F96CC05FF49}" dt="2024-11-04T20:26:15.809" v="6518" actId="2696"/>
        <pc:sldMkLst>
          <pc:docMk/>
          <pc:sldMk cId="1631442347" sldId="297"/>
        </pc:sldMkLst>
        <pc:spChg chg="mod">
          <ac:chgData name="Post, Tineke" userId="acaedabe-b12f-42d1-8517-780bc8ea15c4" providerId="ADAL" clId="{D9D0E594-B1C8-4584-A40D-6F96CC05FF49}" dt="2024-11-04T18:09:02.992" v="4656" actId="27636"/>
          <ac:spMkLst>
            <pc:docMk/>
            <pc:sldMk cId="1631442347" sldId="297"/>
            <ac:spMk id="2" creationId="{91FDB50E-8A7A-AD37-F821-4779697CBD34}"/>
          </ac:spMkLst>
        </pc:spChg>
        <pc:spChg chg="mod">
          <ac:chgData name="Post, Tineke" userId="acaedabe-b12f-42d1-8517-780bc8ea15c4" providerId="ADAL" clId="{D9D0E594-B1C8-4584-A40D-6F96CC05FF49}" dt="2024-11-04T18:28:26.851" v="4998" actId="404"/>
          <ac:spMkLst>
            <pc:docMk/>
            <pc:sldMk cId="1631442347" sldId="297"/>
            <ac:spMk id="3" creationId="{B6292874-B10A-D0BA-A888-032EE9F24338}"/>
          </ac:spMkLst>
        </pc:spChg>
        <pc:spChg chg="add mod">
          <ac:chgData name="Post, Tineke" userId="acaedabe-b12f-42d1-8517-780bc8ea15c4" providerId="ADAL" clId="{D9D0E594-B1C8-4584-A40D-6F96CC05FF49}" dt="2024-11-04T18:29:05.479" v="5001"/>
          <ac:spMkLst>
            <pc:docMk/>
            <pc:sldMk cId="1631442347" sldId="297"/>
            <ac:spMk id="4" creationId="{C9E8965E-92BD-A91F-28CE-BFD0C8FB6AB7}"/>
          </ac:spMkLst>
        </pc:spChg>
        <pc:spChg chg="add">
          <ac:chgData name="Post, Tineke" userId="acaedabe-b12f-42d1-8517-780bc8ea15c4" providerId="ADAL" clId="{D9D0E594-B1C8-4584-A40D-6F96CC05FF49}" dt="2024-10-27T21:26:16.085" v="2879"/>
          <ac:spMkLst>
            <pc:docMk/>
            <pc:sldMk cId="1631442347" sldId="297"/>
            <ac:spMk id="4" creationId="{FA0FDFD2-F489-DF9D-F287-D36CC6EF8FBA}"/>
          </ac:spMkLst>
        </pc:spChg>
        <pc:spChg chg="add mod">
          <ac:chgData name="Post, Tineke" userId="acaedabe-b12f-42d1-8517-780bc8ea15c4" providerId="ADAL" clId="{D9D0E594-B1C8-4584-A40D-6F96CC05FF49}" dt="2024-11-04T18:26:33.237" v="4986" actId="1076"/>
          <ac:spMkLst>
            <pc:docMk/>
            <pc:sldMk cId="1631442347" sldId="297"/>
            <ac:spMk id="5" creationId="{C7E48187-E24E-0044-A401-5845B2B97F2E}"/>
          </ac:spMkLst>
        </pc:spChg>
        <pc:spChg chg="add del mod">
          <ac:chgData name="Post, Tineke" userId="acaedabe-b12f-42d1-8517-780bc8ea15c4" providerId="ADAL" clId="{D9D0E594-B1C8-4584-A40D-6F96CC05FF49}" dt="2024-11-04T20:11:10.697" v="6308" actId="21"/>
          <ac:spMkLst>
            <pc:docMk/>
            <pc:sldMk cId="1631442347" sldId="297"/>
            <ac:spMk id="6" creationId="{471F21AE-2159-27F8-9198-3525C62BF19A}"/>
          </ac:spMkLst>
        </pc:spChg>
        <pc:picChg chg="del">
          <ac:chgData name="Post, Tineke" userId="acaedabe-b12f-42d1-8517-780bc8ea15c4" providerId="ADAL" clId="{D9D0E594-B1C8-4584-A40D-6F96CC05FF49}" dt="2024-10-27T21:26:24.360" v="2882" actId="478"/>
          <ac:picMkLst>
            <pc:docMk/>
            <pc:sldMk cId="1631442347" sldId="297"/>
            <ac:picMk id="6" creationId="{941D6DE0-C386-1DB5-16A6-C8DB4BB7E302}"/>
          </ac:picMkLst>
        </pc:picChg>
      </pc:sldChg>
      <pc:sldChg chg="addSp delSp modSp add del mod modClrScheme modAnim chgLayout modNotesTx">
        <pc:chgData name="Post, Tineke" userId="acaedabe-b12f-42d1-8517-780bc8ea15c4" providerId="ADAL" clId="{D9D0E594-B1C8-4584-A40D-6F96CC05FF49}" dt="2024-11-04T20:26:15.809" v="6518" actId="2696"/>
        <pc:sldMkLst>
          <pc:docMk/>
          <pc:sldMk cId="3834972869" sldId="298"/>
        </pc:sldMkLst>
        <pc:spChg chg="mod ord">
          <ac:chgData name="Post, Tineke" userId="acaedabe-b12f-42d1-8517-780bc8ea15c4" providerId="ADAL" clId="{D9D0E594-B1C8-4584-A40D-6F96CC05FF49}" dt="2024-10-27T21:40:29.654" v="3319" actId="26606"/>
          <ac:spMkLst>
            <pc:docMk/>
            <pc:sldMk cId="3834972869" sldId="298"/>
            <ac:spMk id="2" creationId="{F50B714A-5644-2CF3-F686-C33D9ECF0C35}"/>
          </ac:spMkLst>
        </pc:spChg>
        <pc:spChg chg="del mod ord">
          <ac:chgData name="Post, Tineke" userId="acaedabe-b12f-42d1-8517-780bc8ea15c4" providerId="ADAL" clId="{D9D0E594-B1C8-4584-A40D-6F96CC05FF49}" dt="2024-10-27T21:40:29.654" v="3319" actId="26606"/>
          <ac:spMkLst>
            <pc:docMk/>
            <pc:sldMk cId="3834972869" sldId="298"/>
            <ac:spMk id="3" creationId="{04C25BCA-8C36-CCD2-9828-9B5732CFE5CD}"/>
          </ac:spMkLst>
        </pc:spChg>
        <pc:spChg chg="add">
          <ac:chgData name="Post, Tineke" userId="acaedabe-b12f-42d1-8517-780bc8ea15c4" providerId="ADAL" clId="{D9D0E594-B1C8-4584-A40D-6F96CC05FF49}" dt="2024-10-27T21:39:08.836" v="3285"/>
          <ac:spMkLst>
            <pc:docMk/>
            <pc:sldMk cId="3834972869" sldId="298"/>
            <ac:spMk id="4" creationId="{708907C2-5DC5-E709-EB08-8EE93007D189}"/>
          </ac:spMkLst>
        </pc:spChg>
        <pc:graphicFrameChg chg="add mod">
          <ac:chgData name="Post, Tineke" userId="acaedabe-b12f-42d1-8517-780bc8ea15c4" providerId="ADAL" clId="{D9D0E594-B1C8-4584-A40D-6F96CC05FF49}" dt="2024-11-04T17:34:58.002" v="3651" actId="20577"/>
          <ac:graphicFrameMkLst>
            <pc:docMk/>
            <pc:sldMk cId="3834972869" sldId="298"/>
            <ac:graphicFrameMk id="5" creationId="{59F22338-27AA-35F4-4BBE-1BFDA9AAEF9C}"/>
          </ac:graphicFrameMkLst>
        </pc:graphicFrameChg>
      </pc:sldChg>
      <pc:sldChg chg="modSp new del mod modNotesTx">
        <pc:chgData name="Post, Tineke" userId="acaedabe-b12f-42d1-8517-780bc8ea15c4" providerId="ADAL" clId="{D9D0E594-B1C8-4584-A40D-6F96CC05FF49}" dt="2024-11-04T18:30:11.358" v="5005" actId="47"/>
        <pc:sldMkLst>
          <pc:docMk/>
          <pc:sldMk cId="1580486691" sldId="299"/>
        </pc:sldMkLst>
        <pc:spChg chg="mod">
          <ac:chgData name="Post, Tineke" userId="acaedabe-b12f-42d1-8517-780bc8ea15c4" providerId="ADAL" clId="{D9D0E594-B1C8-4584-A40D-6F96CC05FF49}" dt="2024-10-27T21:38:30.201" v="3229" actId="20577"/>
          <ac:spMkLst>
            <pc:docMk/>
            <pc:sldMk cId="1580486691" sldId="299"/>
            <ac:spMk id="2" creationId="{2637DFC5-2D0D-814A-DB91-60A091EDC52B}"/>
          </ac:spMkLst>
        </pc:spChg>
        <pc:spChg chg="mod">
          <ac:chgData name="Post, Tineke" userId="acaedabe-b12f-42d1-8517-780bc8ea15c4" providerId="ADAL" clId="{D9D0E594-B1C8-4584-A40D-6F96CC05FF49}" dt="2024-10-27T21:38:44.909" v="3283" actId="20577"/>
          <ac:spMkLst>
            <pc:docMk/>
            <pc:sldMk cId="1580486691" sldId="299"/>
            <ac:spMk id="3" creationId="{C73DEC49-B4FF-F093-BCE8-F1E5DAC964F2}"/>
          </ac:spMkLst>
        </pc:spChg>
      </pc:sldChg>
      <pc:sldChg chg="addSp delSp modSp add del mod ord delAnim modAnim modNotesTx">
        <pc:chgData name="Post, Tineke" userId="acaedabe-b12f-42d1-8517-780bc8ea15c4" providerId="ADAL" clId="{D9D0E594-B1C8-4584-A40D-6F96CC05FF49}" dt="2024-11-04T20:26:15.809" v="6518" actId="2696"/>
        <pc:sldMkLst>
          <pc:docMk/>
          <pc:sldMk cId="2445270442" sldId="300"/>
        </pc:sldMkLst>
        <pc:spChg chg="add">
          <ac:chgData name="Post, Tineke" userId="acaedabe-b12f-42d1-8517-780bc8ea15c4" providerId="ADAL" clId="{D9D0E594-B1C8-4584-A40D-6F96CC05FF49}" dt="2024-11-04T18:11:47.742" v="4703"/>
          <ac:spMkLst>
            <pc:docMk/>
            <pc:sldMk cId="2445270442" sldId="300"/>
            <ac:spMk id="5" creationId="{74FE8232-5E83-DFE8-CEB4-931EB093D926}"/>
          </ac:spMkLst>
        </pc:spChg>
        <pc:spChg chg="add del">
          <ac:chgData name="Post, Tineke" userId="acaedabe-b12f-42d1-8517-780bc8ea15c4" providerId="ADAL" clId="{D9D0E594-B1C8-4584-A40D-6F96CC05FF49}" dt="2024-11-04T20:21:16.339" v="6496" actId="22"/>
          <ac:spMkLst>
            <pc:docMk/>
            <pc:sldMk cId="2445270442" sldId="300"/>
            <ac:spMk id="12" creationId="{369C981C-96A0-9BA1-9052-3D9967CCC411}"/>
          </ac:spMkLst>
        </pc:spChg>
        <pc:spChg chg="mod">
          <ac:chgData name="Post, Tineke" userId="acaedabe-b12f-42d1-8517-780bc8ea15c4" providerId="ADAL" clId="{D9D0E594-B1C8-4584-A40D-6F96CC05FF49}" dt="2024-11-04T20:21:57.030" v="6504"/>
          <ac:spMkLst>
            <pc:docMk/>
            <pc:sldMk cId="2445270442" sldId="300"/>
            <ac:spMk id="16" creationId="{36779E1C-2CA1-C63D-D064-182E21973FDB}"/>
          </ac:spMkLst>
        </pc:spChg>
        <pc:spChg chg="mod">
          <ac:chgData name="Post, Tineke" userId="acaedabe-b12f-42d1-8517-780bc8ea15c4" providerId="ADAL" clId="{D9D0E594-B1C8-4584-A40D-6F96CC05FF49}" dt="2024-11-04T20:21:57.030" v="6504"/>
          <ac:spMkLst>
            <pc:docMk/>
            <pc:sldMk cId="2445270442" sldId="300"/>
            <ac:spMk id="17" creationId="{0018BD89-D90F-252F-55E9-ABB3E37F34C4}"/>
          </ac:spMkLst>
        </pc:spChg>
        <pc:grpChg chg="add del mod">
          <ac:chgData name="Post, Tineke" userId="acaedabe-b12f-42d1-8517-780bc8ea15c4" providerId="ADAL" clId="{D9D0E594-B1C8-4584-A40D-6F96CC05FF49}" dt="2024-11-04T20:22:00.595" v="6505" actId="478"/>
          <ac:grpSpMkLst>
            <pc:docMk/>
            <pc:sldMk cId="2445270442" sldId="300"/>
            <ac:grpSpMk id="14" creationId="{8180AA62-1787-6CB6-507B-16FA2350B1F9}"/>
          </ac:grpSpMkLst>
        </pc:grpChg>
        <pc:picChg chg="del">
          <ac:chgData name="Post, Tineke" userId="acaedabe-b12f-42d1-8517-780bc8ea15c4" providerId="ADAL" clId="{D9D0E594-B1C8-4584-A40D-6F96CC05FF49}" dt="2024-11-04T18:11:47.002" v="4702" actId="478"/>
          <ac:picMkLst>
            <pc:docMk/>
            <pc:sldMk cId="2445270442" sldId="300"/>
            <ac:picMk id="4" creationId="{EBA14F16-2B63-26F7-324F-E35DB60C61F6}"/>
          </ac:picMkLst>
        </pc:picChg>
        <pc:picChg chg="add del mod">
          <ac:chgData name="Post, Tineke" userId="acaedabe-b12f-42d1-8517-780bc8ea15c4" providerId="ADAL" clId="{D9D0E594-B1C8-4584-A40D-6F96CC05FF49}" dt="2024-11-04T19:40:18.099" v="5446" actId="478"/>
          <ac:picMkLst>
            <pc:docMk/>
            <pc:sldMk cId="2445270442" sldId="300"/>
            <ac:picMk id="6" creationId="{9B1B2BB6-0C45-3F08-AC1F-069C8C4498D9}"/>
          </ac:picMkLst>
        </pc:picChg>
        <pc:picChg chg="add del mod">
          <ac:chgData name="Post, Tineke" userId="acaedabe-b12f-42d1-8517-780bc8ea15c4" providerId="ADAL" clId="{D9D0E594-B1C8-4584-A40D-6F96CC05FF49}" dt="2024-11-04T20:21:11.905" v="6493" actId="478"/>
          <ac:picMkLst>
            <pc:docMk/>
            <pc:sldMk cId="2445270442" sldId="300"/>
            <ac:picMk id="8" creationId="{3008D1E2-AE16-2AFD-ADA1-A1874E1AD307}"/>
          </ac:picMkLst>
        </pc:picChg>
        <pc:picChg chg="add mod">
          <ac:chgData name="Post, Tineke" userId="acaedabe-b12f-42d1-8517-780bc8ea15c4" providerId="ADAL" clId="{D9D0E594-B1C8-4584-A40D-6F96CC05FF49}" dt="2024-11-04T20:21:38.379" v="6502" actId="1076"/>
          <ac:picMkLst>
            <pc:docMk/>
            <pc:sldMk cId="2445270442" sldId="300"/>
            <ac:picMk id="10" creationId="{25617429-8955-740A-51BF-DF2D1D745C86}"/>
          </ac:picMkLst>
        </pc:picChg>
        <pc:picChg chg="add del mod">
          <ac:chgData name="Post, Tineke" userId="acaedabe-b12f-42d1-8517-780bc8ea15c4" providerId="ADAL" clId="{D9D0E594-B1C8-4584-A40D-6F96CC05FF49}" dt="2024-11-04T20:21:56.637" v="6503" actId="478"/>
          <ac:picMkLst>
            <pc:docMk/>
            <pc:sldMk cId="2445270442" sldId="300"/>
            <ac:picMk id="13" creationId="{9CEAD45C-D3B9-3E86-3A0D-8321DBA93B27}"/>
          </ac:picMkLst>
        </pc:picChg>
        <pc:picChg chg="mod">
          <ac:chgData name="Post, Tineke" userId="acaedabe-b12f-42d1-8517-780bc8ea15c4" providerId="ADAL" clId="{D9D0E594-B1C8-4584-A40D-6F96CC05FF49}" dt="2024-11-04T20:21:57.030" v="6504"/>
          <ac:picMkLst>
            <pc:docMk/>
            <pc:sldMk cId="2445270442" sldId="300"/>
            <ac:picMk id="15" creationId="{B2FB49AF-9234-6FD4-AB5F-F5247B524862}"/>
          </ac:picMkLst>
        </pc:picChg>
        <pc:picChg chg="add mod">
          <ac:chgData name="Post, Tineke" userId="acaedabe-b12f-42d1-8517-780bc8ea15c4" providerId="ADAL" clId="{D9D0E594-B1C8-4584-A40D-6F96CC05FF49}" dt="2024-11-04T20:22:26.642" v="6509" actId="1440"/>
          <ac:picMkLst>
            <pc:docMk/>
            <pc:sldMk cId="2445270442" sldId="300"/>
            <ac:picMk id="2052" creationId="{A4E7861A-7AD9-68C5-798B-BA9C4111A3B1}"/>
          </ac:picMkLst>
        </pc:picChg>
      </pc:sldChg>
      <pc:sldChg chg="addSp delSp modSp add del mod modAnim modNotesTx">
        <pc:chgData name="Post, Tineke" userId="acaedabe-b12f-42d1-8517-780bc8ea15c4" providerId="ADAL" clId="{D9D0E594-B1C8-4584-A40D-6F96CC05FF49}" dt="2024-11-04T20:26:15.809" v="6518" actId="2696"/>
        <pc:sldMkLst>
          <pc:docMk/>
          <pc:sldMk cId="2698498113" sldId="301"/>
        </pc:sldMkLst>
        <pc:spChg chg="mod">
          <ac:chgData name="Post, Tineke" userId="acaedabe-b12f-42d1-8517-780bc8ea15c4" providerId="ADAL" clId="{D9D0E594-B1C8-4584-A40D-6F96CC05FF49}" dt="2024-11-04T17:50:03.142" v="3827" actId="20577"/>
          <ac:spMkLst>
            <pc:docMk/>
            <pc:sldMk cId="2698498113" sldId="301"/>
            <ac:spMk id="2" creationId="{AEF11820-28A3-4A5F-8834-2E6FEBB6E4A7}"/>
          </ac:spMkLst>
        </pc:spChg>
        <pc:spChg chg="add mod">
          <ac:chgData name="Post, Tineke" userId="acaedabe-b12f-42d1-8517-780bc8ea15c4" providerId="ADAL" clId="{D9D0E594-B1C8-4584-A40D-6F96CC05FF49}" dt="2024-11-04T17:47:45.839" v="3794" actId="313"/>
          <ac:spMkLst>
            <pc:docMk/>
            <pc:sldMk cId="2698498113" sldId="301"/>
            <ac:spMk id="4" creationId="{9342FA78-5530-7DA2-5313-D12A2EDB44A8}"/>
          </ac:spMkLst>
        </pc:spChg>
        <pc:graphicFrameChg chg="del">
          <ac:chgData name="Post, Tineke" userId="acaedabe-b12f-42d1-8517-780bc8ea15c4" providerId="ADAL" clId="{D9D0E594-B1C8-4584-A40D-6F96CC05FF49}" dt="2024-11-04T17:35:18.004" v="3654" actId="478"/>
          <ac:graphicFrameMkLst>
            <pc:docMk/>
            <pc:sldMk cId="2698498113" sldId="301"/>
            <ac:graphicFrameMk id="5" creationId="{0937148F-3C38-FE18-3406-6FB4F917978B}"/>
          </ac:graphicFrameMkLst>
        </pc:graphicFrameChg>
        <pc:picChg chg="add mod">
          <ac:chgData name="Post, Tineke" userId="acaedabe-b12f-42d1-8517-780bc8ea15c4" providerId="ADAL" clId="{D9D0E594-B1C8-4584-A40D-6F96CC05FF49}" dt="2024-11-04T17:47:21.311" v="3737" actId="27614"/>
          <ac:picMkLst>
            <pc:docMk/>
            <pc:sldMk cId="2698498113" sldId="301"/>
            <ac:picMk id="7" creationId="{C0EE5925-55C1-0A6E-071A-4DF9D536FBFA}"/>
          </ac:picMkLst>
        </pc:picChg>
        <pc:cxnChg chg="add mod">
          <ac:chgData name="Post, Tineke" userId="acaedabe-b12f-42d1-8517-780bc8ea15c4" providerId="ADAL" clId="{D9D0E594-B1C8-4584-A40D-6F96CC05FF49}" dt="2024-11-04T17:49:31.849" v="3808" actId="14100"/>
          <ac:cxnSpMkLst>
            <pc:docMk/>
            <pc:sldMk cId="2698498113" sldId="301"/>
            <ac:cxnSpMk id="9" creationId="{AD9099B3-9CEF-6A45-1417-5F605AFCDA60}"/>
          </ac:cxnSpMkLst>
        </pc:cxnChg>
      </pc:sldChg>
      <pc:sldChg chg="addSp delSp modSp add del mod delAnim modAnim modNotesTx">
        <pc:chgData name="Post, Tineke" userId="acaedabe-b12f-42d1-8517-780bc8ea15c4" providerId="ADAL" clId="{D9D0E594-B1C8-4584-A40D-6F96CC05FF49}" dt="2024-11-04T20:26:15.809" v="6518" actId="2696"/>
        <pc:sldMkLst>
          <pc:docMk/>
          <pc:sldMk cId="169975944" sldId="302"/>
        </pc:sldMkLst>
        <pc:spChg chg="mod">
          <ac:chgData name="Post, Tineke" userId="acaedabe-b12f-42d1-8517-780bc8ea15c4" providerId="ADAL" clId="{D9D0E594-B1C8-4584-A40D-6F96CC05FF49}" dt="2024-11-04T17:51:17.335" v="3916" actId="20577"/>
          <ac:spMkLst>
            <pc:docMk/>
            <pc:sldMk cId="169975944" sldId="302"/>
            <ac:spMk id="4" creationId="{1BE0FB6F-4087-49D1-C488-26905E13F350}"/>
          </ac:spMkLst>
        </pc:spChg>
        <pc:picChg chg="add mod">
          <ac:chgData name="Post, Tineke" userId="acaedabe-b12f-42d1-8517-780bc8ea15c4" providerId="ADAL" clId="{D9D0E594-B1C8-4584-A40D-6F96CC05FF49}" dt="2024-11-04T17:50:57.434" v="3875" actId="962"/>
          <ac:picMkLst>
            <pc:docMk/>
            <pc:sldMk cId="169975944" sldId="302"/>
            <ac:picMk id="5" creationId="{282E3541-1469-FCC5-F1F7-A9E94136CC05}"/>
          </ac:picMkLst>
        </pc:picChg>
        <pc:picChg chg="del">
          <ac:chgData name="Post, Tineke" userId="acaedabe-b12f-42d1-8517-780bc8ea15c4" providerId="ADAL" clId="{D9D0E594-B1C8-4584-A40D-6F96CC05FF49}" dt="2024-11-04T17:50:50.617" v="3871" actId="478"/>
          <ac:picMkLst>
            <pc:docMk/>
            <pc:sldMk cId="169975944" sldId="302"/>
            <ac:picMk id="7" creationId="{CC65E20A-0032-C398-F700-2A0CAB9AA11A}"/>
          </ac:picMkLst>
        </pc:picChg>
        <pc:cxnChg chg="mod ord">
          <ac:chgData name="Post, Tineke" userId="acaedabe-b12f-42d1-8517-780bc8ea15c4" providerId="ADAL" clId="{D9D0E594-B1C8-4584-A40D-6F96CC05FF49}" dt="2024-11-04T17:51:36.851" v="3921" actId="14100"/>
          <ac:cxnSpMkLst>
            <pc:docMk/>
            <pc:sldMk cId="169975944" sldId="302"/>
            <ac:cxnSpMk id="9" creationId="{97FB8702-2BCA-AB9C-677E-29811F71CAD5}"/>
          </ac:cxnSpMkLst>
        </pc:cxnChg>
      </pc:sldChg>
      <pc:sldChg chg="del">
        <pc:chgData name="Post, Tineke" userId="acaedabe-b12f-42d1-8517-780bc8ea15c4" providerId="ADAL" clId="{D9D0E594-B1C8-4584-A40D-6F96CC05FF49}" dt="2024-10-27T19:26:48.068" v="15" actId="47"/>
        <pc:sldMkLst>
          <pc:docMk/>
          <pc:sldMk cId="3237677110" sldId="302"/>
        </pc:sldMkLst>
      </pc:sldChg>
      <pc:sldChg chg="del">
        <pc:chgData name="Post, Tineke" userId="acaedabe-b12f-42d1-8517-780bc8ea15c4" providerId="ADAL" clId="{D9D0E594-B1C8-4584-A40D-6F96CC05FF49}" dt="2024-10-27T19:26:48.068" v="15" actId="47"/>
        <pc:sldMkLst>
          <pc:docMk/>
          <pc:sldMk cId="2605217929" sldId="303"/>
        </pc:sldMkLst>
      </pc:sldChg>
      <pc:sldChg chg="addSp modSp add del mod modAnim">
        <pc:chgData name="Post, Tineke" userId="acaedabe-b12f-42d1-8517-780bc8ea15c4" providerId="ADAL" clId="{D9D0E594-B1C8-4584-A40D-6F96CC05FF49}" dt="2024-11-04T20:26:15.809" v="6518" actId="2696"/>
        <pc:sldMkLst>
          <pc:docMk/>
          <pc:sldMk cId="2983635106" sldId="303"/>
        </pc:sldMkLst>
        <pc:spChg chg="mod">
          <ac:chgData name="Post, Tineke" userId="acaedabe-b12f-42d1-8517-780bc8ea15c4" providerId="ADAL" clId="{D9D0E594-B1C8-4584-A40D-6F96CC05FF49}" dt="2024-11-04T17:54:03.615" v="3966" actId="313"/>
          <ac:spMkLst>
            <pc:docMk/>
            <pc:sldMk cId="2983635106" sldId="303"/>
            <ac:spMk id="4" creationId="{BBB8AB16-B77C-2658-CDDD-09672E6FB1EA}"/>
          </ac:spMkLst>
        </pc:spChg>
        <pc:picChg chg="add mod">
          <ac:chgData name="Post, Tineke" userId="acaedabe-b12f-42d1-8517-780bc8ea15c4" providerId="ADAL" clId="{D9D0E594-B1C8-4584-A40D-6F96CC05FF49}" dt="2024-11-04T17:53:08.221" v="3932" actId="1076"/>
          <ac:picMkLst>
            <pc:docMk/>
            <pc:sldMk cId="2983635106" sldId="303"/>
            <ac:picMk id="6" creationId="{B0D0AD82-CF53-9B22-019F-2E4DF8975044}"/>
          </ac:picMkLst>
        </pc:picChg>
        <pc:cxnChg chg="add mod">
          <ac:chgData name="Post, Tineke" userId="acaedabe-b12f-42d1-8517-780bc8ea15c4" providerId="ADAL" clId="{D9D0E594-B1C8-4584-A40D-6F96CC05FF49}" dt="2024-11-04T17:54:09.642" v="3967" actId="14100"/>
          <ac:cxnSpMkLst>
            <pc:docMk/>
            <pc:sldMk cId="2983635106" sldId="303"/>
            <ac:cxnSpMk id="7" creationId="{EB1BAAE7-93BA-48F7-93E6-C3B962E4F754}"/>
          </ac:cxnSpMkLst>
        </pc:cxnChg>
      </pc:sldChg>
      <pc:sldChg chg="addSp delSp modSp add del mod delAnim modAnim">
        <pc:chgData name="Post, Tineke" userId="acaedabe-b12f-42d1-8517-780bc8ea15c4" providerId="ADAL" clId="{D9D0E594-B1C8-4584-A40D-6F96CC05FF49}" dt="2024-11-04T20:26:15.809" v="6518" actId="2696"/>
        <pc:sldMkLst>
          <pc:docMk/>
          <pc:sldMk cId="927700797" sldId="304"/>
        </pc:sldMkLst>
        <pc:spChg chg="mod">
          <ac:chgData name="Post, Tineke" userId="acaedabe-b12f-42d1-8517-780bc8ea15c4" providerId="ADAL" clId="{D9D0E594-B1C8-4584-A40D-6F96CC05FF49}" dt="2024-11-04T17:58:25.560" v="4144" actId="6549"/>
          <ac:spMkLst>
            <pc:docMk/>
            <pc:sldMk cId="927700797" sldId="304"/>
            <ac:spMk id="4" creationId="{210077CE-424D-4ABA-F8BE-500875E046B5}"/>
          </ac:spMkLst>
        </pc:spChg>
        <pc:picChg chg="del">
          <ac:chgData name="Post, Tineke" userId="acaedabe-b12f-42d1-8517-780bc8ea15c4" providerId="ADAL" clId="{D9D0E594-B1C8-4584-A40D-6F96CC05FF49}" dt="2024-11-04T17:57:30.187" v="4047" actId="478"/>
          <ac:picMkLst>
            <pc:docMk/>
            <pc:sldMk cId="927700797" sldId="304"/>
            <ac:picMk id="5" creationId="{7BBB4E61-41FF-991A-2673-2BFEDB6B712E}"/>
          </ac:picMkLst>
        </pc:picChg>
        <pc:picChg chg="del">
          <ac:chgData name="Post, Tineke" userId="acaedabe-b12f-42d1-8517-780bc8ea15c4" providerId="ADAL" clId="{D9D0E594-B1C8-4584-A40D-6F96CC05FF49}" dt="2024-11-04T17:57:28.535" v="4046" actId="478"/>
          <ac:picMkLst>
            <pc:docMk/>
            <pc:sldMk cId="927700797" sldId="304"/>
            <ac:picMk id="6" creationId="{F97792CF-09F3-5195-3F27-26D8E514694F}"/>
          </ac:picMkLst>
        </pc:picChg>
        <pc:picChg chg="add mod">
          <ac:chgData name="Post, Tineke" userId="acaedabe-b12f-42d1-8517-780bc8ea15c4" providerId="ADAL" clId="{D9D0E594-B1C8-4584-A40D-6F96CC05FF49}" dt="2024-11-04T17:57:51.215" v="4053" actId="962"/>
          <ac:picMkLst>
            <pc:docMk/>
            <pc:sldMk cId="927700797" sldId="304"/>
            <ac:picMk id="8" creationId="{15E23953-95D6-4EC3-DC2E-05D89A65F19A}"/>
          </ac:picMkLst>
        </pc:picChg>
        <pc:cxnChg chg="del">
          <ac:chgData name="Post, Tineke" userId="acaedabe-b12f-42d1-8517-780bc8ea15c4" providerId="ADAL" clId="{D9D0E594-B1C8-4584-A40D-6F96CC05FF49}" dt="2024-11-04T17:57:31.443" v="4048" actId="478"/>
          <ac:cxnSpMkLst>
            <pc:docMk/>
            <pc:sldMk cId="927700797" sldId="304"/>
            <ac:cxnSpMk id="7" creationId="{23E74675-20CB-FA5F-B86E-5E895DA6CAD3}"/>
          </ac:cxnSpMkLst>
        </pc:cxnChg>
        <pc:cxnChg chg="del">
          <ac:chgData name="Post, Tineke" userId="acaedabe-b12f-42d1-8517-780bc8ea15c4" providerId="ADAL" clId="{D9D0E594-B1C8-4584-A40D-6F96CC05FF49}" dt="2024-11-04T17:57:32.608" v="4049" actId="478"/>
          <ac:cxnSpMkLst>
            <pc:docMk/>
            <pc:sldMk cId="927700797" sldId="304"/>
            <ac:cxnSpMk id="9" creationId="{1AAB3961-FFDA-2587-9EBE-45A2C645677D}"/>
          </ac:cxnSpMkLst>
        </pc:cxnChg>
        <pc:cxnChg chg="add mod">
          <ac:chgData name="Post, Tineke" userId="acaedabe-b12f-42d1-8517-780bc8ea15c4" providerId="ADAL" clId="{D9D0E594-B1C8-4584-A40D-6F96CC05FF49}" dt="2024-11-04T17:58:46.288" v="4147"/>
          <ac:cxnSpMkLst>
            <pc:docMk/>
            <pc:sldMk cId="927700797" sldId="304"/>
            <ac:cxnSpMk id="11" creationId="{8B2CE19B-1762-7121-6B62-C22152C46753}"/>
          </ac:cxnSpMkLst>
        </pc:cxnChg>
      </pc:sldChg>
      <pc:sldChg chg="del">
        <pc:chgData name="Post, Tineke" userId="acaedabe-b12f-42d1-8517-780bc8ea15c4" providerId="ADAL" clId="{D9D0E594-B1C8-4584-A40D-6F96CC05FF49}" dt="2024-10-27T19:26:48.068" v="15" actId="47"/>
        <pc:sldMkLst>
          <pc:docMk/>
          <pc:sldMk cId="1457695303" sldId="304"/>
        </pc:sldMkLst>
      </pc:sldChg>
      <pc:sldChg chg="addSp delSp modSp add del mod modAnim">
        <pc:chgData name="Post, Tineke" userId="acaedabe-b12f-42d1-8517-780bc8ea15c4" providerId="ADAL" clId="{D9D0E594-B1C8-4584-A40D-6F96CC05FF49}" dt="2024-11-04T20:26:15.809" v="6518" actId="2696"/>
        <pc:sldMkLst>
          <pc:docMk/>
          <pc:sldMk cId="28937710" sldId="305"/>
        </pc:sldMkLst>
        <pc:spChg chg="mod">
          <ac:chgData name="Post, Tineke" userId="acaedabe-b12f-42d1-8517-780bc8ea15c4" providerId="ADAL" clId="{D9D0E594-B1C8-4584-A40D-6F96CC05FF49}" dt="2024-11-04T18:00:24.093" v="4272" actId="114"/>
          <ac:spMkLst>
            <pc:docMk/>
            <pc:sldMk cId="28937710" sldId="305"/>
            <ac:spMk id="4" creationId="{2E6C75CB-9340-BC1E-3E41-353D46070F97}"/>
          </ac:spMkLst>
        </pc:spChg>
        <pc:picChg chg="add mod">
          <ac:chgData name="Post, Tineke" userId="acaedabe-b12f-42d1-8517-780bc8ea15c4" providerId="ADAL" clId="{D9D0E594-B1C8-4584-A40D-6F96CC05FF49}" dt="2024-11-04T17:59:42.036" v="4155" actId="962"/>
          <ac:picMkLst>
            <pc:docMk/>
            <pc:sldMk cId="28937710" sldId="305"/>
            <ac:picMk id="5" creationId="{BF78C9D9-7FA3-CB62-90BE-8E88049C8A4F}"/>
          </ac:picMkLst>
        </pc:picChg>
        <pc:picChg chg="del">
          <ac:chgData name="Post, Tineke" userId="acaedabe-b12f-42d1-8517-780bc8ea15c4" providerId="ADAL" clId="{D9D0E594-B1C8-4584-A40D-6F96CC05FF49}" dt="2024-11-04T17:59:34.740" v="4151" actId="478"/>
          <ac:picMkLst>
            <pc:docMk/>
            <pc:sldMk cId="28937710" sldId="305"/>
            <ac:picMk id="8" creationId="{1A4A0D84-8B43-89B8-068A-E20F6303BFE1}"/>
          </ac:picMkLst>
        </pc:picChg>
        <pc:cxnChg chg="mod ord">
          <ac:chgData name="Post, Tineke" userId="acaedabe-b12f-42d1-8517-780bc8ea15c4" providerId="ADAL" clId="{D9D0E594-B1C8-4584-A40D-6F96CC05FF49}" dt="2024-11-04T18:00:36.545" v="4274" actId="166"/>
          <ac:cxnSpMkLst>
            <pc:docMk/>
            <pc:sldMk cId="28937710" sldId="305"/>
            <ac:cxnSpMk id="11" creationId="{AF4DAB90-E815-BB08-163F-D88EFC35A252}"/>
          </ac:cxnSpMkLst>
        </pc:cxnChg>
      </pc:sldChg>
      <pc:sldChg chg="del">
        <pc:chgData name="Post, Tineke" userId="acaedabe-b12f-42d1-8517-780bc8ea15c4" providerId="ADAL" clId="{D9D0E594-B1C8-4584-A40D-6F96CC05FF49}" dt="2024-10-27T19:26:48.068" v="15" actId="47"/>
        <pc:sldMkLst>
          <pc:docMk/>
          <pc:sldMk cId="4117515683" sldId="305"/>
        </pc:sldMkLst>
      </pc:sldChg>
      <pc:sldChg chg="addSp delSp modSp add del mod modAnim">
        <pc:chgData name="Post, Tineke" userId="acaedabe-b12f-42d1-8517-780bc8ea15c4" providerId="ADAL" clId="{D9D0E594-B1C8-4584-A40D-6F96CC05FF49}" dt="2024-11-04T20:26:15.809" v="6518" actId="2696"/>
        <pc:sldMkLst>
          <pc:docMk/>
          <pc:sldMk cId="4126370616" sldId="306"/>
        </pc:sldMkLst>
        <pc:spChg chg="mod">
          <ac:chgData name="Post, Tineke" userId="acaedabe-b12f-42d1-8517-780bc8ea15c4" providerId="ADAL" clId="{D9D0E594-B1C8-4584-A40D-6F96CC05FF49}" dt="2024-11-04T18:02:35.424" v="4396" actId="20577"/>
          <ac:spMkLst>
            <pc:docMk/>
            <pc:sldMk cId="4126370616" sldId="306"/>
            <ac:spMk id="4" creationId="{02552220-5102-1327-3F63-9EF4474368E6}"/>
          </ac:spMkLst>
        </pc:spChg>
        <pc:picChg chg="del mod">
          <ac:chgData name="Post, Tineke" userId="acaedabe-b12f-42d1-8517-780bc8ea15c4" providerId="ADAL" clId="{D9D0E594-B1C8-4584-A40D-6F96CC05FF49}" dt="2024-11-04T18:01:20.917" v="4279" actId="478"/>
          <ac:picMkLst>
            <pc:docMk/>
            <pc:sldMk cId="4126370616" sldId="306"/>
            <ac:picMk id="5" creationId="{2D440B3C-0195-4B5E-7A6D-D9EF5C8EDD78}"/>
          </ac:picMkLst>
        </pc:picChg>
        <pc:picChg chg="add mod">
          <ac:chgData name="Post, Tineke" userId="acaedabe-b12f-42d1-8517-780bc8ea15c4" providerId="ADAL" clId="{D9D0E594-B1C8-4584-A40D-6F96CC05FF49}" dt="2024-11-04T18:01:27.836" v="4283" actId="27614"/>
          <ac:picMkLst>
            <pc:docMk/>
            <pc:sldMk cId="4126370616" sldId="306"/>
            <ac:picMk id="6" creationId="{C22B36D9-10AF-AFC8-0571-DAC970F8118B}"/>
          </ac:picMkLst>
        </pc:picChg>
        <pc:cxnChg chg="mod ord">
          <ac:chgData name="Post, Tineke" userId="acaedabe-b12f-42d1-8517-780bc8ea15c4" providerId="ADAL" clId="{D9D0E594-B1C8-4584-A40D-6F96CC05FF49}" dt="2024-11-04T18:02:30.222" v="4389" actId="14100"/>
          <ac:cxnSpMkLst>
            <pc:docMk/>
            <pc:sldMk cId="4126370616" sldId="306"/>
            <ac:cxnSpMk id="11" creationId="{BC192BAB-8994-4E4C-4287-4082B127EBAA}"/>
          </ac:cxnSpMkLst>
        </pc:cxnChg>
      </pc:sldChg>
      <pc:sldChg chg="del">
        <pc:chgData name="Post, Tineke" userId="acaedabe-b12f-42d1-8517-780bc8ea15c4" providerId="ADAL" clId="{D9D0E594-B1C8-4584-A40D-6F96CC05FF49}" dt="2024-10-27T19:26:48.068" v="15" actId="47"/>
        <pc:sldMkLst>
          <pc:docMk/>
          <pc:sldMk cId="4277239517" sldId="306"/>
        </pc:sldMkLst>
      </pc:sldChg>
      <pc:sldChg chg="del">
        <pc:chgData name="Post, Tineke" userId="acaedabe-b12f-42d1-8517-780bc8ea15c4" providerId="ADAL" clId="{D9D0E594-B1C8-4584-A40D-6F96CC05FF49}" dt="2024-10-27T19:26:48.068" v="15" actId="47"/>
        <pc:sldMkLst>
          <pc:docMk/>
          <pc:sldMk cId="2029554058" sldId="307"/>
        </pc:sldMkLst>
      </pc:sldChg>
      <pc:sldChg chg="addSp delSp modSp add del mod addAnim delAnim modAnim">
        <pc:chgData name="Post, Tineke" userId="acaedabe-b12f-42d1-8517-780bc8ea15c4" providerId="ADAL" clId="{D9D0E594-B1C8-4584-A40D-6F96CC05FF49}" dt="2024-11-04T20:26:15.809" v="6518" actId="2696"/>
        <pc:sldMkLst>
          <pc:docMk/>
          <pc:sldMk cId="3862841805" sldId="307"/>
        </pc:sldMkLst>
        <pc:spChg chg="add del mod">
          <ac:chgData name="Post, Tineke" userId="acaedabe-b12f-42d1-8517-780bc8ea15c4" providerId="ADAL" clId="{D9D0E594-B1C8-4584-A40D-6F96CC05FF49}" dt="2024-11-04T18:07:26.062" v="4614" actId="20577"/>
          <ac:spMkLst>
            <pc:docMk/>
            <pc:sldMk cId="3862841805" sldId="307"/>
            <ac:spMk id="4" creationId="{8B22D553-5B0B-9E35-DE5D-E44A2C25A85D}"/>
          </ac:spMkLst>
        </pc:spChg>
        <pc:spChg chg="add del mod">
          <ac:chgData name="Post, Tineke" userId="acaedabe-b12f-42d1-8517-780bc8ea15c4" providerId="ADAL" clId="{D9D0E594-B1C8-4584-A40D-6F96CC05FF49}" dt="2024-11-04T18:04:38.159" v="4546" actId="478"/>
          <ac:spMkLst>
            <pc:docMk/>
            <pc:sldMk cId="3862841805" sldId="307"/>
            <ac:spMk id="5" creationId="{A88B77ED-901A-80B0-C696-2C972DAD0CBE}"/>
          </ac:spMkLst>
        </pc:spChg>
        <pc:spChg chg="add del">
          <ac:chgData name="Post, Tineke" userId="acaedabe-b12f-42d1-8517-780bc8ea15c4" providerId="ADAL" clId="{D9D0E594-B1C8-4584-A40D-6F96CC05FF49}" dt="2024-11-04T18:06:09.314" v="4600" actId="478"/>
          <ac:spMkLst>
            <pc:docMk/>
            <pc:sldMk cId="3862841805" sldId="307"/>
            <ac:spMk id="9" creationId="{0ACCED70-8F37-693B-025E-CD6A532309CC}"/>
          </ac:spMkLst>
        </pc:spChg>
        <pc:spChg chg="add">
          <ac:chgData name="Post, Tineke" userId="acaedabe-b12f-42d1-8517-780bc8ea15c4" providerId="ADAL" clId="{D9D0E594-B1C8-4584-A40D-6F96CC05FF49}" dt="2024-11-04T18:07:15.818" v="4605"/>
          <ac:spMkLst>
            <pc:docMk/>
            <pc:sldMk cId="3862841805" sldId="307"/>
            <ac:spMk id="10" creationId="{523535D1-6778-B677-37E8-DCB710C7354E}"/>
          </ac:spMkLst>
        </pc:spChg>
        <pc:picChg chg="del">
          <ac:chgData name="Post, Tineke" userId="acaedabe-b12f-42d1-8517-780bc8ea15c4" providerId="ADAL" clId="{D9D0E594-B1C8-4584-A40D-6F96CC05FF49}" dt="2024-11-04T18:04:39.914" v="4547" actId="478"/>
          <ac:picMkLst>
            <pc:docMk/>
            <pc:sldMk cId="3862841805" sldId="307"/>
            <ac:picMk id="6" creationId="{DE124708-808C-EED0-CCA8-283C63B7972E}"/>
          </ac:picMkLst>
        </pc:picChg>
        <pc:picChg chg="add mod">
          <ac:chgData name="Post, Tineke" userId="acaedabe-b12f-42d1-8517-780bc8ea15c4" providerId="ADAL" clId="{D9D0E594-B1C8-4584-A40D-6F96CC05FF49}" dt="2024-11-04T18:04:51.524" v="4550" actId="27614"/>
          <ac:picMkLst>
            <pc:docMk/>
            <pc:sldMk cId="3862841805" sldId="307"/>
            <ac:picMk id="8" creationId="{5436AB36-7E0B-BEBB-FE3D-4D6631FDF4E5}"/>
          </ac:picMkLst>
        </pc:picChg>
        <pc:cxnChg chg="mod ord">
          <ac:chgData name="Post, Tineke" userId="acaedabe-b12f-42d1-8517-780bc8ea15c4" providerId="ADAL" clId="{D9D0E594-B1C8-4584-A40D-6F96CC05FF49}" dt="2024-11-04T18:07:45.408" v="4617" actId="166"/>
          <ac:cxnSpMkLst>
            <pc:docMk/>
            <pc:sldMk cId="3862841805" sldId="307"/>
            <ac:cxnSpMk id="11" creationId="{15C0BF6F-AA74-3CB7-809D-666E10456EDE}"/>
          </ac:cxnSpMkLst>
        </pc:cxnChg>
      </pc:sldChg>
      <pc:sldChg chg="del">
        <pc:chgData name="Post, Tineke" userId="acaedabe-b12f-42d1-8517-780bc8ea15c4" providerId="ADAL" clId="{D9D0E594-B1C8-4584-A40D-6F96CC05FF49}" dt="2024-10-27T19:26:48.068" v="15" actId="47"/>
        <pc:sldMkLst>
          <pc:docMk/>
          <pc:sldMk cId="2068407020" sldId="308"/>
        </pc:sldMkLst>
      </pc:sldChg>
      <pc:sldChg chg="addSp modSp add del mod ord modAnim">
        <pc:chgData name="Post, Tineke" userId="acaedabe-b12f-42d1-8517-780bc8ea15c4" providerId="ADAL" clId="{D9D0E594-B1C8-4584-A40D-6F96CC05FF49}" dt="2024-11-04T20:26:15.809" v="6518" actId="2696"/>
        <pc:sldMkLst>
          <pc:docMk/>
          <pc:sldMk cId="2357875007" sldId="308"/>
        </pc:sldMkLst>
        <pc:spChg chg="add">
          <ac:chgData name="Post, Tineke" userId="acaedabe-b12f-42d1-8517-780bc8ea15c4" providerId="ADAL" clId="{D9D0E594-B1C8-4584-A40D-6F96CC05FF49}" dt="2024-11-04T18:15:07.049" v="4764"/>
          <ac:spMkLst>
            <pc:docMk/>
            <pc:sldMk cId="2357875007" sldId="308"/>
            <ac:spMk id="2" creationId="{090A7D81-B34E-07BE-2770-A664FB2F777A}"/>
          </ac:spMkLst>
        </pc:spChg>
        <pc:spChg chg="add">
          <ac:chgData name="Post, Tineke" userId="acaedabe-b12f-42d1-8517-780bc8ea15c4" providerId="ADAL" clId="{D9D0E594-B1C8-4584-A40D-6F96CC05FF49}" dt="2024-11-04T18:15:40.540" v="4768"/>
          <ac:spMkLst>
            <pc:docMk/>
            <pc:sldMk cId="2357875007" sldId="308"/>
            <ac:spMk id="3" creationId="{27F14759-1F95-FE41-6160-B51FD706FD7F}"/>
          </ac:spMkLst>
        </pc:spChg>
        <pc:spChg chg="mod">
          <ac:chgData name="Post, Tineke" userId="acaedabe-b12f-42d1-8517-780bc8ea15c4" providerId="ADAL" clId="{D9D0E594-B1C8-4584-A40D-6F96CC05FF49}" dt="2024-11-04T20:06:34.029" v="6243" actId="20577"/>
          <ac:spMkLst>
            <pc:docMk/>
            <pc:sldMk cId="2357875007" sldId="308"/>
            <ac:spMk id="6" creationId="{5692699C-7F6D-53E9-5375-D9A4D94FA1BB}"/>
          </ac:spMkLst>
        </pc:spChg>
        <pc:picChg chg="add mod">
          <ac:chgData name="Post, Tineke" userId="acaedabe-b12f-42d1-8517-780bc8ea15c4" providerId="ADAL" clId="{D9D0E594-B1C8-4584-A40D-6F96CC05FF49}" dt="2024-11-04T20:23:02.389" v="6512" actId="1076"/>
          <ac:picMkLst>
            <pc:docMk/>
            <pc:sldMk cId="2357875007" sldId="308"/>
            <ac:picMk id="5" creationId="{7B9620C5-0E41-77CE-B5AF-C739A0CFE83D}"/>
          </ac:picMkLst>
        </pc:picChg>
        <pc:picChg chg="add mod">
          <ac:chgData name="Post, Tineke" userId="acaedabe-b12f-42d1-8517-780bc8ea15c4" providerId="ADAL" clId="{D9D0E594-B1C8-4584-A40D-6F96CC05FF49}" dt="2024-11-04T20:23:04.574" v="6513" actId="1076"/>
          <ac:picMkLst>
            <pc:docMk/>
            <pc:sldMk cId="2357875007" sldId="308"/>
            <ac:picMk id="7" creationId="{B6C68D17-8B0E-CD6C-2A5E-6F8C2A1736C4}"/>
          </ac:picMkLst>
        </pc:picChg>
      </pc:sldChg>
      <pc:sldChg chg="addSp modSp add del mod ord">
        <pc:chgData name="Post, Tineke" userId="acaedabe-b12f-42d1-8517-780bc8ea15c4" providerId="ADAL" clId="{D9D0E594-B1C8-4584-A40D-6F96CC05FF49}" dt="2024-11-04T20:26:15.809" v="6518" actId="2696"/>
        <pc:sldMkLst>
          <pc:docMk/>
          <pc:sldMk cId="1471749027" sldId="309"/>
        </pc:sldMkLst>
        <pc:spChg chg="mod">
          <ac:chgData name="Post, Tineke" userId="acaedabe-b12f-42d1-8517-780bc8ea15c4" providerId="ADAL" clId="{D9D0E594-B1C8-4584-A40D-6F96CC05FF49}" dt="2024-11-04T20:23:21.380" v="6516" actId="1076"/>
          <ac:spMkLst>
            <pc:docMk/>
            <pc:sldMk cId="1471749027" sldId="309"/>
            <ac:spMk id="6" creationId="{4D065DAE-426D-C5E0-A266-5A41810F7DD3}"/>
          </ac:spMkLst>
        </pc:spChg>
        <pc:picChg chg="add mod">
          <ac:chgData name="Post, Tineke" userId="acaedabe-b12f-42d1-8517-780bc8ea15c4" providerId="ADAL" clId="{D9D0E594-B1C8-4584-A40D-6F96CC05FF49}" dt="2024-11-04T20:23:24.181" v="6517" actId="1076"/>
          <ac:picMkLst>
            <pc:docMk/>
            <pc:sldMk cId="1471749027" sldId="309"/>
            <ac:picMk id="2" creationId="{E698CB00-ED55-7B99-E9E3-E148C38AEE89}"/>
          </ac:picMkLst>
        </pc:picChg>
        <pc:picChg chg="add mod">
          <ac:chgData name="Post, Tineke" userId="acaedabe-b12f-42d1-8517-780bc8ea15c4" providerId="ADAL" clId="{D9D0E594-B1C8-4584-A40D-6F96CC05FF49}" dt="2024-11-04T20:23:09.450" v="6514"/>
          <ac:picMkLst>
            <pc:docMk/>
            <pc:sldMk cId="1471749027" sldId="309"/>
            <ac:picMk id="3" creationId="{AE5D9D6C-3457-C844-CBAF-B70AF5288F71}"/>
          </ac:picMkLst>
        </pc:picChg>
      </pc:sldChg>
      <pc:sldChg chg="del">
        <pc:chgData name="Post, Tineke" userId="acaedabe-b12f-42d1-8517-780bc8ea15c4" providerId="ADAL" clId="{D9D0E594-B1C8-4584-A40D-6F96CC05FF49}" dt="2024-10-27T19:26:48.068" v="15" actId="47"/>
        <pc:sldMkLst>
          <pc:docMk/>
          <pc:sldMk cId="4069075194" sldId="309"/>
        </pc:sldMkLst>
      </pc:sldChg>
      <pc:sldChg chg="addSp delSp modSp add del mod ord delAnim modAnim modNotesTx">
        <pc:chgData name="Post, Tineke" userId="acaedabe-b12f-42d1-8517-780bc8ea15c4" providerId="ADAL" clId="{D9D0E594-B1C8-4584-A40D-6F96CC05FF49}" dt="2024-11-04T20:26:15.809" v="6518" actId="2696"/>
        <pc:sldMkLst>
          <pc:docMk/>
          <pc:sldMk cId="3070253375" sldId="310"/>
        </pc:sldMkLst>
        <pc:spChg chg="mod">
          <ac:chgData name="Post, Tineke" userId="acaedabe-b12f-42d1-8517-780bc8ea15c4" providerId="ADAL" clId="{D9D0E594-B1C8-4584-A40D-6F96CC05FF49}" dt="2024-11-04T19:57:39.381" v="5625" actId="20577"/>
          <ac:spMkLst>
            <pc:docMk/>
            <pc:sldMk cId="3070253375" sldId="310"/>
            <ac:spMk id="2" creationId="{10B558E3-81D7-3C21-36C5-95D458BB01E2}"/>
          </ac:spMkLst>
        </pc:spChg>
        <pc:spChg chg="mod">
          <ac:chgData name="Post, Tineke" userId="acaedabe-b12f-42d1-8517-780bc8ea15c4" providerId="ADAL" clId="{D9D0E594-B1C8-4584-A40D-6F96CC05FF49}" dt="2024-11-04T18:36:04.357" v="5252" actId="1076"/>
          <ac:spMkLst>
            <pc:docMk/>
            <pc:sldMk cId="3070253375" sldId="310"/>
            <ac:spMk id="4" creationId="{9BCB5DA9-635A-44D4-E69B-B2008788F958}"/>
          </ac:spMkLst>
        </pc:spChg>
        <pc:picChg chg="del">
          <ac:chgData name="Post, Tineke" userId="acaedabe-b12f-42d1-8517-780bc8ea15c4" providerId="ADAL" clId="{D9D0E594-B1C8-4584-A40D-6F96CC05FF49}" dt="2024-11-04T18:33:30" v="5136" actId="478"/>
          <ac:picMkLst>
            <pc:docMk/>
            <pc:sldMk cId="3070253375" sldId="310"/>
            <ac:picMk id="5" creationId="{91044304-B2D7-E1B9-F4B1-EAC5C1E89017}"/>
          </ac:picMkLst>
        </pc:picChg>
        <pc:picChg chg="del">
          <ac:chgData name="Post, Tineke" userId="acaedabe-b12f-42d1-8517-780bc8ea15c4" providerId="ADAL" clId="{D9D0E594-B1C8-4584-A40D-6F96CC05FF49}" dt="2024-11-04T18:33:27.722" v="5134" actId="478"/>
          <ac:picMkLst>
            <pc:docMk/>
            <pc:sldMk cId="3070253375" sldId="310"/>
            <ac:picMk id="6" creationId="{38B771AC-32B5-28E3-3FC9-4E09A3280277}"/>
          </ac:picMkLst>
        </pc:picChg>
        <pc:picChg chg="add mod">
          <ac:chgData name="Post, Tineke" userId="acaedabe-b12f-42d1-8517-780bc8ea15c4" providerId="ADAL" clId="{D9D0E594-B1C8-4584-A40D-6F96CC05FF49}" dt="2024-11-04T18:35:06.233" v="5231" actId="1076"/>
          <ac:picMkLst>
            <pc:docMk/>
            <pc:sldMk cId="3070253375" sldId="310"/>
            <ac:picMk id="8" creationId="{C0F5AB50-2C9D-1CBB-1771-15D58501612E}"/>
          </ac:picMkLst>
        </pc:picChg>
        <pc:picChg chg="add del">
          <ac:chgData name="Post, Tineke" userId="acaedabe-b12f-42d1-8517-780bc8ea15c4" providerId="ADAL" clId="{D9D0E594-B1C8-4584-A40D-6F96CC05FF49}" dt="2024-11-04T18:35:30.515" v="5241" actId="22"/>
          <ac:picMkLst>
            <pc:docMk/>
            <pc:sldMk cId="3070253375" sldId="310"/>
            <ac:picMk id="13" creationId="{D7180155-F3E7-F223-8A78-329DC1748E70}"/>
          </ac:picMkLst>
        </pc:picChg>
        <pc:picChg chg="add mod">
          <ac:chgData name="Post, Tineke" userId="acaedabe-b12f-42d1-8517-780bc8ea15c4" providerId="ADAL" clId="{D9D0E594-B1C8-4584-A40D-6F96CC05FF49}" dt="2024-11-04T20:19:11.830" v="6484"/>
          <ac:picMkLst>
            <pc:docMk/>
            <pc:sldMk cId="3070253375" sldId="310"/>
            <ac:picMk id="14" creationId="{3760C7EA-D854-5EF9-45AC-2883A5A99EF3}"/>
          </ac:picMkLst>
        </pc:picChg>
        <pc:cxnChg chg="del mod">
          <ac:chgData name="Post, Tineke" userId="acaedabe-b12f-42d1-8517-780bc8ea15c4" providerId="ADAL" clId="{D9D0E594-B1C8-4584-A40D-6F96CC05FF49}" dt="2024-11-04T18:33:40.967" v="5141" actId="478"/>
          <ac:cxnSpMkLst>
            <pc:docMk/>
            <pc:sldMk cId="3070253375" sldId="310"/>
            <ac:cxnSpMk id="7" creationId="{B2A6E32A-F606-7FD2-D3EB-45EDFC9FDB7E}"/>
          </ac:cxnSpMkLst>
        </pc:cxnChg>
        <pc:cxnChg chg="mod ord">
          <ac:chgData name="Post, Tineke" userId="acaedabe-b12f-42d1-8517-780bc8ea15c4" providerId="ADAL" clId="{D9D0E594-B1C8-4584-A40D-6F96CC05FF49}" dt="2024-11-04T18:35:01.437" v="5230" actId="1076"/>
          <ac:cxnSpMkLst>
            <pc:docMk/>
            <pc:sldMk cId="3070253375" sldId="310"/>
            <ac:cxnSpMk id="9" creationId="{4FFA730E-808E-3D5A-02ED-BABB02CC5C0B}"/>
          </ac:cxnSpMkLst>
        </pc:cxnChg>
      </pc:sldChg>
      <pc:sldChg chg="del">
        <pc:chgData name="Post, Tineke" userId="acaedabe-b12f-42d1-8517-780bc8ea15c4" providerId="ADAL" clId="{D9D0E594-B1C8-4584-A40D-6F96CC05FF49}" dt="2024-10-27T19:26:48.068" v="15" actId="47"/>
        <pc:sldMkLst>
          <pc:docMk/>
          <pc:sldMk cId="4198371860" sldId="310"/>
        </pc:sldMkLst>
      </pc:sldChg>
      <pc:sldChg chg="addSp modSp new del mod ord modAnim">
        <pc:chgData name="Post, Tineke" userId="acaedabe-b12f-42d1-8517-780bc8ea15c4" providerId="ADAL" clId="{D9D0E594-B1C8-4584-A40D-6F96CC05FF49}" dt="2024-11-04T20:26:15.809" v="6518" actId="2696"/>
        <pc:sldMkLst>
          <pc:docMk/>
          <pc:sldMk cId="67925418" sldId="311"/>
        </pc:sldMkLst>
        <pc:spChg chg="mod">
          <ac:chgData name="Post, Tineke" userId="acaedabe-b12f-42d1-8517-780bc8ea15c4" providerId="ADAL" clId="{D9D0E594-B1C8-4584-A40D-6F96CC05FF49}" dt="2024-11-04T18:37:07.579" v="5265" actId="20577"/>
          <ac:spMkLst>
            <pc:docMk/>
            <pc:sldMk cId="67925418" sldId="311"/>
            <ac:spMk id="2" creationId="{3A833584-8849-5D5A-90AB-B37ED17E9E12}"/>
          </ac:spMkLst>
        </pc:spChg>
        <pc:spChg chg="mod">
          <ac:chgData name="Post, Tineke" userId="acaedabe-b12f-42d1-8517-780bc8ea15c4" providerId="ADAL" clId="{D9D0E594-B1C8-4584-A40D-6F96CC05FF49}" dt="2024-11-04T19:46:02.454" v="5566" actId="12"/>
          <ac:spMkLst>
            <pc:docMk/>
            <pc:sldMk cId="67925418" sldId="311"/>
            <ac:spMk id="3" creationId="{C72C4534-0F18-5B55-8B23-DB9F50BA2BEC}"/>
          </ac:spMkLst>
        </pc:spChg>
        <pc:spChg chg="mod">
          <ac:chgData name="Post, Tineke" userId="acaedabe-b12f-42d1-8517-780bc8ea15c4" providerId="ADAL" clId="{D9D0E594-B1C8-4584-A40D-6F96CC05FF49}" dt="2024-11-04T20:17:26.025" v="6473" actId="14100"/>
          <ac:spMkLst>
            <pc:docMk/>
            <pc:sldMk cId="67925418" sldId="311"/>
            <ac:spMk id="10" creationId="{1F219B33-BFCC-AD1A-76C9-BB379A5F2A24}"/>
          </ac:spMkLst>
        </pc:spChg>
        <pc:spChg chg="mod">
          <ac:chgData name="Post, Tineke" userId="acaedabe-b12f-42d1-8517-780bc8ea15c4" providerId="ADAL" clId="{D9D0E594-B1C8-4584-A40D-6F96CC05FF49}" dt="2024-11-04T20:17:26.025" v="6473" actId="14100"/>
          <ac:spMkLst>
            <pc:docMk/>
            <pc:sldMk cId="67925418" sldId="311"/>
            <ac:spMk id="11" creationId="{88FF0CE3-B412-1032-67B3-B04853B88E46}"/>
          </ac:spMkLst>
        </pc:spChg>
        <pc:spChg chg="mod">
          <ac:chgData name="Post, Tineke" userId="acaedabe-b12f-42d1-8517-780bc8ea15c4" providerId="ADAL" clId="{D9D0E594-B1C8-4584-A40D-6F96CC05FF49}" dt="2024-11-04T20:17:28.076" v="6474"/>
          <ac:spMkLst>
            <pc:docMk/>
            <pc:sldMk cId="67925418" sldId="311"/>
            <ac:spMk id="14" creationId="{B72E0B4C-35DF-2901-2539-2F3E035CC172}"/>
          </ac:spMkLst>
        </pc:spChg>
        <pc:spChg chg="mod">
          <ac:chgData name="Post, Tineke" userId="acaedabe-b12f-42d1-8517-780bc8ea15c4" providerId="ADAL" clId="{D9D0E594-B1C8-4584-A40D-6F96CC05FF49}" dt="2024-11-04T20:17:28.076" v="6474"/>
          <ac:spMkLst>
            <pc:docMk/>
            <pc:sldMk cId="67925418" sldId="311"/>
            <ac:spMk id="15" creationId="{72156C0F-E38E-1151-4A88-655E6F4540F1}"/>
          </ac:spMkLst>
        </pc:spChg>
        <pc:grpChg chg="add mod">
          <ac:chgData name="Post, Tineke" userId="acaedabe-b12f-42d1-8517-780bc8ea15c4" providerId="ADAL" clId="{D9D0E594-B1C8-4584-A40D-6F96CC05FF49}" dt="2024-11-04T20:17:26.025" v="6473" actId="14100"/>
          <ac:grpSpMkLst>
            <pc:docMk/>
            <pc:sldMk cId="67925418" sldId="311"/>
            <ac:grpSpMk id="8" creationId="{97AD4A1D-713F-D1DD-55C8-CA09C83BFF1E}"/>
          </ac:grpSpMkLst>
        </pc:grpChg>
        <pc:grpChg chg="add mod">
          <ac:chgData name="Post, Tineke" userId="acaedabe-b12f-42d1-8517-780bc8ea15c4" providerId="ADAL" clId="{D9D0E594-B1C8-4584-A40D-6F96CC05FF49}" dt="2024-11-04T20:17:28.076" v="6474"/>
          <ac:grpSpMkLst>
            <pc:docMk/>
            <pc:sldMk cId="67925418" sldId="311"/>
            <ac:grpSpMk id="12" creationId="{90EB0345-10BC-E804-BB85-D1CB8BCF18EA}"/>
          </ac:grpSpMkLst>
        </pc:grpChg>
        <pc:picChg chg="add mod">
          <ac:chgData name="Post, Tineke" userId="acaedabe-b12f-42d1-8517-780bc8ea15c4" providerId="ADAL" clId="{D9D0E594-B1C8-4584-A40D-6F96CC05FF49}" dt="2024-11-04T19:43:19.063" v="5466" actId="1076"/>
          <ac:picMkLst>
            <pc:docMk/>
            <pc:sldMk cId="67925418" sldId="311"/>
            <ac:picMk id="4" creationId="{CD6F5385-290F-4386-30AE-A4E16EC04B91}"/>
          </ac:picMkLst>
        </pc:picChg>
        <pc:picChg chg="add mod">
          <ac:chgData name="Post, Tineke" userId="acaedabe-b12f-42d1-8517-780bc8ea15c4" providerId="ADAL" clId="{D9D0E594-B1C8-4584-A40D-6F96CC05FF49}" dt="2024-11-04T19:43:23.482" v="5468" actId="1076"/>
          <ac:picMkLst>
            <pc:docMk/>
            <pc:sldMk cId="67925418" sldId="311"/>
            <ac:picMk id="5" creationId="{E039A36D-CA64-F146-89D8-334A0F29164E}"/>
          </ac:picMkLst>
        </pc:picChg>
        <pc:picChg chg="add mod">
          <ac:chgData name="Post, Tineke" userId="acaedabe-b12f-42d1-8517-780bc8ea15c4" providerId="ADAL" clId="{D9D0E594-B1C8-4584-A40D-6F96CC05FF49}" dt="2024-11-04T19:43:21.532" v="5467" actId="1076"/>
          <ac:picMkLst>
            <pc:docMk/>
            <pc:sldMk cId="67925418" sldId="311"/>
            <ac:picMk id="7" creationId="{8C77B83F-C047-1FB7-8FA6-6BD07F6CED04}"/>
          </ac:picMkLst>
        </pc:picChg>
        <pc:picChg chg="mod">
          <ac:chgData name="Post, Tineke" userId="acaedabe-b12f-42d1-8517-780bc8ea15c4" providerId="ADAL" clId="{D9D0E594-B1C8-4584-A40D-6F96CC05FF49}" dt="2024-11-04T20:17:26.025" v="6473" actId="14100"/>
          <ac:picMkLst>
            <pc:docMk/>
            <pc:sldMk cId="67925418" sldId="311"/>
            <ac:picMk id="9" creationId="{DF18AB52-00FF-A13C-7F7B-63E1F0359DF3}"/>
          </ac:picMkLst>
        </pc:picChg>
        <pc:picChg chg="mod">
          <ac:chgData name="Post, Tineke" userId="acaedabe-b12f-42d1-8517-780bc8ea15c4" providerId="ADAL" clId="{D9D0E594-B1C8-4584-A40D-6F96CC05FF49}" dt="2024-11-04T20:17:28.076" v="6474"/>
          <ac:picMkLst>
            <pc:docMk/>
            <pc:sldMk cId="67925418" sldId="311"/>
            <ac:picMk id="13" creationId="{51F64A8C-9897-473F-FA20-6282D45C1BFF}"/>
          </ac:picMkLst>
        </pc:picChg>
        <pc:picChg chg="add mod">
          <ac:chgData name="Post, Tineke" userId="acaedabe-b12f-42d1-8517-780bc8ea15c4" providerId="ADAL" clId="{D9D0E594-B1C8-4584-A40D-6F96CC05FF49}" dt="2024-11-04T20:18:57.426" v="6483" actId="1076"/>
          <ac:picMkLst>
            <pc:docMk/>
            <pc:sldMk cId="67925418" sldId="311"/>
            <ac:picMk id="17" creationId="{FDCEBCA5-C1EA-B352-9C69-BA405EB4A346}"/>
          </ac:picMkLst>
        </pc:picChg>
      </pc:sldChg>
      <pc:sldChg chg="del">
        <pc:chgData name="Post, Tineke" userId="acaedabe-b12f-42d1-8517-780bc8ea15c4" providerId="ADAL" clId="{D9D0E594-B1C8-4584-A40D-6F96CC05FF49}" dt="2024-10-27T19:26:48.068" v="15" actId="47"/>
        <pc:sldMkLst>
          <pc:docMk/>
          <pc:sldMk cId="2683500419" sldId="311"/>
        </pc:sldMkLst>
      </pc:sldChg>
      <pc:sldChg chg="new del">
        <pc:chgData name="Post, Tineke" userId="acaedabe-b12f-42d1-8517-780bc8ea15c4" providerId="ADAL" clId="{D9D0E594-B1C8-4584-A40D-6F96CC05FF49}" dt="2024-11-04T20:15:38.750" v="6426" actId="47"/>
        <pc:sldMkLst>
          <pc:docMk/>
          <pc:sldMk cId="653697024" sldId="312"/>
        </pc:sldMkLst>
      </pc:sldChg>
      <pc:sldChg chg="del">
        <pc:chgData name="Post, Tineke" userId="acaedabe-b12f-42d1-8517-780bc8ea15c4" providerId="ADAL" clId="{D9D0E594-B1C8-4584-A40D-6F96CC05FF49}" dt="2024-10-27T19:26:48.068" v="15" actId="47"/>
        <pc:sldMkLst>
          <pc:docMk/>
          <pc:sldMk cId="3642393118" sldId="312"/>
        </pc:sldMkLst>
      </pc:sldChg>
      <pc:sldChg chg="del">
        <pc:chgData name="Post, Tineke" userId="acaedabe-b12f-42d1-8517-780bc8ea15c4" providerId="ADAL" clId="{D9D0E594-B1C8-4584-A40D-6F96CC05FF49}" dt="2024-10-27T19:26:48.068" v="15" actId="47"/>
        <pc:sldMkLst>
          <pc:docMk/>
          <pc:sldMk cId="927568644" sldId="313"/>
        </pc:sldMkLst>
      </pc:sldChg>
      <pc:sldChg chg="addSp delSp modSp new del mod setBg modClrScheme delAnim modAnim chgLayout modNotesTx">
        <pc:chgData name="Post, Tineke" userId="acaedabe-b12f-42d1-8517-780bc8ea15c4" providerId="ADAL" clId="{D9D0E594-B1C8-4584-A40D-6F96CC05FF49}" dt="2024-11-04T20:26:15.809" v="6518" actId="2696"/>
        <pc:sldMkLst>
          <pc:docMk/>
          <pc:sldMk cId="3465246797" sldId="313"/>
        </pc:sldMkLst>
        <pc:spChg chg="add del mod ord">
          <ac:chgData name="Post, Tineke" userId="acaedabe-b12f-42d1-8517-780bc8ea15c4" providerId="ADAL" clId="{D9D0E594-B1C8-4584-A40D-6F96CC05FF49}" dt="2024-11-04T20:13:18.203" v="6369" actId="478"/>
          <ac:spMkLst>
            <pc:docMk/>
            <pc:sldMk cId="3465246797" sldId="313"/>
            <ac:spMk id="2" creationId="{13D60BBA-ED4C-E30F-59D5-D7610EE51811}"/>
          </ac:spMkLst>
        </pc:spChg>
        <pc:spChg chg="add del mod ord">
          <ac:chgData name="Post, Tineke" userId="acaedabe-b12f-42d1-8517-780bc8ea15c4" providerId="ADAL" clId="{D9D0E594-B1C8-4584-A40D-6F96CC05FF49}" dt="2024-11-04T20:13:23.047" v="6370" actId="478"/>
          <ac:spMkLst>
            <pc:docMk/>
            <pc:sldMk cId="3465246797" sldId="313"/>
            <ac:spMk id="3" creationId="{D923B55A-1C32-63E0-21E8-D82855CA7557}"/>
          </ac:spMkLst>
        </pc:spChg>
        <pc:spChg chg="add del mod ord">
          <ac:chgData name="Post, Tineke" userId="acaedabe-b12f-42d1-8517-780bc8ea15c4" providerId="ADAL" clId="{D9D0E594-B1C8-4584-A40D-6F96CC05FF49}" dt="2024-11-04T20:13:58.166" v="6373" actId="478"/>
          <ac:spMkLst>
            <pc:docMk/>
            <pc:sldMk cId="3465246797" sldId="313"/>
            <ac:spMk id="4" creationId="{970BE734-71A8-1DDE-08DF-ECD9C10AC5BA}"/>
          </ac:spMkLst>
        </pc:spChg>
        <pc:spChg chg="add del mod ord">
          <ac:chgData name="Post, Tineke" userId="acaedabe-b12f-42d1-8517-780bc8ea15c4" providerId="ADAL" clId="{D9D0E594-B1C8-4584-A40D-6F96CC05FF49}" dt="2024-11-04T20:13:56.412" v="6372" actId="478"/>
          <ac:spMkLst>
            <pc:docMk/>
            <pc:sldMk cId="3465246797" sldId="313"/>
            <ac:spMk id="5" creationId="{84FDC43F-AAF6-F587-8791-B832B1D7A518}"/>
          </ac:spMkLst>
        </pc:spChg>
        <pc:spChg chg="add del mod">
          <ac:chgData name="Post, Tineke" userId="acaedabe-b12f-42d1-8517-780bc8ea15c4" providerId="ADAL" clId="{D9D0E594-B1C8-4584-A40D-6F96CC05FF49}" dt="2024-11-04T20:12:29.979" v="6315" actId="478"/>
          <ac:spMkLst>
            <pc:docMk/>
            <pc:sldMk cId="3465246797" sldId="313"/>
            <ac:spMk id="6" creationId="{471F21AE-2159-27F8-9198-3525C62BF19A}"/>
          </ac:spMkLst>
        </pc:spChg>
        <pc:spChg chg="add del mod ord">
          <ac:chgData name="Post, Tineke" userId="acaedabe-b12f-42d1-8517-780bc8ea15c4" providerId="ADAL" clId="{D9D0E594-B1C8-4584-A40D-6F96CC05FF49}" dt="2024-11-04T20:13:59.201" v="6374" actId="478"/>
          <ac:spMkLst>
            <pc:docMk/>
            <pc:sldMk cId="3465246797" sldId="313"/>
            <ac:spMk id="7" creationId="{D35FFB5C-1A16-88D9-431E-9C4431A43A99}"/>
          </ac:spMkLst>
        </pc:spChg>
        <pc:spChg chg="add mod">
          <ac:chgData name="Post, Tineke" userId="acaedabe-b12f-42d1-8517-780bc8ea15c4" providerId="ADAL" clId="{D9D0E594-B1C8-4584-A40D-6F96CC05FF49}" dt="2024-11-04T20:16:37.996" v="6429" actId="164"/>
          <ac:spMkLst>
            <pc:docMk/>
            <pc:sldMk cId="3465246797" sldId="313"/>
            <ac:spMk id="8" creationId="{D20DD5A7-AFFF-836F-B7CB-0013DA4B0A14}"/>
          </ac:spMkLst>
        </pc:spChg>
        <pc:spChg chg="add mod">
          <ac:chgData name="Post, Tineke" userId="acaedabe-b12f-42d1-8517-780bc8ea15c4" providerId="ADAL" clId="{D9D0E594-B1C8-4584-A40D-6F96CC05FF49}" dt="2024-11-04T20:16:37.996" v="6429" actId="164"/>
          <ac:spMkLst>
            <pc:docMk/>
            <pc:sldMk cId="3465246797" sldId="313"/>
            <ac:spMk id="9" creationId="{C8F244AA-477C-AADF-6299-BD5D1711276E}"/>
          </ac:spMkLst>
        </pc:spChg>
        <pc:grpChg chg="add mod">
          <ac:chgData name="Post, Tineke" userId="acaedabe-b12f-42d1-8517-780bc8ea15c4" providerId="ADAL" clId="{D9D0E594-B1C8-4584-A40D-6F96CC05FF49}" dt="2024-11-04T20:16:37.996" v="6429" actId="164"/>
          <ac:grpSpMkLst>
            <pc:docMk/>
            <pc:sldMk cId="3465246797" sldId="313"/>
            <ac:grpSpMk id="10" creationId="{BCAC46F7-6F08-6E83-5CC2-EB0F7345B15E}"/>
          </ac:grpSpMkLst>
        </pc:grpChg>
        <pc:picChg chg="add mod">
          <ac:chgData name="Post, Tineke" userId="acaedabe-b12f-42d1-8517-780bc8ea15c4" providerId="ADAL" clId="{D9D0E594-B1C8-4584-A40D-6F96CC05FF49}" dt="2024-11-04T20:16:37.996" v="6429" actId="164"/>
          <ac:picMkLst>
            <pc:docMk/>
            <pc:sldMk cId="3465246797" sldId="313"/>
            <ac:picMk id="4098" creationId="{DD8D9190-4AAA-2A6D-9795-5D1D70400372}"/>
          </ac:picMkLst>
        </pc:picChg>
      </pc:sldChg>
      <pc:sldChg chg="del">
        <pc:chgData name="Post, Tineke" userId="acaedabe-b12f-42d1-8517-780bc8ea15c4" providerId="ADAL" clId="{D9D0E594-B1C8-4584-A40D-6F96CC05FF49}" dt="2024-10-27T19:26:48.068" v="15" actId="47"/>
        <pc:sldMkLst>
          <pc:docMk/>
          <pc:sldMk cId="2797480762" sldId="314"/>
        </pc:sldMkLst>
      </pc:sldChg>
      <pc:sldChg chg="del">
        <pc:chgData name="Post, Tineke" userId="acaedabe-b12f-42d1-8517-780bc8ea15c4" providerId="ADAL" clId="{D9D0E594-B1C8-4584-A40D-6F96CC05FF49}" dt="2024-10-27T19:26:48.068" v="15" actId="47"/>
        <pc:sldMkLst>
          <pc:docMk/>
          <pc:sldMk cId="1855059417" sldId="315"/>
        </pc:sldMkLst>
      </pc:sldChg>
      <pc:sldChg chg="del">
        <pc:chgData name="Post, Tineke" userId="acaedabe-b12f-42d1-8517-780bc8ea15c4" providerId="ADAL" clId="{D9D0E594-B1C8-4584-A40D-6F96CC05FF49}" dt="2024-10-27T19:26:48.068" v="15" actId="47"/>
        <pc:sldMkLst>
          <pc:docMk/>
          <pc:sldMk cId="1923655824"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D10BC-0C77-494C-81D8-73AE3F5EEEB2}" type="datetimeFigureOut">
              <a:rPr lang="nl-NL" smtClean="0"/>
              <a:t>18-11-2024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AF9E8-ECA1-4694-845E-5446FECFF7F6}" type="slidenum">
              <a:rPr lang="nl-NL" smtClean="0"/>
              <a:t>‹nr.›</a:t>
            </a:fld>
            <a:endParaRPr lang="nl-NL"/>
          </a:p>
        </p:txBody>
      </p:sp>
    </p:spTree>
    <p:extLst>
      <p:ext uri="{BB962C8B-B14F-4D97-AF65-F5344CB8AC3E}">
        <p14:creationId xmlns:p14="http://schemas.microsoft.com/office/powerpoint/2010/main" val="215060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rial" panose="020B0604020202020204" pitchFamily="34" charset="0"/>
                <a:cs typeface="Arial" panose="020B0604020202020204" pitchFamily="34" charset="0"/>
              </a:rPr>
              <a:t>Benodigde materialen:</a:t>
            </a:r>
            <a:endParaRPr lang="nl-NL" sz="1000" b="0" dirty="0">
              <a:latin typeface="Arial" panose="020B0604020202020204" pitchFamily="34" charset="0"/>
              <a:cs typeface="Arial" panose="020B0604020202020204" pitchFamily="34" charset="0"/>
            </a:endParaRPr>
          </a:p>
          <a:p>
            <a:r>
              <a:rPr lang="nl-NL" sz="1000" b="0" dirty="0">
                <a:latin typeface="Arial" panose="020B0604020202020204" pitchFamily="34" charset="0"/>
                <a:cs typeface="Arial" panose="020B0604020202020204" pitchFamily="34" charset="0"/>
              </a:rPr>
              <a:t>De leerlingen hebben een laptop nodig met internet.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nl-NL" sz="1000" kern="1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nl-NL" sz="1000" b="1" dirty="0">
                <a:latin typeface="Arial" panose="020B0604020202020204" pitchFamily="34" charset="0"/>
                <a:cs typeface="Arial" panose="020B0604020202020204" pitchFamily="34" charset="0"/>
              </a:rPr>
              <a:t>Voorbereiding:</a:t>
            </a:r>
          </a:p>
          <a:p>
            <a:pPr marL="171450" indent="-171450">
              <a:buFont typeface="Wingdings" panose="05000000000000000000" pitchFamily="2" charset="2"/>
              <a:buChar char="ü"/>
            </a:pPr>
            <a:r>
              <a:rPr lang="nl-NL" sz="1000" dirty="0">
                <a:latin typeface="Arial" panose="020B0604020202020204" pitchFamily="34" charset="0"/>
                <a:cs typeface="Arial" panose="020B0604020202020204" pitchFamily="34" charset="0"/>
              </a:rPr>
              <a:t>Lees de notities bij deze les goed door.</a:t>
            </a:r>
          </a:p>
          <a:p>
            <a:pPr marL="171450" indent="-171450">
              <a:buFont typeface="Wingdings" panose="05000000000000000000" pitchFamily="2" charset="2"/>
              <a:buChar char="ü"/>
            </a:pPr>
            <a:r>
              <a:rPr lang="nl-NL" sz="1000" dirty="0">
                <a:latin typeface="Arial" panose="020B0604020202020204" pitchFamily="34" charset="0"/>
                <a:cs typeface="Arial" panose="020B0604020202020204" pitchFamily="34" charset="0"/>
              </a:rPr>
              <a:t>Probeer zelf eerst de stappen uit deze les</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Achtergrondinformatie voor de docent:</a:t>
            </a:r>
          </a:p>
          <a:p>
            <a:r>
              <a:rPr lang="nl-NL" sz="1000" dirty="0">
                <a:latin typeface="Arial" panose="020B0604020202020204" pitchFamily="34" charset="0"/>
                <a:cs typeface="Arial" panose="020B0604020202020204" pitchFamily="34" charset="0"/>
              </a:rPr>
              <a:t>Deze les is onderdeel van een lessenserie waarin jongeren kennismaken met digitale hulpmiddelen die hun dagelijks leven kunnen ondersteunen en vergemakkelijken. Voor jongeren met TOS kan taal soms een barrière vormen bij het begrijpen van complexe teksten of bij het zelf opstellen van geschreven communicatie zoals e-mails, brieven, of uitnodigingen. AI-tools zoals </a:t>
            </a:r>
            <a:r>
              <a:rPr lang="nl-NL" sz="1000" dirty="0" err="1">
                <a:latin typeface="Arial" panose="020B0604020202020204" pitchFamily="34" charset="0"/>
                <a:cs typeface="Arial" panose="020B0604020202020204" pitchFamily="34" charset="0"/>
              </a:rPr>
              <a:t>Copilot</a:t>
            </a:r>
            <a:r>
              <a:rPr lang="nl-NL" sz="1000" dirty="0">
                <a:latin typeface="Arial" panose="020B0604020202020204" pitchFamily="34" charset="0"/>
                <a:cs typeface="Arial" panose="020B0604020202020204" pitchFamily="34" charset="0"/>
              </a:rPr>
              <a:t> en </a:t>
            </a:r>
            <a:r>
              <a:rPr lang="nl-NL" sz="1000" dirty="0" err="1">
                <a:latin typeface="Arial" panose="020B0604020202020204" pitchFamily="34" charset="0"/>
                <a:cs typeface="Arial" panose="020B0604020202020204" pitchFamily="34" charset="0"/>
              </a:rPr>
              <a:t>ChatGPT</a:t>
            </a:r>
            <a:r>
              <a:rPr lang="nl-NL" sz="1000" dirty="0">
                <a:latin typeface="Arial" panose="020B0604020202020204" pitchFamily="34" charset="0"/>
                <a:cs typeface="Arial" panose="020B0604020202020204" pitchFamily="34" charset="0"/>
              </a:rPr>
              <a:t> kunnen helpen om lastige teksten te verduidelijken en om heldere, gestructureerde teksten op te stellen.</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In deze les oefenen de leerlingen met het gebruik van een AI-assistent (bijv. </a:t>
            </a:r>
            <a:r>
              <a:rPr lang="nl-NL" sz="1000" dirty="0" err="1">
                <a:latin typeface="Arial" panose="020B0604020202020204" pitchFamily="34" charset="0"/>
                <a:cs typeface="Arial" panose="020B0604020202020204" pitchFamily="34" charset="0"/>
              </a:rPr>
              <a:t>Copilot</a:t>
            </a:r>
            <a:r>
              <a:rPr lang="nl-NL" sz="1000" dirty="0">
                <a:latin typeface="Arial" panose="020B0604020202020204" pitchFamily="34" charset="0"/>
                <a:cs typeface="Arial" panose="020B0604020202020204" pitchFamily="34" charset="0"/>
              </a:rPr>
              <a:t>) om verschillende soorten teksten te maken en te vereenvoudigen. Ze leren vragen te stellen aan de AI om antwoorden te krijgen die afgestemd zijn op hun behoefte aan duidelijkheid. De oefeningen zijn eenvoudig en gericht op praktische, herkenbare situaties zoals het schrijven van een klacht of een uitnodiging voor een feestje.</a:t>
            </a:r>
          </a:p>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Disclaimer:</a:t>
            </a:r>
            <a:r>
              <a:rPr lang="nl-NL" sz="1000" dirty="0">
                <a:latin typeface="Arial" panose="020B0604020202020204" pitchFamily="34" charset="0"/>
                <a:cs typeface="Arial" panose="020B0604020202020204" pitchFamily="34" charset="0"/>
              </a:rPr>
              <a:t> Houd er rekening mee dat technologie snel verandert. Er komen constant verbeterde versies van hulpmiddelen op de markt, dus het kan zijn dat er inmiddels nieuwere opties bestaan. Mocht je tijdens de lessen tegen een betere tool aanlopen, laat het ons dan vooral weten! Zo houden we de </a:t>
            </a:r>
            <a:r>
              <a:rPr lang="nl-NL" sz="1000" dirty="0" err="1">
                <a:latin typeface="Arial" panose="020B0604020202020204" pitchFamily="34" charset="0"/>
                <a:cs typeface="Arial" panose="020B0604020202020204" pitchFamily="34" charset="0"/>
              </a:rPr>
              <a:t>toolkit</a:t>
            </a:r>
            <a:r>
              <a:rPr lang="nl-NL" sz="1000" dirty="0">
                <a:latin typeface="Arial" panose="020B0604020202020204" pitchFamily="34" charset="0"/>
                <a:cs typeface="Arial" panose="020B0604020202020204" pitchFamily="34" charset="0"/>
              </a:rPr>
              <a:t> samen up-to-date en blijven de lessen relevant.</a:t>
            </a:r>
          </a:p>
          <a:p>
            <a:endParaRPr lang="nl-NL" sz="1000" b="1"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Opmerking vanuit Kentalis:</a:t>
            </a:r>
            <a:r>
              <a:rPr lang="nl-NL" sz="1000" dirty="0">
                <a:latin typeface="Arial" panose="020B0604020202020204" pitchFamily="34" charset="0"/>
                <a:cs typeface="Arial" panose="020B0604020202020204" pitchFamily="34" charset="0"/>
              </a:rPr>
              <a:t> Vanuit Kentalis wordt er enkel gebruik gemaakt van </a:t>
            </a:r>
            <a:r>
              <a:rPr lang="nl-NL" sz="1000" dirty="0" err="1">
                <a:latin typeface="Arial" panose="020B0604020202020204" pitchFamily="34" charset="0"/>
                <a:cs typeface="Arial" panose="020B0604020202020204" pitchFamily="34" charset="0"/>
              </a:rPr>
              <a:t>Copilot</a:t>
            </a:r>
            <a:r>
              <a:rPr lang="nl-NL" sz="1000" dirty="0">
                <a:latin typeface="Arial" panose="020B0604020202020204" pitchFamily="34" charset="0"/>
                <a:cs typeface="Arial" panose="020B0604020202020204" pitchFamily="34" charset="0"/>
              </a:rPr>
              <a:t>, maar andere AI-assistenten zoals </a:t>
            </a:r>
            <a:r>
              <a:rPr lang="nl-NL" sz="1000" dirty="0" err="1">
                <a:latin typeface="Arial" panose="020B0604020202020204" pitchFamily="34" charset="0"/>
                <a:cs typeface="Arial" panose="020B0604020202020204" pitchFamily="34" charset="0"/>
              </a:rPr>
              <a:t>ChatGPT</a:t>
            </a:r>
            <a:r>
              <a:rPr lang="nl-NL" sz="1000" dirty="0">
                <a:latin typeface="Arial" panose="020B0604020202020204" pitchFamily="34" charset="0"/>
                <a:cs typeface="Arial" panose="020B0604020202020204" pitchFamily="34" charset="0"/>
              </a:rPr>
              <a:t> werken op een vergelijkbare manier en kunnen ook ingezet worden voor deze doeleinden.</a:t>
            </a:r>
          </a:p>
          <a:p>
            <a:endParaRPr lang="nl-NL" sz="10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Evaluatie van de les.</a:t>
            </a: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11</a:t>
            </a:fld>
            <a:endParaRPr lang="nl-NL"/>
          </a:p>
        </p:txBody>
      </p:sp>
    </p:spTree>
    <p:extLst>
      <p:ext uri="{BB962C8B-B14F-4D97-AF65-F5344CB8AC3E}">
        <p14:creationId xmlns:p14="http://schemas.microsoft.com/office/powerpoint/2010/main" val="193080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Kijk met de klas even terug op de vorige les. Wat is er blijven hangen?</a:t>
            </a: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Informatie voor de leerlingen</a:t>
            </a: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4</a:t>
            </a:fld>
            <a:endParaRPr lang="nl-NL"/>
          </a:p>
        </p:txBody>
      </p:sp>
    </p:spTree>
    <p:extLst>
      <p:ext uri="{BB962C8B-B14F-4D97-AF65-F5344CB8AC3E}">
        <p14:creationId xmlns:p14="http://schemas.microsoft.com/office/powerpoint/2010/main" val="307916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Informatie voor de leerlingen</a:t>
            </a:r>
          </a:p>
          <a:p>
            <a:endParaRPr lang="nl-NL" dirty="0"/>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5</a:t>
            </a:fld>
            <a:endParaRPr lang="nl-NL"/>
          </a:p>
        </p:txBody>
      </p:sp>
    </p:spTree>
    <p:extLst>
      <p:ext uri="{BB962C8B-B14F-4D97-AF65-F5344CB8AC3E}">
        <p14:creationId xmlns:p14="http://schemas.microsoft.com/office/powerpoint/2010/main" val="390508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Oefening 1: Een klacht sturen naar een webshop (begeleide </a:t>
            </a:r>
            <a:r>
              <a:rPr lang="nl-NL" b="1" dirty="0" err="1"/>
              <a:t>inoefening</a:t>
            </a:r>
            <a:r>
              <a:rPr lang="nl-NL" b="1" dirty="0"/>
              <a:t>)</a:t>
            </a:r>
          </a:p>
          <a:p>
            <a:endParaRPr lang="nl-NL" dirty="0"/>
          </a:p>
          <a:p>
            <a:r>
              <a:rPr lang="nl-NL" dirty="0"/>
              <a:t>•  Bespreek de situatie met de klas. Heeft iemand wel eens zoiets meegemaakt? Gebruik dan die situatie als voorbeeld.</a:t>
            </a:r>
          </a:p>
          <a:p>
            <a:endParaRPr lang="nl-NL" dirty="0"/>
          </a:p>
          <a:p>
            <a:r>
              <a:rPr lang="nl-NL" dirty="0"/>
              <a:t>•  Het kan knap lastig zijn om een goede, duidelijke e-mail te schrijven. een AI-assistent kan dan helpen om een mail te maken:</a:t>
            </a:r>
          </a:p>
          <a:p>
            <a:endParaRPr lang="nl-NL" dirty="0"/>
          </a:p>
          <a:p>
            <a:r>
              <a:rPr lang="nl-NL" dirty="0"/>
              <a:t>	- </a:t>
            </a:r>
            <a:r>
              <a:rPr lang="nl-NL" b="1" dirty="0"/>
              <a:t>Duidelijk te vertellen wat er mis is:</a:t>
            </a:r>
            <a:r>
              <a:rPr lang="nl-NL" dirty="0"/>
              <a:t> Bijvoorbeeld om goed uit te leggen dat het product kapot is en wat er precies kapot is.</a:t>
            </a:r>
          </a:p>
          <a:p>
            <a:r>
              <a:rPr lang="nl-NL" dirty="0"/>
              <a:t>	- </a:t>
            </a:r>
            <a:r>
              <a:rPr lang="nl-NL" b="1" dirty="0"/>
              <a:t>De juiste woorden te kiezen: </a:t>
            </a:r>
            <a:r>
              <a:rPr lang="nl-NL" dirty="0"/>
              <a:t>Soms is het moeilijk om woorden te vinden die precies vertellen wat je bedoelt.</a:t>
            </a:r>
          </a:p>
          <a:p>
            <a:r>
              <a:rPr lang="nl-NL" dirty="0"/>
              <a:t>	- </a:t>
            </a:r>
            <a:r>
              <a:rPr lang="nl-NL" b="1" dirty="0"/>
              <a:t>Een nette en beleefde toon te gebruiken:</a:t>
            </a:r>
            <a:r>
              <a:rPr lang="nl-NL" dirty="0"/>
              <a:t> Het kan lastig zijn om een e-mail zo te schrijven dat hij beleefd overkomt, zonder dat het boos of 	   onvriendelijk klinkt.</a:t>
            </a:r>
          </a:p>
          <a:p>
            <a:r>
              <a:rPr lang="nl-NL" dirty="0"/>
              <a:t>	- </a:t>
            </a:r>
            <a:r>
              <a:rPr lang="nl-NL" b="1" dirty="0"/>
              <a:t>Zinnen goed te bouwen:</a:t>
            </a:r>
            <a:r>
              <a:rPr lang="nl-NL" dirty="0"/>
              <a:t> Lange of ingewikkelde zinnen kunnen moeilijk te begrijpen of te schrijven zijn.</a:t>
            </a:r>
          </a:p>
          <a:p>
            <a:r>
              <a:rPr lang="nl-NL" dirty="0"/>
              <a:t>	- </a:t>
            </a:r>
            <a:r>
              <a:rPr lang="nl-NL" b="1" dirty="0"/>
              <a:t>Overzichtelijk te schrijven:</a:t>
            </a:r>
            <a:r>
              <a:rPr lang="nl-NL" dirty="0"/>
              <a:t> Een e-mail duidelijk opbouwen, zodat de lezer meteen begrijpt waar het over gaat, kan uitdagend zijn.</a:t>
            </a:r>
          </a:p>
          <a:p>
            <a:endParaRPr lang="nl-NL" dirty="0"/>
          </a:p>
          <a:p>
            <a:r>
              <a:rPr lang="nl-NL" dirty="0"/>
              <a:t>een AI-assistent helpt om dit soort dingen makkelijker te maken en ervoor te zorgen dat de boodschap goed overkomt en je zelf minder moeite hoeft te doen om de juiste woorden te vinden. Ook helpt het om de mail netjes en beleefd te maken, wat soms moeilijk kan zijn als je met taal worstelt.</a:t>
            </a:r>
          </a:p>
          <a:p>
            <a:endParaRPr lang="nl-NL" dirty="0"/>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6</a:t>
            </a:fld>
            <a:endParaRPr lang="nl-NL"/>
          </a:p>
        </p:txBody>
      </p:sp>
    </p:spTree>
    <p:extLst>
      <p:ext uri="{BB962C8B-B14F-4D97-AF65-F5344CB8AC3E}">
        <p14:creationId xmlns:p14="http://schemas.microsoft.com/office/powerpoint/2010/main" val="379355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B3AD0-04A9-00C7-66FD-8938D0CB7B8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6495B9-416D-7232-3E21-FDDB579914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6CF91C-3018-9FA2-6FBD-73949FB7FD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5E35896-45FD-698C-B45C-4B273BEE9517}"/>
              </a:ext>
            </a:extLst>
          </p:cNvPr>
          <p:cNvSpPr>
            <a:spLocks noGrp="1"/>
          </p:cNvSpPr>
          <p:nvPr>
            <p:ph type="sldNum" sz="quarter" idx="5"/>
          </p:nvPr>
        </p:nvSpPr>
        <p:spPr/>
        <p:txBody>
          <a:bodyPr/>
          <a:lstStyle/>
          <a:p>
            <a:fld id="{B6FAF9E8-ECA1-4694-845E-5446FECFF7F6}" type="slidenum">
              <a:rPr lang="nl-NL" smtClean="0"/>
              <a:t>7</a:t>
            </a:fld>
            <a:endParaRPr lang="nl-NL"/>
          </a:p>
        </p:txBody>
      </p:sp>
    </p:spTree>
    <p:extLst>
      <p:ext uri="{BB962C8B-B14F-4D97-AF65-F5344CB8AC3E}">
        <p14:creationId xmlns:p14="http://schemas.microsoft.com/office/powerpoint/2010/main" val="266191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AB19A-B8E5-6843-46E5-0D22E7BEA4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B853A3-EE79-13D0-9380-028F8D4058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355733-F779-2555-1F58-8987307D4C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de leerling meekijken hoe je de prompt typt in </a:t>
            </a:r>
            <a:r>
              <a:rPr lang="nl-NL" dirty="0" err="1"/>
              <a:t>Copilot</a:t>
            </a:r>
            <a:r>
              <a:rPr lang="nl-NL" dirty="0"/>
              <a:t>. (begeleide </a:t>
            </a:r>
            <a:r>
              <a:rPr lang="nl-NL" dirty="0" err="1"/>
              <a:t>inoefening</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Zeg wat er is gebeurd: </a:t>
            </a:r>
            <a:r>
              <a:rPr lang="nl-NL" dirty="0"/>
              <a:t>ik heb een bluetooth speaker besteld, maar hij is kapot bezorgd.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Geef een voorbeeld: </a:t>
            </a:r>
            <a:r>
              <a:rPr lang="nl-NL" dirty="0"/>
              <a:t>Er zit een scheur in de speaker.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Stel een duidelijke vraag:</a:t>
            </a:r>
            <a:r>
              <a:rPr lang="nl-NL" sz="1200" dirty="0"/>
              <a:t> </a:t>
            </a:r>
            <a:r>
              <a:rPr lang="nl-NL" dirty="0"/>
              <a:t>Wat moet ik nu doen?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Wat wil je dat de AI-assistent doet en met welke toon: </a:t>
            </a:r>
            <a:r>
              <a:rPr lang="nl-NL" dirty="0"/>
              <a:t>schrijf een vriendelijke e-mail  met makkelijke woorden aan bol.com </a:t>
            </a:r>
          </a:p>
          <a:p>
            <a:endParaRPr lang="nl-NL" dirty="0"/>
          </a:p>
        </p:txBody>
      </p:sp>
      <p:sp>
        <p:nvSpPr>
          <p:cNvPr id="4" name="Tijdelijke aanduiding voor dianummer 3">
            <a:extLst>
              <a:ext uri="{FF2B5EF4-FFF2-40B4-BE49-F238E27FC236}">
                <a16:creationId xmlns:a16="http://schemas.microsoft.com/office/drawing/2014/main" id="{A2555C11-69F0-F593-F5D4-5F932EAF2D1F}"/>
              </a:ext>
            </a:extLst>
          </p:cNvPr>
          <p:cNvSpPr>
            <a:spLocks noGrp="1"/>
          </p:cNvSpPr>
          <p:nvPr>
            <p:ph type="sldNum" sz="quarter" idx="5"/>
          </p:nvPr>
        </p:nvSpPr>
        <p:spPr/>
        <p:txBody>
          <a:bodyPr/>
          <a:lstStyle/>
          <a:p>
            <a:fld id="{B6FAF9E8-ECA1-4694-845E-5446FECFF7F6}" type="slidenum">
              <a:rPr lang="nl-NL" smtClean="0"/>
              <a:t>8</a:t>
            </a:fld>
            <a:endParaRPr lang="nl-NL"/>
          </a:p>
        </p:txBody>
      </p:sp>
    </p:spTree>
    <p:extLst>
      <p:ext uri="{BB962C8B-B14F-4D97-AF65-F5344CB8AC3E}">
        <p14:creationId xmlns:p14="http://schemas.microsoft.com/office/powerpoint/2010/main" val="73002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919A6-5800-CA50-F8E2-53449AB6EC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1075B3-DB30-FE51-3F1D-5D1AA1842D1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062382-155B-4709-5C0B-E25B621EB3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de leerling nu zelf een prompt schrijven in een AI-assistent en laat ze de mail aan jou mailen.</a:t>
            </a:r>
          </a:p>
        </p:txBody>
      </p:sp>
      <p:sp>
        <p:nvSpPr>
          <p:cNvPr id="4" name="Tijdelijke aanduiding voor dianummer 3">
            <a:extLst>
              <a:ext uri="{FF2B5EF4-FFF2-40B4-BE49-F238E27FC236}">
                <a16:creationId xmlns:a16="http://schemas.microsoft.com/office/drawing/2014/main" id="{1A5F060F-2F64-7BF0-CC63-FB6179E9D82A}"/>
              </a:ext>
            </a:extLst>
          </p:cNvPr>
          <p:cNvSpPr>
            <a:spLocks noGrp="1"/>
          </p:cNvSpPr>
          <p:nvPr>
            <p:ph type="sldNum" sz="quarter" idx="5"/>
          </p:nvPr>
        </p:nvSpPr>
        <p:spPr/>
        <p:txBody>
          <a:bodyPr/>
          <a:lstStyle/>
          <a:p>
            <a:fld id="{B6FAF9E8-ECA1-4694-845E-5446FECFF7F6}" type="slidenum">
              <a:rPr lang="nl-NL" smtClean="0"/>
              <a:t>9</a:t>
            </a:fld>
            <a:endParaRPr lang="nl-NL"/>
          </a:p>
        </p:txBody>
      </p:sp>
    </p:spTree>
    <p:extLst>
      <p:ext uri="{BB962C8B-B14F-4D97-AF65-F5344CB8AC3E}">
        <p14:creationId xmlns:p14="http://schemas.microsoft.com/office/powerpoint/2010/main" val="205889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300F7-6543-ED80-7440-13F8DC9567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2EDF5A-7C68-8ADE-1D17-499B1807CF2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F80EDF8-2746-6155-2AB9-82AEB4BE060A}"/>
              </a:ext>
            </a:extLst>
          </p:cNvPr>
          <p:cNvSpPr>
            <a:spLocks noGrp="1"/>
          </p:cNvSpPr>
          <p:nvPr>
            <p:ph type="body" idx="1"/>
          </p:nvPr>
        </p:nvSpPr>
        <p:spPr/>
        <p:txBody>
          <a:bodyPr/>
          <a:lstStyle/>
          <a:p>
            <a:r>
              <a:rPr lang="nl-NL" dirty="0"/>
              <a:t>Zelfstandig werken</a:t>
            </a:r>
          </a:p>
        </p:txBody>
      </p:sp>
      <p:sp>
        <p:nvSpPr>
          <p:cNvPr id="4" name="Tijdelijke aanduiding voor dianummer 3">
            <a:extLst>
              <a:ext uri="{FF2B5EF4-FFF2-40B4-BE49-F238E27FC236}">
                <a16:creationId xmlns:a16="http://schemas.microsoft.com/office/drawing/2014/main" id="{91C31B7D-5B1D-3604-05D2-E7A3882414C1}"/>
              </a:ext>
            </a:extLst>
          </p:cNvPr>
          <p:cNvSpPr>
            <a:spLocks noGrp="1"/>
          </p:cNvSpPr>
          <p:nvPr>
            <p:ph type="sldNum" sz="quarter" idx="5"/>
          </p:nvPr>
        </p:nvSpPr>
        <p:spPr/>
        <p:txBody>
          <a:bodyPr/>
          <a:lstStyle/>
          <a:p>
            <a:fld id="{B6FAF9E8-ECA1-4694-845E-5446FECFF7F6}" type="slidenum">
              <a:rPr lang="nl-NL" smtClean="0"/>
              <a:t>10</a:t>
            </a:fld>
            <a:endParaRPr lang="nl-NL"/>
          </a:p>
        </p:txBody>
      </p:sp>
    </p:spTree>
    <p:extLst>
      <p:ext uri="{BB962C8B-B14F-4D97-AF65-F5344CB8AC3E}">
        <p14:creationId xmlns:p14="http://schemas.microsoft.com/office/powerpoint/2010/main" val="230534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62445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9767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97066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122629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2445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930913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45191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5392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9568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89102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8852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29757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97255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07816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48558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4900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07000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05694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2901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72453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56445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59319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18-11-2024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16530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18-11-2024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5469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copilot.microsoft.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597779" y="750028"/>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98822" y="1615542"/>
            <a:ext cx="4233673" cy="3508908"/>
          </a:xfrm>
        </p:spPr>
        <p:txBody>
          <a:bodyPr/>
          <a:lstStyle/>
          <a:p>
            <a:pPr algn="ctr"/>
            <a:r>
              <a:rPr lang="nl-NL" cap="none" dirty="0">
                <a:solidFill>
                  <a:schemeClr val="bg1"/>
                </a:solidFill>
              </a:rPr>
              <a:t>Mijn </a:t>
            </a:r>
            <a:r>
              <a:rPr lang="nl-NL" cap="none" dirty="0" err="1">
                <a:solidFill>
                  <a:schemeClr val="bg1"/>
                </a:solidFill>
              </a:rPr>
              <a:t>toolkit</a:t>
            </a:r>
            <a:endParaRPr lang="nl-NL" dirty="0">
              <a:solidFill>
                <a:schemeClr val="bg1"/>
              </a:solidFill>
            </a:endParaRPr>
          </a:p>
          <a:p>
            <a:endParaRPr lang="nl-NL" sz="2000" cap="none" dirty="0"/>
          </a:p>
        </p:txBody>
      </p:sp>
      <p:sp>
        <p:nvSpPr>
          <p:cNvPr id="6" name="Tekstvak 5">
            <a:extLst>
              <a:ext uri="{FF2B5EF4-FFF2-40B4-BE49-F238E27FC236}">
                <a16:creationId xmlns:a16="http://schemas.microsoft.com/office/drawing/2014/main" id="{2470DD87-CCB7-7969-70B2-B8AA24C11366}"/>
              </a:ext>
            </a:extLst>
          </p:cNvPr>
          <p:cNvSpPr txBox="1"/>
          <p:nvPr/>
        </p:nvSpPr>
        <p:spPr>
          <a:xfrm>
            <a:off x="1779505" y="4265956"/>
            <a:ext cx="3272306" cy="1477328"/>
          </a:xfrm>
          <a:prstGeom prst="rect">
            <a:avLst/>
          </a:prstGeom>
          <a:noFill/>
        </p:spPr>
        <p:txBody>
          <a:bodyPr wrap="none" rtlCol="0">
            <a:spAutoFit/>
          </a:bodyPr>
          <a:lstStyle/>
          <a:p>
            <a:pPr algn="ctr"/>
            <a:r>
              <a:rPr lang="nl-NL" sz="6600" b="1" dirty="0">
                <a:solidFill>
                  <a:schemeClr val="bg1"/>
                </a:solidFill>
              </a:rPr>
              <a:t>AI</a:t>
            </a:r>
            <a:endParaRPr lang="nl-NL" sz="2400" b="1" dirty="0">
              <a:solidFill>
                <a:schemeClr val="bg1"/>
              </a:solidFill>
            </a:endParaRPr>
          </a:p>
          <a:p>
            <a:pPr algn="ctr"/>
            <a:r>
              <a:rPr lang="nl-NL" sz="2400" dirty="0" err="1">
                <a:solidFill>
                  <a:schemeClr val="bg1"/>
                </a:solidFill>
              </a:rPr>
              <a:t>Artificial</a:t>
            </a:r>
            <a:r>
              <a:rPr lang="nl-NL" sz="2400" dirty="0">
                <a:solidFill>
                  <a:schemeClr val="bg1"/>
                </a:solidFill>
              </a:rPr>
              <a:t> Intelligence</a:t>
            </a:r>
          </a:p>
        </p:txBody>
      </p:sp>
      <p:pic>
        <p:nvPicPr>
          <p:cNvPr id="8" name="Afbeelding 7">
            <a:extLst>
              <a:ext uri="{FF2B5EF4-FFF2-40B4-BE49-F238E27FC236}">
                <a16:creationId xmlns:a16="http://schemas.microsoft.com/office/drawing/2014/main" id="{D071DD31-A507-751D-7784-2F0C89A8141F}"/>
              </a:ext>
            </a:extLst>
          </p:cNvPr>
          <p:cNvPicPr>
            <a:picLocks noChangeAspect="1"/>
          </p:cNvPicPr>
          <p:nvPr/>
        </p:nvPicPr>
        <p:blipFill>
          <a:blip r:embed="rId3"/>
          <a:stretch>
            <a:fillRect/>
          </a:stretch>
        </p:blipFill>
        <p:spPr>
          <a:xfrm>
            <a:off x="8386573" y="2147120"/>
            <a:ext cx="2857500" cy="2857500"/>
          </a:xfrm>
          <a:prstGeom prst="rect">
            <a:avLst/>
          </a:prstGeom>
        </p:spPr>
      </p:pic>
    </p:spTree>
    <p:extLst>
      <p:ext uri="{BB962C8B-B14F-4D97-AF65-F5344CB8AC3E}">
        <p14:creationId xmlns:p14="http://schemas.microsoft.com/office/powerpoint/2010/main" val="139687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2C640-08BC-4B57-3711-1903DA4CFD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729CB7-BC42-F268-4A32-3FAFF69C719D}"/>
              </a:ext>
            </a:extLst>
          </p:cNvPr>
          <p:cNvSpPr>
            <a:spLocks noGrp="1"/>
          </p:cNvSpPr>
          <p:nvPr>
            <p:ph type="title"/>
          </p:nvPr>
        </p:nvSpPr>
        <p:spPr>
          <a:xfrm>
            <a:off x="965200" y="327025"/>
            <a:ext cx="11061700" cy="1247775"/>
          </a:xfrm>
        </p:spPr>
        <p:txBody>
          <a:bodyPr>
            <a:normAutofit/>
          </a:bodyPr>
          <a:lstStyle/>
          <a:p>
            <a:r>
              <a:rPr lang="nl-NL" sz="3200" b="1" i="0" dirty="0"/>
              <a:t>Tips voor het maken van een PROMPT </a:t>
            </a:r>
            <a:r>
              <a:rPr lang="nl-NL" sz="2000" i="0" dirty="0"/>
              <a:t>(= opdracht)</a:t>
            </a:r>
            <a:endParaRPr lang="nl-NL" sz="4400" i="0" dirty="0"/>
          </a:p>
        </p:txBody>
      </p:sp>
      <p:sp>
        <p:nvSpPr>
          <p:cNvPr id="3" name="Tijdelijke aanduiding voor inhoud 2">
            <a:extLst>
              <a:ext uri="{FF2B5EF4-FFF2-40B4-BE49-F238E27FC236}">
                <a16:creationId xmlns:a16="http://schemas.microsoft.com/office/drawing/2014/main" id="{9CBF6C3B-9E18-E83E-AFB9-21D7E3112424}"/>
              </a:ext>
            </a:extLst>
          </p:cNvPr>
          <p:cNvSpPr>
            <a:spLocks noGrp="1"/>
          </p:cNvSpPr>
          <p:nvPr>
            <p:ph idx="1"/>
          </p:nvPr>
        </p:nvSpPr>
        <p:spPr/>
        <p:txBody>
          <a:bodyPr>
            <a:normAutofit fontScale="85000" lnSpcReduction="20000"/>
          </a:bodyPr>
          <a:lstStyle/>
          <a:p>
            <a:r>
              <a:rPr lang="nl-NL" sz="2300" b="1" dirty="0"/>
              <a:t>Zeg wat er is gebeurd:</a:t>
            </a:r>
          </a:p>
          <a:p>
            <a:pPr marL="0" indent="0">
              <a:buNone/>
            </a:pPr>
            <a:r>
              <a:rPr lang="nl-NL" sz="2300" dirty="0">
                <a:solidFill>
                  <a:schemeClr val="bg1">
                    <a:lumMod val="75000"/>
                  </a:schemeClr>
                </a:solidFill>
              </a:rPr>
              <a:t>   &gt; ik heb een bluetooth speaker besteld, maar hij is kapot bezorgd.</a:t>
            </a:r>
          </a:p>
          <a:p>
            <a:endParaRPr lang="nl-NL" sz="2300" b="1" dirty="0"/>
          </a:p>
          <a:p>
            <a:r>
              <a:rPr lang="nl-NL" sz="2300" b="1" dirty="0"/>
              <a:t>Geef een voorbeeld:</a:t>
            </a:r>
          </a:p>
          <a:p>
            <a:pPr marL="0" indent="0">
              <a:buNone/>
            </a:pPr>
            <a:r>
              <a:rPr lang="nl-NL" sz="2300" dirty="0">
                <a:solidFill>
                  <a:schemeClr val="bg1">
                    <a:lumMod val="75000"/>
                  </a:schemeClr>
                </a:solidFill>
              </a:rPr>
              <a:t>   &gt; Er zit een scheur in de speaker</a:t>
            </a:r>
          </a:p>
          <a:p>
            <a:endParaRPr lang="nl-NL" sz="2300" b="1" dirty="0"/>
          </a:p>
          <a:p>
            <a:r>
              <a:rPr lang="nl-NL" sz="2300" b="1" dirty="0"/>
              <a:t>Stel een duidelijke vraag:</a:t>
            </a:r>
            <a:r>
              <a:rPr lang="nl-NL" sz="2300" dirty="0"/>
              <a:t> </a:t>
            </a:r>
          </a:p>
          <a:p>
            <a:pPr marL="0" indent="0">
              <a:buNone/>
            </a:pPr>
            <a:r>
              <a:rPr lang="nl-NL" sz="2300" dirty="0">
                <a:solidFill>
                  <a:schemeClr val="bg1">
                    <a:lumMod val="75000"/>
                  </a:schemeClr>
                </a:solidFill>
              </a:rPr>
              <a:t>   &gt; Wat moet ik nu doen? </a:t>
            </a:r>
          </a:p>
          <a:p>
            <a:pPr marL="0" indent="0">
              <a:buNone/>
            </a:pPr>
            <a:endParaRPr lang="nl-NL" sz="2300" b="1" dirty="0"/>
          </a:p>
          <a:p>
            <a:r>
              <a:rPr lang="nl-NL" sz="2300" b="1" dirty="0"/>
              <a:t>Wat wil je dat de AI-assistent doet en met welke toon:</a:t>
            </a:r>
          </a:p>
          <a:p>
            <a:pPr marL="0" indent="0">
              <a:buNone/>
            </a:pPr>
            <a:r>
              <a:rPr lang="nl-NL" sz="2300" dirty="0">
                <a:solidFill>
                  <a:schemeClr val="bg1">
                    <a:lumMod val="75000"/>
                  </a:schemeClr>
                </a:solidFill>
              </a:rPr>
              <a:t>   &gt; schrijf een vriendelijke e-mail met makkelijke woorden </a:t>
            </a:r>
          </a:p>
          <a:p>
            <a:pPr marL="457200" lvl="1" indent="0">
              <a:buNone/>
            </a:pPr>
            <a:endParaRPr lang="nl-NL" dirty="0"/>
          </a:p>
          <a:p>
            <a:endParaRPr lang="nl-NL" dirty="0"/>
          </a:p>
          <a:p>
            <a:endParaRPr lang="nl-NL" dirty="0"/>
          </a:p>
        </p:txBody>
      </p:sp>
      <p:pic>
        <p:nvPicPr>
          <p:cNvPr id="5" name="Afbeelding 4" descr="Afbeelding met clipart, Graphics, emoticon, tekenfilm&#10;&#10;Automatisch gegenereerde beschrijving">
            <a:extLst>
              <a:ext uri="{FF2B5EF4-FFF2-40B4-BE49-F238E27FC236}">
                <a16:creationId xmlns:a16="http://schemas.microsoft.com/office/drawing/2014/main" id="{C58E5C77-3201-E486-FE56-01FCD8D60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0" y="3206115"/>
            <a:ext cx="3425062" cy="2055038"/>
          </a:xfrm>
          <a:prstGeom prst="rect">
            <a:avLst/>
          </a:prstGeom>
        </p:spPr>
      </p:pic>
    </p:spTree>
    <p:extLst>
      <p:ext uri="{BB962C8B-B14F-4D97-AF65-F5344CB8AC3E}">
        <p14:creationId xmlns:p14="http://schemas.microsoft.com/office/powerpoint/2010/main" val="216340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FC0DC-377D-EC5D-4BFC-738D5F0F238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2D7E0EC-3DC2-D559-22F5-63354C12EABE}"/>
              </a:ext>
            </a:extLst>
          </p:cNvPr>
          <p:cNvSpPr>
            <a:spLocks noGrp="1"/>
          </p:cNvSpPr>
          <p:nvPr>
            <p:ph type="title"/>
          </p:nvPr>
        </p:nvSpPr>
        <p:spPr>
          <a:xfrm>
            <a:off x="838200" y="441226"/>
            <a:ext cx="10515600" cy="1249462"/>
          </a:xfrm>
        </p:spPr>
        <p:txBody>
          <a:bodyPr/>
          <a:lstStyle/>
          <a:p>
            <a:r>
              <a:rPr lang="nl-NL" b="1" i="0" dirty="0"/>
              <a:t>Hoe is het gegaan?</a:t>
            </a:r>
          </a:p>
        </p:txBody>
      </p:sp>
      <p:sp>
        <p:nvSpPr>
          <p:cNvPr id="6" name="Rectangle 1">
            <a:extLst>
              <a:ext uri="{FF2B5EF4-FFF2-40B4-BE49-F238E27FC236}">
                <a16:creationId xmlns:a16="http://schemas.microsoft.com/office/drawing/2014/main" id="{435DB234-2297-869C-5CBE-F64C3C4190FD}"/>
              </a:ext>
            </a:extLst>
          </p:cNvPr>
          <p:cNvSpPr>
            <a:spLocks noGrp="1" noChangeArrowheads="1"/>
          </p:cNvSpPr>
          <p:nvPr>
            <p:ph idx="1"/>
          </p:nvPr>
        </p:nvSpPr>
        <p:spPr bwMode="auto">
          <a:xfrm>
            <a:off x="838200" y="2440176"/>
            <a:ext cx="10109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812800" lvl="0" indent="-812800" eaLnBrk="0" fontAlgn="base" hangingPunct="0">
              <a:lnSpc>
                <a:spcPct val="150000"/>
              </a:lnSpc>
              <a:spcBef>
                <a:spcPct val="0"/>
              </a:spcBef>
              <a:spcAft>
                <a:spcPct val="0"/>
              </a:spcAft>
              <a:buFont typeface="Wingdings" panose="05000000000000000000" pitchFamily="2" charset="2"/>
              <a:buChar char="ü"/>
            </a:pPr>
            <a:r>
              <a:rPr lang="nl-NL" altLang="nl-NL" sz="2400" dirty="0"/>
              <a:t>Is het gelukt om een duidelijk bericht te laten schrijven door de AI-assistent?</a:t>
            </a:r>
          </a:p>
          <a:p>
            <a:pPr marL="812800" lvl="0" indent="-81280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800" lvl="0" indent="-812800" eaLnBrk="0" fontAlgn="base" hangingPunct="0">
              <a:lnSpc>
                <a:spcPct val="150000"/>
              </a:lnSpc>
              <a:spcBef>
                <a:spcPct val="0"/>
              </a:spcBef>
              <a:spcAft>
                <a:spcPct val="0"/>
              </a:spcAft>
              <a:buFont typeface="Wingdings" panose="05000000000000000000" pitchFamily="2" charset="2"/>
              <a:buChar char="ü"/>
            </a:pPr>
            <a:r>
              <a:rPr lang="nl-NL" altLang="nl-NL" sz="2400" dirty="0"/>
              <a:t>Ga je vaker gebruik maken van AI als je een bericht moet maken?</a:t>
            </a:r>
          </a:p>
        </p:txBody>
      </p:sp>
      <p:pic>
        <p:nvPicPr>
          <p:cNvPr id="3" name="Afbeelding 2" descr="Afbeelding met clipart, Graphics, emoticon, tekenfilm&#10;&#10;Automatisch gegenereerde beschrijving">
            <a:extLst>
              <a:ext uri="{FF2B5EF4-FFF2-40B4-BE49-F238E27FC236}">
                <a16:creationId xmlns:a16="http://schemas.microsoft.com/office/drawing/2014/main" id="{A80A16B2-48F6-75D8-6F9E-475462ED1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725" y="4996102"/>
            <a:ext cx="2367786" cy="1420672"/>
          </a:xfrm>
          <a:prstGeom prst="rect">
            <a:avLst/>
          </a:prstGeom>
        </p:spPr>
      </p:pic>
    </p:spTree>
    <p:extLst>
      <p:ext uri="{BB962C8B-B14F-4D97-AF65-F5344CB8AC3E}">
        <p14:creationId xmlns:p14="http://schemas.microsoft.com/office/powerpoint/2010/main" val="319355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01647" y="965631"/>
            <a:ext cx="2125179" cy="2105277"/>
          </a:xfrm>
        </p:spPr>
        <p:txBody>
          <a:bodyPr/>
          <a:lstStyle/>
          <a:p>
            <a:r>
              <a:rPr lang="nl-NL" sz="3000"/>
              <a:t>Terugblik</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15264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CCA01A-E277-2848-1F56-99F5C052566D}"/>
              </a:ext>
            </a:extLst>
          </p:cNvPr>
          <p:cNvSpPr>
            <a:spLocks noGrp="1"/>
          </p:cNvSpPr>
          <p:nvPr>
            <p:ph type="title"/>
          </p:nvPr>
        </p:nvSpPr>
        <p:spPr>
          <a:xfrm>
            <a:off x="838200" y="441226"/>
            <a:ext cx="10515600" cy="1249462"/>
          </a:xfrm>
        </p:spPr>
        <p:txBody>
          <a:bodyPr/>
          <a:lstStyle/>
          <a:p>
            <a:r>
              <a:rPr lang="nl-NL" b="1" i="0" dirty="0"/>
              <a:t>Aan het einde van deze les kun je…</a:t>
            </a:r>
          </a:p>
        </p:txBody>
      </p:sp>
      <p:sp>
        <p:nvSpPr>
          <p:cNvPr id="6" name="Rectangle 1">
            <a:extLst>
              <a:ext uri="{FF2B5EF4-FFF2-40B4-BE49-F238E27FC236}">
                <a16:creationId xmlns:a16="http://schemas.microsoft.com/office/drawing/2014/main" id="{9C917014-5D63-C01A-7456-5D9FF1353D7C}"/>
              </a:ext>
            </a:extLst>
          </p:cNvPr>
          <p:cNvSpPr>
            <a:spLocks noGrp="1" noChangeArrowheads="1"/>
          </p:cNvSpPr>
          <p:nvPr>
            <p:ph idx="1"/>
          </p:nvPr>
        </p:nvSpPr>
        <p:spPr bwMode="auto">
          <a:xfrm>
            <a:off x="838200" y="2123415"/>
            <a:ext cx="68056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812800" marR="0" lvl="0" indent="-8128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nl-NL" altLang="nl-NL" sz="2400" b="0" i="0" u="none" strike="noStrike" cap="none" normalizeH="0" baseline="0" dirty="0">
                <a:ln>
                  <a:noFill/>
                </a:ln>
                <a:solidFill>
                  <a:schemeClr val="tx1"/>
                </a:solidFill>
                <a:effectLst/>
              </a:rPr>
              <a:t>Een duidelijke opdracht geven aan een AI-assistent.</a:t>
            </a:r>
          </a:p>
          <a:p>
            <a:pPr marL="812800" marR="0" lvl="0" indent="-8128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endParaRPr lang="nl-NL" altLang="nl-NL" sz="2400" dirty="0"/>
          </a:p>
          <a:p>
            <a:pPr marL="812800" marR="0" lvl="0" indent="-8128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endParaRPr lang="nl-NL" altLang="nl-NL" sz="2400" dirty="0"/>
          </a:p>
          <a:p>
            <a:pPr marL="812800" lvl="0" indent="-812800" eaLnBrk="0" fontAlgn="base" hangingPunct="0">
              <a:lnSpc>
                <a:spcPct val="150000"/>
              </a:lnSpc>
              <a:spcBef>
                <a:spcPct val="0"/>
              </a:spcBef>
              <a:spcAft>
                <a:spcPct val="0"/>
              </a:spcAft>
              <a:buFont typeface="Wingdings" panose="05000000000000000000" pitchFamily="2" charset="2"/>
              <a:buChar char="ü"/>
            </a:pPr>
            <a:r>
              <a:rPr kumimoji="0" lang="nl-NL" altLang="nl-NL" sz="2400" b="0" i="0" u="none" strike="noStrike" cap="none" normalizeH="0" baseline="0" dirty="0">
                <a:ln>
                  <a:noFill/>
                </a:ln>
                <a:solidFill>
                  <a:schemeClr val="tx1"/>
                </a:solidFill>
                <a:effectLst/>
              </a:rPr>
              <a:t>Een e-mail of brief maken met </a:t>
            </a:r>
            <a:r>
              <a:rPr lang="nl-NL" altLang="nl-NL" sz="2400" dirty="0"/>
              <a:t>AI-assistent</a:t>
            </a:r>
            <a:r>
              <a:rPr kumimoji="0" lang="nl-NL" altLang="nl-NL" sz="2400" b="0" i="0" u="none" strike="noStrike" cap="none" normalizeH="0" baseline="0" dirty="0">
                <a:ln>
                  <a:noFill/>
                </a:ln>
                <a:solidFill>
                  <a:schemeClr val="tx1"/>
                </a:solidFill>
                <a:effectLst/>
              </a:rPr>
              <a:t>.</a:t>
            </a:r>
          </a:p>
          <a:p>
            <a:pPr marL="812800" marR="0" lvl="0" indent="-8128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endParaRPr lang="nl-NL" altLang="nl-NL" sz="2400" dirty="0"/>
          </a:p>
        </p:txBody>
      </p:sp>
      <p:pic>
        <p:nvPicPr>
          <p:cNvPr id="3" name="Afbeelding 2">
            <a:extLst>
              <a:ext uri="{FF2B5EF4-FFF2-40B4-BE49-F238E27FC236}">
                <a16:creationId xmlns:a16="http://schemas.microsoft.com/office/drawing/2014/main" id="{8EB498D8-B1AF-8BA5-4CCC-F38CBA228A61}"/>
              </a:ext>
            </a:extLst>
          </p:cNvPr>
          <p:cNvPicPr>
            <a:picLocks noChangeAspect="1"/>
          </p:cNvPicPr>
          <p:nvPr/>
        </p:nvPicPr>
        <p:blipFill>
          <a:blip r:embed="rId2"/>
          <a:stretch>
            <a:fillRect/>
          </a:stretch>
        </p:blipFill>
        <p:spPr>
          <a:xfrm>
            <a:off x="8486775" y="2209254"/>
            <a:ext cx="3238499" cy="3238499"/>
          </a:xfrm>
          <a:prstGeom prst="rect">
            <a:avLst/>
          </a:prstGeom>
        </p:spPr>
      </p:pic>
    </p:spTree>
    <p:extLst>
      <p:ext uri="{BB962C8B-B14F-4D97-AF65-F5344CB8AC3E}">
        <p14:creationId xmlns:p14="http://schemas.microsoft.com/office/powerpoint/2010/main" val="402757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5FA801-61F6-DA26-62A5-A29037F869CF}"/>
              </a:ext>
            </a:extLst>
          </p:cNvPr>
          <p:cNvSpPr>
            <a:spLocks noGrp="1"/>
          </p:cNvSpPr>
          <p:nvPr>
            <p:ph sz="quarter" idx="13"/>
          </p:nvPr>
        </p:nvSpPr>
        <p:spPr/>
        <p:txBody>
          <a:bodyPr>
            <a:normAutofit/>
          </a:bodyPr>
          <a:lstStyle/>
          <a:p>
            <a:r>
              <a:rPr lang="nl-NL" sz="2400" b="1" dirty="0"/>
              <a:t>Een online programma dat je helpt met:</a:t>
            </a:r>
          </a:p>
          <a:p>
            <a:endParaRPr lang="nl-NL" sz="2400" dirty="0"/>
          </a:p>
          <a:p>
            <a:pPr marL="285750" indent="-285750">
              <a:buFont typeface="Arial" panose="020B0604020202020204" pitchFamily="34" charset="0"/>
              <a:buChar char="•"/>
            </a:pPr>
            <a:r>
              <a:rPr lang="nl-NL" sz="2400" dirty="0"/>
              <a:t>Vragen beantwoorden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Teksten maken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moeilijke dingen in makkelijke taal uitleggen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Informatie geven</a:t>
            </a:r>
          </a:p>
        </p:txBody>
      </p:sp>
      <p:sp>
        <p:nvSpPr>
          <p:cNvPr id="2" name="Tekstvak 1">
            <a:extLst>
              <a:ext uri="{FF2B5EF4-FFF2-40B4-BE49-F238E27FC236}">
                <a16:creationId xmlns:a16="http://schemas.microsoft.com/office/drawing/2014/main" id="{3FF065DE-93CA-63B2-F4A6-7724C764D49C}"/>
              </a:ext>
            </a:extLst>
          </p:cNvPr>
          <p:cNvSpPr txBox="1"/>
          <p:nvPr/>
        </p:nvSpPr>
        <p:spPr>
          <a:xfrm>
            <a:off x="1376275" y="3044279"/>
            <a:ext cx="4079963" cy="769441"/>
          </a:xfrm>
          <a:prstGeom prst="rect">
            <a:avLst/>
          </a:prstGeom>
          <a:noFill/>
        </p:spPr>
        <p:txBody>
          <a:bodyPr wrap="none" rtlCol="0">
            <a:spAutoFit/>
          </a:bodyPr>
          <a:lstStyle/>
          <a:p>
            <a:r>
              <a:rPr kumimoji="0" lang="nl-NL" altLang="nl-NL" sz="4400" b="1" i="0" u="none" strike="noStrike" cap="none" normalizeH="0" baseline="0" dirty="0">
                <a:ln>
                  <a:noFill/>
                </a:ln>
                <a:solidFill>
                  <a:schemeClr val="bg1"/>
                </a:solidFill>
                <a:effectLst/>
                <a:latin typeface="+mj-lt"/>
              </a:rPr>
              <a:t>AI-assistent</a:t>
            </a:r>
            <a:endParaRPr lang="nl-NL" sz="4400" b="1" dirty="0">
              <a:solidFill>
                <a:schemeClr val="bg1"/>
              </a:solidFill>
              <a:latin typeface="+mj-lt"/>
            </a:endParaRPr>
          </a:p>
        </p:txBody>
      </p:sp>
    </p:spTree>
    <p:extLst>
      <p:ext uri="{BB962C8B-B14F-4D97-AF65-F5344CB8AC3E}">
        <p14:creationId xmlns:p14="http://schemas.microsoft.com/office/powerpoint/2010/main" val="23806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2EA07-2FFB-9CB0-22DF-448482F92B4C}"/>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557FA00-A094-53A2-94EC-0DC0BA6FEC3B}"/>
              </a:ext>
            </a:extLst>
          </p:cNvPr>
          <p:cNvSpPr>
            <a:spLocks noGrp="1"/>
          </p:cNvSpPr>
          <p:nvPr>
            <p:ph sz="quarter" idx="13"/>
          </p:nvPr>
        </p:nvSpPr>
        <p:spPr/>
        <p:txBody>
          <a:bodyPr>
            <a:normAutofit lnSpcReduction="10000"/>
          </a:bodyPr>
          <a:lstStyle/>
          <a:p>
            <a:r>
              <a:rPr lang="nl-NL" sz="3200" b="1" dirty="0"/>
              <a:t>Belangrijk!</a:t>
            </a:r>
          </a:p>
          <a:p>
            <a:endParaRPr lang="nl-NL" sz="2400" dirty="0"/>
          </a:p>
          <a:p>
            <a:pPr marL="285750" indent="-285750">
              <a:buFont typeface="Arial" panose="020B0604020202020204" pitchFamily="34" charset="0"/>
              <a:buChar char="•"/>
            </a:pPr>
            <a:r>
              <a:rPr lang="nl-NL" sz="2400" dirty="0"/>
              <a:t>Gebruik AI alleen voor veilige taken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Deel geen privégegevens</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Wees voorzichtig met gevoelige informatie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Controleer de informatie altijd zelf. Klopt het wel?</a:t>
            </a:r>
          </a:p>
        </p:txBody>
      </p:sp>
      <p:pic>
        <p:nvPicPr>
          <p:cNvPr id="11" name="Afbeelding 10">
            <a:extLst>
              <a:ext uri="{FF2B5EF4-FFF2-40B4-BE49-F238E27FC236}">
                <a16:creationId xmlns:a16="http://schemas.microsoft.com/office/drawing/2014/main" id="{B1DB97E9-DA89-7FB6-CA2B-A17689C7AC6A}"/>
              </a:ext>
            </a:extLst>
          </p:cNvPr>
          <p:cNvPicPr>
            <a:picLocks noChangeAspect="1"/>
          </p:cNvPicPr>
          <p:nvPr/>
        </p:nvPicPr>
        <p:blipFill>
          <a:blip r:embed="rId3"/>
          <a:stretch>
            <a:fillRect/>
          </a:stretch>
        </p:blipFill>
        <p:spPr>
          <a:xfrm>
            <a:off x="3266094" y="3868246"/>
            <a:ext cx="2829906" cy="2835225"/>
          </a:xfrm>
          <a:prstGeom prst="rect">
            <a:avLst/>
          </a:prstGeom>
        </p:spPr>
      </p:pic>
      <p:sp>
        <p:nvSpPr>
          <p:cNvPr id="5" name="Tekstvak 4">
            <a:extLst>
              <a:ext uri="{FF2B5EF4-FFF2-40B4-BE49-F238E27FC236}">
                <a16:creationId xmlns:a16="http://schemas.microsoft.com/office/drawing/2014/main" id="{C9969408-49DA-DB72-953E-74AEBC861F07}"/>
              </a:ext>
            </a:extLst>
          </p:cNvPr>
          <p:cNvSpPr txBox="1"/>
          <p:nvPr/>
        </p:nvSpPr>
        <p:spPr>
          <a:xfrm>
            <a:off x="1376275" y="3044279"/>
            <a:ext cx="4079963" cy="769441"/>
          </a:xfrm>
          <a:prstGeom prst="rect">
            <a:avLst/>
          </a:prstGeom>
          <a:noFill/>
        </p:spPr>
        <p:txBody>
          <a:bodyPr wrap="none" rtlCol="0">
            <a:spAutoFit/>
          </a:bodyPr>
          <a:lstStyle/>
          <a:p>
            <a:r>
              <a:rPr kumimoji="0" lang="nl-NL" altLang="nl-NL" sz="4400" b="1" i="0" u="none" strike="noStrike" cap="none" normalizeH="0" baseline="0" dirty="0">
                <a:ln>
                  <a:noFill/>
                </a:ln>
                <a:solidFill>
                  <a:schemeClr val="bg1"/>
                </a:solidFill>
                <a:effectLst/>
                <a:latin typeface="+mj-lt"/>
              </a:rPr>
              <a:t>AI-assistent</a:t>
            </a:r>
            <a:endParaRPr lang="nl-NL" sz="4400" b="1" dirty="0">
              <a:solidFill>
                <a:schemeClr val="bg1"/>
              </a:solidFill>
              <a:latin typeface="+mj-lt"/>
            </a:endParaRPr>
          </a:p>
        </p:txBody>
      </p:sp>
    </p:spTree>
    <p:extLst>
      <p:ext uri="{BB962C8B-B14F-4D97-AF65-F5344CB8AC3E}">
        <p14:creationId xmlns:p14="http://schemas.microsoft.com/office/powerpoint/2010/main" val="680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7C898-9E45-59F1-AC73-E88EAF964F3E}"/>
              </a:ext>
            </a:extLst>
          </p:cNvPr>
          <p:cNvSpPr>
            <a:spLocks noGrp="1"/>
          </p:cNvSpPr>
          <p:nvPr>
            <p:ph type="title"/>
          </p:nvPr>
        </p:nvSpPr>
        <p:spPr>
          <a:xfrm>
            <a:off x="838200" y="365125"/>
            <a:ext cx="10515600" cy="1044575"/>
          </a:xfrm>
        </p:spPr>
        <p:txBody>
          <a:bodyPr anchor="b">
            <a:normAutofit/>
          </a:bodyPr>
          <a:lstStyle/>
          <a:p>
            <a:r>
              <a:rPr lang="nl-NL" b="1" i="0" dirty="0"/>
              <a:t>De situatie</a:t>
            </a:r>
          </a:p>
        </p:txBody>
      </p:sp>
      <p:sp>
        <p:nvSpPr>
          <p:cNvPr id="3" name="Tijdelijke aanduiding voor inhoud 2">
            <a:extLst>
              <a:ext uri="{FF2B5EF4-FFF2-40B4-BE49-F238E27FC236}">
                <a16:creationId xmlns:a16="http://schemas.microsoft.com/office/drawing/2014/main" id="{DC3C4AAD-2441-B961-3E66-A11EC899313A}"/>
              </a:ext>
            </a:extLst>
          </p:cNvPr>
          <p:cNvSpPr>
            <a:spLocks noGrp="1"/>
          </p:cNvSpPr>
          <p:nvPr>
            <p:ph idx="1"/>
          </p:nvPr>
        </p:nvSpPr>
        <p:spPr>
          <a:xfrm>
            <a:off x="838200" y="1739900"/>
            <a:ext cx="10515600" cy="5029200"/>
          </a:xfrm>
        </p:spPr>
        <p:txBody>
          <a:bodyPr>
            <a:normAutofit fontScale="85000" lnSpcReduction="10000"/>
          </a:bodyPr>
          <a:lstStyle/>
          <a:p>
            <a:pPr marL="0" indent="0">
              <a:lnSpc>
                <a:spcPct val="160000"/>
              </a:lnSpc>
              <a:buNone/>
            </a:pPr>
            <a:r>
              <a:rPr lang="nl-NL" dirty="0"/>
              <a:t>Ik heb een bluetooth speaker gekocht bij Bol.com, </a:t>
            </a:r>
            <a:br>
              <a:rPr lang="nl-NL" dirty="0"/>
            </a:br>
            <a:r>
              <a:rPr lang="nl-NL" dirty="0"/>
              <a:t>maar hij is kapot aangekomen. BALEN!</a:t>
            </a:r>
            <a:r>
              <a:rPr lang="nl-NL" i="1" dirty="0"/>
              <a:t> </a:t>
            </a:r>
          </a:p>
          <a:p>
            <a:pPr marL="0" indent="0">
              <a:lnSpc>
                <a:spcPct val="160000"/>
              </a:lnSpc>
              <a:buNone/>
            </a:pPr>
            <a:r>
              <a:rPr lang="nl-NL" i="1" dirty="0"/>
              <a:t>&gt; Ik wil een mail sturen naar Bol.com</a:t>
            </a:r>
          </a:p>
          <a:p>
            <a:pPr>
              <a:lnSpc>
                <a:spcPct val="114000"/>
              </a:lnSpc>
            </a:pPr>
            <a:endParaRPr lang="nl-NL" dirty="0"/>
          </a:p>
          <a:p>
            <a:pPr>
              <a:lnSpc>
                <a:spcPct val="114000"/>
              </a:lnSpc>
            </a:pPr>
            <a:r>
              <a:rPr lang="nl-NL" b="1" dirty="0"/>
              <a:t>Hoe kan een AI-assistent dan helpen?</a:t>
            </a:r>
          </a:p>
          <a:p>
            <a:pPr lvl="1">
              <a:lnSpc>
                <a:spcPct val="150000"/>
              </a:lnSpc>
            </a:pPr>
            <a:r>
              <a:rPr lang="nl-NL" sz="2000" dirty="0"/>
              <a:t>Duidelijk vertellen wat er mis is</a:t>
            </a:r>
          </a:p>
          <a:p>
            <a:pPr lvl="1">
              <a:lnSpc>
                <a:spcPct val="150000"/>
              </a:lnSpc>
            </a:pPr>
            <a:r>
              <a:rPr lang="nl-NL" sz="2000" dirty="0"/>
              <a:t>De juiste woorden kiezen</a:t>
            </a:r>
          </a:p>
          <a:p>
            <a:pPr lvl="1">
              <a:lnSpc>
                <a:spcPct val="150000"/>
              </a:lnSpc>
            </a:pPr>
            <a:r>
              <a:rPr lang="nl-NL" sz="2000" dirty="0"/>
              <a:t>Een nette en beleefde toon gebruiken</a:t>
            </a:r>
          </a:p>
          <a:p>
            <a:pPr lvl="1">
              <a:lnSpc>
                <a:spcPct val="150000"/>
              </a:lnSpc>
            </a:pPr>
            <a:r>
              <a:rPr lang="nl-NL" sz="2000" dirty="0"/>
              <a:t>Zinnen goed opbouwen</a:t>
            </a:r>
          </a:p>
          <a:p>
            <a:pPr lvl="1">
              <a:lnSpc>
                <a:spcPct val="150000"/>
              </a:lnSpc>
            </a:pPr>
            <a:r>
              <a:rPr lang="nl-NL" sz="2000" dirty="0"/>
              <a:t>Dingen overzichtelijk opschrijven</a:t>
            </a:r>
            <a:endParaRPr lang="nl-NL" sz="1800" dirty="0"/>
          </a:p>
        </p:txBody>
      </p:sp>
      <p:pic>
        <p:nvPicPr>
          <p:cNvPr id="6" name="Afbeelding 5">
            <a:extLst>
              <a:ext uri="{FF2B5EF4-FFF2-40B4-BE49-F238E27FC236}">
                <a16:creationId xmlns:a16="http://schemas.microsoft.com/office/drawing/2014/main" id="{CFE6B1DA-2B45-C183-2E3D-9C10BBBC0AE0}"/>
              </a:ext>
            </a:extLst>
          </p:cNvPr>
          <p:cNvPicPr>
            <a:picLocks noChangeAspect="1"/>
          </p:cNvPicPr>
          <p:nvPr/>
        </p:nvPicPr>
        <p:blipFill>
          <a:blip r:embed="rId3"/>
          <a:srcRect l="1174" t="1851" r="1043"/>
          <a:stretch/>
        </p:blipFill>
        <p:spPr>
          <a:xfrm>
            <a:off x="9043988" y="3343794"/>
            <a:ext cx="2817812" cy="2828405"/>
          </a:xfrm>
          <a:prstGeom prst="rect">
            <a:avLst/>
          </a:prstGeom>
          <a:noFill/>
        </p:spPr>
      </p:pic>
    </p:spTree>
    <p:extLst>
      <p:ext uri="{BB962C8B-B14F-4D97-AF65-F5344CB8AC3E}">
        <p14:creationId xmlns:p14="http://schemas.microsoft.com/office/powerpoint/2010/main" val="218725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92A1-7682-6189-9B70-3E5FD11BA6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5E9FAC-082B-20B3-E7C1-F0CF7B0E1BBD}"/>
              </a:ext>
            </a:extLst>
          </p:cNvPr>
          <p:cNvSpPr>
            <a:spLocks noGrp="1"/>
          </p:cNvSpPr>
          <p:nvPr>
            <p:ph type="title"/>
          </p:nvPr>
        </p:nvSpPr>
        <p:spPr>
          <a:xfrm>
            <a:off x="965200" y="327025"/>
            <a:ext cx="11061700" cy="1247775"/>
          </a:xfrm>
        </p:spPr>
        <p:txBody>
          <a:bodyPr>
            <a:normAutofit/>
          </a:bodyPr>
          <a:lstStyle/>
          <a:p>
            <a:r>
              <a:rPr lang="nl-NL" sz="3200" b="1" i="0" dirty="0"/>
              <a:t>Tips voor het maken van een PROMPT </a:t>
            </a:r>
            <a:r>
              <a:rPr lang="nl-NL" sz="2000" i="0" dirty="0"/>
              <a:t>(= opdracht)</a:t>
            </a:r>
            <a:endParaRPr lang="nl-NL" sz="4400" i="0" dirty="0"/>
          </a:p>
        </p:txBody>
      </p:sp>
      <p:sp>
        <p:nvSpPr>
          <p:cNvPr id="3" name="Tijdelijke aanduiding voor inhoud 2">
            <a:extLst>
              <a:ext uri="{FF2B5EF4-FFF2-40B4-BE49-F238E27FC236}">
                <a16:creationId xmlns:a16="http://schemas.microsoft.com/office/drawing/2014/main" id="{CF265FAC-C427-F60B-67A9-022CD562CF42}"/>
              </a:ext>
            </a:extLst>
          </p:cNvPr>
          <p:cNvSpPr>
            <a:spLocks noGrp="1"/>
          </p:cNvSpPr>
          <p:nvPr>
            <p:ph idx="1"/>
          </p:nvPr>
        </p:nvSpPr>
        <p:spPr/>
        <p:txBody>
          <a:bodyPr>
            <a:normAutofit fontScale="85000" lnSpcReduction="20000"/>
          </a:bodyPr>
          <a:lstStyle/>
          <a:p>
            <a:r>
              <a:rPr lang="nl-NL" sz="2300" b="1" dirty="0"/>
              <a:t>Zeg wat er is gebeurd:</a:t>
            </a:r>
          </a:p>
          <a:p>
            <a:pPr marL="0" indent="0">
              <a:buNone/>
            </a:pPr>
            <a:r>
              <a:rPr lang="nl-NL" sz="2300" dirty="0"/>
              <a:t>   &gt; ik heb een bluetooth speaker besteld, maar hij is kapot bezorgd.</a:t>
            </a:r>
          </a:p>
          <a:p>
            <a:endParaRPr lang="nl-NL" sz="2300" b="1" dirty="0"/>
          </a:p>
          <a:p>
            <a:r>
              <a:rPr lang="nl-NL" sz="2300" b="1" dirty="0"/>
              <a:t>Geef een voorbeeld:</a:t>
            </a:r>
          </a:p>
          <a:p>
            <a:pPr marL="0" indent="0">
              <a:buNone/>
            </a:pPr>
            <a:r>
              <a:rPr lang="nl-NL" sz="2300" dirty="0"/>
              <a:t>   &gt; Er zit een scheur in de speaker</a:t>
            </a:r>
          </a:p>
          <a:p>
            <a:endParaRPr lang="nl-NL" sz="2300" b="1" dirty="0"/>
          </a:p>
          <a:p>
            <a:r>
              <a:rPr lang="nl-NL" sz="2300" b="1" dirty="0"/>
              <a:t>Stel een duidelijke vraag:</a:t>
            </a:r>
            <a:r>
              <a:rPr lang="nl-NL" sz="2300" dirty="0"/>
              <a:t> </a:t>
            </a:r>
          </a:p>
          <a:p>
            <a:pPr marL="0" indent="0">
              <a:buNone/>
            </a:pPr>
            <a:r>
              <a:rPr lang="nl-NL" sz="2300" dirty="0"/>
              <a:t>   &gt; Wat moet ik nu doen? </a:t>
            </a:r>
          </a:p>
          <a:p>
            <a:pPr marL="0" indent="0">
              <a:buNone/>
            </a:pPr>
            <a:endParaRPr lang="nl-NL" sz="2300" b="1" dirty="0"/>
          </a:p>
          <a:p>
            <a:r>
              <a:rPr lang="nl-NL" sz="2300" b="1" dirty="0"/>
              <a:t>Wat wil je dat de </a:t>
            </a:r>
            <a:r>
              <a:rPr lang="nl-NL" sz="2400" b="1" dirty="0"/>
              <a:t>AI-assistent</a:t>
            </a:r>
            <a:r>
              <a:rPr lang="nl-NL" sz="2300" b="1" dirty="0"/>
              <a:t> doet en met welke toon:</a:t>
            </a:r>
          </a:p>
          <a:p>
            <a:pPr marL="0" indent="0">
              <a:buNone/>
            </a:pPr>
            <a:r>
              <a:rPr lang="nl-NL" sz="2300" dirty="0"/>
              <a:t>   &gt; schrijf een vriendelijke e-mail met makkelijke woorden </a:t>
            </a:r>
          </a:p>
          <a:p>
            <a:pPr marL="457200" lvl="1" indent="0">
              <a:buNone/>
            </a:pPr>
            <a:endParaRPr lang="nl-NL" dirty="0"/>
          </a:p>
          <a:p>
            <a:endParaRPr lang="nl-NL" dirty="0"/>
          </a:p>
          <a:p>
            <a:endParaRPr lang="nl-NL" dirty="0"/>
          </a:p>
        </p:txBody>
      </p:sp>
      <p:pic>
        <p:nvPicPr>
          <p:cNvPr id="4" name="Afbeelding 3">
            <a:extLst>
              <a:ext uri="{FF2B5EF4-FFF2-40B4-BE49-F238E27FC236}">
                <a16:creationId xmlns:a16="http://schemas.microsoft.com/office/drawing/2014/main" id="{5914789D-E00B-D17D-746F-D3AED89D5586}"/>
              </a:ext>
            </a:extLst>
          </p:cNvPr>
          <p:cNvPicPr>
            <a:picLocks noChangeAspect="1"/>
          </p:cNvPicPr>
          <p:nvPr/>
        </p:nvPicPr>
        <p:blipFill>
          <a:blip r:embed="rId3"/>
          <a:srcRect l="1174" t="1851" r="1043"/>
          <a:stretch/>
        </p:blipFill>
        <p:spPr>
          <a:xfrm>
            <a:off x="9468587" y="3263900"/>
            <a:ext cx="1885213" cy="1892300"/>
          </a:xfrm>
          <a:prstGeom prst="rect">
            <a:avLst/>
          </a:prstGeom>
          <a:noFill/>
        </p:spPr>
      </p:pic>
    </p:spTree>
    <p:extLst>
      <p:ext uri="{BB962C8B-B14F-4D97-AF65-F5344CB8AC3E}">
        <p14:creationId xmlns:p14="http://schemas.microsoft.com/office/powerpoint/2010/main" val="125984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DFAD-2692-3271-6044-4783A3641F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6AC4AB-BA75-49E9-84E8-81C3F07AAB27}"/>
              </a:ext>
            </a:extLst>
          </p:cNvPr>
          <p:cNvSpPr>
            <a:spLocks noGrp="1"/>
          </p:cNvSpPr>
          <p:nvPr>
            <p:ph type="title"/>
          </p:nvPr>
        </p:nvSpPr>
        <p:spPr>
          <a:xfrm>
            <a:off x="0" y="327025"/>
            <a:ext cx="12026900" cy="1247775"/>
          </a:xfrm>
        </p:spPr>
        <p:txBody>
          <a:bodyPr>
            <a:normAutofit/>
          </a:bodyPr>
          <a:lstStyle/>
          <a:p>
            <a:r>
              <a:rPr lang="nl-NL" sz="3200" i="0" dirty="0"/>
              <a:t>       </a:t>
            </a:r>
            <a:r>
              <a:rPr lang="nl-NL" b="1" i="0" dirty="0"/>
              <a:t>Schijf een e-mail:   een klacht</a:t>
            </a:r>
            <a:endParaRPr lang="nl-NL" sz="4400" b="1" i="0" dirty="0"/>
          </a:p>
        </p:txBody>
      </p:sp>
      <p:sp>
        <p:nvSpPr>
          <p:cNvPr id="3" name="Tijdelijke aanduiding voor inhoud 2">
            <a:extLst>
              <a:ext uri="{FF2B5EF4-FFF2-40B4-BE49-F238E27FC236}">
                <a16:creationId xmlns:a16="http://schemas.microsoft.com/office/drawing/2014/main" id="{1F2306C9-4332-D884-43A1-DBBDB8C8AE48}"/>
              </a:ext>
            </a:extLst>
          </p:cNvPr>
          <p:cNvSpPr>
            <a:spLocks noGrp="1"/>
          </p:cNvSpPr>
          <p:nvPr>
            <p:ph idx="1"/>
          </p:nvPr>
        </p:nvSpPr>
        <p:spPr/>
        <p:txBody>
          <a:bodyPr/>
          <a:lstStyle/>
          <a:p>
            <a:r>
              <a:rPr lang="nl-NL" dirty="0"/>
              <a:t>We gaan een </a:t>
            </a:r>
            <a:r>
              <a:rPr lang="nl-NL" b="1" dirty="0">
                <a:hlinkClick r:id="rId3"/>
              </a:rPr>
              <a:t>AI-assistent</a:t>
            </a:r>
            <a:r>
              <a:rPr lang="nl-NL" dirty="0"/>
              <a:t> de opdracht geven om een mail te schrijven.</a:t>
            </a:r>
          </a:p>
          <a:p>
            <a:endParaRPr lang="nl-NL" dirty="0"/>
          </a:p>
          <a:p>
            <a:r>
              <a:rPr lang="nl-NL" dirty="0"/>
              <a:t>Kijk mee….</a:t>
            </a:r>
          </a:p>
          <a:p>
            <a:endParaRPr lang="nl-NL" dirty="0"/>
          </a:p>
          <a:p>
            <a:endParaRPr lang="nl-NL" dirty="0"/>
          </a:p>
        </p:txBody>
      </p:sp>
      <p:pic>
        <p:nvPicPr>
          <p:cNvPr id="6" name="Afbeelding 5">
            <a:extLst>
              <a:ext uri="{FF2B5EF4-FFF2-40B4-BE49-F238E27FC236}">
                <a16:creationId xmlns:a16="http://schemas.microsoft.com/office/drawing/2014/main" id="{E105622F-4067-4867-CF83-A6F72B2648F1}"/>
              </a:ext>
            </a:extLst>
          </p:cNvPr>
          <p:cNvPicPr>
            <a:picLocks noChangeAspect="1"/>
          </p:cNvPicPr>
          <p:nvPr/>
        </p:nvPicPr>
        <p:blipFill>
          <a:blip r:embed="rId4"/>
          <a:stretch>
            <a:fillRect/>
          </a:stretch>
        </p:blipFill>
        <p:spPr>
          <a:xfrm>
            <a:off x="1958749" y="4640220"/>
            <a:ext cx="8788852" cy="1663786"/>
          </a:xfrm>
          <a:prstGeom prst="rect">
            <a:avLst/>
          </a:prstGeom>
        </p:spPr>
      </p:pic>
    </p:spTree>
    <p:extLst>
      <p:ext uri="{BB962C8B-B14F-4D97-AF65-F5344CB8AC3E}">
        <p14:creationId xmlns:p14="http://schemas.microsoft.com/office/powerpoint/2010/main" val="30669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5A3E-53E3-949D-1A85-7B99D77691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752DA9-7A5C-749B-A410-28C80B7A98F4}"/>
              </a:ext>
            </a:extLst>
          </p:cNvPr>
          <p:cNvSpPr>
            <a:spLocks noGrp="1"/>
          </p:cNvSpPr>
          <p:nvPr>
            <p:ph type="title"/>
          </p:nvPr>
        </p:nvSpPr>
        <p:spPr>
          <a:xfrm>
            <a:off x="0" y="327025"/>
            <a:ext cx="12026900" cy="1247775"/>
          </a:xfrm>
        </p:spPr>
        <p:txBody>
          <a:bodyPr>
            <a:normAutofit/>
          </a:bodyPr>
          <a:lstStyle/>
          <a:p>
            <a:r>
              <a:rPr lang="nl-NL" sz="3200" i="0" dirty="0"/>
              <a:t>Opdracht 1: </a:t>
            </a:r>
            <a:r>
              <a:rPr lang="nl-NL" b="1" i="0" dirty="0"/>
              <a:t>Schijf een e-mail:   een klacht</a:t>
            </a:r>
            <a:endParaRPr lang="nl-NL" sz="4400" b="1" i="0" dirty="0"/>
          </a:p>
        </p:txBody>
      </p:sp>
      <p:sp>
        <p:nvSpPr>
          <p:cNvPr id="3" name="Tijdelijke aanduiding voor inhoud 2">
            <a:extLst>
              <a:ext uri="{FF2B5EF4-FFF2-40B4-BE49-F238E27FC236}">
                <a16:creationId xmlns:a16="http://schemas.microsoft.com/office/drawing/2014/main" id="{475E970A-2CD6-C0C5-D5AA-758964E994FB}"/>
              </a:ext>
            </a:extLst>
          </p:cNvPr>
          <p:cNvSpPr>
            <a:spLocks noGrp="1"/>
          </p:cNvSpPr>
          <p:nvPr>
            <p:ph idx="1"/>
          </p:nvPr>
        </p:nvSpPr>
        <p:spPr>
          <a:xfrm>
            <a:off x="749300" y="2011680"/>
            <a:ext cx="10604500" cy="4160520"/>
          </a:xfrm>
        </p:spPr>
        <p:txBody>
          <a:bodyPr>
            <a:normAutofit/>
          </a:bodyPr>
          <a:lstStyle/>
          <a:p>
            <a:pPr marL="0" indent="0">
              <a:buNone/>
            </a:pPr>
            <a:r>
              <a:rPr lang="nl-NL" i="1" dirty="0"/>
              <a:t>Je hebt een nieuwe telefoon besteld. </a:t>
            </a:r>
          </a:p>
          <a:p>
            <a:pPr marL="0" indent="0">
              <a:buNone/>
            </a:pPr>
            <a:r>
              <a:rPr lang="nl-NL" i="1" dirty="0"/>
              <a:t>Toen je de doos open deed zat er geen lader bij.</a:t>
            </a:r>
          </a:p>
          <a:p>
            <a:pPr marL="0" indent="0">
              <a:buNone/>
            </a:pPr>
            <a:r>
              <a:rPr lang="nl-NL" i="1" dirty="0"/>
              <a:t>Nu kun je de telefoon niet opladen.</a:t>
            </a:r>
          </a:p>
          <a:p>
            <a:endParaRPr lang="nl-NL" dirty="0"/>
          </a:p>
          <a:p>
            <a:r>
              <a:rPr lang="nl-NL" dirty="0"/>
              <a:t>Schrijf een mail naar mobiel.nl </a:t>
            </a:r>
          </a:p>
          <a:p>
            <a:pPr marL="0" indent="0">
              <a:buNone/>
            </a:pPr>
            <a:r>
              <a:rPr lang="nl-NL" dirty="0"/>
              <a:t>  met hulp van de AI-assistent</a:t>
            </a:r>
          </a:p>
          <a:p>
            <a:endParaRPr lang="nl-NL" dirty="0"/>
          </a:p>
          <a:p>
            <a:endParaRPr lang="nl-NL" dirty="0"/>
          </a:p>
        </p:txBody>
      </p:sp>
      <p:pic>
        <p:nvPicPr>
          <p:cNvPr id="8" name="Afbeelding 7" descr="Afbeelding met clipart, Graphics, emoticon, tekenfilm&#10;&#10;Automatisch gegenereerde beschrijving">
            <a:extLst>
              <a:ext uri="{FF2B5EF4-FFF2-40B4-BE49-F238E27FC236}">
                <a16:creationId xmlns:a16="http://schemas.microsoft.com/office/drawing/2014/main" id="{33F5F8BB-BA36-B841-374D-EC98B5F53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0" y="4091940"/>
            <a:ext cx="3425062" cy="2055038"/>
          </a:xfrm>
          <a:prstGeom prst="rect">
            <a:avLst/>
          </a:prstGeom>
        </p:spPr>
      </p:pic>
    </p:spTree>
    <p:extLst>
      <p:ext uri="{BB962C8B-B14F-4D97-AF65-F5344CB8AC3E}">
        <p14:creationId xmlns:p14="http://schemas.microsoft.com/office/powerpoint/2010/main" val="12733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BCFD48-F71E-47AD-98B6-E1F467B7ECF4}">
  <ds:schemaRefs>
    <ds:schemaRef ds:uri="http://schemas.microsoft.com/sharepoint/v3/contenttype/forms"/>
  </ds:schemaRefs>
</ds:datastoreItem>
</file>

<file path=customXml/itemProps2.xml><?xml version="1.0" encoding="utf-8"?>
<ds:datastoreItem xmlns:ds="http://schemas.openxmlformats.org/officeDocument/2006/customXml" ds:itemID="{C8E86CF5-474E-4A71-BB15-821E46030425}">
  <ds:schemaRefs>
    <ds:schemaRef ds:uri="698eef58-bb61-42e2-b548-e1d1f250d219"/>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fcc10157-42f8-46e8-83f5-1d9ac4b0055d"/>
    <ds:schemaRef ds:uri="http://purl.org/dc/dcmitype/"/>
    <ds:schemaRef ds:uri="http://purl.org/dc/terms/"/>
  </ds:schemaRefs>
</ds:datastoreItem>
</file>

<file path=customXml/itemProps3.xml><?xml version="1.0" encoding="utf-8"?>
<ds:datastoreItem xmlns:ds="http://schemas.openxmlformats.org/officeDocument/2006/customXml" ds:itemID="{21132715-41DB-499C-8A19-0C6BF08DB222}">
  <ds:schemaRefs>
    <ds:schemaRef ds:uri="698eef58-bb61-42e2-b548-e1d1f250d219"/>
    <ds:schemaRef ds:uri="fcc10157-42f8-46e8-83f5-1d9ac4b00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372</TotalTime>
  <Words>1077</Words>
  <Application>Microsoft Office PowerPoint</Application>
  <PresentationFormat>Breedbeeld</PresentationFormat>
  <Paragraphs>134</Paragraphs>
  <Slides>11</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Aptos</vt:lpstr>
      <vt:lpstr>Arial</vt:lpstr>
      <vt:lpstr>BaseNine</vt:lpstr>
      <vt:lpstr>Calibri</vt:lpstr>
      <vt:lpstr>Mangal Pro</vt:lpstr>
      <vt:lpstr>Wingdings</vt:lpstr>
      <vt:lpstr>1_Thema PE TOS VSO</vt:lpstr>
      <vt:lpstr>Psycho-educatie</vt:lpstr>
      <vt:lpstr>Vorige les</vt:lpstr>
      <vt:lpstr>Aan het einde van deze les kun je…</vt:lpstr>
      <vt:lpstr>PowerPoint-presentatie</vt:lpstr>
      <vt:lpstr>PowerPoint-presentatie</vt:lpstr>
      <vt:lpstr>De situatie</vt:lpstr>
      <vt:lpstr>Tips voor het maken van een PROMPT (= opdracht)</vt:lpstr>
      <vt:lpstr>       Schijf een e-mail:   een klacht</vt:lpstr>
      <vt:lpstr>Opdracht 1: Schijf een e-mail:   een klacht</vt:lpstr>
      <vt:lpstr>Tips voor het maken van een PROMPT (= opdracht)</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 Ilbrink</cp:lastModifiedBy>
  <cp:revision>26</cp:revision>
  <dcterms:created xsi:type="dcterms:W3CDTF">2024-09-22T11:44:04Z</dcterms:created>
  <dcterms:modified xsi:type="dcterms:W3CDTF">2024-11-18T19:40:54Z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