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7" r:id="rId5"/>
    <p:sldId id="273" r:id="rId6"/>
    <p:sldId id="274" r:id="rId7"/>
    <p:sldId id="277" r:id="rId8"/>
    <p:sldId id="315" r:id="rId9"/>
    <p:sldId id="319" r:id="rId10"/>
    <p:sldId id="279" r:id="rId11"/>
    <p:sldId id="280" r:id="rId12"/>
    <p:sldId id="282" r:id="rId13"/>
    <p:sldId id="283" r:id="rId14"/>
    <p:sldId id="281" r:id="rId15"/>
    <p:sldId id="285" r:id="rId16"/>
    <p:sldId id="286" r:id="rId17"/>
    <p:sldId id="289" r:id="rId18"/>
    <p:sldId id="287" r:id="rId19"/>
    <p:sldId id="290" r:id="rId20"/>
    <p:sldId id="291" r:id="rId21"/>
    <p:sldId id="292" r:id="rId22"/>
    <p:sldId id="293" r:id="rId23"/>
    <p:sldId id="294" r:id="rId24"/>
    <p:sldId id="296" r:id="rId25"/>
    <p:sldId id="299" r:id="rId26"/>
    <p:sldId id="303" r:id="rId27"/>
    <p:sldId id="302" r:id="rId28"/>
    <p:sldId id="304" r:id="rId29"/>
    <p:sldId id="317" r:id="rId30"/>
    <p:sldId id="305" r:id="rId31"/>
    <p:sldId id="306" r:id="rId32"/>
    <p:sldId id="311" r:id="rId33"/>
    <p:sldId id="312" r:id="rId34"/>
    <p:sldId id="313" r:id="rId35"/>
    <p:sldId id="316" r:id="rId3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e1KdAz5F9ZKwEM/waCcSA==" hashData="1clPDLCodoV0GzBapf1h5vVZ7tuOSXI3qJnAw7AwZOxFFiJcAlrCUi1hG4ys9thGAqOkBnFcKr1vRfPFK7idx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2855" autoAdjust="0"/>
  </p:normalViewPr>
  <p:slideViewPr>
    <p:cSldViewPr snapToGrid="0">
      <p:cViewPr varScale="1">
        <p:scale>
          <a:sx n="77" d="100"/>
          <a:sy n="77" d="100"/>
        </p:scale>
        <p:origin x="1890"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D91E9F23-10A1-4F2F-B42B-BFC6412F4B3E}"/>
    <pc:docChg chg="undo custSel modSld">
      <pc:chgData name="Post, T. (Tineke)" userId="3bc886b5-731d-4cf3-a443-abb8640b0b78" providerId="ADAL" clId="{D91E9F23-10A1-4F2F-B42B-BFC6412F4B3E}" dt="2024-03-25T05:14:42.599" v="59" actId="1076"/>
      <pc:docMkLst>
        <pc:docMk/>
      </pc:docMkLst>
      <pc:sldChg chg="modNotesTx">
        <pc:chgData name="Post, T. (Tineke)" userId="3bc886b5-731d-4cf3-a443-abb8640b0b78" providerId="ADAL" clId="{D91E9F23-10A1-4F2F-B42B-BFC6412F4B3E}" dt="2024-03-25T05:07:29.773" v="0"/>
        <pc:sldMkLst>
          <pc:docMk/>
          <pc:sldMk cId="2996725004" sldId="273"/>
        </pc:sldMkLst>
      </pc:sldChg>
      <pc:sldChg chg="modNotesTx">
        <pc:chgData name="Post, T. (Tineke)" userId="3bc886b5-731d-4cf3-a443-abb8640b0b78" providerId="ADAL" clId="{D91E9F23-10A1-4F2F-B42B-BFC6412F4B3E}" dt="2024-03-25T05:08:00.643" v="9" actId="121"/>
        <pc:sldMkLst>
          <pc:docMk/>
          <pc:sldMk cId="3301523597" sldId="279"/>
        </pc:sldMkLst>
      </pc:sldChg>
      <pc:sldChg chg="modNotesTx">
        <pc:chgData name="Post, T. (Tineke)" userId="3bc886b5-731d-4cf3-a443-abb8640b0b78" providerId="ADAL" clId="{D91E9F23-10A1-4F2F-B42B-BFC6412F4B3E}" dt="2024-03-25T05:08:17.623" v="14" actId="5793"/>
        <pc:sldMkLst>
          <pc:docMk/>
          <pc:sldMk cId="2480114809" sldId="280"/>
        </pc:sldMkLst>
      </pc:sldChg>
      <pc:sldChg chg="modNotesTx">
        <pc:chgData name="Post, T. (Tineke)" userId="3bc886b5-731d-4cf3-a443-abb8640b0b78" providerId="ADAL" clId="{D91E9F23-10A1-4F2F-B42B-BFC6412F4B3E}" dt="2024-03-25T05:08:31.151" v="17" actId="121"/>
        <pc:sldMkLst>
          <pc:docMk/>
          <pc:sldMk cId="1204329133" sldId="281"/>
        </pc:sldMkLst>
      </pc:sldChg>
      <pc:sldChg chg="modNotesTx">
        <pc:chgData name="Post, T. (Tineke)" userId="3bc886b5-731d-4cf3-a443-abb8640b0b78" providerId="ADAL" clId="{D91E9F23-10A1-4F2F-B42B-BFC6412F4B3E}" dt="2024-03-25T05:08:35.421" v="18"/>
        <pc:sldMkLst>
          <pc:docMk/>
          <pc:sldMk cId="1694620347" sldId="282"/>
        </pc:sldMkLst>
      </pc:sldChg>
      <pc:sldChg chg="addSp delSp mod modNotesTx">
        <pc:chgData name="Post, T. (Tineke)" userId="3bc886b5-731d-4cf3-a443-abb8640b0b78" providerId="ADAL" clId="{D91E9F23-10A1-4F2F-B42B-BFC6412F4B3E}" dt="2024-03-25T05:08:40.426" v="21"/>
        <pc:sldMkLst>
          <pc:docMk/>
          <pc:sldMk cId="3699845084" sldId="283"/>
        </pc:sldMkLst>
        <pc:spChg chg="add del">
          <ac:chgData name="Post, T. (Tineke)" userId="3bc886b5-731d-4cf3-a443-abb8640b0b78" providerId="ADAL" clId="{D91E9F23-10A1-4F2F-B42B-BFC6412F4B3E}" dt="2024-03-25T05:08:38.661" v="20" actId="22"/>
          <ac:spMkLst>
            <pc:docMk/>
            <pc:sldMk cId="3699845084" sldId="283"/>
            <ac:spMk id="7" creationId="{89C6E84F-91A2-8F83-796A-1F70C3D0033C}"/>
          </ac:spMkLst>
        </pc:spChg>
      </pc:sldChg>
      <pc:sldChg chg="modNotesTx">
        <pc:chgData name="Post, T. (Tineke)" userId="3bc886b5-731d-4cf3-a443-abb8640b0b78" providerId="ADAL" clId="{D91E9F23-10A1-4F2F-B42B-BFC6412F4B3E}" dt="2024-03-25T05:08:41.965" v="22"/>
        <pc:sldMkLst>
          <pc:docMk/>
          <pc:sldMk cId="3839037086" sldId="284"/>
        </pc:sldMkLst>
      </pc:sldChg>
      <pc:sldChg chg="modSp mod modNotesTx">
        <pc:chgData name="Post, T. (Tineke)" userId="3bc886b5-731d-4cf3-a443-abb8640b0b78" providerId="ADAL" clId="{D91E9F23-10A1-4F2F-B42B-BFC6412F4B3E}" dt="2024-03-25T05:12:26.116" v="57" actId="1076"/>
        <pc:sldMkLst>
          <pc:docMk/>
          <pc:sldMk cId="411059633" sldId="285"/>
        </pc:sldMkLst>
        <pc:picChg chg="mod">
          <ac:chgData name="Post, T. (Tineke)" userId="3bc886b5-731d-4cf3-a443-abb8640b0b78" providerId="ADAL" clId="{D91E9F23-10A1-4F2F-B42B-BFC6412F4B3E}" dt="2024-03-25T05:12:26.116" v="57" actId="1076"/>
          <ac:picMkLst>
            <pc:docMk/>
            <pc:sldMk cId="411059633" sldId="285"/>
            <ac:picMk id="14" creationId="{5042D78D-AF4D-C812-DD05-10D123DF7704}"/>
          </ac:picMkLst>
        </pc:picChg>
      </pc:sldChg>
      <pc:sldChg chg="modNotesTx">
        <pc:chgData name="Post, T. (Tineke)" userId="3bc886b5-731d-4cf3-a443-abb8640b0b78" providerId="ADAL" clId="{D91E9F23-10A1-4F2F-B42B-BFC6412F4B3E}" dt="2024-03-25T05:08:45.610" v="24"/>
        <pc:sldMkLst>
          <pc:docMk/>
          <pc:sldMk cId="1064511585" sldId="286"/>
        </pc:sldMkLst>
      </pc:sldChg>
      <pc:sldChg chg="modNotesTx">
        <pc:chgData name="Post, T. (Tineke)" userId="3bc886b5-731d-4cf3-a443-abb8640b0b78" providerId="ADAL" clId="{D91E9F23-10A1-4F2F-B42B-BFC6412F4B3E}" dt="2024-03-25T05:08:49.179" v="25"/>
        <pc:sldMkLst>
          <pc:docMk/>
          <pc:sldMk cId="4193882513" sldId="287"/>
        </pc:sldMkLst>
      </pc:sldChg>
      <pc:sldChg chg="modNotesTx">
        <pc:chgData name="Post, T. (Tineke)" userId="3bc886b5-731d-4cf3-a443-abb8640b0b78" providerId="ADAL" clId="{D91E9F23-10A1-4F2F-B42B-BFC6412F4B3E}" dt="2024-03-25T05:08:51.095" v="26"/>
        <pc:sldMkLst>
          <pc:docMk/>
          <pc:sldMk cId="3350750626" sldId="288"/>
        </pc:sldMkLst>
      </pc:sldChg>
      <pc:sldChg chg="modNotesTx">
        <pc:chgData name="Post, T. (Tineke)" userId="3bc886b5-731d-4cf3-a443-abb8640b0b78" providerId="ADAL" clId="{D91E9F23-10A1-4F2F-B42B-BFC6412F4B3E}" dt="2024-03-25T05:08:52.430" v="27"/>
        <pc:sldMkLst>
          <pc:docMk/>
          <pc:sldMk cId="4165085345" sldId="289"/>
        </pc:sldMkLst>
      </pc:sldChg>
      <pc:sldChg chg="modNotesTx">
        <pc:chgData name="Post, T. (Tineke)" userId="3bc886b5-731d-4cf3-a443-abb8640b0b78" providerId="ADAL" clId="{D91E9F23-10A1-4F2F-B42B-BFC6412F4B3E}" dt="2024-03-25T05:08:54.204" v="28"/>
        <pc:sldMkLst>
          <pc:docMk/>
          <pc:sldMk cId="3379260910" sldId="290"/>
        </pc:sldMkLst>
      </pc:sldChg>
      <pc:sldChg chg="modNotesTx">
        <pc:chgData name="Post, T. (Tineke)" userId="3bc886b5-731d-4cf3-a443-abb8640b0b78" providerId="ADAL" clId="{D91E9F23-10A1-4F2F-B42B-BFC6412F4B3E}" dt="2024-03-25T05:08:55.680" v="29"/>
        <pc:sldMkLst>
          <pc:docMk/>
          <pc:sldMk cId="1465637068" sldId="291"/>
        </pc:sldMkLst>
      </pc:sldChg>
      <pc:sldChg chg="modNotesTx">
        <pc:chgData name="Post, T. (Tineke)" userId="3bc886b5-731d-4cf3-a443-abb8640b0b78" providerId="ADAL" clId="{D91E9F23-10A1-4F2F-B42B-BFC6412F4B3E}" dt="2024-03-25T05:08:56.937" v="30"/>
        <pc:sldMkLst>
          <pc:docMk/>
          <pc:sldMk cId="496871243" sldId="292"/>
        </pc:sldMkLst>
      </pc:sldChg>
      <pc:sldChg chg="modNotesTx">
        <pc:chgData name="Post, T. (Tineke)" userId="3bc886b5-731d-4cf3-a443-abb8640b0b78" providerId="ADAL" clId="{D91E9F23-10A1-4F2F-B42B-BFC6412F4B3E}" dt="2024-03-25T05:08:58.672" v="31"/>
        <pc:sldMkLst>
          <pc:docMk/>
          <pc:sldMk cId="1491586835" sldId="293"/>
        </pc:sldMkLst>
      </pc:sldChg>
      <pc:sldChg chg="modNotesTx">
        <pc:chgData name="Post, T. (Tineke)" userId="3bc886b5-731d-4cf3-a443-abb8640b0b78" providerId="ADAL" clId="{D91E9F23-10A1-4F2F-B42B-BFC6412F4B3E}" dt="2024-03-25T05:09:00.159" v="32"/>
        <pc:sldMkLst>
          <pc:docMk/>
          <pc:sldMk cId="2115584146" sldId="294"/>
        </pc:sldMkLst>
      </pc:sldChg>
      <pc:sldChg chg="modNotesTx">
        <pc:chgData name="Post, T. (Tineke)" userId="3bc886b5-731d-4cf3-a443-abb8640b0b78" providerId="ADAL" clId="{D91E9F23-10A1-4F2F-B42B-BFC6412F4B3E}" dt="2024-03-25T05:09:02.162" v="33"/>
        <pc:sldMkLst>
          <pc:docMk/>
          <pc:sldMk cId="3619173941" sldId="295"/>
        </pc:sldMkLst>
      </pc:sldChg>
      <pc:sldChg chg="addSp delSp mod modNotesTx">
        <pc:chgData name="Post, T. (Tineke)" userId="3bc886b5-731d-4cf3-a443-abb8640b0b78" providerId="ADAL" clId="{D91E9F23-10A1-4F2F-B42B-BFC6412F4B3E}" dt="2024-03-25T05:09:05.399" v="36"/>
        <pc:sldMkLst>
          <pc:docMk/>
          <pc:sldMk cId="599670466" sldId="296"/>
        </pc:sldMkLst>
        <pc:spChg chg="add del">
          <ac:chgData name="Post, T. (Tineke)" userId="3bc886b5-731d-4cf3-a443-abb8640b0b78" providerId="ADAL" clId="{D91E9F23-10A1-4F2F-B42B-BFC6412F4B3E}" dt="2024-03-25T05:09:04.503" v="35" actId="22"/>
          <ac:spMkLst>
            <pc:docMk/>
            <pc:sldMk cId="599670466" sldId="296"/>
            <ac:spMk id="6" creationId="{9EFA4711-3EF2-4298-A852-B6FE0A69B68F}"/>
          </ac:spMkLst>
        </pc:spChg>
      </pc:sldChg>
      <pc:sldChg chg="modNotesTx">
        <pc:chgData name="Post, T. (Tineke)" userId="3bc886b5-731d-4cf3-a443-abb8640b0b78" providerId="ADAL" clId="{D91E9F23-10A1-4F2F-B42B-BFC6412F4B3E}" dt="2024-03-25T05:09:06.878" v="37"/>
        <pc:sldMkLst>
          <pc:docMk/>
          <pc:sldMk cId="3527920268" sldId="297"/>
        </pc:sldMkLst>
      </pc:sldChg>
      <pc:sldChg chg="modNotesTx">
        <pc:chgData name="Post, T. (Tineke)" userId="3bc886b5-731d-4cf3-a443-abb8640b0b78" providerId="ADAL" clId="{D91E9F23-10A1-4F2F-B42B-BFC6412F4B3E}" dt="2024-03-25T05:09:08.324" v="38"/>
        <pc:sldMkLst>
          <pc:docMk/>
          <pc:sldMk cId="2782824104" sldId="298"/>
        </pc:sldMkLst>
      </pc:sldChg>
      <pc:sldChg chg="modNotesTx">
        <pc:chgData name="Post, T. (Tineke)" userId="3bc886b5-731d-4cf3-a443-abb8640b0b78" providerId="ADAL" clId="{D91E9F23-10A1-4F2F-B42B-BFC6412F4B3E}" dt="2024-03-25T05:09:10.479" v="39"/>
        <pc:sldMkLst>
          <pc:docMk/>
          <pc:sldMk cId="2316296356" sldId="299"/>
        </pc:sldMkLst>
      </pc:sldChg>
      <pc:sldChg chg="modSp mod modNotesTx">
        <pc:chgData name="Post, T. (Tineke)" userId="3bc886b5-731d-4cf3-a443-abb8640b0b78" providerId="ADAL" clId="{D91E9F23-10A1-4F2F-B42B-BFC6412F4B3E}" dt="2024-03-25T05:13:53.921" v="58" actId="1076"/>
        <pc:sldMkLst>
          <pc:docMk/>
          <pc:sldMk cId="2108654205" sldId="300"/>
        </pc:sldMkLst>
        <pc:picChg chg="mod">
          <ac:chgData name="Post, T. (Tineke)" userId="3bc886b5-731d-4cf3-a443-abb8640b0b78" providerId="ADAL" clId="{D91E9F23-10A1-4F2F-B42B-BFC6412F4B3E}" dt="2024-03-25T05:13:53.921" v="58" actId="1076"/>
          <ac:picMkLst>
            <pc:docMk/>
            <pc:sldMk cId="2108654205" sldId="300"/>
            <ac:picMk id="10" creationId="{3936C127-8BB9-08BE-B76A-2D65D9A4DB71}"/>
          </ac:picMkLst>
        </pc:picChg>
      </pc:sldChg>
      <pc:sldChg chg="modNotesTx">
        <pc:chgData name="Post, T. (Tineke)" userId="3bc886b5-731d-4cf3-a443-abb8640b0b78" providerId="ADAL" clId="{D91E9F23-10A1-4F2F-B42B-BFC6412F4B3E}" dt="2024-03-25T05:09:16.089" v="41"/>
        <pc:sldMkLst>
          <pc:docMk/>
          <pc:sldMk cId="2641214977" sldId="301"/>
        </pc:sldMkLst>
      </pc:sldChg>
      <pc:sldChg chg="modNotesTx">
        <pc:chgData name="Post, T. (Tineke)" userId="3bc886b5-731d-4cf3-a443-abb8640b0b78" providerId="ADAL" clId="{D91E9F23-10A1-4F2F-B42B-BFC6412F4B3E}" dt="2024-03-25T05:09:17.331" v="42"/>
        <pc:sldMkLst>
          <pc:docMk/>
          <pc:sldMk cId="1463992292" sldId="302"/>
        </pc:sldMkLst>
      </pc:sldChg>
      <pc:sldChg chg="modNotesTx">
        <pc:chgData name="Post, T. (Tineke)" userId="3bc886b5-731d-4cf3-a443-abb8640b0b78" providerId="ADAL" clId="{D91E9F23-10A1-4F2F-B42B-BFC6412F4B3E}" dt="2024-03-25T05:09:20.616" v="43"/>
        <pc:sldMkLst>
          <pc:docMk/>
          <pc:sldMk cId="3863351927" sldId="303"/>
        </pc:sldMkLst>
      </pc:sldChg>
      <pc:sldChg chg="modNotesTx">
        <pc:chgData name="Post, T. (Tineke)" userId="3bc886b5-731d-4cf3-a443-abb8640b0b78" providerId="ADAL" clId="{D91E9F23-10A1-4F2F-B42B-BFC6412F4B3E}" dt="2024-03-25T05:09:21.959" v="44"/>
        <pc:sldMkLst>
          <pc:docMk/>
          <pc:sldMk cId="3451490138" sldId="304"/>
        </pc:sldMkLst>
      </pc:sldChg>
      <pc:sldChg chg="modNotesTx">
        <pc:chgData name="Post, T. (Tineke)" userId="3bc886b5-731d-4cf3-a443-abb8640b0b78" providerId="ADAL" clId="{D91E9F23-10A1-4F2F-B42B-BFC6412F4B3E}" dt="2024-03-25T05:09:25.929" v="47"/>
        <pc:sldMkLst>
          <pc:docMk/>
          <pc:sldMk cId="2623772082" sldId="305"/>
        </pc:sldMkLst>
      </pc:sldChg>
      <pc:sldChg chg="modNotesTx">
        <pc:chgData name="Post, T. (Tineke)" userId="3bc886b5-731d-4cf3-a443-abb8640b0b78" providerId="ADAL" clId="{D91E9F23-10A1-4F2F-B42B-BFC6412F4B3E}" dt="2024-03-25T05:09:27.476" v="48"/>
        <pc:sldMkLst>
          <pc:docMk/>
          <pc:sldMk cId="1091396162" sldId="306"/>
        </pc:sldMkLst>
      </pc:sldChg>
      <pc:sldChg chg="modSp mod modNotesTx">
        <pc:chgData name="Post, T. (Tineke)" userId="3bc886b5-731d-4cf3-a443-abb8640b0b78" providerId="ADAL" clId="{D91E9F23-10A1-4F2F-B42B-BFC6412F4B3E}" dt="2024-03-25T05:14:42.599" v="59" actId="1076"/>
        <pc:sldMkLst>
          <pc:docMk/>
          <pc:sldMk cId="3563151773" sldId="307"/>
        </pc:sldMkLst>
        <pc:picChg chg="mod">
          <ac:chgData name="Post, T. (Tineke)" userId="3bc886b5-731d-4cf3-a443-abb8640b0b78" providerId="ADAL" clId="{D91E9F23-10A1-4F2F-B42B-BFC6412F4B3E}" dt="2024-03-25T05:14:42.599" v="59" actId="1076"/>
          <ac:picMkLst>
            <pc:docMk/>
            <pc:sldMk cId="3563151773" sldId="307"/>
            <ac:picMk id="10" creationId="{3936C127-8BB9-08BE-B76A-2D65D9A4DB71}"/>
          </ac:picMkLst>
        </pc:picChg>
      </pc:sldChg>
      <pc:sldChg chg="modNotesTx">
        <pc:chgData name="Post, T. (Tineke)" userId="3bc886b5-731d-4cf3-a443-abb8640b0b78" providerId="ADAL" clId="{D91E9F23-10A1-4F2F-B42B-BFC6412F4B3E}" dt="2024-03-25T05:09:30.223" v="50"/>
        <pc:sldMkLst>
          <pc:docMk/>
          <pc:sldMk cId="2079442473" sldId="308"/>
        </pc:sldMkLst>
      </pc:sldChg>
      <pc:sldChg chg="modNotesTx">
        <pc:chgData name="Post, T. (Tineke)" userId="3bc886b5-731d-4cf3-a443-abb8640b0b78" providerId="ADAL" clId="{D91E9F23-10A1-4F2F-B42B-BFC6412F4B3E}" dt="2024-03-25T05:09:31.668" v="51"/>
        <pc:sldMkLst>
          <pc:docMk/>
          <pc:sldMk cId="3350964496" sldId="309"/>
        </pc:sldMkLst>
      </pc:sldChg>
      <pc:sldChg chg="modNotesTx">
        <pc:chgData name="Post, T. (Tineke)" userId="3bc886b5-731d-4cf3-a443-abb8640b0b78" providerId="ADAL" clId="{D91E9F23-10A1-4F2F-B42B-BFC6412F4B3E}" dt="2024-03-25T05:09:33.017" v="52"/>
        <pc:sldMkLst>
          <pc:docMk/>
          <pc:sldMk cId="3418941676" sldId="310"/>
        </pc:sldMkLst>
      </pc:sldChg>
      <pc:sldChg chg="modNotesTx">
        <pc:chgData name="Post, T. (Tineke)" userId="3bc886b5-731d-4cf3-a443-abb8640b0b78" providerId="ADAL" clId="{D91E9F23-10A1-4F2F-B42B-BFC6412F4B3E}" dt="2024-03-25T05:09:34.429" v="53"/>
        <pc:sldMkLst>
          <pc:docMk/>
          <pc:sldMk cId="1012551085" sldId="311"/>
        </pc:sldMkLst>
      </pc:sldChg>
      <pc:sldChg chg="modNotesTx">
        <pc:chgData name="Post, T. (Tineke)" userId="3bc886b5-731d-4cf3-a443-abb8640b0b78" providerId="ADAL" clId="{D91E9F23-10A1-4F2F-B42B-BFC6412F4B3E}" dt="2024-03-25T05:09:35.779" v="54"/>
        <pc:sldMkLst>
          <pc:docMk/>
          <pc:sldMk cId="312943093" sldId="312"/>
        </pc:sldMkLst>
      </pc:sldChg>
      <pc:sldChg chg="modNotesTx">
        <pc:chgData name="Post, T. (Tineke)" userId="3bc886b5-731d-4cf3-a443-abb8640b0b78" providerId="ADAL" clId="{D91E9F23-10A1-4F2F-B42B-BFC6412F4B3E}" dt="2024-03-25T05:09:37.005" v="55"/>
        <pc:sldMkLst>
          <pc:docMk/>
          <pc:sldMk cId="2293843423" sldId="313"/>
        </pc:sldMkLst>
      </pc:sldChg>
      <pc:sldChg chg="modNotesTx">
        <pc:chgData name="Post, T. (Tineke)" userId="3bc886b5-731d-4cf3-a443-abb8640b0b78" providerId="ADAL" clId="{D91E9F23-10A1-4F2F-B42B-BFC6412F4B3E}" dt="2024-03-25T05:09:39.461" v="56"/>
        <pc:sldMkLst>
          <pc:docMk/>
          <pc:sldMk cId="3195517089" sldId="316"/>
        </pc:sldMkLst>
      </pc:sldChg>
      <pc:sldChg chg="modNotesTx">
        <pc:chgData name="Post, T. (Tineke)" userId="3bc886b5-731d-4cf3-a443-abb8640b0b78" providerId="ADAL" clId="{D91E9F23-10A1-4F2F-B42B-BFC6412F4B3E}" dt="2024-03-25T05:09:23.287" v="45"/>
        <pc:sldMkLst>
          <pc:docMk/>
          <pc:sldMk cId="3376425046" sldId="317"/>
        </pc:sldMkLst>
      </pc:sldChg>
      <pc:sldChg chg="modNotesTx">
        <pc:chgData name="Post, T. (Tineke)" userId="3bc886b5-731d-4cf3-a443-abb8640b0b78" providerId="ADAL" clId="{D91E9F23-10A1-4F2F-B42B-BFC6412F4B3E}" dt="2024-03-25T05:09:24.662" v="46"/>
        <pc:sldMkLst>
          <pc:docMk/>
          <pc:sldMk cId="2151795458" sldId="318"/>
        </pc:sldMkLst>
      </pc:sldChg>
      <pc:sldChg chg="modNotesTx">
        <pc:chgData name="Post, T. (Tineke)" userId="3bc886b5-731d-4cf3-a443-abb8640b0b78" providerId="ADAL" clId="{D91E9F23-10A1-4F2F-B42B-BFC6412F4B3E}" dt="2024-03-25T05:07:42.378" v="4" actId="121"/>
        <pc:sldMkLst>
          <pc:docMk/>
          <pc:sldMk cId="2544470768" sldId="319"/>
        </pc:sldMkLst>
      </pc:sldChg>
    </pc:docChg>
  </pc:docChgLst>
  <pc:docChgLst>
    <pc:chgData name="Allyson Makaaij" userId="cc5c0e6b-a3fd-4108-b505-71aedd644dd2" providerId="ADAL" clId="{650EBF16-415E-499F-8445-9B25ABC2CEB7}"/>
    <pc:docChg chg="undo custSel modSld">
      <pc:chgData name="Allyson Makaaij" userId="cc5c0e6b-a3fd-4108-b505-71aedd644dd2" providerId="ADAL" clId="{650EBF16-415E-499F-8445-9B25ABC2CEB7}" dt="2024-02-01T13:04:28.724" v="7608" actId="20577"/>
      <pc:docMkLst>
        <pc:docMk/>
      </pc:docMkLst>
      <pc:sldChg chg="modSp mod modNotesTx">
        <pc:chgData name="Allyson Makaaij" userId="cc5c0e6b-a3fd-4108-b505-71aedd644dd2" providerId="ADAL" clId="{650EBF16-415E-499F-8445-9B25ABC2CEB7}" dt="2024-02-01T13:04:28.724" v="7608" actId="20577"/>
        <pc:sldMkLst>
          <pc:docMk/>
          <pc:sldMk cId="2286700999" sldId="257"/>
        </pc:sldMkLst>
        <pc:spChg chg="mod">
          <ac:chgData name="Allyson Makaaij" userId="cc5c0e6b-a3fd-4108-b505-71aedd644dd2" providerId="ADAL" clId="{650EBF16-415E-499F-8445-9B25ABC2CEB7}" dt="2024-02-01T11:32:37.327" v="1021" actId="20577"/>
          <ac:spMkLst>
            <pc:docMk/>
            <pc:sldMk cId="2286700999" sldId="257"/>
            <ac:spMk id="2" creationId="{735449EC-FC87-2280-C138-38D920F98F4D}"/>
          </ac:spMkLst>
        </pc:spChg>
      </pc:sldChg>
      <pc:sldChg chg="addSp delSp modSp mod modAnim modNotesTx">
        <pc:chgData name="Allyson Makaaij" userId="cc5c0e6b-a3fd-4108-b505-71aedd644dd2" providerId="ADAL" clId="{650EBF16-415E-499F-8445-9B25ABC2CEB7}" dt="2024-02-01T12:00:22.159" v="5222" actId="20577"/>
        <pc:sldMkLst>
          <pc:docMk/>
          <pc:sldMk cId="2996725004" sldId="273"/>
        </pc:sldMkLst>
        <pc:spChg chg="mod">
          <ac:chgData name="Allyson Makaaij" userId="cc5c0e6b-a3fd-4108-b505-71aedd644dd2" providerId="ADAL" clId="{650EBF16-415E-499F-8445-9B25ABC2CEB7}" dt="2024-02-01T11:17:03.728" v="845" actId="20577"/>
          <ac:spMkLst>
            <pc:docMk/>
            <pc:sldMk cId="2996725004" sldId="273"/>
            <ac:spMk id="5" creationId="{0BD34E20-6A0D-86E3-859B-97923AE497B1}"/>
          </ac:spMkLst>
        </pc:spChg>
        <pc:spChg chg="mod">
          <ac:chgData name="Allyson Makaaij" userId="cc5c0e6b-a3fd-4108-b505-71aedd644dd2" providerId="ADAL" clId="{650EBF16-415E-499F-8445-9B25ABC2CEB7}" dt="2024-02-01T11:29:46.988" v="1015" actId="1076"/>
          <ac:spMkLst>
            <pc:docMk/>
            <pc:sldMk cId="2996725004" sldId="273"/>
            <ac:spMk id="7" creationId="{DA9F1D87-EC38-F38E-7890-59B9B31D134D}"/>
          </ac:spMkLst>
        </pc:spChg>
        <pc:spChg chg="add mod">
          <ac:chgData name="Allyson Makaaij" userId="cc5c0e6b-a3fd-4108-b505-71aedd644dd2" providerId="ADAL" clId="{650EBF16-415E-499F-8445-9B25ABC2CEB7}" dt="2024-02-01T11:29:27.044" v="1011" actId="1076"/>
          <ac:spMkLst>
            <pc:docMk/>
            <pc:sldMk cId="2996725004" sldId="273"/>
            <ac:spMk id="11" creationId="{1B6F2A5B-4DD7-2B6E-B7B1-5177687678BE}"/>
          </ac:spMkLst>
        </pc:spChg>
        <pc:spChg chg="add mod">
          <ac:chgData name="Allyson Makaaij" userId="cc5c0e6b-a3fd-4108-b505-71aedd644dd2" providerId="ADAL" clId="{650EBF16-415E-499F-8445-9B25ABC2CEB7}" dt="2024-02-01T11:28:03.686" v="988" actId="404"/>
          <ac:spMkLst>
            <pc:docMk/>
            <pc:sldMk cId="2996725004" sldId="273"/>
            <ac:spMk id="12" creationId="{1B8D9D3A-A033-B1AF-5B29-7FA933F35166}"/>
          </ac:spMkLst>
        </pc:spChg>
        <pc:spChg chg="add mod">
          <ac:chgData name="Allyson Makaaij" userId="cc5c0e6b-a3fd-4108-b505-71aedd644dd2" providerId="ADAL" clId="{650EBF16-415E-499F-8445-9B25ABC2CEB7}" dt="2024-02-01T11:28:29.101" v="996" actId="1076"/>
          <ac:spMkLst>
            <pc:docMk/>
            <pc:sldMk cId="2996725004" sldId="273"/>
            <ac:spMk id="14" creationId="{27A370B2-2458-D9D8-5406-74B97ADA1B17}"/>
          </ac:spMkLst>
        </pc:spChg>
        <pc:spChg chg="add mod">
          <ac:chgData name="Allyson Makaaij" userId="cc5c0e6b-a3fd-4108-b505-71aedd644dd2" providerId="ADAL" clId="{650EBF16-415E-499F-8445-9B25ABC2CEB7}" dt="2024-02-01T11:28:55.781" v="1001" actId="1076"/>
          <ac:spMkLst>
            <pc:docMk/>
            <pc:sldMk cId="2996725004" sldId="273"/>
            <ac:spMk id="16" creationId="{9318F439-9EBE-F2E4-553E-5F3EDF83D6F9}"/>
          </ac:spMkLst>
        </pc:spChg>
        <pc:spChg chg="add mod">
          <ac:chgData name="Allyson Makaaij" userId="cc5c0e6b-a3fd-4108-b505-71aedd644dd2" providerId="ADAL" clId="{650EBF16-415E-499F-8445-9B25ABC2CEB7}" dt="2024-02-01T11:31:39.069" v="1017" actId="208"/>
          <ac:spMkLst>
            <pc:docMk/>
            <pc:sldMk cId="2996725004" sldId="273"/>
            <ac:spMk id="18" creationId="{1D0F139A-4F70-1F73-3495-5010A7FBD2E2}"/>
          </ac:spMkLst>
        </pc:spChg>
        <pc:spChg chg="add mod">
          <ac:chgData name="Allyson Makaaij" userId="cc5c0e6b-a3fd-4108-b505-71aedd644dd2" providerId="ADAL" clId="{650EBF16-415E-499F-8445-9B25ABC2CEB7}" dt="2024-02-01T11:32:26.364" v="1019" actId="14100"/>
          <ac:spMkLst>
            <pc:docMk/>
            <pc:sldMk cId="2996725004" sldId="273"/>
            <ac:spMk id="19" creationId="{45BB7623-CBEA-7A28-99CB-FA86F2CC7C1C}"/>
          </ac:spMkLst>
        </pc:spChg>
        <pc:spChg chg="add mod">
          <ac:chgData name="Allyson Makaaij" userId="cc5c0e6b-a3fd-4108-b505-71aedd644dd2" providerId="ADAL" clId="{650EBF16-415E-499F-8445-9B25ABC2CEB7}" dt="2024-02-01T11:31:45.405" v="1018" actId="208"/>
          <ac:spMkLst>
            <pc:docMk/>
            <pc:sldMk cId="2996725004" sldId="273"/>
            <ac:spMk id="20" creationId="{369CB139-D5DE-21E8-4340-33E6A6653503}"/>
          </ac:spMkLst>
        </pc:spChg>
        <pc:spChg chg="add mod">
          <ac:chgData name="Allyson Makaaij" userId="cc5c0e6b-a3fd-4108-b505-71aedd644dd2" providerId="ADAL" clId="{650EBF16-415E-499F-8445-9B25ABC2CEB7}" dt="2024-02-01T11:28:11.109" v="989" actId="14100"/>
          <ac:spMkLst>
            <pc:docMk/>
            <pc:sldMk cId="2996725004" sldId="273"/>
            <ac:spMk id="21" creationId="{8E8038F7-B37D-CAB3-6F63-0BA0FB261A84}"/>
          </ac:spMkLst>
        </pc:spChg>
        <pc:spChg chg="add mod">
          <ac:chgData name="Allyson Makaaij" userId="cc5c0e6b-a3fd-4108-b505-71aedd644dd2" providerId="ADAL" clId="{650EBF16-415E-499F-8445-9B25ABC2CEB7}" dt="2024-02-01T11:28:18.885" v="992" actId="14100"/>
          <ac:spMkLst>
            <pc:docMk/>
            <pc:sldMk cId="2996725004" sldId="273"/>
            <ac:spMk id="22" creationId="{7DA958FF-13B3-8458-90D2-C43E94DCB4C5}"/>
          </ac:spMkLst>
        </pc:spChg>
        <pc:picChg chg="del">
          <ac:chgData name="Allyson Makaaij" userId="cc5c0e6b-a3fd-4108-b505-71aedd644dd2" providerId="ADAL" clId="{650EBF16-415E-499F-8445-9B25ABC2CEB7}" dt="2024-02-01T11:15:47.777" v="752" actId="478"/>
          <ac:picMkLst>
            <pc:docMk/>
            <pc:sldMk cId="2996725004" sldId="273"/>
            <ac:picMk id="3" creationId="{40227C0B-E673-A7D8-E1DA-7F0B8710758C}"/>
          </ac:picMkLst>
        </pc:picChg>
        <pc:picChg chg="add mod">
          <ac:chgData name="Allyson Makaaij" userId="cc5c0e6b-a3fd-4108-b505-71aedd644dd2" providerId="ADAL" clId="{650EBF16-415E-499F-8445-9B25ABC2CEB7}" dt="2024-02-01T11:28:59.350" v="1002" actId="1076"/>
          <ac:picMkLst>
            <pc:docMk/>
            <pc:sldMk cId="2996725004" sldId="273"/>
            <ac:picMk id="4" creationId="{73004F3A-5A09-5E72-273A-4AC5037ADCE3}"/>
          </ac:picMkLst>
        </pc:picChg>
        <pc:picChg chg="del">
          <ac:chgData name="Allyson Makaaij" userId="cc5c0e6b-a3fd-4108-b505-71aedd644dd2" providerId="ADAL" clId="{650EBF16-415E-499F-8445-9B25ABC2CEB7}" dt="2024-02-01T11:15:51.917" v="757" actId="478"/>
          <ac:picMkLst>
            <pc:docMk/>
            <pc:sldMk cId="2996725004" sldId="273"/>
            <ac:picMk id="6" creationId="{D8BAFC8D-8992-D72D-DFBA-B2C8FF061D46}"/>
          </ac:picMkLst>
        </pc:picChg>
        <pc:picChg chg="del">
          <ac:chgData name="Allyson Makaaij" userId="cc5c0e6b-a3fd-4108-b505-71aedd644dd2" providerId="ADAL" clId="{650EBF16-415E-499F-8445-9B25ABC2CEB7}" dt="2024-02-01T11:15:49.663" v="754" actId="478"/>
          <ac:picMkLst>
            <pc:docMk/>
            <pc:sldMk cId="2996725004" sldId="273"/>
            <ac:picMk id="9" creationId="{823B6337-5AA6-4C2F-31A5-9C537FF6C364}"/>
          </ac:picMkLst>
        </pc:picChg>
        <pc:picChg chg="add mod">
          <ac:chgData name="Allyson Makaaij" userId="cc5c0e6b-a3fd-4108-b505-71aedd644dd2" providerId="ADAL" clId="{650EBF16-415E-499F-8445-9B25ABC2CEB7}" dt="2024-02-01T11:28:13.180" v="990" actId="1076"/>
          <ac:picMkLst>
            <pc:docMk/>
            <pc:sldMk cId="2996725004" sldId="273"/>
            <ac:picMk id="10" creationId="{16B32E49-6C65-EA6E-C8BB-D2C8CAA073F7}"/>
          </ac:picMkLst>
        </pc:picChg>
        <pc:picChg chg="del">
          <ac:chgData name="Allyson Makaaij" userId="cc5c0e6b-a3fd-4108-b505-71aedd644dd2" providerId="ADAL" clId="{650EBF16-415E-499F-8445-9B25ABC2CEB7}" dt="2024-02-01T11:15:48.728" v="753" actId="478"/>
          <ac:picMkLst>
            <pc:docMk/>
            <pc:sldMk cId="2996725004" sldId="273"/>
            <ac:picMk id="13" creationId="{547CABB1-E0CE-9136-E1E3-2F91A1BF1EAE}"/>
          </ac:picMkLst>
        </pc:picChg>
        <pc:picChg chg="del">
          <ac:chgData name="Allyson Makaaij" userId="cc5c0e6b-a3fd-4108-b505-71aedd644dd2" providerId="ADAL" clId="{650EBF16-415E-499F-8445-9B25ABC2CEB7}" dt="2024-02-01T11:15:50.649" v="755" actId="478"/>
          <ac:picMkLst>
            <pc:docMk/>
            <pc:sldMk cId="2996725004" sldId="273"/>
            <ac:picMk id="15" creationId="{A5D2DBE1-E641-B4B2-E50C-5AF60E9312A6}"/>
          </ac:picMkLst>
        </pc:picChg>
        <pc:picChg chg="del">
          <ac:chgData name="Allyson Makaaij" userId="cc5c0e6b-a3fd-4108-b505-71aedd644dd2" providerId="ADAL" clId="{650EBF16-415E-499F-8445-9B25ABC2CEB7}" dt="2024-02-01T11:15:51.360" v="756" actId="478"/>
          <ac:picMkLst>
            <pc:docMk/>
            <pc:sldMk cId="2996725004" sldId="273"/>
            <ac:picMk id="17" creationId="{7336FBFF-9239-D12A-1E21-25A44EEA1AEF}"/>
          </ac:picMkLst>
        </pc:picChg>
      </pc:sldChg>
      <pc:sldChg chg="modSp mod modNotesTx">
        <pc:chgData name="Allyson Makaaij" userId="cc5c0e6b-a3fd-4108-b505-71aedd644dd2" providerId="ADAL" clId="{650EBF16-415E-499F-8445-9B25ABC2CEB7}" dt="2024-02-01T12:40:12.066" v="5273" actId="20577"/>
        <pc:sldMkLst>
          <pc:docMk/>
          <pc:sldMk cId="2869242549" sldId="274"/>
        </pc:sldMkLst>
        <pc:spChg chg="mod">
          <ac:chgData name="Allyson Makaaij" userId="cc5c0e6b-a3fd-4108-b505-71aedd644dd2" providerId="ADAL" clId="{650EBF16-415E-499F-8445-9B25ABC2CEB7}" dt="2024-02-01T11:35:34.080" v="1025" actId="14100"/>
          <ac:spMkLst>
            <pc:docMk/>
            <pc:sldMk cId="2869242549" sldId="274"/>
            <ac:spMk id="7" creationId="{DA9F1D87-EC38-F38E-7890-59B9B31D134D}"/>
          </ac:spMkLst>
        </pc:spChg>
      </pc:sldChg>
      <pc:sldChg chg="modSp mod modNotesTx">
        <pc:chgData name="Allyson Makaaij" userId="cc5c0e6b-a3fd-4108-b505-71aedd644dd2" providerId="ADAL" clId="{650EBF16-415E-499F-8445-9B25ABC2CEB7}" dt="2024-02-01T12:40:32.540" v="5303" actId="20577"/>
        <pc:sldMkLst>
          <pc:docMk/>
          <pc:sldMk cId="2675716529" sldId="277"/>
        </pc:sldMkLst>
        <pc:spChg chg="mod">
          <ac:chgData name="Allyson Makaaij" userId="cc5c0e6b-a3fd-4108-b505-71aedd644dd2" providerId="ADAL" clId="{650EBF16-415E-499F-8445-9B25ABC2CEB7}" dt="2024-02-01T11:40:52.213" v="1047" actId="113"/>
          <ac:spMkLst>
            <pc:docMk/>
            <pc:sldMk cId="2675716529" sldId="277"/>
            <ac:spMk id="3" creationId="{9A5FC76F-8184-0BFE-DB90-BB16A8845A0F}"/>
          </ac:spMkLst>
        </pc:spChg>
      </pc:sldChg>
      <pc:sldChg chg="addSp modSp mod modNotesTx">
        <pc:chgData name="Allyson Makaaij" userId="cc5c0e6b-a3fd-4108-b505-71aedd644dd2" providerId="ADAL" clId="{650EBF16-415E-499F-8445-9B25ABC2CEB7}" dt="2024-02-01T12:45:29.459" v="5954" actId="20577"/>
        <pc:sldMkLst>
          <pc:docMk/>
          <pc:sldMk cId="3329092642" sldId="315"/>
        </pc:sldMkLst>
        <pc:spChg chg="add mod">
          <ac:chgData name="Allyson Makaaij" userId="cc5c0e6b-a3fd-4108-b505-71aedd644dd2" providerId="ADAL" clId="{650EBF16-415E-499F-8445-9B25ABC2CEB7}" dt="2024-02-01T11:14:39.998" v="731" actId="14100"/>
          <ac:spMkLst>
            <pc:docMk/>
            <pc:sldMk cId="3329092642" sldId="315"/>
            <ac:spMk id="3" creationId="{8D7292FE-C1AB-2137-5A7F-4B9ACC962559}"/>
          </ac:spMkLst>
        </pc:spChg>
        <pc:spChg chg="mod">
          <ac:chgData name="Allyson Makaaij" userId="cc5c0e6b-a3fd-4108-b505-71aedd644dd2" providerId="ADAL" clId="{650EBF16-415E-499F-8445-9B25ABC2CEB7}" dt="2024-02-01T11:04:25.566" v="699" actId="1076"/>
          <ac:spMkLst>
            <pc:docMk/>
            <pc:sldMk cId="3329092642" sldId="315"/>
            <ac:spMk id="4" creationId="{05C0A640-F71D-F165-2F2D-BF72C3616E52}"/>
          </ac:spMkLst>
        </pc:spChg>
        <pc:spChg chg="mod">
          <ac:chgData name="Allyson Makaaij" userId="cc5c0e6b-a3fd-4108-b505-71aedd644dd2" providerId="ADAL" clId="{650EBF16-415E-499F-8445-9B25ABC2CEB7}" dt="2024-02-01T11:03:15.398" v="675" actId="1076"/>
          <ac:spMkLst>
            <pc:docMk/>
            <pc:sldMk cId="3329092642" sldId="315"/>
            <ac:spMk id="5" creationId="{15E84610-F3A3-380D-D766-DC507C6E284B}"/>
          </ac:spMkLst>
        </pc:spChg>
        <pc:spChg chg="add mod">
          <ac:chgData name="Allyson Makaaij" userId="cc5c0e6b-a3fd-4108-b505-71aedd644dd2" providerId="ADAL" clId="{650EBF16-415E-499F-8445-9B25ABC2CEB7}" dt="2024-02-01T11:15:17.445" v="751" actId="20577"/>
          <ac:spMkLst>
            <pc:docMk/>
            <pc:sldMk cId="3329092642" sldId="315"/>
            <ac:spMk id="6" creationId="{A7EC3C6B-7B59-EDC1-3F67-8867715FB992}"/>
          </ac:spMkLst>
        </pc:spChg>
        <pc:picChg chg="mod modCrop">
          <ac:chgData name="Allyson Makaaij" userId="cc5c0e6b-a3fd-4108-b505-71aedd644dd2" providerId="ADAL" clId="{650EBF16-415E-499F-8445-9B25ABC2CEB7}" dt="2024-02-01T11:41:14.228" v="1048" actId="1076"/>
          <ac:picMkLst>
            <pc:docMk/>
            <pc:sldMk cId="3329092642" sldId="315"/>
            <ac:picMk id="2" creationId="{07A5F1A0-9568-83C7-02F8-EEDB7321D5B7}"/>
          </ac:picMkLst>
        </pc:picChg>
      </pc:sldChg>
    </pc:docChg>
  </pc:docChgLst>
  <pc:docChgLst>
    <pc:chgData name="Post, Tineke" userId="acaedabe-b12f-42d1-8517-780bc8ea15c4" providerId="ADAL" clId="{85D43333-A0B0-49BB-9241-630F17C5535D}"/>
    <pc:docChg chg="custSel addSld delSld modSld">
      <pc:chgData name="Post, Tineke" userId="acaedabe-b12f-42d1-8517-780bc8ea15c4" providerId="ADAL" clId="{85D43333-A0B0-49BB-9241-630F17C5535D}" dt="2024-11-21T07:25:05.698" v="3" actId="20577"/>
      <pc:docMkLst>
        <pc:docMk/>
      </pc:docMkLst>
      <pc:sldChg chg="addSp delSp modSp add del mod">
        <pc:chgData name="Post, Tineke" userId="acaedabe-b12f-42d1-8517-780bc8ea15c4" providerId="ADAL" clId="{85D43333-A0B0-49BB-9241-630F17C5535D}" dt="2024-11-21T07:24:53.169" v="2"/>
        <pc:sldMkLst>
          <pc:docMk/>
          <pc:sldMk cId="2286700999" sldId="257"/>
        </pc:sldMkLst>
        <pc:spChg chg="del">
          <ac:chgData name="Post, Tineke" userId="acaedabe-b12f-42d1-8517-780bc8ea15c4" providerId="ADAL" clId="{85D43333-A0B0-49BB-9241-630F17C5535D}" dt="2024-11-21T07:24:48.253" v="0" actId="478"/>
          <ac:spMkLst>
            <pc:docMk/>
            <pc:sldMk cId="2286700999" sldId="257"/>
            <ac:spMk id="2" creationId="{735449EC-FC87-2280-C138-38D920F98F4D}"/>
          </ac:spMkLst>
        </pc:spChg>
        <pc:spChg chg="del">
          <ac:chgData name="Post, Tineke" userId="acaedabe-b12f-42d1-8517-780bc8ea15c4" providerId="ADAL" clId="{85D43333-A0B0-49BB-9241-630F17C5535D}" dt="2024-11-21T07:24:48.253" v="0" actId="478"/>
          <ac:spMkLst>
            <pc:docMk/>
            <pc:sldMk cId="2286700999" sldId="257"/>
            <ac:spMk id="3" creationId="{5EDF3B81-9FFB-CE40-82EF-C9F42D99CACC}"/>
          </ac:spMkLst>
        </pc:spChg>
        <pc:spChg chg="add mod">
          <ac:chgData name="Post, Tineke" userId="acaedabe-b12f-42d1-8517-780bc8ea15c4" providerId="ADAL" clId="{85D43333-A0B0-49BB-9241-630F17C5535D}" dt="2024-11-21T07:24:48.253" v="0" actId="478"/>
          <ac:spMkLst>
            <pc:docMk/>
            <pc:sldMk cId="2286700999" sldId="257"/>
            <ac:spMk id="5" creationId="{890B6EB6-3FB9-1E5E-E8B3-701F51CE185C}"/>
          </ac:spMkLst>
        </pc:spChg>
        <pc:spChg chg="add mod">
          <ac:chgData name="Post, Tineke" userId="acaedabe-b12f-42d1-8517-780bc8ea15c4" providerId="ADAL" clId="{85D43333-A0B0-49BB-9241-630F17C5535D}" dt="2024-11-21T07:24:48.253" v="0" actId="478"/>
          <ac:spMkLst>
            <pc:docMk/>
            <pc:sldMk cId="2286700999" sldId="257"/>
            <ac:spMk id="7" creationId="{5D1F65F8-2272-8F13-3757-D237928D3BF7}"/>
          </ac:spMkLst>
        </pc:spChg>
      </pc:sldChg>
      <pc:sldChg chg="add del">
        <pc:chgData name="Post, Tineke" userId="acaedabe-b12f-42d1-8517-780bc8ea15c4" providerId="ADAL" clId="{85D43333-A0B0-49BB-9241-630F17C5535D}" dt="2024-11-21T07:24:53.169" v="2"/>
        <pc:sldMkLst>
          <pc:docMk/>
          <pc:sldMk cId="2996725004" sldId="273"/>
        </pc:sldMkLst>
      </pc:sldChg>
      <pc:sldChg chg="add del">
        <pc:chgData name="Post, Tineke" userId="acaedabe-b12f-42d1-8517-780bc8ea15c4" providerId="ADAL" clId="{85D43333-A0B0-49BB-9241-630F17C5535D}" dt="2024-11-21T07:24:53.169" v="2"/>
        <pc:sldMkLst>
          <pc:docMk/>
          <pc:sldMk cId="2869242549" sldId="274"/>
        </pc:sldMkLst>
      </pc:sldChg>
      <pc:sldChg chg="add del">
        <pc:chgData name="Post, Tineke" userId="acaedabe-b12f-42d1-8517-780bc8ea15c4" providerId="ADAL" clId="{85D43333-A0B0-49BB-9241-630F17C5535D}" dt="2024-11-21T07:24:53.169" v="2"/>
        <pc:sldMkLst>
          <pc:docMk/>
          <pc:sldMk cId="2675716529" sldId="277"/>
        </pc:sldMkLst>
      </pc:sldChg>
      <pc:sldChg chg="add del">
        <pc:chgData name="Post, Tineke" userId="acaedabe-b12f-42d1-8517-780bc8ea15c4" providerId="ADAL" clId="{85D43333-A0B0-49BB-9241-630F17C5535D}" dt="2024-11-21T07:24:53.169" v="2"/>
        <pc:sldMkLst>
          <pc:docMk/>
          <pc:sldMk cId="3301523597" sldId="279"/>
        </pc:sldMkLst>
      </pc:sldChg>
      <pc:sldChg chg="add del">
        <pc:chgData name="Post, Tineke" userId="acaedabe-b12f-42d1-8517-780bc8ea15c4" providerId="ADAL" clId="{85D43333-A0B0-49BB-9241-630F17C5535D}" dt="2024-11-21T07:24:53.169" v="2"/>
        <pc:sldMkLst>
          <pc:docMk/>
          <pc:sldMk cId="2480114809" sldId="280"/>
        </pc:sldMkLst>
      </pc:sldChg>
      <pc:sldChg chg="add del">
        <pc:chgData name="Post, Tineke" userId="acaedabe-b12f-42d1-8517-780bc8ea15c4" providerId="ADAL" clId="{85D43333-A0B0-49BB-9241-630F17C5535D}" dt="2024-11-21T07:24:53.169" v="2"/>
        <pc:sldMkLst>
          <pc:docMk/>
          <pc:sldMk cId="1204329133" sldId="281"/>
        </pc:sldMkLst>
      </pc:sldChg>
      <pc:sldChg chg="add del">
        <pc:chgData name="Post, Tineke" userId="acaedabe-b12f-42d1-8517-780bc8ea15c4" providerId="ADAL" clId="{85D43333-A0B0-49BB-9241-630F17C5535D}" dt="2024-11-21T07:24:53.169" v="2"/>
        <pc:sldMkLst>
          <pc:docMk/>
          <pc:sldMk cId="1694620347" sldId="282"/>
        </pc:sldMkLst>
      </pc:sldChg>
      <pc:sldChg chg="add del">
        <pc:chgData name="Post, Tineke" userId="acaedabe-b12f-42d1-8517-780bc8ea15c4" providerId="ADAL" clId="{85D43333-A0B0-49BB-9241-630F17C5535D}" dt="2024-11-21T07:24:53.169" v="2"/>
        <pc:sldMkLst>
          <pc:docMk/>
          <pc:sldMk cId="3699845084" sldId="283"/>
        </pc:sldMkLst>
      </pc:sldChg>
      <pc:sldChg chg="del">
        <pc:chgData name="Post, Tineke" userId="acaedabe-b12f-42d1-8517-780bc8ea15c4" providerId="ADAL" clId="{85D43333-A0B0-49BB-9241-630F17C5535D}" dt="2024-11-21T07:24:52.502" v="1" actId="47"/>
        <pc:sldMkLst>
          <pc:docMk/>
          <pc:sldMk cId="3839037086" sldId="284"/>
        </pc:sldMkLst>
      </pc:sldChg>
      <pc:sldChg chg="add del">
        <pc:chgData name="Post, Tineke" userId="acaedabe-b12f-42d1-8517-780bc8ea15c4" providerId="ADAL" clId="{85D43333-A0B0-49BB-9241-630F17C5535D}" dt="2024-11-21T07:24:53.169" v="2"/>
        <pc:sldMkLst>
          <pc:docMk/>
          <pc:sldMk cId="411059633" sldId="285"/>
        </pc:sldMkLst>
      </pc:sldChg>
      <pc:sldChg chg="add del">
        <pc:chgData name="Post, Tineke" userId="acaedabe-b12f-42d1-8517-780bc8ea15c4" providerId="ADAL" clId="{85D43333-A0B0-49BB-9241-630F17C5535D}" dt="2024-11-21T07:24:53.169" v="2"/>
        <pc:sldMkLst>
          <pc:docMk/>
          <pc:sldMk cId="1064511585" sldId="286"/>
        </pc:sldMkLst>
      </pc:sldChg>
      <pc:sldChg chg="add del">
        <pc:chgData name="Post, Tineke" userId="acaedabe-b12f-42d1-8517-780bc8ea15c4" providerId="ADAL" clId="{85D43333-A0B0-49BB-9241-630F17C5535D}" dt="2024-11-21T07:24:53.169" v="2"/>
        <pc:sldMkLst>
          <pc:docMk/>
          <pc:sldMk cId="4193882513" sldId="287"/>
        </pc:sldMkLst>
      </pc:sldChg>
      <pc:sldChg chg="del">
        <pc:chgData name="Post, Tineke" userId="acaedabe-b12f-42d1-8517-780bc8ea15c4" providerId="ADAL" clId="{85D43333-A0B0-49BB-9241-630F17C5535D}" dt="2024-11-21T07:24:52.502" v="1" actId="47"/>
        <pc:sldMkLst>
          <pc:docMk/>
          <pc:sldMk cId="3350750626" sldId="288"/>
        </pc:sldMkLst>
      </pc:sldChg>
      <pc:sldChg chg="add del">
        <pc:chgData name="Post, Tineke" userId="acaedabe-b12f-42d1-8517-780bc8ea15c4" providerId="ADAL" clId="{85D43333-A0B0-49BB-9241-630F17C5535D}" dt="2024-11-21T07:24:53.169" v="2"/>
        <pc:sldMkLst>
          <pc:docMk/>
          <pc:sldMk cId="4165085345" sldId="289"/>
        </pc:sldMkLst>
      </pc:sldChg>
      <pc:sldChg chg="add del">
        <pc:chgData name="Post, Tineke" userId="acaedabe-b12f-42d1-8517-780bc8ea15c4" providerId="ADAL" clId="{85D43333-A0B0-49BB-9241-630F17C5535D}" dt="2024-11-21T07:24:53.169" v="2"/>
        <pc:sldMkLst>
          <pc:docMk/>
          <pc:sldMk cId="3379260910" sldId="290"/>
        </pc:sldMkLst>
      </pc:sldChg>
      <pc:sldChg chg="add del">
        <pc:chgData name="Post, Tineke" userId="acaedabe-b12f-42d1-8517-780bc8ea15c4" providerId="ADAL" clId="{85D43333-A0B0-49BB-9241-630F17C5535D}" dt="2024-11-21T07:24:53.169" v="2"/>
        <pc:sldMkLst>
          <pc:docMk/>
          <pc:sldMk cId="1465637068" sldId="291"/>
        </pc:sldMkLst>
      </pc:sldChg>
      <pc:sldChg chg="add del">
        <pc:chgData name="Post, Tineke" userId="acaedabe-b12f-42d1-8517-780bc8ea15c4" providerId="ADAL" clId="{85D43333-A0B0-49BB-9241-630F17C5535D}" dt="2024-11-21T07:24:53.169" v="2"/>
        <pc:sldMkLst>
          <pc:docMk/>
          <pc:sldMk cId="496871243" sldId="292"/>
        </pc:sldMkLst>
      </pc:sldChg>
      <pc:sldChg chg="add del">
        <pc:chgData name="Post, Tineke" userId="acaedabe-b12f-42d1-8517-780bc8ea15c4" providerId="ADAL" clId="{85D43333-A0B0-49BB-9241-630F17C5535D}" dt="2024-11-21T07:24:53.169" v="2"/>
        <pc:sldMkLst>
          <pc:docMk/>
          <pc:sldMk cId="1491586835" sldId="293"/>
        </pc:sldMkLst>
      </pc:sldChg>
      <pc:sldChg chg="add del">
        <pc:chgData name="Post, Tineke" userId="acaedabe-b12f-42d1-8517-780bc8ea15c4" providerId="ADAL" clId="{85D43333-A0B0-49BB-9241-630F17C5535D}" dt="2024-11-21T07:24:53.169" v="2"/>
        <pc:sldMkLst>
          <pc:docMk/>
          <pc:sldMk cId="2115584146" sldId="294"/>
        </pc:sldMkLst>
      </pc:sldChg>
      <pc:sldChg chg="del">
        <pc:chgData name="Post, Tineke" userId="acaedabe-b12f-42d1-8517-780bc8ea15c4" providerId="ADAL" clId="{85D43333-A0B0-49BB-9241-630F17C5535D}" dt="2024-11-21T07:24:52.502" v="1" actId="47"/>
        <pc:sldMkLst>
          <pc:docMk/>
          <pc:sldMk cId="3619173941" sldId="295"/>
        </pc:sldMkLst>
      </pc:sldChg>
      <pc:sldChg chg="add del">
        <pc:chgData name="Post, Tineke" userId="acaedabe-b12f-42d1-8517-780bc8ea15c4" providerId="ADAL" clId="{85D43333-A0B0-49BB-9241-630F17C5535D}" dt="2024-11-21T07:24:53.169" v="2"/>
        <pc:sldMkLst>
          <pc:docMk/>
          <pc:sldMk cId="599670466" sldId="296"/>
        </pc:sldMkLst>
      </pc:sldChg>
      <pc:sldChg chg="del">
        <pc:chgData name="Post, Tineke" userId="acaedabe-b12f-42d1-8517-780bc8ea15c4" providerId="ADAL" clId="{85D43333-A0B0-49BB-9241-630F17C5535D}" dt="2024-11-21T07:24:52.502" v="1" actId="47"/>
        <pc:sldMkLst>
          <pc:docMk/>
          <pc:sldMk cId="3527920268" sldId="297"/>
        </pc:sldMkLst>
      </pc:sldChg>
      <pc:sldChg chg="del">
        <pc:chgData name="Post, Tineke" userId="acaedabe-b12f-42d1-8517-780bc8ea15c4" providerId="ADAL" clId="{85D43333-A0B0-49BB-9241-630F17C5535D}" dt="2024-11-21T07:24:52.502" v="1" actId="47"/>
        <pc:sldMkLst>
          <pc:docMk/>
          <pc:sldMk cId="2782824104" sldId="298"/>
        </pc:sldMkLst>
      </pc:sldChg>
      <pc:sldChg chg="modSp add del mod">
        <pc:chgData name="Post, Tineke" userId="acaedabe-b12f-42d1-8517-780bc8ea15c4" providerId="ADAL" clId="{85D43333-A0B0-49BB-9241-630F17C5535D}" dt="2024-11-21T07:25:05.698" v="3" actId="20577"/>
        <pc:sldMkLst>
          <pc:docMk/>
          <pc:sldMk cId="2316296356" sldId="299"/>
        </pc:sldMkLst>
        <pc:spChg chg="mod">
          <ac:chgData name="Post, Tineke" userId="acaedabe-b12f-42d1-8517-780bc8ea15c4" providerId="ADAL" clId="{85D43333-A0B0-49BB-9241-630F17C5535D}" dt="2024-11-21T07:25:05.698" v="3" actId="20577"/>
          <ac:spMkLst>
            <pc:docMk/>
            <pc:sldMk cId="2316296356" sldId="299"/>
            <ac:spMk id="2" creationId="{A0CA43D8-1BE6-A4AA-C365-0FB8B050E575}"/>
          </ac:spMkLst>
        </pc:spChg>
      </pc:sldChg>
      <pc:sldChg chg="del">
        <pc:chgData name="Post, Tineke" userId="acaedabe-b12f-42d1-8517-780bc8ea15c4" providerId="ADAL" clId="{85D43333-A0B0-49BB-9241-630F17C5535D}" dt="2024-11-21T07:24:52.502" v="1" actId="47"/>
        <pc:sldMkLst>
          <pc:docMk/>
          <pc:sldMk cId="2108654205" sldId="300"/>
        </pc:sldMkLst>
      </pc:sldChg>
      <pc:sldChg chg="del">
        <pc:chgData name="Post, Tineke" userId="acaedabe-b12f-42d1-8517-780bc8ea15c4" providerId="ADAL" clId="{85D43333-A0B0-49BB-9241-630F17C5535D}" dt="2024-11-21T07:24:52.502" v="1" actId="47"/>
        <pc:sldMkLst>
          <pc:docMk/>
          <pc:sldMk cId="2641214977" sldId="301"/>
        </pc:sldMkLst>
      </pc:sldChg>
      <pc:sldChg chg="add del">
        <pc:chgData name="Post, Tineke" userId="acaedabe-b12f-42d1-8517-780bc8ea15c4" providerId="ADAL" clId="{85D43333-A0B0-49BB-9241-630F17C5535D}" dt="2024-11-21T07:24:53.169" v="2"/>
        <pc:sldMkLst>
          <pc:docMk/>
          <pc:sldMk cId="1463992292" sldId="302"/>
        </pc:sldMkLst>
      </pc:sldChg>
      <pc:sldChg chg="add del">
        <pc:chgData name="Post, Tineke" userId="acaedabe-b12f-42d1-8517-780bc8ea15c4" providerId="ADAL" clId="{85D43333-A0B0-49BB-9241-630F17C5535D}" dt="2024-11-21T07:24:53.169" v="2"/>
        <pc:sldMkLst>
          <pc:docMk/>
          <pc:sldMk cId="3863351927" sldId="303"/>
        </pc:sldMkLst>
      </pc:sldChg>
      <pc:sldChg chg="add del">
        <pc:chgData name="Post, Tineke" userId="acaedabe-b12f-42d1-8517-780bc8ea15c4" providerId="ADAL" clId="{85D43333-A0B0-49BB-9241-630F17C5535D}" dt="2024-11-21T07:24:53.169" v="2"/>
        <pc:sldMkLst>
          <pc:docMk/>
          <pc:sldMk cId="3451490138" sldId="304"/>
        </pc:sldMkLst>
      </pc:sldChg>
      <pc:sldChg chg="add del">
        <pc:chgData name="Post, Tineke" userId="acaedabe-b12f-42d1-8517-780bc8ea15c4" providerId="ADAL" clId="{85D43333-A0B0-49BB-9241-630F17C5535D}" dt="2024-11-21T07:24:53.169" v="2"/>
        <pc:sldMkLst>
          <pc:docMk/>
          <pc:sldMk cId="2623772082" sldId="305"/>
        </pc:sldMkLst>
      </pc:sldChg>
      <pc:sldChg chg="add del">
        <pc:chgData name="Post, Tineke" userId="acaedabe-b12f-42d1-8517-780bc8ea15c4" providerId="ADAL" clId="{85D43333-A0B0-49BB-9241-630F17C5535D}" dt="2024-11-21T07:24:53.169" v="2"/>
        <pc:sldMkLst>
          <pc:docMk/>
          <pc:sldMk cId="1091396162" sldId="306"/>
        </pc:sldMkLst>
      </pc:sldChg>
      <pc:sldChg chg="del">
        <pc:chgData name="Post, Tineke" userId="acaedabe-b12f-42d1-8517-780bc8ea15c4" providerId="ADAL" clId="{85D43333-A0B0-49BB-9241-630F17C5535D}" dt="2024-11-21T07:24:52.502" v="1" actId="47"/>
        <pc:sldMkLst>
          <pc:docMk/>
          <pc:sldMk cId="3563151773" sldId="307"/>
        </pc:sldMkLst>
      </pc:sldChg>
      <pc:sldChg chg="del">
        <pc:chgData name="Post, Tineke" userId="acaedabe-b12f-42d1-8517-780bc8ea15c4" providerId="ADAL" clId="{85D43333-A0B0-49BB-9241-630F17C5535D}" dt="2024-11-21T07:24:52.502" v="1" actId="47"/>
        <pc:sldMkLst>
          <pc:docMk/>
          <pc:sldMk cId="2079442473" sldId="308"/>
        </pc:sldMkLst>
      </pc:sldChg>
      <pc:sldChg chg="del">
        <pc:chgData name="Post, Tineke" userId="acaedabe-b12f-42d1-8517-780bc8ea15c4" providerId="ADAL" clId="{85D43333-A0B0-49BB-9241-630F17C5535D}" dt="2024-11-21T07:24:52.502" v="1" actId="47"/>
        <pc:sldMkLst>
          <pc:docMk/>
          <pc:sldMk cId="3350964496" sldId="309"/>
        </pc:sldMkLst>
      </pc:sldChg>
      <pc:sldChg chg="del">
        <pc:chgData name="Post, Tineke" userId="acaedabe-b12f-42d1-8517-780bc8ea15c4" providerId="ADAL" clId="{85D43333-A0B0-49BB-9241-630F17C5535D}" dt="2024-11-21T07:24:52.502" v="1" actId="47"/>
        <pc:sldMkLst>
          <pc:docMk/>
          <pc:sldMk cId="3418941676" sldId="310"/>
        </pc:sldMkLst>
      </pc:sldChg>
      <pc:sldChg chg="add del">
        <pc:chgData name="Post, Tineke" userId="acaedabe-b12f-42d1-8517-780bc8ea15c4" providerId="ADAL" clId="{85D43333-A0B0-49BB-9241-630F17C5535D}" dt="2024-11-21T07:24:53.169" v="2"/>
        <pc:sldMkLst>
          <pc:docMk/>
          <pc:sldMk cId="1012551085" sldId="311"/>
        </pc:sldMkLst>
      </pc:sldChg>
      <pc:sldChg chg="add del">
        <pc:chgData name="Post, Tineke" userId="acaedabe-b12f-42d1-8517-780bc8ea15c4" providerId="ADAL" clId="{85D43333-A0B0-49BB-9241-630F17C5535D}" dt="2024-11-21T07:24:53.169" v="2"/>
        <pc:sldMkLst>
          <pc:docMk/>
          <pc:sldMk cId="312943093" sldId="312"/>
        </pc:sldMkLst>
      </pc:sldChg>
      <pc:sldChg chg="add del">
        <pc:chgData name="Post, Tineke" userId="acaedabe-b12f-42d1-8517-780bc8ea15c4" providerId="ADAL" clId="{85D43333-A0B0-49BB-9241-630F17C5535D}" dt="2024-11-21T07:24:53.169" v="2"/>
        <pc:sldMkLst>
          <pc:docMk/>
          <pc:sldMk cId="2293843423" sldId="313"/>
        </pc:sldMkLst>
      </pc:sldChg>
      <pc:sldChg chg="del">
        <pc:chgData name="Post, Tineke" userId="acaedabe-b12f-42d1-8517-780bc8ea15c4" providerId="ADAL" clId="{85D43333-A0B0-49BB-9241-630F17C5535D}" dt="2024-11-21T07:24:52.502" v="1" actId="47"/>
        <pc:sldMkLst>
          <pc:docMk/>
          <pc:sldMk cId="2532704683" sldId="314"/>
        </pc:sldMkLst>
      </pc:sldChg>
      <pc:sldChg chg="add del">
        <pc:chgData name="Post, Tineke" userId="acaedabe-b12f-42d1-8517-780bc8ea15c4" providerId="ADAL" clId="{85D43333-A0B0-49BB-9241-630F17C5535D}" dt="2024-11-21T07:24:53.169" v="2"/>
        <pc:sldMkLst>
          <pc:docMk/>
          <pc:sldMk cId="3329092642" sldId="315"/>
        </pc:sldMkLst>
      </pc:sldChg>
      <pc:sldChg chg="add del">
        <pc:chgData name="Post, Tineke" userId="acaedabe-b12f-42d1-8517-780bc8ea15c4" providerId="ADAL" clId="{85D43333-A0B0-49BB-9241-630F17C5535D}" dt="2024-11-21T07:24:53.169" v="2"/>
        <pc:sldMkLst>
          <pc:docMk/>
          <pc:sldMk cId="3195517089" sldId="316"/>
        </pc:sldMkLst>
      </pc:sldChg>
      <pc:sldChg chg="add del">
        <pc:chgData name="Post, Tineke" userId="acaedabe-b12f-42d1-8517-780bc8ea15c4" providerId="ADAL" clId="{85D43333-A0B0-49BB-9241-630F17C5535D}" dt="2024-11-21T07:24:53.169" v="2"/>
        <pc:sldMkLst>
          <pc:docMk/>
          <pc:sldMk cId="3376425046" sldId="317"/>
        </pc:sldMkLst>
      </pc:sldChg>
      <pc:sldChg chg="del">
        <pc:chgData name="Post, Tineke" userId="acaedabe-b12f-42d1-8517-780bc8ea15c4" providerId="ADAL" clId="{85D43333-A0B0-49BB-9241-630F17C5535D}" dt="2024-11-21T07:24:52.502" v="1" actId="47"/>
        <pc:sldMkLst>
          <pc:docMk/>
          <pc:sldMk cId="2151795458" sldId="318"/>
        </pc:sldMkLst>
      </pc:sldChg>
      <pc:sldChg chg="add del">
        <pc:chgData name="Post, Tineke" userId="acaedabe-b12f-42d1-8517-780bc8ea15c4" providerId="ADAL" clId="{85D43333-A0B0-49BB-9241-630F17C5535D}" dt="2024-11-21T07:24:53.169" v="2"/>
        <pc:sldMkLst>
          <pc:docMk/>
          <pc:sldMk cId="2544470768" sldId="319"/>
        </pc:sldMkLst>
      </pc:sldChg>
    </pc:docChg>
  </pc:docChgLst>
  <pc:docChgLst>
    <pc:chgData name="Makaaij, A.P. (Allyson)" userId="cc5c0e6b-a3fd-4108-b505-71aedd644dd2" providerId="ADAL" clId="{47DC169E-7357-4275-B705-D94E38493A22}"/>
    <pc:docChg chg="modSld">
      <pc:chgData name="Makaaij, A.P. (Allyson)" userId="cc5c0e6b-a3fd-4108-b505-71aedd644dd2" providerId="ADAL" clId="{47DC169E-7357-4275-B705-D94E38493A22}" dt="2023-11-30T14:43:54.120" v="3" actId="20577"/>
      <pc:docMkLst>
        <pc:docMk/>
      </pc:docMkLst>
      <pc:sldChg chg="modNotesTx">
        <pc:chgData name="Makaaij, A.P. (Allyson)" userId="cc5c0e6b-a3fd-4108-b505-71aedd644dd2" providerId="ADAL" clId="{47DC169E-7357-4275-B705-D94E38493A22}" dt="2023-11-30T14:43:54.120" v="3" actId="20577"/>
        <pc:sldMkLst>
          <pc:docMk/>
          <pc:sldMk cId="2286700999" sldId="257"/>
        </pc:sldMkLst>
      </pc:sldChg>
    </pc:docChg>
  </pc:docChgLst>
  <pc:docChgLst>
    <pc:chgData name="Makaaij, A.P. (Allyson)" userId="cc5c0e6b-a3fd-4108-b505-71aedd644dd2" providerId="ADAL" clId="{ED369F59-3510-42B9-9632-103349D4BD81}"/>
    <pc:docChg chg="custSel modSld">
      <pc:chgData name="Makaaij, A.P. (Allyson)" userId="cc5c0e6b-a3fd-4108-b505-71aedd644dd2" providerId="ADAL" clId="{ED369F59-3510-42B9-9632-103349D4BD81}" dt="2023-10-30T12:10:36.847" v="5723" actId="20577"/>
      <pc:docMkLst>
        <pc:docMk/>
      </pc:docMkLst>
      <pc:sldChg chg="modSp mod modNotesTx">
        <pc:chgData name="Makaaij, A.P. (Allyson)" userId="cc5c0e6b-a3fd-4108-b505-71aedd644dd2" providerId="ADAL" clId="{ED369F59-3510-42B9-9632-103349D4BD81}" dt="2023-10-30T12:10:36.847" v="5723" actId="20577"/>
        <pc:sldMkLst>
          <pc:docMk/>
          <pc:sldMk cId="2286700999" sldId="257"/>
        </pc:sldMkLst>
        <pc:spChg chg="mod">
          <ac:chgData name="Makaaij, A.P. (Allyson)" userId="cc5c0e6b-a3fd-4108-b505-71aedd644dd2" providerId="ADAL" clId="{ED369F59-3510-42B9-9632-103349D4BD81}" dt="2023-10-30T10:15:12.933" v="5" actId="20577"/>
          <ac:spMkLst>
            <pc:docMk/>
            <pc:sldMk cId="2286700999" sldId="257"/>
            <ac:spMk id="2" creationId="{735449EC-FC87-2280-C138-38D920F98F4D}"/>
          </ac:spMkLst>
        </pc:spChg>
        <pc:spChg chg="mod">
          <ac:chgData name="Makaaij, A.P. (Allyson)" userId="cc5c0e6b-a3fd-4108-b505-71aedd644dd2" providerId="ADAL" clId="{ED369F59-3510-42B9-9632-103349D4BD81}" dt="2023-10-30T11:23:44.067" v="972" actId="14100"/>
          <ac:spMkLst>
            <pc:docMk/>
            <pc:sldMk cId="2286700999" sldId="257"/>
            <ac:spMk id="3" creationId="{5EDF3B81-9FFB-CE40-82EF-C9F42D99CACC}"/>
          </ac:spMkLst>
        </pc:spChg>
      </pc:sldChg>
      <pc:sldChg chg="delCm">
        <pc:chgData name="Makaaij, A.P. (Allyson)" userId="cc5c0e6b-a3fd-4108-b505-71aedd644dd2" providerId="ADAL" clId="{ED369F59-3510-42B9-9632-103349D4BD81}" dt="2023-10-30T10:26:59.678" v="80"/>
        <pc:sldMkLst>
          <pc:docMk/>
          <pc:sldMk cId="2869242549" sldId="274"/>
        </pc:sldMkLst>
      </pc:sldChg>
      <pc:sldChg chg="modSp mod">
        <pc:chgData name="Makaaij, A.P. (Allyson)" userId="cc5c0e6b-a3fd-4108-b505-71aedd644dd2" providerId="ADAL" clId="{ED369F59-3510-42B9-9632-103349D4BD81}" dt="2023-10-30T10:23:46.592" v="65" actId="207"/>
        <pc:sldMkLst>
          <pc:docMk/>
          <pc:sldMk cId="2675716529" sldId="277"/>
        </pc:sldMkLst>
        <pc:spChg chg="mod">
          <ac:chgData name="Makaaij, A.P. (Allyson)" userId="cc5c0e6b-a3fd-4108-b505-71aedd644dd2" providerId="ADAL" clId="{ED369F59-3510-42B9-9632-103349D4BD81}" dt="2023-10-30T10:21:54.076" v="6" actId="20577"/>
          <ac:spMkLst>
            <pc:docMk/>
            <pc:sldMk cId="2675716529" sldId="277"/>
            <ac:spMk id="2" creationId="{D3B1BD0D-C4CF-16AE-496B-0E95B0FE7805}"/>
          </ac:spMkLst>
        </pc:spChg>
        <pc:spChg chg="mod">
          <ac:chgData name="Makaaij, A.P. (Allyson)" userId="cc5c0e6b-a3fd-4108-b505-71aedd644dd2" providerId="ADAL" clId="{ED369F59-3510-42B9-9632-103349D4BD81}" dt="2023-10-30T10:23:46.592" v="65" actId="207"/>
          <ac:spMkLst>
            <pc:docMk/>
            <pc:sldMk cId="2675716529" sldId="277"/>
            <ac:spMk id="3" creationId="{9A5FC76F-8184-0BFE-DB90-BB16A8845A0F}"/>
          </ac:spMkLst>
        </pc:spChg>
      </pc:sldChg>
      <pc:sldChg chg="modNotesTx">
        <pc:chgData name="Makaaij, A.P. (Allyson)" userId="cc5c0e6b-a3fd-4108-b505-71aedd644dd2" providerId="ADAL" clId="{ED369F59-3510-42B9-9632-103349D4BD81}" dt="2023-10-30T10:22:24.243" v="7" actId="20577"/>
        <pc:sldMkLst>
          <pc:docMk/>
          <pc:sldMk cId="3329092642" sldId="315"/>
        </pc:sldMkLst>
      </pc:sldChg>
    </pc:docChg>
  </pc:docChgLst>
  <pc:docChgLst>
    <pc:chgData name="Post, T. (Tineke)" userId="3bc886b5-731d-4cf3-a443-abb8640b0b78" providerId="ADAL" clId="{5003BAF4-E8D0-436C-88FD-B91EA04157FA}"/>
    <pc:docChg chg="undo custSel modSld">
      <pc:chgData name="Post, T. (Tineke)" userId="3bc886b5-731d-4cf3-a443-abb8640b0b78" providerId="ADAL" clId="{5003BAF4-E8D0-436C-88FD-B91EA04157FA}" dt="2023-11-16T08:52:14.820" v="9" actId="1076"/>
      <pc:docMkLst>
        <pc:docMk/>
      </pc:docMkLst>
      <pc:sldChg chg="modSp mod">
        <pc:chgData name="Post, T. (Tineke)" userId="3bc886b5-731d-4cf3-a443-abb8640b0b78" providerId="ADAL" clId="{5003BAF4-E8D0-436C-88FD-B91EA04157FA}" dt="2023-11-16T08:22:39.174" v="1" actId="1076"/>
        <pc:sldMkLst>
          <pc:docMk/>
          <pc:sldMk cId="3301523597" sldId="279"/>
        </pc:sldMkLst>
        <pc:picChg chg="mod">
          <ac:chgData name="Post, T. (Tineke)" userId="3bc886b5-731d-4cf3-a443-abb8640b0b78" providerId="ADAL" clId="{5003BAF4-E8D0-436C-88FD-B91EA04157FA}" dt="2023-11-16T08:22:39.174" v="1" actId="1076"/>
          <ac:picMkLst>
            <pc:docMk/>
            <pc:sldMk cId="3301523597" sldId="279"/>
            <ac:picMk id="10" creationId="{3936C127-8BB9-08BE-B76A-2D65D9A4DB71}"/>
          </ac:picMkLst>
        </pc:picChg>
      </pc:sldChg>
      <pc:sldChg chg="modSp mod">
        <pc:chgData name="Post, T. (Tineke)" userId="3bc886b5-731d-4cf3-a443-abb8640b0b78" providerId="ADAL" clId="{5003BAF4-E8D0-436C-88FD-B91EA04157FA}" dt="2023-11-16T08:24:41.197" v="2" actId="166"/>
        <pc:sldMkLst>
          <pc:docMk/>
          <pc:sldMk cId="411059633" sldId="285"/>
        </pc:sldMkLst>
        <pc:picChg chg="ord">
          <ac:chgData name="Post, T. (Tineke)" userId="3bc886b5-731d-4cf3-a443-abb8640b0b78" providerId="ADAL" clId="{5003BAF4-E8D0-436C-88FD-B91EA04157FA}" dt="2023-11-16T08:24:41.197" v="2" actId="166"/>
          <ac:picMkLst>
            <pc:docMk/>
            <pc:sldMk cId="411059633" sldId="285"/>
            <ac:picMk id="17" creationId="{8910614F-55A7-0486-2FC8-4691AE9BC6C1}"/>
          </ac:picMkLst>
        </pc:picChg>
      </pc:sldChg>
      <pc:sldChg chg="addSp delSp modSp mod">
        <pc:chgData name="Post, T. (Tineke)" userId="3bc886b5-731d-4cf3-a443-abb8640b0b78" providerId="ADAL" clId="{5003BAF4-E8D0-436C-88FD-B91EA04157FA}" dt="2023-11-16T08:52:14.820" v="9" actId="1076"/>
        <pc:sldMkLst>
          <pc:docMk/>
          <pc:sldMk cId="312943093" sldId="312"/>
        </pc:sldMkLst>
        <pc:picChg chg="add mod">
          <ac:chgData name="Post, T. (Tineke)" userId="3bc886b5-731d-4cf3-a443-abb8640b0b78" providerId="ADAL" clId="{5003BAF4-E8D0-436C-88FD-B91EA04157FA}" dt="2023-11-16T08:52:14.820" v="9" actId="1076"/>
          <ac:picMkLst>
            <pc:docMk/>
            <pc:sldMk cId="312943093" sldId="312"/>
            <ac:picMk id="6" creationId="{1389A882-0E1B-34D6-A6B7-0F9A4EF09567}"/>
          </ac:picMkLst>
        </pc:picChg>
        <pc:picChg chg="del">
          <ac:chgData name="Post, T. (Tineke)" userId="3bc886b5-731d-4cf3-a443-abb8640b0b78" providerId="ADAL" clId="{5003BAF4-E8D0-436C-88FD-B91EA04157FA}" dt="2023-11-16T08:51:57.846" v="3" actId="478"/>
          <ac:picMkLst>
            <pc:docMk/>
            <pc:sldMk cId="312943093" sldId="312"/>
            <ac:picMk id="10" creationId="{3936C127-8BB9-08BE-B76A-2D65D9A4DB71}"/>
          </ac:picMkLst>
        </pc:picChg>
      </pc:sldChg>
    </pc:docChg>
  </pc:docChgLst>
  <pc:docChgLst>
    <pc:chgData name="Post, T. (Tineke)" userId="3bc886b5-731d-4cf3-a443-abb8640b0b78" providerId="ADAL" clId="{FBACDA5A-2615-497C-A843-2355FFF642D8}"/>
    <pc:docChg chg="delSld">
      <pc:chgData name="Post, T. (Tineke)" userId="3bc886b5-731d-4cf3-a443-abb8640b0b78" providerId="ADAL" clId="{FBACDA5A-2615-497C-A843-2355FFF642D8}" dt="2023-12-06T09:00:43.605" v="0" actId="47"/>
      <pc:docMkLst>
        <pc:docMk/>
      </pc:docMkLst>
      <pc:sldChg chg="del">
        <pc:chgData name="Post, T. (Tineke)" userId="3bc886b5-731d-4cf3-a443-abb8640b0b78" providerId="ADAL" clId="{FBACDA5A-2615-497C-A843-2355FFF642D8}" dt="2023-12-06T09:00:43.605" v="0" actId="47"/>
        <pc:sldMkLst>
          <pc:docMk/>
          <pc:sldMk cId="1697253759" sldId="319"/>
        </pc:sldMkLst>
      </pc:sldChg>
    </pc:docChg>
  </pc:docChgLst>
  <pc:docChgLst>
    <pc:chgData name="Makaaij, A.P. (Allyson)" userId="cc5c0e6b-a3fd-4108-b505-71aedd644dd2" providerId="ADAL" clId="{EA9FFE3A-409E-4750-8A03-0BD1CDA4C682}"/>
    <pc:docChg chg="undo custSel addSld modSld sldOrd">
      <pc:chgData name="Makaaij, A.P. (Allyson)" userId="cc5c0e6b-a3fd-4108-b505-71aedd644dd2" providerId="ADAL" clId="{EA9FFE3A-409E-4750-8A03-0BD1CDA4C682}" dt="2024-02-26T10:55:05.369" v="5129" actId="20577"/>
      <pc:docMkLst>
        <pc:docMk/>
      </pc:docMkLst>
      <pc:sldChg chg="delSp modSp mod delAnim modNotesTx">
        <pc:chgData name="Makaaij, A.P. (Allyson)" userId="cc5c0e6b-a3fd-4108-b505-71aedd644dd2" providerId="ADAL" clId="{EA9FFE3A-409E-4750-8A03-0BD1CDA4C682}" dt="2024-02-19T10:40:26.444" v="8" actId="20577"/>
        <pc:sldMkLst>
          <pc:docMk/>
          <pc:sldMk cId="2996725004" sldId="273"/>
        </pc:sldMkLst>
        <pc:spChg chg="mod">
          <ac:chgData name="Makaaij, A.P. (Allyson)" userId="cc5c0e6b-a3fd-4108-b505-71aedd644dd2" providerId="ADAL" clId="{EA9FFE3A-409E-4750-8A03-0BD1CDA4C682}" dt="2024-02-19T10:39:54.392" v="3" actId="1076"/>
          <ac:spMkLst>
            <pc:docMk/>
            <pc:sldMk cId="2996725004" sldId="273"/>
            <ac:spMk id="7" creationId="{DA9F1D87-EC38-F38E-7890-59B9B31D134D}"/>
          </ac:spMkLst>
        </pc:spChg>
        <pc:spChg chg="del">
          <ac:chgData name="Makaaij, A.P. (Allyson)" userId="cc5c0e6b-a3fd-4108-b505-71aedd644dd2" providerId="ADAL" clId="{EA9FFE3A-409E-4750-8A03-0BD1CDA4C682}" dt="2024-02-19T10:39:43.785" v="1" actId="478"/>
          <ac:spMkLst>
            <pc:docMk/>
            <pc:sldMk cId="2996725004" sldId="273"/>
            <ac:spMk id="11" creationId="{1B6F2A5B-4DD7-2B6E-B7B1-5177687678BE}"/>
          </ac:spMkLst>
        </pc:spChg>
        <pc:spChg chg="mod">
          <ac:chgData name="Makaaij, A.P. (Allyson)" userId="cc5c0e6b-a3fd-4108-b505-71aedd644dd2" providerId="ADAL" clId="{EA9FFE3A-409E-4750-8A03-0BD1CDA4C682}" dt="2024-02-19T10:39:58.684" v="4" actId="14100"/>
          <ac:spMkLst>
            <pc:docMk/>
            <pc:sldMk cId="2996725004" sldId="273"/>
            <ac:spMk id="19" creationId="{45BB7623-CBEA-7A28-99CB-FA86F2CC7C1C}"/>
          </ac:spMkLst>
        </pc:spChg>
        <pc:spChg chg="del">
          <ac:chgData name="Makaaij, A.P. (Allyson)" userId="cc5c0e6b-a3fd-4108-b505-71aedd644dd2" providerId="ADAL" clId="{EA9FFE3A-409E-4750-8A03-0BD1CDA4C682}" dt="2024-02-19T10:39:39.568" v="0" actId="478"/>
          <ac:spMkLst>
            <pc:docMk/>
            <pc:sldMk cId="2996725004" sldId="273"/>
            <ac:spMk id="20" creationId="{369CB139-D5DE-21E8-4340-33E6A6653503}"/>
          </ac:spMkLst>
        </pc:spChg>
      </pc:sldChg>
      <pc:sldChg chg="modSp modNotesTx">
        <pc:chgData name="Makaaij, A.P. (Allyson)" userId="cc5c0e6b-a3fd-4108-b505-71aedd644dd2" providerId="ADAL" clId="{EA9FFE3A-409E-4750-8A03-0BD1CDA4C682}" dt="2024-02-26T10:23:55.986" v="731" actId="20577"/>
        <pc:sldMkLst>
          <pc:docMk/>
          <pc:sldMk cId="2869242549" sldId="274"/>
        </pc:sldMkLst>
        <pc:spChg chg="mod">
          <ac:chgData name="Makaaij, A.P. (Allyson)" userId="cc5c0e6b-a3fd-4108-b505-71aedd644dd2" providerId="ADAL" clId="{EA9FFE3A-409E-4750-8A03-0BD1CDA4C682}" dt="2024-02-19T10:41:22.505" v="16" actId="207"/>
          <ac:spMkLst>
            <pc:docMk/>
            <pc:sldMk cId="2869242549" sldId="274"/>
            <ac:spMk id="7" creationId="{DA9F1D87-EC38-F38E-7890-59B9B31D134D}"/>
          </ac:spMkLst>
        </pc:spChg>
      </pc:sldChg>
      <pc:sldChg chg="modSp mod modAnim">
        <pc:chgData name="Makaaij, A.P. (Allyson)" userId="cc5c0e6b-a3fd-4108-b505-71aedd644dd2" providerId="ADAL" clId="{EA9FFE3A-409E-4750-8A03-0BD1CDA4C682}" dt="2024-02-26T10:24:15.136" v="738" actId="115"/>
        <pc:sldMkLst>
          <pc:docMk/>
          <pc:sldMk cId="2675716529" sldId="277"/>
        </pc:sldMkLst>
        <pc:spChg chg="mod">
          <ac:chgData name="Makaaij, A.P. (Allyson)" userId="cc5c0e6b-a3fd-4108-b505-71aedd644dd2" providerId="ADAL" clId="{EA9FFE3A-409E-4750-8A03-0BD1CDA4C682}" dt="2024-02-26T10:24:15.136" v="738" actId="115"/>
          <ac:spMkLst>
            <pc:docMk/>
            <pc:sldMk cId="2675716529" sldId="277"/>
            <ac:spMk id="3" creationId="{9A5FC76F-8184-0BFE-DB90-BB16A8845A0F}"/>
          </ac:spMkLst>
        </pc:spChg>
      </pc:sldChg>
      <pc:sldChg chg="modNotesTx">
        <pc:chgData name="Makaaij, A.P. (Allyson)" userId="cc5c0e6b-a3fd-4108-b505-71aedd644dd2" providerId="ADAL" clId="{EA9FFE3A-409E-4750-8A03-0BD1CDA4C682}" dt="2024-02-26T10:50:42.781" v="4816" actId="20577"/>
        <pc:sldMkLst>
          <pc:docMk/>
          <pc:sldMk cId="3301523597" sldId="279"/>
        </pc:sldMkLst>
      </pc:sldChg>
      <pc:sldChg chg="modNotesTx">
        <pc:chgData name="Makaaij, A.P. (Allyson)" userId="cc5c0e6b-a3fd-4108-b505-71aedd644dd2" providerId="ADAL" clId="{EA9FFE3A-409E-4750-8A03-0BD1CDA4C682}" dt="2024-02-26T10:55:05.369" v="5129" actId="20577"/>
        <pc:sldMkLst>
          <pc:docMk/>
          <pc:sldMk cId="2480114809" sldId="280"/>
        </pc:sldMkLst>
      </pc:sldChg>
      <pc:sldChg chg="modSp mod">
        <pc:chgData name="Makaaij, A.P. (Allyson)" userId="cc5c0e6b-a3fd-4108-b505-71aedd644dd2" providerId="ADAL" clId="{EA9FFE3A-409E-4750-8A03-0BD1CDA4C682}" dt="2024-02-21T14:05:21.120" v="603" actId="20577"/>
        <pc:sldMkLst>
          <pc:docMk/>
          <pc:sldMk cId="3699845084" sldId="283"/>
        </pc:sldMkLst>
        <pc:spChg chg="mod">
          <ac:chgData name="Makaaij, A.P. (Allyson)" userId="cc5c0e6b-a3fd-4108-b505-71aedd644dd2" providerId="ADAL" clId="{EA9FFE3A-409E-4750-8A03-0BD1CDA4C682}" dt="2024-02-21T14:05:21.120" v="603" actId="20577"/>
          <ac:spMkLst>
            <pc:docMk/>
            <pc:sldMk cId="3699845084" sldId="283"/>
            <ac:spMk id="3" creationId="{0E0DE944-8344-F696-D38A-386FE82D05A2}"/>
          </ac:spMkLst>
        </pc:spChg>
      </pc:sldChg>
      <pc:sldChg chg="addSp delSp modSp mod modNotesTx">
        <pc:chgData name="Makaaij, A.P. (Allyson)" userId="cc5c0e6b-a3fd-4108-b505-71aedd644dd2" providerId="ADAL" clId="{EA9FFE3A-409E-4750-8A03-0BD1CDA4C682}" dt="2024-02-26T10:25:40.585" v="771" actId="20577"/>
        <pc:sldMkLst>
          <pc:docMk/>
          <pc:sldMk cId="3329092642" sldId="315"/>
        </pc:sldMkLst>
        <pc:spChg chg="mod">
          <ac:chgData name="Makaaij, A.P. (Allyson)" userId="cc5c0e6b-a3fd-4108-b505-71aedd644dd2" providerId="ADAL" clId="{EA9FFE3A-409E-4750-8A03-0BD1CDA4C682}" dt="2024-02-21T13:41:56.065" v="587" actId="1076"/>
          <ac:spMkLst>
            <pc:docMk/>
            <pc:sldMk cId="3329092642" sldId="315"/>
            <ac:spMk id="5" creationId="{15E84610-F3A3-380D-D766-DC507C6E284B}"/>
          </ac:spMkLst>
        </pc:spChg>
        <pc:spChg chg="add del mod">
          <ac:chgData name="Makaaij, A.P. (Allyson)" userId="cc5c0e6b-a3fd-4108-b505-71aedd644dd2" providerId="ADAL" clId="{EA9FFE3A-409E-4750-8A03-0BD1CDA4C682}" dt="2024-02-19T16:15:48.909" v="406" actId="478"/>
          <ac:spMkLst>
            <pc:docMk/>
            <pc:sldMk cId="3329092642" sldId="315"/>
            <ac:spMk id="7" creationId="{03739E38-2E40-2524-BAD2-1DFCF21FD379}"/>
          </ac:spMkLst>
        </pc:spChg>
        <pc:spChg chg="add del mod">
          <ac:chgData name="Makaaij, A.P. (Allyson)" userId="cc5c0e6b-a3fd-4108-b505-71aedd644dd2" providerId="ADAL" clId="{EA9FFE3A-409E-4750-8A03-0BD1CDA4C682}" dt="2024-02-21T13:42:11.353" v="590" actId="478"/>
          <ac:spMkLst>
            <pc:docMk/>
            <pc:sldMk cId="3329092642" sldId="315"/>
            <ac:spMk id="10" creationId="{4FB50228-4585-9627-D02A-D3DBBA366D0B}"/>
          </ac:spMkLst>
        </pc:spChg>
        <pc:picChg chg="add del">
          <ac:chgData name="Makaaij, A.P. (Allyson)" userId="cc5c0e6b-a3fd-4108-b505-71aedd644dd2" providerId="ADAL" clId="{EA9FFE3A-409E-4750-8A03-0BD1CDA4C682}" dt="2024-02-19T16:15:52.951" v="409" actId="478"/>
          <ac:picMkLst>
            <pc:docMk/>
            <pc:sldMk cId="3329092642" sldId="315"/>
            <ac:picMk id="2" creationId="{07A5F1A0-9568-83C7-02F8-EEDB7321D5B7}"/>
          </ac:picMkLst>
        </pc:picChg>
        <pc:picChg chg="add del mod">
          <ac:chgData name="Makaaij, A.P. (Allyson)" userId="cc5c0e6b-a3fd-4108-b505-71aedd644dd2" providerId="ADAL" clId="{EA9FFE3A-409E-4750-8A03-0BD1CDA4C682}" dt="2024-02-19T16:15:54.144" v="410" actId="478"/>
          <ac:picMkLst>
            <pc:docMk/>
            <pc:sldMk cId="3329092642" sldId="315"/>
            <ac:picMk id="8" creationId="{6EC04432-0129-807A-FB21-55ECEE89D2D4}"/>
          </ac:picMkLst>
        </pc:picChg>
        <pc:picChg chg="add del mod">
          <ac:chgData name="Makaaij, A.P. (Allyson)" userId="cc5c0e6b-a3fd-4108-b505-71aedd644dd2" providerId="ADAL" clId="{EA9FFE3A-409E-4750-8A03-0BD1CDA4C682}" dt="2024-02-19T16:15:50.072" v="407" actId="478"/>
          <ac:picMkLst>
            <pc:docMk/>
            <pc:sldMk cId="3329092642" sldId="315"/>
            <ac:picMk id="9" creationId="{F89DAC6D-753A-A250-D1DD-751CAADCE59E}"/>
          </ac:picMkLst>
        </pc:picChg>
      </pc:sldChg>
      <pc:sldChg chg="addSp delSp modSp new mod ord modClrScheme delAnim modAnim chgLayout modNotesTx">
        <pc:chgData name="Makaaij, A.P. (Allyson)" userId="cc5c0e6b-a3fd-4108-b505-71aedd644dd2" providerId="ADAL" clId="{EA9FFE3A-409E-4750-8A03-0BD1CDA4C682}" dt="2024-02-26T10:35:04.138" v="1293" actId="1076"/>
        <pc:sldMkLst>
          <pc:docMk/>
          <pc:sldMk cId="2544470768" sldId="319"/>
        </pc:sldMkLst>
        <pc:spChg chg="del">
          <ac:chgData name="Makaaij, A.P. (Allyson)" userId="cc5c0e6b-a3fd-4108-b505-71aedd644dd2" providerId="ADAL" clId="{EA9FFE3A-409E-4750-8A03-0BD1CDA4C682}" dt="2024-02-19T10:45:14.699" v="38" actId="478"/>
          <ac:spMkLst>
            <pc:docMk/>
            <pc:sldMk cId="2544470768" sldId="319"/>
            <ac:spMk id="2" creationId="{4490CBCB-DAFA-2A62-F566-2ED6DB6671BF}"/>
          </ac:spMkLst>
        </pc:spChg>
        <pc:spChg chg="del">
          <ac:chgData name="Makaaij, A.P. (Allyson)" userId="cc5c0e6b-a3fd-4108-b505-71aedd644dd2" providerId="ADAL" clId="{EA9FFE3A-409E-4750-8A03-0BD1CDA4C682}" dt="2024-02-19T10:45:19.014" v="39" actId="478"/>
          <ac:spMkLst>
            <pc:docMk/>
            <pc:sldMk cId="2544470768" sldId="319"/>
            <ac:spMk id="3" creationId="{8FB16AE1-36F6-A406-CF34-B8ACC7E01611}"/>
          </ac:spMkLst>
        </pc:spChg>
        <pc:spChg chg="add del mod">
          <ac:chgData name="Makaaij, A.P. (Allyson)" userId="cc5c0e6b-a3fd-4108-b505-71aedd644dd2" providerId="ADAL" clId="{EA9FFE3A-409E-4750-8A03-0BD1CDA4C682}" dt="2024-02-19T10:46:47.005" v="47" actId="478"/>
          <ac:spMkLst>
            <pc:docMk/>
            <pc:sldMk cId="2544470768" sldId="319"/>
            <ac:spMk id="5" creationId="{52EB8B05-1F97-E109-3BE0-863138B4131D}"/>
          </ac:spMkLst>
        </pc:spChg>
        <pc:spChg chg="add del mod">
          <ac:chgData name="Makaaij, A.P. (Allyson)" userId="cc5c0e6b-a3fd-4108-b505-71aedd644dd2" providerId="ADAL" clId="{EA9FFE3A-409E-4750-8A03-0BD1CDA4C682}" dt="2024-02-19T10:57:51.225" v="131" actId="478"/>
          <ac:spMkLst>
            <pc:docMk/>
            <pc:sldMk cId="2544470768" sldId="319"/>
            <ac:spMk id="27" creationId="{EDC30810-5D01-555F-3C20-2DA0E3195596}"/>
          </ac:spMkLst>
        </pc:spChg>
        <pc:spChg chg="add del mod">
          <ac:chgData name="Makaaij, A.P. (Allyson)" userId="cc5c0e6b-a3fd-4108-b505-71aedd644dd2" providerId="ADAL" clId="{EA9FFE3A-409E-4750-8A03-0BD1CDA4C682}" dt="2024-02-19T16:13:57.873" v="399" actId="478"/>
          <ac:spMkLst>
            <pc:docMk/>
            <pc:sldMk cId="2544470768" sldId="319"/>
            <ac:spMk id="28" creationId="{B38E158A-ABFE-939C-F6B2-3EB5993037B3}"/>
          </ac:spMkLst>
        </pc:spChg>
        <pc:spChg chg="add del mod">
          <ac:chgData name="Makaaij, A.P. (Allyson)" userId="cc5c0e6b-a3fd-4108-b505-71aedd644dd2" providerId="ADAL" clId="{EA9FFE3A-409E-4750-8A03-0BD1CDA4C682}" dt="2024-02-19T16:13:57.173" v="398" actId="478"/>
          <ac:spMkLst>
            <pc:docMk/>
            <pc:sldMk cId="2544470768" sldId="319"/>
            <ac:spMk id="29" creationId="{ADFBC017-4825-274F-0A97-8844ECDB5047}"/>
          </ac:spMkLst>
        </pc:spChg>
        <pc:spChg chg="add del mod">
          <ac:chgData name="Makaaij, A.P. (Allyson)" userId="cc5c0e6b-a3fd-4108-b505-71aedd644dd2" providerId="ADAL" clId="{EA9FFE3A-409E-4750-8A03-0BD1CDA4C682}" dt="2024-02-19T16:06:03.768" v="328" actId="478"/>
          <ac:spMkLst>
            <pc:docMk/>
            <pc:sldMk cId="2544470768" sldId="319"/>
            <ac:spMk id="30" creationId="{5D63CBE2-5610-F259-6F03-2C8D784BEFE3}"/>
          </ac:spMkLst>
        </pc:spChg>
        <pc:spChg chg="add del mod">
          <ac:chgData name="Makaaij, A.P. (Allyson)" userId="cc5c0e6b-a3fd-4108-b505-71aedd644dd2" providerId="ADAL" clId="{EA9FFE3A-409E-4750-8A03-0BD1CDA4C682}" dt="2024-02-19T16:06:05.056" v="329" actId="478"/>
          <ac:spMkLst>
            <pc:docMk/>
            <pc:sldMk cId="2544470768" sldId="319"/>
            <ac:spMk id="31" creationId="{0CD14712-AC28-DCEF-F80F-BCCDF18E35C1}"/>
          </ac:spMkLst>
        </pc:spChg>
        <pc:spChg chg="add mod ord">
          <ac:chgData name="Makaaij, A.P. (Allyson)" userId="cc5c0e6b-a3fd-4108-b505-71aedd644dd2" providerId="ADAL" clId="{EA9FFE3A-409E-4750-8A03-0BD1CDA4C682}" dt="2024-02-21T10:48:18.405" v="585" actId="1076"/>
          <ac:spMkLst>
            <pc:docMk/>
            <pc:sldMk cId="2544470768" sldId="319"/>
            <ac:spMk id="32" creationId="{88B94296-2004-C722-DCAD-2F92D04EA1F3}"/>
          </ac:spMkLst>
        </pc:spChg>
        <pc:spChg chg="add mod">
          <ac:chgData name="Makaaij, A.P. (Allyson)" userId="cc5c0e6b-a3fd-4108-b505-71aedd644dd2" providerId="ADAL" clId="{EA9FFE3A-409E-4750-8A03-0BD1CDA4C682}" dt="2024-02-20T07:11:48.121" v="447" actId="1076"/>
          <ac:spMkLst>
            <pc:docMk/>
            <pc:sldMk cId="2544470768" sldId="319"/>
            <ac:spMk id="33" creationId="{0F9BA98E-DBE4-5D27-011E-8A440E7EA3DC}"/>
          </ac:spMkLst>
        </pc:spChg>
        <pc:spChg chg="add del mod">
          <ac:chgData name="Makaaij, A.P. (Allyson)" userId="cc5c0e6b-a3fd-4108-b505-71aedd644dd2" providerId="ADAL" clId="{EA9FFE3A-409E-4750-8A03-0BD1CDA4C682}" dt="2024-02-19T16:12:10.244" v="381" actId="478"/>
          <ac:spMkLst>
            <pc:docMk/>
            <pc:sldMk cId="2544470768" sldId="319"/>
            <ac:spMk id="34" creationId="{98DC9673-52D2-CD1C-7332-31806E61CF96}"/>
          </ac:spMkLst>
        </pc:spChg>
        <pc:spChg chg="add mod">
          <ac:chgData name="Makaaij, A.P. (Allyson)" userId="cc5c0e6b-a3fd-4108-b505-71aedd644dd2" providerId="ADAL" clId="{EA9FFE3A-409E-4750-8A03-0BD1CDA4C682}" dt="2024-02-20T07:06:08.405" v="434" actId="1076"/>
          <ac:spMkLst>
            <pc:docMk/>
            <pc:sldMk cId="2544470768" sldId="319"/>
            <ac:spMk id="35" creationId="{E6C8AA00-0888-726E-86A7-378D1F47889C}"/>
          </ac:spMkLst>
        </pc:spChg>
        <pc:spChg chg="add mod">
          <ac:chgData name="Makaaij, A.P. (Allyson)" userId="cc5c0e6b-a3fd-4108-b505-71aedd644dd2" providerId="ADAL" clId="{EA9FFE3A-409E-4750-8A03-0BD1CDA4C682}" dt="2024-02-21T10:42:06.429" v="545" actId="14100"/>
          <ac:spMkLst>
            <pc:docMk/>
            <pc:sldMk cId="2544470768" sldId="319"/>
            <ac:spMk id="36" creationId="{9AFA4F70-748B-AE64-E475-B9AA75F0CED6}"/>
          </ac:spMkLst>
        </pc:spChg>
        <pc:spChg chg="add del mod">
          <ac:chgData name="Makaaij, A.P. (Allyson)" userId="cc5c0e6b-a3fd-4108-b505-71aedd644dd2" providerId="ADAL" clId="{EA9FFE3A-409E-4750-8A03-0BD1CDA4C682}" dt="2024-02-19T16:11:04.458" v="372" actId="478"/>
          <ac:spMkLst>
            <pc:docMk/>
            <pc:sldMk cId="2544470768" sldId="319"/>
            <ac:spMk id="37" creationId="{884B27DD-F0E0-876C-0304-313733E6E373}"/>
          </ac:spMkLst>
        </pc:spChg>
        <pc:spChg chg="add del mod">
          <ac:chgData name="Makaaij, A.P. (Allyson)" userId="cc5c0e6b-a3fd-4108-b505-71aedd644dd2" providerId="ADAL" clId="{EA9FFE3A-409E-4750-8A03-0BD1CDA4C682}" dt="2024-02-19T16:16:08.250" v="411" actId="478"/>
          <ac:spMkLst>
            <pc:docMk/>
            <pc:sldMk cId="2544470768" sldId="319"/>
            <ac:spMk id="43" creationId="{2AA33753-BFAD-C405-D6BE-CD0D05A2C76B}"/>
          </ac:spMkLst>
        </pc:spChg>
        <pc:spChg chg="add mod">
          <ac:chgData name="Makaaij, A.P. (Allyson)" userId="cc5c0e6b-a3fd-4108-b505-71aedd644dd2" providerId="ADAL" clId="{EA9FFE3A-409E-4750-8A03-0BD1CDA4C682}" dt="2024-02-26T10:22:52.075" v="605" actId="1076"/>
          <ac:spMkLst>
            <pc:docMk/>
            <pc:sldMk cId="2544470768" sldId="319"/>
            <ac:spMk id="57" creationId="{63A8A7F3-9CB2-7C97-A694-6D5BC6F041EC}"/>
          </ac:spMkLst>
        </pc:spChg>
        <pc:spChg chg="add mod">
          <ac:chgData name="Makaaij, A.P. (Allyson)" userId="cc5c0e6b-a3fd-4108-b505-71aedd644dd2" providerId="ADAL" clId="{EA9FFE3A-409E-4750-8A03-0BD1CDA4C682}" dt="2024-02-21T10:46:38.246" v="584" actId="1076"/>
          <ac:spMkLst>
            <pc:docMk/>
            <pc:sldMk cId="2544470768" sldId="319"/>
            <ac:spMk id="90" creationId="{1D5424C1-A609-5F6B-7D23-38185F1AED25}"/>
          </ac:spMkLst>
        </pc:spChg>
        <pc:spChg chg="add mod">
          <ac:chgData name="Makaaij, A.P. (Allyson)" userId="cc5c0e6b-a3fd-4108-b505-71aedd644dd2" providerId="ADAL" clId="{EA9FFE3A-409E-4750-8A03-0BD1CDA4C682}" dt="2024-02-21T10:46:12.708" v="580" actId="1076"/>
          <ac:spMkLst>
            <pc:docMk/>
            <pc:sldMk cId="2544470768" sldId="319"/>
            <ac:spMk id="91" creationId="{6B2636A8-9DA6-FA02-2B28-01E25940CB4D}"/>
          </ac:spMkLst>
        </pc:spChg>
        <pc:spChg chg="add mod">
          <ac:chgData name="Makaaij, A.P. (Allyson)" userId="cc5c0e6b-a3fd-4108-b505-71aedd644dd2" providerId="ADAL" clId="{EA9FFE3A-409E-4750-8A03-0BD1CDA4C682}" dt="2024-02-21T10:46:16.356" v="581" actId="1076"/>
          <ac:spMkLst>
            <pc:docMk/>
            <pc:sldMk cId="2544470768" sldId="319"/>
            <ac:spMk id="93" creationId="{21882F5D-9B42-1511-442C-0FE7C76CB96B}"/>
          </ac:spMkLst>
        </pc:spChg>
        <pc:spChg chg="add mod">
          <ac:chgData name="Makaaij, A.P. (Allyson)" userId="cc5c0e6b-a3fd-4108-b505-71aedd644dd2" providerId="ADAL" clId="{EA9FFE3A-409E-4750-8A03-0BD1CDA4C682}" dt="2024-02-26T10:28:40.863" v="1238" actId="20577"/>
          <ac:spMkLst>
            <pc:docMk/>
            <pc:sldMk cId="2544470768" sldId="319"/>
            <ac:spMk id="94" creationId="{E7654D91-D7F6-423B-5665-30767A035AC3}"/>
          </ac:spMkLst>
        </pc:spChg>
        <pc:spChg chg="add mod">
          <ac:chgData name="Makaaij, A.P. (Allyson)" userId="cc5c0e6b-a3fd-4108-b505-71aedd644dd2" providerId="ADAL" clId="{EA9FFE3A-409E-4750-8A03-0BD1CDA4C682}" dt="2024-02-26T10:34:58.265" v="1292" actId="14100"/>
          <ac:spMkLst>
            <pc:docMk/>
            <pc:sldMk cId="2544470768" sldId="319"/>
            <ac:spMk id="95" creationId="{D2AF54FA-9317-3956-AF7B-878679E29B7D}"/>
          </ac:spMkLst>
        </pc:spChg>
        <pc:spChg chg="add mod">
          <ac:chgData name="Makaaij, A.P. (Allyson)" userId="cc5c0e6b-a3fd-4108-b505-71aedd644dd2" providerId="ADAL" clId="{EA9FFE3A-409E-4750-8A03-0BD1CDA4C682}" dt="2024-02-26T10:29:24.752" v="1270" actId="20577"/>
          <ac:spMkLst>
            <pc:docMk/>
            <pc:sldMk cId="2544470768" sldId="319"/>
            <ac:spMk id="96" creationId="{84B88339-C303-2C08-C72F-BDDBE97E190F}"/>
          </ac:spMkLst>
        </pc:spChg>
        <pc:picChg chg="add del mod modCrop">
          <ac:chgData name="Makaaij, A.P. (Allyson)" userId="cc5c0e6b-a3fd-4108-b505-71aedd644dd2" providerId="ADAL" clId="{EA9FFE3A-409E-4750-8A03-0BD1CDA4C682}" dt="2024-02-19T16:14:36.413" v="400" actId="478"/>
          <ac:picMkLst>
            <pc:docMk/>
            <pc:sldMk cId="2544470768" sldId="319"/>
            <ac:picMk id="4" creationId="{1E52A8B3-0238-4F90-5C52-742674FD4302}"/>
          </ac:picMkLst>
        </pc:picChg>
        <pc:picChg chg="add mod modCrop">
          <ac:chgData name="Makaaij, A.P. (Allyson)" userId="cc5c0e6b-a3fd-4108-b505-71aedd644dd2" providerId="ADAL" clId="{EA9FFE3A-409E-4750-8A03-0BD1CDA4C682}" dt="2024-02-19T10:51:20.648" v="76" actId="1076"/>
          <ac:picMkLst>
            <pc:docMk/>
            <pc:sldMk cId="2544470768" sldId="319"/>
            <ac:picMk id="6" creationId="{19D5481F-DE08-3981-770A-6D5283EC3A37}"/>
          </ac:picMkLst>
        </pc:picChg>
        <pc:picChg chg="add mod">
          <ac:chgData name="Makaaij, A.P. (Allyson)" userId="cc5c0e6b-a3fd-4108-b505-71aedd644dd2" providerId="ADAL" clId="{EA9FFE3A-409E-4750-8A03-0BD1CDA4C682}" dt="2024-02-19T10:51:12.726" v="75" actId="1076"/>
          <ac:picMkLst>
            <pc:docMk/>
            <pc:sldMk cId="2544470768" sldId="319"/>
            <ac:picMk id="7" creationId="{AE52F650-1A6B-6667-AAF0-11FEB6396591}"/>
          </ac:picMkLst>
        </pc:picChg>
        <pc:picChg chg="add del mod">
          <ac:chgData name="Makaaij, A.P. (Allyson)" userId="cc5c0e6b-a3fd-4108-b505-71aedd644dd2" providerId="ADAL" clId="{EA9FFE3A-409E-4750-8A03-0BD1CDA4C682}" dt="2024-02-19T16:06:02.232" v="327" actId="478"/>
          <ac:picMkLst>
            <pc:docMk/>
            <pc:sldMk cId="2544470768" sldId="319"/>
            <ac:picMk id="9" creationId="{E0C05EF9-F8D8-FD52-92DA-772DADCB4C45}"/>
          </ac:picMkLst>
        </pc:picChg>
        <pc:picChg chg="add del mod">
          <ac:chgData name="Makaaij, A.P. (Allyson)" userId="cc5c0e6b-a3fd-4108-b505-71aedd644dd2" providerId="ADAL" clId="{EA9FFE3A-409E-4750-8A03-0BD1CDA4C682}" dt="2024-02-19T16:12:08.333" v="379" actId="478"/>
          <ac:picMkLst>
            <pc:docMk/>
            <pc:sldMk cId="2544470768" sldId="319"/>
            <ac:picMk id="11" creationId="{425B80A1-EF94-3EF8-884D-C76A44053DD3}"/>
          </ac:picMkLst>
        </pc:picChg>
        <pc:picChg chg="add mod ord">
          <ac:chgData name="Makaaij, A.P. (Allyson)" userId="cc5c0e6b-a3fd-4108-b505-71aedd644dd2" providerId="ADAL" clId="{EA9FFE3A-409E-4750-8A03-0BD1CDA4C682}" dt="2024-02-26T10:33:55.586" v="1282" actId="171"/>
          <ac:picMkLst>
            <pc:docMk/>
            <pc:sldMk cId="2544470768" sldId="319"/>
            <ac:picMk id="13" creationId="{9B900EB3-B709-57BB-7D5A-E00C88116938}"/>
          </ac:picMkLst>
        </pc:picChg>
        <pc:picChg chg="add mod">
          <ac:chgData name="Makaaij, A.P. (Allyson)" userId="cc5c0e6b-a3fd-4108-b505-71aedd644dd2" providerId="ADAL" clId="{EA9FFE3A-409E-4750-8A03-0BD1CDA4C682}" dt="2024-02-20T07:06:03.998" v="433" actId="1076"/>
          <ac:picMkLst>
            <pc:docMk/>
            <pc:sldMk cId="2544470768" sldId="319"/>
            <ac:picMk id="14" creationId="{3DF3FAD8-18AC-C7BB-8B23-131D459AA02A}"/>
          </ac:picMkLst>
        </pc:picChg>
        <pc:picChg chg="add del mod">
          <ac:chgData name="Makaaij, A.P. (Allyson)" userId="cc5c0e6b-a3fd-4108-b505-71aedd644dd2" providerId="ADAL" clId="{EA9FFE3A-409E-4750-8A03-0BD1CDA4C682}" dt="2024-02-19T16:13:56.383" v="397" actId="478"/>
          <ac:picMkLst>
            <pc:docMk/>
            <pc:sldMk cId="2544470768" sldId="319"/>
            <ac:picMk id="15" creationId="{0CC1B38B-930E-A569-88ED-F34E29EABDBE}"/>
          </ac:picMkLst>
        </pc:picChg>
        <pc:picChg chg="add del mod modCrop">
          <ac:chgData name="Makaaij, A.P. (Allyson)" userId="cc5c0e6b-a3fd-4108-b505-71aedd644dd2" providerId="ADAL" clId="{EA9FFE3A-409E-4750-8A03-0BD1CDA4C682}" dt="2024-02-19T16:08:09.639" v="349" actId="478"/>
          <ac:picMkLst>
            <pc:docMk/>
            <pc:sldMk cId="2544470768" sldId="319"/>
            <ac:picMk id="17" creationId="{ED20D964-6774-56C1-E858-C52721018E3F}"/>
          </ac:picMkLst>
        </pc:picChg>
        <pc:picChg chg="add del mod">
          <ac:chgData name="Makaaij, A.P. (Allyson)" userId="cc5c0e6b-a3fd-4108-b505-71aedd644dd2" providerId="ADAL" clId="{EA9FFE3A-409E-4750-8A03-0BD1CDA4C682}" dt="2024-02-19T10:53:41.746" v="97" actId="478"/>
          <ac:picMkLst>
            <pc:docMk/>
            <pc:sldMk cId="2544470768" sldId="319"/>
            <ac:picMk id="18" creationId="{898D4F67-236C-EEA0-E606-2CB39FD5F0B4}"/>
          </ac:picMkLst>
        </pc:picChg>
        <pc:picChg chg="add del mod">
          <ac:chgData name="Makaaij, A.P. (Allyson)" userId="cc5c0e6b-a3fd-4108-b505-71aedd644dd2" providerId="ADAL" clId="{EA9FFE3A-409E-4750-8A03-0BD1CDA4C682}" dt="2024-02-19T10:53:43.842" v="98" actId="478"/>
          <ac:picMkLst>
            <pc:docMk/>
            <pc:sldMk cId="2544470768" sldId="319"/>
            <ac:picMk id="19" creationId="{75C89580-3389-B065-D461-3F9D811F62CB}"/>
          </ac:picMkLst>
        </pc:picChg>
        <pc:picChg chg="add del mod modCrop">
          <ac:chgData name="Makaaij, A.P. (Allyson)" userId="cc5c0e6b-a3fd-4108-b505-71aedd644dd2" providerId="ADAL" clId="{EA9FFE3A-409E-4750-8A03-0BD1CDA4C682}" dt="2024-02-19T16:08:07.880" v="348" actId="478"/>
          <ac:picMkLst>
            <pc:docMk/>
            <pc:sldMk cId="2544470768" sldId="319"/>
            <ac:picMk id="20" creationId="{F7189807-1254-430F-AEBF-04970233DD52}"/>
          </ac:picMkLst>
        </pc:picChg>
        <pc:picChg chg="add del mod">
          <ac:chgData name="Makaaij, A.P. (Allyson)" userId="cc5c0e6b-a3fd-4108-b505-71aedd644dd2" providerId="ADAL" clId="{EA9FFE3A-409E-4750-8A03-0BD1CDA4C682}" dt="2024-02-19T16:08:09.639" v="349" actId="478"/>
          <ac:picMkLst>
            <pc:docMk/>
            <pc:sldMk cId="2544470768" sldId="319"/>
            <ac:picMk id="21" creationId="{B9BB17AA-EFF4-CE37-5D37-5D72A40FCC12}"/>
          </ac:picMkLst>
        </pc:picChg>
        <pc:picChg chg="add del mod">
          <ac:chgData name="Makaaij, A.P. (Allyson)" userId="cc5c0e6b-a3fd-4108-b505-71aedd644dd2" providerId="ADAL" clId="{EA9FFE3A-409E-4750-8A03-0BD1CDA4C682}" dt="2024-02-19T10:55:20.099" v="117" actId="478"/>
          <ac:picMkLst>
            <pc:docMk/>
            <pc:sldMk cId="2544470768" sldId="319"/>
            <ac:picMk id="22" creationId="{771B6883-7D44-8F1F-3BB3-4DE744586097}"/>
          </ac:picMkLst>
        </pc:picChg>
        <pc:picChg chg="add del mod">
          <ac:chgData name="Makaaij, A.P. (Allyson)" userId="cc5c0e6b-a3fd-4108-b505-71aedd644dd2" providerId="ADAL" clId="{EA9FFE3A-409E-4750-8A03-0BD1CDA4C682}" dt="2024-02-19T16:08:07.880" v="348" actId="478"/>
          <ac:picMkLst>
            <pc:docMk/>
            <pc:sldMk cId="2544470768" sldId="319"/>
            <ac:picMk id="23" creationId="{EF697DED-CECE-3526-6C0A-1433B0B77AF7}"/>
          </ac:picMkLst>
        </pc:picChg>
        <pc:picChg chg="add del mod">
          <ac:chgData name="Makaaij, A.P. (Allyson)" userId="cc5c0e6b-a3fd-4108-b505-71aedd644dd2" providerId="ADAL" clId="{EA9FFE3A-409E-4750-8A03-0BD1CDA4C682}" dt="2024-02-19T10:56:05.350" v="123" actId="478"/>
          <ac:picMkLst>
            <pc:docMk/>
            <pc:sldMk cId="2544470768" sldId="319"/>
            <ac:picMk id="24" creationId="{4CF7C276-EEAC-2270-A9F4-1880ABD737A2}"/>
          </ac:picMkLst>
        </pc:picChg>
        <pc:picChg chg="add del mod">
          <ac:chgData name="Makaaij, A.P. (Allyson)" userId="cc5c0e6b-a3fd-4108-b505-71aedd644dd2" providerId="ADAL" clId="{EA9FFE3A-409E-4750-8A03-0BD1CDA4C682}" dt="2024-02-19T16:11:03.620" v="371" actId="478"/>
          <ac:picMkLst>
            <pc:docMk/>
            <pc:sldMk cId="2544470768" sldId="319"/>
            <ac:picMk id="25" creationId="{9B4AB6E5-31FE-5A25-E79F-C65B380CBE72}"/>
          </ac:picMkLst>
        </pc:picChg>
        <pc:picChg chg="add mod">
          <ac:chgData name="Makaaij, A.P. (Allyson)" userId="cc5c0e6b-a3fd-4108-b505-71aedd644dd2" providerId="ADAL" clId="{EA9FFE3A-409E-4750-8A03-0BD1CDA4C682}" dt="2024-02-21T10:42:02.564" v="544" actId="1076"/>
          <ac:picMkLst>
            <pc:docMk/>
            <pc:sldMk cId="2544470768" sldId="319"/>
            <ac:picMk id="26" creationId="{F1690BE0-5595-019E-4AF1-5411BD67505E}"/>
          </ac:picMkLst>
        </pc:picChg>
        <pc:picChg chg="add del mod">
          <ac:chgData name="Makaaij, A.P. (Allyson)" userId="cc5c0e6b-a3fd-4108-b505-71aedd644dd2" providerId="ADAL" clId="{EA9FFE3A-409E-4750-8A03-0BD1CDA4C682}" dt="2024-02-19T16:12:09.376" v="380" actId="478"/>
          <ac:picMkLst>
            <pc:docMk/>
            <pc:sldMk cId="2544470768" sldId="319"/>
            <ac:picMk id="39" creationId="{DD56059F-3F7B-0EBD-CFD1-25DD146FB285}"/>
          </ac:picMkLst>
        </pc:picChg>
        <pc:picChg chg="add mod">
          <ac:chgData name="Makaaij, A.P. (Allyson)" userId="cc5c0e6b-a3fd-4108-b505-71aedd644dd2" providerId="ADAL" clId="{EA9FFE3A-409E-4750-8A03-0BD1CDA4C682}" dt="2024-02-21T10:41:43.525" v="542" actId="1076"/>
          <ac:picMkLst>
            <pc:docMk/>
            <pc:sldMk cId="2544470768" sldId="319"/>
            <ac:picMk id="41" creationId="{C1D12EA7-3FA1-724F-DD8B-398FEF94F7E3}"/>
          </ac:picMkLst>
        </pc:picChg>
        <pc:picChg chg="add del mod">
          <ac:chgData name="Makaaij, A.P. (Allyson)" userId="cc5c0e6b-a3fd-4108-b505-71aedd644dd2" providerId="ADAL" clId="{EA9FFE3A-409E-4750-8A03-0BD1CDA4C682}" dt="2024-02-19T16:11:05.907" v="373" actId="478"/>
          <ac:picMkLst>
            <pc:docMk/>
            <pc:sldMk cId="2544470768" sldId="319"/>
            <ac:picMk id="42" creationId="{B0B73622-1DF2-7117-6A7C-A68C21D0F90E}"/>
          </ac:picMkLst>
        </pc:picChg>
        <pc:picChg chg="add del mod">
          <ac:chgData name="Makaaij, A.P. (Allyson)" userId="cc5c0e6b-a3fd-4108-b505-71aedd644dd2" providerId="ADAL" clId="{EA9FFE3A-409E-4750-8A03-0BD1CDA4C682}" dt="2024-02-19T16:16:12.026" v="413" actId="478"/>
          <ac:picMkLst>
            <pc:docMk/>
            <pc:sldMk cId="2544470768" sldId="319"/>
            <ac:picMk id="44" creationId="{D088AF84-5891-BE1D-3A64-C489D0344DCE}"/>
          </ac:picMkLst>
        </pc:picChg>
        <pc:picChg chg="add del mod">
          <ac:chgData name="Makaaij, A.P. (Allyson)" userId="cc5c0e6b-a3fd-4108-b505-71aedd644dd2" providerId="ADAL" clId="{EA9FFE3A-409E-4750-8A03-0BD1CDA4C682}" dt="2024-02-19T11:14:03.796" v="246" actId="478"/>
          <ac:picMkLst>
            <pc:docMk/>
            <pc:sldMk cId="2544470768" sldId="319"/>
            <ac:picMk id="45" creationId="{79DEE198-7DEB-87A7-3238-DA2A456FBA23}"/>
          </ac:picMkLst>
        </pc:picChg>
        <pc:picChg chg="add del mod">
          <ac:chgData name="Makaaij, A.P. (Allyson)" userId="cc5c0e6b-a3fd-4108-b505-71aedd644dd2" providerId="ADAL" clId="{EA9FFE3A-409E-4750-8A03-0BD1CDA4C682}" dt="2024-02-19T11:13:10.160" v="231" actId="478"/>
          <ac:picMkLst>
            <pc:docMk/>
            <pc:sldMk cId="2544470768" sldId="319"/>
            <ac:picMk id="46" creationId="{FBC19FA1-7D8F-48E7-C697-DC3238238F59}"/>
          </ac:picMkLst>
        </pc:picChg>
        <pc:picChg chg="add del mod">
          <ac:chgData name="Makaaij, A.P. (Allyson)" userId="cc5c0e6b-a3fd-4108-b505-71aedd644dd2" providerId="ADAL" clId="{EA9FFE3A-409E-4750-8A03-0BD1CDA4C682}" dt="2024-02-19T11:13:11.865" v="232" actId="478"/>
          <ac:picMkLst>
            <pc:docMk/>
            <pc:sldMk cId="2544470768" sldId="319"/>
            <ac:picMk id="47" creationId="{AEE6708F-DA18-7161-9535-FB579B205174}"/>
          </ac:picMkLst>
        </pc:picChg>
        <pc:picChg chg="add del mod">
          <ac:chgData name="Makaaij, A.P. (Allyson)" userId="cc5c0e6b-a3fd-4108-b505-71aedd644dd2" providerId="ADAL" clId="{EA9FFE3A-409E-4750-8A03-0BD1CDA4C682}" dt="2024-02-19T11:13:12.937" v="233" actId="478"/>
          <ac:picMkLst>
            <pc:docMk/>
            <pc:sldMk cId="2544470768" sldId="319"/>
            <ac:picMk id="48" creationId="{FF91C286-0F33-2136-9FF7-3C39B1BC6625}"/>
          </ac:picMkLst>
        </pc:picChg>
        <pc:picChg chg="add del mod">
          <ac:chgData name="Makaaij, A.P. (Allyson)" userId="cc5c0e6b-a3fd-4108-b505-71aedd644dd2" providerId="ADAL" clId="{EA9FFE3A-409E-4750-8A03-0BD1CDA4C682}" dt="2024-02-19T11:13:07.090" v="230" actId="478"/>
          <ac:picMkLst>
            <pc:docMk/>
            <pc:sldMk cId="2544470768" sldId="319"/>
            <ac:picMk id="49" creationId="{4E08EA65-DC64-8A3A-E647-6FB75B64413B}"/>
          </ac:picMkLst>
        </pc:picChg>
        <pc:picChg chg="add mod">
          <ac:chgData name="Makaaij, A.P. (Allyson)" userId="cc5c0e6b-a3fd-4108-b505-71aedd644dd2" providerId="ADAL" clId="{EA9FFE3A-409E-4750-8A03-0BD1CDA4C682}" dt="2024-02-20T07:06:12.683" v="435" actId="1076"/>
          <ac:picMkLst>
            <pc:docMk/>
            <pc:sldMk cId="2544470768" sldId="319"/>
            <ac:picMk id="51" creationId="{620CCCAC-587D-BF56-7F75-D2DC342436AF}"/>
          </ac:picMkLst>
        </pc:picChg>
        <pc:picChg chg="add del mod">
          <ac:chgData name="Makaaij, A.P. (Allyson)" userId="cc5c0e6b-a3fd-4108-b505-71aedd644dd2" providerId="ADAL" clId="{EA9FFE3A-409E-4750-8A03-0BD1CDA4C682}" dt="2024-02-19T16:16:09.951" v="412" actId="478"/>
          <ac:picMkLst>
            <pc:docMk/>
            <pc:sldMk cId="2544470768" sldId="319"/>
            <ac:picMk id="52" creationId="{E325E82E-8832-4CB8-275E-2ECEB7C78D44}"/>
          </ac:picMkLst>
        </pc:picChg>
        <pc:picChg chg="add del mod">
          <ac:chgData name="Makaaij, A.P. (Allyson)" userId="cc5c0e6b-a3fd-4108-b505-71aedd644dd2" providerId="ADAL" clId="{EA9FFE3A-409E-4750-8A03-0BD1CDA4C682}" dt="2024-02-19T11:17:26.329" v="262" actId="478"/>
          <ac:picMkLst>
            <pc:docMk/>
            <pc:sldMk cId="2544470768" sldId="319"/>
            <ac:picMk id="54" creationId="{C74CCD8F-E12A-F609-5389-96883C23FA64}"/>
          </ac:picMkLst>
        </pc:picChg>
        <pc:picChg chg="add del mod">
          <ac:chgData name="Makaaij, A.P. (Allyson)" userId="cc5c0e6b-a3fd-4108-b505-71aedd644dd2" providerId="ADAL" clId="{EA9FFE3A-409E-4750-8A03-0BD1CDA4C682}" dt="2024-02-19T11:18:17.726" v="266" actId="478"/>
          <ac:picMkLst>
            <pc:docMk/>
            <pc:sldMk cId="2544470768" sldId="319"/>
            <ac:picMk id="56" creationId="{C320CF7C-CB33-4784-120E-BE1A2D736F82}"/>
          </ac:picMkLst>
        </pc:picChg>
        <pc:picChg chg="add mod modCrop">
          <ac:chgData name="Makaaij, A.P. (Allyson)" userId="cc5c0e6b-a3fd-4108-b505-71aedd644dd2" providerId="ADAL" clId="{EA9FFE3A-409E-4750-8A03-0BD1CDA4C682}" dt="2024-02-19T11:23:48.707" v="321" actId="1076"/>
          <ac:picMkLst>
            <pc:docMk/>
            <pc:sldMk cId="2544470768" sldId="319"/>
            <ac:picMk id="59" creationId="{E599306D-1C34-139D-26EF-988669A4B30D}"/>
          </ac:picMkLst>
        </pc:picChg>
        <pc:picChg chg="add del mod">
          <ac:chgData name="Makaaij, A.P. (Allyson)" userId="cc5c0e6b-a3fd-4108-b505-71aedd644dd2" providerId="ADAL" clId="{EA9FFE3A-409E-4750-8A03-0BD1CDA4C682}" dt="2024-02-19T16:08:04.008" v="347" actId="478"/>
          <ac:picMkLst>
            <pc:docMk/>
            <pc:sldMk cId="2544470768" sldId="319"/>
            <ac:picMk id="60" creationId="{62EF1FA6-58CE-941F-9A42-58DFCE99A894}"/>
          </ac:picMkLst>
        </pc:picChg>
        <pc:picChg chg="add del mod">
          <ac:chgData name="Makaaij, A.P. (Allyson)" userId="cc5c0e6b-a3fd-4108-b505-71aedd644dd2" providerId="ADAL" clId="{EA9FFE3A-409E-4750-8A03-0BD1CDA4C682}" dt="2024-02-19T16:08:04.008" v="347" actId="478"/>
          <ac:picMkLst>
            <pc:docMk/>
            <pc:sldMk cId="2544470768" sldId="319"/>
            <ac:picMk id="61" creationId="{6C18282A-D839-CC31-8BB6-12A8E5816F3D}"/>
          </ac:picMkLst>
        </pc:picChg>
        <pc:picChg chg="add del mod">
          <ac:chgData name="Makaaij, A.P. (Allyson)" userId="cc5c0e6b-a3fd-4108-b505-71aedd644dd2" providerId="ADAL" clId="{EA9FFE3A-409E-4750-8A03-0BD1CDA4C682}" dt="2024-02-19T16:08:04.008" v="347" actId="478"/>
          <ac:picMkLst>
            <pc:docMk/>
            <pc:sldMk cId="2544470768" sldId="319"/>
            <ac:picMk id="62" creationId="{442F085A-126A-9DA6-AA19-330370041DDF}"/>
          </ac:picMkLst>
        </pc:picChg>
        <pc:picChg chg="add del mod">
          <ac:chgData name="Makaaij, A.P. (Allyson)" userId="cc5c0e6b-a3fd-4108-b505-71aedd644dd2" providerId="ADAL" clId="{EA9FFE3A-409E-4750-8A03-0BD1CDA4C682}" dt="2024-02-19T16:08:04.008" v="347" actId="478"/>
          <ac:picMkLst>
            <pc:docMk/>
            <pc:sldMk cId="2544470768" sldId="319"/>
            <ac:picMk id="63" creationId="{14F1D1A2-7E3B-1EF3-DF37-C470C5E53B83}"/>
          </ac:picMkLst>
        </pc:picChg>
        <pc:picChg chg="add del mod">
          <ac:chgData name="Makaaij, A.P. (Allyson)" userId="cc5c0e6b-a3fd-4108-b505-71aedd644dd2" providerId="ADAL" clId="{EA9FFE3A-409E-4750-8A03-0BD1CDA4C682}" dt="2024-02-19T16:08:04.008" v="347" actId="478"/>
          <ac:picMkLst>
            <pc:docMk/>
            <pc:sldMk cId="2544470768" sldId="319"/>
            <ac:picMk id="64" creationId="{086A2E71-0E84-CFA8-534F-58CD880D6ADD}"/>
          </ac:picMkLst>
        </pc:picChg>
        <pc:picChg chg="add del mod">
          <ac:chgData name="Makaaij, A.P. (Allyson)" userId="cc5c0e6b-a3fd-4108-b505-71aedd644dd2" providerId="ADAL" clId="{EA9FFE3A-409E-4750-8A03-0BD1CDA4C682}" dt="2024-02-19T16:08:04.008" v="347" actId="478"/>
          <ac:picMkLst>
            <pc:docMk/>
            <pc:sldMk cId="2544470768" sldId="319"/>
            <ac:picMk id="65" creationId="{65987932-8822-95EC-A5FD-5234160B3EFB}"/>
          </ac:picMkLst>
        </pc:picChg>
        <pc:picChg chg="add del mod">
          <ac:chgData name="Makaaij, A.P. (Allyson)" userId="cc5c0e6b-a3fd-4108-b505-71aedd644dd2" providerId="ADAL" clId="{EA9FFE3A-409E-4750-8A03-0BD1CDA4C682}" dt="2024-02-19T16:08:04.008" v="347" actId="478"/>
          <ac:picMkLst>
            <pc:docMk/>
            <pc:sldMk cId="2544470768" sldId="319"/>
            <ac:picMk id="66" creationId="{CFCCBE8B-D575-888A-22C2-0CE822A13DEF}"/>
          </ac:picMkLst>
        </pc:picChg>
        <pc:picChg chg="add del mod">
          <ac:chgData name="Makaaij, A.P. (Allyson)" userId="cc5c0e6b-a3fd-4108-b505-71aedd644dd2" providerId="ADAL" clId="{EA9FFE3A-409E-4750-8A03-0BD1CDA4C682}" dt="2024-02-19T16:08:04.008" v="347" actId="478"/>
          <ac:picMkLst>
            <pc:docMk/>
            <pc:sldMk cId="2544470768" sldId="319"/>
            <ac:picMk id="67" creationId="{978E715E-7865-5A76-95F1-A5000D942EB4}"/>
          </ac:picMkLst>
        </pc:picChg>
        <pc:picChg chg="add del mod">
          <ac:chgData name="Makaaij, A.P. (Allyson)" userId="cc5c0e6b-a3fd-4108-b505-71aedd644dd2" providerId="ADAL" clId="{EA9FFE3A-409E-4750-8A03-0BD1CDA4C682}" dt="2024-02-19T16:07:37.943" v="344"/>
          <ac:picMkLst>
            <pc:docMk/>
            <pc:sldMk cId="2544470768" sldId="319"/>
            <ac:picMk id="68" creationId="{BF083147-EDC1-7185-DCDE-97D06CD3DE12}"/>
          </ac:picMkLst>
        </pc:picChg>
        <pc:picChg chg="add del mod">
          <ac:chgData name="Makaaij, A.P. (Allyson)" userId="cc5c0e6b-a3fd-4108-b505-71aedd644dd2" providerId="ADAL" clId="{EA9FFE3A-409E-4750-8A03-0BD1CDA4C682}" dt="2024-02-19T16:07:37.943" v="344"/>
          <ac:picMkLst>
            <pc:docMk/>
            <pc:sldMk cId="2544470768" sldId="319"/>
            <ac:picMk id="69" creationId="{49520381-F099-5ABC-6313-6E74A04FCEA8}"/>
          </ac:picMkLst>
        </pc:picChg>
        <pc:picChg chg="add del mod">
          <ac:chgData name="Makaaij, A.P. (Allyson)" userId="cc5c0e6b-a3fd-4108-b505-71aedd644dd2" providerId="ADAL" clId="{EA9FFE3A-409E-4750-8A03-0BD1CDA4C682}" dt="2024-02-19T16:07:37.943" v="344"/>
          <ac:picMkLst>
            <pc:docMk/>
            <pc:sldMk cId="2544470768" sldId="319"/>
            <ac:picMk id="70" creationId="{ABFA72A6-5B91-6671-0C2C-58876859F152}"/>
          </ac:picMkLst>
        </pc:picChg>
        <pc:picChg chg="add del mod">
          <ac:chgData name="Makaaij, A.P. (Allyson)" userId="cc5c0e6b-a3fd-4108-b505-71aedd644dd2" providerId="ADAL" clId="{EA9FFE3A-409E-4750-8A03-0BD1CDA4C682}" dt="2024-02-19T16:07:37.943" v="344"/>
          <ac:picMkLst>
            <pc:docMk/>
            <pc:sldMk cId="2544470768" sldId="319"/>
            <ac:picMk id="71" creationId="{958A6A7B-2E57-13FE-19BE-F09FCFE31072}"/>
          </ac:picMkLst>
        </pc:picChg>
        <pc:picChg chg="add del mod">
          <ac:chgData name="Makaaij, A.P. (Allyson)" userId="cc5c0e6b-a3fd-4108-b505-71aedd644dd2" providerId="ADAL" clId="{EA9FFE3A-409E-4750-8A03-0BD1CDA4C682}" dt="2024-02-19T16:08:04.008" v="347" actId="478"/>
          <ac:picMkLst>
            <pc:docMk/>
            <pc:sldMk cId="2544470768" sldId="319"/>
            <ac:picMk id="72" creationId="{A0897B0D-4152-F739-9B7F-EA4998FE2398}"/>
          </ac:picMkLst>
        </pc:picChg>
        <pc:picChg chg="add del mod">
          <ac:chgData name="Makaaij, A.P. (Allyson)" userId="cc5c0e6b-a3fd-4108-b505-71aedd644dd2" providerId="ADAL" clId="{EA9FFE3A-409E-4750-8A03-0BD1CDA4C682}" dt="2024-02-19T16:08:04.008" v="347" actId="478"/>
          <ac:picMkLst>
            <pc:docMk/>
            <pc:sldMk cId="2544470768" sldId="319"/>
            <ac:picMk id="73" creationId="{385B3E2B-AF30-4320-2C47-ED42C42982CF}"/>
          </ac:picMkLst>
        </pc:picChg>
        <pc:picChg chg="add del mod">
          <ac:chgData name="Makaaij, A.P. (Allyson)" userId="cc5c0e6b-a3fd-4108-b505-71aedd644dd2" providerId="ADAL" clId="{EA9FFE3A-409E-4750-8A03-0BD1CDA4C682}" dt="2024-02-19T16:08:04.008" v="347" actId="478"/>
          <ac:picMkLst>
            <pc:docMk/>
            <pc:sldMk cId="2544470768" sldId="319"/>
            <ac:picMk id="74" creationId="{23BC0E10-81C0-0F51-FFEC-026871A4F44B}"/>
          </ac:picMkLst>
        </pc:picChg>
        <pc:picChg chg="add del mod">
          <ac:chgData name="Makaaij, A.P. (Allyson)" userId="cc5c0e6b-a3fd-4108-b505-71aedd644dd2" providerId="ADAL" clId="{EA9FFE3A-409E-4750-8A03-0BD1CDA4C682}" dt="2024-02-19T16:08:04.008" v="347" actId="478"/>
          <ac:picMkLst>
            <pc:docMk/>
            <pc:sldMk cId="2544470768" sldId="319"/>
            <ac:picMk id="75" creationId="{86FEF072-3C76-D66B-373A-8835F843FFDD}"/>
          </ac:picMkLst>
        </pc:picChg>
        <pc:picChg chg="add mod modCrop">
          <ac:chgData name="Makaaij, A.P. (Allyson)" userId="cc5c0e6b-a3fd-4108-b505-71aedd644dd2" providerId="ADAL" clId="{EA9FFE3A-409E-4750-8A03-0BD1CDA4C682}" dt="2024-02-21T10:41:34.677" v="541" actId="732"/>
          <ac:picMkLst>
            <pc:docMk/>
            <pc:sldMk cId="2544470768" sldId="319"/>
            <ac:picMk id="89" creationId="{4E38F648-0360-CEFF-6923-D924E5AE1B9E}"/>
          </ac:picMkLst>
        </pc:picChg>
        <pc:picChg chg="add mod">
          <ac:chgData name="Makaaij, A.P. (Allyson)" userId="cc5c0e6b-a3fd-4108-b505-71aedd644dd2" providerId="ADAL" clId="{EA9FFE3A-409E-4750-8A03-0BD1CDA4C682}" dt="2024-02-26T10:34:38.146" v="1290" actId="1076"/>
          <ac:picMkLst>
            <pc:docMk/>
            <pc:sldMk cId="2544470768" sldId="319"/>
            <ac:picMk id="98" creationId="{7D32F45D-546B-9488-3F83-96F0F68D51D4}"/>
          </ac:picMkLst>
        </pc:picChg>
        <pc:picChg chg="add mod">
          <ac:chgData name="Makaaij, A.P. (Allyson)" userId="cc5c0e6b-a3fd-4108-b505-71aedd644dd2" providerId="ADAL" clId="{EA9FFE3A-409E-4750-8A03-0BD1CDA4C682}" dt="2024-02-26T10:35:04.138" v="1293" actId="1076"/>
          <ac:picMkLst>
            <pc:docMk/>
            <pc:sldMk cId="2544470768" sldId="319"/>
            <ac:picMk id="100" creationId="{A1C69F77-D17E-E58E-E873-0A6CF9B7BEF0}"/>
          </ac:picMkLst>
        </pc:picChg>
        <pc:picChg chg="add mod ord">
          <ac:chgData name="Makaaij, A.P. (Allyson)" userId="cc5c0e6b-a3fd-4108-b505-71aedd644dd2" providerId="ADAL" clId="{EA9FFE3A-409E-4750-8A03-0BD1CDA4C682}" dt="2024-02-26T10:34:08.487" v="1283" actId="1076"/>
          <ac:picMkLst>
            <pc:docMk/>
            <pc:sldMk cId="2544470768" sldId="319"/>
            <ac:picMk id="102" creationId="{50D9077C-3429-D773-051C-1DA789B0BB24}"/>
          </ac:picMkLst>
        </pc:picChg>
        <pc:cxnChg chg="add del mod">
          <ac:chgData name="Makaaij, A.P. (Allyson)" userId="cc5c0e6b-a3fd-4108-b505-71aedd644dd2" providerId="ADAL" clId="{EA9FFE3A-409E-4750-8A03-0BD1CDA4C682}" dt="2024-02-19T16:11:53.238" v="378" actId="478"/>
          <ac:cxnSpMkLst>
            <pc:docMk/>
            <pc:sldMk cId="2544470768" sldId="319"/>
            <ac:cxnSpMk id="77" creationId="{21236354-1C1F-8B2B-C283-B12C91299A6B}"/>
          </ac:cxnSpMkLst>
        </pc:cxnChg>
        <pc:cxnChg chg="add mod">
          <ac:chgData name="Makaaij, A.P. (Allyson)" userId="cc5c0e6b-a3fd-4108-b505-71aedd644dd2" providerId="ADAL" clId="{EA9FFE3A-409E-4750-8A03-0BD1CDA4C682}" dt="2024-02-21T10:45:00.314" v="579" actId="1076"/>
          <ac:cxnSpMkLst>
            <pc:docMk/>
            <pc:sldMk cId="2544470768" sldId="319"/>
            <ac:cxnSpMk id="78" creationId="{6D18608A-0D79-8918-5AB7-0C7CB42B330B}"/>
          </ac:cxnSpMkLst>
        </pc:cxnChg>
        <pc:cxnChg chg="add mod">
          <ac:chgData name="Makaaij, A.P. (Allyson)" userId="cc5c0e6b-a3fd-4108-b505-71aedd644dd2" providerId="ADAL" clId="{EA9FFE3A-409E-4750-8A03-0BD1CDA4C682}" dt="2024-02-26T10:22:34.119" v="604" actId="1076"/>
          <ac:cxnSpMkLst>
            <pc:docMk/>
            <pc:sldMk cId="2544470768" sldId="319"/>
            <ac:cxnSpMk id="80" creationId="{710D25A9-2E9C-2212-FF8A-526818AB1BBD}"/>
          </ac:cxnSpMkLst>
        </pc:cxnChg>
        <pc:cxnChg chg="add mod">
          <ac:chgData name="Makaaij, A.P. (Allyson)" userId="cc5c0e6b-a3fd-4108-b505-71aedd644dd2" providerId="ADAL" clId="{EA9FFE3A-409E-4750-8A03-0BD1CDA4C682}" dt="2024-02-21T10:46:35.276" v="583" actId="1076"/>
          <ac:cxnSpMkLst>
            <pc:docMk/>
            <pc:sldMk cId="2544470768" sldId="319"/>
            <ac:cxnSpMk id="85" creationId="{011D2FD2-4E1A-952B-EE98-9FF4698A5519}"/>
          </ac:cxnSpMkLst>
        </pc:cxnChg>
        <pc:cxnChg chg="add del mod">
          <ac:chgData name="Makaaij, A.P. (Allyson)" userId="cc5c0e6b-a3fd-4108-b505-71aedd644dd2" providerId="ADAL" clId="{EA9FFE3A-409E-4750-8A03-0BD1CDA4C682}" dt="2024-02-19T16:13:55.409" v="396" actId="478"/>
          <ac:cxnSpMkLst>
            <pc:docMk/>
            <pc:sldMk cId="2544470768" sldId="319"/>
            <ac:cxnSpMk id="88" creationId="{CE1E7E96-CACF-E08F-B6DA-1B3318C41047}"/>
          </ac:cxnSpMkLst>
        </pc:cxnChg>
      </pc:sldChg>
    </pc:docChg>
  </pc:docChgLst>
  <pc:docChgLst>
    <pc:chgData name="Post, Tineke" userId="acaedabe-b12f-42d1-8517-780bc8ea15c4" providerId="ADAL" clId="{02778E76-2D73-44FD-A7AB-36A7A1ACB538}"/>
    <pc:docChg chg="custSel modSld">
      <pc:chgData name="Post, Tineke" userId="acaedabe-b12f-42d1-8517-780bc8ea15c4" providerId="ADAL" clId="{02778E76-2D73-44FD-A7AB-36A7A1ACB538}" dt="2024-10-29T07:45:11.522" v="325" actId="20577"/>
      <pc:docMkLst>
        <pc:docMk/>
      </pc:docMkLst>
      <pc:sldChg chg="modSp mod modNotesTx">
        <pc:chgData name="Post, Tineke" userId="acaedabe-b12f-42d1-8517-780bc8ea15c4" providerId="ADAL" clId="{02778E76-2D73-44FD-A7AB-36A7A1ACB538}" dt="2024-10-29T07:45:11.522" v="325" actId="20577"/>
        <pc:sldMkLst>
          <pc:docMk/>
          <pc:sldMk cId="2286700999" sldId="257"/>
        </pc:sldMkLst>
        <pc:spChg chg="mod">
          <ac:chgData name="Post, Tineke" userId="acaedabe-b12f-42d1-8517-780bc8ea15c4" providerId="ADAL" clId="{02778E76-2D73-44FD-A7AB-36A7A1ACB538}" dt="2024-10-29T07:40:28.513" v="0" actId="6549"/>
          <ac:spMkLst>
            <pc:docMk/>
            <pc:sldMk cId="2286700999" sldId="257"/>
            <ac:spMk id="3" creationId="{5EDF3B81-9FFB-CE40-82EF-C9F42D99CACC}"/>
          </ac:spMkLst>
        </pc:spChg>
      </pc:sldChg>
      <pc:sldChg chg="modSp mod modAnim">
        <pc:chgData name="Post, Tineke" userId="acaedabe-b12f-42d1-8517-780bc8ea15c4" providerId="ADAL" clId="{02778E76-2D73-44FD-A7AB-36A7A1ACB538}" dt="2024-10-29T07:42:53.244" v="115" actId="1037"/>
        <pc:sldMkLst>
          <pc:docMk/>
          <pc:sldMk cId="2996725004" sldId="273"/>
        </pc:sldMkLst>
        <pc:spChg chg="mod">
          <ac:chgData name="Post, Tineke" userId="acaedabe-b12f-42d1-8517-780bc8ea15c4" providerId="ADAL" clId="{02778E76-2D73-44FD-A7AB-36A7A1ACB538}" dt="2024-10-29T07:42:53.244" v="115" actId="1037"/>
          <ac:spMkLst>
            <pc:docMk/>
            <pc:sldMk cId="2996725004" sldId="273"/>
            <ac:spMk id="12" creationId="{1B8D9D3A-A033-B1AF-5B29-7FA933F35166}"/>
          </ac:spMkLst>
        </pc:spChg>
        <pc:spChg chg="mod">
          <ac:chgData name="Post, Tineke" userId="acaedabe-b12f-42d1-8517-780bc8ea15c4" providerId="ADAL" clId="{02778E76-2D73-44FD-A7AB-36A7A1ACB538}" dt="2024-10-29T07:42:32.395" v="87" actId="1037"/>
          <ac:spMkLst>
            <pc:docMk/>
            <pc:sldMk cId="2996725004" sldId="273"/>
            <ac:spMk id="14" creationId="{27A370B2-2458-D9D8-5406-74B97ADA1B17}"/>
          </ac:spMkLst>
        </pc:spChg>
        <pc:spChg chg="mod">
          <ac:chgData name="Post, Tineke" userId="acaedabe-b12f-42d1-8517-780bc8ea15c4" providerId="ADAL" clId="{02778E76-2D73-44FD-A7AB-36A7A1ACB538}" dt="2024-10-29T07:42:24.865" v="80" actId="404"/>
          <ac:spMkLst>
            <pc:docMk/>
            <pc:sldMk cId="2996725004" sldId="273"/>
            <ac:spMk id="16" creationId="{9318F439-9EBE-F2E4-553E-5F3EDF83D6F9}"/>
          </ac:spMkLst>
        </pc:spChg>
        <pc:spChg chg="mod">
          <ac:chgData name="Post, Tineke" userId="acaedabe-b12f-42d1-8517-780bc8ea15c4" providerId="ADAL" clId="{02778E76-2D73-44FD-A7AB-36A7A1ACB538}" dt="2024-10-29T07:41:32.350" v="72" actId="1076"/>
          <ac:spMkLst>
            <pc:docMk/>
            <pc:sldMk cId="2996725004" sldId="273"/>
            <ac:spMk id="18" creationId="{1D0F139A-4F70-1F73-3495-5010A7FBD2E2}"/>
          </ac:spMkLst>
        </pc:spChg>
      </pc:sldChg>
    </pc:docChg>
  </pc:docChgLst>
  <pc:docChgLst>
    <pc:chgData name="Post, T. (Tineke)" userId="3bc886b5-731d-4cf3-a443-abb8640b0b78" providerId="ADAL" clId="{EED9C0D4-58C8-4A95-8DA1-263D1911888A}"/>
    <pc:docChg chg="undo custSel addSld modSld">
      <pc:chgData name="Post, T. (Tineke)" userId="3bc886b5-731d-4cf3-a443-abb8640b0b78" providerId="ADAL" clId="{EED9C0D4-58C8-4A95-8DA1-263D1911888A}" dt="2023-11-13T13:08:52.834" v="426" actId="20577"/>
      <pc:docMkLst>
        <pc:docMk/>
      </pc:docMkLst>
      <pc:sldChg chg="modSp mod">
        <pc:chgData name="Post, T. (Tineke)" userId="3bc886b5-731d-4cf3-a443-abb8640b0b78" providerId="ADAL" clId="{EED9C0D4-58C8-4A95-8DA1-263D1911888A}" dt="2023-10-23T17:56:54.784" v="3" actId="1582"/>
        <pc:sldMkLst>
          <pc:docMk/>
          <pc:sldMk cId="2996725004" sldId="273"/>
        </pc:sldMkLst>
        <pc:picChg chg="mod">
          <ac:chgData name="Post, T. (Tineke)" userId="3bc886b5-731d-4cf3-a443-abb8640b0b78" providerId="ADAL" clId="{EED9C0D4-58C8-4A95-8DA1-263D1911888A}" dt="2023-10-23T17:56:54.784" v="3" actId="1582"/>
          <ac:picMkLst>
            <pc:docMk/>
            <pc:sldMk cId="2996725004" sldId="273"/>
            <ac:picMk id="3" creationId="{40227C0B-E673-A7D8-E1DA-7F0B8710758C}"/>
          </ac:picMkLst>
        </pc:picChg>
        <pc:picChg chg="mod">
          <ac:chgData name="Post, T. (Tineke)" userId="3bc886b5-731d-4cf3-a443-abb8640b0b78" providerId="ADAL" clId="{EED9C0D4-58C8-4A95-8DA1-263D1911888A}" dt="2023-10-23T17:56:54.784" v="3" actId="1582"/>
          <ac:picMkLst>
            <pc:docMk/>
            <pc:sldMk cId="2996725004" sldId="273"/>
            <ac:picMk id="6" creationId="{D8BAFC8D-8992-D72D-DFBA-B2C8FF061D46}"/>
          </ac:picMkLst>
        </pc:picChg>
        <pc:picChg chg="mod">
          <ac:chgData name="Post, T. (Tineke)" userId="3bc886b5-731d-4cf3-a443-abb8640b0b78" providerId="ADAL" clId="{EED9C0D4-58C8-4A95-8DA1-263D1911888A}" dt="2023-10-23T17:56:54.784" v="3" actId="1582"/>
          <ac:picMkLst>
            <pc:docMk/>
            <pc:sldMk cId="2996725004" sldId="273"/>
            <ac:picMk id="9" creationId="{823B6337-5AA6-4C2F-31A5-9C537FF6C364}"/>
          </ac:picMkLst>
        </pc:picChg>
        <pc:picChg chg="mod">
          <ac:chgData name="Post, T. (Tineke)" userId="3bc886b5-731d-4cf3-a443-abb8640b0b78" providerId="ADAL" clId="{EED9C0D4-58C8-4A95-8DA1-263D1911888A}" dt="2023-10-23T17:56:54.784" v="3" actId="1582"/>
          <ac:picMkLst>
            <pc:docMk/>
            <pc:sldMk cId="2996725004" sldId="273"/>
            <ac:picMk id="13" creationId="{547CABB1-E0CE-9136-E1E3-2F91A1BF1EAE}"/>
          </ac:picMkLst>
        </pc:picChg>
        <pc:picChg chg="mod">
          <ac:chgData name="Post, T. (Tineke)" userId="3bc886b5-731d-4cf3-a443-abb8640b0b78" providerId="ADAL" clId="{EED9C0D4-58C8-4A95-8DA1-263D1911888A}" dt="2023-10-23T17:56:54.784" v="3" actId="1582"/>
          <ac:picMkLst>
            <pc:docMk/>
            <pc:sldMk cId="2996725004" sldId="273"/>
            <ac:picMk id="15" creationId="{A5D2DBE1-E641-B4B2-E50C-5AF60E9312A6}"/>
          </ac:picMkLst>
        </pc:picChg>
        <pc:picChg chg="mod">
          <ac:chgData name="Post, T. (Tineke)" userId="3bc886b5-731d-4cf3-a443-abb8640b0b78" providerId="ADAL" clId="{EED9C0D4-58C8-4A95-8DA1-263D1911888A}" dt="2023-10-23T17:56:54.784" v="3" actId="1582"/>
          <ac:picMkLst>
            <pc:docMk/>
            <pc:sldMk cId="2996725004" sldId="273"/>
            <ac:picMk id="17" creationId="{7336FBFF-9239-D12A-1E21-25A44EEA1AEF}"/>
          </ac:picMkLst>
        </pc:picChg>
      </pc:sldChg>
      <pc:sldChg chg="modSp mod">
        <pc:chgData name="Post, T. (Tineke)" userId="3bc886b5-731d-4cf3-a443-abb8640b0b78" providerId="ADAL" clId="{EED9C0D4-58C8-4A95-8DA1-263D1911888A}" dt="2023-10-23T17:57:46.887" v="30" actId="20577"/>
        <pc:sldMkLst>
          <pc:docMk/>
          <pc:sldMk cId="1694620347" sldId="282"/>
        </pc:sldMkLst>
        <pc:spChg chg="mod">
          <ac:chgData name="Post, T. (Tineke)" userId="3bc886b5-731d-4cf3-a443-abb8640b0b78" providerId="ADAL" clId="{EED9C0D4-58C8-4A95-8DA1-263D1911888A}" dt="2023-10-23T17:57:46.887" v="30" actId="20577"/>
          <ac:spMkLst>
            <pc:docMk/>
            <pc:sldMk cId="1694620347" sldId="282"/>
            <ac:spMk id="2" creationId="{A0CA43D8-1BE6-A4AA-C365-0FB8B050E575}"/>
          </ac:spMkLst>
        </pc:spChg>
      </pc:sldChg>
      <pc:sldChg chg="modSp mod">
        <pc:chgData name="Post, T. (Tineke)" userId="3bc886b5-731d-4cf3-a443-abb8640b0b78" providerId="ADAL" clId="{EED9C0D4-58C8-4A95-8DA1-263D1911888A}" dt="2023-10-23T17:57:31.699" v="22" actId="20577"/>
        <pc:sldMkLst>
          <pc:docMk/>
          <pc:sldMk cId="3699845084" sldId="283"/>
        </pc:sldMkLst>
        <pc:spChg chg="mod">
          <ac:chgData name="Post, T. (Tineke)" userId="3bc886b5-731d-4cf3-a443-abb8640b0b78" providerId="ADAL" clId="{EED9C0D4-58C8-4A95-8DA1-263D1911888A}" dt="2023-10-23T17:57:31.699" v="22" actId="20577"/>
          <ac:spMkLst>
            <pc:docMk/>
            <pc:sldMk cId="3699845084" sldId="283"/>
            <ac:spMk id="2" creationId="{A0CA43D8-1BE6-A4AA-C365-0FB8B050E575}"/>
          </ac:spMkLst>
        </pc:spChg>
      </pc:sldChg>
      <pc:sldChg chg="addSp delSp modSp mod delAnim modAnim addCm delCm">
        <pc:chgData name="Post, T. (Tineke)" userId="3bc886b5-731d-4cf3-a443-abb8640b0b78" providerId="ADAL" clId="{EED9C0D4-58C8-4A95-8DA1-263D1911888A}" dt="2023-10-23T18:29:43.405" v="408"/>
        <pc:sldMkLst>
          <pc:docMk/>
          <pc:sldMk cId="411059633" sldId="285"/>
        </pc:sldMkLst>
        <pc:spChg chg="mod">
          <ac:chgData name="Post, T. (Tineke)" userId="3bc886b5-731d-4cf3-a443-abb8640b0b78" providerId="ADAL" clId="{EED9C0D4-58C8-4A95-8DA1-263D1911888A}" dt="2023-10-23T17:58:41.566" v="49" actId="13926"/>
          <ac:spMkLst>
            <pc:docMk/>
            <pc:sldMk cId="411059633" sldId="285"/>
            <ac:spMk id="2" creationId="{A0CA43D8-1BE6-A4AA-C365-0FB8B050E575}"/>
          </ac:spMkLst>
        </pc:spChg>
        <pc:picChg chg="del">
          <ac:chgData name="Post, T. (Tineke)" userId="3bc886b5-731d-4cf3-a443-abb8640b0b78" providerId="ADAL" clId="{EED9C0D4-58C8-4A95-8DA1-263D1911888A}" dt="2023-10-23T18:13:38.975" v="243" actId="478"/>
          <ac:picMkLst>
            <pc:docMk/>
            <pc:sldMk cId="411059633" sldId="285"/>
            <ac:picMk id="6" creationId="{1E56C6B5-486E-3254-C8BD-50E746F45F11}"/>
          </ac:picMkLst>
        </pc:picChg>
        <pc:picChg chg="add del mod">
          <ac:chgData name="Post, T. (Tineke)" userId="3bc886b5-731d-4cf3-a443-abb8640b0b78" providerId="ADAL" clId="{EED9C0D4-58C8-4A95-8DA1-263D1911888A}" dt="2023-10-23T18:26:09.941" v="323" actId="478"/>
          <ac:picMkLst>
            <pc:docMk/>
            <pc:sldMk cId="411059633" sldId="285"/>
            <ac:picMk id="7" creationId="{28D16544-D114-FADA-F18A-EAD6CD5819C0}"/>
          </ac:picMkLst>
        </pc:picChg>
        <pc:picChg chg="del">
          <ac:chgData name="Post, T. (Tineke)" userId="3bc886b5-731d-4cf3-a443-abb8640b0b78" providerId="ADAL" clId="{EED9C0D4-58C8-4A95-8DA1-263D1911888A}" dt="2023-10-23T18:13:39.630" v="244" actId="478"/>
          <ac:picMkLst>
            <pc:docMk/>
            <pc:sldMk cId="411059633" sldId="285"/>
            <ac:picMk id="8" creationId="{2BFD0B1B-D5E1-EAA9-7152-CF97293333DB}"/>
          </ac:picMkLst>
        </pc:picChg>
        <pc:picChg chg="del">
          <ac:chgData name="Post, T. (Tineke)" userId="3bc886b5-731d-4cf3-a443-abb8640b0b78" providerId="ADAL" clId="{EED9C0D4-58C8-4A95-8DA1-263D1911888A}" dt="2023-10-23T18:13:37.919" v="242" actId="478"/>
          <ac:picMkLst>
            <pc:docMk/>
            <pc:sldMk cId="411059633" sldId="285"/>
            <ac:picMk id="10" creationId="{3936C127-8BB9-08BE-B76A-2D65D9A4DB71}"/>
          </ac:picMkLst>
        </pc:picChg>
        <pc:picChg chg="del">
          <ac:chgData name="Post, T. (Tineke)" userId="3bc886b5-731d-4cf3-a443-abb8640b0b78" providerId="ADAL" clId="{EED9C0D4-58C8-4A95-8DA1-263D1911888A}" dt="2023-10-23T18:13:40.577" v="245" actId="478"/>
          <ac:picMkLst>
            <pc:docMk/>
            <pc:sldMk cId="411059633" sldId="285"/>
            <ac:picMk id="11" creationId="{31E8CEBA-D0DA-DDBE-22B5-C99E2599346E}"/>
          </ac:picMkLst>
        </pc:picChg>
        <pc:picChg chg="add del mod">
          <ac:chgData name="Post, T. (Tineke)" userId="3bc886b5-731d-4cf3-a443-abb8640b0b78" providerId="ADAL" clId="{EED9C0D4-58C8-4A95-8DA1-263D1911888A}" dt="2023-10-23T18:26:16.300" v="325" actId="478"/>
          <ac:picMkLst>
            <pc:docMk/>
            <pc:sldMk cId="411059633" sldId="285"/>
            <ac:picMk id="12" creationId="{58E13142-284F-DB67-6C40-457A7E1EB840}"/>
          </ac:picMkLst>
        </pc:picChg>
        <pc:picChg chg="add mod ord">
          <ac:chgData name="Post, T. (Tineke)" userId="3bc886b5-731d-4cf3-a443-abb8640b0b78" providerId="ADAL" clId="{EED9C0D4-58C8-4A95-8DA1-263D1911888A}" dt="2023-10-23T18:28:15.122" v="336" actId="1076"/>
          <ac:picMkLst>
            <pc:docMk/>
            <pc:sldMk cId="411059633" sldId="285"/>
            <ac:picMk id="14" creationId="{5042D78D-AF4D-C812-DD05-10D123DF7704}"/>
          </ac:picMkLst>
        </pc:picChg>
        <pc:picChg chg="mod">
          <ac:chgData name="Post, T. (Tineke)" userId="3bc886b5-731d-4cf3-a443-abb8640b0b78" providerId="ADAL" clId="{EED9C0D4-58C8-4A95-8DA1-263D1911888A}" dt="2023-10-23T18:28:52.086" v="399" actId="208"/>
          <ac:picMkLst>
            <pc:docMk/>
            <pc:sldMk cId="411059633" sldId="285"/>
            <ac:picMk id="15" creationId="{ABD573BA-62ED-68C8-2F10-9F376B61B462}"/>
          </ac:picMkLst>
        </pc:picChg>
        <pc:picChg chg="add mod ord modCrop">
          <ac:chgData name="Post, T. (Tineke)" userId="3bc886b5-731d-4cf3-a443-abb8640b0b78" providerId="ADAL" clId="{EED9C0D4-58C8-4A95-8DA1-263D1911888A}" dt="2023-10-23T18:29:26.512" v="407" actId="1037"/>
          <ac:picMkLst>
            <pc:docMk/>
            <pc:sldMk cId="411059633" sldId="285"/>
            <ac:picMk id="17" creationId="{8910614F-55A7-0486-2FC8-4691AE9BC6C1}"/>
          </ac:picMkLst>
        </pc:picChg>
        <pc:picChg chg="add mod ord">
          <ac:chgData name="Post, T. (Tineke)" userId="3bc886b5-731d-4cf3-a443-abb8640b0b78" providerId="ADAL" clId="{EED9C0D4-58C8-4A95-8DA1-263D1911888A}" dt="2023-10-23T18:28:23.235" v="338" actId="167"/>
          <ac:picMkLst>
            <pc:docMk/>
            <pc:sldMk cId="411059633" sldId="285"/>
            <ac:picMk id="19" creationId="{D4C30A46-CE68-2EE1-B568-B5E937AC65FD}"/>
          </ac:picMkLst>
        </pc:picChg>
      </pc:sldChg>
      <pc:sldChg chg="modSp mod">
        <pc:chgData name="Post, T. (Tineke)" userId="3bc886b5-731d-4cf3-a443-abb8640b0b78" providerId="ADAL" clId="{EED9C0D4-58C8-4A95-8DA1-263D1911888A}" dt="2023-10-23T18:14:16.565" v="247" actId="20577"/>
        <pc:sldMkLst>
          <pc:docMk/>
          <pc:sldMk cId="1064511585" sldId="286"/>
        </pc:sldMkLst>
        <pc:spChg chg="mod">
          <ac:chgData name="Post, T. (Tineke)" userId="3bc886b5-731d-4cf3-a443-abb8640b0b78" providerId="ADAL" clId="{EED9C0D4-58C8-4A95-8DA1-263D1911888A}" dt="2023-10-23T18:14:16.565" v="247" actId="20577"/>
          <ac:spMkLst>
            <pc:docMk/>
            <pc:sldMk cId="1064511585" sldId="286"/>
            <ac:spMk id="2" creationId="{A0CA43D8-1BE6-A4AA-C365-0FB8B050E575}"/>
          </ac:spMkLst>
        </pc:spChg>
      </pc:sldChg>
      <pc:sldChg chg="modSp mod">
        <pc:chgData name="Post, T. (Tineke)" userId="3bc886b5-731d-4cf3-a443-abb8640b0b78" providerId="ADAL" clId="{EED9C0D4-58C8-4A95-8DA1-263D1911888A}" dt="2023-10-23T18:14:52.064" v="248" actId="20577"/>
        <pc:sldMkLst>
          <pc:docMk/>
          <pc:sldMk cId="4193882513" sldId="287"/>
        </pc:sldMkLst>
        <pc:spChg chg="mod">
          <ac:chgData name="Post, T. (Tineke)" userId="3bc886b5-731d-4cf3-a443-abb8640b0b78" providerId="ADAL" clId="{EED9C0D4-58C8-4A95-8DA1-263D1911888A}" dt="2023-10-23T18:14:52.064" v="248" actId="20577"/>
          <ac:spMkLst>
            <pc:docMk/>
            <pc:sldMk cId="4193882513" sldId="287"/>
            <ac:spMk id="2" creationId="{A0CA43D8-1BE6-A4AA-C365-0FB8B050E575}"/>
          </ac:spMkLst>
        </pc:spChg>
      </pc:sldChg>
      <pc:sldChg chg="modSp mod">
        <pc:chgData name="Post, T. (Tineke)" userId="3bc886b5-731d-4cf3-a443-abb8640b0b78" providerId="ADAL" clId="{EED9C0D4-58C8-4A95-8DA1-263D1911888A}" dt="2023-10-23T17:58:48.836" v="50" actId="6549"/>
        <pc:sldMkLst>
          <pc:docMk/>
          <pc:sldMk cId="3350750626" sldId="288"/>
        </pc:sldMkLst>
        <pc:spChg chg="mod">
          <ac:chgData name="Post, T. (Tineke)" userId="3bc886b5-731d-4cf3-a443-abb8640b0b78" providerId="ADAL" clId="{EED9C0D4-58C8-4A95-8DA1-263D1911888A}" dt="2023-10-23T17:58:48.836" v="50" actId="6549"/>
          <ac:spMkLst>
            <pc:docMk/>
            <pc:sldMk cId="3350750626" sldId="288"/>
            <ac:spMk id="2" creationId="{A0CA43D8-1BE6-A4AA-C365-0FB8B050E575}"/>
          </ac:spMkLst>
        </pc:spChg>
      </pc:sldChg>
      <pc:sldChg chg="addSp delSp modSp mod addCm delCm modCm">
        <pc:chgData name="Post, T. (Tineke)" userId="3bc886b5-731d-4cf3-a443-abb8640b0b78" providerId="ADAL" clId="{EED9C0D4-58C8-4A95-8DA1-263D1911888A}" dt="2023-10-23T18:45:05.879" v="409"/>
        <pc:sldMkLst>
          <pc:docMk/>
          <pc:sldMk cId="599670466" sldId="296"/>
        </pc:sldMkLst>
        <pc:picChg chg="add del mod">
          <ac:chgData name="Post, T. (Tineke)" userId="3bc886b5-731d-4cf3-a443-abb8640b0b78" providerId="ADAL" clId="{EED9C0D4-58C8-4A95-8DA1-263D1911888A}" dt="2023-10-23T18:11:49.997" v="234" actId="21"/>
          <ac:picMkLst>
            <pc:docMk/>
            <pc:sldMk cId="599670466" sldId="296"/>
            <ac:picMk id="6" creationId="{2EF56FAB-C462-948D-D9A2-961C531A4C4C}"/>
          </ac:picMkLst>
        </pc:picChg>
        <pc:picChg chg="add del mod">
          <ac:chgData name="Post, T. (Tineke)" userId="3bc886b5-731d-4cf3-a443-abb8640b0b78" providerId="ADAL" clId="{EED9C0D4-58C8-4A95-8DA1-263D1911888A}" dt="2023-10-23T18:11:26.272" v="216" actId="478"/>
          <ac:picMkLst>
            <pc:docMk/>
            <pc:sldMk cId="599670466" sldId="296"/>
            <ac:picMk id="8" creationId="{FC2E889A-94EA-FB4E-853B-045568684E5E}"/>
          </ac:picMkLst>
        </pc:picChg>
        <pc:picChg chg="del mod">
          <ac:chgData name="Post, T. (Tineke)" userId="3bc886b5-731d-4cf3-a443-abb8640b0b78" providerId="ADAL" clId="{EED9C0D4-58C8-4A95-8DA1-263D1911888A}" dt="2023-10-23T18:11:20.505" v="213" actId="478"/>
          <ac:picMkLst>
            <pc:docMk/>
            <pc:sldMk cId="599670466" sldId="296"/>
            <ac:picMk id="10" creationId="{3936C127-8BB9-08BE-B76A-2D65D9A4DB71}"/>
          </ac:picMkLst>
        </pc:picChg>
        <pc:picChg chg="add mod">
          <ac:chgData name="Post, T. (Tineke)" userId="3bc886b5-731d-4cf3-a443-abb8640b0b78" providerId="ADAL" clId="{EED9C0D4-58C8-4A95-8DA1-263D1911888A}" dt="2023-10-23T18:11:58.729" v="237" actId="1076"/>
          <ac:picMkLst>
            <pc:docMk/>
            <pc:sldMk cId="599670466" sldId="296"/>
            <ac:picMk id="11" creationId="{0FFEC255-1895-33AA-FCC6-37007C566297}"/>
          </ac:picMkLst>
        </pc:picChg>
      </pc:sldChg>
      <pc:sldChg chg="modSp mod">
        <pc:chgData name="Post, T. (Tineke)" userId="3bc886b5-731d-4cf3-a443-abb8640b0b78" providerId="ADAL" clId="{EED9C0D4-58C8-4A95-8DA1-263D1911888A}" dt="2023-10-23T18:00:29.179" v="136" actId="20577"/>
        <pc:sldMkLst>
          <pc:docMk/>
          <pc:sldMk cId="3527920268" sldId="297"/>
        </pc:sldMkLst>
        <pc:spChg chg="mod">
          <ac:chgData name="Post, T. (Tineke)" userId="3bc886b5-731d-4cf3-a443-abb8640b0b78" providerId="ADAL" clId="{EED9C0D4-58C8-4A95-8DA1-263D1911888A}" dt="2023-10-23T18:00:29.179" v="136" actId="20577"/>
          <ac:spMkLst>
            <pc:docMk/>
            <pc:sldMk cId="3527920268" sldId="297"/>
            <ac:spMk id="2" creationId="{A0CA43D8-1BE6-A4AA-C365-0FB8B050E575}"/>
          </ac:spMkLst>
        </pc:spChg>
      </pc:sldChg>
      <pc:sldChg chg="modSp mod">
        <pc:chgData name="Post, T. (Tineke)" userId="3bc886b5-731d-4cf3-a443-abb8640b0b78" providerId="ADAL" clId="{EED9C0D4-58C8-4A95-8DA1-263D1911888A}" dt="2023-10-23T18:16:07.691" v="249" actId="20577"/>
        <pc:sldMkLst>
          <pc:docMk/>
          <pc:sldMk cId="2782824104" sldId="298"/>
        </pc:sldMkLst>
        <pc:spChg chg="mod">
          <ac:chgData name="Post, T. (Tineke)" userId="3bc886b5-731d-4cf3-a443-abb8640b0b78" providerId="ADAL" clId="{EED9C0D4-58C8-4A95-8DA1-263D1911888A}" dt="2023-10-23T18:16:07.691" v="249" actId="20577"/>
          <ac:spMkLst>
            <pc:docMk/>
            <pc:sldMk cId="2782824104" sldId="298"/>
            <ac:spMk id="2" creationId="{A0CA43D8-1BE6-A4AA-C365-0FB8B050E575}"/>
          </ac:spMkLst>
        </pc:spChg>
      </pc:sldChg>
      <pc:sldChg chg="addSp modSp mod">
        <pc:chgData name="Post, T. (Tineke)" userId="3bc886b5-731d-4cf3-a443-abb8640b0b78" providerId="ADAL" clId="{EED9C0D4-58C8-4A95-8DA1-263D1911888A}" dt="2023-10-23T18:02:31.323" v="139" actId="1076"/>
        <pc:sldMkLst>
          <pc:docMk/>
          <pc:sldMk cId="1463992292" sldId="302"/>
        </pc:sldMkLst>
        <pc:picChg chg="add mod">
          <ac:chgData name="Post, T. (Tineke)" userId="3bc886b5-731d-4cf3-a443-abb8640b0b78" providerId="ADAL" clId="{EED9C0D4-58C8-4A95-8DA1-263D1911888A}" dt="2023-10-23T18:02:31.323" v="139" actId="1076"/>
          <ac:picMkLst>
            <pc:docMk/>
            <pc:sldMk cId="1463992292" sldId="302"/>
            <ac:picMk id="6" creationId="{7C5BCFE6-A2A3-290A-36DF-9DC83A02D229}"/>
          </ac:picMkLst>
        </pc:picChg>
      </pc:sldChg>
      <pc:sldChg chg="modSp mod">
        <pc:chgData name="Post, T. (Tineke)" userId="3bc886b5-731d-4cf3-a443-abb8640b0b78" providerId="ADAL" clId="{EED9C0D4-58C8-4A95-8DA1-263D1911888A}" dt="2023-10-23T18:02:48.188" v="147" actId="20577"/>
        <pc:sldMkLst>
          <pc:docMk/>
          <pc:sldMk cId="3451490138" sldId="304"/>
        </pc:sldMkLst>
        <pc:spChg chg="mod">
          <ac:chgData name="Post, T. (Tineke)" userId="3bc886b5-731d-4cf3-a443-abb8640b0b78" providerId="ADAL" clId="{EED9C0D4-58C8-4A95-8DA1-263D1911888A}" dt="2023-10-23T18:02:48.188" v="147" actId="20577"/>
          <ac:spMkLst>
            <pc:docMk/>
            <pc:sldMk cId="3451490138" sldId="304"/>
            <ac:spMk id="2" creationId="{A0CA43D8-1BE6-A4AA-C365-0FB8B050E575}"/>
          </ac:spMkLst>
        </pc:spChg>
      </pc:sldChg>
      <pc:sldChg chg="addSp delSp modSp mod">
        <pc:chgData name="Post, T. (Tineke)" userId="3bc886b5-731d-4cf3-a443-abb8640b0b78" providerId="ADAL" clId="{EED9C0D4-58C8-4A95-8DA1-263D1911888A}" dt="2023-10-23T18:23:42.312" v="321" actId="14100"/>
        <pc:sldMkLst>
          <pc:docMk/>
          <pc:sldMk cId="1091396162" sldId="306"/>
        </pc:sldMkLst>
        <pc:spChg chg="mod">
          <ac:chgData name="Post, T. (Tineke)" userId="3bc886b5-731d-4cf3-a443-abb8640b0b78" providerId="ADAL" clId="{EED9C0D4-58C8-4A95-8DA1-263D1911888A}" dt="2023-10-23T18:18:14.205" v="263" actId="20577"/>
          <ac:spMkLst>
            <pc:docMk/>
            <pc:sldMk cId="1091396162" sldId="306"/>
            <ac:spMk id="2" creationId="{A0CA43D8-1BE6-A4AA-C365-0FB8B050E575}"/>
          </ac:spMkLst>
        </pc:spChg>
        <pc:spChg chg="del">
          <ac:chgData name="Post, T. (Tineke)" userId="3bc886b5-731d-4cf3-a443-abb8640b0b78" providerId="ADAL" clId="{EED9C0D4-58C8-4A95-8DA1-263D1911888A}" dt="2023-10-23T18:18:18.064" v="264" actId="478"/>
          <ac:spMkLst>
            <pc:docMk/>
            <pc:sldMk cId="1091396162" sldId="306"/>
            <ac:spMk id="12" creationId="{23B95C8A-646C-7F93-36F4-59AD356AD28E}"/>
          </ac:spMkLst>
        </pc:spChg>
        <pc:spChg chg="mod ord">
          <ac:chgData name="Post, T. (Tineke)" userId="3bc886b5-731d-4cf3-a443-abb8640b0b78" providerId="ADAL" clId="{EED9C0D4-58C8-4A95-8DA1-263D1911888A}" dt="2023-10-23T18:23:42.312" v="321" actId="14100"/>
          <ac:spMkLst>
            <pc:docMk/>
            <pc:sldMk cId="1091396162" sldId="306"/>
            <ac:spMk id="14" creationId="{08ACE0CB-7229-F6D4-EA8B-5190B6939601}"/>
          </ac:spMkLst>
        </pc:spChg>
        <pc:picChg chg="del mod">
          <ac:chgData name="Post, T. (Tineke)" userId="3bc886b5-731d-4cf3-a443-abb8640b0b78" providerId="ADAL" clId="{EED9C0D4-58C8-4A95-8DA1-263D1911888A}" dt="2023-10-23T18:19:14.488" v="268" actId="478"/>
          <ac:picMkLst>
            <pc:docMk/>
            <pc:sldMk cId="1091396162" sldId="306"/>
            <ac:picMk id="6" creationId="{50A2060D-C87A-5AE0-0DA4-D9A82BC4C2A9}"/>
          </ac:picMkLst>
        </pc:picChg>
        <pc:picChg chg="add del mod">
          <ac:chgData name="Post, T. (Tineke)" userId="3bc886b5-731d-4cf3-a443-abb8640b0b78" providerId="ADAL" clId="{EED9C0D4-58C8-4A95-8DA1-263D1911888A}" dt="2023-10-23T18:22:59.221" v="311" actId="478"/>
          <ac:picMkLst>
            <pc:docMk/>
            <pc:sldMk cId="1091396162" sldId="306"/>
            <ac:picMk id="7" creationId="{03EE0382-2976-01FB-5365-4998BBC08D07}"/>
          </ac:picMkLst>
        </pc:picChg>
        <pc:picChg chg="add mod">
          <ac:chgData name="Post, T. (Tineke)" userId="3bc886b5-731d-4cf3-a443-abb8640b0b78" providerId="ADAL" clId="{EED9C0D4-58C8-4A95-8DA1-263D1911888A}" dt="2023-10-23T18:23:27.840" v="319" actId="1076"/>
          <ac:picMkLst>
            <pc:docMk/>
            <pc:sldMk cId="1091396162" sldId="306"/>
            <ac:picMk id="9" creationId="{5809C98C-2B94-AEB8-A34C-489649A1362D}"/>
          </ac:picMkLst>
        </pc:picChg>
        <pc:picChg chg="del">
          <ac:chgData name="Post, T. (Tineke)" userId="3bc886b5-731d-4cf3-a443-abb8640b0b78" providerId="ADAL" clId="{EED9C0D4-58C8-4A95-8DA1-263D1911888A}" dt="2023-10-23T18:19:31.603" v="300" actId="478"/>
          <ac:picMkLst>
            <pc:docMk/>
            <pc:sldMk cId="1091396162" sldId="306"/>
            <ac:picMk id="13" creationId="{301C2CEA-A12E-69CA-B1A7-D739471A993B}"/>
          </ac:picMkLst>
        </pc:picChg>
      </pc:sldChg>
      <pc:sldChg chg="addSp delSp modSp mod">
        <pc:chgData name="Post, T. (Tineke)" userId="3bc886b5-731d-4cf3-a443-abb8640b0b78" providerId="ADAL" clId="{EED9C0D4-58C8-4A95-8DA1-263D1911888A}" dt="2023-10-23T18:12:21.526" v="241" actId="14100"/>
        <pc:sldMkLst>
          <pc:docMk/>
          <pc:sldMk cId="3418941676" sldId="310"/>
        </pc:sldMkLst>
        <pc:picChg chg="add mod">
          <ac:chgData name="Post, T. (Tineke)" userId="3bc886b5-731d-4cf3-a443-abb8640b0b78" providerId="ADAL" clId="{EED9C0D4-58C8-4A95-8DA1-263D1911888A}" dt="2023-10-23T18:12:21.526" v="241" actId="14100"/>
          <ac:picMkLst>
            <pc:docMk/>
            <pc:sldMk cId="3418941676" sldId="310"/>
            <ac:picMk id="3" creationId="{21339317-58E5-5EA9-4615-83530A8D388D}"/>
          </ac:picMkLst>
        </pc:picChg>
        <pc:picChg chg="del">
          <ac:chgData name="Post, T. (Tineke)" userId="3bc886b5-731d-4cf3-a443-abb8640b0b78" providerId="ADAL" clId="{EED9C0D4-58C8-4A95-8DA1-263D1911888A}" dt="2023-10-23T18:12:13.126" v="238" actId="478"/>
          <ac:picMkLst>
            <pc:docMk/>
            <pc:sldMk cId="3418941676" sldId="310"/>
            <ac:picMk id="10" creationId="{3936C127-8BB9-08BE-B76A-2D65D9A4DB71}"/>
          </ac:picMkLst>
        </pc:picChg>
      </pc:sldChg>
      <pc:sldChg chg="addSp modSp mod">
        <pc:chgData name="Post, T. (Tineke)" userId="3bc886b5-731d-4cf3-a443-abb8640b0b78" providerId="ADAL" clId="{EED9C0D4-58C8-4A95-8DA1-263D1911888A}" dt="2023-10-23T18:10:20.400" v="210" actId="20577"/>
        <pc:sldMkLst>
          <pc:docMk/>
          <pc:sldMk cId="3195517089" sldId="316"/>
        </pc:sldMkLst>
        <pc:spChg chg="mod">
          <ac:chgData name="Post, T. (Tineke)" userId="3bc886b5-731d-4cf3-a443-abb8640b0b78" providerId="ADAL" clId="{EED9C0D4-58C8-4A95-8DA1-263D1911888A}" dt="2023-10-23T18:10:20.400" v="210" actId="20577"/>
          <ac:spMkLst>
            <pc:docMk/>
            <pc:sldMk cId="3195517089" sldId="316"/>
            <ac:spMk id="2" creationId="{A0CA43D8-1BE6-A4AA-C365-0FB8B050E575}"/>
          </ac:spMkLst>
        </pc:spChg>
        <pc:picChg chg="add mod">
          <ac:chgData name="Post, T. (Tineke)" userId="3bc886b5-731d-4cf3-a443-abb8640b0b78" providerId="ADAL" clId="{EED9C0D4-58C8-4A95-8DA1-263D1911888A}" dt="2023-10-23T18:10:16.739" v="206" actId="1076"/>
          <ac:picMkLst>
            <pc:docMk/>
            <pc:sldMk cId="3195517089" sldId="316"/>
            <ac:picMk id="6" creationId="{CD7B5C55-1546-3D79-3840-D3B589B76E73}"/>
          </ac:picMkLst>
        </pc:picChg>
      </pc:sldChg>
      <pc:sldChg chg="addSp delSp modSp mod">
        <pc:chgData name="Post, T. (Tineke)" userId="3bc886b5-731d-4cf3-a443-abb8640b0b78" providerId="ADAL" clId="{EED9C0D4-58C8-4A95-8DA1-263D1911888A}" dt="2023-10-23T18:05:34.304" v="153" actId="1076"/>
        <pc:sldMkLst>
          <pc:docMk/>
          <pc:sldMk cId="3376425046" sldId="317"/>
        </pc:sldMkLst>
        <pc:picChg chg="add del mod">
          <ac:chgData name="Post, T. (Tineke)" userId="3bc886b5-731d-4cf3-a443-abb8640b0b78" providerId="ADAL" clId="{EED9C0D4-58C8-4A95-8DA1-263D1911888A}" dt="2023-10-23T18:05:27.500" v="151" actId="478"/>
          <ac:picMkLst>
            <pc:docMk/>
            <pc:sldMk cId="3376425046" sldId="317"/>
            <ac:picMk id="6" creationId="{0D5F9EE3-19FA-54E4-5558-C3961DD9AB65}"/>
          </ac:picMkLst>
        </pc:picChg>
        <pc:picChg chg="add mod">
          <ac:chgData name="Post, T. (Tineke)" userId="3bc886b5-731d-4cf3-a443-abb8640b0b78" providerId="ADAL" clId="{EED9C0D4-58C8-4A95-8DA1-263D1911888A}" dt="2023-10-23T18:05:34.304" v="153" actId="1076"/>
          <ac:picMkLst>
            <pc:docMk/>
            <pc:sldMk cId="3376425046" sldId="317"/>
            <ac:picMk id="8" creationId="{CCC5DA85-A5C3-5776-5315-8F26EE53B848}"/>
          </ac:picMkLst>
        </pc:picChg>
      </pc:sldChg>
      <pc:sldChg chg="addSp delSp modSp mod">
        <pc:chgData name="Post, T. (Tineke)" userId="3bc886b5-731d-4cf3-a443-abb8640b0b78" providerId="ADAL" clId="{EED9C0D4-58C8-4A95-8DA1-263D1911888A}" dt="2023-10-23T18:08:55.799" v="202" actId="1076"/>
        <pc:sldMkLst>
          <pc:docMk/>
          <pc:sldMk cId="2151795458" sldId="318"/>
        </pc:sldMkLst>
        <pc:spChg chg="mod">
          <ac:chgData name="Post, T. (Tineke)" userId="3bc886b5-731d-4cf3-a443-abb8640b0b78" providerId="ADAL" clId="{EED9C0D4-58C8-4A95-8DA1-263D1911888A}" dt="2023-10-23T18:06:16.165" v="190" actId="404"/>
          <ac:spMkLst>
            <pc:docMk/>
            <pc:sldMk cId="2151795458" sldId="318"/>
            <ac:spMk id="2" creationId="{A0CA43D8-1BE6-A4AA-C365-0FB8B050E575}"/>
          </ac:spMkLst>
        </pc:spChg>
        <pc:picChg chg="add del mod">
          <ac:chgData name="Post, T. (Tineke)" userId="3bc886b5-731d-4cf3-a443-abb8640b0b78" providerId="ADAL" clId="{EED9C0D4-58C8-4A95-8DA1-263D1911888A}" dt="2023-10-23T18:08:36.740" v="196" actId="478"/>
          <ac:picMkLst>
            <pc:docMk/>
            <pc:sldMk cId="2151795458" sldId="318"/>
            <ac:picMk id="6" creationId="{2B29FAAD-4F44-F951-EDD1-9E8D0A3499C3}"/>
          </ac:picMkLst>
        </pc:picChg>
        <pc:picChg chg="add mod modCrop">
          <ac:chgData name="Post, T. (Tineke)" userId="3bc886b5-731d-4cf3-a443-abb8640b0b78" providerId="ADAL" clId="{EED9C0D4-58C8-4A95-8DA1-263D1911888A}" dt="2023-10-23T18:08:55.799" v="202" actId="1076"/>
          <ac:picMkLst>
            <pc:docMk/>
            <pc:sldMk cId="2151795458" sldId="318"/>
            <ac:picMk id="8" creationId="{3E8E49B2-2BB7-93E5-DA10-D875D910E1B5}"/>
          </ac:picMkLst>
        </pc:picChg>
        <pc:picChg chg="add del mod">
          <ac:chgData name="Post, T. (Tineke)" userId="3bc886b5-731d-4cf3-a443-abb8640b0b78" providerId="ADAL" clId="{EED9C0D4-58C8-4A95-8DA1-263D1911888A}" dt="2023-10-23T18:08:32.939" v="195" actId="478"/>
          <ac:picMkLst>
            <pc:docMk/>
            <pc:sldMk cId="2151795458" sldId="318"/>
            <ac:picMk id="10" creationId="{FB67B140-5680-8FB8-4BC0-DE9E92F32CC9}"/>
          </ac:picMkLst>
        </pc:picChg>
        <pc:picChg chg="add del mod">
          <ac:chgData name="Post, T. (Tineke)" userId="3bc886b5-731d-4cf3-a443-abb8640b0b78" providerId="ADAL" clId="{EED9C0D4-58C8-4A95-8DA1-263D1911888A}" dt="2023-10-23T18:08:31.941" v="194" actId="478"/>
          <ac:picMkLst>
            <pc:docMk/>
            <pc:sldMk cId="2151795458" sldId="318"/>
            <ac:picMk id="12" creationId="{A122738C-EF42-59BE-12E5-E67AC95D9F25}"/>
          </ac:picMkLst>
        </pc:picChg>
        <pc:picChg chg="add del mod">
          <ac:chgData name="Post, T. (Tineke)" userId="3bc886b5-731d-4cf3-a443-abb8640b0b78" providerId="ADAL" clId="{EED9C0D4-58C8-4A95-8DA1-263D1911888A}" dt="2023-10-23T18:08:30.806" v="193" actId="478"/>
          <ac:picMkLst>
            <pc:docMk/>
            <pc:sldMk cId="2151795458" sldId="318"/>
            <ac:picMk id="14" creationId="{C4E4EC53-3AFA-364D-8743-55BF0F8DF5EC}"/>
          </ac:picMkLst>
        </pc:picChg>
        <pc:picChg chg="add del mod">
          <ac:chgData name="Post, T. (Tineke)" userId="3bc886b5-731d-4cf3-a443-abb8640b0b78" providerId="ADAL" clId="{EED9C0D4-58C8-4A95-8DA1-263D1911888A}" dt="2023-10-23T18:08:29.362" v="192" actId="478"/>
          <ac:picMkLst>
            <pc:docMk/>
            <pc:sldMk cId="2151795458" sldId="318"/>
            <ac:picMk id="16" creationId="{15840D4B-67BF-857A-F721-53102B3AB82A}"/>
          </ac:picMkLst>
        </pc:picChg>
      </pc:sldChg>
      <pc:sldChg chg="modSp new mod">
        <pc:chgData name="Post, T. (Tineke)" userId="3bc886b5-731d-4cf3-a443-abb8640b0b78" providerId="ADAL" clId="{EED9C0D4-58C8-4A95-8DA1-263D1911888A}" dt="2023-11-13T13:08:52.834" v="426" actId="20577"/>
        <pc:sldMkLst>
          <pc:docMk/>
          <pc:sldMk cId="1697253759" sldId="319"/>
        </pc:sldMkLst>
        <pc:spChg chg="mod">
          <ac:chgData name="Post, T. (Tineke)" userId="3bc886b5-731d-4cf3-a443-abb8640b0b78" providerId="ADAL" clId="{EED9C0D4-58C8-4A95-8DA1-263D1911888A}" dt="2023-11-13T13:08:52.834" v="426" actId="20577"/>
          <ac:spMkLst>
            <pc:docMk/>
            <pc:sldMk cId="1697253759" sldId="319"/>
            <ac:spMk id="2" creationId="{5DC6DE47-9A6B-9E17-F296-BF610B4063AB}"/>
          </ac:spMkLst>
        </pc:spChg>
      </pc:sldChg>
    </pc:docChg>
  </pc:docChgLst>
  <pc:docChgLst>
    <pc:chgData name="Post, T. (Tineke)" userId="3bc886b5-731d-4cf3-a443-abb8640b0b78" providerId="ADAL" clId="{2F5D7DD5-ADDA-4A5D-A112-3BB376E77EAF}"/>
    <pc:docChg chg="modSld">
      <pc:chgData name="Post, T. (Tineke)" userId="3bc886b5-731d-4cf3-a443-abb8640b0b78" providerId="ADAL" clId="{2F5D7DD5-ADDA-4A5D-A112-3BB376E77EAF}" dt="2024-01-30T20:20:57.886" v="40" actId="20577"/>
      <pc:docMkLst>
        <pc:docMk/>
      </pc:docMkLst>
      <pc:sldChg chg="modSp mod">
        <pc:chgData name="Post, T. (Tineke)" userId="3bc886b5-731d-4cf3-a443-abb8640b0b78" providerId="ADAL" clId="{2F5D7DD5-ADDA-4A5D-A112-3BB376E77EAF}" dt="2024-01-30T20:17:47.250" v="3" actId="20577"/>
        <pc:sldMkLst>
          <pc:docMk/>
          <pc:sldMk cId="3301523597" sldId="279"/>
        </pc:sldMkLst>
        <pc:spChg chg="mod">
          <ac:chgData name="Post, T. (Tineke)" userId="3bc886b5-731d-4cf3-a443-abb8640b0b78" providerId="ADAL" clId="{2F5D7DD5-ADDA-4A5D-A112-3BB376E77EAF}" dt="2024-01-30T20:17:47.250" v="3" actId="20577"/>
          <ac:spMkLst>
            <pc:docMk/>
            <pc:sldMk cId="3301523597" sldId="279"/>
            <ac:spMk id="2" creationId="{A0CA43D8-1BE6-A4AA-C365-0FB8B050E575}"/>
          </ac:spMkLst>
        </pc:spChg>
      </pc:sldChg>
      <pc:sldChg chg="modSp mod">
        <pc:chgData name="Post, T. (Tineke)" userId="3bc886b5-731d-4cf3-a443-abb8640b0b78" providerId="ADAL" clId="{2F5D7DD5-ADDA-4A5D-A112-3BB376E77EAF}" dt="2024-01-30T20:18:11.389" v="4" actId="6549"/>
        <pc:sldMkLst>
          <pc:docMk/>
          <pc:sldMk cId="1694620347" sldId="282"/>
        </pc:sldMkLst>
        <pc:spChg chg="mod">
          <ac:chgData name="Post, T. (Tineke)" userId="3bc886b5-731d-4cf3-a443-abb8640b0b78" providerId="ADAL" clId="{2F5D7DD5-ADDA-4A5D-A112-3BB376E77EAF}" dt="2024-01-30T20:18:11.389" v="4" actId="6549"/>
          <ac:spMkLst>
            <pc:docMk/>
            <pc:sldMk cId="1694620347" sldId="282"/>
            <ac:spMk id="2" creationId="{A0CA43D8-1BE6-A4AA-C365-0FB8B050E575}"/>
          </ac:spMkLst>
        </pc:spChg>
      </pc:sldChg>
      <pc:sldChg chg="modSp mod">
        <pc:chgData name="Post, T. (Tineke)" userId="3bc886b5-731d-4cf3-a443-abb8640b0b78" providerId="ADAL" clId="{2F5D7DD5-ADDA-4A5D-A112-3BB376E77EAF}" dt="2024-01-30T20:19:03.230" v="22" actId="20577"/>
        <pc:sldMkLst>
          <pc:docMk/>
          <pc:sldMk cId="3350750626" sldId="288"/>
        </pc:sldMkLst>
        <pc:spChg chg="mod">
          <ac:chgData name="Post, T. (Tineke)" userId="3bc886b5-731d-4cf3-a443-abb8640b0b78" providerId="ADAL" clId="{2F5D7DD5-ADDA-4A5D-A112-3BB376E77EAF}" dt="2024-01-30T20:19:03.230" v="22" actId="20577"/>
          <ac:spMkLst>
            <pc:docMk/>
            <pc:sldMk cId="3350750626" sldId="288"/>
            <ac:spMk id="2" creationId="{A0CA43D8-1BE6-A4AA-C365-0FB8B050E575}"/>
          </ac:spMkLst>
        </pc:spChg>
      </pc:sldChg>
      <pc:sldChg chg="modSp mod">
        <pc:chgData name="Post, T. (Tineke)" userId="3bc886b5-731d-4cf3-a443-abb8640b0b78" providerId="ADAL" clId="{2F5D7DD5-ADDA-4A5D-A112-3BB376E77EAF}" dt="2024-01-30T20:19:24.604" v="33" actId="6549"/>
        <pc:sldMkLst>
          <pc:docMk/>
          <pc:sldMk cId="3379260910" sldId="290"/>
        </pc:sldMkLst>
        <pc:spChg chg="mod">
          <ac:chgData name="Post, T. (Tineke)" userId="3bc886b5-731d-4cf3-a443-abb8640b0b78" providerId="ADAL" clId="{2F5D7DD5-ADDA-4A5D-A112-3BB376E77EAF}" dt="2024-01-30T20:19:24.604" v="33" actId="6549"/>
          <ac:spMkLst>
            <pc:docMk/>
            <pc:sldMk cId="3379260910" sldId="290"/>
            <ac:spMk id="2" creationId="{A0CA43D8-1BE6-A4AA-C365-0FB8B050E575}"/>
          </ac:spMkLst>
        </pc:spChg>
      </pc:sldChg>
      <pc:sldChg chg="modSp mod">
        <pc:chgData name="Post, T. (Tineke)" userId="3bc886b5-731d-4cf3-a443-abb8640b0b78" providerId="ADAL" clId="{2F5D7DD5-ADDA-4A5D-A112-3BB376E77EAF}" dt="2024-01-30T20:20:11.525" v="34" actId="6549"/>
        <pc:sldMkLst>
          <pc:docMk/>
          <pc:sldMk cId="1091396162" sldId="306"/>
        </pc:sldMkLst>
        <pc:spChg chg="mod">
          <ac:chgData name="Post, T. (Tineke)" userId="3bc886b5-731d-4cf3-a443-abb8640b0b78" providerId="ADAL" clId="{2F5D7DD5-ADDA-4A5D-A112-3BB376E77EAF}" dt="2024-01-30T20:20:11.525" v="34" actId="6549"/>
          <ac:spMkLst>
            <pc:docMk/>
            <pc:sldMk cId="1091396162" sldId="306"/>
            <ac:spMk id="2" creationId="{A0CA43D8-1BE6-A4AA-C365-0FB8B050E575}"/>
          </ac:spMkLst>
        </pc:spChg>
      </pc:sldChg>
      <pc:sldChg chg="modSp mod">
        <pc:chgData name="Post, T. (Tineke)" userId="3bc886b5-731d-4cf3-a443-abb8640b0b78" providerId="ADAL" clId="{2F5D7DD5-ADDA-4A5D-A112-3BB376E77EAF}" dt="2024-01-30T20:20:29.188" v="35" actId="6549"/>
        <pc:sldMkLst>
          <pc:docMk/>
          <pc:sldMk cId="3350964496" sldId="309"/>
        </pc:sldMkLst>
        <pc:spChg chg="mod">
          <ac:chgData name="Post, T. (Tineke)" userId="3bc886b5-731d-4cf3-a443-abb8640b0b78" providerId="ADAL" clId="{2F5D7DD5-ADDA-4A5D-A112-3BB376E77EAF}" dt="2024-01-30T20:20:29.188" v="35" actId="6549"/>
          <ac:spMkLst>
            <pc:docMk/>
            <pc:sldMk cId="3350964496" sldId="309"/>
            <ac:spMk id="2" creationId="{A0CA43D8-1BE6-A4AA-C365-0FB8B050E575}"/>
          </ac:spMkLst>
        </pc:spChg>
      </pc:sldChg>
      <pc:sldChg chg="modSp mod">
        <pc:chgData name="Post, T. (Tineke)" userId="3bc886b5-731d-4cf3-a443-abb8640b0b78" providerId="ADAL" clId="{2F5D7DD5-ADDA-4A5D-A112-3BB376E77EAF}" dt="2024-01-30T20:20:41.665" v="36" actId="6549"/>
        <pc:sldMkLst>
          <pc:docMk/>
          <pc:sldMk cId="312943093" sldId="312"/>
        </pc:sldMkLst>
        <pc:spChg chg="mod">
          <ac:chgData name="Post, T. (Tineke)" userId="3bc886b5-731d-4cf3-a443-abb8640b0b78" providerId="ADAL" clId="{2F5D7DD5-ADDA-4A5D-A112-3BB376E77EAF}" dt="2024-01-30T20:20:41.665" v="36" actId="6549"/>
          <ac:spMkLst>
            <pc:docMk/>
            <pc:sldMk cId="312943093" sldId="312"/>
            <ac:spMk id="2" creationId="{A0CA43D8-1BE6-A4AA-C365-0FB8B050E575}"/>
          </ac:spMkLst>
        </pc:spChg>
      </pc:sldChg>
      <pc:sldChg chg="modSp mod">
        <pc:chgData name="Post, T. (Tineke)" userId="3bc886b5-731d-4cf3-a443-abb8640b0b78" providerId="ADAL" clId="{2F5D7DD5-ADDA-4A5D-A112-3BB376E77EAF}" dt="2024-01-30T20:20:57.886" v="40" actId="20577"/>
        <pc:sldMkLst>
          <pc:docMk/>
          <pc:sldMk cId="3195517089" sldId="316"/>
        </pc:sldMkLst>
        <pc:spChg chg="mod">
          <ac:chgData name="Post, T. (Tineke)" userId="3bc886b5-731d-4cf3-a443-abb8640b0b78" providerId="ADAL" clId="{2F5D7DD5-ADDA-4A5D-A112-3BB376E77EAF}" dt="2024-01-30T20:20:57.886" v="40" actId="20577"/>
          <ac:spMkLst>
            <pc:docMk/>
            <pc:sldMk cId="3195517089" sldId="316"/>
            <ac:spMk id="2" creationId="{A0CA43D8-1BE6-A4AA-C365-0FB8B050E5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65541-8C3B-4A01-97B6-D16388BEF411}" type="datetimeFigureOut">
              <a:rPr lang="nl-NL" smtClean="0"/>
              <a:t>21-11-2024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D9B7E-A373-45D2-812E-3BCD8CCCB490}" type="slidenum">
              <a:rPr lang="nl-NL" smtClean="0"/>
              <a:t>‹nr.›</a:t>
            </a:fld>
            <a:endParaRPr lang="nl-NL"/>
          </a:p>
        </p:txBody>
      </p:sp>
    </p:spTree>
    <p:extLst>
      <p:ext uri="{BB962C8B-B14F-4D97-AF65-F5344CB8AC3E}">
        <p14:creationId xmlns:p14="http://schemas.microsoft.com/office/powerpoint/2010/main" val="276600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Calibri" panose="020F0502020204030204" pitchFamily="34" charset="0"/>
                <a:ea typeface="Calibri" panose="020F0502020204030204" pitchFamily="34" charset="0"/>
                <a:cs typeface="Arial" panose="020B0604020202020204" pitchFamily="34" charset="0"/>
              </a:rPr>
              <a:t>Materialen</a:t>
            </a: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Digibord met powerpoint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Iets om een zichtbare lijn mee op de grond in het lokaal te trekken (bijv. tape)</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De scoringslijst …over De Streep (eerst in Word de namen van de leerlingen alvast invullen; daarna uitprinten)</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Pen / potlood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Eventueel 3 x 1 A4 met groot erop geschreven ‘dit past NIET bij mij’, ‘dit past EEN BEETJE bij mij’ en ‘dit past WEL bij mij’ </a:t>
            </a: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Voorbereiding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Lees de introductie van de les voor de docent hieronder goed door. Kijk de powerpoint door en lees de notities bij de dia’s. </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 Hou er rekening mee dat leerlingen deze les als intensief ervaren. Hij is goed visueel en in begrijpelijke taal maar het vraagt veel denkwerk en zich openstellen van de leerlingen. Neem dus voor deze les dus goed de tijd en spreid het eventueel uit over twee lessen als je merkt dat de leerlingen op een gegeven moment echt ‘’op’ zijn. </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Zorg dat je na het bespreken van de lesdoelen een open ruimte in het lokaal creëert. Trek een horizontale streep in de klas, parallel aan het digibord. Leg als je denkt dat jouw leerlingen het nodig hebben aan de ene kant van de streep een A4-tje waar groot op staat ‘Past WEL bij mij’ en aan de andere kant van de streep een A4-tje met ‘Past NIET bij mij’. Zorg dat er genoeg ruimte is voor alle leerlingen om naast elkaar te staan en allemaal over de streep te lopen. </a:t>
            </a:r>
            <a:br>
              <a:rPr lang="nl-NL" sz="1200" dirty="0">
                <a:effectLst/>
                <a:latin typeface="Calibri" panose="020F0502020204030204" pitchFamily="34" charset="0"/>
                <a:ea typeface="Calibri" panose="020F0502020204030204" pitchFamily="34" charset="0"/>
                <a:cs typeface="Arial" panose="020B0604020202020204" pitchFamily="34" charset="0"/>
              </a:rPr>
            </a:b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Geef deze les </a:t>
            </a:r>
            <a:r>
              <a:rPr lang="nl-NL" sz="1200" i="1" dirty="0">
                <a:effectLst/>
                <a:latin typeface="Calibri" panose="020F0502020204030204" pitchFamily="34" charset="0"/>
                <a:ea typeface="Calibri" panose="020F0502020204030204" pitchFamily="34" charset="0"/>
                <a:cs typeface="Arial" panose="020B0604020202020204" pitchFamily="34" charset="0"/>
              </a:rPr>
              <a:t>altijd</a:t>
            </a:r>
            <a:r>
              <a:rPr lang="nl-NL" sz="1200" dirty="0">
                <a:effectLst/>
                <a:latin typeface="Calibri" panose="020F0502020204030204" pitchFamily="34" charset="0"/>
                <a:ea typeface="Calibri" panose="020F0502020204030204" pitchFamily="34" charset="0"/>
                <a:cs typeface="Arial" panose="020B0604020202020204" pitchFamily="34" charset="0"/>
              </a:rPr>
              <a:t> met minstens twee personen waarvan minstens één logopedist (liefst docent/mentor + logopedist). Als je er de ruimte voor hebt dan is het zelfs handig om met drie personen te zijn.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Met twee personen: persoon A (presenteert de stellingen en kruist aan op de scoringslijst welke leerlingen op of over de streep gaan) en persoon B (loopt mee met de leerlingen en stelt vragen)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Met drie personen: persoon A (presenteert de stellingen, observeert en stelt vragen, loopt mee op belangrijke momenten), persoon B (loopt mee in de oefening en stelt vragen), persoon C (registreert antwoorden van de leerlingen). </a:t>
            </a:r>
            <a:br>
              <a:rPr lang="nl-NL" sz="1200" dirty="0">
                <a:effectLst/>
                <a:latin typeface="Calibri" panose="020F0502020204030204" pitchFamily="34" charset="0"/>
                <a:ea typeface="Calibri" panose="020F0502020204030204" pitchFamily="34" charset="0"/>
                <a:cs typeface="Arial" panose="020B0604020202020204" pitchFamily="34" charset="0"/>
              </a:rPr>
            </a:b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dirty="0">
                <a:effectLst/>
                <a:latin typeface="Calibri" panose="020F0502020204030204" pitchFamily="34" charset="0"/>
                <a:ea typeface="Calibri" panose="020F0502020204030204" pitchFamily="34" charset="0"/>
                <a:cs typeface="Arial" panose="020B0604020202020204" pitchFamily="34" charset="0"/>
              </a:rPr>
              <a:t>Let op! </a:t>
            </a:r>
            <a:r>
              <a:rPr lang="nl-NL" sz="1200" dirty="0">
                <a:effectLst/>
                <a:latin typeface="Calibri" panose="020F0502020204030204" pitchFamily="34" charset="0"/>
                <a:ea typeface="Calibri" panose="020F0502020204030204" pitchFamily="34" charset="0"/>
                <a:cs typeface="Arial" panose="020B0604020202020204" pitchFamily="34" charset="0"/>
              </a:rPr>
              <a:t>Het is belangrijk dat de leerlingen wanneer zij bij ‘’past NIET bij mij’ staan, met hun gezicht richting het digibord staan. Zodat ze na elke stelling teruglopen naar </a:t>
            </a:r>
            <a:r>
              <a:rPr lang="nl-NL" sz="1200" i="0" dirty="0">
                <a:effectLst/>
                <a:latin typeface="Calibri" panose="020F0502020204030204" pitchFamily="34" charset="0"/>
                <a:ea typeface="Calibri" panose="020F0502020204030204" pitchFamily="34" charset="0"/>
                <a:cs typeface="Arial" panose="020B0604020202020204" pitchFamily="34" charset="0"/>
              </a:rPr>
              <a:t>deze</a:t>
            </a:r>
            <a:r>
              <a:rPr lang="nl-NL" sz="1200" dirty="0">
                <a:effectLst/>
                <a:latin typeface="Calibri" panose="020F0502020204030204" pitchFamily="34" charset="0"/>
                <a:ea typeface="Calibri" panose="020F0502020204030204" pitchFamily="34" charset="0"/>
                <a:cs typeface="Arial" panose="020B0604020202020204" pitchFamily="34" charset="0"/>
              </a:rPr>
              <a:t> kant. Het is namelijk belangrijk dat de leerlingen bewust aangeven wat er wél bij hen past, wat wél voor hen geldt.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1" dirty="0">
                <a:cs typeface="Calibri"/>
              </a:rPr>
            </a:br>
            <a:r>
              <a:rPr lang="en-US" b="1" dirty="0">
                <a:cs typeface="Calibri"/>
              </a:rPr>
              <a:t>Let op! : </a:t>
            </a:r>
            <a:r>
              <a:rPr lang="en-US" dirty="0" err="1">
                <a:cs typeface="Calibri"/>
              </a:rPr>
              <a:t>Bij</a:t>
            </a:r>
            <a:r>
              <a:rPr lang="en-US" dirty="0">
                <a:cs typeface="Calibri"/>
              </a:rPr>
              <a:t> </a:t>
            </a:r>
            <a:r>
              <a:rPr lang="en-US" dirty="0" err="1">
                <a:cs typeface="Calibri"/>
              </a:rPr>
              <a:t>deze</a:t>
            </a:r>
            <a:r>
              <a:rPr lang="en-US" dirty="0">
                <a:cs typeface="Calibri"/>
              </a:rPr>
              <a:t> les is het </a:t>
            </a:r>
            <a:r>
              <a:rPr lang="en-US" dirty="0" err="1">
                <a:cs typeface="Calibri"/>
              </a:rPr>
              <a:t>belangrijk</a:t>
            </a:r>
            <a:r>
              <a:rPr lang="en-US" dirty="0">
                <a:cs typeface="Calibri"/>
              </a:rPr>
              <a:t> </a:t>
            </a:r>
            <a:r>
              <a:rPr lang="en-US" dirty="0" err="1">
                <a:cs typeface="Calibri"/>
              </a:rPr>
              <a:t>dat</a:t>
            </a:r>
            <a:r>
              <a:rPr lang="en-US" dirty="0">
                <a:cs typeface="Calibri"/>
              </a:rPr>
              <a:t> de </a:t>
            </a:r>
            <a:r>
              <a:rPr lang="en-US" dirty="0" err="1">
                <a:cs typeface="Calibri"/>
              </a:rPr>
              <a:t>leerling</a:t>
            </a:r>
            <a:r>
              <a:rPr lang="en-US" dirty="0">
                <a:cs typeface="Calibri"/>
              </a:rPr>
              <a:t> </a:t>
            </a:r>
            <a:r>
              <a:rPr lang="en-US" dirty="0" err="1">
                <a:cs typeface="Calibri"/>
              </a:rPr>
              <a:t>zich</a:t>
            </a:r>
            <a:r>
              <a:rPr lang="en-US" dirty="0">
                <a:cs typeface="Calibri"/>
              </a:rPr>
              <a:t> </a:t>
            </a:r>
            <a:r>
              <a:rPr lang="en-US" dirty="0" err="1">
                <a:cs typeface="Calibri"/>
              </a:rPr>
              <a:t>veilig</a:t>
            </a:r>
            <a:r>
              <a:rPr lang="en-US" dirty="0">
                <a:cs typeface="Calibri"/>
              </a:rPr>
              <a:t> </a:t>
            </a:r>
            <a:r>
              <a:rPr lang="en-US" dirty="0" err="1">
                <a:cs typeface="Calibri"/>
              </a:rPr>
              <a:t>voelt</a:t>
            </a:r>
            <a:r>
              <a:rPr lang="en-US" dirty="0">
                <a:cs typeface="Calibri"/>
              </a:rPr>
              <a:t> </a:t>
            </a:r>
            <a:r>
              <a:rPr lang="en-US" dirty="0" err="1">
                <a:cs typeface="Calibri"/>
              </a:rPr>
              <a:t>binnen</a:t>
            </a:r>
            <a:r>
              <a:rPr lang="en-US" dirty="0">
                <a:cs typeface="Calibri"/>
              </a:rPr>
              <a:t> de </a:t>
            </a:r>
            <a:r>
              <a:rPr lang="en-US" dirty="0" err="1">
                <a:cs typeface="Calibri"/>
              </a:rPr>
              <a:t>groep</a:t>
            </a:r>
            <a:r>
              <a:rPr lang="en-US" dirty="0">
                <a:cs typeface="Calibri"/>
              </a:rPr>
              <a:t>. </a:t>
            </a:r>
            <a:r>
              <a:rPr lang="nl-NL" noProof="0" dirty="0">
                <a:cs typeface="Calibri"/>
              </a:rPr>
              <a:t>Wanneer</a:t>
            </a:r>
            <a:r>
              <a:rPr lang="en-US" dirty="0">
                <a:cs typeface="Calibri"/>
              </a:rPr>
              <a:t> je </a:t>
            </a:r>
            <a:r>
              <a:rPr lang="en-US" dirty="0" err="1">
                <a:cs typeface="Calibri"/>
              </a:rPr>
              <a:t>twijfels</a:t>
            </a:r>
            <a:r>
              <a:rPr lang="en-US" dirty="0">
                <a:cs typeface="Calibri"/>
              </a:rPr>
              <a:t> </a:t>
            </a:r>
            <a:r>
              <a:rPr lang="en-US" dirty="0" err="1">
                <a:cs typeface="Calibri"/>
              </a:rPr>
              <a:t>hebt</a:t>
            </a:r>
            <a:r>
              <a:rPr lang="en-US" dirty="0">
                <a:cs typeface="Calibri"/>
              </a:rPr>
              <a:t> over de </a:t>
            </a:r>
            <a:r>
              <a:rPr lang="en-US" dirty="0" err="1">
                <a:cs typeface="Calibri"/>
              </a:rPr>
              <a:t>groepsdynamiek</a:t>
            </a:r>
            <a:r>
              <a:rPr lang="en-US" dirty="0">
                <a:cs typeface="Calibri"/>
              </a:rPr>
              <a:t> </a:t>
            </a:r>
            <a:r>
              <a:rPr lang="nl-NL" noProof="0" dirty="0">
                <a:cs typeface="Calibri"/>
              </a:rPr>
              <a:t>en</a:t>
            </a:r>
            <a:r>
              <a:rPr lang="en-US" dirty="0">
                <a:cs typeface="Calibri"/>
              </a:rPr>
              <a:t> </a:t>
            </a:r>
            <a:r>
              <a:rPr lang="en-US" dirty="0" err="1">
                <a:cs typeface="Calibri"/>
              </a:rPr>
              <a:t>veiligheid</a:t>
            </a:r>
            <a:r>
              <a:rPr lang="en-US" dirty="0">
                <a:cs typeface="Calibri"/>
              </a:rPr>
              <a:t> </a:t>
            </a:r>
            <a:r>
              <a:rPr lang="nl-NL" noProof="0" dirty="0">
                <a:cs typeface="Calibri"/>
              </a:rPr>
              <a:t>kan</a:t>
            </a:r>
            <a:r>
              <a:rPr lang="en-US" dirty="0">
                <a:cs typeface="Calibri"/>
              </a:rPr>
              <a:t> het </a:t>
            </a:r>
            <a:r>
              <a:rPr lang="en-US" dirty="0" err="1">
                <a:cs typeface="Calibri"/>
              </a:rPr>
              <a:t>soms</a:t>
            </a:r>
            <a:r>
              <a:rPr lang="en-US" dirty="0">
                <a:cs typeface="Calibri"/>
              </a:rPr>
              <a:t> </a:t>
            </a:r>
            <a:r>
              <a:rPr lang="en-US" dirty="0" err="1">
                <a:cs typeface="Calibri"/>
              </a:rPr>
              <a:t>beter</a:t>
            </a:r>
            <a:r>
              <a:rPr lang="en-US" dirty="0">
                <a:cs typeface="Calibri"/>
              </a:rPr>
              <a:t> </a:t>
            </a:r>
            <a:r>
              <a:rPr lang="en-US" dirty="0" err="1">
                <a:cs typeface="Calibri"/>
              </a:rPr>
              <a:t>zijn</a:t>
            </a:r>
            <a:r>
              <a:rPr lang="en-US" dirty="0">
                <a:cs typeface="Calibri"/>
              </a:rPr>
              <a:t> </a:t>
            </a:r>
            <a:r>
              <a:rPr lang="en-US" dirty="0" err="1">
                <a:cs typeface="Calibri"/>
              </a:rPr>
              <a:t>deze</a:t>
            </a:r>
            <a:r>
              <a:rPr lang="en-US" dirty="0">
                <a:cs typeface="Calibri"/>
              </a:rPr>
              <a:t> </a:t>
            </a:r>
            <a:r>
              <a:rPr lang="en-US" dirty="0" err="1">
                <a:cs typeface="Calibri"/>
              </a:rPr>
              <a:t>opdracht</a:t>
            </a:r>
            <a:r>
              <a:rPr lang="en-US" dirty="0">
                <a:cs typeface="Calibri"/>
              </a:rPr>
              <a:t> in 2 </a:t>
            </a:r>
            <a:r>
              <a:rPr lang="en-US" dirty="0" err="1">
                <a:cs typeface="Calibri"/>
              </a:rPr>
              <a:t>groepen</a:t>
            </a:r>
            <a:r>
              <a:rPr lang="en-US" dirty="0">
                <a:cs typeface="Calibri"/>
              </a:rPr>
              <a:t> </a:t>
            </a:r>
            <a:r>
              <a:rPr lang="en-US" dirty="0" err="1">
                <a:cs typeface="Calibri"/>
              </a:rPr>
              <a:t>te</a:t>
            </a:r>
            <a:r>
              <a:rPr lang="en-US" dirty="0">
                <a:cs typeface="Calibri"/>
              </a:rPr>
              <a:t> </a:t>
            </a:r>
            <a:r>
              <a:rPr lang="en-US" dirty="0" err="1">
                <a:cs typeface="Calibri"/>
              </a:rPr>
              <a:t>doen</a:t>
            </a:r>
            <a:r>
              <a:rPr lang="en-US" dirty="0">
                <a:cs typeface="Calibri"/>
              </a:rPr>
              <a:t>. Je </a:t>
            </a:r>
            <a:r>
              <a:rPr lang="en-US" dirty="0" err="1">
                <a:cs typeface="Calibri"/>
              </a:rPr>
              <a:t>zou</a:t>
            </a:r>
            <a:r>
              <a:rPr lang="en-US" dirty="0">
                <a:cs typeface="Calibri"/>
              </a:rPr>
              <a:t> dan </a:t>
            </a:r>
            <a:r>
              <a:rPr lang="en-US" dirty="0" err="1">
                <a:cs typeface="Calibri"/>
              </a:rPr>
              <a:t>kunnen</a:t>
            </a:r>
            <a:r>
              <a:rPr lang="en-US" dirty="0">
                <a:cs typeface="Calibri"/>
              </a:rPr>
              <a:t> </a:t>
            </a:r>
            <a:r>
              <a:rPr lang="en-US" dirty="0" err="1">
                <a:cs typeface="Calibri"/>
              </a:rPr>
              <a:t>kiezen</a:t>
            </a:r>
            <a:r>
              <a:rPr lang="en-US" dirty="0">
                <a:cs typeface="Calibri"/>
              </a:rPr>
              <a:t> </a:t>
            </a:r>
            <a:r>
              <a:rPr lang="en-US" dirty="0" err="1">
                <a:cs typeface="Calibri"/>
              </a:rPr>
              <a:t>voor</a:t>
            </a:r>
            <a:r>
              <a:rPr lang="en-US" dirty="0">
                <a:cs typeface="Calibri"/>
              </a:rPr>
              <a:t> </a:t>
            </a:r>
            <a:r>
              <a:rPr lang="en-US" dirty="0" err="1">
                <a:cs typeface="Calibri"/>
              </a:rPr>
              <a:t>paralelle</a:t>
            </a:r>
            <a:r>
              <a:rPr lang="en-US" dirty="0">
                <a:cs typeface="Calibri"/>
              </a:rPr>
              <a:t> co-teaching.</a:t>
            </a: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Introductie van de les voor de docent </a:t>
            </a:r>
          </a:p>
          <a:p>
            <a:r>
              <a:rPr lang="nl-NL" sz="1200" dirty="0">
                <a:effectLst/>
                <a:latin typeface="Calibri" panose="020F0502020204030204" pitchFamily="34" charset="0"/>
                <a:ea typeface="Calibri" panose="020F0502020204030204" pitchFamily="34" charset="0"/>
                <a:cs typeface="Arial" panose="020B0604020202020204" pitchFamily="34" charset="0"/>
              </a:rPr>
              <a:t>Dit is een hele belangrijke les voor het inzicht van de leerlingen in hun eigen TOS. Ook voor leerlingen waarbij geen TOS is vastgesteld zullen er stellingen voorbij komen waarin ze zich kunnen herkennen. Dit geeft inzicht in hun sterke en zwakke kanten. In de doorlopende lijn past deze les als volgt: Eerst hebben de leerlingen nagedacht over hun dromen en doelen (Levensweg). Daarna hebben we heb duidelijk gemaakt wat psycho-educatie is en waarom het belangrijk is om jezelf goed te kennen (Psycho-Educatie: Wat en Waarom). Daarna hebben de leerlingen nagedacht over wat ze eigenlijk al weten over zichzelf, en over wat hun sterktes (Kwaliteiten deel 1 t/m 3) en zwaktes zijn (Zwaktes deel 1&amp;2). Vanuit daar gaan we nu op een rustige, empathische manier, vanuit het perspectief ‘iedereen heeft dingen die hij moeilijk vindt’, de brug maken naar dat leerlingen ontdekken wat TOS precies voor hen inhoudt. We leggen daarbij de focus op dat de leerling zélf ervaart en zélf nadenkt en zélf deelt waar hij/zij moeite mee heeft. En dan hopelijk zelf ontdekt dat hij daarin niet alleen is. En hoe het komt dat hij daar moeite mee heeft. </a:t>
            </a:r>
          </a:p>
          <a:p>
            <a:r>
              <a:rPr lang="nl-NL" sz="1200" dirty="0">
                <a:effectLst/>
                <a:latin typeface="Calibri" panose="020F0502020204030204" pitchFamily="34" charset="0"/>
                <a:ea typeface="Calibri" panose="020F0502020204030204" pitchFamily="34" charset="0"/>
                <a:cs typeface="Arial" panose="020B0604020202020204" pitchFamily="34" charset="0"/>
              </a:rPr>
              <a:t>Daarom doen we in deze les deze ervaringsoefening.</a:t>
            </a:r>
          </a:p>
          <a:p>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u="sng" dirty="0">
                <a:effectLst/>
                <a:latin typeface="Calibri" panose="020F0502020204030204" pitchFamily="34" charset="0"/>
                <a:ea typeface="Calibri" panose="020F0502020204030204" pitchFamily="34" charset="0"/>
                <a:cs typeface="Arial" panose="020B0604020202020204" pitchFamily="34" charset="0"/>
              </a:rPr>
              <a:t>Zo werkt de oefening: </a:t>
            </a:r>
          </a:p>
          <a:p>
            <a:r>
              <a:rPr lang="nl-NL" sz="1200" dirty="0">
                <a:effectLst/>
                <a:latin typeface="Calibri" panose="020F0502020204030204" pitchFamily="34" charset="0"/>
                <a:ea typeface="Calibri" panose="020F0502020204030204" pitchFamily="34" charset="0"/>
                <a:cs typeface="Arial" panose="020B0604020202020204" pitchFamily="34" charset="0"/>
              </a:rPr>
              <a:t>Een aantal cluster-2 docenten, logopedisten en gedragswetenschappers heeft gezamenlijk een lijst gemaakt van veelvoorkomende cluster-2 problematieken. Daar hebben we stellingen van gemaakt en passende afbeeldingen bij gezocht. </a:t>
            </a:r>
          </a:p>
          <a:p>
            <a:r>
              <a:rPr lang="nl-NL" sz="1200" dirty="0">
                <a:effectLst/>
                <a:latin typeface="Calibri" panose="020F0502020204030204" pitchFamily="34" charset="0"/>
                <a:ea typeface="Calibri" panose="020F0502020204030204" pitchFamily="34" charset="0"/>
                <a:cs typeface="Arial" panose="020B0604020202020204" pitchFamily="34" charset="0"/>
              </a:rPr>
              <a:t>In deze les zetten we de stellingen één voor één op het bord. De leerlingen lopen ‘over de streep’ wanneer de stelling bij hun past, of gaan óp de streep staan als de stelling een beetje bij hen past. </a:t>
            </a:r>
          </a:p>
          <a:p>
            <a:r>
              <a:rPr lang="nl-NL" sz="1200" dirty="0">
                <a:effectLst/>
                <a:latin typeface="Calibri" panose="020F0502020204030204" pitchFamily="34" charset="0"/>
                <a:ea typeface="Calibri" panose="020F0502020204030204" pitchFamily="34" charset="0"/>
                <a:cs typeface="Arial" panose="020B0604020202020204" pitchFamily="34" charset="0"/>
              </a:rPr>
              <a:t>De leerlingen lopen dus steeds vanaf vóór de streep (aan de kant van ‘past niet bij mij’) op of over de streep wanneer zij de stelling een beetje of helemaal van toepassing vinden op zichzelf.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Om ervoor te zorgen dat er wat luchtigheid in de opdracht blijft worden stellingen over TOS-problematieken afgewisseld met positieve stellingen; deze stellingen zorgen er ook voor dat leerlingen het ‘over de streep lopen’ an sich niet ervaren als iets vervelends, omdat ze ook bij de positieve stellingen over de streep lopen wanneer het bij hen past. Daardoor blijft de focus liggen op bij jezelf nadenken of iets wel of niet (of een beetje) bij je past.</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Terwijl de leerlingen op- of over de streep lopen registreren de docent + logopedist de keuzes die de leerlingen maken op de scoringslijst. Ook kies je als docent/logo bewust om bij sommige stellingen wel of niet mee te lopen op of over de streep. Breng jezelf in! Laat zien dat jij ook dingen als moeilijk ervaart. Vertel er wat over als je merkt dat dit leerlingen op dat moment zou kunnen steunen. Vertel ook hardop wat je ziet (oh, veel van jullie herkennen dit); Stel vragen aan de leerlingen vanuit empathische betrokkenheid. Blijf ook checken op leerlingen de opdracht hebben begrepen. Stel vragen niet alleen aan de leerlingen die op- of over de streep lopen, maar ook aan de leerlingen die aangeven de stelling niet te herkennen (bijv. om te checken of ze het begrepen hebben, maar ook uit nieuwsgierigheid). </a:t>
            </a:r>
          </a:p>
          <a:p>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Wanneer een leerling heel open en eerlijk deelt over wat hij moeilijk vindt, dan kunnen de volgende reacties helpend zijn:</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Wil je er wat over vertellen?</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Hoe lang voel je dat al zo?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Kun je een voorbeeld geven?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Ik zie aan je dat … (het je raakt, je er last van hebt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knap van je dat je dit deelt. </a:t>
            </a: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Terwijl de leerlingen over de streep lopen registreert één collega de antwoorden van de leerlingen per stelling op de scoringslijst.</a:t>
            </a: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r>
              <a:rPr lang="nl-NL" sz="1200" b="1" dirty="0">
                <a:effectLst/>
                <a:latin typeface="Calibri" panose="020F0502020204030204" pitchFamily="34" charset="0"/>
                <a:ea typeface="Calibri" panose="020F0502020204030204" pitchFamily="34" charset="0"/>
                <a:cs typeface="Arial" panose="020B0604020202020204" pitchFamily="34" charset="0"/>
              </a:rPr>
              <a:t>LET OP: </a:t>
            </a:r>
            <a:r>
              <a:rPr lang="nl-NL" sz="1200" dirty="0">
                <a:effectLst/>
                <a:latin typeface="Calibri" panose="020F0502020204030204" pitchFamily="34" charset="0"/>
                <a:ea typeface="Calibri" panose="020F0502020204030204" pitchFamily="34" charset="0"/>
                <a:cs typeface="Arial" panose="020B0604020202020204" pitchFamily="34" charset="0"/>
              </a:rPr>
              <a:t>Wanneer een leerling aangeeft een problematiek </a:t>
            </a:r>
            <a:r>
              <a:rPr lang="nl-NL" sz="1200" i="1" dirty="0">
                <a:effectLst/>
                <a:latin typeface="Calibri" panose="020F0502020204030204" pitchFamily="34" charset="0"/>
                <a:ea typeface="Calibri" panose="020F0502020204030204" pitchFamily="34" charset="0"/>
                <a:cs typeface="Arial" panose="020B0604020202020204" pitchFamily="34" charset="0"/>
              </a:rPr>
              <a:t>niet</a:t>
            </a:r>
            <a:r>
              <a:rPr lang="nl-NL" sz="1200" dirty="0">
                <a:effectLst/>
                <a:latin typeface="Calibri" panose="020F0502020204030204" pitchFamily="34" charset="0"/>
                <a:ea typeface="Calibri" panose="020F0502020204030204" pitchFamily="34" charset="0"/>
                <a:cs typeface="Arial" panose="020B0604020202020204" pitchFamily="34" charset="0"/>
              </a:rPr>
              <a:t> te herkennen, terwijl jij denkt dat de leerling juist wel veel last hiervan heeft… </a:t>
            </a: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(1) Check eerst zo onopvallend mogelijk of de leerling de stelling heeft begrepen (bijvoorbeeld door klassikaal te zeggen: ‘oh, dus als je hier staat betekent het dat… als je over de streep gaat betekent het dat… ); of door de leerling te zeggen: oké, dus jij …(herhaal stelling met betekenis van dat de leerling het niet herkent). Kijk naar de reactie van de leerling. </a:t>
            </a: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(2) Stel de leerling een vraag of geef een reactie vanuit empathische betrokkenheid. Probeer NIET de leerling van jouw mening te overtuigen. Het gaat er nu niet om dat de leerling gelijk alles correct inschat. Deze oefening is zodat de leerling bewust stilstaat bij de eigen ervaring van de TOS-problematiek. De leerling en diens ervaring staat centraal en jij observeert en stelt vragen vanuit interesse. </a:t>
            </a:r>
          </a:p>
          <a:p>
            <a:endParaRPr lang="nl-NL" sz="1200" b="1"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Leerlingen denken deze les na over: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vind ik moeilijk?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Welke moeilijkheden ervaar ik in mijn dagelijks leven?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effectLst/>
                <a:latin typeface="Calibri" panose="020F0502020204030204" pitchFamily="34" charset="0"/>
                <a:ea typeface="Calibri" panose="020F0502020204030204" pitchFamily="34" charset="0"/>
                <a:cs typeface="Arial" panose="020B0604020202020204" pitchFamily="34" charset="0"/>
              </a:rPr>
              <a:t>Ben ik de enige die deze moeilijkheden zo voelt?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lukt mij wel goed?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Wat vind ik leuk of makkelijk? </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Na de les</a:t>
            </a:r>
          </a:p>
          <a:p>
            <a:r>
              <a:rPr lang="nl-NL" sz="1200" dirty="0">
                <a:effectLst/>
                <a:latin typeface="Calibri" panose="020F0502020204030204" pitchFamily="34" charset="0"/>
                <a:ea typeface="Calibri" panose="020F0502020204030204" pitchFamily="34" charset="0"/>
                <a:cs typeface="Arial" panose="020B0604020202020204" pitchFamily="34" charset="0"/>
              </a:rPr>
              <a:t>Voor onderbouw is het eigenaarschap bij individuele doelen vaak niet heel erg aanwezig omdat de leerlingen nog niet altijd voldoende zicht hebben op hun eigen TOS. Daarom is het raadzaam om samen met de leerling individuele communicatieve doelen te kiezen nav TOS over de streep in leerjaar 1. </a:t>
            </a:r>
          </a:p>
          <a:p>
            <a:r>
              <a:rPr lang="nl-NL" sz="1200" dirty="0">
                <a:effectLst/>
                <a:latin typeface="Calibri" panose="020F0502020204030204" pitchFamily="34" charset="0"/>
                <a:ea typeface="Calibri" panose="020F0502020204030204" pitchFamily="34" charset="0"/>
                <a:cs typeface="Arial" panose="020B0604020202020204" pitchFamily="34" charset="0"/>
              </a:rPr>
              <a:t> </a:t>
            </a:r>
          </a:p>
          <a:p>
            <a:r>
              <a:rPr lang="nl-NL" sz="1200" dirty="0">
                <a:effectLst/>
                <a:latin typeface="Calibri" panose="020F0502020204030204" pitchFamily="34" charset="0"/>
                <a:ea typeface="Calibri" panose="020F0502020204030204" pitchFamily="34" charset="0"/>
                <a:cs typeface="Arial" panose="020B0604020202020204" pitchFamily="34" charset="0"/>
              </a:rPr>
              <a:t>In de daarop volgende leerjaren kijk je opnieuw naar het werkblad TOS over de streep en kies je een nieuw doel. Probeer per leerjaar minimaal individueel communicatief 1 doel te </a:t>
            </a:r>
            <a:r>
              <a:rPr lang="nl-NL" dirty="0">
                <a:latin typeface="Calibri" panose="020F0502020204030204" pitchFamily="34" charset="0"/>
                <a:ea typeface="Calibri" panose="020F0502020204030204" pitchFamily="34" charset="0"/>
                <a:cs typeface="Arial" panose="020B0604020202020204" pitchFamily="34" charset="0"/>
              </a:rPr>
              <a:t>kiezen.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dirty="0">
                <a:effectLst/>
                <a:latin typeface="Calibri" panose="020F0502020204030204" pitchFamily="34" charset="0"/>
                <a:ea typeface="Calibri" panose="020F0502020204030204" pitchFamily="34" charset="0"/>
                <a:cs typeface="Arial" panose="020B0604020202020204" pitchFamily="34" charset="0"/>
              </a:rPr>
              <a:t> </a:t>
            </a:r>
          </a:p>
          <a:p>
            <a:r>
              <a:rPr lang="nl-NL" sz="1200" dirty="0">
                <a:effectLst/>
                <a:latin typeface="Calibri" panose="020F0502020204030204" pitchFamily="34" charset="0"/>
                <a:ea typeface="Calibri" panose="020F0502020204030204" pitchFamily="34" charset="0"/>
                <a:cs typeface="Arial" panose="020B0604020202020204" pitchFamily="34" charset="0"/>
              </a:rPr>
              <a:t>Voor leerlingen in de bovenbouw kun je ook individuele communicatieve doelen kiezen aan de hand van de communicatiebeoordelingslijst (zie optionele bijlage) of je kunt ervoor kiezen om TOS over de streep te herhalen en met de leerling de opbrengsten van leerjaar 1 &amp; 3/4 met elkaar te vergelijken.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a:t>
            </a:fld>
            <a:endParaRPr lang="nl-NL"/>
          </a:p>
        </p:txBody>
      </p:sp>
    </p:spTree>
    <p:extLst>
      <p:ext uri="{BB962C8B-B14F-4D97-AF65-F5344CB8AC3E}">
        <p14:creationId xmlns:p14="http://schemas.microsoft.com/office/powerpoint/2010/main" val="344343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10</a:t>
            </a:fld>
            <a:endParaRPr lang="nl-NL"/>
          </a:p>
        </p:txBody>
      </p:sp>
    </p:spTree>
    <p:extLst>
      <p:ext uri="{BB962C8B-B14F-4D97-AF65-F5344CB8AC3E}">
        <p14:creationId xmlns:p14="http://schemas.microsoft.com/office/powerpoint/2010/main" val="314669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11</a:t>
            </a:fld>
            <a:endParaRPr lang="nl-NL"/>
          </a:p>
        </p:txBody>
      </p:sp>
    </p:spTree>
    <p:extLst>
      <p:ext uri="{BB962C8B-B14F-4D97-AF65-F5344CB8AC3E}">
        <p14:creationId xmlns:p14="http://schemas.microsoft.com/office/powerpoint/2010/main" val="171367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12</a:t>
            </a:fld>
            <a:endParaRPr lang="nl-NL"/>
          </a:p>
        </p:txBody>
      </p:sp>
    </p:spTree>
    <p:extLst>
      <p:ext uri="{BB962C8B-B14F-4D97-AF65-F5344CB8AC3E}">
        <p14:creationId xmlns:p14="http://schemas.microsoft.com/office/powerpoint/2010/main" val="210703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13</a:t>
            </a:fld>
            <a:endParaRPr lang="nl-NL"/>
          </a:p>
        </p:txBody>
      </p:sp>
    </p:spTree>
    <p:extLst>
      <p:ext uri="{BB962C8B-B14F-4D97-AF65-F5344CB8AC3E}">
        <p14:creationId xmlns:p14="http://schemas.microsoft.com/office/powerpoint/2010/main" val="216008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14</a:t>
            </a:fld>
            <a:endParaRPr lang="nl-NL"/>
          </a:p>
        </p:txBody>
      </p:sp>
    </p:spTree>
    <p:extLst>
      <p:ext uri="{BB962C8B-B14F-4D97-AF65-F5344CB8AC3E}">
        <p14:creationId xmlns:p14="http://schemas.microsoft.com/office/powerpoint/2010/main" val="356370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15</a:t>
            </a:fld>
            <a:endParaRPr lang="nl-NL"/>
          </a:p>
        </p:txBody>
      </p:sp>
    </p:spTree>
    <p:extLst>
      <p:ext uri="{BB962C8B-B14F-4D97-AF65-F5344CB8AC3E}">
        <p14:creationId xmlns:p14="http://schemas.microsoft.com/office/powerpoint/2010/main" val="370035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16</a:t>
            </a:fld>
            <a:endParaRPr lang="nl-NL"/>
          </a:p>
        </p:txBody>
      </p:sp>
    </p:spTree>
    <p:extLst>
      <p:ext uri="{BB962C8B-B14F-4D97-AF65-F5344CB8AC3E}">
        <p14:creationId xmlns:p14="http://schemas.microsoft.com/office/powerpoint/2010/main" val="16484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17</a:t>
            </a:fld>
            <a:endParaRPr lang="nl-NL"/>
          </a:p>
        </p:txBody>
      </p:sp>
    </p:spTree>
    <p:extLst>
      <p:ext uri="{BB962C8B-B14F-4D97-AF65-F5344CB8AC3E}">
        <p14:creationId xmlns:p14="http://schemas.microsoft.com/office/powerpoint/2010/main" val="302888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18</a:t>
            </a:fld>
            <a:endParaRPr lang="nl-NL"/>
          </a:p>
        </p:txBody>
      </p:sp>
    </p:spTree>
    <p:extLst>
      <p:ext uri="{BB962C8B-B14F-4D97-AF65-F5344CB8AC3E}">
        <p14:creationId xmlns:p14="http://schemas.microsoft.com/office/powerpoint/2010/main" val="376635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19</a:t>
            </a:fld>
            <a:endParaRPr lang="nl-NL"/>
          </a:p>
        </p:txBody>
      </p:sp>
    </p:spTree>
    <p:extLst>
      <p:ext uri="{BB962C8B-B14F-4D97-AF65-F5344CB8AC3E}">
        <p14:creationId xmlns:p14="http://schemas.microsoft.com/office/powerpoint/2010/main" val="237322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 héél kort even waar de vorige lessen over gingen. Benoem nogmaals dat iedereen sterktes heeft en iedereen dingen heeft die hij niet leuk of moeilijk vindt, en dat dat normaal is. </a:t>
            </a:r>
          </a:p>
          <a:p>
            <a:br>
              <a:rPr lang="nl-NL" dirty="0"/>
            </a:br>
            <a:r>
              <a:rPr lang="nl-NL" b="1" dirty="0"/>
              <a:t>Let op! </a:t>
            </a:r>
            <a:r>
              <a:rPr lang="nl-NL" dirty="0"/>
              <a:t>Hou het kort, leerlingen ervaren deze les vaak als vrij intensief dus hou het hier kort en krachtig! </a:t>
            </a:r>
          </a:p>
          <a:p>
            <a:endParaRPr lang="nl-NL" dirty="0"/>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20</a:t>
            </a:fld>
            <a:endParaRPr lang="nl-NL"/>
          </a:p>
        </p:txBody>
      </p:sp>
    </p:spTree>
    <p:extLst>
      <p:ext uri="{BB962C8B-B14F-4D97-AF65-F5344CB8AC3E}">
        <p14:creationId xmlns:p14="http://schemas.microsoft.com/office/powerpoint/2010/main" val="105345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21</a:t>
            </a:fld>
            <a:endParaRPr lang="nl-NL"/>
          </a:p>
        </p:txBody>
      </p:sp>
    </p:spTree>
    <p:extLst>
      <p:ext uri="{BB962C8B-B14F-4D97-AF65-F5344CB8AC3E}">
        <p14:creationId xmlns:p14="http://schemas.microsoft.com/office/powerpoint/2010/main" val="1944197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22</a:t>
            </a:fld>
            <a:endParaRPr lang="nl-NL"/>
          </a:p>
        </p:txBody>
      </p:sp>
    </p:spTree>
    <p:extLst>
      <p:ext uri="{BB962C8B-B14F-4D97-AF65-F5344CB8AC3E}">
        <p14:creationId xmlns:p14="http://schemas.microsoft.com/office/powerpoint/2010/main" val="394246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23</a:t>
            </a:fld>
            <a:endParaRPr lang="nl-NL"/>
          </a:p>
        </p:txBody>
      </p:sp>
    </p:spTree>
    <p:extLst>
      <p:ext uri="{BB962C8B-B14F-4D97-AF65-F5344CB8AC3E}">
        <p14:creationId xmlns:p14="http://schemas.microsoft.com/office/powerpoint/2010/main" val="385907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24</a:t>
            </a:fld>
            <a:endParaRPr lang="nl-NL"/>
          </a:p>
        </p:txBody>
      </p:sp>
    </p:spTree>
    <p:extLst>
      <p:ext uri="{BB962C8B-B14F-4D97-AF65-F5344CB8AC3E}">
        <p14:creationId xmlns:p14="http://schemas.microsoft.com/office/powerpoint/2010/main" val="400420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25</a:t>
            </a:fld>
            <a:endParaRPr lang="nl-NL"/>
          </a:p>
        </p:txBody>
      </p:sp>
    </p:spTree>
    <p:extLst>
      <p:ext uri="{BB962C8B-B14F-4D97-AF65-F5344CB8AC3E}">
        <p14:creationId xmlns:p14="http://schemas.microsoft.com/office/powerpoint/2010/main" val="2368682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26</a:t>
            </a:fld>
            <a:endParaRPr lang="nl-NL"/>
          </a:p>
        </p:txBody>
      </p:sp>
    </p:spTree>
    <p:extLst>
      <p:ext uri="{BB962C8B-B14F-4D97-AF65-F5344CB8AC3E}">
        <p14:creationId xmlns:p14="http://schemas.microsoft.com/office/powerpoint/2010/main" val="2975710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27</a:t>
            </a:fld>
            <a:endParaRPr lang="nl-NL"/>
          </a:p>
        </p:txBody>
      </p:sp>
    </p:spTree>
    <p:extLst>
      <p:ext uri="{BB962C8B-B14F-4D97-AF65-F5344CB8AC3E}">
        <p14:creationId xmlns:p14="http://schemas.microsoft.com/office/powerpoint/2010/main" val="264928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28</a:t>
            </a:fld>
            <a:endParaRPr lang="nl-NL"/>
          </a:p>
        </p:txBody>
      </p:sp>
    </p:spTree>
    <p:extLst>
      <p:ext uri="{BB962C8B-B14F-4D97-AF65-F5344CB8AC3E}">
        <p14:creationId xmlns:p14="http://schemas.microsoft.com/office/powerpoint/2010/main" val="756199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29</a:t>
            </a:fld>
            <a:endParaRPr lang="nl-NL"/>
          </a:p>
        </p:txBody>
      </p:sp>
    </p:spTree>
    <p:extLst>
      <p:ext uri="{BB962C8B-B14F-4D97-AF65-F5344CB8AC3E}">
        <p14:creationId xmlns:p14="http://schemas.microsoft.com/office/powerpoint/2010/main" val="224493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doelen van deze les met de leerlingen. Hou het kort, deze les draait vooral om de ervaring van de leerlingen!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30</a:t>
            </a:fld>
            <a:endParaRPr lang="nl-NL"/>
          </a:p>
        </p:txBody>
      </p:sp>
    </p:spTree>
    <p:extLst>
      <p:ext uri="{BB962C8B-B14F-4D97-AF65-F5344CB8AC3E}">
        <p14:creationId xmlns:p14="http://schemas.microsoft.com/office/powerpoint/2010/main" val="2315755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31</a:t>
            </a:fld>
            <a:endParaRPr lang="nl-NL"/>
          </a:p>
        </p:txBody>
      </p:sp>
    </p:spTree>
    <p:extLst>
      <p:ext uri="{BB962C8B-B14F-4D97-AF65-F5344CB8AC3E}">
        <p14:creationId xmlns:p14="http://schemas.microsoft.com/office/powerpoint/2010/main" val="1664949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000" i="1" baseline="30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i="0" baseline="0" dirty="0">
                <a:latin typeface="Arial" panose="020B0604020202020204" pitchFamily="34" charset="0"/>
                <a:cs typeface="Arial" panose="020B0604020202020204" pitchFamily="34" charset="0"/>
              </a:rPr>
              <a:t>Evaluatie van de 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000" i="1" baseline="30000" dirty="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rial" panose="020B0604020202020204" pitchFamily="34" charset="0"/>
                <a:cs typeface="Arial" panose="020B0604020202020204" pitchFamily="34" charset="0"/>
              </a:rPr>
              <a:t>©</a:t>
            </a:r>
            <a:r>
              <a:rPr lang="nl-NL" sz="1000" i="1" dirty="0">
                <a:latin typeface="Arial" panose="020B0604020202020204" pitchFamily="34" charset="0"/>
                <a:cs typeface="Arial" panose="020B06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32</a:t>
            </a:fld>
            <a:endParaRPr lang="nl-NL"/>
          </a:p>
        </p:txBody>
      </p:sp>
    </p:spTree>
    <p:extLst>
      <p:ext uri="{BB962C8B-B14F-4D97-AF65-F5344CB8AC3E}">
        <p14:creationId xmlns:p14="http://schemas.microsoft.com/office/powerpoint/2010/main" val="351214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inhoud van de dia.</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a:t>
            </a:fld>
            <a:endParaRPr lang="nl-NL"/>
          </a:p>
        </p:txBody>
      </p:sp>
    </p:spTree>
    <p:extLst>
      <p:ext uri="{BB962C8B-B14F-4D97-AF65-F5344CB8AC3E}">
        <p14:creationId xmlns:p14="http://schemas.microsoft.com/office/powerpoint/2010/main" val="60515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Neem deze afbeelding ter ondersteuning over op een bord. Zo kunnen leerlingen terugzien waar ze moeten gaan staan. We hebben het ook per stelling zo goed mogelijk gevisualiseerd.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cs typeface="Calibri"/>
              </a:rPr>
              <a:t>Neem deze uitleg even goed door met de leerlingen zodat ze het goed begrijpen. Doe het voor. Geef een voorbeeld aan de hand van de volgende dia en controleer begrip. Het gaat erom dat de leerling op of over de streep loopt op het moment dat ze de stelling horen en denken: Ja, dit past bij mij! Dit herken ik! Zo voel ik dit ook!</a:t>
            </a:r>
            <a:endParaRPr lang="en-US" b="1" dirty="0">
              <a:cs typeface="Calibri"/>
            </a:endParaRPr>
          </a:p>
          <a:p>
            <a:endParaRPr lang="en-US" b="1" dirty="0">
              <a:cs typeface="Calibri"/>
            </a:endParaRPr>
          </a:p>
          <a:p>
            <a:r>
              <a:rPr lang="en-US" b="1" dirty="0">
                <a:cs typeface="Calibri"/>
              </a:rPr>
              <a:t>TIP: </a:t>
            </a:r>
            <a:r>
              <a:rPr lang="en-US" dirty="0" err="1">
                <a:cs typeface="Calibri"/>
              </a:rPr>
              <a:t>maak</a:t>
            </a:r>
            <a:r>
              <a:rPr lang="en-US" dirty="0">
                <a:cs typeface="Calibri"/>
              </a:rPr>
              <a:t> </a:t>
            </a:r>
            <a:r>
              <a:rPr lang="en-US" dirty="0" err="1">
                <a:cs typeface="Calibri"/>
              </a:rPr>
              <a:t>vooral</a:t>
            </a:r>
            <a:r>
              <a:rPr lang="en-US" dirty="0">
                <a:cs typeface="Calibri"/>
              </a:rPr>
              <a:t> </a:t>
            </a:r>
            <a:r>
              <a:rPr lang="nl-NL" noProof="1">
                <a:cs typeface="Calibri"/>
              </a:rPr>
              <a:t>gebruik</a:t>
            </a:r>
            <a:r>
              <a:rPr lang="en-US" dirty="0">
                <a:cs typeface="Calibri"/>
              </a:rPr>
              <a:t> van je co-teacher </a:t>
            </a:r>
            <a:r>
              <a:rPr lang="en-US" dirty="0" err="1">
                <a:cs typeface="Calibri"/>
              </a:rPr>
              <a:t>bij</a:t>
            </a:r>
            <a:r>
              <a:rPr lang="en-US" dirty="0">
                <a:cs typeface="Calibri"/>
              </a:rPr>
              <a:t> het </a:t>
            </a:r>
            <a:r>
              <a:rPr lang="en-US" dirty="0" err="1">
                <a:cs typeface="Calibri"/>
              </a:rPr>
              <a:t>registreren</a:t>
            </a:r>
            <a:r>
              <a:rPr lang="en-US" dirty="0">
                <a:cs typeface="Calibri"/>
              </a:rPr>
              <a:t>/</a:t>
            </a:r>
            <a:r>
              <a:rPr lang="en-US" dirty="0" err="1">
                <a:cs typeface="Calibri"/>
              </a:rPr>
              <a:t>observeren</a:t>
            </a:r>
            <a:r>
              <a:rPr lang="en-US" dirty="0">
                <a:cs typeface="Calibri"/>
              </a:rPr>
              <a:t> </a:t>
            </a:r>
            <a:r>
              <a:rPr lang="en-US" dirty="0" err="1">
                <a:cs typeface="Calibri"/>
              </a:rPr>
              <a:t>én</a:t>
            </a:r>
            <a:r>
              <a:rPr lang="en-US" dirty="0">
                <a:cs typeface="Calibri"/>
              </a:rPr>
              <a:t> het modelen (“oh, ik </a:t>
            </a:r>
            <a:r>
              <a:rPr lang="en-US" dirty="0" err="1">
                <a:cs typeface="Calibri"/>
              </a:rPr>
              <a:t>zou</a:t>
            </a:r>
            <a:r>
              <a:rPr lang="en-US" dirty="0">
                <a:cs typeface="Calibri"/>
              </a:rPr>
              <a:t> </a:t>
            </a:r>
            <a:r>
              <a:rPr lang="en-US" dirty="0" err="1">
                <a:cs typeface="Calibri"/>
              </a:rPr>
              <a:t>hier</a:t>
            </a:r>
            <a:r>
              <a:rPr lang="en-US" dirty="0">
                <a:cs typeface="Calibri"/>
              </a:rPr>
              <a:t> </a:t>
            </a:r>
            <a:r>
              <a:rPr lang="en-US" dirty="0" err="1">
                <a:cs typeface="Calibri"/>
              </a:rPr>
              <a:t>echt</a:t>
            </a:r>
            <a:r>
              <a:rPr lang="en-US" dirty="0">
                <a:cs typeface="Calibri"/>
              </a:rPr>
              <a:t> </a:t>
            </a:r>
            <a:r>
              <a:rPr lang="en-US" dirty="0" err="1">
                <a:cs typeface="Calibri"/>
              </a:rPr>
              <a:t>ver</a:t>
            </a:r>
            <a:r>
              <a:rPr lang="en-US" dirty="0">
                <a:cs typeface="Calibri"/>
              </a:rPr>
              <a:t> over de </a:t>
            </a:r>
            <a:r>
              <a:rPr lang="en-US" dirty="0" err="1">
                <a:cs typeface="Calibri"/>
              </a:rPr>
              <a:t>streep</a:t>
            </a:r>
            <a:r>
              <a:rPr lang="en-US" dirty="0">
                <a:cs typeface="Calibri"/>
              </a:rPr>
              <a:t> </a:t>
            </a:r>
            <a:r>
              <a:rPr lang="en-US" dirty="0" err="1">
                <a:cs typeface="Calibri"/>
              </a:rPr>
              <a:t>gaan</a:t>
            </a:r>
            <a:r>
              <a:rPr lang="en-US" dirty="0">
                <a:cs typeface="Calibri"/>
              </a:rPr>
              <a:t>!”) of door </a:t>
            </a:r>
            <a:r>
              <a:rPr lang="en-US" dirty="0" err="1">
                <a:cs typeface="Calibri"/>
              </a:rPr>
              <a:t>innerlijke</a:t>
            </a:r>
            <a:r>
              <a:rPr lang="en-US" dirty="0">
                <a:cs typeface="Calibri"/>
              </a:rPr>
              <a:t> taal </a:t>
            </a:r>
            <a:r>
              <a:rPr lang="en-US" dirty="0" err="1">
                <a:cs typeface="Calibri"/>
              </a:rPr>
              <a:t>te</a:t>
            </a:r>
            <a:r>
              <a:rPr lang="en-US" dirty="0">
                <a:cs typeface="Calibri"/>
              </a:rPr>
              <a:t> </a:t>
            </a:r>
            <a:r>
              <a:rPr lang="en-US" dirty="0" err="1">
                <a:cs typeface="Calibri"/>
              </a:rPr>
              <a:t>verwoorden</a:t>
            </a:r>
            <a:r>
              <a:rPr lang="en-US" dirty="0">
                <a:cs typeface="Calibri"/>
              </a:rPr>
              <a:t> </a:t>
            </a:r>
            <a:r>
              <a:rPr lang="en-US" dirty="0" err="1">
                <a:cs typeface="Calibri"/>
              </a:rPr>
              <a:t>zodat</a:t>
            </a:r>
            <a:r>
              <a:rPr lang="en-US" dirty="0">
                <a:cs typeface="Calibri"/>
              </a:rPr>
              <a:t> </a:t>
            </a:r>
            <a:r>
              <a:rPr lang="en-US" dirty="0" err="1">
                <a:cs typeface="Calibri"/>
              </a:rPr>
              <a:t>leerlingen</a:t>
            </a:r>
            <a:r>
              <a:rPr lang="en-US" dirty="0">
                <a:cs typeface="Calibri"/>
              </a:rPr>
              <a:t> </a:t>
            </a:r>
            <a:r>
              <a:rPr lang="en-US" dirty="0" err="1">
                <a:cs typeface="Calibri"/>
              </a:rPr>
              <a:t>instructies</a:t>
            </a:r>
            <a:r>
              <a:rPr lang="en-US" dirty="0">
                <a:cs typeface="Calibri"/>
              </a:rPr>
              <a:t> </a:t>
            </a:r>
            <a:r>
              <a:rPr lang="en-US" dirty="0" err="1">
                <a:cs typeface="Calibri"/>
              </a:rPr>
              <a:t>beter</a:t>
            </a:r>
            <a:r>
              <a:rPr lang="en-US" dirty="0">
                <a:cs typeface="Calibri"/>
              </a:rPr>
              <a:t> </a:t>
            </a:r>
            <a:r>
              <a:rPr lang="en-US" dirty="0" err="1">
                <a:cs typeface="Calibri"/>
              </a:rPr>
              <a:t>begrijpen</a:t>
            </a:r>
            <a:r>
              <a:rPr lang="en-US" dirty="0">
                <a:cs typeface="Calibri"/>
              </a:rPr>
              <a:t> (</a:t>
            </a:r>
            <a:r>
              <a:rPr lang="en-US" dirty="0" err="1">
                <a:cs typeface="Calibri"/>
              </a:rPr>
              <a:t>hardop</a:t>
            </a:r>
            <a:r>
              <a:rPr lang="en-US" dirty="0">
                <a:cs typeface="Calibri"/>
              </a:rPr>
              <a:t> </a:t>
            </a:r>
            <a:r>
              <a:rPr lang="en-US" dirty="0" err="1">
                <a:cs typeface="Calibri"/>
              </a:rPr>
              <a:t>denken</a:t>
            </a:r>
            <a:r>
              <a:rPr lang="en-US" dirty="0">
                <a:cs typeface="Calibri"/>
              </a:rPr>
              <a:t>: “Wat </a:t>
            </a:r>
            <a:r>
              <a:rPr lang="en-US" dirty="0" err="1">
                <a:cs typeface="Calibri"/>
              </a:rPr>
              <a:t>bedoel</a:t>
            </a:r>
            <a:r>
              <a:rPr lang="en-US" dirty="0">
                <a:cs typeface="Calibri"/>
              </a:rPr>
              <a:t> je </a:t>
            </a:r>
            <a:r>
              <a:rPr lang="en-US" dirty="0" err="1">
                <a:cs typeface="Calibri"/>
              </a:rPr>
              <a:t>hiermee</a:t>
            </a:r>
            <a:r>
              <a:rPr lang="en-US" dirty="0">
                <a:cs typeface="Calibri"/>
              </a:rPr>
              <a:t>? Dit snap ik niet, hoor…”)</a:t>
            </a:r>
          </a:p>
          <a:p>
            <a:endParaRPr lang="en-US" dirty="0">
              <a:cs typeface="Calibri"/>
            </a:endParaRPr>
          </a:p>
          <a:p>
            <a:r>
              <a:rPr lang="en-US" dirty="0">
                <a:cs typeface="Calibri"/>
              </a:rPr>
              <a:t>Denk </a:t>
            </a:r>
            <a:r>
              <a:rPr lang="en-US" dirty="0" err="1">
                <a:cs typeface="Calibri"/>
              </a:rPr>
              <a:t>aan</a:t>
            </a:r>
            <a:r>
              <a:rPr lang="en-US" dirty="0">
                <a:cs typeface="Calibri"/>
              </a:rPr>
              <a:t> de tips </a:t>
            </a:r>
            <a:r>
              <a:rPr lang="en-US" dirty="0" err="1">
                <a:cs typeface="Calibri"/>
              </a:rPr>
              <a:t>voor</a:t>
            </a:r>
            <a:r>
              <a:rPr lang="en-US" dirty="0">
                <a:cs typeface="Calibri"/>
              </a:rPr>
              <a:t> </a:t>
            </a:r>
            <a:r>
              <a:rPr lang="en-US" dirty="0" err="1">
                <a:cs typeface="Calibri"/>
              </a:rPr>
              <a:t>tijdens</a:t>
            </a:r>
            <a:r>
              <a:rPr lang="en-US" dirty="0">
                <a:cs typeface="Calibri"/>
              </a:rPr>
              <a:t> de </a:t>
            </a:r>
            <a:r>
              <a:rPr lang="en-US" dirty="0" err="1">
                <a:cs typeface="Calibri"/>
              </a:rPr>
              <a:t>opdracht</a:t>
            </a:r>
            <a:r>
              <a:rPr lang="en-US" dirty="0">
                <a:cs typeface="Calibri"/>
              </a:rPr>
              <a:t> </a:t>
            </a:r>
            <a:r>
              <a:rPr lang="en-US" dirty="0" err="1">
                <a:cs typeface="Calibri"/>
              </a:rPr>
              <a:t>zoals</a:t>
            </a:r>
            <a:r>
              <a:rPr lang="en-US" dirty="0">
                <a:cs typeface="Calibri"/>
              </a:rPr>
              <a:t> </a:t>
            </a:r>
            <a:r>
              <a:rPr lang="en-US" dirty="0" err="1">
                <a:cs typeface="Calibri"/>
              </a:rPr>
              <a:t>beschreven</a:t>
            </a:r>
            <a:r>
              <a:rPr lang="en-US" dirty="0">
                <a:cs typeface="Calibri"/>
              </a:rPr>
              <a:t> </a:t>
            </a:r>
            <a:r>
              <a:rPr lang="en-US" dirty="0" err="1">
                <a:cs typeface="Calibri"/>
              </a:rPr>
              <a:t>bij</a:t>
            </a:r>
            <a:r>
              <a:rPr lang="en-US" dirty="0">
                <a:cs typeface="Calibri"/>
              </a:rPr>
              <a:t> de </a:t>
            </a:r>
            <a:r>
              <a:rPr lang="en-US" dirty="0" err="1">
                <a:cs typeface="Calibri"/>
              </a:rPr>
              <a:t>eerste</a:t>
            </a:r>
            <a:r>
              <a:rPr lang="en-US" dirty="0">
                <a:cs typeface="Calibri"/>
              </a:rPr>
              <a:t> </a:t>
            </a:r>
            <a:r>
              <a:rPr lang="en-US" dirty="0" err="1">
                <a:cs typeface="Calibri"/>
              </a:rPr>
              <a:t>dia</a:t>
            </a:r>
            <a:r>
              <a:rPr lang="en-US" dirty="0">
                <a:cs typeface="Calibri"/>
              </a:rPr>
              <a:t>!</a:t>
            </a:r>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5</a:t>
            </a:fld>
            <a:endParaRPr lang="nl-NL"/>
          </a:p>
        </p:txBody>
      </p:sp>
    </p:spTree>
    <p:extLst>
      <p:ext uri="{BB962C8B-B14F-4D97-AF65-F5344CB8AC3E}">
        <p14:creationId xmlns:p14="http://schemas.microsoft.com/office/powerpoint/2010/main" val="200516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deze dia bij het voordoen van de opdracht aan de hand van het voorbeeld. </a:t>
            </a:r>
          </a:p>
          <a:p>
            <a:r>
              <a:rPr lang="nl-NL" dirty="0"/>
              <a:t>Herhaal steeds de zinnen ‘dit past bij mij’ – ‘dit past een beetje bij mij’ – ‘dit past niet bij mij’. </a:t>
            </a:r>
          </a:p>
          <a:p>
            <a:endParaRPr lang="nl-NL" dirty="0"/>
          </a:p>
          <a:p>
            <a:pPr algn="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6</a:t>
            </a:fld>
            <a:endParaRPr lang="nl-NL"/>
          </a:p>
        </p:txBody>
      </p:sp>
    </p:spTree>
    <p:extLst>
      <p:ext uri="{BB962C8B-B14F-4D97-AF65-F5344CB8AC3E}">
        <p14:creationId xmlns:p14="http://schemas.microsoft.com/office/powerpoint/2010/main" val="94461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Loop de stellingen met de leerlingen door. Verduidelijk naar eigen inzicht de stellingen en welke kant de leerlingen kiezen en wat dit betekent. </a:t>
            </a:r>
          </a:p>
          <a:p>
            <a:r>
              <a:rPr lang="nl-NL" dirty="0"/>
              <a:t>Als je het voor de hele klas voordoet, dan ga je bijvoorbeeld eerst bij ‘past niet’ staan en zeg je: als je hier staat, dan denk je: deze zin past niet bij mij. Ik wil niet elke dag om 12 uur uit zijn. Ik vind het juist wel leuk om in de middag ook naar school te gaan’; en ga vervolgens op de streep staan en doe voor wat je dan wellicht denkt, en doe hetzelfde bij over de streep: ‘Als je hier staat dan ben je over de streep gelopen omdat de zin bij je past. Je denkt: ik wil inderdaad wel elke dag om 12 uur uit zijn! Lekker altijd de middag vrij!’</a:t>
            </a:r>
          </a:p>
          <a:p>
            <a:endParaRPr lang="nl-NL" dirty="0"/>
          </a:p>
          <a:p>
            <a:r>
              <a:rPr lang="nl-NL" dirty="0"/>
              <a:t>Begeleid de leerlingen door te modelen en hardop de gedachten van leerlingen te verwoorden. </a:t>
            </a:r>
          </a:p>
          <a:p>
            <a:r>
              <a:rPr lang="nl-NL" dirty="0"/>
              <a:t>Bijvoorbeeld door naast een leerling te gaan staan en te zeggen: ‘oh, kijk, jij bent niet over de streep gegaan. De zin past niet bij jou. Dus jij denkt: ‘ik wil NIET elke dag om 12 uur uit zijn.’</a:t>
            </a:r>
          </a:p>
          <a:p>
            <a:endParaRPr lang="nl-NL" dirty="0"/>
          </a:p>
          <a:p>
            <a:r>
              <a:rPr lang="nl-NL" dirty="0"/>
              <a:t>Als een leerling aangeeft dat hij verkeerd staat, help de leerling te kiezen welke plek bij hem past. Bij sommige leerlingen blijf je vaak wat langer checken of ze het hebben begrepen. Dat is goed, maar probeer dit wel te doen door zo algemeen mogelijk te formuleren! </a:t>
            </a:r>
          </a:p>
          <a:p>
            <a:endParaRPr lang="nl-NL" dirty="0"/>
          </a:p>
          <a:p>
            <a:r>
              <a:rPr lang="nl-NL" b="1" dirty="0"/>
              <a:t>LET OP! </a:t>
            </a:r>
            <a:r>
              <a:rPr lang="nl-NL" dirty="0"/>
              <a:t>Soms loopt een leerling wel of niet over de streep, terwijl je zelf denkt: ‘Nóu….’. </a:t>
            </a:r>
          </a:p>
          <a:p>
            <a:r>
              <a:rPr lang="nl-NL" dirty="0"/>
              <a:t>Houd in gedachten dat het om de beleving van de leerling zélf gaat. Het is geen goed of fout. Als een leerling zelf iets niet als een probleem ervaart terwijl jij ziet dat de leerling er heel veel moeite mee heeft, dan gaat de beleving van de leerling voor. Het is wel goed om in het algemeen te checken of de leerling de stelling begrijpt. Ook kun je algemeen geformuleerde voorbeelden gebruiken om een leerling wellicht nog wat meer perspectief te geven en inzicht op te laten doen. </a:t>
            </a:r>
            <a:br>
              <a:rPr lang="nl-NL" dirty="0"/>
            </a:br>
            <a:r>
              <a:rPr lang="nl-NL" dirty="0"/>
              <a:t>Koppel dit voorbeeld dan aan jezelf óf hou het algemeen: </a:t>
            </a:r>
          </a:p>
          <a:p>
            <a:pPr marL="171450" indent="-171450">
              <a:buFontTx/>
              <a:buChar char="-"/>
            </a:pPr>
            <a:r>
              <a:rPr lang="nl-NL" dirty="0"/>
              <a:t>‘Ik loop over de streep, want de zin past bij mij. Ik vind onthouden moeilijk. Als iemand mij iets uitlegt en ik moet meerdere dingen onthouden, dan vergeet ik het altijd heel snel weer! Dat vind ik best vervelend.’ </a:t>
            </a:r>
          </a:p>
          <a:p>
            <a:pPr marL="171450" indent="-171450">
              <a:buFontTx/>
              <a:buChar char="-"/>
            </a:pPr>
            <a:r>
              <a:rPr lang="nl-NL" dirty="0"/>
              <a:t>’Sommige leerlingen vinden het moeilijk om iets te onthouden. Als de docent iets uitlegt, vergeten ze soms weer wat ze moeten doen. Of ze moeten meerdere dingen onthouden en vergeten er een paar.’</a:t>
            </a:r>
          </a:p>
          <a:p>
            <a:pPr marL="171450" indent="-171450">
              <a:buFontTx/>
              <a:buChar char="-"/>
            </a:pP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7</a:t>
            </a:fld>
            <a:endParaRPr lang="nl-NL"/>
          </a:p>
        </p:txBody>
      </p:sp>
    </p:spTree>
    <p:extLst>
      <p:ext uri="{BB962C8B-B14F-4D97-AF65-F5344CB8AC3E}">
        <p14:creationId xmlns:p14="http://schemas.microsoft.com/office/powerpoint/2010/main" val="197461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Loop de stellingen met de leerlingen door. </a:t>
            </a:r>
          </a:p>
          <a:p>
            <a:endParaRPr lang="nl-NL" dirty="0"/>
          </a:p>
          <a:p>
            <a:r>
              <a:rPr lang="nl-NL" b="1" dirty="0"/>
              <a:t>LET OP! </a:t>
            </a:r>
            <a:r>
              <a:rPr lang="nl-NL" dirty="0"/>
              <a:t>Soms loopt een leerling wel of niet over de streep, terwijl je zelf denkt: ‘Nóu….’. </a:t>
            </a:r>
          </a:p>
          <a:p>
            <a:r>
              <a:rPr lang="nl-NL" dirty="0"/>
              <a:t>Houd in gedachten dat het om de beleving van de leerling zélf gaat. Het is geen goed of fout. Als een leerling zelf iets niet als een probleem ervaart terwijl jij ziet dat de leerling er heel veel moeite mee heeft, dan gaat de beleving van de leerling voor. Daarom registeren we ook, zodat we kunnen zien en bijhouden welk inzicht de leerling nu heeft over zichzelf. </a:t>
            </a:r>
            <a:br>
              <a:rPr lang="nl-NL" dirty="0"/>
            </a:br>
            <a:br>
              <a:rPr lang="nl-NL" dirty="0"/>
            </a:br>
            <a:r>
              <a:rPr lang="nl-NL" dirty="0"/>
              <a:t>Het is wel goed om in het algemeen te checken of de leerling de stelling begrijpt. Ook kun je algemeen geformuleerde voorbeelden gebruiken om een leerling wellicht nog wat meer perspectief te geven en inzicht op te laten doen. </a:t>
            </a:r>
            <a:br>
              <a:rPr lang="nl-NL" dirty="0"/>
            </a:br>
            <a:r>
              <a:rPr lang="nl-NL" dirty="0"/>
              <a:t>Koppel dit voorbeeld dan aan jezelf óf hou het algemeen: </a:t>
            </a:r>
          </a:p>
          <a:p>
            <a:pPr marL="171450" indent="-171450">
              <a:buFontTx/>
              <a:buChar char="-"/>
            </a:pPr>
            <a:r>
              <a:rPr lang="nl-NL" dirty="0"/>
              <a:t>‘Ik loop over de streep, want de zin past bij mij. Ik vind onthouden moeilijk. Als iemand mij iets uitlegt en ik moet meerdere dingen onthouden, dan vergeet ik het altijd heel snel weer! Dat vind ik best vervelend.’ </a:t>
            </a:r>
          </a:p>
          <a:p>
            <a:pPr marL="171450" indent="-171450">
              <a:buFontTx/>
              <a:buChar char="-"/>
            </a:pPr>
            <a:r>
              <a:rPr lang="nl-NL" dirty="0"/>
              <a:t>’Sommige leerlingen vinden het moeilijk om iets te onthouden. Als de docent iets uitlegt, vergeten ze soms weer wat ze moeten doen. Of ze moeten meerdere dingen onthouden en vergeten er een paar.’</a:t>
            </a:r>
          </a:p>
          <a:p>
            <a:pPr marL="171450" indent="-171450">
              <a:buFontTx/>
              <a:buChar char="-"/>
            </a:pP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8</a:t>
            </a:fld>
            <a:endParaRPr lang="nl-NL"/>
          </a:p>
        </p:txBody>
      </p:sp>
    </p:spTree>
    <p:extLst>
      <p:ext uri="{BB962C8B-B14F-4D97-AF65-F5344CB8AC3E}">
        <p14:creationId xmlns:p14="http://schemas.microsoft.com/office/powerpoint/2010/main" val="328868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r"/>
            <a:endParaRPr lang="nl-NL" dirty="0"/>
          </a:p>
          <a:p>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9</a:t>
            </a:fld>
            <a:endParaRPr lang="nl-NL"/>
          </a:p>
        </p:txBody>
      </p:sp>
    </p:spTree>
    <p:extLst>
      <p:ext uri="{BB962C8B-B14F-4D97-AF65-F5344CB8AC3E}">
        <p14:creationId xmlns:p14="http://schemas.microsoft.com/office/powerpoint/2010/main" val="142205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56960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6316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140857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65450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07430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285784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7158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21028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38822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0719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23184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71100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4707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50778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06785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5E997BC3-21E4-4BF7-92BB-BD18C1B7F4E4}" type="datetimeFigureOut">
              <a:rPr lang="nl-NL" smtClean="0"/>
              <a:t>21-11-2024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70832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97BC3-21E4-4BF7-92BB-BD18C1B7F4E4}" type="datetimeFigureOut">
              <a:rPr lang="nl-NL" smtClean="0"/>
              <a:t>21-11-2024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1DE62-7006-4D4C-A55B-161A3B7E69B9}" type="slidenum">
              <a:rPr lang="nl-NL" smtClean="0"/>
              <a:t>‹nr.›</a:t>
            </a:fld>
            <a:endParaRPr lang="nl-NL"/>
          </a:p>
        </p:txBody>
      </p:sp>
    </p:spTree>
    <p:extLst>
      <p:ext uri="{BB962C8B-B14F-4D97-AF65-F5344CB8AC3E}">
        <p14:creationId xmlns:p14="http://schemas.microsoft.com/office/powerpoint/2010/main" val="2200977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449EC-FC87-2280-C138-38D920F98F4D}"/>
              </a:ext>
            </a:extLst>
          </p:cNvPr>
          <p:cNvSpPr>
            <a:spLocks noGrp="1"/>
          </p:cNvSpPr>
          <p:nvPr>
            <p:ph type="ctrTitle"/>
          </p:nvPr>
        </p:nvSpPr>
        <p:spPr/>
        <p:txBody>
          <a:bodyPr/>
          <a:lstStyle/>
          <a:p>
            <a:r>
              <a:rPr lang="nl-NL" b="1" i="0" dirty="0"/>
              <a:t>Psycho-educatie</a:t>
            </a:r>
          </a:p>
        </p:txBody>
      </p:sp>
      <p:sp>
        <p:nvSpPr>
          <p:cNvPr id="3" name="Ondertitel 2">
            <a:extLst>
              <a:ext uri="{FF2B5EF4-FFF2-40B4-BE49-F238E27FC236}">
                <a16:creationId xmlns:a16="http://schemas.microsoft.com/office/drawing/2014/main" id="{5EDF3B81-9FFB-CE40-82EF-C9F42D99CACC}"/>
              </a:ext>
            </a:extLst>
          </p:cNvPr>
          <p:cNvSpPr>
            <a:spLocks noGrp="1"/>
          </p:cNvSpPr>
          <p:nvPr>
            <p:ph type="subTitle" idx="1"/>
          </p:nvPr>
        </p:nvSpPr>
        <p:spPr>
          <a:xfrm>
            <a:off x="7670800" y="1674546"/>
            <a:ext cx="4368800" cy="3508908"/>
          </a:xfrm>
        </p:spPr>
        <p:txBody>
          <a:bodyPr>
            <a:normAutofit/>
          </a:bodyPr>
          <a:lstStyle/>
          <a:p>
            <a:r>
              <a:rPr lang="nl-NL" sz="3200" b="1" cap="none" dirty="0"/>
              <a:t>… over de streep</a:t>
            </a:r>
          </a:p>
          <a:p>
            <a:r>
              <a:rPr lang="nl-NL" sz="2400" cap="none" dirty="0"/>
              <a:t>Deel 1</a:t>
            </a:r>
          </a:p>
        </p:txBody>
      </p:sp>
    </p:spTree>
    <p:extLst>
      <p:ext uri="{BB962C8B-B14F-4D97-AF65-F5344CB8AC3E}">
        <p14:creationId xmlns:p14="http://schemas.microsoft.com/office/powerpoint/2010/main" val="2286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begrijp het niet als iemand tegen me praat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681209"/>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ratende groep mens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495" y="2363962"/>
            <a:ext cx="4910448" cy="3276868"/>
          </a:xfrm>
          <a:prstGeom prst="rect">
            <a:avLst/>
          </a:prstGeom>
        </p:spPr>
      </p:pic>
      <p:sp>
        <p:nvSpPr>
          <p:cNvPr id="3" name="Gedachtewolkje: wolk 2">
            <a:extLst>
              <a:ext uri="{FF2B5EF4-FFF2-40B4-BE49-F238E27FC236}">
                <a16:creationId xmlns:a16="http://schemas.microsoft.com/office/drawing/2014/main" id="{0E0DE944-8344-F696-D38A-386FE82D05A2}"/>
              </a:ext>
            </a:extLst>
          </p:cNvPr>
          <p:cNvSpPr/>
          <p:nvPr/>
        </p:nvSpPr>
        <p:spPr>
          <a:xfrm>
            <a:off x="63334" y="2706996"/>
            <a:ext cx="3759200" cy="1295400"/>
          </a:xfrm>
          <a:custGeom>
            <a:avLst/>
            <a:gdLst>
              <a:gd name="connsiteX0" fmla="*/ 339372 w 3759200"/>
              <a:gd name="connsiteY0" fmla="*/ 430900 h 1295400"/>
              <a:gd name="connsiteX1" fmla="*/ 489305 w 3759200"/>
              <a:gd name="connsiteY1" fmla="*/ 207114 h 1295400"/>
              <a:gd name="connsiteX2" fmla="*/ 1218694 w 3759200"/>
              <a:gd name="connsiteY2" fmla="*/ 155987 h 1295400"/>
              <a:gd name="connsiteX3" fmla="*/ 1954087 w 3759200"/>
              <a:gd name="connsiteY3" fmla="*/ 102912 h 1295400"/>
              <a:gd name="connsiteX4" fmla="*/ 2240639 w 3759200"/>
              <a:gd name="connsiteY4" fmla="*/ 5997 h 1295400"/>
              <a:gd name="connsiteX5" fmla="*/ 2596023 w 3759200"/>
              <a:gd name="connsiteY5" fmla="*/ 74395 h 1295400"/>
              <a:gd name="connsiteX6" fmla="*/ 3085937 w 3759200"/>
              <a:gd name="connsiteY6" fmla="*/ 20690 h 1295400"/>
              <a:gd name="connsiteX7" fmla="*/ 3334375 w 3759200"/>
              <a:gd name="connsiteY7" fmla="*/ 167202 h 1295400"/>
              <a:gd name="connsiteX8" fmla="*/ 3653211 w 3759200"/>
              <a:gd name="connsiteY8" fmla="*/ 309396 h 1295400"/>
              <a:gd name="connsiteX9" fmla="*/ 3638940 w 3759200"/>
              <a:gd name="connsiteY9" fmla="*/ 463585 h 1295400"/>
              <a:gd name="connsiteX10" fmla="*/ 3743188 w 3759200"/>
              <a:gd name="connsiteY10" fmla="*/ 699336 h 1295400"/>
              <a:gd name="connsiteX11" fmla="*/ 3254840 w 3759200"/>
              <a:gd name="connsiteY11" fmla="*/ 905700 h 1295400"/>
              <a:gd name="connsiteX12" fmla="*/ 3080020 w 3759200"/>
              <a:gd name="connsiteY12" fmla="*/ 1082528 h 1295400"/>
              <a:gd name="connsiteX13" fmla="*/ 2484813 w 3759200"/>
              <a:gd name="connsiteY13" fmla="*/ 1103938 h 1295400"/>
              <a:gd name="connsiteX14" fmla="*/ 2059467 w 3759200"/>
              <a:gd name="connsiteY14" fmla="*/ 1292581 h 1295400"/>
              <a:gd name="connsiteX15" fmla="*/ 1434065 w 3759200"/>
              <a:gd name="connsiteY15" fmla="*/ 1177434 h 1295400"/>
              <a:gd name="connsiteX16" fmla="*/ 505055 w 3759200"/>
              <a:gd name="connsiteY16" fmla="*/ 1063667 h 1295400"/>
              <a:gd name="connsiteX17" fmla="*/ 96590 w 3759200"/>
              <a:gd name="connsiteY17" fmla="*/ 937065 h 1295400"/>
              <a:gd name="connsiteX18" fmla="*/ 183870 w 3759200"/>
              <a:gd name="connsiteY18" fmla="*/ 766175 h 1295400"/>
              <a:gd name="connsiteX19" fmla="*/ -436 w 3759200"/>
              <a:gd name="connsiteY19" fmla="*/ 590846 h 1295400"/>
              <a:gd name="connsiteX20" fmla="*/ 336152 w 3759200"/>
              <a:gd name="connsiteY20" fmla="*/ 435008 h 1295400"/>
              <a:gd name="connsiteX21" fmla="*/ 339372 w 3759200"/>
              <a:gd name="connsiteY21" fmla="*/ 430900 h 1295400"/>
              <a:gd name="connsiteX0" fmla="*/ 4523340 w 3759200"/>
              <a:gd name="connsiteY0" fmla="*/ 911223 h 1295400"/>
              <a:gd name="connsiteX1" fmla="*/ 4487357 w 3759200"/>
              <a:gd name="connsiteY1" fmla="*/ 947206 h 1295400"/>
              <a:gd name="connsiteX2" fmla="*/ 4451374 w 3759200"/>
              <a:gd name="connsiteY2" fmla="*/ 911223 h 1295400"/>
              <a:gd name="connsiteX3" fmla="*/ 4487357 w 3759200"/>
              <a:gd name="connsiteY3" fmla="*/ 875240 h 1295400"/>
              <a:gd name="connsiteX4" fmla="*/ 4523340 w 3759200"/>
              <a:gd name="connsiteY4" fmla="*/ 911223 h 1295400"/>
              <a:gd name="connsiteX0" fmla="*/ 4315154 w 3759200"/>
              <a:gd name="connsiteY0" fmla="*/ 886549 h 1295400"/>
              <a:gd name="connsiteX1" fmla="*/ 4243187 w 3759200"/>
              <a:gd name="connsiteY1" fmla="*/ 958516 h 1295400"/>
              <a:gd name="connsiteX2" fmla="*/ 4171220 w 3759200"/>
              <a:gd name="connsiteY2" fmla="*/ 886549 h 1295400"/>
              <a:gd name="connsiteX3" fmla="*/ 4243187 w 3759200"/>
              <a:gd name="connsiteY3" fmla="*/ 814582 h 1295400"/>
              <a:gd name="connsiteX4" fmla="*/ 4315154 w 3759200"/>
              <a:gd name="connsiteY4" fmla="*/ 886549 h 1295400"/>
              <a:gd name="connsiteX0" fmla="*/ 4035365 w 3759200"/>
              <a:gd name="connsiteY0" fmla="*/ 854639 h 1295400"/>
              <a:gd name="connsiteX1" fmla="*/ 3927415 w 3759200"/>
              <a:gd name="connsiteY1" fmla="*/ 962589 h 1295400"/>
              <a:gd name="connsiteX2" fmla="*/ 3819465 w 3759200"/>
              <a:gd name="connsiteY2" fmla="*/ 854639 h 1295400"/>
              <a:gd name="connsiteX3" fmla="*/ 3927415 w 3759200"/>
              <a:gd name="connsiteY3" fmla="*/ 746689 h 1295400"/>
              <a:gd name="connsiteX4" fmla="*/ 4035365 w 3759200"/>
              <a:gd name="connsiteY4" fmla="*/ 854639 h 1295400"/>
              <a:gd name="connsiteX0" fmla="*/ 408377 w 3759200"/>
              <a:gd name="connsiteY0" fmla="*/ 784946 h 1295400"/>
              <a:gd name="connsiteX1" fmla="*/ 187960 w 3759200"/>
              <a:gd name="connsiteY1" fmla="*/ 761047 h 1295400"/>
              <a:gd name="connsiteX2" fmla="*/ 602864 w 3759200"/>
              <a:gd name="connsiteY2" fmla="*/ 1046485 h 1295400"/>
              <a:gd name="connsiteX3" fmla="*/ 506447 w 3759200"/>
              <a:gd name="connsiteY3" fmla="*/ 1057910 h 1295400"/>
              <a:gd name="connsiteX4" fmla="*/ 1433891 w 3759200"/>
              <a:gd name="connsiteY4" fmla="*/ 1172157 h 1295400"/>
              <a:gd name="connsiteX5" fmla="*/ 1375762 w 3759200"/>
              <a:gd name="connsiteY5" fmla="*/ 1119981 h 1295400"/>
              <a:gd name="connsiteX6" fmla="*/ 2508482 w 3759200"/>
              <a:gd name="connsiteY6" fmla="*/ 1042047 h 1295400"/>
              <a:gd name="connsiteX7" fmla="*/ 2485248 w 3759200"/>
              <a:gd name="connsiteY7" fmla="*/ 1099290 h 1295400"/>
              <a:gd name="connsiteX8" fmla="*/ 2969855 w 3759200"/>
              <a:gd name="connsiteY8" fmla="*/ 688301 h 1295400"/>
              <a:gd name="connsiteX9" fmla="*/ 3252752 w 3759200"/>
              <a:gd name="connsiteY9" fmla="*/ 902282 h 1295400"/>
              <a:gd name="connsiteX10" fmla="*/ 3637200 w 3759200"/>
              <a:gd name="connsiteY10" fmla="*/ 460406 h 1295400"/>
              <a:gd name="connsiteX11" fmla="*/ 3511197 w 3759200"/>
              <a:gd name="connsiteY11" fmla="*/ 540649 h 1295400"/>
              <a:gd name="connsiteX12" fmla="*/ 3334897 w 3759200"/>
              <a:gd name="connsiteY12" fmla="*/ 162704 h 1295400"/>
              <a:gd name="connsiteX13" fmla="*/ 3341511 w 3759200"/>
              <a:gd name="connsiteY13" fmla="*/ 200607 h 1295400"/>
              <a:gd name="connsiteX14" fmla="*/ 2530324 w 3759200"/>
              <a:gd name="connsiteY14" fmla="*/ 118505 h 1295400"/>
              <a:gd name="connsiteX15" fmla="*/ 2594892 w 3759200"/>
              <a:gd name="connsiteY15" fmla="*/ 70167 h 1295400"/>
              <a:gd name="connsiteX16" fmla="*/ 1926677 w 3759200"/>
              <a:gd name="connsiteY16" fmla="*/ 141534 h 1295400"/>
              <a:gd name="connsiteX17" fmla="*/ 1957916 w 3759200"/>
              <a:gd name="connsiteY17" fmla="*/ 99853 h 1295400"/>
              <a:gd name="connsiteX18" fmla="*/ 1218259 w 3759200"/>
              <a:gd name="connsiteY18" fmla="*/ 155687 h 1295400"/>
              <a:gd name="connsiteX19" fmla="*/ 1331383 w 3759200"/>
              <a:gd name="connsiteY19" fmla="*/ 196109 h 1295400"/>
              <a:gd name="connsiteX20" fmla="*/ 359125 w 3759200"/>
              <a:gd name="connsiteY20" fmla="*/ 473450 h 1295400"/>
              <a:gd name="connsiteX21" fmla="*/ 339372 w 3759200"/>
              <a:gd name="connsiteY21" fmla="*/ 430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9200" h="1295400" fill="none" extrusionOk="0">
                <a:moveTo>
                  <a:pt x="339372" y="430900"/>
                </a:moveTo>
                <a:cubicBezTo>
                  <a:pt x="305009" y="326331"/>
                  <a:pt x="381718" y="269359"/>
                  <a:pt x="489305" y="207114"/>
                </a:cubicBezTo>
                <a:cubicBezTo>
                  <a:pt x="680272" y="67188"/>
                  <a:pt x="986407" y="38494"/>
                  <a:pt x="1218694" y="155987"/>
                </a:cubicBezTo>
                <a:cubicBezTo>
                  <a:pt x="1409018" y="-26063"/>
                  <a:pt x="1776759" y="44360"/>
                  <a:pt x="1954087" y="102912"/>
                </a:cubicBezTo>
                <a:cubicBezTo>
                  <a:pt x="2008668" y="53416"/>
                  <a:pt x="2116971" y="30606"/>
                  <a:pt x="2240639" y="5997"/>
                </a:cubicBezTo>
                <a:cubicBezTo>
                  <a:pt x="2401383" y="-5058"/>
                  <a:pt x="2510751" y="25742"/>
                  <a:pt x="2596023" y="74395"/>
                </a:cubicBezTo>
                <a:cubicBezTo>
                  <a:pt x="2698048" y="-4113"/>
                  <a:pt x="2903047" y="30715"/>
                  <a:pt x="3085937" y="20690"/>
                </a:cubicBezTo>
                <a:cubicBezTo>
                  <a:pt x="3227717" y="44080"/>
                  <a:pt x="3321586" y="113460"/>
                  <a:pt x="3334375" y="167202"/>
                </a:cubicBezTo>
                <a:cubicBezTo>
                  <a:pt x="3472905" y="196294"/>
                  <a:pt x="3600131" y="246342"/>
                  <a:pt x="3653211" y="309396"/>
                </a:cubicBezTo>
                <a:cubicBezTo>
                  <a:pt x="3694449" y="357189"/>
                  <a:pt x="3680083" y="403545"/>
                  <a:pt x="3638940" y="463585"/>
                </a:cubicBezTo>
                <a:cubicBezTo>
                  <a:pt x="3741088" y="532263"/>
                  <a:pt x="3780893" y="610150"/>
                  <a:pt x="3743188" y="699336"/>
                </a:cubicBezTo>
                <a:cubicBezTo>
                  <a:pt x="3639380" y="820314"/>
                  <a:pt x="3520055" y="905079"/>
                  <a:pt x="3254840" y="905700"/>
                </a:cubicBezTo>
                <a:cubicBezTo>
                  <a:pt x="3260991" y="961450"/>
                  <a:pt x="3180475" y="1058644"/>
                  <a:pt x="3080020" y="1082528"/>
                </a:cubicBezTo>
                <a:cubicBezTo>
                  <a:pt x="2934001" y="1134508"/>
                  <a:pt x="2688561" y="1160112"/>
                  <a:pt x="2484813" y="1103938"/>
                </a:cubicBezTo>
                <a:cubicBezTo>
                  <a:pt x="2425416" y="1215334"/>
                  <a:pt x="2256943" y="1320047"/>
                  <a:pt x="2059467" y="1292581"/>
                </a:cubicBezTo>
                <a:cubicBezTo>
                  <a:pt x="1816490" y="1314125"/>
                  <a:pt x="1522019" y="1263668"/>
                  <a:pt x="1434065" y="1177434"/>
                </a:cubicBezTo>
                <a:cubicBezTo>
                  <a:pt x="1121554" y="1212721"/>
                  <a:pt x="706321" y="1191984"/>
                  <a:pt x="505055" y="1063667"/>
                </a:cubicBezTo>
                <a:cubicBezTo>
                  <a:pt x="315871" y="1045477"/>
                  <a:pt x="139047" y="1020585"/>
                  <a:pt x="96590" y="937065"/>
                </a:cubicBezTo>
                <a:cubicBezTo>
                  <a:pt x="54099" y="870422"/>
                  <a:pt x="93103" y="798437"/>
                  <a:pt x="183870" y="766175"/>
                </a:cubicBezTo>
                <a:cubicBezTo>
                  <a:pt x="50828" y="747543"/>
                  <a:pt x="-5979" y="644828"/>
                  <a:pt x="-436" y="590846"/>
                </a:cubicBezTo>
                <a:cubicBezTo>
                  <a:pt x="49003" y="522510"/>
                  <a:pt x="161220" y="440309"/>
                  <a:pt x="336152" y="435008"/>
                </a:cubicBezTo>
                <a:cubicBezTo>
                  <a:pt x="337470" y="433939"/>
                  <a:pt x="338648" y="432029"/>
                  <a:pt x="339372" y="430900"/>
                </a:cubicBezTo>
                <a:close/>
              </a:path>
              <a:path w="3759200" h="1295400" fill="none" extrusionOk="0">
                <a:moveTo>
                  <a:pt x="4523340" y="911223"/>
                </a:moveTo>
                <a:cubicBezTo>
                  <a:pt x="4521359" y="930666"/>
                  <a:pt x="4510105" y="944086"/>
                  <a:pt x="4487357" y="947206"/>
                </a:cubicBezTo>
                <a:cubicBezTo>
                  <a:pt x="4467383" y="942226"/>
                  <a:pt x="4449978" y="929962"/>
                  <a:pt x="4451374" y="911223"/>
                </a:cubicBezTo>
                <a:cubicBezTo>
                  <a:pt x="4445693" y="890866"/>
                  <a:pt x="4469892" y="876804"/>
                  <a:pt x="4487357" y="875240"/>
                </a:cubicBezTo>
                <a:cubicBezTo>
                  <a:pt x="4505857" y="874334"/>
                  <a:pt x="4521797" y="890021"/>
                  <a:pt x="4523340" y="911223"/>
                </a:cubicBezTo>
                <a:close/>
              </a:path>
              <a:path w="3759200" h="1295400" fill="none" extrusionOk="0">
                <a:moveTo>
                  <a:pt x="4315154" y="886549"/>
                </a:moveTo>
                <a:cubicBezTo>
                  <a:pt x="4315590" y="924934"/>
                  <a:pt x="4279782" y="963757"/>
                  <a:pt x="4243187" y="958516"/>
                </a:cubicBezTo>
                <a:cubicBezTo>
                  <a:pt x="4201234" y="958399"/>
                  <a:pt x="4167447" y="917235"/>
                  <a:pt x="4171220" y="886549"/>
                </a:cubicBezTo>
                <a:cubicBezTo>
                  <a:pt x="4169484" y="840248"/>
                  <a:pt x="4199076" y="813360"/>
                  <a:pt x="4243187" y="814582"/>
                </a:cubicBezTo>
                <a:cubicBezTo>
                  <a:pt x="4285640" y="809029"/>
                  <a:pt x="4319193" y="839633"/>
                  <a:pt x="4315154" y="886549"/>
                </a:cubicBezTo>
                <a:close/>
              </a:path>
              <a:path w="3759200" h="1295400" fill="none" extrusionOk="0">
                <a:moveTo>
                  <a:pt x="4035365" y="854639"/>
                </a:moveTo>
                <a:cubicBezTo>
                  <a:pt x="4020078" y="917726"/>
                  <a:pt x="3988680" y="960355"/>
                  <a:pt x="3927415" y="962589"/>
                </a:cubicBezTo>
                <a:cubicBezTo>
                  <a:pt x="3866497" y="954326"/>
                  <a:pt x="3816685" y="909932"/>
                  <a:pt x="3819465" y="854639"/>
                </a:cubicBezTo>
                <a:cubicBezTo>
                  <a:pt x="3825954" y="799280"/>
                  <a:pt x="3860457" y="741241"/>
                  <a:pt x="3927415" y="746689"/>
                </a:cubicBezTo>
                <a:cubicBezTo>
                  <a:pt x="3986657" y="750001"/>
                  <a:pt x="4036476" y="795855"/>
                  <a:pt x="4035365" y="854639"/>
                </a:cubicBezTo>
                <a:close/>
              </a:path>
              <a:path w="3759200" h="1295400" fill="none" extrusionOk="0">
                <a:moveTo>
                  <a:pt x="408377" y="784946"/>
                </a:moveTo>
                <a:cubicBezTo>
                  <a:pt x="326765" y="786544"/>
                  <a:pt x="258797" y="776942"/>
                  <a:pt x="187960" y="761047"/>
                </a:cubicBezTo>
                <a:moveTo>
                  <a:pt x="602864" y="1046485"/>
                </a:moveTo>
                <a:cubicBezTo>
                  <a:pt x="573127" y="1050244"/>
                  <a:pt x="541845" y="1054226"/>
                  <a:pt x="506447" y="1057910"/>
                </a:cubicBezTo>
                <a:moveTo>
                  <a:pt x="1433891" y="1172157"/>
                </a:moveTo>
                <a:cubicBezTo>
                  <a:pt x="1415512" y="1153686"/>
                  <a:pt x="1390720" y="1140826"/>
                  <a:pt x="1375762" y="1119981"/>
                </a:cubicBezTo>
                <a:moveTo>
                  <a:pt x="2508482" y="1042047"/>
                </a:moveTo>
                <a:cubicBezTo>
                  <a:pt x="2504725" y="1056501"/>
                  <a:pt x="2502540" y="1079169"/>
                  <a:pt x="2485248" y="1099290"/>
                </a:cubicBezTo>
                <a:moveTo>
                  <a:pt x="2969855" y="688301"/>
                </a:moveTo>
                <a:cubicBezTo>
                  <a:pt x="3153216" y="721481"/>
                  <a:pt x="3273890" y="802412"/>
                  <a:pt x="3252752" y="902282"/>
                </a:cubicBezTo>
                <a:moveTo>
                  <a:pt x="3637200" y="460406"/>
                </a:moveTo>
                <a:cubicBezTo>
                  <a:pt x="3604426" y="499750"/>
                  <a:pt x="3567735" y="514260"/>
                  <a:pt x="3511197" y="540649"/>
                </a:cubicBezTo>
                <a:moveTo>
                  <a:pt x="3334897" y="162704"/>
                </a:moveTo>
                <a:cubicBezTo>
                  <a:pt x="3340023" y="175645"/>
                  <a:pt x="3342003" y="186894"/>
                  <a:pt x="3341511" y="200607"/>
                </a:cubicBezTo>
                <a:moveTo>
                  <a:pt x="2530324" y="118505"/>
                </a:moveTo>
                <a:cubicBezTo>
                  <a:pt x="2540303" y="100019"/>
                  <a:pt x="2568927" y="86534"/>
                  <a:pt x="2594892" y="70167"/>
                </a:cubicBezTo>
                <a:moveTo>
                  <a:pt x="1926677" y="141534"/>
                </a:moveTo>
                <a:cubicBezTo>
                  <a:pt x="1933294" y="128034"/>
                  <a:pt x="1947881" y="113472"/>
                  <a:pt x="1957916" y="99853"/>
                </a:cubicBezTo>
                <a:moveTo>
                  <a:pt x="1218259" y="155687"/>
                </a:moveTo>
                <a:cubicBezTo>
                  <a:pt x="1255763" y="166575"/>
                  <a:pt x="1292426" y="180721"/>
                  <a:pt x="1331383" y="196109"/>
                </a:cubicBezTo>
                <a:moveTo>
                  <a:pt x="359125" y="473450"/>
                </a:moveTo>
                <a:cubicBezTo>
                  <a:pt x="347828" y="462846"/>
                  <a:pt x="343874" y="447989"/>
                  <a:pt x="339372" y="430900"/>
                </a:cubicBezTo>
              </a:path>
              <a:path w="3759200" h="1295400" stroke="0" extrusionOk="0">
                <a:moveTo>
                  <a:pt x="339372" y="430900"/>
                </a:moveTo>
                <a:cubicBezTo>
                  <a:pt x="338705" y="359634"/>
                  <a:pt x="376097" y="268869"/>
                  <a:pt x="489305" y="207114"/>
                </a:cubicBezTo>
                <a:cubicBezTo>
                  <a:pt x="646473" y="122437"/>
                  <a:pt x="967261" y="78663"/>
                  <a:pt x="1218694" y="155987"/>
                </a:cubicBezTo>
                <a:cubicBezTo>
                  <a:pt x="1317012" y="-10965"/>
                  <a:pt x="1789963" y="-7395"/>
                  <a:pt x="1954087" y="102912"/>
                </a:cubicBezTo>
                <a:cubicBezTo>
                  <a:pt x="2025368" y="58771"/>
                  <a:pt x="2103804" y="-5648"/>
                  <a:pt x="2240639" y="5997"/>
                </a:cubicBezTo>
                <a:cubicBezTo>
                  <a:pt x="2353765" y="-20299"/>
                  <a:pt x="2511087" y="5785"/>
                  <a:pt x="2596023" y="74395"/>
                </a:cubicBezTo>
                <a:cubicBezTo>
                  <a:pt x="2723292" y="17587"/>
                  <a:pt x="2899598" y="-11584"/>
                  <a:pt x="3085937" y="20690"/>
                </a:cubicBezTo>
                <a:cubicBezTo>
                  <a:pt x="3213719" y="55859"/>
                  <a:pt x="3305507" y="105428"/>
                  <a:pt x="3334375" y="167202"/>
                </a:cubicBezTo>
                <a:cubicBezTo>
                  <a:pt x="3480431" y="164452"/>
                  <a:pt x="3599233" y="238312"/>
                  <a:pt x="3653211" y="309396"/>
                </a:cubicBezTo>
                <a:cubicBezTo>
                  <a:pt x="3689249" y="353861"/>
                  <a:pt x="3687817" y="415429"/>
                  <a:pt x="3638940" y="463585"/>
                </a:cubicBezTo>
                <a:cubicBezTo>
                  <a:pt x="3760516" y="516291"/>
                  <a:pt x="3789671" y="624993"/>
                  <a:pt x="3743188" y="699336"/>
                </a:cubicBezTo>
                <a:cubicBezTo>
                  <a:pt x="3636787" y="784104"/>
                  <a:pt x="3465951" y="881022"/>
                  <a:pt x="3254840" y="905700"/>
                </a:cubicBezTo>
                <a:cubicBezTo>
                  <a:pt x="3257664" y="978688"/>
                  <a:pt x="3202806" y="1020760"/>
                  <a:pt x="3080020" y="1082528"/>
                </a:cubicBezTo>
                <a:cubicBezTo>
                  <a:pt x="2886583" y="1122113"/>
                  <a:pt x="2651472" y="1178545"/>
                  <a:pt x="2484813" y="1103938"/>
                </a:cubicBezTo>
                <a:cubicBezTo>
                  <a:pt x="2414536" y="1219005"/>
                  <a:pt x="2215091" y="1269740"/>
                  <a:pt x="2059467" y="1292581"/>
                </a:cubicBezTo>
                <a:cubicBezTo>
                  <a:pt x="1822356" y="1342957"/>
                  <a:pt x="1550918" y="1293485"/>
                  <a:pt x="1434065" y="1177434"/>
                </a:cubicBezTo>
                <a:cubicBezTo>
                  <a:pt x="1079803" y="1255759"/>
                  <a:pt x="710913" y="1193424"/>
                  <a:pt x="505055" y="1063667"/>
                </a:cubicBezTo>
                <a:cubicBezTo>
                  <a:pt x="321462" y="1071341"/>
                  <a:pt x="156595" y="1024617"/>
                  <a:pt x="96590" y="937065"/>
                </a:cubicBezTo>
                <a:cubicBezTo>
                  <a:pt x="59902" y="875082"/>
                  <a:pt x="99219" y="814424"/>
                  <a:pt x="183870" y="766175"/>
                </a:cubicBezTo>
                <a:cubicBezTo>
                  <a:pt x="61400" y="746451"/>
                  <a:pt x="1926" y="666113"/>
                  <a:pt x="-436" y="590846"/>
                </a:cubicBezTo>
                <a:cubicBezTo>
                  <a:pt x="-13975" y="516727"/>
                  <a:pt x="193747" y="421161"/>
                  <a:pt x="336152" y="435008"/>
                </a:cubicBezTo>
                <a:cubicBezTo>
                  <a:pt x="337292" y="433674"/>
                  <a:pt x="338410" y="432462"/>
                  <a:pt x="339372" y="430900"/>
                </a:cubicBezTo>
                <a:close/>
              </a:path>
              <a:path w="3759200" h="1295400" stroke="0" extrusionOk="0">
                <a:moveTo>
                  <a:pt x="4523340" y="911223"/>
                </a:moveTo>
                <a:cubicBezTo>
                  <a:pt x="4524199" y="927143"/>
                  <a:pt x="4506280" y="947451"/>
                  <a:pt x="4487357" y="947206"/>
                </a:cubicBezTo>
                <a:cubicBezTo>
                  <a:pt x="4468159" y="941566"/>
                  <a:pt x="4448220" y="930131"/>
                  <a:pt x="4451374" y="911223"/>
                </a:cubicBezTo>
                <a:cubicBezTo>
                  <a:pt x="4452298" y="891197"/>
                  <a:pt x="4466840" y="875358"/>
                  <a:pt x="4487357" y="875240"/>
                </a:cubicBezTo>
                <a:cubicBezTo>
                  <a:pt x="4507004" y="874216"/>
                  <a:pt x="4522857" y="891385"/>
                  <a:pt x="4523340" y="911223"/>
                </a:cubicBezTo>
                <a:close/>
              </a:path>
              <a:path w="3759200" h="1295400" stroke="0" extrusionOk="0">
                <a:moveTo>
                  <a:pt x="4315154" y="886549"/>
                </a:moveTo>
                <a:cubicBezTo>
                  <a:pt x="4317615" y="925068"/>
                  <a:pt x="4274183" y="962125"/>
                  <a:pt x="4243187" y="958516"/>
                </a:cubicBezTo>
                <a:cubicBezTo>
                  <a:pt x="4199036" y="957947"/>
                  <a:pt x="4169363" y="926420"/>
                  <a:pt x="4171220" y="886549"/>
                </a:cubicBezTo>
                <a:cubicBezTo>
                  <a:pt x="4170192" y="844640"/>
                  <a:pt x="4206002" y="815067"/>
                  <a:pt x="4243187" y="814582"/>
                </a:cubicBezTo>
                <a:cubicBezTo>
                  <a:pt x="4285361" y="814169"/>
                  <a:pt x="4305003" y="847472"/>
                  <a:pt x="4315154" y="886549"/>
                </a:cubicBezTo>
                <a:close/>
              </a:path>
              <a:path w="3759200" h="1295400" stroke="0" extrusionOk="0">
                <a:moveTo>
                  <a:pt x="4035365" y="854639"/>
                </a:moveTo>
                <a:cubicBezTo>
                  <a:pt x="4052115" y="918923"/>
                  <a:pt x="3996876" y="966921"/>
                  <a:pt x="3927415" y="962589"/>
                </a:cubicBezTo>
                <a:cubicBezTo>
                  <a:pt x="3876443" y="958810"/>
                  <a:pt x="3811473" y="920137"/>
                  <a:pt x="3819465" y="854639"/>
                </a:cubicBezTo>
                <a:cubicBezTo>
                  <a:pt x="3812496" y="809818"/>
                  <a:pt x="3865372" y="749967"/>
                  <a:pt x="3927415" y="746689"/>
                </a:cubicBezTo>
                <a:cubicBezTo>
                  <a:pt x="3991135" y="749728"/>
                  <a:pt x="4040330" y="795658"/>
                  <a:pt x="4035365" y="854639"/>
                </a:cubicBezTo>
                <a:close/>
              </a:path>
              <a:path w="3759200" h="1295400" fill="none" stroke="0" extrusionOk="0">
                <a:moveTo>
                  <a:pt x="408377" y="784946"/>
                </a:moveTo>
                <a:cubicBezTo>
                  <a:pt x="330579" y="779290"/>
                  <a:pt x="264257" y="763428"/>
                  <a:pt x="187960" y="761047"/>
                </a:cubicBezTo>
                <a:moveTo>
                  <a:pt x="602864" y="1046485"/>
                </a:moveTo>
                <a:cubicBezTo>
                  <a:pt x="571696" y="1051501"/>
                  <a:pt x="541096" y="1058314"/>
                  <a:pt x="506447" y="1057910"/>
                </a:cubicBezTo>
                <a:moveTo>
                  <a:pt x="1433891" y="1172157"/>
                </a:moveTo>
                <a:cubicBezTo>
                  <a:pt x="1407319" y="1150037"/>
                  <a:pt x="1387462" y="1139606"/>
                  <a:pt x="1375762" y="1119981"/>
                </a:cubicBezTo>
                <a:moveTo>
                  <a:pt x="2508482" y="1042047"/>
                </a:moveTo>
                <a:cubicBezTo>
                  <a:pt x="2504409" y="1060418"/>
                  <a:pt x="2492911" y="1083786"/>
                  <a:pt x="2485248" y="1099290"/>
                </a:cubicBezTo>
                <a:moveTo>
                  <a:pt x="2969855" y="688301"/>
                </a:moveTo>
                <a:cubicBezTo>
                  <a:pt x="3151850" y="748097"/>
                  <a:pt x="3268406" y="799429"/>
                  <a:pt x="3252752" y="902282"/>
                </a:cubicBezTo>
                <a:moveTo>
                  <a:pt x="3637200" y="460406"/>
                </a:moveTo>
                <a:cubicBezTo>
                  <a:pt x="3602227" y="480675"/>
                  <a:pt x="3556229" y="519990"/>
                  <a:pt x="3511197" y="540649"/>
                </a:cubicBezTo>
                <a:moveTo>
                  <a:pt x="3334897" y="162704"/>
                </a:moveTo>
                <a:cubicBezTo>
                  <a:pt x="3341167" y="174212"/>
                  <a:pt x="3341683" y="188071"/>
                  <a:pt x="3341511" y="200607"/>
                </a:cubicBezTo>
                <a:moveTo>
                  <a:pt x="2530324" y="118505"/>
                </a:moveTo>
                <a:cubicBezTo>
                  <a:pt x="2552716" y="96816"/>
                  <a:pt x="2567564" y="92217"/>
                  <a:pt x="2594892" y="70167"/>
                </a:cubicBezTo>
                <a:moveTo>
                  <a:pt x="1926677" y="141534"/>
                </a:moveTo>
                <a:cubicBezTo>
                  <a:pt x="1934956" y="126681"/>
                  <a:pt x="1947725" y="114071"/>
                  <a:pt x="1957916" y="99853"/>
                </a:cubicBezTo>
                <a:moveTo>
                  <a:pt x="1218259" y="155687"/>
                </a:moveTo>
                <a:cubicBezTo>
                  <a:pt x="1260028" y="169852"/>
                  <a:pt x="1306800" y="180234"/>
                  <a:pt x="1331383" y="196109"/>
                </a:cubicBezTo>
                <a:moveTo>
                  <a:pt x="359125" y="473450"/>
                </a:moveTo>
                <a:cubicBezTo>
                  <a:pt x="348774" y="457325"/>
                  <a:pt x="339823" y="445898"/>
                  <a:pt x="339372" y="430900"/>
                </a:cubicBezTo>
              </a:path>
            </a:pathLst>
          </a:custGeom>
          <a:ln w="28575">
            <a:extLst>
              <a:ext uri="{C807C97D-BFC1-408E-A445-0C87EB9F89A2}">
                <ask:lineSketchStyleProps xmlns:ask="http://schemas.microsoft.com/office/drawing/2018/sketchyshapes" sd="3999604120">
                  <a:prstGeom prst="cloudCallout">
                    <a:avLst>
                      <a:gd name="adj1" fmla="val 69370"/>
                      <a:gd name="adj2" fmla="val 20343"/>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2400" dirty="0"/>
          </a:p>
          <a:p>
            <a:pPr algn="ctr"/>
            <a:r>
              <a:rPr lang="nl-NL" sz="2400" dirty="0"/>
              <a:t>Wat bedoelt hij nou?!</a:t>
            </a:r>
          </a:p>
        </p:txBody>
      </p:sp>
    </p:spTree>
    <p:extLst>
      <p:ext uri="{BB962C8B-B14F-4D97-AF65-F5344CB8AC3E}">
        <p14:creationId xmlns:p14="http://schemas.microsoft.com/office/powerpoint/2010/main" val="369984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vind rekenen leuk.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Wiskunde silhouet">
            <a:extLst>
              <a:ext uri="{FF2B5EF4-FFF2-40B4-BE49-F238E27FC236}">
                <a16:creationId xmlns:a16="http://schemas.microsoft.com/office/drawing/2014/main" id="{3936C127-8BB9-08BE-B76A-2D65D9A4DB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789052" y="1871155"/>
            <a:ext cx="3726212" cy="3726212"/>
          </a:xfrm>
          <a:prstGeom prst="rect">
            <a:avLst/>
          </a:prstGeom>
        </p:spPr>
      </p:pic>
    </p:spTree>
    <p:extLst>
      <p:ext uri="{BB962C8B-B14F-4D97-AF65-F5344CB8AC3E}">
        <p14:creationId xmlns:p14="http://schemas.microsoft.com/office/powerpoint/2010/main" val="120432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Twee borden met taco's">
            <a:extLst>
              <a:ext uri="{FF2B5EF4-FFF2-40B4-BE49-F238E27FC236}">
                <a16:creationId xmlns:a16="http://schemas.microsoft.com/office/drawing/2014/main" id="{D4C30A46-CE68-2EE1-B568-B5E937AC6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2000" y="2225645"/>
            <a:ext cx="3780000" cy="2520000"/>
          </a:xfrm>
          <a:prstGeom prst="rect">
            <a:avLst/>
          </a:prstGeom>
        </p:spPr>
      </p:pic>
      <p:pic>
        <p:nvPicPr>
          <p:cNvPr id="14" name="Afbeelding 13" descr="Vrouw die groenten koopt in de supermarkt">
            <a:extLst>
              <a:ext uri="{FF2B5EF4-FFF2-40B4-BE49-F238E27FC236}">
                <a16:creationId xmlns:a16="http://schemas.microsoft.com/office/drawing/2014/main" id="{5042D78D-AF4D-C812-DD05-10D123DF7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303" y="2225645"/>
            <a:ext cx="3780000" cy="2520000"/>
          </a:xfrm>
          <a:prstGeom prst="rect">
            <a:avLst/>
          </a:prstGeom>
        </p:spPr>
      </p:pic>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een verhaal in de goede volgorde te vertellen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656494"/>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5" name="Graphic 14" descr="Willekeurige volgorde silhouet">
            <a:extLst>
              <a:ext uri="{FF2B5EF4-FFF2-40B4-BE49-F238E27FC236}">
                <a16:creationId xmlns:a16="http://schemas.microsoft.com/office/drawing/2014/main" id="{ABD573BA-62ED-68C8-2F10-9F376B61B46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050" y="938641"/>
            <a:ext cx="11422402" cy="4739165"/>
          </a:xfrm>
          <a:prstGeom prst="rect">
            <a:avLst/>
          </a:prstGeom>
        </p:spPr>
      </p:pic>
      <p:pic>
        <p:nvPicPr>
          <p:cNvPr id="17" name="Afbeelding 16" descr="Oude vrouw in de keuken">
            <a:extLst>
              <a:ext uri="{FF2B5EF4-FFF2-40B4-BE49-F238E27FC236}">
                <a16:creationId xmlns:a16="http://schemas.microsoft.com/office/drawing/2014/main" id="{8910614F-55A7-0486-2FC8-4691AE9BC6C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41056" y="2248912"/>
            <a:ext cx="3924274" cy="2520000"/>
          </a:xfrm>
          <a:prstGeom prst="rect">
            <a:avLst/>
          </a:prstGeom>
        </p:spPr>
      </p:pic>
    </p:spTree>
    <p:extLst>
      <p:ext uri="{BB962C8B-B14F-4D97-AF65-F5344CB8AC3E}">
        <p14:creationId xmlns:p14="http://schemas.microsoft.com/office/powerpoint/2010/main" val="41105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222015"/>
            <a:ext cx="10515600" cy="1325563"/>
          </a:xfrm>
        </p:spPr>
        <p:txBody>
          <a:bodyPr>
            <a:normAutofit/>
          </a:bodyPr>
          <a:lstStyle/>
          <a:p>
            <a:pPr algn="ctr">
              <a:lnSpc>
                <a:spcPct val="110000"/>
              </a:lnSpc>
            </a:pPr>
            <a:r>
              <a:rPr lang="nl-NL" sz="3000" b="1" i="0" dirty="0"/>
              <a:t>Ik heb moeite om een vraag te stellen aan iemand die ik 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 steekt hand op in klaslokaal">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494" y="1792183"/>
            <a:ext cx="5578105" cy="3718737"/>
          </a:xfrm>
          <a:prstGeom prst="rect">
            <a:avLst/>
          </a:prstGeom>
        </p:spPr>
      </p:pic>
    </p:spTree>
    <p:extLst>
      <p:ext uri="{BB962C8B-B14F-4D97-AF65-F5344CB8AC3E}">
        <p14:creationId xmlns:p14="http://schemas.microsoft.com/office/powerpoint/2010/main" val="106451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hou van grapjes maken.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Twee jonge vrouwen lachen bui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842983"/>
            <a:ext cx="5221293" cy="3718737"/>
          </a:xfrm>
          <a:prstGeom prst="rect">
            <a:avLst/>
          </a:prstGeom>
        </p:spPr>
      </p:pic>
    </p:spTree>
    <p:extLst>
      <p:ext uri="{BB962C8B-B14F-4D97-AF65-F5344CB8AC3E}">
        <p14:creationId xmlns:p14="http://schemas.microsoft.com/office/powerpoint/2010/main" val="416508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een vraag te stellen aan iemand die ik NIET 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508213"/>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Groep vrienden die pra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772" y="1792183"/>
            <a:ext cx="5577548" cy="3718737"/>
          </a:xfrm>
          <a:prstGeom prst="rect">
            <a:avLst/>
          </a:prstGeom>
        </p:spPr>
      </p:pic>
    </p:spTree>
    <p:extLst>
      <p:ext uri="{BB962C8B-B14F-4D97-AF65-F5344CB8AC3E}">
        <p14:creationId xmlns:p14="http://schemas.microsoft.com/office/powerpoint/2010/main" val="419388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gesprekken te snel gaan.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ersonen in groepstherapie">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337926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meer tijd nodig om na te denken.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 dat uit het raam kij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146563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Mijn hoofd is snel vol.</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Overspannen vrouw die thuis wer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49687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ben creatief.</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Twee jongens die een robotmodel mak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149158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3137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keren</a:t>
            </a:r>
          </a:p>
        </p:txBody>
      </p:sp>
      <p:sp>
        <p:nvSpPr>
          <p:cNvPr id="7" name="Tekstvak 6">
            <a:extLst>
              <a:ext uri="{FF2B5EF4-FFF2-40B4-BE49-F238E27FC236}">
                <a16:creationId xmlns:a16="http://schemas.microsoft.com/office/drawing/2014/main" id="{DA9F1D87-EC38-F38E-7890-59B9B31D134D}"/>
              </a:ext>
            </a:extLst>
          </p:cNvPr>
          <p:cNvSpPr txBox="1"/>
          <p:nvPr/>
        </p:nvSpPr>
        <p:spPr>
          <a:xfrm rot="20746482">
            <a:off x="9908663" y="2430228"/>
            <a:ext cx="2455113" cy="408125"/>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r>
              <a:rPr lang="nl-NL" dirty="0">
                <a:solidFill>
                  <a:prstClr val="black"/>
                </a:solidFill>
                <a:latin typeface="Mangal Pro"/>
              </a:rPr>
              <a:t>Mijn kwaliteiten</a:t>
            </a:r>
            <a:endParaRPr kumimoji="0" lang="nl-NL" b="0" i="0" u="none" strike="noStrike" kern="1200" cap="none" spc="0" normalizeH="0" baseline="0" noProof="0" dirty="0">
              <a:ln>
                <a:noFill/>
              </a:ln>
              <a:solidFill>
                <a:prstClr val="black"/>
              </a:solidFill>
              <a:effectLst/>
              <a:uLnTx/>
              <a:uFillTx/>
              <a:latin typeface="Mangal Pro"/>
            </a:endParaRPr>
          </a:p>
        </p:txBody>
      </p:sp>
      <p:pic>
        <p:nvPicPr>
          <p:cNvPr id="4" name="Afbeelding 3" descr="Mannelijke student met duimen omhoog, glimlachend">
            <a:extLst>
              <a:ext uri="{FF2B5EF4-FFF2-40B4-BE49-F238E27FC236}">
                <a16:creationId xmlns:a16="http://schemas.microsoft.com/office/drawing/2014/main" id="{73004F3A-5A09-5E72-273A-4AC5037AD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1578" y="2992476"/>
            <a:ext cx="1354596" cy="3865524"/>
          </a:xfrm>
          <a:prstGeom prst="rect">
            <a:avLst/>
          </a:prstGeom>
        </p:spPr>
      </p:pic>
      <p:pic>
        <p:nvPicPr>
          <p:cNvPr id="10" name="Afbeelding 9" descr="Mannelijke student duimen omlaag">
            <a:extLst>
              <a:ext uri="{FF2B5EF4-FFF2-40B4-BE49-F238E27FC236}">
                <a16:creationId xmlns:a16="http://schemas.microsoft.com/office/drawing/2014/main" id="{16B32E49-6C65-EA6E-C8BB-D2C8CAA07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7851" y="2992476"/>
            <a:ext cx="1761386" cy="3864800"/>
          </a:xfrm>
          <a:prstGeom prst="rect">
            <a:avLst/>
          </a:prstGeom>
        </p:spPr>
      </p:pic>
      <p:sp>
        <p:nvSpPr>
          <p:cNvPr id="12" name="Tekstvak 11">
            <a:extLst>
              <a:ext uri="{FF2B5EF4-FFF2-40B4-BE49-F238E27FC236}">
                <a16:creationId xmlns:a16="http://schemas.microsoft.com/office/drawing/2014/main" id="{1B8D9D3A-A033-B1AF-5B29-7FA933F35166}"/>
              </a:ext>
            </a:extLst>
          </p:cNvPr>
          <p:cNvSpPr txBox="1"/>
          <p:nvPr/>
        </p:nvSpPr>
        <p:spPr>
          <a:xfrm rot="20746482">
            <a:off x="-7367" y="2514567"/>
            <a:ext cx="2171850" cy="653769"/>
          </a:xfrm>
          <a:prstGeom prst="rect">
            <a:avLst/>
          </a:prstGeom>
          <a:noFill/>
        </p:spPr>
        <p:txBody>
          <a:bodyPr wrap="square">
            <a:spAutoFit/>
          </a:bodyPr>
          <a:lstStyle/>
          <a:p>
            <a:pPr marR="0" lvl="0" algn="ctr" defTabSz="914400" rtl="0" eaLnBrk="1" fontAlgn="auto" latinLnBrk="0" hangingPunct="1">
              <a:lnSpc>
                <a:spcPct val="114000"/>
              </a:lnSpc>
              <a:spcBef>
                <a:spcPts val="0"/>
              </a:spcBef>
              <a:spcAft>
                <a:spcPts val="0"/>
              </a:spcAft>
              <a:buClrTx/>
              <a:buSzTx/>
              <a:tabLst/>
              <a:defRPr/>
            </a:pPr>
            <a:r>
              <a:rPr lang="nl-NL" sz="1600" dirty="0">
                <a:solidFill>
                  <a:prstClr val="black"/>
                </a:solidFill>
                <a:latin typeface="Mangal Pro"/>
              </a:rPr>
              <a:t>Dingen die ik </a:t>
            </a:r>
          </a:p>
          <a:p>
            <a:pPr marR="0" lvl="0" algn="ctr" defTabSz="914400" rtl="0" eaLnBrk="1" fontAlgn="auto" latinLnBrk="0" hangingPunct="1">
              <a:lnSpc>
                <a:spcPct val="114000"/>
              </a:lnSpc>
              <a:spcBef>
                <a:spcPts val="0"/>
              </a:spcBef>
              <a:spcAft>
                <a:spcPts val="0"/>
              </a:spcAft>
              <a:buClrTx/>
              <a:buSzTx/>
              <a:tabLst/>
              <a:defRPr/>
            </a:pPr>
            <a:r>
              <a:rPr lang="nl-NL" sz="1600" dirty="0">
                <a:solidFill>
                  <a:prstClr val="black"/>
                </a:solidFill>
                <a:latin typeface="Mangal Pro"/>
              </a:rPr>
              <a:t>niet fijn vind</a:t>
            </a:r>
            <a:endParaRPr kumimoji="0" lang="nl-NL" sz="1600" b="0" i="0" u="none" strike="noStrike" kern="1200" cap="none" spc="0" normalizeH="0" baseline="0" noProof="0" dirty="0">
              <a:ln>
                <a:noFill/>
              </a:ln>
              <a:solidFill>
                <a:prstClr val="black"/>
              </a:solidFill>
              <a:effectLst/>
              <a:uLnTx/>
              <a:uFillTx/>
              <a:latin typeface="Mangal Pro"/>
            </a:endParaRPr>
          </a:p>
        </p:txBody>
      </p:sp>
      <p:sp>
        <p:nvSpPr>
          <p:cNvPr id="14" name="Tekstvak 13">
            <a:extLst>
              <a:ext uri="{FF2B5EF4-FFF2-40B4-BE49-F238E27FC236}">
                <a16:creationId xmlns:a16="http://schemas.microsoft.com/office/drawing/2014/main" id="{27A370B2-2458-D9D8-5406-74B97ADA1B17}"/>
              </a:ext>
            </a:extLst>
          </p:cNvPr>
          <p:cNvSpPr txBox="1"/>
          <p:nvPr/>
        </p:nvSpPr>
        <p:spPr>
          <a:xfrm rot="330739">
            <a:off x="3045040" y="2492318"/>
            <a:ext cx="1935792" cy="408125"/>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r>
              <a:rPr lang="nl-NL" dirty="0">
                <a:solidFill>
                  <a:prstClr val="black"/>
                </a:solidFill>
                <a:latin typeface="Mangal Pro"/>
              </a:rPr>
              <a:t>Mijn valkuil</a:t>
            </a:r>
            <a:endParaRPr kumimoji="0" lang="nl-NL" b="0" i="0" u="none" strike="noStrike" kern="1200" cap="none" spc="0" normalizeH="0" baseline="0" noProof="0" dirty="0">
              <a:ln>
                <a:noFill/>
              </a:ln>
              <a:solidFill>
                <a:prstClr val="black"/>
              </a:solidFill>
              <a:effectLst/>
              <a:uLnTx/>
              <a:uFillTx/>
              <a:latin typeface="Mangal Pro"/>
            </a:endParaRPr>
          </a:p>
        </p:txBody>
      </p:sp>
      <p:sp>
        <p:nvSpPr>
          <p:cNvPr id="16" name="Tekstvak 15">
            <a:extLst>
              <a:ext uri="{FF2B5EF4-FFF2-40B4-BE49-F238E27FC236}">
                <a16:creationId xmlns:a16="http://schemas.microsoft.com/office/drawing/2014/main" id="{9318F439-9EBE-F2E4-553E-5F3EDF83D6F9}"/>
              </a:ext>
            </a:extLst>
          </p:cNvPr>
          <p:cNvSpPr txBox="1"/>
          <p:nvPr/>
        </p:nvSpPr>
        <p:spPr>
          <a:xfrm rot="20746482">
            <a:off x="5610520" y="3587868"/>
            <a:ext cx="2171850" cy="653769"/>
          </a:xfrm>
          <a:prstGeom prst="rect">
            <a:avLst/>
          </a:prstGeom>
          <a:noFill/>
        </p:spPr>
        <p:txBody>
          <a:bodyPr wrap="square">
            <a:spAutoFit/>
          </a:bodyPr>
          <a:lstStyle/>
          <a:p>
            <a:pPr marR="0" lvl="0" algn="ctr" defTabSz="914400" rtl="0" eaLnBrk="1" fontAlgn="auto" latinLnBrk="0" hangingPunct="1">
              <a:lnSpc>
                <a:spcPct val="114000"/>
              </a:lnSpc>
              <a:spcBef>
                <a:spcPts val="0"/>
              </a:spcBef>
              <a:spcAft>
                <a:spcPts val="0"/>
              </a:spcAft>
              <a:buClrTx/>
              <a:buSzTx/>
              <a:tabLst/>
              <a:defRPr/>
            </a:pPr>
            <a:r>
              <a:rPr lang="nl-NL" sz="1600" dirty="0">
                <a:solidFill>
                  <a:prstClr val="black"/>
                </a:solidFill>
                <a:latin typeface="Mangal Pro"/>
              </a:rPr>
              <a:t>Wat ik goed</a:t>
            </a:r>
          </a:p>
          <a:p>
            <a:pPr marR="0" lvl="0" algn="ctr" defTabSz="914400" rtl="0" eaLnBrk="1" fontAlgn="auto" latinLnBrk="0" hangingPunct="1">
              <a:lnSpc>
                <a:spcPct val="114000"/>
              </a:lnSpc>
              <a:spcBef>
                <a:spcPts val="0"/>
              </a:spcBef>
              <a:spcAft>
                <a:spcPts val="0"/>
              </a:spcAft>
              <a:buClrTx/>
              <a:buSzTx/>
              <a:tabLst/>
              <a:defRPr/>
            </a:pPr>
            <a:r>
              <a:rPr lang="nl-NL" sz="1600" dirty="0">
                <a:solidFill>
                  <a:prstClr val="black"/>
                </a:solidFill>
                <a:latin typeface="Mangal Pro"/>
              </a:rPr>
              <a:t>kan</a:t>
            </a:r>
            <a:endParaRPr kumimoji="0" lang="nl-NL" sz="1600" b="0" i="0" u="none" strike="noStrike" kern="1200" cap="none" spc="0" normalizeH="0" baseline="0" noProof="0" dirty="0">
              <a:ln>
                <a:noFill/>
              </a:ln>
              <a:solidFill>
                <a:prstClr val="black"/>
              </a:solidFill>
              <a:effectLst/>
              <a:uLnTx/>
              <a:uFillTx/>
              <a:latin typeface="Mangal Pro"/>
            </a:endParaRPr>
          </a:p>
        </p:txBody>
      </p:sp>
      <p:sp>
        <p:nvSpPr>
          <p:cNvPr id="18" name="Gedachtewolkje: wolk 17">
            <a:extLst>
              <a:ext uri="{FF2B5EF4-FFF2-40B4-BE49-F238E27FC236}">
                <a16:creationId xmlns:a16="http://schemas.microsoft.com/office/drawing/2014/main" id="{1D0F139A-4F70-1F73-3495-5010A7FBD2E2}"/>
              </a:ext>
            </a:extLst>
          </p:cNvPr>
          <p:cNvSpPr/>
          <p:nvPr/>
        </p:nvSpPr>
        <p:spPr>
          <a:xfrm>
            <a:off x="5819138" y="3429000"/>
            <a:ext cx="1761386" cy="821194"/>
          </a:xfrm>
          <a:prstGeom prst="cloudCallout">
            <a:avLst>
              <a:gd name="adj1" fmla="val 68143"/>
              <a:gd name="adj2" fmla="val -482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Gedachtewolkje: wolk 18">
            <a:extLst>
              <a:ext uri="{FF2B5EF4-FFF2-40B4-BE49-F238E27FC236}">
                <a16:creationId xmlns:a16="http://schemas.microsoft.com/office/drawing/2014/main" id="{45BB7623-CBEA-7A28-99CB-FA86F2CC7C1C}"/>
              </a:ext>
            </a:extLst>
          </p:cNvPr>
          <p:cNvSpPr/>
          <p:nvPr/>
        </p:nvSpPr>
        <p:spPr>
          <a:xfrm>
            <a:off x="9599767" y="2134831"/>
            <a:ext cx="2347066" cy="1080229"/>
          </a:xfrm>
          <a:prstGeom prst="cloudCallout">
            <a:avLst>
              <a:gd name="adj1" fmla="val -71802"/>
              <a:gd name="adj2" fmla="val 608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Gedachtewolkje: wolk 20">
            <a:extLst>
              <a:ext uri="{FF2B5EF4-FFF2-40B4-BE49-F238E27FC236}">
                <a16:creationId xmlns:a16="http://schemas.microsoft.com/office/drawing/2014/main" id="{8E8038F7-B37D-CAB3-6F63-0BA0FB261A84}"/>
              </a:ext>
            </a:extLst>
          </p:cNvPr>
          <p:cNvSpPr/>
          <p:nvPr/>
        </p:nvSpPr>
        <p:spPr>
          <a:xfrm>
            <a:off x="109924" y="2239009"/>
            <a:ext cx="2078606" cy="1135218"/>
          </a:xfrm>
          <a:prstGeom prst="cloudCallout">
            <a:avLst>
              <a:gd name="adj1" fmla="val 48065"/>
              <a:gd name="adj2" fmla="val 610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sp>
        <p:nvSpPr>
          <p:cNvPr id="22" name="Gedachtewolkje: wolk 21">
            <a:extLst>
              <a:ext uri="{FF2B5EF4-FFF2-40B4-BE49-F238E27FC236}">
                <a16:creationId xmlns:a16="http://schemas.microsoft.com/office/drawing/2014/main" id="{7DA958FF-13B3-8458-90D2-C43E94DCB4C5}"/>
              </a:ext>
            </a:extLst>
          </p:cNvPr>
          <p:cNvSpPr/>
          <p:nvPr/>
        </p:nvSpPr>
        <p:spPr>
          <a:xfrm>
            <a:off x="2875826" y="2195474"/>
            <a:ext cx="1968543" cy="958945"/>
          </a:xfrm>
          <a:prstGeom prst="cloudCallout">
            <a:avLst>
              <a:gd name="adj1" fmla="val -37369"/>
              <a:gd name="adj2" fmla="val 717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1000"/>
                                        <p:tgtEl>
                                          <p:spTgt spid="16">
                                            <p:txEl>
                                              <p:pRg st="0" end="0"/>
                                            </p:txEl>
                                          </p:spTgt>
                                        </p:tgtEl>
                                      </p:cBhvr>
                                    </p:animEffect>
                                    <p:anim calcmode="lin" valueType="num">
                                      <p:cBhvr>
                                        <p:cTn id="3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fade">
                                      <p:cBhvr>
                                        <p:cTn id="42" dur="1000"/>
                                        <p:tgtEl>
                                          <p:spTgt spid="16">
                                            <p:txEl>
                                              <p:pRg st="1" end="1"/>
                                            </p:txEl>
                                          </p:spTgt>
                                        </p:tgtEl>
                                      </p:cBhvr>
                                    </p:animEffect>
                                    <p:anim calcmode="lin" valueType="num">
                                      <p:cBhvr>
                                        <p:cTn id="4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lastig om een goede zin te maken.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Tekstvak 2">
            <a:extLst>
              <a:ext uri="{FF2B5EF4-FFF2-40B4-BE49-F238E27FC236}">
                <a16:creationId xmlns:a16="http://schemas.microsoft.com/office/drawing/2014/main" id="{FBE9EA36-3BA5-3255-FA15-B0C4F7CEC4C3}"/>
              </a:ext>
            </a:extLst>
          </p:cNvPr>
          <p:cNvSpPr txBox="1"/>
          <p:nvPr/>
        </p:nvSpPr>
        <p:spPr>
          <a:xfrm>
            <a:off x="7317838" y="3085253"/>
            <a:ext cx="2514590" cy="1116000"/>
          </a:xfrm>
          <a:prstGeom prst="rect">
            <a:avLst/>
          </a:prstGeom>
          <a:solidFill>
            <a:schemeClr val="bg1"/>
          </a:solidFill>
          <a:ln w="76200">
            <a:solidFill>
              <a:srgbClr val="FF0000"/>
            </a:solidFill>
          </a:ln>
        </p:spPr>
        <p:txBody>
          <a:bodyPr wrap="square" rtlCol="0" anchor="ctr">
            <a:spAutoFit/>
          </a:bodyPr>
          <a:lstStyle/>
          <a:p>
            <a:r>
              <a:rPr lang="nl-NL" sz="4800" dirty="0"/>
              <a:t>de man</a:t>
            </a:r>
          </a:p>
        </p:txBody>
      </p:sp>
      <p:sp>
        <p:nvSpPr>
          <p:cNvPr id="8" name="Tekstvak 7">
            <a:extLst>
              <a:ext uri="{FF2B5EF4-FFF2-40B4-BE49-F238E27FC236}">
                <a16:creationId xmlns:a16="http://schemas.microsoft.com/office/drawing/2014/main" id="{84814775-970B-76F8-B039-831462C9A8E7}"/>
              </a:ext>
            </a:extLst>
          </p:cNvPr>
          <p:cNvSpPr txBox="1"/>
          <p:nvPr/>
        </p:nvSpPr>
        <p:spPr>
          <a:xfrm>
            <a:off x="4446324" y="3080490"/>
            <a:ext cx="2514590" cy="1116000"/>
          </a:xfrm>
          <a:prstGeom prst="rect">
            <a:avLst/>
          </a:prstGeom>
          <a:solidFill>
            <a:schemeClr val="bg1"/>
          </a:solidFill>
          <a:ln w="76200">
            <a:solidFill>
              <a:srgbClr val="FF0000"/>
            </a:solidFill>
          </a:ln>
        </p:spPr>
        <p:txBody>
          <a:bodyPr wrap="square" rtlCol="0" anchor="ctr">
            <a:spAutoFit/>
          </a:bodyPr>
          <a:lstStyle/>
          <a:p>
            <a:pPr algn="ctr"/>
            <a:r>
              <a:rPr lang="nl-NL" sz="4800" dirty="0"/>
              <a:t>leest</a:t>
            </a:r>
          </a:p>
        </p:txBody>
      </p:sp>
      <p:sp>
        <p:nvSpPr>
          <p:cNvPr id="9" name="Tekstvak 8">
            <a:extLst>
              <a:ext uri="{FF2B5EF4-FFF2-40B4-BE49-F238E27FC236}">
                <a16:creationId xmlns:a16="http://schemas.microsoft.com/office/drawing/2014/main" id="{9D92E3D8-E26F-65D3-FC6B-FEC250BE942B}"/>
              </a:ext>
            </a:extLst>
          </p:cNvPr>
          <p:cNvSpPr txBox="1"/>
          <p:nvPr/>
        </p:nvSpPr>
        <p:spPr>
          <a:xfrm>
            <a:off x="1155700" y="3080490"/>
            <a:ext cx="2933700" cy="1116000"/>
          </a:xfrm>
          <a:prstGeom prst="rect">
            <a:avLst/>
          </a:prstGeom>
          <a:solidFill>
            <a:schemeClr val="bg1"/>
          </a:solidFill>
          <a:ln w="76200">
            <a:solidFill>
              <a:srgbClr val="FF0000"/>
            </a:solidFill>
          </a:ln>
        </p:spPr>
        <p:txBody>
          <a:bodyPr wrap="square" rtlCol="0" anchor="ctr">
            <a:spAutoFit/>
          </a:bodyPr>
          <a:lstStyle/>
          <a:p>
            <a:r>
              <a:rPr lang="nl-NL" sz="4800" dirty="0"/>
              <a:t>een boek</a:t>
            </a:r>
          </a:p>
        </p:txBody>
      </p:sp>
    </p:spTree>
    <p:extLst>
      <p:ext uri="{BB962C8B-B14F-4D97-AF65-F5344CB8AC3E}">
        <p14:creationId xmlns:p14="http://schemas.microsoft.com/office/powerpoint/2010/main" val="2115584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over mijn gevoelens te praten.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1" name="Afbeelding 10" descr="Twee mannen die knuffelen">
            <a:extLst>
              <a:ext uri="{FF2B5EF4-FFF2-40B4-BE49-F238E27FC236}">
                <a16:creationId xmlns:a16="http://schemas.microsoft.com/office/drawing/2014/main" id="{0FFEC255-1895-33AA-FCC6-37007C5662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6857" y="2025005"/>
            <a:ext cx="5281749" cy="3525845"/>
          </a:xfrm>
          <a:prstGeom prst="rect">
            <a:avLst/>
          </a:prstGeom>
        </p:spPr>
      </p:pic>
    </p:spTree>
    <p:extLst>
      <p:ext uri="{BB962C8B-B14F-4D97-AF65-F5344CB8AC3E}">
        <p14:creationId xmlns:p14="http://schemas.microsoft.com/office/powerpoint/2010/main" val="5996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of spannend een gesprek te starten.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ersoon die op een bank zi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25800" y="2162524"/>
            <a:ext cx="5023723" cy="3349148"/>
          </a:xfrm>
          <a:prstGeom prst="rect">
            <a:avLst/>
          </a:prstGeom>
        </p:spPr>
      </p:pic>
    </p:spTree>
    <p:extLst>
      <p:ext uri="{BB962C8B-B14F-4D97-AF65-F5344CB8AC3E}">
        <p14:creationId xmlns:p14="http://schemas.microsoft.com/office/powerpoint/2010/main" val="231629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weekend leuker dan schooldagen.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Blije DJ die muziek draait op een zonnig dak">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3470" y="2112668"/>
            <a:ext cx="5022496" cy="3347513"/>
          </a:xfrm>
          <a:prstGeom prst="rect">
            <a:avLst/>
          </a:prstGeom>
        </p:spPr>
      </p:pic>
    </p:spTree>
    <p:extLst>
      <p:ext uri="{BB962C8B-B14F-4D97-AF65-F5344CB8AC3E}">
        <p14:creationId xmlns:p14="http://schemas.microsoft.com/office/powerpoint/2010/main" val="3863351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Het is moeilijk voor mij om hulp te vragen.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Afbeelding 5" descr="Werknemers dragen houten planken">
            <a:extLst>
              <a:ext uri="{FF2B5EF4-FFF2-40B4-BE49-F238E27FC236}">
                <a16:creationId xmlns:a16="http://schemas.microsoft.com/office/drawing/2014/main" id="{7C5BCFE6-A2A3-290A-36DF-9DC83A02D2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794" y="1927779"/>
            <a:ext cx="5143999" cy="3429000"/>
          </a:xfrm>
          <a:prstGeom prst="rect">
            <a:avLst/>
          </a:prstGeom>
        </p:spPr>
      </p:pic>
    </p:spTree>
    <p:extLst>
      <p:ext uri="{BB962C8B-B14F-4D97-AF65-F5344CB8AC3E}">
        <p14:creationId xmlns:p14="http://schemas.microsoft.com/office/powerpoint/2010/main" val="146399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Het is moeilijk voor mij om zelf een ruzie op te lossen.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Mensen die met de rug tegen elkaar aan staa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58703" y="1683011"/>
            <a:ext cx="5512031" cy="3673768"/>
          </a:xfrm>
          <a:prstGeom prst="rect">
            <a:avLst/>
          </a:prstGeom>
        </p:spPr>
      </p:pic>
    </p:spTree>
    <p:extLst>
      <p:ext uri="{BB962C8B-B14F-4D97-AF65-F5344CB8AC3E}">
        <p14:creationId xmlns:p14="http://schemas.microsoft.com/office/powerpoint/2010/main" val="345149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Het duurt lang voor mij om iets nieuws te leren.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Afbeelding 7" descr="Student die een elektrisch prototype bouwt">
            <a:extLst>
              <a:ext uri="{FF2B5EF4-FFF2-40B4-BE49-F238E27FC236}">
                <a16:creationId xmlns:a16="http://schemas.microsoft.com/office/drawing/2014/main" id="{CCC5DA85-A5C3-5776-5315-8F26EE53B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1007" y="1878058"/>
            <a:ext cx="5567424" cy="3582942"/>
          </a:xfrm>
          <a:prstGeom prst="rect">
            <a:avLst/>
          </a:prstGeom>
        </p:spPr>
      </p:pic>
    </p:spTree>
    <p:extLst>
      <p:ext uri="{BB962C8B-B14F-4D97-AF65-F5344CB8AC3E}">
        <p14:creationId xmlns:p14="http://schemas.microsoft.com/office/powerpoint/2010/main" val="337642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hou van op vakantie gaan.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Items op een tafel">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41137" y="1851662"/>
            <a:ext cx="5547164" cy="3698417"/>
          </a:xfrm>
          <a:prstGeom prst="rect">
            <a:avLst/>
          </a:prstGeom>
        </p:spPr>
      </p:pic>
    </p:spTree>
    <p:extLst>
      <p:ext uri="{BB962C8B-B14F-4D97-AF65-F5344CB8AC3E}">
        <p14:creationId xmlns:p14="http://schemas.microsoft.com/office/powerpoint/2010/main" val="262377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begrijp niet wat de ander denkt of voelt.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9" name="Afbeelding 8" descr="Groep vrienden die buiten staan">
            <a:extLst>
              <a:ext uri="{FF2B5EF4-FFF2-40B4-BE49-F238E27FC236}">
                <a16:creationId xmlns:a16="http://schemas.microsoft.com/office/drawing/2014/main" id="{5809C98C-2B94-AEB8-A34C-489649A13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8900" y="2003028"/>
            <a:ext cx="5151638" cy="3434080"/>
          </a:xfrm>
          <a:prstGeom prst="rect">
            <a:avLst/>
          </a:prstGeom>
        </p:spPr>
      </p:pic>
      <p:sp>
        <p:nvSpPr>
          <p:cNvPr id="14" name="Gedachtewolkje: wolk 13">
            <a:extLst>
              <a:ext uri="{FF2B5EF4-FFF2-40B4-BE49-F238E27FC236}">
                <a16:creationId xmlns:a16="http://schemas.microsoft.com/office/drawing/2014/main" id="{08ACE0CB-7229-F6D4-EA8B-5190B6939601}"/>
              </a:ext>
            </a:extLst>
          </p:cNvPr>
          <p:cNvSpPr/>
          <p:nvPr/>
        </p:nvSpPr>
        <p:spPr>
          <a:xfrm>
            <a:off x="470710" y="1704880"/>
            <a:ext cx="3085070" cy="1655806"/>
          </a:xfrm>
          <a:custGeom>
            <a:avLst/>
            <a:gdLst>
              <a:gd name="connsiteX0" fmla="*/ 278513 w 3085070"/>
              <a:gd name="connsiteY0" fmla="*/ 550785 h 1655806"/>
              <a:gd name="connsiteX1" fmla="*/ 401558 w 3085070"/>
              <a:gd name="connsiteY1" fmla="*/ 264737 h 1655806"/>
              <a:gd name="connsiteX2" fmla="*/ 1000148 w 3085070"/>
              <a:gd name="connsiteY2" fmla="*/ 199386 h 1655806"/>
              <a:gd name="connsiteX3" fmla="*/ 1603665 w 3085070"/>
              <a:gd name="connsiteY3" fmla="*/ 131544 h 1655806"/>
              <a:gd name="connsiteX4" fmla="*/ 1838830 w 3085070"/>
              <a:gd name="connsiteY4" fmla="*/ 7665 h 1655806"/>
              <a:gd name="connsiteX5" fmla="*/ 2130483 w 3085070"/>
              <a:gd name="connsiteY5" fmla="*/ 95093 h 1655806"/>
              <a:gd name="connsiteX6" fmla="*/ 2532542 w 3085070"/>
              <a:gd name="connsiteY6" fmla="*/ 26446 h 1655806"/>
              <a:gd name="connsiteX7" fmla="*/ 2736428 w 3085070"/>
              <a:gd name="connsiteY7" fmla="*/ 213721 h 1655806"/>
              <a:gd name="connsiteX8" fmla="*/ 2998088 w 3085070"/>
              <a:gd name="connsiteY8" fmla="*/ 395476 h 1655806"/>
              <a:gd name="connsiteX9" fmla="*/ 2986376 w 3085070"/>
              <a:gd name="connsiteY9" fmla="*/ 592563 h 1655806"/>
              <a:gd name="connsiteX10" fmla="*/ 3071929 w 3085070"/>
              <a:gd name="connsiteY10" fmla="*/ 893905 h 1655806"/>
              <a:gd name="connsiteX11" fmla="*/ 2671156 w 3085070"/>
              <a:gd name="connsiteY11" fmla="*/ 1157684 h 1655806"/>
              <a:gd name="connsiteX12" fmla="*/ 2527686 w 3085070"/>
              <a:gd name="connsiteY12" fmla="*/ 1383709 h 1655806"/>
              <a:gd name="connsiteX13" fmla="*/ 2039216 w 3085070"/>
              <a:gd name="connsiteY13" fmla="*/ 1411076 h 1655806"/>
              <a:gd name="connsiteX14" fmla="*/ 1690147 w 3085070"/>
              <a:gd name="connsiteY14" fmla="*/ 1652203 h 1655806"/>
              <a:gd name="connsiteX15" fmla="*/ 1176897 w 3085070"/>
              <a:gd name="connsiteY15" fmla="*/ 1505020 h 1655806"/>
              <a:gd name="connsiteX16" fmla="*/ 414484 w 3085070"/>
              <a:gd name="connsiteY16" fmla="*/ 1359600 h 1655806"/>
              <a:gd name="connsiteX17" fmla="*/ 79269 w 3085070"/>
              <a:gd name="connsiteY17" fmla="*/ 1197776 h 1655806"/>
              <a:gd name="connsiteX18" fmla="*/ 150897 w 3085070"/>
              <a:gd name="connsiteY18" fmla="*/ 979340 h 1655806"/>
              <a:gd name="connsiteX19" fmla="*/ -358 w 3085070"/>
              <a:gd name="connsiteY19" fmla="*/ 755231 h 1655806"/>
              <a:gd name="connsiteX20" fmla="*/ 275870 w 3085070"/>
              <a:gd name="connsiteY20" fmla="*/ 556036 h 1655806"/>
              <a:gd name="connsiteX21" fmla="*/ 278513 w 3085070"/>
              <a:gd name="connsiteY21" fmla="*/ 550785 h 1655806"/>
              <a:gd name="connsiteX0" fmla="*/ 3435530 w 3085070"/>
              <a:gd name="connsiteY0" fmla="*/ 1312740 h 1655806"/>
              <a:gd name="connsiteX1" fmla="*/ 3389535 w 3085070"/>
              <a:gd name="connsiteY1" fmla="*/ 1358735 h 1655806"/>
              <a:gd name="connsiteX2" fmla="*/ 3343540 w 3085070"/>
              <a:gd name="connsiteY2" fmla="*/ 1312740 h 1655806"/>
              <a:gd name="connsiteX3" fmla="*/ 3389535 w 3085070"/>
              <a:gd name="connsiteY3" fmla="*/ 1266745 h 1655806"/>
              <a:gd name="connsiteX4" fmla="*/ 3435530 w 3085070"/>
              <a:gd name="connsiteY4" fmla="*/ 1312740 h 1655806"/>
              <a:gd name="connsiteX0" fmla="*/ 3357410 w 3085070"/>
              <a:gd name="connsiteY0" fmla="*/ 1280160 h 1655806"/>
              <a:gd name="connsiteX1" fmla="*/ 3265421 w 3085070"/>
              <a:gd name="connsiteY1" fmla="*/ 1372149 h 1655806"/>
              <a:gd name="connsiteX2" fmla="*/ 3173432 w 3085070"/>
              <a:gd name="connsiteY2" fmla="*/ 1280160 h 1655806"/>
              <a:gd name="connsiteX3" fmla="*/ 3265421 w 3085070"/>
              <a:gd name="connsiteY3" fmla="*/ 1188171 h 1655806"/>
              <a:gd name="connsiteX4" fmla="*/ 3357410 w 3085070"/>
              <a:gd name="connsiteY4" fmla="*/ 1280160 h 1655806"/>
              <a:gd name="connsiteX0" fmla="*/ 3190316 w 3085070"/>
              <a:gd name="connsiteY0" fmla="*/ 1224224 h 1655806"/>
              <a:gd name="connsiteX1" fmla="*/ 3052332 w 3085070"/>
              <a:gd name="connsiteY1" fmla="*/ 1362208 h 1655806"/>
              <a:gd name="connsiteX2" fmla="*/ 2914348 w 3085070"/>
              <a:gd name="connsiteY2" fmla="*/ 1224224 h 1655806"/>
              <a:gd name="connsiteX3" fmla="*/ 3052332 w 3085070"/>
              <a:gd name="connsiteY3" fmla="*/ 1086240 h 1655806"/>
              <a:gd name="connsiteX4" fmla="*/ 3190316 w 3085070"/>
              <a:gd name="connsiteY4" fmla="*/ 1224224 h 1655806"/>
              <a:gd name="connsiteX0" fmla="*/ 335144 w 3085070"/>
              <a:gd name="connsiteY0" fmla="*/ 1003334 h 1655806"/>
              <a:gd name="connsiteX1" fmla="*/ 154253 w 3085070"/>
              <a:gd name="connsiteY1" fmla="*/ 972786 h 1655806"/>
              <a:gd name="connsiteX2" fmla="*/ 494753 w 3085070"/>
              <a:gd name="connsiteY2" fmla="*/ 1337638 h 1655806"/>
              <a:gd name="connsiteX3" fmla="*/ 415627 w 3085070"/>
              <a:gd name="connsiteY3" fmla="*/ 1352241 h 1655806"/>
              <a:gd name="connsiteX4" fmla="*/ 1176754 w 3085070"/>
              <a:gd name="connsiteY4" fmla="*/ 1498274 h 1655806"/>
              <a:gd name="connsiteX5" fmla="*/ 1129049 w 3085070"/>
              <a:gd name="connsiteY5" fmla="*/ 1431582 h 1655806"/>
              <a:gd name="connsiteX6" fmla="*/ 2058641 w 3085070"/>
              <a:gd name="connsiteY6" fmla="*/ 1331965 h 1655806"/>
              <a:gd name="connsiteX7" fmla="*/ 2039574 w 3085070"/>
              <a:gd name="connsiteY7" fmla="*/ 1405135 h 1655806"/>
              <a:gd name="connsiteX8" fmla="*/ 2437276 w 3085070"/>
              <a:gd name="connsiteY8" fmla="*/ 879800 h 1655806"/>
              <a:gd name="connsiteX9" fmla="*/ 2669442 w 3085070"/>
              <a:gd name="connsiteY9" fmla="*/ 1153314 h 1655806"/>
              <a:gd name="connsiteX10" fmla="*/ 2984948 w 3085070"/>
              <a:gd name="connsiteY10" fmla="*/ 588501 h 1655806"/>
              <a:gd name="connsiteX11" fmla="*/ 2881541 w 3085070"/>
              <a:gd name="connsiteY11" fmla="*/ 691069 h 1655806"/>
              <a:gd name="connsiteX12" fmla="*/ 2736857 w 3085070"/>
              <a:gd name="connsiteY12" fmla="*/ 207972 h 1655806"/>
              <a:gd name="connsiteX13" fmla="*/ 2742284 w 3085070"/>
              <a:gd name="connsiteY13" fmla="*/ 256419 h 1655806"/>
              <a:gd name="connsiteX14" fmla="*/ 2076566 w 3085070"/>
              <a:gd name="connsiteY14" fmla="*/ 151475 h 1655806"/>
              <a:gd name="connsiteX15" fmla="*/ 2129555 w 3085070"/>
              <a:gd name="connsiteY15" fmla="*/ 89689 h 1655806"/>
              <a:gd name="connsiteX16" fmla="*/ 1581169 w 3085070"/>
              <a:gd name="connsiteY16" fmla="*/ 180912 h 1655806"/>
              <a:gd name="connsiteX17" fmla="*/ 1606807 w 3085070"/>
              <a:gd name="connsiteY17" fmla="*/ 127635 h 1655806"/>
              <a:gd name="connsiteX18" fmla="*/ 999791 w 3085070"/>
              <a:gd name="connsiteY18" fmla="*/ 199003 h 1655806"/>
              <a:gd name="connsiteX19" fmla="*/ 1092628 w 3085070"/>
              <a:gd name="connsiteY19" fmla="*/ 250670 h 1655806"/>
              <a:gd name="connsiteX20" fmla="*/ 294724 w 3085070"/>
              <a:gd name="connsiteY20" fmla="*/ 605174 h 1655806"/>
              <a:gd name="connsiteX21" fmla="*/ 278513 w 3085070"/>
              <a:gd name="connsiteY21" fmla="*/ 550785 h 16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070" h="1655806" fill="none" extrusionOk="0">
                <a:moveTo>
                  <a:pt x="278513" y="550785"/>
                </a:moveTo>
                <a:cubicBezTo>
                  <a:pt x="265757" y="454304"/>
                  <a:pt x="319406" y="323497"/>
                  <a:pt x="401558" y="264737"/>
                </a:cubicBezTo>
                <a:cubicBezTo>
                  <a:pt x="551600" y="152850"/>
                  <a:pt x="754120" y="142295"/>
                  <a:pt x="1000148" y="199386"/>
                </a:cubicBezTo>
                <a:cubicBezTo>
                  <a:pt x="1113677" y="62790"/>
                  <a:pt x="1441095" y="-522"/>
                  <a:pt x="1603665" y="131544"/>
                </a:cubicBezTo>
                <a:cubicBezTo>
                  <a:pt x="1657707" y="77092"/>
                  <a:pt x="1745502" y="44728"/>
                  <a:pt x="1838830" y="7665"/>
                </a:cubicBezTo>
                <a:cubicBezTo>
                  <a:pt x="1968116" y="4547"/>
                  <a:pt x="2060807" y="39334"/>
                  <a:pt x="2130483" y="95093"/>
                </a:cubicBezTo>
                <a:cubicBezTo>
                  <a:pt x="2193463" y="-6871"/>
                  <a:pt x="2387330" y="-13417"/>
                  <a:pt x="2532542" y="26446"/>
                </a:cubicBezTo>
                <a:cubicBezTo>
                  <a:pt x="2624505" y="78505"/>
                  <a:pt x="2695124" y="141464"/>
                  <a:pt x="2736428" y="213721"/>
                </a:cubicBezTo>
                <a:cubicBezTo>
                  <a:pt x="2865143" y="236426"/>
                  <a:pt x="2943573" y="299669"/>
                  <a:pt x="2998088" y="395476"/>
                </a:cubicBezTo>
                <a:cubicBezTo>
                  <a:pt x="3031299" y="458356"/>
                  <a:pt x="3034453" y="525540"/>
                  <a:pt x="2986376" y="592563"/>
                </a:cubicBezTo>
                <a:cubicBezTo>
                  <a:pt x="3084264" y="671970"/>
                  <a:pt x="3102776" y="776972"/>
                  <a:pt x="3071929" y="893905"/>
                </a:cubicBezTo>
                <a:cubicBezTo>
                  <a:pt x="3011246" y="1020025"/>
                  <a:pt x="2898167" y="1135227"/>
                  <a:pt x="2671156" y="1157684"/>
                </a:cubicBezTo>
                <a:cubicBezTo>
                  <a:pt x="2666018" y="1241611"/>
                  <a:pt x="2610207" y="1315882"/>
                  <a:pt x="2527686" y="1383709"/>
                </a:cubicBezTo>
                <a:cubicBezTo>
                  <a:pt x="2388586" y="1461683"/>
                  <a:pt x="2221993" y="1455030"/>
                  <a:pt x="2039216" y="1411076"/>
                </a:cubicBezTo>
                <a:cubicBezTo>
                  <a:pt x="1992606" y="1547506"/>
                  <a:pt x="1851169" y="1607150"/>
                  <a:pt x="1690147" y="1652203"/>
                </a:cubicBezTo>
                <a:cubicBezTo>
                  <a:pt x="1503826" y="1676547"/>
                  <a:pt x="1270722" y="1654776"/>
                  <a:pt x="1176897" y="1505020"/>
                </a:cubicBezTo>
                <a:cubicBezTo>
                  <a:pt x="908675" y="1591210"/>
                  <a:pt x="507959" y="1583576"/>
                  <a:pt x="414484" y="1359600"/>
                </a:cubicBezTo>
                <a:cubicBezTo>
                  <a:pt x="275493" y="1348970"/>
                  <a:pt x="133194" y="1301785"/>
                  <a:pt x="79269" y="1197776"/>
                </a:cubicBezTo>
                <a:cubicBezTo>
                  <a:pt x="68039" y="1105902"/>
                  <a:pt x="78420" y="1054592"/>
                  <a:pt x="150897" y="979340"/>
                </a:cubicBezTo>
                <a:cubicBezTo>
                  <a:pt x="36147" y="917505"/>
                  <a:pt x="-27221" y="848455"/>
                  <a:pt x="-358" y="755231"/>
                </a:cubicBezTo>
                <a:cubicBezTo>
                  <a:pt x="25761" y="654694"/>
                  <a:pt x="109528" y="554916"/>
                  <a:pt x="275870" y="556036"/>
                </a:cubicBezTo>
                <a:cubicBezTo>
                  <a:pt x="276756" y="553907"/>
                  <a:pt x="277558" y="552059"/>
                  <a:pt x="278513" y="550785"/>
                </a:cubicBezTo>
                <a:close/>
              </a:path>
              <a:path w="3085070" h="1655806" fill="none" extrusionOk="0">
                <a:moveTo>
                  <a:pt x="3435530" y="1312740"/>
                </a:moveTo>
                <a:cubicBezTo>
                  <a:pt x="3438647" y="1341038"/>
                  <a:pt x="3413219" y="1360271"/>
                  <a:pt x="3389535" y="1358735"/>
                </a:cubicBezTo>
                <a:cubicBezTo>
                  <a:pt x="3366502" y="1365330"/>
                  <a:pt x="3347766" y="1339046"/>
                  <a:pt x="3343540" y="1312740"/>
                </a:cubicBezTo>
                <a:cubicBezTo>
                  <a:pt x="3347466" y="1287209"/>
                  <a:pt x="3357583" y="1270210"/>
                  <a:pt x="3389535" y="1266745"/>
                </a:cubicBezTo>
                <a:cubicBezTo>
                  <a:pt x="3418777" y="1267902"/>
                  <a:pt x="3438040" y="1290174"/>
                  <a:pt x="3435530" y="1312740"/>
                </a:cubicBezTo>
                <a:close/>
              </a:path>
              <a:path w="3085070" h="1655806" fill="none" extrusionOk="0">
                <a:moveTo>
                  <a:pt x="3357410" y="1280160"/>
                </a:moveTo>
                <a:cubicBezTo>
                  <a:pt x="3366957" y="1341032"/>
                  <a:pt x="3310748" y="1372315"/>
                  <a:pt x="3265421" y="1372149"/>
                </a:cubicBezTo>
                <a:cubicBezTo>
                  <a:pt x="3210630" y="1373065"/>
                  <a:pt x="3172477" y="1320075"/>
                  <a:pt x="3173432" y="1280160"/>
                </a:cubicBezTo>
                <a:cubicBezTo>
                  <a:pt x="3172373" y="1229905"/>
                  <a:pt x="3203001" y="1191971"/>
                  <a:pt x="3265421" y="1188171"/>
                </a:cubicBezTo>
                <a:cubicBezTo>
                  <a:pt x="3317453" y="1187570"/>
                  <a:pt x="3360612" y="1220052"/>
                  <a:pt x="3357410" y="1280160"/>
                </a:cubicBezTo>
                <a:close/>
              </a:path>
              <a:path w="3085070" h="1655806" fill="none" extrusionOk="0">
                <a:moveTo>
                  <a:pt x="3190316" y="1224224"/>
                </a:moveTo>
                <a:cubicBezTo>
                  <a:pt x="3189541" y="1306437"/>
                  <a:pt x="3127612" y="1352264"/>
                  <a:pt x="3052332" y="1362208"/>
                </a:cubicBezTo>
                <a:cubicBezTo>
                  <a:pt x="2983475" y="1361848"/>
                  <a:pt x="2919997" y="1320067"/>
                  <a:pt x="2914348" y="1224224"/>
                </a:cubicBezTo>
                <a:cubicBezTo>
                  <a:pt x="2908871" y="1142082"/>
                  <a:pt x="2977852" y="1073554"/>
                  <a:pt x="3052332" y="1086240"/>
                </a:cubicBezTo>
                <a:cubicBezTo>
                  <a:pt x="3125389" y="1088374"/>
                  <a:pt x="3178286" y="1130686"/>
                  <a:pt x="3190316" y="1224224"/>
                </a:cubicBezTo>
                <a:close/>
              </a:path>
              <a:path w="3085070" h="1655806" fill="none" extrusionOk="0">
                <a:moveTo>
                  <a:pt x="335144" y="1003334"/>
                </a:moveTo>
                <a:cubicBezTo>
                  <a:pt x="264383" y="1013348"/>
                  <a:pt x="197988" y="1004484"/>
                  <a:pt x="154253" y="972786"/>
                </a:cubicBezTo>
                <a:moveTo>
                  <a:pt x="494753" y="1337638"/>
                </a:moveTo>
                <a:cubicBezTo>
                  <a:pt x="469561" y="1343624"/>
                  <a:pt x="444069" y="1351079"/>
                  <a:pt x="415627" y="1352241"/>
                </a:cubicBezTo>
                <a:moveTo>
                  <a:pt x="1176754" y="1498274"/>
                </a:moveTo>
                <a:cubicBezTo>
                  <a:pt x="1150041" y="1478193"/>
                  <a:pt x="1139188" y="1456236"/>
                  <a:pt x="1129049" y="1431582"/>
                </a:cubicBezTo>
                <a:moveTo>
                  <a:pt x="2058641" y="1331965"/>
                </a:moveTo>
                <a:cubicBezTo>
                  <a:pt x="2058436" y="1362043"/>
                  <a:pt x="2047807" y="1381863"/>
                  <a:pt x="2039574" y="1405135"/>
                </a:cubicBezTo>
                <a:moveTo>
                  <a:pt x="2437276" y="879800"/>
                </a:moveTo>
                <a:cubicBezTo>
                  <a:pt x="2569178" y="921303"/>
                  <a:pt x="2683401" y="1069430"/>
                  <a:pt x="2669442" y="1153314"/>
                </a:cubicBezTo>
                <a:moveTo>
                  <a:pt x="2984948" y="588501"/>
                </a:moveTo>
                <a:cubicBezTo>
                  <a:pt x="2957375" y="637878"/>
                  <a:pt x="2926129" y="665356"/>
                  <a:pt x="2881541" y="691069"/>
                </a:cubicBezTo>
                <a:moveTo>
                  <a:pt x="2736857" y="207972"/>
                </a:moveTo>
                <a:cubicBezTo>
                  <a:pt x="2739616" y="224881"/>
                  <a:pt x="2741708" y="237929"/>
                  <a:pt x="2742284" y="256419"/>
                </a:cubicBezTo>
                <a:moveTo>
                  <a:pt x="2076566" y="151475"/>
                </a:moveTo>
                <a:cubicBezTo>
                  <a:pt x="2086427" y="128279"/>
                  <a:pt x="2102415" y="105805"/>
                  <a:pt x="2129555" y="89689"/>
                </a:cubicBezTo>
                <a:moveTo>
                  <a:pt x="1581169" y="180912"/>
                </a:moveTo>
                <a:cubicBezTo>
                  <a:pt x="1584838" y="158386"/>
                  <a:pt x="1600595" y="142419"/>
                  <a:pt x="1606807" y="127635"/>
                </a:cubicBezTo>
                <a:moveTo>
                  <a:pt x="999791" y="199003"/>
                </a:moveTo>
                <a:cubicBezTo>
                  <a:pt x="1034470" y="214253"/>
                  <a:pt x="1065694" y="225314"/>
                  <a:pt x="1092628" y="250670"/>
                </a:cubicBezTo>
                <a:moveTo>
                  <a:pt x="294724" y="605174"/>
                </a:moveTo>
                <a:cubicBezTo>
                  <a:pt x="283590" y="588051"/>
                  <a:pt x="278297" y="570989"/>
                  <a:pt x="278513" y="550785"/>
                </a:cubicBezTo>
              </a:path>
              <a:path w="3085070" h="1655806" stroke="0" extrusionOk="0">
                <a:moveTo>
                  <a:pt x="278513" y="550785"/>
                </a:moveTo>
                <a:cubicBezTo>
                  <a:pt x="267375" y="457517"/>
                  <a:pt x="319964" y="365316"/>
                  <a:pt x="401558" y="264737"/>
                </a:cubicBezTo>
                <a:cubicBezTo>
                  <a:pt x="502111" y="158565"/>
                  <a:pt x="833224" y="151736"/>
                  <a:pt x="1000148" y="199386"/>
                </a:cubicBezTo>
                <a:cubicBezTo>
                  <a:pt x="1087454" y="50747"/>
                  <a:pt x="1423378" y="22785"/>
                  <a:pt x="1603665" y="131544"/>
                </a:cubicBezTo>
                <a:cubicBezTo>
                  <a:pt x="1628388" y="68283"/>
                  <a:pt x="1728054" y="8231"/>
                  <a:pt x="1838830" y="7665"/>
                </a:cubicBezTo>
                <a:cubicBezTo>
                  <a:pt x="1944269" y="-3263"/>
                  <a:pt x="2063074" y="33978"/>
                  <a:pt x="2130483" y="95093"/>
                </a:cubicBezTo>
                <a:cubicBezTo>
                  <a:pt x="2225359" y="9070"/>
                  <a:pt x="2426951" y="-6465"/>
                  <a:pt x="2532542" y="26446"/>
                </a:cubicBezTo>
                <a:cubicBezTo>
                  <a:pt x="2641760" y="62376"/>
                  <a:pt x="2694297" y="141705"/>
                  <a:pt x="2736428" y="213721"/>
                </a:cubicBezTo>
                <a:cubicBezTo>
                  <a:pt x="2846499" y="253479"/>
                  <a:pt x="2975409" y="291936"/>
                  <a:pt x="2998088" y="395476"/>
                </a:cubicBezTo>
                <a:cubicBezTo>
                  <a:pt x="3031649" y="471195"/>
                  <a:pt x="3037294" y="518865"/>
                  <a:pt x="2986376" y="592563"/>
                </a:cubicBezTo>
                <a:cubicBezTo>
                  <a:pt x="3052270" y="695045"/>
                  <a:pt x="3126089" y="789819"/>
                  <a:pt x="3071929" y="893905"/>
                </a:cubicBezTo>
                <a:cubicBezTo>
                  <a:pt x="3033644" y="1025242"/>
                  <a:pt x="2861871" y="1133547"/>
                  <a:pt x="2671156" y="1157684"/>
                </a:cubicBezTo>
                <a:cubicBezTo>
                  <a:pt x="2677226" y="1252224"/>
                  <a:pt x="2608635" y="1314996"/>
                  <a:pt x="2527686" y="1383709"/>
                </a:cubicBezTo>
                <a:cubicBezTo>
                  <a:pt x="2393621" y="1473016"/>
                  <a:pt x="2217428" y="1448301"/>
                  <a:pt x="2039216" y="1411076"/>
                </a:cubicBezTo>
                <a:cubicBezTo>
                  <a:pt x="2010371" y="1529816"/>
                  <a:pt x="1839480" y="1639325"/>
                  <a:pt x="1690147" y="1652203"/>
                </a:cubicBezTo>
                <a:cubicBezTo>
                  <a:pt x="1459271" y="1662198"/>
                  <a:pt x="1284196" y="1635615"/>
                  <a:pt x="1176897" y="1505020"/>
                </a:cubicBezTo>
                <a:cubicBezTo>
                  <a:pt x="917286" y="1593285"/>
                  <a:pt x="557116" y="1539328"/>
                  <a:pt x="414484" y="1359600"/>
                </a:cubicBezTo>
                <a:cubicBezTo>
                  <a:pt x="276494" y="1374243"/>
                  <a:pt x="134492" y="1319175"/>
                  <a:pt x="79269" y="1197776"/>
                </a:cubicBezTo>
                <a:cubicBezTo>
                  <a:pt x="45358" y="1113487"/>
                  <a:pt x="93885" y="1054929"/>
                  <a:pt x="150897" y="979340"/>
                </a:cubicBezTo>
                <a:cubicBezTo>
                  <a:pt x="50593" y="950895"/>
                  <a:pt x="-19296" y="855013"/>
                  <a:pt x="-358" y="755231"/>
                </a:cubicBezTo>
                <a:cubicBezTo>
                  <a:pt x="12015" y="645894"/>
                  <a:pt x="113669" y="570583"/>
                  <a:pt x="275870" y="556036"/>
                </a:cubicBezTo>
                <a:cubicBezTo>
                  <a:pt x="277112" y="554087"/>
                  <a:pt x="277754" y="552408"/>
                  <a:pt x="278513" y="550785"/>
                </a:cubicBezTo>
                <a:close/>
              </a:path>
              <a:path w="3085070" h="1655806" stroke="0" extrusionOk="0">
                <a:moveTo>
                  <a:pt x="3435530" y="1312740"/>
                </a:moveTo>
                <a:cubicBezTo>
                  <a:pt x="3437471" y="1332835"/>
                  <a:pt x="3416115" y="1357878"/>
                  <a:pt x="3389535" y="1358735"/>
                </a:cubicBezTo>
                <a:cubicBezTo>
                  <a:pt x="3360122" y="1361235"/>
                  <a:pt x="3348317" y="1343424"/>
                  <a:pt x="3343540" y="1312740"/>
                </a:cubicBezTo>
                <a:cubicBezTo>
                  <a:pt x="3346017" y="1289043"/>
                  <a:pt x="3363877" y="1263988"/>
                  <a:pt x="3389535" y="1266745"/>
                </a:cubicBezTo>
                <a:cubicBezTo>
                  <a:pt x="3418047" y="1268962"/>
                  <a:pt x="3433895" y="1292049"/>
                  <a:pt x="3435530" y="1312740"/>
                </a:cubicBezTo>
                <a:close/>
              </a:path>
              <a:path w="3085070" h="1655806" stroke="0" extrusionOk="0">
                <a:moveTo>
                  <a:pt x="3357410" y="1280160"/>
                </a:moveTo>
                <a:cubicBezTo>
                  <a:pt x="3362865" y="1344365"/>
                  <a:pt x="3318827" y="1377362"/>
                  <a:pt x="3265421" y="1372149"/>
                </a:cubicBezTo>
                <a:cubicBezTo>
                  <a:pt x="3223004" y="1374150"/>
                  <a:pt x="3173373" y="1332372"/>
                  <a:pt x="3173432" y="1280160"/>
                </a:cubicBezTo>
                <a:cubicBezTo>
                  <a:pt x="3177723" y="1235959"/>
                  <a:pt x="3217575" y="1183716"/>
                  <a:pt x="3265421" y="1188171"/>
                </a:cubicBezTo>
                <a:cubicBezTo>
                  <a:pt x="3316450" y="1186837"/>
                  <a:pt x="3352830" y="1225639"/>
                  <a:pt x="3357410" y="1280160"/>
                </a:cubicBezTo>
                <a:close/>
              </a:path>
              <a:path w="3085070" h="1655806" stroke="0" extrusionOk="0">
                <a:moveTo>
                  <a:pt x="3190316" y="1224224"/>
                </a:moveTo>
                <a:cubicBezTo>
                  <a:pt x="3190948" y="1298242"/>
                  <a:pt x="3131217" y="1360078"/>
                  <a:pt x="3052332" y="1362208"/>
                </a:cubicBezTo>
                <a:cubicBezTo>
                  <a:pt x="2986038" y="1366681"/>
                  <a:pt x="2919358" y="1299458"/>
                  <a:pt x="2914348" y="1224224"/>
                </a:cubicBezTo>
                <a:cubicBezTo>
                  <a:pt x="2901993" y="1136791"/>
                  <a:pt x="2979135" y="1088786"/>
                  <a:pt x="3052332" y="1086240"/>
                </a:cubicBezTo>
                <a:cubicBezTo>
                  <a:pt x="3129411" y="1083664"/>
                  <a:pt x="3186452" y="1131966"/>
                  <a:pt x="3190316" y="1224224"/>
                </a:cubicBezTo>
                <a:close/>
              </a:path>
              <a:path w="3085070" h="1655806" fill="none" stroke="0" extrusionOk="0">
                <a:moveTo>
                  <a:pt x="335144" y="1003334"/>
                </a:moveTo>
                <a:cubicBezTo>
                  <a:pt x="275465" y="1004507"/>
                  <a:pt x="193730" y="1004198"/>
                  <a:pt x="154253" y="972786"/>
                </a:cubicBezTo>
                <a:moveTo>
                  <a:pt x="494753" y="1337638"/>
                </a:moveTo>
                <a:cubicBezTo>
                  <a:pt x="463982" y="1345432"/>
                  <a:pt x="442206" y="1352252"/>
                  <a:pt x="415627" y="1352241"/>
                </a:cubicBezTo>
                <a:moveTo>
                  <a:pt x="1176754" y="1498274"/>
                </a:moveTo>
                <a:cubicBezTo>
                  <a:pt x="1159241" y="1475337"/>
                  <a:pt x="1145461" y="1451408"/>
                  <a:pt x="1129049" y="1431582"/>
                </a:cubicBezTo>
                <a:moveTo>
                  <a:pt x="2058641" y="1331965"/>
                </a:moveTo>
                <a:cubicBezTo>
                  <a:pt x="2055994" y="1362894"/>
                  <a:pt x="2053262" y="1386271"/>
                  <a:pt x="2039574" y="1405135"/>
                </a:cubicBezTo>
                <a:moveTo>
                  <a:pt x="2437276" y="879800"/>
                </a:moveTo>
                <a:cubicBezTo>
                  <a:pt x="2597677" y="935300"/>
                  <a:pt x="2661371" y="1033785"/>
                  <a:pt x="2669442" y="1153314"/>
                </a:cubicBezTo>
                <a:moveTo>
                  <a:pt x="2984948" y="588501"/>
                </a:moveTo>
                <a:cubicBezTo>
                  <a:pt x="2961326" y="638952"/>
                  <a:pt x="2927842" y="648349"/>
                  <a:pt x="2881541" y="691069"/>
                </a:cubicBezTo>
                <a:moveTo>
                  <a:pt x="2736857" y="207972"/>
                </a:moveTo>
                <a:cubicBezTo>
                  <a:pt x="2744529" y="225157"/>
                  <a:pt x="2740462" y="236905"/>
                  <a:pt x="2742284" y="256419"/>
                </a:cubicBezTo>
                <a:moveTo>
                  <a:pt x="2076566" y="151475"/>
                </a:moveTo>
                <a:cubicBezTo>
                  <a:pt x="2082622" y="132301"/>
                  <a:pt x="2110831" y="103831"/>
                  <a:pt x="2129555" y="89689"/>
                </a:cubicBezTo>
                <a:moveTo>
                  <a:pt x="1581169" y="180912"/>
                </a:moveTo>
                <a:cubicBezTo>
                  <a:pt x="1586174" y="156508"/>
                  <a:pt x="1591641" y="144459"/>
                  <a:pt x="1606807" y="127635"/>
                </a:cubicBezTo>
                <a:moveTo>
                  <a:pt x="999791" y="199003"/>
                </a:moveTo>
                <a:cubicBezTo>
                  <a:pt x="1030529" y="218629"/>
                  <a:pt x="1068936" y="224071"/>
                  <a:pt x="1092628" y="250670"/>
                </a:cubicBezTo>
                <a:moveTo>
                  <a:pt x="294724" y="605174"/>
                </a:moveTo>
                <a:cubicBezTo>
                  <a:pt x="282328" y="585973"/>
                  <a:pt x="282348" y="570086"/>
                  <a:pt x="278513" y="550785"/>
                </a:cubicBezTo>
              </a:path>
            </a:pathLst>
          </a:custGeom>
          <a:ln w="57150">
            <a:extLst>
              <a:ext uri="{C807C97D-BFC1-408E-A445-0C87EB9F89A2}">
                <ask:lineSketchStyleProps xmlns:ask="http://schemas.microsoft.com/office/drawing/2018/sketchyshapes" sd="2180668781">
                  <a:prstGeom prst="cloudCallout">
                    <a:avLst>
                      <a:gd name="adj1" fmla="val 59869"/>
                      <a:gd name="adj2" fmla="val 2928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t>Wat is er nou aan de hand?</a:t>
            </a:r>
          </a:p>
        </p:txBody>
      </p:sp>
    </p:spTree>
    <p:extLst>
      <p:ext uri="{BB962C8B-B14F-4D97-AF65-F5344CB8AC3E}">
        <p14:creationId xmlns:p14="http://schemas.microsoft.com/office/powerpoint/2010/main" val="1091396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sporten leuk.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Jonge voetballers in actie">
            <a:extLst>
              <a:ext uri="{FF2B5EF4-FFF2-40B4-BE49-F238E27FC236}">
                <a16:creationId xmlns:a16="http://schemas.microsoft.com/office/drawing/2014/main" id="{3936C127-8BB9-08BE-B76A-2D65D9A4DB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4"/>
          <a:stretch/>
        </p:blipFill>
        <p:spPr>
          <a:xfrm>
            <a:off x="2459001" y="1608106"/>
            <a:ext cx="6067162" cy="4150144"/>
          </a:xfrm>
          <a:prstGeom prst="rect">
            <a:avLst/>
          </a:prstGeom>
        </p:spPr>
      </p:pic>
    </p:spTree>
    <p:extLst>
      <p:ext uri="{BB962C8B-B14F-4D97-AF65-F5344CB8AC3E}">
        <p14:creationId xmlns:p14="http://schemas.microsoft.com/office/powerpoint/2010/main" val="101255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8520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Deze les…</a:t>
            </a:r>
          </a:p>
        </p:txBody>
      </p:sp>
      <p:sp>
        <p:nvSpPr>
          <p:cNvPr id="7" name="Tekstvak 6">
            <a:extLst>
              <a:ext uri="{FF2B5EF4-FFF2-40B4-BE49-F238E27FC236}">
                <a16:creationId xmlns:a16="http://schemas.microsoft.com/office/drawing/2014/main" id="{DA9F1D87-EC38-F38E-7890-59B9B31D134D}"/>
              </a:ext>
            </a:extLst>
          </p:cNvPr>
          <p:cNvSpPr txBox="1"/>
          <p:nvPr/>
        </p:nvSpPr>
        <p:spPr>
          <a:xfrm>
            <a:off x="5743576" y="1490762"/>
            <a:ext cx="6634028" cy="4653453"/>
          </a:xfrm>
          <a:prstGeom prst="rect">
            <a:avLst/>
          </a:prstGeom>
          <a:noFill/>
        </p:spPr>
        <p:txBody>
          <a:bodyPr wrap="square">
            <a:spAutoFit/>
          </a:bodyPr>
          <a:lstStyle/>
          <a:p>
            <a:pPr marL="342900" lvl="0" indent="-342900">
              <a:lnSpc>
                <a:spcPct val="114000"/>
              </a:lnSpc>
              <a:buFont typeface="Arial" panose="020B0604020202020204" pitchFamily="34" charset="0"/>
              <a:buChar char="•"/>
            </a:pPr>
            <a:r>
              <a:rPr lang="nl-NL" sz="2400" dirty="0"/>
              <a:t>Ik denk na over wat </a:t>
            </a:r>
            <a:r>
              <a:rPr lang="nl-NL" sz="2400" b="1" dirty="0">
                <a:solidFill>
                  <a:schemeClr val="accent1">
                    <a:lumMod val="75000"/>
                  </a:schemeClr>
                </a:solidFill>
              </a:rPr>
              <a:t>wel</a:t>
            </a:r>
            <a:r>
              <a:rPr lang="nl-NL" sz="2400" dirty="0"/>
              <a:t> </a:t>
            </a:r>
            <a:r>
              <a:rPr lang="nl-NL" sz="2400" b="1" dirty="0"/>
              <a:t>bij mij past</a:t>
            </a:r>
            <a:endParaRPr lang="en-US" sz="2400" b="1" dirty="0"/>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342900" lvl="0" indent="-342900">
              <a:lnSpc>
                <a:spcPct val="114000"/>
              </a:lnSpc>
              <a:buFont typeface="Arial" panose="020B0604020202020204" pitchFamily="34" charset="0"/>
              <a:buChar char="•"/>
            </a:pPr>
            <a:r>
              <a:rPr lang="nl-NL" sz="2400" dirty="0"/>
              <a:t>Ik denk na over wat </a:t>
            </a:r>
            <a:r>
              <a:rPr lang="nl-NL" sz="2400" b="1" dirty="0">
                <a:solidFill>
                  <a:srgbClr val="C00000"/>
                </a:solidFill>
              </a:rPr>
              <a:t>niet</a:t>
            </a:r>
            <a:r>
              <a:rPr lang="nl-NL" sz="2400" dirty="0"/>
              <a:t> </a:t>
            </a:r>
            <a:r>
              <a:rPr lang="nl-NL" sz="2400" b="1" dirty="0"/>
              <a:t>bij mij past</a:t>
            </a:r>
            <a:r>
              <a:rPr lang="nl-NL" sz="2400" dirty="0"/>
              <a:t>.</a:t>
            </a:r>
            <a:endParaRPr lang="en-US" sz="2400" dirty="0"/>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342900" lvl="0" indent="-342900">
              <a:lnSpc>
                <a:spcPct val="114000"/>
              </a:lnSpc>
              <a:buFont typeface="Arial" panose="020B0604020202020204" pitchFamily="34" charset="0"/>
              <a:buChar char="•"/>
            </a:pPr>
            <a:r>
              <a:rPr lang="nl-NL" sz="2400" dirty="0"/>
              <a:t>Ik denk na over wat ik </a:t>
            </a:r>
            <a:r>
              <a:rPr lang="nl-NL" sz="2400" b="1" dirty="0"/>
              <a:t>makkelijk</a:t>
            </a:r>
            <a:r>
              <a:rPr lang="nl-NL" sz="2400" dirty="0"/>
              <a:t> of </a:t>
            </a:r>
            <a:r>
              <a:rPr lang="nl-NL" sz="2400" b="1" dirty="0"/>
              <a:t>moeilijk</a:t>
            </a:r>
            <a:r>
              <a:rPr lang="nl-NL" sz="2400" dirty="0"/>
              <a:t> vind. </a:t>
            </a:r>
          </a:p>
          <a:p>
            <a:pPr marL="342900" lvl="0" indent="-342900">
              <a:lnSpc>
                <a:spcPct val="114000"/>
              </a:lnSpc>
              <a:buFont typeface="Arial" panose="020B0604020202020204" pitchFamily="34" charset="0"/>
              <a:buChar char="•"/>
            </a:pPr>
            <a:endParaRPr lang="nl-NL" sz="2400" dirty="0"/>
          </a:p>
          <a:p>
            <a:pPr marL="342900" lvl="0" indent="-342900">
              <a:lnSpc>
                <a:spcPct val="114000"/>
              </a:lnSpc>
              <a:buFont typeface="Arial" panose="020B0604020202020204" pitchFamily="34" charset="0"/>
              <a:buChar char="•"/>
            </a:pPr>
            <a:r>
              <a:rPr lang="en-US" sz="2400" dirty="0"/>
              <a:t>Ik denk na over wat ik </a:t>
            </a:r>
            <a:r>
              <a:rPr lang="en-US" sz="2400" b="1" dirty="0"/>
              <a:t>leuk</a:t>
            </a:r>
            <a:r>
              <a:rPr lang="en-US" sz="2400" dirty="0"/>
              <a:t> of </a:t>
            </a:r>
            <a:r>
              <a:rPr lang="en-US" sz="2400" b="1" dirty="0"/>
              <a:t>niet leuk </a:t>
            </a:r>
            <a:r>
              <a:rPr lang="en-US" sz="2400" dirty="0"/>
              <a:t>vind.</a:t>
            </a:r>
          </a:p>
        </p:txBody>
      </p:sp>
      <p:pic>
        <p:nvPicPr>
          <p:cNvPr id="3" name="Afbeelding 2" descr="Close-up van witte streep op groen gras">
            <a:extLst>
              <a:ext uri="{FF2B5EF4-FFF2-40B4-BE49-F238E27FC236}">
                <a16:creationId xmlns:a16="http://schemas.microsoft.com/office/drawing/2014/main" id="{8C4CAB11-7AEB-5E5D-5C79-2BD1610A4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95" y="2431819"/>
            <a:ext cx="4277000" cy="2851333"/>
          </a:xfrm>
          <a:prstGeom prst="rect">
            <a:avLst/>
          </a:prstGeom>
        </p:spPr>
      </p:pic>
    </p:spTree>
    <p:extLst>
      <p:ext uri="{BB962C8B-B14F-4D97-AF65-F5344CB8AC3E}">
        <p14:creationId xmlns:p14="http://schemas.microsoft.com/office/powerpoint/2010/main" val="28692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1000"/>
                                        <p:tgtEl>
                                          <p:spTgt spid="7">
                                            <p:txEl>
                                              <p:pRg st="8" end="8"/>
                                            </p:txEl>
                                          </p:spTgt>
                                        </p:tgtEl>
                                      </p:cBhvr>
                                    </p:animEffect>
                                    <p:anim calcmode="lin" valueType="num">
                                      <p:cBhvr>
                                        <p:cTn id="2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moeite met alles wat ik hoor en zie.</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Afbeelding 5" descr="Afbeelding met tekening, illustratie, Tekenfilm, tekenfilm&#10;&#10;Automatisch gegenereerde beschrijving">
            <a:extLst>
              <a:ext uri="{FF2B5EF4-FFF2-40B4-BE49-F238E27FC236}">
                <a16:creationId xmlns:a16="http://schemas.microsoft.com/office/drawing/2014/main" id="{1389A882-0E1B-34D6-A6B7-0F9A4EF095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9441" y="1863312"/>
            <a:ext cx="5470556" cy="3947573"/>
          </a:xfrm>
          <a:prstGeom prst="rect">
            <a:avLst/>
          </a:prstGeom>
        </p:spPr>
      </p:pic>
    </p:spTree>
    <p:extLst>
      <p:ext uri="{BB962C8B-B14F-4D97-AF65-F5344CB8AC3E}">
        <p14:creationId xmlns:p14="http://schemas.microsoft.com/office/powerpoint/2010/main" val="31294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door te gaan als iets moeilijk is.</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Vrouw in denim overhemd en bruine schort die met gereedschap een sluiting aan lederwaren vastmaa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5754" y="2068998"/>
            <a:ext cx="4632660" cy="3168896"/>
          </a:xfrm>
          <a:prstGeom prst="rect">
            <a:avLst/>
          </a:prstGeom>
        </p:spPr>
      </p:pic>
    </p:spTree>
    <p:extLst>
      <p:ext uri="{BB962C8B-B14F-4D97-AF65-F5344CB8AC3E}">
        <p14:creationId xmlns:p14="http://schemas.microsoft.com/office/powerpoint/2010/main" val="229384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nagedacht wat bij mij past.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3" name="Afbeelding 2" descr="Jong meisje duimen omhoog">
            <a:extLst>
              <a:ext uri="{FF2B5EF4-FFF2-40B4-BE49-F238E27FC236}">
                <a16:creationId xmlns:a16="http://schemas.microsoft.com/office/drawing/2014/main" id="{5831BDF7-6F43-ECB0-9051-51490BC2A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1928" y="1599885"/>
            <a:ext cx="1185582" cy="4030374"/>
          </a:xfrm>
          <a:prstGeom prst="rect">
            <a:avLst/>
          </a:prstGeom>
        </p:spPr>
      </p:pic>
    </p:spTree>
    <p:extLst>
      <p:ext uri="{BB962C8B-B14F-4D97-AF65-F5344CB8AC3E}">
        <p14:creationId xmlns:p14="http://schemas.microsoft.com/office/powerpoint/2010/main" val="319551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1BD0D-C4CF-16AE-496B-0E95B0FE7805}"/>
              </a:ext>
            </a:extLst>
          </p:cNvPr>
          <p:cNvSpPr>
            <a:spLocks noGrp="1"/>
          </p:cNvSpPr>
          <p:nvPr>
            <p:ph type="title"/>
          </p:nvPr>
        </p:nvSpPr>
        <p:spPr/>
        <p:txBody>
          <a:bodyPr/>
          <a:lstStyle/>
          <a:p>
            <a:r>
              <a:rPr lang="nl-NL" b="1" i="0" dirty="0"/>
              <a:t>Over de streep…</a:t>
            </a:r>
          </a:p>
        </p:txBody>
      </p:sp>
      <p:sp>
        <p:nvSpPr>
          <p:cNvPr id="3" name="Tijdelijke aanduiding voor inhoud 2">
            <a:extLst>
              <a:ext uri="{FF2B5EF4-FFF2-40B4-BE49-F238E27FC236}">
                <a16:creationId xmlns:a16="http://schemas.microsoft.com/office/drawing/2014/main" id="{9A5FC76F-8184-0BFE-DB90-BB16A8845A0F}"/>
              </a:ext>
            </a:extLst>
          </p:cNvPr>
          <p:cNvSpPr>
            <a:spLocks noGrp="1"/>
          </p:cNvSpPr>
          <p:nvPr>
            <p:ph idx="1"/>
          </p:nvPr>
        </p:nvSpPr>
        <p:spPr>
          <a:xfrm>
            <a:off x="295275" y="1894113"/>
            <a:ext cx="11058525" cy="4598761"/>
          </a:xfrm>
        </p:spPr>
        <p:txBody>
          <a:bodyPr>
            <a:normAutofit/>
          </a:bodyPr>
          <a:lstStyle/>
          <a:p>
            <a:pPr>
              <a:lnSpc>
                <a:spcPct val="150000"/>
              </a:lnSpc>
            </a:pPr>
            <a:r>
              <a:rPr lang="nl-NL" sz="2400" dirty="0"/>
              <a:t>We gaan een opdracht doen. </a:t>
            </a:r>
            <a:br>
              <a:rPr lang="nl-NL" sz="2400" dirty="0"/>
            </a:br>
            <a:br>
              <a:rPr lang="nl-NL" sz="2400" dirty="0"/>
            </a:br>
            <a:r>
              <a:rPr lang="nl-NL" sz="2400" dirty="0"/>
              <a:t>We gaan nadenken:</a:t>
            </a:r>
            <a:br>
              <a:rPr lang="nl-NL" sz="2400" dirty="0"/>
            </a:br>
            <a:r>
              <a:rPr lang="nl-NL" sz="2400" dirty="0"/>
              <a:t>	… over dingen die je</a:t>
            </a:r>
            <a:r>
              <a:rPr lang="nl-NL" sz="2400" b="1" dirty="0"/>
              <a:t> leuk of makkelijk</a:t>
            </a:r>
            <a:r>
              <a:rPr lang="nl-NL" sz="2400" dirty="0"/>
              <a:t> vindt</a:t>
            </a:r>
            <a:br>
              <a:rPr lang="nl-NL" sz="2400" dirty="0"/>
            </a:br>
            <a:r>
              <a:rPr lang="nl-NL" sz="2400" dirty="0"/>
              <a:t>	… over dingen die je </a:t>
            </a:r>
            <a:r>
              <a:rPr lang="nl-NL" sz="2400" b="1" dirty="0"/>
              <a:t>niet leuk of moeilijk </a:t>
            </a:r>
            <a:r>
              <a:rPr lang="nl-NL" sz="2400" dirty="0"/>
              <a:t>vindt. </a:t>
            </a:r>
          </a:p>
          <a:p>
            <a:endParaRPr lang="nl-NL" sz="2400" dirty="0"/>
          </a:p>
          <a:p>
            <a:r>
              <a:rPr lang="nl-NL" sz="2400" dirty="0"/>
              <a:t>Bij deze opdracht is het belangrijk om voor jezelf na te denken. </a:t>
            </a:r>
          </a:p>
          <a:p>
            <a:pPr marL="0" indent="0">
              <a:buNone/>
            </a:pPr>
            <a:r>
              <a:rPr lang="nl-NL" sz="2400" b="1" dirty="0"/>
              <a:t>  </a:t>
            </a:r>
            <a:r>
              <a:rPr lang="nl-NL" sz="2400" b="1" u="sng" dirty="0"/>
              <a:t>Kies wat bij JOU past. </a:t>
            </a:r>
          </a:p>
          <a:p>
            <a:endParaRPr lang="nl-NL" dirty="0"/>
          </a:p>
        </p:txBody>
      </p:sp>
    </p:spTree>
    <p:extLst>
      <p:ext uri="{BB962C8B-B14F-4D97-AF65-F5344CB8AC3E}">
        <p14:creationId xmlns:p14="http://schemas.microsoft.com/office/powerpoint/2010/main" val="26757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7A5F1A0-9568-83C7-02F8-EEDB7321D5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9159" y="0"/>
            <a:ext cx="10422924" cy="2718484"/>
          </a:xfrm>
          <a:prstGeom prst="rect">
            <a:avLst/>
          </a:prstGeom>
          <a:noFill/>
        </p:spPr>
      </p:pic>
      <p:sp>
        <p:nvSpPr>
          <p:cNvPr id="4" name="Tekstvak 3">
            <a:extLst>
              <a:ext uri="{FF2B5EF4-FFF2-40B4-BE49-F238E27FC236}">
                <a16:creationId xmlns:a16="http://schemas.microsoft.com/office/drawing/2014/main" id="{05C0A640-F71D-F165-2F2D-BF72C3616E52}"/>
              </a:ext>
            </a:extLst>
          </p:cNvPr>
          <p:cNvSpPr txBox="1"/>
          <p:nvPr/>
        </p:nvSpPr>
        <p:spPr>
          <a:xfrm>
            <a:off x="892779" y="3719148"/>
            <a:ext cx="10795685" cy="3347070"/>
          </a:xfrm>
          <a:prstGeom prst="rect">
            <a:avLst/>
          </a:prstGeom>
          <a:noFill/>
        </p:spPr>
        <p:txBody>
          <a:bodyPr wrap="square">
            <a:spAutoFit/>
          </a:bodyPr>
          <a:lstStyle/>
          <a:p>
            <a:r>
              <a:rPr lang="nl-NL" sz="1800" b="1" i="0" dirty="0"/>
              <a:t>Stap 1. </a:t>
            </a:r>
            <a:r>
              <a:rPr lang="nl-NL" sz="1800" i="0" dirty="0"/>
              <a:t>Ga op een rij naast elkaar vóór de streep staan. </a:t>
            </a:r>
            <a:br>
              <a:rPr lang="nl-NL" sz="1800" i="0" dirty="0"/>
            </a:br>
            <a:endParaRPr lang="nl-NL" sz="1800" i="0" dirty="0"/>
          </a:p>
          <a:p>
            <a:pPr marL="0" indent="0">
              <a:buNone/>
            </a:pPr>
            <a:endParaRPr lang="nl-NL" sz="1800" i="0" dirty="0"/>
          </a:p>
          <a:p>
            <a:r>
              <a:rPr lang="nl-NL" sz="1800" b="1" i="0" dirty="0"/>
              <a:t>Stap 2. </a:t>
            </a:r>
            <a:r>
              <a:rPr lang="nl-NL" sz="1800" i="0" u="sng" dirty="0"/>
              <a:t>Luister</a:t>
            </a:r>
            <a:r>
              <a:rPr lang="nl-NL" sz="1800" i="0" dirty="0"/>
              <a:t> naar de stelling (de zin) die de docent zegt en kijk mee op het bord. </a:t>
            </a:r>
            <a:br>
              <a:rPr lang="nl-NL" sz="1800" i="0" dirty="0"/>
            </a:br>
            <a:endParaRPr lang="nl-NL" sz="1800" i="0" dirty="0"/>
          </a:p>
          <a:p>
            <a:pPr marL="0" indent="0">
              <a:buNone/>
            </a:pPr>
            <a:endParaRPr lang="nl-NL" sz="1800" i="0" dirty="0"/>
          </a:p>
          <a:p>
            <a:r>
              <a:rPr lang="nl-NL" sz="1800" b="1" i="0" dirty="0"/>
              <a:t>Stap 3. </a:t>
            </a:r>
            <a:r>
              <a:rPr lang="nl-NL" sz="1800" i="0" u="sng" dirty="0"/>
              <a:t>Denk na:</a:t>
            </a:r>
            <a:r>
              <a:rPr lang="nl-NL" sz="1800" i="0" dirty="0"/>
              <a:t> </a:t>
            </a:r>
            <a:r>
              <a:rPr lang="nl-NL" sz="1800" b="1" i="0" dirty="0"/>
              <a:t>Past deze zin bij mij? </a:t>
            </a:r>
          </a:p>
          <a:p>
            <a:pPr marL="0" indent="0">
              <a:buNone/>
            </a:pPr>
            <a:endParaRPr lang="nl-NL" sz="1800" i="0" dirty="0"/>
          </a:p>
          <a:p>
            <a:pPr>
              <a:lnSpc>
                <a:spcPct val="200000"/>
              </a:lnSpc>
            </a:pPr>
            <a:r>
              <a:rPr lang="nl-NL" sz="1800" b="1" i="0" dirty="0"/>
              <a:t>Stap 4. </a:t>
            </a:r>
            <a:r>
              <a:rPr lang="nl-NL" sz="1800" i="1" dirty="0"/>
              <a:t>Loop</a:t>
            </a:r>
            <a:r>
              <a:rPr lang="nl-NL" sz="1800" i="0" dirty="0"/>
              <a:t> naar de juiste plek.</a:t>
            </a:r>
            <a:br>
              <a:rPr lang="nl-NL" sz="1800" i="0" dirty="0"/>
            </a:br>
            <a:endParaRPr lang="nl-NL" dirty="0"/>
          </a:p>
        </p:txBody>
      </p:sp>
      <p:sp>
        <p:nvSpPr>
          <p:cNvPr id="5" name="Linkeraccolade 4">
            <a:extLst>
              <a:ext uri="{FF2B5EF4-FFF2-40B4-BE49-F238E27FC236}">
                <a16:creationId xmlns:a16="http://schemas.microsoft.com/office/drawing/2014/main" id="{15E84610-F3A3-380D-D766-DC507C6E284B}"/>
              </a:ext>
            </a:extLst>
          </p:cNvPr>
          <p:cNvSpPr/>
          <p:nvPr/>
        </p:nvSpPr>
        <p:spPr>
          <a:xfrm flipH="1">
            <a:off x="198485" y="271846"/>
            <a:ext cx="613721" cy="244663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 name="Tekstvak 2">
            <a:extLst>
              <a:ext uri="{FF2B5EF4-FFF2-40B4-BE49-F238E27FC236}">
                <a16:creationId xmlns:a16="http://schemas.microsoft.com/office/drawing/2014/main" id="{8D7292FE-C1AB-2137-5A7F-4B9ACC962559}"/>
              </a:ext>
            </a:extLst>
          </p:cNvPr>
          <p:cNvSpPr txBox="1"/>
          <p:nvPr/>
        </p:nvSpPr>
        <p:spPr>
          <a:xfrm>
            <a:off x="5200651" y="1874170"/>
            <a:ext cx="2128196" cy="307777"/>
          </a:xfrm>
          <a:prstGeom prst="rect">
            <a:avLst/>
          </a:prstGeom>
          <a:noFill/>
        </p:spPr>
        <p:txBody>
          <a:bodyPr wrap="square" rtlCol="0">
            <a:spAutoFit/>
          </a:bodyPr>
          <a:lstStyle/>
          <a:p>
            <a:r>
              <a:rPr lang="nl-NL" sz="1400" i="1" dirty="0"/>
              <a:t>Ik sta op    de streep</a:t>
            </a:r>
          </a:p>
        </p:txBody>
      </p:sp>
      <p:sp>
        <p:nvSpPr>
          <p:cNvPr id="6" name="Tekstvak 5">
            <a:extLst>
              <a:ext uri="{FF2B5EF4-FFF2-40B4-BE49-F238E27FC236}">
                <a16:creationId xmlns:a16="http://schemas.microsoft.com/office/drawing/2014/main" id="{A7EC3C6B-7B59-EDC1-3F67-8867715FB992}"/>
              </a:ext>
            </a:extLst>
          </p:cNvPr>
          <p:cNvSpPr txBox="1"/>
          <p:nvPr/>
        </p:nvSpPr>
        <p:spPr>
          <a:xfrm>
            <a:off x="9096376" y="1874170"/>
            <a:ext cx="2128196" cy="307777"/>
          </a:xfrm>
          <a:prstGeom prst="rect">
            <a:avLst/>
          </a:prstGeom>
          <a:noFill/>
        </p:spPr>
        <p:txBody>
          <a:bodyPr wrap="square" rtlCol="0">
            <a:spAutoFit/>
          </a:bodyPr>
          <a:lstStyle/>
          <a:p>
            <a:r>
              <a:rPr lang="nl-NL" sz="1400" i="1" dirty="0"/>
              <a:t>Ik loop over de streep</a:t>
            </a:r>
          </a:p>
        </p:txBody>
      </p:sp>
    </p:spTree>
    <p:extLst>
      <p:ext uri="{BB962C8B-B14F-4D97-AF65-F5344CB8AC3E}">
        <p14:creationId xmlns:p14="http://schemas.microsoft.com/office/powerpoint/2010/main" val="33290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9D5481F-DE08-3981-770A-6D5283EC3A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3282" y="2899509"/>
            <a:ext cx="261257" cy="2913017"/>
          </a:xfrm>
          <a:prstGeom prst="rect">
            <a:avLst/>
          </a:prstGeom>
          <a:noFill/>
        </p:spPr>
      </p:pic>
      <p:pic>
        <p:nvPicPr>
          <p:cNvPr id="13" name="Graphic 12" descr="Vrouw met effen opvulling">
            <a:extLst>
              <a:ext uri="{FF2B5EF4-FFF2-40B4-BE49-F238E27FC236}">
                <a16:creationId xmlns:a16="http://schemas.microsoft.com/office/drawing/2014/main" id="{9B900EB3-B709-57BB-7D5A-E00C881169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12" y="1133055"/>
            <a:ext cx="914400" cy="914400"/>
          </a:xfrm>
          <a:prstGeom prst="rect">
            <a:avLst/>
          </a:prstGeom>
        </p:spPr>
      </p:pic>
      <p:pic>
        <p:nvPicPr>
          <p:cNvPr id="7" name="Afbeelding 6">
            <a:extLst>
              <a:ext uri="{FF2B5EF4-FFF2-40B4-BE49-F238E27FC236}">
                <a16:creationId xmlns:a16="http://schemas.microsoft.com/office/drawing/2014/main" id="{AE52F650-1A6B-6667-AAF0-11FEB6396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0733" y="2190"/>
            <a:ext cx="261257" cy="2913017"/>
          </a:xfrm>
          <a:prstGeom prst="rect">
            <a:avLst/>
          </a:prstGeom>
          <a:noFill/>
        </p:spPr>
      </p:pic>
      <p:pic>
        <p:nvPicPr>
          <p:cNvPr id="14" name="Graphic 13" descr="Vrouw met effen opvulling">
            <a:extLst>
              <a:ext uri="{FF2B5EF4-FFF2-40B4-BE49-F238E27FC236}">
                <a16:creationId xmlns:a16="http://schemas.microsoft.com/office/drawing/2014/main" id="{3DF3FAD8-18AC-C7BB-8B23-131D459AA02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10815" y="2998974"/>
            <a:ext cx="914400" cy="914400"/>
          </a:xfrm>
          <a:prstGeom prst="rect">
            <a:avLst/>
          </a:prstGeom>
        </p:spPr>
      </p:pic>
      <p:pic>
        <p:nvPicPr>
          <p:cNvPr id="26" name="Graphic 25" descr="Vrouw met effen opvulling">
            <a:extLst>
              <a:ext uri="{FF2B5EF4-FFF2-40B4-BE49-F238E27FC236}">
                <a16:creationId xmlns:a16="http://schemas.microsoft.com/office/drawing/2014/main" id="{F1690BE0-5595-019E-4AF1-5411BD67505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8367" y="4713280"/>
            <a:ext cx="914400" cy="914400"/>
          </a:xfrm>
          <a:prstGeom prst="rect">
            <a:avLst/>
          </a:prstGeom>
        </p:spPr>
      </p:pic>
      <p:sp>
        <p:nvSpPr>
          <p:cNvPr id="33" name="Gedachtewolkje: wolk 32">
            <a:extLst>
              <a:ext uri="{FF2B5EF4-FFF2-40B4-BE49-F238E27FC236}">
                <a16:creationId xmlns:a16="http://schemas.microsoft.com/office/drawing/2014/main" id="{0F9BA98E-DBE4-5D27-011E-8A440E7EA3DC}"/>
              </a:ext>
            </a:extLst>
          </p:cNvPr>
          <p:cNvSpPr/>
          <p:nvPr/>
        </p:nvSpPr>
        <p:spPr>
          <a:xfrm>
            <a:off x="766468" y="571868"/>
            <a:ext cx="368071" cy="347800"/>
          </a:xfrm>
          <a:prstGeom prst="cloudCallout">
            <a:avLst>
              <a:gd name="adj1" fmla="val -72337"/>
              <a:gd name="adj2" fmla="val 1009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2" name="Vermenigvuldigingsteken 31">
            <a:extLst>
              <a:ext uri="{FF2B5EF4-FFF2-40B4-BE49-F238E27FC236}">
                <a16:creationId xmlns:a16="http://schemas.microsoft.com/office/drawing/2014/main" id="{88B94296-2004-C722-DCAD-2F92D04EA1F3}"/>
              </a:ext>
            </a:extLst>
          </p:cNvPr>
          <p:cNvSpPr/>
          <p:nvPr/>
        </p:nvSpPr>
        <p:spPr>
          <a:xfrm>
            <a:off x="819874" y="627407"/>
            <a:ext cx="261257" cy="236722"/>
          </a:xfrm>
          <a:prstGeom prst="mathMultiply">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5" name="Gedachtewolkje: wolk 34">
            <a:extLst>
              <a:ext uri="{FF2B5EF4-FFF2-40B4-BE49-F238E27FC236}">
                <a16:creationId xmlns:a16="http://schemas.microsoft.com/office/drawing/2014/main" id="{E6C8AA00-0888-726E-86A7-378D1F47889C}"/>
              </a:ext>
            </a:extLst>
          </p:cNvPr>
          <p:cNvSpPr/>
          <p:nvPr/>
        </p:nvSpPr>
        <p:spPr>
          <a:xfrm>
            <a:off x="6304681" y="2597717"/>
            <a:ext cx="459551" cy="351462"/>
          </a:xfrm>
          <a:prstGeom prst="cloudCallout">
            <a:avLst>
              <a:gd name="adj1" fmla="val -72337"/>
              <a:gd name="adj2" fmla="val 1009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6" name="Gedachtewolkje: wolk 35">
            <a:extLst>
              <a:ext uri="{FF2B5EF4-FFF2-40B4-BE49-F238E27FC236}">
                <a16:creationId xmlns:a16="http://schemas.microsoft.com/office/drawing/2014/main" id="{9AFA4F70-748B-AE64-E475-B9AA75F0CED6}"/>
              </a:ext>
            </a:extLst>
          </p:cNvPr>
          <p:cNvSpPr/>
          <p:nvPr/>
        </p:nvSpPr>
        <p:spPr>
          <a:xfrm>
            <a:off x="11095402" y="4356015"/>
            <a:ext cx="435986" cy="453271"/>
          </a:xfrm>
          <a:prstGeom prst="cloudCallout">
            <a:avLst>
              <a:gd name="adj1" fmla="val -89115"/>
              <a:gd name="adj2" fmla="val 5861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1" name="Graphic 40" descr="Vinkje met effen opvulling">
            <a:extLst>
              <a:ext uri="{FF2B5EF4-FFF2-40B4-BE49-F238E27FC236}">
                <a16:creationId xmlns:a16="http://schemas.microsoft.com/office/drawing/2014/main" id="{C1D12EA7-3FA1-724F-DD8B-398FEF94F7E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82767" y="4452023"/>
            <a:ext cx="261257" cy="261257"/>
          </a:xfrm>
          <a:prstGeom prst="rect">
            <a:avLst/>
          </a:prstGeom>
        </p:spPr>
      </p:pic>
      <p:pic>
        <p:nvPicPr>
          <p:cNvPr id="51" name="Graphic 50" descr="Harvey Balls 50% met effen opvulling">
            <a:extLst>
              <a:ext uri="{FF2B5EF4-FFF2-40B4-BE49-F238E27FC236}">
                <a16:creationId xmlns:a16="http://schemas.microsoft.com/office/drawing/2014/main" id="{620CCCAC-587D-BF56-7F75-D2DC342436A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6565" y="2634798"/>
            <a:ext cx="277299" cy="277299"/>
          </a:xfrm>
          <a:prstGeom prst="rect">
            <a:avLst/>
          </a:prstGeom>
        </p:spPr>
      </p:pic>
      <p:sp>
        <p:nvSpPr>
          <p:cNvPr id="57" name="Rechthoek 56">
            <a:extLst>
              <a:ext uri="{FF2B5EF4-FFF2-40B4-BE49-F238E27FC236}">
                <a16:creationId xmlns:a16="http://schemas.microsoft.com/office/drawing/2014/main" id="{63A8A7F3-9CB2-7C97-A694-6D5BC6F041EC}"/>
              </a:ext>
            </a:extLst>
          </p:cNvPr>
          <p:cNvSpPr/>
          <p:nvPr/>
        </p:nvSpPr>
        <p:spPr>
          <a:xfrm>
            <a:off x="8431275" y="0"/>
            <a:ext cx="3759876" cy="221637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r>
              <a:rPr lang="nl-NL" dirty="0"/>
              <a:t>Ik vind broccoli lekker</a:t>
            </a:r>
          </a:p>
        </p:txBody>
      </p:sp>
      <p:pic>
        <p:nvPicPr>
          <p:cNvPr id="59" name="Afbeelding 58" descr="Groenten op een schaal">
            <a:extLst>
              <a:ext uri="{FF2B5EF4-FFF2-40B4-BE49-F238E27FC236}">
                <a16:creationId xmlns:a16="http://schemas.microsoft.com/office/drawing/2014/main" id="{E599306D-1C34-139D-26EF-988669A4B30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19898" y="180287"/>
            <a:ext cx="2982631" cy="1626699"/>
          </a:xfrm>
          <a:prstGeom prst="rect">
            <a:avLst/>
          </a:prstGeom>
        </p:spPr>
      </p:pic>
      <p:cxnSp>
        <p:nvCxnSpPr>
          <p:cNvPr id="78" name="Rechte verbindingslijn met pijl 77">
            <a:extLst>
              <a:ext uri="{FF2B5EF4-FFF2-40B4-BE49-F238E27FC236}">
                <a16:creationId xmlns:a16="http://schemas.microsoft.com/office/drawing/2014/main" id="{6D18608A-0D79-8918-5AB7-0C7CB42B330B}"/>
              </a:ext>
            </a:extLst>
          </p:cNvPr>
          <p:cNvCxnSpPr>
            <a:cxnSpLocks/>
          </p:cNvCxnSpPr>
          <p:nvPr/>
        </p:nvCxnSpPr>
        <p:spPr>
          <a:xfrm flipV="1">
            <a:off x="395020" y="3562636"/>
            <a:ext cx="5227586" cy="28796"/>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0" name="Rechte verbindingslijn met pijl 79">
            <a:extLst>
              <a:ext uri="{FF2B5EF4-FFF2-40B4-BE49-F238E27FC236}">
                <a16:creationId xmlns:a16="http://schemas.microsoft.com/office/drawing/2014/main" id="{710D25A9-2E9C-2212-FF8A-526818AB1BBD}"/>
              </a:ext>
            </a:extLst>
          </p:cNvPr>
          <p:cNvCxnSpPr>
            <a:cxnSpLocks/>
          </p:cNvCxnSpPr>
          <p:nvPr/>
        </p:nvCxnSpPr>
        <p:spPr>
          <a:xfrm>
            <a:off x="395020" y="5764878"/>
            <a:ext cx="10107425"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5" name="Rechte verbindingslijn met pijl 84">
            <a:extLst>
              <a:ext uri="{FF2B5EF4-FFF2-40B4-BE49-F238E27FC236}">
                <a16:creationId xmlns:a16="http://schemas.microsoft.com/office/drawing/2014/main" id="{011D2FD2-4E1A-952B-EE98-9FF4698A5519}"/>
              </a:ext>
            </a:extLst>
          </p:cNvPr>
          <p:cNvCxnSpPr>
            <a:cxnSpLocks/>
          </p:cNvCxnSpPr>
          <p:nvPr/>
        </p:nvCxnSpPr>
        <p:spPr>
          <a:xfrm flipH="1">
            <a:off x="746323" y="1980722"/>
            <a:ext cx="334808"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pic>
        <p:nvPicPr>
          <p:cNvPr id="89" name="Afbeelding 88">
            <a:extLst>
              <a:ext uri="{FF2B5EF4-FFF2-40B4-BE49-F238E27FC236}">
                <a16:creationId xmlns:a16="http://schemas.microsoft.com/office/drawing/2014/main" id="{4E38F648-0360-CEFF-6923-D924E5AE1B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
          <a:stretch/>
        </p:blipFill>
        <p:spPr>
          <a:xfrm>
            <a:off x="5940734" y="5783213"/>
            <a:ext cx="261256" cy="1074787"/>
          </a:xfrm>
          <a:prstGeom prst="rect">
            <a:avLst/>
          </a:prstGeom>
          <a:noFill/>
        </p:spPr>
      </p:pic>
      <p:sp>
        <p:nvSpPr>
          <p:cNvPr id="90" name="Tekstvak 89">
            <a:extLst>
              <a:ext uri="{FF2B5EF4-FFF2-40B4-BE49-F238E27FC236}">
                <a16:creationId xmlns:a16="http://schemas.microsoft.com/office/drawing/2014/main" id="{1D5424C1-A609-5F6B-7D23-38185F1AED25}"/>
              </a:ext>
            </a:extLst>
          </p:cNvPr>
          <p:cNvSpPr txBox="1"/>
          <p:nvPr/>
        </p:nvSpPr>
        <p:spPr>
          <a:xfrm>
            <a:off x="1111438" y="1552688"/>
            <a:ext cx="3089989" cy="646331"/>
          </a:xfrm>
          <a:prstGeom prst="rect">
            <a:avLst/>
          </a:prstGeom>
          <a:noFill/>
        </p:spPr>
        <p:txBody>
          <a:bodyPr wrap="square" rtlCol="0">
            <a:spAutoFit/>
          </a:bodyPr>
          <a:lstStyle/>
          <a:p>
            <a:r>
              <a:rPr lang="nl-NL" dirty="0"/>
              <a:t>Deze zin past </a:t>
            </a:r>
            <a:r>
              <a:rPr lang="nl-NL" b="1" dirty="0"/>
              <a:t>NIET</a:t>
            </a:r>
            <a:r>
              <a:rPr lang="nl-NL" dirty="0"/>
              <a:t> bij mij. </a:t>
            </a:r>
          </a:p>
          <a:p>
            <a:r>
              <a:rPr lang="nl-NL" i="1" dirty="0"/>
              <a:t>Ik blijf staan. </a:t>
            </a:r>
          </a:p>
        </p:txBody>
      </p:sp>
      <p:sp>
        <p:nvSpPr>
          <p:cNvPr id="91" name="Tekstvak 90">
            <a:extLst>
              <a:ext uri="{FF2B5EF4-FFF2-40B4-BE49-F238E27FC236}">
                <a16:creationId xmlns:a16="http://schemas.microsoft.com/office/drawing/2014/main" id="{6B2636A8-9DA6-FA02-2B28-01E25940CB4D}"/>
              </a:ext>
            </a:extLst>
          </p:cNvPr>
          <p:cNvSpPr txBox="1"/>
          <p:nvPr/>
        </p:nvSpPr>
        <p:spPr>
          <a:xfrm>
            <a:off x="7377183" y="4981349"/>
            <a:ext cx="3211142" cy="646331"/>
          </a:xfrm>
          <a:prstGeom prst="rect">
            <a:avLst/>
          </a:prstGeom>
          <a:noFill/>
        </p:spPr>
        <p:txBody>
          <a:bodyPr wrap="square" rtlCol="0">
            <a:spAutoFit/>
          </a:bodyPr>
          <a:lstStyle/>
          <a:p>
            <a:r>
              <a:rPr lang="nl-NL" dirty="0"/>
              <a:t>Deze zin past </a:t>
            </a:r>
            <a:r>
              <a:rPr lang="nl-NL" b="1" dirty="0"/>
              <a:t>WEL</a:t>
            </a:r>
            <a:r>
              <a:rPr lang="nl-NL" dirty="0"/>
              <a:t> bij mij. </a:t>
            </a:r>
            <a:br>
              <a:rPr lang="nl-NL" dirty="0"/>
            </a:br>
            <a:r>
              <a:rPr lang="nl-NL" i="1" dirty="0"/>
              <a:t>Ik loop over de streep. </a:t>
            </a:r>
          </a:p>
        </p:txBody>
      </p:sp>
      <p:sp>
        <p:nvSpPr>
          <p:cNvPr id="93" name="Tekstvak 92">
            <a:extLst>
              <a:ext uri="{FF2B5EF4-FFF2-40B4-BE49-F238E27FC236}">
                <a16:creationId xmlns:a16="http://schemas.microsoft.com/office/drawing/2014/main" id="{21882F5D-9B42-1511-442C-0FE7C76CB96B}"/>
              </a:ext>
            </a:extLst>
          </p:cNvPr>
          <p:cNvSpPr txBox="1"/>
          <p:nvPr/>
        </p:nvSpPr>
        <p:spPr>
          <a:xfrm>
            <a:off x="6295552" y="3276145"/>
            <a:ext cx="3881802" cy="646331"/>
          </a:xfrm>
          <a:prstGeom prst="rect">
            <a:avLst/>
          </a:prstGeom>
          <a:noFill/>
        </p:spPr>
        <p:txBody>
          <a:bodyPr wrap="square" rtlCol="0">
            <a:spAutoFit/>
          </a:bodyPr>
          <a:lstStyle/>
          <a:p>
            <a:r>
              <a:rPr lang="nl-NL" dirty="0"/>
              <a:t>Deze zin past </a:t>
            </a:r>
            <a:r>
              <a:rPr lang="nl-NL" b="1" dirty="0"/>
              <a:t>EEN BEETJE</a:t>
            </a:r>
            <a:r>
              <a:rPr lang="nl-NL" dirty="0"/>
              <a:t> bij mij. </a:t>
            </a:r>
            <a:br>
              <a:rPr lang="nl-NL" dirty="0"/>
            </a:br>
            <a:r>
              <a:rPr lang="nl-NL" i="1" dirty="0"/>
              <a:t>Ik sta op de streep. </a:t>
            </a:r>
          </a:p>
        </p:txBody>
      </p:sp>
      <p:sp>
        <p:nvSpPr>
          <p:cNvPr id="94" name="Gedachtewolkje: wolk 93">
            <a:extLst>
              <a:ext uri="{FF2B5EF4-FFF2-40B4-BE49-F238E27FC236}">
                <a16:creationId xmlns:a16="http://schemas.microsoft.com/office/drawing/2014/main" id="{E7654D91-D7F6-423B-5665-30767A035AC3}"/>
              </a:ext>
            </a:extLst>
          </p:cNvPr>
          <p:cNvSpPr/>
          <p:nvPr/>
        </p:nvSpPr>
        <p:spPr>
          <a:xfrm>
            <a:off x="1176546" y="706945"/>
            <a:ext cx="1811225" cy="646332"/>
          </a:xfrm>
          <a:prstGeom prst="cloudCallout">
            <a:avLst>
              <a:gd name="adj1" fmla="val -71318"/>
              <a:gd name="adj2" fmla="val 3576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vies!</a:t>
            </a:r>
          </a:p>
        </p:txBody>
      </p:sp>
      <p:sp>
        <p:nvSpPr>
          <p:cNvPr id="95" name="Gedachtewolkje: wolk 94">
            <a:extLst>
              <a:ext uri="{FF2B5EF4-FFF2-40B4-BE49-F238E27FC236}">
                <a16:creationId xmlns:a16="http://schemas.microsoft.com/office/drawing/2014/main" id="{D2AF54FA-9317-3956-AF7B-878679E29B7D}"/>
              </a:ext>
            </a:extLst>
          </p:cNvPr>
          <p:cNvSpPr/>
          <p:nvPr/>
        </p:nvSpPr>
        <p:spPr>
          <a:xfrm>
            <a:off x="6871725" y="2321606"/>
            <a:ext cx="1811225" cy="790803"/>
          </a:xfrm>
          <a:prstGeom prst="cloudCallout">
            <a:avLst>
              <a:gd name="adj1" fmla="val -81808"/>
              <a:gd name="adj2" fmla="val 612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een beetje lekker.</a:t>
            </a:r>
          </a:p>
        </p:txBody>
      </p:sp>
      <p:sp>
        <p:nvSpPr>
          <p:cNvPr id="96" name="Gedachtewolkje: wolk 95">
            <a:extLst>
              <a:ext uri="{FF2B5EF4-FFF2-40B4-BE49-F238E27FC236}">
                <a16:creationId xmlns:a16="http://schemas.microsoft.com/office/drawing/2014/main" id="{84B88339-C303-2C08-C72F-BDDBE97E190F}"/>
              </a:ext>
            </a:extLst>
          </p:cNvPr>
          <p:cNvSpPr/>
          <p:nvPr/>
        </p:nvSpPr>
        <p:spPr>
          <a:xfrm>
            <a:off x="10277154" y="3590208"/>
            <a:ext cx="1811225" cy="646332"/>
          </a:xfrm>
          <a:prstGeom prst="cloudCallout">
            <a:avLst>
              <a:gd name="adj1" fmla="val -19522"/>
              <a:gd name="adj2" fmla="val 1055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lekker!</a:t>
            </a:r>
          </a:p>
        </p:txBody>
      </p:sp>
      <p:pic>
        <p:nvPicPr>
          <p:cNvPr id="98" name="Graphic 97" descr="Contour van kwijlend gezicht met effen opvulling">
            <a:extLst>
              <a:ext uri="{FF2B5EF4-FFF2-40B4-BE49-F238E27FC236}">
                <a16:creationId xmlns:a16="http://schemas.microsoft.com/office/drawing/2014/main" id="{7D32F45D-546B-9488-3F83-96F0F68D51D4}"/>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508622" y="3628569"/>
            <a:ext cx="293907" cy="293907"/>
          </a:xfrm>
          <a:prstGeom prst="rect">
            <a:avLst/>
          </a:prstGeom>
        </p:spPr>
      </p:pic>
      <p:pic>
        <p:nvPicPr>
          <p:cNvPr id="100" name="Graphic 99" descr="Contour van lachend gezicht met effen opvulling">
            <a:extLst>
              <a:ext uri="{FF2B5EF4-FFF2-40B4-BE49-F238E27FC236}">
                <a16:creationId xmlns:a16="http://schemas.microsoft.com/office/drawing/2014/main" id="{A1C69F77-D17E-E58E-E873-0A6CF9B7BEF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52044" y="2417523"/>
            <a:ext cx="238583" cy="238583"/>
          </a:xfrm>
          <a:prstGeom prst="rect">
            <a:avLst/>
          </a:prstGeom>
        </p:spPr>
      </p:pic>
      <p:pic>
        <p:nvPicPr>
          <p:cNvPr id="102" name="Graphic 101" descr="Contour van bang gezicht met effen opvulling">
            <a:extLst>
              <a:ext uri="{FF2B5EF4-FFF2-40B4-BE49-F238E27FC236}">
                <a16:creationId xmlns:a16="http://schemas.microsoft.com/office/drawing/2014/main" id="{50D9077C-3429-D773-051C-1DA789B0BB2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26983" y="789039"/>
            <a:ext cx="261257" cy="261257"/>
          </a:xfrm>
          <a:prstGeom prst="rect">
            <a:avLst/>
          </a:prstGeom>
        </p:spPr>
      </p:pic>
    </p:spTree>
    <p:extLst>
      <p:ext uri="{BB962C8B-B14F-4D97-AF65-F5344CB8AC3E}">
        <p14:creationId xmlns:p14="http://schemas.microsoft.com/office/powerpoint/2010/main" val="254447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p:txBody>
          <a:bodyPr>
            <a:normAutofit/>
          </a:bodyPr>
          <a:lstStyle/>
          <a:p>
            <a:pPr algn="ctr"/>
            <a:r>
              <a:rPr lang="nl-NL" sz="3000" b="1" i="0" dirty="0"/>
              <a:t>Ik wil elke dag om 12 uur uit zijn. </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429611"/>
            <a:ext cx="0" cy="72324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eren die juichen op een veld">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4500" y="1871155"/>
            <a:ext cx="5589318" cy="3726212"/>
          </a:xfrm>
          <a:prstGeom prst="rect">
            <a:avLst/>
          </a:prstGeom>
        </p:spPr>
      </p:pic>
    </p:spTree>
    <p:extLst>
      <p:ext uri="{BB962C8B-B14F-4D97-AF65-F5344CB8AC3E}">
        <p14:creationId xmlns:p14="http://schemas.microsoft.com/office/powerpoint/2010/main" val="330152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vind onthouden moeilijk.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Hoekopname van circuit in de vorm van een brei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4271" y="1871155"/>
            <a:ext cx="5349775" cy="3726212"/>
          </a:xfrm>
          <a:prstGeom prst="rect">
            <a:avLst/>
          </a:prstGeom>
        </p:spPr>
      </p:pic>
    </p:spTree>
    <p:extLst>
      <p:ext uri="{BB962C8B-B14F-4D97-AF65-F5344CB8AC3E}">
        <p14:creationId xmlns:p14="http://schemas.microsoft.com/office/powerpoint/2010/main" val="248011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weet niet wat een woord betekent.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Dubieuze man op roze achtergrond">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01695" y="1993900"/>
            <a:ext cx="4626047" cy="3084031"/>
          </a:xfrm>
          <a:prstGeom prst="rect">
            <a:avLst/>
          </a:prstGeom>
        </p:spPr>
      </p:pic>
      <p:sp>
        <p:nvSpPr>
          <p:cNvPr id="3" name="Gedachtewolkje: wolk 2">
            <a:extLst>
              <a:ext uri="{FF2B5EF4-FFF2-40B4-BE49-F238E27FC236}">
                <a16:creationId xmlns:a16="http://schemas.microsoft.com/office/drawing/2014/main" id="{B87F2A5E-CA33-DE53-384B-7D2CB8A1A707}"/>
              </a:ext>
            </a:extLst>
          </p:cNvPr>
          <p:cNvSpPr/>
          <p:nvPr/>
        </p:nvSpPr>
        <p:spPr>
          <a:xfrm>
            <a:off x="825500" y="1681266"/>
            <a:ext cx="3759200" cy="1295400"/>
          </a:xfrm>
          <a:custGeom>
            <a:avLst/>
            <a:gdLst>
              <a:gd name="connsiteX0" fmla="*/ 339372 w 3759200"/>
              <a:gd name="connsiteY0" fmla="*/ 430900 h 1295400"/>
              <a:gd name="connsiteX1" fmla="*/ 489305 w 3759200"/>
              <a:gd name="connsiteY1" fmla="*/ 207114 h 1295400"/>
              <a:gd name="connsiteX2" fmla="*/ 1218694 w 3759200"/>
              <a:gd name="connsiteY2" fmla="*/ 155987 h 1295400"/>
              <a:gd name="connsiteX3" fmla="*/ 1954087 w 3759200"/>
              <a:gd name="connsiteY3" fmla="*/ 102912 h 1295400"/>
              <a:gd name="connsiteX4" fmla="*/ 2240639 w 3759200"/>
              <a:gd name="connsiteY4" fmla="*/ 5997 h 1295400"/>
              <a:gd name="connsiteX5" fmla="*/ 2596023 w 3759200"/>
              <a:gd name="connsiteY5" fmla="*/ 74395 h 1295400"/>
              <a:gd name="connsiteX6" fmla="*/ 3085937 w 3759200"/>
              <a:gd name="connsiteY6" fmla="*/ 20690 h 1295400"/>
              <a:gd name="connsiteX7" fmla="*/ 3334375 w 3759200"/>
              <a:gd name="connsiteY7" fmla="*/ 167202 h 1295400"/>
              <a:gd name="connsiteX8" fmla="*/ 3653211 w 3759200"/>
              <a:gd name="connsiteY8" fmla="*/ 309396 h 1295400"/>
              <a:gd name="connsiteX9" fmla="*/ 3638940 w 3759200"/>
              <a:gd name="connsiteY9" fmla="*/ 463585 h 1295400"/>
              <a:gd name="connsiteX10" fmla="*/ 3743188 w 3759200"/>
              <a:gd name="connsiteY10" fmla="*/ 699336 h 1295400"/>
              <a:gd name="connsiteX11" fmla="*/ 3254840 w 3759200"/>
              <a:gd name="connsiteY11" fmla="*/ 905700 h 1295400"/>
              <a:gd name="connsiteX12" fmla="*/ 3080020 w 3759200"/>
              <a:gd name="connsiteY12" fmla="*/ 1082528 h 1295400"/>
              <a:gd name="connsiteX13" fmla="*/ 2484813 w 3759200"/>
              <a:gd name="connsiteY13" fmla="*/ 1103938 h 1295400"/>
              <a:gd name="connsiteX14" fmla="*/ 2059467 w 3759200"/>
              <a:gd name="connsiteY14" fmla="*/ 1292581 h 1295400"/>
              <a:gd name="connsiteX15" fmla="*/ 1434065 w 3759200"/>
              <a:gd name="connsiteY15" fmla="*/ 1177434 h 1295400"/>
              <a:gd name="connsiteX16" fmla="*/ 505055 w 3759200"/>
              <a:gd name="connsiteY16" fmla="*/ 1063667 h 1295400"/>
              <a:gd name="connsiteX17" fmla="*/ 96590 w 3759200"/>
              <a:gd name="connsiteY17" fmla="*/ 937065 h 1295400"/>
              <a:gd name="connsiteX18" fmla="*/ 183870 w 3759200"/>
              <a:gd name="connsiteY18" fmla="*/ 766175 h 1295400"/>
              <a:gd name="connsiteX19" fmla="*/ -436 w 3759200"/>
              <a:gd name="connsiteY19" fmla="*/ 590846 h 1295400"/>
              <a:gd name="connsiteX20" fmla="*/ 336152 w 3759200"/>
              <a:gd name="connsiteY20" fmla="*/ 435008 h 1295400"/>
              <a:gd name="connsiteX21" fmla="*/ 339372 w 3759200"/>
              <a:gd name="connsiteY21" fmla="*/ 430900 h 1295400"/>
              <a:gd name="connsiteX0" fmla="*/ 4523340 w 3759200"/>
              <a:gd name="connsiteY0" fmla="*/ 911223 h 1295400"/>
              <a:gd name="connsiteX1" fmla="*/ 4487357 w 3759200"/>
              <a:gd name="connsiteY1" fmla="*/ 947206 h 1295400"/>
              <a:gd name="connsiteX2" fmla="*/ 4451374 w 3759200"/>
              <a:gd name="connsiteY2" fmla="*/ 911223 h 1295400"/>
              <a:gd name="connsiteX3" fmla="*/ 4487357 w 3759200"/>
              <a:gd name="connsiteY3" fmla="*/ 875240 h 1295400"/>
              <a:gd name="connsiteX4" fmla="*/ 4523340 w 3759200"/>
              <a:gd name="connsiteY4" fmla="*/ 911223 h 1295400"/>
              <a:gd name="connsiteX0" fmla="*/ 4315154 w 3759200"/>
              <a:gd name="connsiteY0" fmla="*/ 886549 h 1295400"/>
              <a:gd name="connsiteX1" fmla="*/ 4243187 w 3759200"/>
              <a:gd name="connsiteY1" fmla="*/ 958516 h 1295400"/>
              <a:gd name="connsiteX2" fmla="*/ 4171220 w 3759200"/>
              <a:gd name="connsiteY2" fmla="*/ 886549 h 1295400"/>
              <a:gd name="connsiteX3" fmla="*/ 4243187 w 3759200"/>
              <a:gd name="connsiteY3" fmla="*/ 814582 h 1295400"/>
              <a:gd name="connsiteX4" fmla="*/ 4315154 w 3759200"/>
              <a:gd name="connsiteY4" fmla="*/ 886549 h 1295400"/>
              <a:gd name="connsiteX0" fmla="*/ 4035365 w 3759200"/>
              <a:gd name="connsiteY0" fmla="*/ 854639 h 1295400"/>
              <a:gd name="connsiteX1" fmla="*/ 3927415 w 3759200"/>
              <a:gd name="connsiteY1" fmla="*/ 962589 h 1295400"/>
              <a:gd name="connsiteX2" fmla="*/ 3819465 w 3759200"/>
              <a:gd name="connsiteY2" fmla="*/ 854639 h 1295400"/>
              <a:gd name="connsiteX3" fmla="*/ 3927415 w 3759200"/>
              <a:gd name="connsiteY3" fmla="*/ 746689 h 1295400"/>
              <a:gd name="connsiteX4" fmla="*/ 4035365 w 3759200"/>
              <a:gd name="connsiteY4" fmla="*/ 854639 h 1295400"/>
              <a:gd name="connsiteX0" fmla="*/ 408377 w 3759200"/>
              <a:gd name="connsiteY0" fmla="*/ 784946 h 1295400"/>
              <a:gd name="connsiteX1" fmla="*/ 187960 w 3759200"/>
              <a:gd name="connsiteY1" fmla="*/ 761047 h 1295400"/>
              <a:gd name="connsiteX2" fmla="*/ 602864 w 3759200"/>
              <a:gd name="connsiteY2" fmla="*/ 1046485 h 1295400"/>
              <a:gd name="connsiteX3" fmla="*/ 506447 w 3759200"/>
              <a:gd name="connsiteY3" fmla="*/ 1057910 h 1295400"/>
              <a:gd name="connsiteX4" fmla="*/ 1433891 w 3759200"/>
              <a:gd name="connsiteY4" fmla="*/ 1172157 h 1295400"/>
              <a:gd name="connsiteX5" fmla="*/ 1375762 w 3759200"/>
              <a:gd name="connsiteY5" fmla="*/ 1119981 h 1295400"/>
              <a:gd name="connsiteX6" fmla="*/ 2508482 w 3759200"/>
              <a:gd name="connsiteY6" fmla="*/ 1042047 h 1295400"/>
              <a:gd name="connsiteX7" fmla="*/ 2485248 w 3759200"/>
              <a:gd name="connsiteY7" fmla="*/ 1099290 h 1295400"/>
              <a:gd name="connsiteX8" fmla="*/ 2969855 w 3759200"/>
              <a:gd name="connsiteY8" fmla="*/ 688301 h 1295400"/>
              <a:gd name="connsiteX9" fmla="*/ 3252752 w 3759200"/>
              <a:gd name="connsiteY9" fmla="*/ 902282 h 1295400"/>
              <a:gd name="connsiteX10" fmla="*/ 3637200 w 3759200"/>
              <a:gd name="connsiteY10" fmla="*/ 460406 h 1295400"/>
              <a:gd name="connsiteX11" fmla="*/ 3511197 w 3759200"/>
              <a:gd name="connsiteY11" fmla="*/ 540649 h 1295400"/>
              <a:gd name="connsiteX12" fmla="*/ 3334897 w 3759200"/>
              <a:gd name="connsiteY12" fmla="*/ 162704 h 1295400"/>
              <a:gd name="connsiteX13" fmla="*/ 3341511 w 3759200"/>
              <a:gd name="connsiteY13" fmla="*/ 200607 h 1295400"/>
              <a:gd name="connsiteX14" fmla="*/ 2530324 w 3759200"/>
              <a:gd name="connsiteY14" fmla="*/ 118505 h 1295400"/>
              <a:gd name="connsiteX15" fmla="*/ 2594892 w 3759200"/>
              <a:gd name="connsiteY15" fmla="*/ 70167 h 1295400"/>
              <a:gd name="connsiteX16" fmla="*/ 1926677 w 3759200"/>
              <a:gd name="connsiteY16" fmla="*/ 141534 h 1295400"/>
              <a:gd name="connsiteX17" fmla="*/ 1957916 w 3759200"/>
              <a:gd name="connsiteY17" fmla="*/ 99853 h 1295400"/>
              <a:gd name="connsiteX18" fmla="*/ 1218259 w 3759200"/>
              <a:gd name="connsiteY18" fmla="*/ 155687 h 1295400"/>
              <a:gd name="connsiteX19" fmla="*/ 1331383 w 3759200"/>
              <a:gd name="connsiteY19" fmla="*/ 196109 h 1295400"/>
              <a:gd name="connsiteX20" fmla="*/ 359125 w 3759200"/>
              <a:gd name="connsiteY20" fmla="*/ 473450 h 1295400"/>
              <a:gd name="connsiteX21" fmla="*/ 339372 w 3759200"/>
              <a:gd name="connsiteY21" fmla="*/ 430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9200" h="1295400" fill="none" extrusionOk="0">
                <a:moveTo>
                  <a:pt x="339372" y="430900"/>
                </a:moveTo>
                <a:cubicBezTo>
                  <a:pt x="305009" y="326331"/>
                  <a:pt x="381718" y="269359"/>
                  <a:pt x="489305" y="207114"/>
                </a:cubicBezTo>
                <a:cubicBezTo>
                  <a:pt x="680272" y="67188"/>
                  <a:pt x="986407" y="38494"/>
                  <a:pt x="1218694" y="155987"/>
                </a:cubicBezTo>
                <a:cubicBezTo>
                  <a:pt x="1409018" y="-26063"/>
                  <a:pt x="1776759" y="44360"/>
                  <a:pt x="1954087" y="102912"/>
                </a:cubicBezTo>
                <a:cubicBezTo>
                  <a:pt x="2008668" y="53416"/>
                  <a:pt x="2116971" y="30606"/>
                  <a:pt x="2240639" y="5997"/>
                </a:cubicBezTo>
                <a:cubicBezTo>
                  <a:pt x="2401383" y="-5058"/>
                  <a:pt x="2510751" y="25742"/>
                  <a:pt x="2596023" y="74395"/>
                </a:cubicBezTo>
                <a:cubicBezTo>
                  <a:pt x="2698048" y="-4113"/>
                  <a:pt x="2903047" y="30715"/>
                  <a:pt x="3085937" y="20690"/>
                </a:cubicBezTo>
                <a:cubicBezTo>
                  <a:pt x="3227717" y="44080"/>
                  <a:pt x="3321586" y="113460"/>
                  <a:pt x="3334375" y="167202"/>
                </a:cubicBezTo>
                <a:cubicBezTo>
                  <a:pt x="3472905" y="196294"/>
                  <a:pt x="3600131" y="246342"/>
                  <a:pt x="3653211" y="309396"/>
                </a:cubicBezTo>
                <a:cubicBezTo>
                  <a:pt x="3694449" y="357189"/>
                  <a:pt x="3680083" y="403545"/>
                  <a:pt x="3638940" y="463585"/>
                </a:cubicBezTo>
                <a:cubicBezTo>
                  <a:pt x="3741088" y="532263"/>
                  <a:pt x="3780893" y="610150"/>
                  <a:pt x="3743188" y="699336"/>
                </a:cubicBezTo>
                <a:cubicBezTo>
                  <a:pt x="3639380" y="820314"/>
                  <a:pt x="3520055" y="905079"/>
                  <a:pt x="3254840" y="905700"/>
                </a:cubicBezTo>
                <a:cubicBezTo>
                  <a:pt x="3260991" y="961450"/>
                  <a:pt x="3180475" y="1058644"/>
                  <a:pt x="3080020" y="1082528"/>
                </a:cubicBezTo>
                <a:cubicBezTo>
                  <a:pt x="2934001" y="1134508"/>
                  <a:pt x="2688561" y="1160112"/>
                  <a:pt x="2484813" y="1103938"/>
                </a:cubicBezTo>
                <a:cubicBezTo>
                  <a:pt x="2425416" y="1215334"/>
                  <a:pt x="2256943" y="1320047"/>
                  <a:pt x="2059467" y="1292581"/>
                </a:cubicBezTo>
                <a:cubicBezTo>
                  <a:pt x="1816490" y="1314125"/>
                  <a:pt x="1522019" y="1263668"/>
                  <a:pt x="1434065" y="1177434"/>
                </a:cubicBezTo>
                <a:cubicBezTo>
                  <a:pt x="1121554" y="1212721"/>
                  <a:pt x="706321" y="1191984"/>
                  <a:pt x="505055" y="1063667"/>
                </a:cubicBezTo>
                <a:cubicBezTo>
                  <a:pt x="315871" y="1045477"/>
                  <a:pt x="139047" y="1020585"/>
                  <a:pt x="96590" y="937065"/>
                </a:cubicBezTo>
                <a:cubicBezTo>
                  <a:pt x="54099" y="870422"/>
                  <a:pt x="93103" y="798437"/>
                  <a:pt x="183870" y="766175"/>
                </a:cubicBezTo>
                <a:cubicBezTo>
                  <a:pt x="50828" y="747543"/>
                  <a:pt x="-5979" y="644828"/>
                  <a:pt x="-436" y="590846"/>
                </a:cubicBezTo>
                <a:cubicBezTo>
                  <a:pt x="49003" y="522510"/>
                  <a:pt x="161220" y="440309"/>
                  <a:pt x="336152" y="435008"/>
                </a:cubicBezTo>
                <a:cubicBezTo>
                  <a:pt x="337470" y="433939"/>
                  <a:pt x="338648" y="432029"/>
                  <a:pt x="339372" y="430900"/>
                </a:cubicBezTo>
                <a:close/>
              </a:path>
              <a:path w="3759200" h="1295400" fill="none" extrusionOk="0">
                <a:moveTo>
                  <a:pt x="4523340" y="911223"/>
                </a:moveTo>
                <a:cubicBezTo>
                  <a:pt x="4521359" y="930666"/>
                  <a:pt x="4510105" y="944086"/>
                  <a:pt x="4487357" y="947206"/>
                </a:cubicBezTo>
                <a:cubicBezTo>
                  <a:pt x="4467383" y="942226"/>
                  <a:pt x="4449978" y="929962"/>
                  <a:pt x="4451374" y="911223"/>
                </a:cubicBezTo>
                <a:cubicBezTo>
                  <a:pt x="4445693" y="890866"/>
                  <a:pt x="4469892" y="876804"/>
                  <a:pt x="4487357" y="875240"/>
                </a:cubicBezTo>
                <a:cubicBezTo>
                  <a:pt x="4505857" y="874334"/>
                  <a:pt x="4521797" y="890021"/>
                  <a:pt x="4523340" y="911223"/>
                </a:cubicBezTo>
                <a:close/>
              </a:path>
              <a:path w="3759200" h="1295400" fill="none" extrusionOk="0">
                <a:moveTo>
                  <a:pt x="4315154" y="886549"/>
                </a:moveTo>
                <a:cubicBezTo>
                  <a:pt x="4315590" y="924934"/>
                  <a:pt x="4279782" y="963757"/>
                  <a:pt x="4243187" y="958516"/>
                </a:cubicBezTo>
                <a:cubicBezTo>
                  <a:pt x="4201234" y="958399"/>
                  <a:pt x="4167447" y="917235"/>
                  <a:pt x="4171220" y="886549"/>
                </a:cubicBezTo>
                <a:cubicBezTo>
                  <a:pt x="4169484" y="840248"/>
                  <a:pt x="4199076" y="813360"/>
                  <a:pt x="4243187" y="814582"/>
                </a:cubicBezTo>
                <a:cubicBezTo>
                  <a:pt x="4285640" y="809029"/>
                  <a:pt x="4319193" y="839633"/>
                  <a:pt x="4315154" y="886549"/>
                </a:cubicBezTo>
                <a:close/>
              </a:path>
              <a:path w="3759200" h="1295400" fill="none" extrusionOk="0">
                <a:moveTo>
                  <a:pt x="4035365" y="854639"/>
                </a:moveTo>
                <a:cubicBezTo>
                  <a:pt x="4020078" y="917726"/>
                  <a:pt x="3988680" y="960355"/>
                  <a:pt x="3927415" y="962589"/>
                </a:cubicBezTo>
                <a:cubicBezTo>
                  <a:pt x="3866497" y="954326"/>
                  <a:pt x="3816685" y="909932"/>
                  <a:pt x="3819465" y="854639"/>
                </a:cubicBezTo>
                <a:cubicBezTo>
                  <a:pt x="3825954" y="799280"/>
                  <a:pt x="3860457" y="741241"/>
                  <a:pt x="3927415" y="746689"/>
                </a:cubicBezTo>
                <a:cubicBezTo>
                  <a:pt x="3986657" y="750001"/>
                  <a:pt x="4036476" y="795855"/>
                  <a:pt x="4035365" y="854639"/>
                </a:cubicBezTo>
                <a:close/>
              </a:path>
              <a:path w="3759200" h="1295400" fill="none" extrusionOk="0">
                <a:moveTo>
                  <a:pt x="408377" y="784946"/>
                </a:moveTo>
                <a:cubicBezTo>
                  <a:pt x="326765" y="786544"/>
                  <a:pt x="258797" y="776942"/>
                  <a:pt x="187960" y="761047"/>
                </a:cubicBezTo>
                <a:moveTo>
                  <a:pt x="602864" y="1046485"/>
                </a:moveTo>
                <a:cubicBezTo>
                  <a:pt x="573127" y="1050244"/>
                  <a:pt x="541845" y="1054226"/>
                  <a:pt x="506447" y="1057910"/>
                </a:cubicBezTo>
                <a:moveTo>
                  <a:pt x="1433891" y="1172157"/>
                </a:moveTo>
                <a:cubicBezTo>
                  <a:pt x="1415512" y="1153686"/>
                  <a:pt x="1390720" y="1140826"/>
                  <a:pt x="1375762" y="1119981"/>
                </a:cubicBezTo>
                <a:moveTo>
                  <a:pt x="2508482" y="1042047"/>
                </a:moveTo>
                <a:cubicBezTo>
                  <a:pt x="2504725" y="1056501"/>
                  <a:pt x="2502540" y="1079169"/>
                  <a:pt x="2485248" y="1099290"/>
                </a:cubicBezTo>
                <a:moveTo>
                  <a:pt x="2969855" y="688301"/>
                </a:moveTo>
                <a:cubicBezTo>
                  <a:pt x="3153216" y="721481"/>
                  <a:pt x="3273890" y="802412"/>
                  <a:pt x="3252752" y="902282"/>
                </a:cubicBezTo>
                <a:moveTo>
                  <a:pt x="3637200" y="460406"/>
                </a:moveTo>
                <a:cubicBezTo>
                  <a:pt x="3604426" y="499750"/>
                  <a:pt x="3567735" y="514260"/>
                  <a:pt x="3511197" y="540649"/>
                </a:cubicBezTo>
                <a:moveTo>
                  <a:pt x="3334897" y="162704"/>
                </a:moveTo>
                <a:cubicBezTo>
                  <a:pt x="3340023" y="175645"/>
                  <a:pt x="3342003" y="186894"/>
                  <a:pt x="3341511" y="200607"/>
                </a:cubicBezTo>
                <a:moveTo>
                  <a:pt x="2530324" y="118505"/>
                </a:moveTo>
                <a:cubicBezTo>
                  <a:pt x="2540303" y="100019"/>
                  <a:pt x="2568927" y="86534"/>
                  <a:pt x="2594892" y="70167"/>
                </a:cubicBezTo>
                <a:moveTo>
                  <a:pt x="1926677" y="141534"/>
                </a:moveTo>
                <a:cubicBezTo>
                  <a:pt x="1933294" y="128034"/>
                  <a:pt x="1947881" y="113472"/>
                  <a:pt x="1957916" y="99853"/>
                </a:cubicBezTo>
                <a:moveTo>
                  <a:pt x="1218259" y="155687"/>
                </a:moveTo>
                <a:cubicBezTo>
                  <a:pt x="1255763" y="166575"/>
                  <a:pt x="1292426" y="180721"/>
                  <a:pt x="1331383" y="196109"/>
                </a:cubicBezTo>
                <a:moveTo>
                  <a:pt x="359125" y="473450"/>
                </a:moveTo>
                <a:cubicBezTo>
                  <a:pt x="347828" y="462846"/>
                  <a:pt x="343874" y="447989"/>
                  <a:pt x="339372" y="430900"/>
                </a:cubicBezTo>
              </a:path>
              <a:path w="3759200" h="1295400" stroke="0" extrusionOk="0">
                <a:moveTo>
                  <a:pt x="339372" y="430900"/>
                </a:moveTo>
                <a:cubicBezTo>
                  <a:pt x="338705" y="359634"/>
                  <a:pt x="376097" y="268869"/>
                  <a:pt x="489305" y="207114"/>
                </a:cubicBezTo>
                <a:cubicBezTo>
                  <a:pt x="646473" y="122437"/>
                  <a:pt x="967261" y="78663"/>
                  <a:pt x="1218694" y="155987"/>
                </a:cubicBezTo>
                <a:cubicBezTo>
                  <a:pt x="1317012" y="-10965"/>
                  <a:pt x="1789963" y="-7395"/>
                  <a:pt x="1954087" y="102912"/>
                </a:cubicBezTo>
                <a:cubicBezTo>
                  <a:pt x="2025368" y="58771"/>
                  <a:pt x="2103804" y="-5648"/>
                  <a:pt x="2240639" y="5997"/>
                </a:cubicBezTo>
                <a:cubicBezTo>
                  <a:pt x="2353765" y="-20299"/>
                  <a:pt x="2511087" y="5785"/>
                  <a:pt x="2596023" y="74395"/>
                </a:cubicBezTo>
                <a:cubicBezTo>
                  <a:pt x="2723292" y="17587"/>
                  <a:pt x="2899598" y="-11584"/>
                  <a:pt x="3085937" y="20690"/>
                </a:cubicBezTo>
                <a:cubicBezTo>
                  <a:pt x="3213719" y="55859"/>
                  <a:pt x="3305507" y="105428"/>
                  <a:pt x="3334375" y="167202"/>
                </a:cubicBezTo>
                <a:cubicBezTo>
                  <a:pt x="3480431" y="164452"/>
                  <a:pt x="3599233" y="238312"/>
                  <a:pt x="3653211" y="309396"/>
                </a:cubicBezTo>
                <a:cubicBezTo>
                  <a:pt x="3689249" y="353861"/>
                  <a:pt x="3687817" y="415429"/>
                  <a:pt x="3638940" y="463585"/>
                </a:cubicBezTo>
                <a:cubicBezTo>
                  <a:pt x="3760516" y="516291"/>
                  <a:pt x="3789671" y="624993"/>
                  <a:pt x="3743188" y="699336"/>
                </a:cubicBezTo>
                <a:cubicBezTo>
                  <a:pt x="3636787" y="784104"/>
                  <a:pt x="3465951" y="881022"/>
                  <a:pt x="3254840" y="905700"/>
                </a:cubicBezTo>
                <a:cubicBezTo>
                  <a:pt x="3257664" y="978688"/>
                  <a:pt x="3202806" y="1020760"/>
                  <a:pt x="3080020" y="1082528"/>
                </a:cubicBezTo>
                <a:cubicBezTo>
                  <a:pt x="2886583" y="1122113"/>
                  <a:pt x="2651472" y="1178545"/>
                  <a:pt x="2484813" y="1103938"/>
                </a:cubicBezTo>
                <a:cubicBezTo>
                  <a:pt x="2414536" y="1219005"/>
                  <a:pt x="2215091" y="1269740"/>
                  <a:pt x="2059467" y="1292581"/>
                </a:cubicBezTo>
                <a:cubicBezTo>
                  <a:pt x="1822356" y="1342957"/>
                  <a:pt x="1550918" y="1293485"/>
                  <a:pt x="1434065" y="1177434"/>
                </a:cubicBezTo>
                <a:cubicBezTo>
                  <a:pt x="1079803" y="1255759"/>
                  <a:pt x="710913" y="1193424"/>
                  <a:pt x="505055" y="1063667"/>
                </a:cubicBezTo>
                <a:cubicBezTo>
                  <a:pt x="321462" y="1071341"/>
                  <a:pt x="156595" y="1024617"/>
                  <a:pt x="96590" y="937065"/>
                </a:cubicBezTo>
                <a:cubicBezTo>
                  <a:pt x="59902" y="875082"/>
                  <a:pt x="99219" y="814424"/>
                  <a:pt x="183870" y="766175"/>
                </a:cubicBezTo>
                <a:cubicBezTo>
                  <a:pt x="61400" y="746451"/>
                  <a:pt x="1926" y="666113"/>
                  <a:pt x="-436" y="590846"/>
                </a:cubicBezTo>
                <a:cubicBezTo>
                  <a:pt x="-13975" y="516727"/>
                  <a:pt x="193747" y="421161"/>
                  <a:pt x="336152" y="435008"/>
                </a:cubicBezTo>
                <a:cubicBezTo>
                  <a:pt x="337292" y="433674"/>
                  <a:pt x="338410" y="432462"/>
                  <a:pt x="339372" y="430900"/>
                </a:cubicBezTo>
                <a:close/>
              </a:path>
              <a:path w="3759200" h="1295400" stroke="0" extrusionOk="0">
                <a:moveTo>
                  <a:pt x="4523340" y="911223"/>
                </a:moveTo>
                <a:cubicBezTo>
                  <a:pt x="4524199" y="927143"/>
                  <a:pt x="4506280" y="947451"/>
                  <a:pt x="4487357" y="947206"/>
                </a:cubicBezTo>
                <a:cubicBezTo>
                  <a:pt x="4468159" y="941566"/>
                  <a:pt x="4448220" y="930131"/>
                  <a:pt x="4451374" y="911223"/>
                </a:cubicBezTo>
                <a:cubicBezTo>
                  <a:pt x="4452298" y="891197"/>
                  <a:pt x="4466840" y="875358"/>
                  <a:pt x="4487357" y="875240"/>
                </a:cubicBezTo>
                <a:cubicBezTo>
                  <a:pt x="4507004" y="874216"/>
                  <a:pt x="4522857" y="891385"/>
                  <a:pt x="4523340" y="911223"/>
                </a:cubicBezTo>
                <a:close/>
              </a:path>
              <a:path w="3759200" h="1295400" stroke="0" extrusionOk="0">
                <a:moveTo>
                  <a:pt x="4315154" y="886549"/>
                </a:moveTo>
                <a:cubicBezTo>
                  <a:pt x="4317615" y="925068"/>
                  <a:pt x="4274183" y="962125"/>
                  <a:pt x="4243187" y="958516"/>
                </a:cubicBezTo>
                <a:cubicBezTo>
                  <a:pt x="4199036" y="957947"/>
                  <a:pt x="4169363" y="926420"/>
                  <a:pt x="4171220" y="886549"/>
                </a:cubicBezTo>
                <a:cubicBezTo>
                  <a:pt x="4170192" y="844640"/>
                  <a:pt x="4206002" y="815067"/>
                  <a:pt x="4243187" y="814582"/>
                </a:cubicBezTo>
                <a:cubicBezTo>
                  <a:pt x="4285361" y="814169"/>
                  <a:pt x="4305003" y="847472"/>
                  <a:pt x="4315154" y="886549"/>
                </a:cubicBezTo>
                <a:close/>
              </a:path>
              <a:path w="3759200" h="1295400" stroke="0" extrusionOk="0">
                <a:moveTo>
                  <a:pt x="4035365" y="854639"/>
                </a:moveTo>
                <a:cubicBezTo>
                  <a:pt x="4052115" y="918923"/>
                  <a:pt x="3996876" y="966921"/>
                  <a:pt x="3927415" y="962589"/>
                </a:cubicBezTo>
                <a:cubicBezTo>
                  <a:pt x="3876443" y="958810"/>
                  <a:pt x="3811473" y="920137"/>
                  <a:pt x="3819465" y="854639"/>
                </a:cubicBezTo>
                <a:cubicBezTo>
                  <a:pt x="3812496" y="809818"/>
                  <a:pt x="3865372" y="749967"/>
                  <a:pt x="3927415" y="746689"/>
                </a:cubicBezTo>
                <a:cubicBezTo>
                  <a:pt x="3991135" y="749728"/>
                  <a:pt x="4040330" y="795658"/>
                  <a:pt x="4035365" y="854639"/>
                </a:cubicBezTo>
                <a:close/>
              </a:path>
              <a:path w="3759200" h="1295400" fill="none" stroke="0" extrusionOk="0">
                <a:moveTo>
                  <a:pt x="408377" y="784946"/>
                </a:moveTo>
                <a:cubicBezTo>
                  <a:pt x="330579" y="779290"/>
                  <a:pt x="264257" y="763428"/>
                  <a:pt x="187960" y="761047"/>
                </a:cubicBezTo>
                <a:moveTo>
                  <a:pt x="602864" y="1046485"/>
                </a:moveTo>
                <a:cubicBezTo>
                  <a:pt x="571696" y="1051501"/>
                  <a:pt x="541096" y="1058314"/>
                  <a:pt x="506447" y="1057910"/>
                </a:cubicBezTo>
                <a:moveTo>
                  <a:pt x="1433891" y="1172157"/>
                </a:moveTo>
                <a:cubicBezTo>
                  <a:pt x="1407319" y="1150037"/>
                  <a:pt x="1387462" y="1139606"/>
                  <a:pt x="1375762" y="1119981"/>
                </a:cubicBezTo>
                <a:moveTo>
                  <a:pt x="2508482" y="1042047"/>
                </a:moveTo>
                <a:cubicBezTo>
                  <a:pt x="2504409" y="1060418"/>
                  <a:pt x="2492911" y="1083786"/>
                  <a:pt x="2485248" y="1099290"/>
                </a:cubicBezTo>
                <a:moveTo>
                  <a:pt x="2969855" y="688301"/>
                </a:moveTo>
                <a:cubicBezTo>
                  <a:pt x="3151850" y="748097"/>
                  <a:pt x="3268406" y="799429"/>
                  <a:pt x="3252752" y="902282"/>
                </a:cubicBezTo>
                <a:moveTo>
                  <a:pt x="3637200" y="460406"/>
                </a:moveTo>
                <a:cubicBezTo>
                  <a:pt x="3602227" y="480675"/>
                  <a:pt x="3556229" y="519990"/>
                  <a:pt x="3511197" y="540649"/>
                </a:cubicBezTo>
                <a:moveTo>
                  <a:pt x="3334897" y="162704"/>
                </a:moveTo>
                <a:cubicBezTo>
                  <a:pt x="3341167" y="174212"/>
                  <a:pt x="3341683" y="188071"/>
                  <a:pt x="3341511" y="200607"/>
                </a:cubicBezTo>
                <a:moveTo>
                  <a:pt x="2530324" y="118505"/>
                </a:moveTo>
                <a:cubicBezTo>
                  <a:pt x="2552716" y="96816"/>
                  <a:pt x="2567564" y="92217"/>
                  <a:pt x="2594892" y="70167"/>
                </a:cubicBezTo>
                <a:moveTo>
                  <a:pt x="1926677" y="141534"/>
                </a:moveTo>
                <a:cubicBezTo>
                  <a:pt x="1934956" y="126681"/>
                  <a:pt x="1947725" y="114071"/>
                  <a:pt x="1957916" y="99853"/>
                </a:cubicBezTo>
                <a:moveTo>
                  <a:pt x="1218259" y="155687"/>
                </a:moveTo>
                <a:cubicBezTo>
                  <a:pt x="1260028" y="169852"/>
                  <a:pt x="1306800" y="180234"/>
                  <a:pt x="1331383" y="196109"/>
                </a:cubicBezTo>
                <a:moveTo>
                  <a:pt x="359125" y="473450"/>
                </a:moveTo>
                <a:cubicBezTo>
                  <a:pt x="348774" y="457325"/>
                  <a:pt x="339823" y="445898"/>
                  <a:pt x="339372" y="430900"/>
                </a:cubicBezTo>
              </a:path>
            </a:pathLst>
          </a:custGeom>
          <a:ln w="28575">
            <a:extLst>
              <a:ext uri="{C807C97D-BFC1-408E-A445-0C87EB9F89A2}">
                <ask:lineSketchStyleProps xmlns:ask="http://schemas.microsoft.com/office/drawing/2018/sketchyshapes" sd="3999604120">
                  <a:prstGeom prst="cloudCallout">
                    <a:avLst>
                      <a:gd name="adj1" fmla="val 69370"/>
                      <a:gd name="adj2" fmla="val 20343"/>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dirty="0"/>
              <a:t>conclusie….?</a:t>
            </a:r>
          </a:p>
        </p:txBody>
      </p:sp>
    </p:spTree>
    <p:extLst>
      <p:ext uri="{BB962C8B-B14F-4D97-AF65-F5344CB8AC3E}">
        <p14:creationId xmlns:p14="http://schemas.microsoft.com/office/powerpoint/2010/main" val="1694620347"/>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A6FEE15E-BDA7-4B05-8688-DB4C98982CC3}" vid="{612838F1-83EF-46F7-BEBB-7F8D59BCC2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1C4558-5CEE-46FE-9AAD-BA934E434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7258DE-E0BF-45E9-A55A-CEE3A817CD8B}">
  <ds:schemaRefs>
    <ds:schemaRef ds:uri="698eef58-bb61-42e2-b548-e1d1f250d219"/>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fcc10157-42f8-46e8-83f5-1d9ac4b0055d"/>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37D75C8-0DE5-424E-95EE-1189FB06A6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 PE TOS VSO</Template>
  <TotalTime>12270</TotalTime>
  <Words>3775</Words>
  <Application>Microsoft Office PowerPoint</Application>
  <PresentationFormat>Breedbeeld</PresentationFormat>
  <Paragraphs>272</Paragraphs>
  <Slides>32</Slides>
  <Notes>32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BaseNine</vt:lpstr>
      <vt:lpstr>Calibri</vt:lpstr>
      <vt:lpstr>Mangal Pro</vt:lpstr>
      <vt:lpstr>Thema PE TOS VSO</vt:lpstr>
      <vt:lpstr>Psycho-educatie</vt:lpstr>
      <vt:lpstr>PowerPoint-presentatie</vt:lpstr>
      <vt:lpstr>PowerPoint-presentatie</vt:lpstr>
      <vt:lpstr>Over de streep…</vt:lpstr>
      <vt:lpstr>PowerPoint-presentatie</vt:lpstr>
      <vt:lpstr>PowerPoint-presentatie</vt:lpstr>
      <vt:lpstr>Ik wil elke dag om 12 uur uit zijn. </vt:lpstr>
      <vt:lpstr>Ik vind onthouden moeilijk.</vt:lpstr>
      <vt:lpstr>Ik weet niet wat een woord betekent.</vt:lpstr>
      <vt:lpstr>Ik begrijp het niet als iemand tegen me praat</vt:lpstr>
      <vt:lpstr>Ik vind rekenen leuk.</vt:lpstr>
      <vt:lpstr>Ik vind het moeilijk om een verhaal in de goede volgorde te vertellen</vt:lpstr>
      <vt:lpstr>Ik heb moeite om een vraag te stellen aan iemand die ik ken.</vt:lpstr>
      <vt:lpstr>Ik hou van grapjes maken.</vt:lpstr>
      <vt:lpstr>Ik vind het moeilijk om een vraag te stellen aan iemand die ik NIET ken.</vt:lpstr>
      <vt:lpstr>Ik vind gesprekken te snel gaan.</vt:lpstr>
      <vt:lpstr>Ik heb meer tijd nodig om na te denken.</vt:lpstr>
      <vt:lpstr>Mijn hoofd is snel vol.</vt:lpstr>
      <vt:lpstr>Ik ben creatief.</vt:lpstr>
      <vt:lpstr>Ik vind het lastig om een goede zin te maken.</vt:lpstr>
      <vt:lpstr>Ik vind het moeilijk om over mijn gevoelens te praten.</vt:lpstr>
      <vt:lpstr>Ik vind het moeilijk of spannend een gesprek te starten.</vt:lpstr>
      <vt:lpstr>Ik vind het weekend leuker dan schooldagen.</vt:lpstr>
      <vt:lpstr>Het is moeilijk voor mij om hulp te vragen.</vt:lpstr>
      <vt:lpstr>Het is moeilijk voor mij om zelf een ruzie op te lossen.</vt:lpstr>
      <vt:lpstr>Het duurt lang voor mij om iets nieuws te leren.</vt:lpstr>
      <vt:lpstr>Ik hou van op vakantie gaan.</vt:lpstr>
      <vt:lpstr>Ik begrijp niet wat de ander denkt of voelt.</vt:lpstr>
      <vt:lpstr>Ik vind sporten leuk.</vt:lpstr>
      <vt:lpstr>Ik heb moeite met alles wat ik hoor en zie.</vt:lpstr>
      <vt:lpstr>Ik vind het moeilijk om door te gaan als iets moeilijk is.</vt:lpstr>
      <vt:lpstr>Ik heb nagedacht wat bij mij past.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 Educatie</dc:title>
  <dc:creator>Tineke Post</dc:creator>
  <cp:lastModifiedBy>Tineke Post- Ilbrink</cp:lastModifiedBy>
  <cp:revision>43</cp:revision>
  <dcterms:created xsi:type="dcterms:W3CDTF">2023-09-24T12:06:38Z</dcterms:created>
  <dcterms:modified xsi:type="dcterms:W3CDTF">2024-11-21T07:25:11Z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