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sldIdLst>
    <p:sldId id="256" r:id="rId5"/>
    <p:sldId id="273" r:id="rId6"/>
    <p:sldId id="257" r:id="rId7"/>
    <p:sldId id="615" r:id="rId8"/>
    <p:sldId id="616" r:id="rId9"/>
    <p:sldId id="608" r:id="rId10"/>
    <p:sldId id="268" r:id="rId11"/>
    <p:sldId id="513" r:id="rId12"/>
    <p:sldId id="614" r:id="rId13"/>
    <p:sldId id="585" r:id="rId14"/>
    <p:sldId id="618" r:id="rId15"/>
    <p:sldId id="619" r:id="rId16"/>
    <p:sldId id="607" r:id="rId17"/>
    <p:sldId id="617" r:id="rId18"/>
    <p:sldId id="283" r:id="rId19"/>
    <p:sldId id="613" r:id="rId20"/>
    <p:sldId id="609" r:id="rId21"/>
    <p:sldId id="260" r:id="rId22"/>
    <p:sldId id="261" r:id="rId23"/>
    <p:sldId id="612" r:id="rId24"/>
  </p:sldIdLst>
  <p:sldSz cx="12192000" cy="6858000"/>
  <p:notesSz cx="6797675" cy="9926638"/>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XCWfC9Ee9LlxNqEAjOWmvg==" hashData="I3j/RJt21TAt8YFmQKDuBjmQKHAQqN/fkgdUfuTXsdtNs0Rgjg0V41EHQNp6pFPAIEFV9YMyzr37L14MHnmZBg=="/>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8CDD32-988E-DB5C-64A7-05BB43099DCB}" name="Tineke Post" initials="PST" userId="Tineke Post"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345" autoAdjust="0"/>
  </p:normalViewPr>
  <p:slideViewPr>
    <p:cSldViewPr snapToGrid="0">
      <p:cViewPr varScale="1">
        <p:scale>
          <a:sx n="47" d="100"/>
          <a:sy n="47" d="100"/>
        </p:scale>
        <p:origin x="1348" y="40"/>
      </p:cViewPr>
      <p:guideLst/>
    </p:cSldViewPr>
  </p:slideViewPr>
  <p:notesTextViewPr>
    <p:cViewPr>
      <p:scale>
        <a:sx n="75" d="100"/>
        <a:sy n="75" d="100"/>
      </p:scale>
      <p:origin x="0" y="-19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st, Tineke" userId="acaedabe-b12f-42d1-8517-780bc8ea15c4" providerId="ADAL" clId="{0D07E0A2-0C16-4D53-AD81-DCF3D53BDE86}"/>
    <pc:docChg chg="custSel modSld">
      <pc:chgData name="Post, Tineke" userId="acaedabe-b12f-42d1-8517-780bc8ea15c4" providerId="ADAL" clId="{0D07E0A2-0C16-4D53-AD81-DCF3D53BDE86}" dt="2024-10-10T14:27:22.477" v="140" actId="20577"/>
      <pc:docMkLst>
        <pc:docMk/>
      </pc:docMkLst>
      <pc:sldChg chg="modNotesTx">
        <pc:chgData name="Post, Tineke" userId="acaedabe-b12f-42d1-8517-780bc8ea15c4" providerId="ADAL" clId="{0D07E0A2-0C16-4D53-AD81-DCF3D53BDE86}" dt="2024-10-10T14:27:22.477" v="140" actId="20577"/>
        <pc:sldMkLst>
          <pc:docMk/>
          <pc:sldMk cId="949555959" sldId="256"/>
        </pc:sldMkLst>
      </pc:sldChg>
      <pc:sldChg chg="mod modShow">
        <pc:chgData name="Post, Tineke" userId="acaedabe-b12f-42d1-8517-780bc8ea15c4" providerId="ADAL" clId="{0D07E0A2-0C16-4D53-AD81-DCF3D53BDE86}" dt="2024-10-10T14:26:33.272" v="29" actId="729"/>
        <pc:sldMkLst>
          <pc:docMk/>
          <pc:sldMk cId="3646379025" sldId="608"/>
        </pc:sldMkLst>
      </pc:sldChg>
      <pc:sldChg chg="addSp delSp modSp mod delAnim modNotesTx">
        <pc:chgData name="Post, Tineke" userId="acaedabe-b12f-42d1-8517-780bc8ea15c4" providerId="ADAL" clId="{0D07E0A2-0C16-4D53-AD81-DCF3D53BDE86}" dt="2024-10-10T14:24:15.214" v="28" actId="6549"/>
        <pc:sldMkLst>
          <pc:docMk/>
          <pc:sldMk cId="1595020329" sldId="619"/>
        </pc:sldMkLst>
        <pc:picChg chg="add mod">
          <ac:chgData name="Post, Tineke" userId="acaedabe-b12f-42d1-8517-780bc8ea15c4" providerId="ADAL" clId="{0D07E0A2-0C16-4D53-AD81-DCF3D53BDE86}" dt="2024-10-10T14:23:54.483" v="7"/>
          <ac:picMkLst>
            <pc:docMk/>
            <pc:sldMk cId="1595020329" sldId="619"/>
            <ac:picMk id="3" creationId="{AA01B6E1-1A20-AF5C-3D9F-38EDA3467829}"/>
          </ac:picMkLst>
        </pc:picChg>
        <pc:picChg chg="del">
          <ac:chgData name="Post, Tineke" userId="acaedabe-b12f-42d1-8517-780bc8ea15c4" providerId="ADAL" clId="{0D07E0A2-0C16-4D53-AD81-DCF3D53BDE86}" dt="2024-10-10T14:23:25.408" v="0" actId="478"/>
          <ac:picMkLst>
            <pc:docMk/>
            <pc:sldMk cId="1595020329" sldId="619"/>
            <ac:picMk id="5" creationId="{60CEC26F-01CB-58BD-6900-AA4D508A697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7034E62-9457-4239-AF41-E0B5935358DA}" type="datetimeFigureOut">
              <a:rPr lang="nl-NL" smtClean="0"/>
              <a:t>10-10-2024</a:t>
            </a:fld>
            <a:endParaRPr lang="nl-NL"/>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F39B8AF-1364-4497-9364-88BE552BC24A}" type="slidenum">
              <a:rPr lang="nl-NL" smtClean="0"/>
              <a:t>‹nr.›</a:t>
            </a:fld>
            <a:endParaRPr lang="nl-NL"/>
          </a:p>
        </p:txBody>
      </p:sp>
    </p:spTree>
    <p:extLst>
      <p:ext uri="{BB962C8B-B14F-4D97-AF65-F5344CB8AC3E}">
        <p14:creationId xmlns:p14="http://schemas.microsoft.com/office/powerpoint/2010/main" val="1571262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effectLst/>
                <a:latin typeface="Calibri" panose="020F0502020204030204" pitchFamily="34" charset="0"/>
                <a:ea typeface="Calibri" panose="020F0502020204030204" pitchFamily="34" charset="0"/>
                <a:cs typeface="Arial" panose="020B0604020202020204" pitchFamily="34" charset="0"/>
              </a:rPr>
              <a:t>Materialen</a:t>
            </a:r>
            <a:r>
              <a:rPr lang="nl-NL" sz="1200" dirty="0">
                <a:effectLst/>
                <a:latin typeface="Calibri" panose="020F0502020204030204" pitchFamily="34" charset="0"/>
                <a:ea typeface="Calibri" panose="020F0502020204030204" pitchFamily="34" charset="0"/>
                <a:cs typeface="Arial" panose="020B0604020202020204" pitchFamily="34" charset="0"/>
              </a:rPr>
              <a:t> </a:t>
            </a:r>
          </a:p>
          <a:p>
            <a:pPr marL="171450" indent="-171450">
              <a:buFontTx/>
              <a:buChar char="-"/>
            </a:pPr>
            <a:r>
              <a:rPr lang="nl-NL" sz="1200" dirty="0">
                <a:effectLst/>
                <a:latin typeface="Calibri" panose="020F0502020204030204" pitchFamily="34" charset="0"/>
                <a:ea typeface="Calibri" panose="020F0502020204030204" pitchFamily="34" charset="0"/>
                <a:cs typeface="Arial" panose="020B0604020202020204" pitchFamily="34" charset="0"/>
              </a:rPr>
              <a:t>Lego-opdracht uit de TOS-box</a:t>
            </a:r>
          </a:p>
          <a:p>
            <a:pPr marL="171450" indent="-171450">
              <a:buFontTx/>
              <a:buChar char="-"/>
            </a:pPr>
            <a:r>
              <a:rPr lang="nl-NL" sz="1200" dirty="0">
                <a:effectLst/>
                <a:latin typeface="Calibri" panose="020F0502020204030204" pitchFamily="34" charset="0"/>
                <a:ea typeface="Calibri" panose="020F0502020204030204" pitchFamily="34" charset="0"/>
                <a:cs typeface="Arial" panose="020B0604020202020204" pitchFamily="34" charset="0"/>
              </a:rPr>
              <a:t>Afhankelijk van de groepsgrootte voor iedere leerlingen een zakje lego met identieke legoblokjes</a:t>
            </a:r>
          </a:p>
          <a:p>
            <a:pPr marL="171450" indent="-171450">
              <a:buFontTx/>
              <a:buChar char="-"/>
            </a:pPr>
            <a:r>
              <a:rPr lang="nl-NL" sz="1200" dirty="0">
                <a:effectLst/>
                <a:latin typeface="Calibri" panose="020F0502020204030204" pitchFamily="34" charset="0"/>
                <a:ea typeface="Calibri" panose="020F0502020204030204" pitchFamily="34" charset="0"/>
                <a:cs typeface="Arial" panose="020B0604020202020204" pitchFamily="34" charset="0"/>
              </a:rPr>
              <a:t>Voor iedere leerling een rood en groen briefje (voor de quiz)</a:t>
            </a:r>
          </a:p>
          <a:p>
            <a:pPr marL="171450" indent="-171450">
              <a:buFontTx/>
              <a:buChar char="-"/>
            </a:pPr>
            <a:endParaRPr lang="nl-NL" sz="1200" dirty="0">
              <a:effectLst/>
              <a:latin typeface="Calibri" panose="020F0502020204030204" pitchFamily="34" charset="0"/>
              <a:ea typeface="Calibri" panose="020F0502020204030204" pitchFamily="34" charset="0"/>
              <a:cs typeface="Arial" panose="020B0604020202020204" pitchFamily="34" charset="0"/>
            </a:endParaRPr>
          </a:p>
          <a:p>
            <a:pPr marL="0" indent="0">
              <a:buFontTx/>
              <a:buNone/>
            </a:pPr>
            <a:endParaRPr lang="nl-NL" sz="1200" dirty="0">
              <a:effectLst/>
              <a:latin typeface="Calibri" panose="020F0502020204030204" pitchFamily="34" charset="0"/>
              <a:ea typeface="Calibri" panose="020F0502020204030204" pitchFamily="34" charset="0"/>
              <a:cs typeface="Arial" panose="020B0604020202020204" pitchFamily="34" charset="0"/>
            </a:endParaRPr>
          </a:p>
          <a:p>
            <a:r>
              <a:rPr lang="nl-NL" sz="1200" b="1" dirty="0">
                <a:effectLst/>
                <a:latin typeface="Calibri" panose="020F0502020204030204" pitchFamily="34" charset="0"/>
                <a:ea typeface="Calibri" panose="020F0502020204030204" pitchFamily="34" charset="0"/>
                <a:cs typeface="Arial" panose="020B0604020202020204" pitchFamily="34" charset="0"/>
              </a:rPr>
              <a:t>Voorbereiding: </a:t>
            </a:r>
            <a:r>
              <a:rPr lang="nl-NL" sz="1200" b="0" dirty="0">
                <a:effectLst/>
                <a:latin typeface="Calibri" panose="020F0502020204030204" pitchFamily="34" charset="0"/>
                <a:ea typeface="Calibri" panose="020F0502020204030204" pitchFamily="34" charset="0"/>
                <a:cs typeface="Arial" panose="020B0604020202020204" pitchFamily="34" charset="0"/>
              </a:rPr>
              <a:t>lees de lesvoorbereiding door. Het kan zijn dat je voor deze lessen meer tijd nodig hebt. Verdeel de inhoud dan over </a:t>
            </a:r>
            <a:r>
              <a:rPr lang="nl-NL" sz="1200" b="0">
                <a:effectLst/>
                <a:latin typeface="Calibri" panose="020F0502020204030204" pitchFamily="34" charset="0"/>
                <a:ea typeface="Calibri" panose="020F0502020204030204" pitchFamily="34" charset="0"/>
                <a:cs typeface="Arial" panose="020B0604020202020204" pitchFamily="34" charset="0"/>
              </a:rPr>
              <a:t>meerdere momenten. </a:t>
            </a:r>
            <a:endParaRPr lang="nl-NL" sz="1200" b="0" dirty="0">
              <a:effectLst/>
              <a:latin typeface="Calibri" panose="020F0502020204030204" pitchFamily="34" charset="0"/>
              <a:ea typeface="Calibri" panose="020F0502020204030204" pitchFamily="34" charset="0"/>
              <a:cs typeface="Arial" panose="020B0604020202020204" pitchFamily="34" charset="0"/>
            </a:endParaRPr>
          </a:p>
          <a:p>
            <a:endParaRPr lang="nl-NL" sz="1200" dirty="0">
              <a:effectLst/>
              <a:latin typeface="Calibri" panose="020F0502020204030204" pitchFamily="34" charset="0"/>
              <a:ea typeface="Calibri" panose="020F0502020204030204" pitchFamily="34" charset="0"/>
              <a:cs typeface="Arial" panose="020B0604020202020204" pitchFamily="34" charset="0"/>
            </a:endParaRPr>
          </a:p>
          <a:p>
            <a:endParaRPr lang="nl-NL" sz="1200" dirty="0">
              <a:effectLst/>
              <a:latin typeface="Calibri" panose="020F0502020204030204" pitchFamily="34" charset="0"/>
              <a:ea typeface="Calibri" panose="020F0502020204030204" pitchFamily="34" charset="0"/>
              <a:cs typeface="Arial" panose="020B0604020202020204" pitchFamily="34" charset="0"/>
            </a:endParaRPr>
          </a:p>
          <a:p>
            <a:r>
              <a:rPr lang="nl-NL" sz="1200" b="1" dirty="0">
                <a:effectLst/>
                <a:latin typeface="Calibri" panose="020F0502020204030204" pitchFamily="34" charset="0"/>
                <a:ea typeface="Calibri" panose="020F0502020204030204" pitchFamily="34" charset="0"/>
                <a:cs typeface="Arial" panose="020B0604020202020204" pitchFamily="34" charset="0"/>
              </a:rPr>
              <a:t>Introductie van de les voor de docent </a:t>
            </a:r>
          </a:p>
          <a:p>
            <a:pPr marL="0" indent="0">
              <a:buFontTx/>
              <a:buNone/>
            </a:pPr>
            <a:r>
              <a:rPr lang="nl-NL" sz="1200" dirty="0">
                <a:effectLst/>
                <a:latin typeface="Calibri" panose="020F0502020204030204" pitchFamily="34" charset="0"/>
                <a:ea typeface="Calibri" panose="020F0502020204030204" pitchFamily="34" charset="0"/>
                <a:cs typeface="Arial" panose="020B0604020202020204" pitchFamily="34" charset="0"/>
              </a:rPr>
              <a:t>In deze lessenserie laten we de leerlingen onderdelen van het TOS ervaringscircuit doen. Het doel hiervan is om expliciet, maar op een leuke en ervaringsgerichte manier, de talige onderdelen van TOS aan bod te laten komen. </a:t>
            </a:r>
            <a:br>
              <a:rPr lang="nl-NL" sz="1200" dirty="0">
                <a:effectLst/>
                <a:latin typeface="Calibri" panose="020F0502020204030204" pitchFamily="34" charset="0"/>
                <a:ea typeface="Calibri" panose="020F0502020204030204" pitchFamily="34" charset="0"/>
                <a:cs typeface="Arial" panose="020B0604020202020204" pitchFamily="34" charset="0"/>
              </a:rPr>
            </a:br>
            <a:br>
              <a:rPr lang="nl-NL" sz="1200" dirty="0">
                <a:effectLst/>
                <a:latin typeface="Calibri" panose="020F0502020204030204" pitchFamily="34" charset="0"/>
                <a:ea typeface="Calibri" panose="020F0502020204030204" pitchFamily="34" charset="0"/>
                <a:cs typeface="Arial" panose="020B0604020202020204" pitchFamily="34" charset="0"/>
              </a:rPr>
            </a:br>
            <a:r>
              <a:rPr lang="nl-NL" sz="1200" dirty="0">
                <a:effectLst/>
                <a:latin typeface="Calibri" panose="020F0502020204030204" pitchFamily="34" charset="0"/>
                <a:ea typeface="Calibri" panose="020F0502020204030204" pitchFamily="34" charset="0"/>
                <a:cs typeface="Arial" panose="020B0604020202020204" pitchFamily="34" charset="0"/>
              </a:rPr>
              <a:t>De ervaringsoefeningen worden in deze lessenserie anders benaderd dan bij een TOS ervaring voor ouders/omgeving. De oefeningen worden ingezet om met de leerlingen in gesprek te gaan in hoeverre ze dit bij zichzelf ook herkennen om op die manier meer inzicht te krijgen over hun eigen TOS. Tevens worden in deze lessenserie ook tips gegeven wat helpt of hoe er mee om te gaan.</a:t>
            </a:r>
            <a:endParaRPr lang="nl-NL" dirty="0"/>
          </a:p>
          <a:p>
            <a:pPr marL="0" indent="0">
              <a:buFontTx/>
              <a:buNone/>
            </a:pPr>
            <a:endParaRPr lang="nl-NL" sz="1200" dirty="0">
              <a:effectLst/>
              <a:latin typeface="Calibri" panose="020F0502020204030204" pitchFamily="34" charset="0"/>
              <a:ea typeface="Calibri" panose="020F0502020204030204" pitchFamily="34" charset="0"/>
              <a:cs typeface="Arial" panose="020B0604020202020204" pitchFamily="34" charset="0"/>
            </a:endParaRPr>
          </a:p>
          <a:p>
            <a:endParaRPr lang="nl-NL" dirty="0"/>
          </a:p>
          <a:p>
            <a:endParaRPr lang="nl-NL"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a:t>
            </a:r>
            <a:r>
              <a:rPr lang="nl-NL" sz="1200" i="1" dirty="0" err="1"/>
              <a:t>Shutterstock</a:t>
            </a:r>
            <a:endParaRPr lang="nl-NL" sz="1200" i="1" dirty="0"/>
          </a:p>
          <a:p>
            <a:pPr algn="r"/>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DF39B8AF-1364-4497-9364-88BE552BC24A}" type="slidenum">
              <a:rPr lang="nl-NL" smtClean="0"/>
              <a:t>1</a:t>
            </a:fld>
            <a:endParaRPr lang="nl-NL"/>
          </a:p>
        </p:txBody>
      </p:sp>
    </p:spTree>
    <p:extLst>
      <p:ext uri="{BB962C8B-B14F-4D97-AF65-F5344CB8AC3E}">
        <p14:creationId xmlns:p14="http://schemas.microsoft.com/office/powerpoint/2010/main" val="3459129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jdelijke aanduiding voor dia-afbeelding 1"/>
          <p:cNvSpPr>
            <a:spLocks noGrp="1" noRot="1" noChangeAspect="1" noTextEdit="1"/>
          </p:cNvSpPr>
          <p:nvPr>
            <p:ph type="sldImg"/>
          </p:nvPr>
        </p:nvSpPr>
        <p:spPr>
          <a:xfrm>
            <a:off x="-223838" y="808038"/>
            <a:ext cx="7185026" cy="4041775"/>
          </a:xfrm>
          <a:ln/>
        </p:spPr>
      </p:sp>
      <p:sp>
        <p:nvSpPr>
          <p:cNvPr id="5325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en-US" sz="1400" b="1" baseline="0" dirty="0" err="1"/>
              <a:t>Uitleg</a:t>
            </a:r>
            <a:r>
              <a:rPr lang="en-US" sz="1400" b="1" baseline="0" dirty="0"/>
              <a:t>:</a:t>
            </a:r>
          </a:p>
          <a:p>
            <a:endParaRPr lang="nl-NL" sz="1400" b="0" i="0" u="none" strike="noStrike" kern="1200" baseline="0" dirty="0">
              <a:solidFill>
                <a:schemeClr val="tx1"/>
              </a:solidFill>
              <a:latin typeface="+mn-lt"/>
              <a:ea typeface="+mn-ea"/>
              <a:cs typeface="+mn-cs"/>
            </a:endParaRPr>
          </a:p>
          <a:p>
            <a:r>
              <a:rPr lang="nl-NL" sz="1400" b="0" i="0" u="none" strike="noStrike" kern="1200" baseline="0" dirty="0">
                <a:solidFill>
                  <a:schemeClr val="tx1"/>
                </a:solidFill>
                <a:latin typeface="+mn-lt"/>
                <a:ea typeface="+mn-ea"/>
                <a:cs typeface="+mn-cs"/>
              </a:rPr>
              <a:t>• De leerlingen mogen geen enkele feedback aan elkaar geven, zodat leerling 1 niet weet of hij wordt begrepen. Dus niet knikken of ‘ja’ zeggen en ook geen vragen stellen. Het handigst is dan ook als de leerlingen met de ruggen tegen elkaar zitten.</a:t>
            </a:r>
          </a:p>
          <a:p>
            <a:endParaRPr lang="nl-NL" sz="1400" b="0" i="0" u="none" strike="noStrike" kern="1200" baseline="0" dirty="0">
              <a:solidFill>
                <a:schemeClr val="tx1"/>
              </a:solidFill>
              <a:latin typeface="+mn-lt"/>
              <a:ea typeface="+mn-ea"/>
              <a:cs typeface="+mn-cs"/>
            </a:endParaRPr>
          </a:p>
          <a:p>
            <a:r>
              <a:rPr lang="nl-NL" sz="1400" b="0" i="0" u="none" strike="noStrike" kern="1200" baseline="0" dirty="0">
                <a:solidFill>
                  <a:schemeClr val="tx1"/>
                </a:solidFill>
                <a:latin typeface="+mn-lt"/>
                <a:ea typeface="+mn-ea"/>
                <a:cs typeface="+mn-cs"/>
              </a:rPr>
              <a:t>• Als het bouwwerk van klaar is, wordt deze met elkaar vergeleken</a:t>
            </a:r>
            <a:endParaRPr lang="nl-NL" sz="1600" b="0" i="0" u="none" strike="noStrike" kern="1200" baseline="0" dirty="0">
              <a:solidFill>
                <a:schemeClr val="tx1"/>
              </a:solidFill>
              <a:latin typeface="Arial" pitchFamily="34" charset="0"/>
              <a:ea typeface="+mn-ea"/>
              <a:cs typeface="+mn-cs"/>
            </a:endParaRPr>
          </a:p>
          <a:p>
            <a:endParaRPr lang="nl-NL" sz="1400" b="0" i="0" u="none" strike="noStrike" kern="1200" baseline="0" dirty="0">
              <a:solidFill>
                <a:schemeClr val="tx1"/>
              </a:solidFill>
              <a:latin typeface="Arial" pitchFamily="34" charset="0"/>
              <a:ea typeface="+mn-ea"/>
              <a:cs typeface="+mn-cs"/>
            </a:endParaRPr>
          </a:p>
          <a:p>
            <a:endParaRPr lang="nl-NL" sz="1400" b="0" i="0" u="none" strike="noStrike" kern="1200" baseline="0" dirty="0">
              <a:solidFill>
                <a:schemeClr val="tx1"/>
              </a:solidFill>
              <a:latin typeface="Arial" pitchFamily="34" charset="0"/>
              <a:ea typeface="+mn-ea"/>
              <a:cs typeface="+mn-cs"/>
            </a:endParaRPr>
          </a:p>
          <a:p>
            <a:r>
              <a:rPr lang="nl-NL" sz="1400" b="1" i="0" u="none" strike="noStrike" kern="1200" baseline="0" dirty="0">
                <a:solidFill>
                  <a:schemeClr val="tx1"/>
                </a:solidFill>
                <a:latin typeface="Arial" pitchFamily="34" charset="0"/>
                <a:ea typeface="+mn-ea"/>
                <a:cs typeface="+mn-cs"/>
              </a:rPr>
              <a:t>Nabespreking:</a:t>
            </a:r>
          </a:p>
          <a:p>
            <a:r>
              <a:rPr lang="nl-NL" sz="1400" b="0" i="0" u="none" strike="noStrike" kern="1200" baseline="0" dirty="0">
                <a:solidFill>
                  <a:schemeClr val="tx1"/>
                </a:solidFill>
                <a:latin typeface="Arial" pitchFamily="34" charset="0"/>
                <a:ea typeface="+mn-ea"/>
                <a:cs typeface="+mn-cs"/>
              </a:rPr>
              <a:t>Daarna kun je een gesprek voeren met daarbij de volgende vragen als leidraad:</a:t>
            </a:r>
          </a:p>
          <a:p>
            <a:pPr marL="171450" indent="-171450">
              <a:buFontTx/>
              <a:buChar char="-"/>
            </a:pPr>
            <a:r>
              <a:rPr lang="nl-NL" sz="1400" b="0" i="0" u="none" strike="noStrike" kern="1200" baseline="0" dirty="0">
                <a:solidFill>
                  <a:schemeClr val="tx1"/>
                </a:solidFill>
                <a:latin typeface="Arial" pitchFamily="34" charset="0"/>
                <a:ea typeface="+mn-ea"/>
                <a:cs typeface="+mn-cs"/>
              </a:rPr>
              <a:t>Zijn de bouwwerken hetzelfde?</a:t>
            </a:r>
          </a:p>
          <a:p>
            <a:r>
              <a:rPr lang="nl-NL" sz="1400" b="0" i="0" u="none" strike="noStrike" kern="1200" baseline="0" dirty="0">
                <a:solidFill>
                  <a:schemeClr val="tx1"/>
                </a:solidFill>
                <a:latin typeface="Arial" pitchFamily="34" charset="0"/>
                <a:ea typeface="+mn-ea"/>
                <a:cs typeface="+mn-cs"/>
              </a:rPr>
              <a:t>-   Wat is er nodig om goed te kunnen vertellen wat je moet maken?</a:t>
            </a:r>
          </a:p>
          <a:p>
            <a:pPr marL="171450" indent="-171450">
              <a:buFontTx/>
              <a:buChar char="-"/>
            </a:pPr>
            <a:r>
              <a:rPr lang="nl-NL" sz="1400" b="0" i="0" u="none" strike="noStrike" kern="1200" baseline="0" dirty="0">
                <a:solidFill>
                  <a:schemeClr val="tx1"/>
                </a:solidFill>
                <a:latin typeface="Arial" pitchFamily="34" charset="0"/>
                <a:ea typeface="+mn-ea"/>
                <a:cs typeface="+mn-cs"/>
              </a:rPr>
              <a:t>Wat is er nodig om goed te kunnen begrijpen wat er wordt verteld?</a:t>
            </a:r>
          </a:p>
          <a:p>
            <a:pPr marL="171450" indent="-171450">
              <a:buFontTx/>
              <a:buChar char="-"/>
            </a:pPr>
            <a:r>
              <a:rPr lang="nl-NL" sz="1400" b="0" i="0" u="none" strike="noStrike" kern="1200" baseline="0" dirty="0">
                <a:solidFill>
                  <a:schemeClr val="tx1"/>
                </a:solidFill>
                <a:latin typeface="Arial" pitchFamily="34" charset="0"/>
                <a:ea typeface="+mn-ea"/>
                <a:cs typeface="+mn-cs"/>
              </a:rPr>
              <a:t>Wat ervaar of voel je als verteller en als bouwer?</a:t>
            </a:r>
          </a:p>
          <a:p>
            <a:pPr marL="171450" indent="-171450">
              <a:buFontTx/>
              <a:buChar char="-"/>
            </a:pPr>
            <a:r>
              <a:rPr lang="nl-NL" sz="1400" b="0" i="0" u="none" strike="noStrike" kern="1200" baseline="0" dirty="0">
                <a:solidFill>
                  <a:schemeClr val="tx1"/>
                </a:solidFill>
                <a:latin typeface="Arial" pitchFamily="34" charset="0"/>
                <a:ea typeface="+mn-ea"/>
                <a:cs typeface="+mn-cs"/>
              </a:rPr>
              <a:t>Wat ga je dan doen?</a:t>
            </a:r>
          </a:p>
          <a:p>
            <a:pPr marL="171450" indent="-171450">
              <a:buFontTx/>
              <a:buChar char="-"/>
            </a:pPr>
            <a:r>
              <a:rPr lang="nl-NL" sz="1400" b="0" i="0" u="none" strike="noStrike" kern="1200" baseline="0" dirty="0">
                <a:solidFill>
                  <a:schemeClr val="tx1"/>
                </a:solidFill>
                <a:latin typeface="Arial" pitchFamily="34" charset="0"/>
                <a:ea typeface="+mn-ea"/>
                <a:cs typeface="+mn-cs"/>
              </a:rPr>
              <a:t>Had je last van de ‘ruis’?</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nl-NL" dirty="0"/>
              <a:t>Hoe ging het, wat ging er mis?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nl-NL" dirty="0"/>
              <a:t>Hoe voelde deze opdracht? </a:t>
            </a:r>
          </a:p>
          <a:p>
            <a:pPr marL="171450" indent="-171450">
              <a:buFontTx/>
              <a:buChar char="-"/>
            </a:pPr>
            <a:r>
              <a:rPr lang="nl-NL" dirty="0"/>
              <a:t>Welk gedrag liet je zien tijdens de opdracht? </a:t>
            </a:r>
          </a:p>
          <a:p>
            <a:pPr marL="171450" indent="-171450">
              <a:buFontTx/>
              <a:buChar char="-"/>
            </a:pPr>
            <a:r>
              <a:rPr lang="nl-NL" dirty="0"/>
              <a:t>Wat heeft dit met TOS te maken?</a:t>
            </a:r>
          </a:p>
          <a:p>
            <a:pPr marL="171450" indent="-171450">
              <a:buFontTx/>
              <a:buChar char="-"/>
            </a:pPr>
            <a:r>
              <a:rPr lang="nl-NL" dirty="0"/>
              <a:t>Herken je dit bij kinderen met TOS? </a:t>
            </a:r>
          </a:p>
          <a:p>
            <a:pPr marL="171450" indent="-171450">
              <a:buFontTx/>
              <a:buChar char="-"/>
            </a:pPr>
            <a:r>
              <a:rPr lang="nl-NL" dirty="0"/>
              <a:t>Hoe zou je hen kunnen helpen?</a:t>
            </a:r>
            <a:endParaRPr lang="nl-NL" sz="1400" b="0" i="0" u="none" strike="noStrike" kern="1200" baseline="0" dirty="0">
              <a:solidFill>
                <a:schemeClr val="tx1"/>
              </a:solidFill>
              <a:latin typeface="Arial" pitchFamily="34" charset="0"/>
              <a:ea typeface="+mn-ea"/>
              <a:cs typeface="+mn-cs"/>
            </a:endParaRPr>
          </a:p>
          <a:p>
            <a:pPr marL="171450" indent="-171450">
              <a:buFontTx/>
              <a:buChar char="-"/>
            </a:pPr>
            <a:endParaRPr lang="nl-NL" sz="1400" b="0" i="0" u="none" strike="noStrike" kern="1200" baseline="0" dirty="0">
              <a:solidFill>
                <a:schemeClr val="tx1"/>
              </a:solidFill>
              <a:latin typeface="Arial" pitchFamily="34" charset="0"/>
              <a:ea typeface="+mn-ea"/>
              <a:cs typeface="+mn-cs"/>
            </a:endParaRPr>
          </a:p>
          <a:p>
            <a:pPr marL="171450" indent="-171450">
              <a:buFontTx/>
              <a:buChar char="-"/>
            </a:pPr>
            <a:endParaRPr lang="nl-NL" sz="1400" b="0" i="0" u="none" strike="noStrike" kern="1200" baseline="0" dirty="0">
              <a:solidFill>
                <a:schemeClr val="tx1"/>
              </a:solidFill>
              <a:latin typeface="Arial" pitchFamily="34" charset="0"/>
              <a:ea typeface="+mn-ea"/>
              <a:cs typeface="+mn-cs"/>
            </a:endParaRPr>
          </a:p>
          <a:p>
            <a:pPr marL="457200" lvl="1" indent="0" rtl="0" fontAlgn="base">
              <a:buFontTx/>
              <a:buNone/>
            </a:pPr>
            <a:endParaRPr lang="nl-NL" sz="1200" b="0" i="0" kern="1200" baseline="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Tineke Post</a:t>
            </a:r>
            <a:endParaRPr lang="nl-NL" sz="1400" b="0" i="0" u="none" strike="noStrike" kern="1200" baseline="0" dirty="0">
              <a:solidFill>
                <a:schemeClr val="tx1"/>
              </a:solidFill>
              <a:latin typeface="Arial" pitchFamily="34" charset="0"/>
              <a:ea typeface="+mn-ea"/>
              <a:cs typeface="+mn-cs"/>
            </a:endParaRPr>
          </a:p>
          <a:p>
            <a:endParaRPr lang="nl-NL" altLang="nl-NL" dirty="0"/>
          </a:p>
        </p:txBody>
      </p:sp>
      <p:sp>
        <p:nvSpPr>
          <p:cNvPr id="4" name="Tijdelijke aanduiding voor dianummer 3"/>
          <p:cNvSpPr>
            <a:spLocks noGrp="1"/>
          </p:cNvSpPr>
          <p:nvPr>
            <p:ph type="sldNum" sz="quarter" idx="5"/>
          </p:nvPr>
        </p:nvSpPr>
        <p:spPr/>
        <p:txBody>
          <a:bodyPr/>
          <a:lstStyle/>
          <a:p>
            <a:pPr>
              <a:defRPr/>
            </a:pPr>
            <a:fld id="{ACB51BB3-A272-4EC2-A6D7-50EE53A492D1}" type="slidenum">
              <a:rPr lang="nl-NL" smtClean="0"/>
              <a:pPr>
                <a:defRPr/>
              </a:pPr>
              <a:t>10</a:t>
            </a:fld>
            <a:endParaRPr lang="nl-NL" dirty="0"/>
          </a:p>
        </p:txBody>
      </p:sp>
    </p:spTree>
    <p:extLst>
      <p:ext uri="{BB962C8B-B14F-4D97-AF65-F5344CB8AC3E}">
        <p14:creationId xmlns:p14="http://schemas.microsoft.com/office/powerpoint/2010/main" val="238128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solidFill>
                  <a:srgbClr val="FFFFFF"/>
                </a:solidFill>
                <a:effectLst/>
                <a:latin typeface="Quattrocento Sans" panose="020F0502020204030204" pitchFamily="34" charset="0"/>
              </a:rPr>
              <a:t>Over Folkert…</a:t>
            </a:r>
            <a:endParaRPr lang="nl-NL" b="0" i="0" dirty="0">
              <a:solidFill>
                <a:srgbClr val="FFFFFF"/>
              </a:solidFill>
              <a:effectLst/>
              <a:latin typeface="Quattrocento Sans" panose="020F0502020204030204" pitchFamily="34" charset="0"/>
            </a:endParaRPr>
          </a:p>
          <a:p>
            <a:pPr algn="just"/>
            <a:r>
              <a:rPr lang="nl-NL" b="0" i="0" dirty="0">
                <a:solidFill>
                  <a:srgbClr val="FFFFFF"/>
                </a:solidFill>
                <a:effectLst/>
                <a:latin typeface="Quattrocento Sans" panose="020F0502020204030204" pitchFamily="34" charset="0"/>
              </a:rPr>
              <a:t>Folkert Jan Bil zijn droom was om architect te worden en dit is hem ook gelukt. Tijdens zijn studie heeft hij dit filmpje over zijn TOS gemaakt. Inmiddels werkt hij als architect.</a:t>
            </a:r>
          </a:p>
          <a:p>
            <a:pPr algn="just"/>
            <a:endParaRPr lang="nl-NL" b="0" i="0" dirty="0">
              <a:solidFill>
                <a:srgbClr val="FFFFFF"/>
              </a:solidFill>
              <a:effectLst/>
              <a:latin typeface="Quattrocento Sans" panose="020F050202020403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DF39B8AF-1364-4497-9364-88BE552BC24A}" type="slidenum">
              <a:rPr lang="nl-NL" smtClean="0"/>
              <a:t>11</a:t>
            </a:fld>
            <a:endParaRPr lang="nl-NL"/>
          </a:p>
        </p:txBody>
      </p:sp>
    </p:spTree>
    <p:extLst>
      <p:ext uri="{BB962C8B-B14F-4D97-AF65-F5344CB8AC3E}">
        <p14:creationId xmlns:p14="http://schemas.microsoft.com/office/powerpoint/2010/main" val="1561627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Ga een groepsgesprek aan over het filmpje.</a:t>
            </a:r>
          </a:p>
          <a:p>
            <a:endParaRPr lang="nl-NL" dirty="0"/>
          </a:p>
          <a:p>
            <a:r>
              <a:rPr lang="nl-NL" dirty="0"/>
              <a:t>Stel vragen als:</a:t>
            </a:r>
            <a:br>
              <a:rPr lang="nl-NL" dirty="0"/>
            </a:br>
            <a:r>
              <a:rPr lang="nl-NL" dirty="0"/>
              <a:t>- wat is het verschil tussen een persoon zonder TOS en een persoon met TOS?</a:t>
            </a:r>
          </a:p>
          <a:p>
            <a:pPr marL="171450" indent="-171450">
              <a:buFontTx/>
              <a:buChar char="-"/>
            </a:pPr>
            <a:r>
              <a:rPr lang="nl-NL" dirty="0"/>
              <a:t>Herken je dingen bij jezelf? </a:t>
            </a:r>
          </a:p>
          <a:p>
            <a:pPr marL="171450" indent="-171450">
              <a:buFontTx/>
              <a:buChar char="-"/>
            </a:pPr>
            <a:r>
              <a:rPr lang="nl-NL"/>
              <a:t>Hoe </a:t>
            </a:r>
            <a:r>
              <a:rPr lang="nl-NL" dirty="0"/>
              <a:t>werkt het in jouw hoofd?</a:t>
            </a:r>
          </a:p>
          <a:p>
            <a:pPr marL="171450" indent="-171450">
              <a:buFontTx/>
              <a:buChar char="-"/>
            </a:pPr>
            <a:endParaRPr lang="nl-NL" dirty="0"/>
          </a:p>
          <a:p>
            <a:pPr marL="171450" indent="-171450">
              <a:buFontTx/>
              <a:buChar char="-"/>
            </a:pPr>
            <a:endParaRPr lang="nl-NL" dirty="0"/>
          </a:p>
          <a:p>
            <a:pPr marL="0" indent="0">
              <a:buFontTx/>
              <a:buNone/>
            </a:pPr>
            <a:r>
              <a:rPr lang="nl-NL" dirty="0"/>
              <a:t>Bron: https://youtu.be/qN533vY9zMo?si=DO4AfU7raKajI_Qi</a:t>
            </a:r>
          </a:p>
        </p:txBody>
      </p:sp>
      <p:sp>
        <p:nvSpPr>
          <p:cNvPr id="4" name="Tijdelijke aanduiding voor dianummer 3"/>
          <p:cNvSpPr>
            <a:spLocks noGrp="1"/>
          </p:cNvSpPr>
          <p:nvPr>
            <p:ph type="sldNum" sz="quarter" idx="5"/>
          </p:nvPr>
        </p:nvSpPr>
        <p:spPr/>
        <p:txBody>
          <a:bodyPr/>
          <a:lstStyle/>
          <a:p>
            <a:fld id="{DF39B8AF-1364-4497-9364-88BE552BC24A}" type="slidenum">
              <a:rPr lang="nl-NL" smtClean="0"/>
              <a:t>12</a:t>
            </a:fld>
            <a:endParaRPr lang="nl-NL"/>
          </a:p>
        </p:txBody>
      </p:sp>
    </p:spTree>
    <p:extLst>
      <p:ext uri="{BB962C8B-B14F-4D97-AF65-F5344CB8AC3E}">
        <p14:creationId xmlns:p14="http://schemas.microsoft.com/office/powerpoint/2010/main" val="811210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1" kern="100" dirty="0">
                <a:effectLst/>
                <a:latin typeface="Century Gothic" panose="020B0502020202020204" pitchFamily="34" charset="0"/>
                <a:ea typeface="Calibri" panose="020F0502020204030204" pitchFamily="34" charset="0"/>
                <a:cs typeface="Times New Roman" panose="02020603050405020304" pitchFamily="18" charset="0"/>
              </a:rPr>
              <a:t>Nabespreking met de klas:</a:t>
            </a:r>
          </a:p>
          <a:p>
            <a:pPr>
              <a:lnSpc>
                <a:spcPct val="107000"/>
              </a:lnSpc>
              <a:spcAft>
                <a:spcPts val="800"/>
              </a:spcAft>
            </a:pPr>
            <a:endParaRPr lang="nl-NL" sz="18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kern="100" dirty="0">
                <a:effectLst/>
                <a:latin typeface="Century Gothic" panose="020B0502020202020204" pitchFamily="34" charset="0"/>
                <a:ea typeface="Calibri" panose="020F0502020204030204" pitchFamily="34" charset="0"/>
                <a:cs typeface="Times New Roman" panose="02020603050405020304" pitchFamily="18" charset="0"/>
              </a:rPr>
              <a:t>Wat heeft deze opdracht met TOS te maken?</a:t>
            </a:r>
            <a:endParaRPr lang="nl-NL" sz="18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Soms worden er woorden gebruikt die je niet kent</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Of je bent nog aan het nadenken wat er wordt bedoelt en dan komt er alweer nieuwe informatie.</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je moet over veel dingen tegelijk nadenken</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Je krijgt dan een vol hoofd en kunt niet goed meer nadenken</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je voelt je rot, dom</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je vindt het saai</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vul dit aan met wat er uit de klas komt</a:t>
            </a:r>
          </a:p>
          <a:p>
            <a:pPr>
              <a:lnSpc>
                <a:spcPct val="107000"/>
              </a:lnSpc>
              <a:spcAft>
                <a:spcPts val="800"/>
              </a:spcAft>
            </a:pPr>
            <a:br>
              <a:rPr lang="nl-NL" sz="1800" b="1" kern="100" dirty="0">
                <a:effectLst/>
                <a:latin typeface="Century Gothic" panose="020B0502020202020204" pitchFamily="34" charset="0"/>
                <a:ea typeface="Calibri" panose="020F0502020204030204" pitchFamily="34" charset="0"/>
                <a:cs typeface="Times New Roman" panose="02020603050405020304" pitchFamily="18" charset="0"/>
              </a:rPr>
            </a:br>
            <a:r>
              <a:rPr lang="nl-NL" sz="1800" b="1" kern="100" dirty="0">
                <a:effectLst/>
                <a:latin typeface="Century Gothic" panose="020B0502020202020204" pitchFamily="34" charset="0"/>
                <a:ea typeface="Calibri" panose="020F0502020204030204" pitchFamily="34" charset="0"/>
                <a:cs typeface="Times New Roman" panose="02020603050405020304" pitchFamily="18" charset="0"/>
              </a:rPr>
              <a:t>Info bij Lego (bouwer): </a:t>
            </a:r>
            <a:endParaRPr lang="nl-NL" sz="18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1" kern="100" dirty="0">
                <a:effectLst/>
                <a:latin typeface="Century Gothic" panose="020B0502020202020204" pitchFamily="34" charset="0"/>
                <a:ea typeface="Calibri" panose="020F0502020204030204" pitchFamily="34" charset="0"/>
                <a:cs typeface="Times New Roman" panose="02020603050405020304" pitchFamily="18" charset="0"/>
              </a:rPr>
              <a:t>Woordenschat, zinnen begrijpen, informatie verwerken. </a:t>
            </a:r>
            <a:endParaRPr lang="nl-NL" sz="18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Om het lego bouwwerk goed na te kunnen maken moet je taal kunnen begrijpen. Je moet woorden zoals: in/op/onder/naast/achter kennen en je moet lange zinnen met meer informatie begrijpen en onthouden.</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Je moet goed blijven opletten, want de informatie gaat heel snel door. Vaak ben je nog aan het nadenken wat je moet doen en dan komt de volgende opdracht alweer. Dan is het heel moeilijk om alles nog te volgen.</a:t>
            </a:r>
            <a:b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br>
            <a:b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br>
            <a:br>
              <a:rPr lang="nl-NL" sz="1800" b="1" kern="100" dirty="0">
                <a:effectLst/>
                <a:latin typeface="Century Gothic" panose="020B0502020202020204" pitchFamily="34" charset="0"/>
                <a:ea typeface="Calibri" panose="020F0502020204030204" pitchFamily="34" charset="0"/>
                <a:cs typeface="Times New Roman" panose="02020603050405020304" pitchFamily="18" charset="0"/>
              </a:rPr>
            </a:br>
            <a:r>
              <a:rPr lang="nl-NL" sz="1200" i="1" baseline="30000" dirty="0"/>
              <a:t>©</a:t>
            </a:r>
            <a:r>
              <a:rPr lang="nl-NL" sz="1200" i="1" dirty="0"/>
              <a:t>Afbeelding: </a:t>
            </a:r>
            <a:r>
              <a:rPr lang="nl-NL" sz="1200" i="1" dirty="0" err="1"/>
              <a:t>Shutterstock</a:t>
            </a:r>
            <a:endParaRPr lang="nl-NL" sz="1200" i="1" dirty="0"/>
          </a:p>
          <a:p>
            <a:pPr algn="r"/>
            <a:endParaRPr lang="nl-NL" dirty="0"/>
          </a:p>
          <a:p>
            <a:endParaRPr lang="nl-NL" dirty="0"/>
          </a:p>
          <a:p>
            <a:pPr>
              <a:lnSpc>
                <a:spcPct val="107000"/>
              </a:lnSpc>
              <a:spcAft>
                <a:spcPts val="800"/>
              </a:spcAft>
            </a:pPr>
            <a:endParaRPr lang="nl-NL" dirty="0"/>
          </a:p>
        </p:txBody>
      </p:sp>
      <p:sp>
        <p:nvSpPr>
          <p:cNvPr id="4" name="Tijdelijke aanduiding voor dianummer 3"/>
          <p:cNvSpPr>
            <a:spLocks noGrp="1"/>
          </p:cNvSpPr>
          <p:nvPr>
            <p:ph type="sldNum" sz="quarter" idx="5"/>
          </p:nvPr>
        </p:nvSpPr>
        <p:spPr/>
        <p:txBody>
          <a:bodyPr/>
          <a:lstStyle/>
          <a:p>
            <a:fld id="{DF39B8AF-1364-4497-9364-88BE552BC24A}" type="slidenum">
              <a:rPr lang="nl-NL" smtClean="0"/>
              <a:t>13</a:t>
            </a:fld>
            <a:endParaRPr lang="nl-NL"/>
          </a:p>
        </p:txBody>
      </p:sp>
    </p:spTree>
    <p:extLst>
      <p:ext uri="{BB962C8B-B14F-4D97-AF65-F5344CB8AC3E}">
        <p14:creationId xmlns:p14="http://schemas.microsoft.com/office/powerpoint/2010/main" val="2549522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1" kern="100" dirty="0">
                <a:effectLst/>
                <a:latin typeface="Century Gothic" panose="020B0502020202020204" pitchFamily="34" charset="0"/>
                <a:ea typeface="Calibri" panose="020F0502020204030204" pitchFamily="34" charset="0"/>
                <a:cs typeface="Times New Roman" panose="02020603050405020304" pitchFamily="18" charset="0"/>
              </a:rPr>
              <a:t>Nabespreking met de klas:</a:t>
            </a:r>
          </a:p>
          <a:p>
            <a:pPr>
              <a:lnSpc>
                <a:spcPct val="107000"/>
              </a:lnSpc>
              <a:spcAft>
                <a:spcPts val="800"/>
              </a:spcAft>
            </a:pPr>
            <a:endParaRPr lang="nl-NL" sz="18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kern="100" dirty="0">
                <a:effectLst/>
                <a:latin typeface="Century Gothic" panose="020B0502020202020204" pitchFamily="34" charset="0"/>
                <a:ea typeface="Calibri" panose="020F0502020204030204" pitchFamily="34" charset="0"/>
                <a:cs typeface="Times New Roman" panose="02020603050405020304" pitchFamily="18" charset="0"/>
              </a:rPr>
              <a:t>Wat heeft deze opdracht met TOS te maken?</a:t>
            </a:r>
            <a:endParaRPr lang="nl-NL" sz="18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indent="0">
              <a:lnSpc>
                <a:spcPct val="114000"/>
              </a:lnSpc>
              <a:buFont typeface="Arial" panose="020B0604020202020204" pitchFamily="34" charset="0"/>
              <a:buNone/>
            </a:pPr>
            <a:r>
              <a:rPr lang="nl-NL" sz="1800" dirty="0">
                <a:latin typeface="Century Gothic" panose="020B0502020202020204" pitchFamily="34" charset="0"/>
              </a:rPr>
              <a:t>- Je moet nadenken in welke volgorde je het moet vertellen</a:t>
            </a:r>
          </a:p>
          <a:p>
            <a:pPr marL="0" indent="0">
              <a:lnSpc>
                <a:spcPct val="114000"/>
              </a:lnSpc>
              <a:buFont typeface="Arial" panose="020B0604020202020204" pitchFamily="34" charset="0"/>
              <a:buNone/>
            </a:pPr>
            <a:r>
              <a:rPr lang="nl-NL" sz="1800" dirty="0">
                <a:latin typeface="Century Gothic" panose="020B0502020202020204" pitchFamily="34" charset="0"/>
              </a:rPr>
              <a:t>- Je moet nadenken welke woorden je moet gebruiken</a:t>
            </a:r>
          </a:p>
          <a:p>
            <a:pPr marL="0" indent="0">
              <a:lnSpc>
                <a:spcPct val="114000"/>
              </a:lnSpc>
              <a:buFont typeface="Arial" panose="020B0604020202020204" pitchFamily="34" charset="0"/>
              <a:buNone/>
            </a:pPr>
            <a:r>
              <a:rPr lang="nl-NL" sz="1800" dirty="0">
                <a:latin typeface="Century Gothic" panose="020B0502020202020204" pitchFamily="34" charset="0"/>
              </a:rPr>
              <a:t>- Je moet de zin op de goede manier zeggen</a:t>
            </a:r>
          </a:p>
          <a:p>
            <a:pPr marL="0" indent="0">
              <a:lnSpc>
                <a:spcPct val="114000"/>
              </a:lnSpc>
              <a:buFont typeface="Arial" panose="020B0604020202020204" pitchFamily="34" charset="0"/>
              <a:buNone/>
            </a:pPr>
            <a:r>
              <a:rPr lang="nl-NL" sz="1800" dirty="0">
                <a:latin typeface="Century Gothic" panose="020B0502020202020204" pitchFamily="34" charset="0"/>
              </a:rPr>
              <a:t>- Je krijgt snel een vol hoofd, dan lukt nadenken niet goed meer.</a:t>
            </a:r>
          </a:p>
          <a:p>
            <a:pPr marL="0" indent="0">
              <a:lnSpc>
                <a:spcPct val="114000"/>
              </a:lnSpc>
              <a:buFont typeface="Arial" panose="020B0604020202020204" pitchFamily="34" charset="0"/>
              <a:buNone/>
            </a:pPr>
            <a:r>
              <a:rPr lang="nl-NL" sz="1800" dirty="0">
                <a:latin typeface="Century Gothic" panose="020B0502020202020204" pitchFamily="34" charset="0"/>
              </a:rPr>
              <a:t>- Je voelt je rot of dom.</a:t>
            </a:r>
          </a:p>
          <a:p>
            <a:pPr marL="0" indent="0">
              <a:lnSpc>
                <a:spcPct val="114000"/>
              </a:lnSpc>
              <a:buFont typeface="Arial" panose="020B0604020202020204" pitchFamily="34" charset="0"/>
              <a:buNone/>
            </a:pPr>
            <a:r>
              <a:rPr lang="nl-NL" sz="1800" dirty="0">
                <a:latin typeface="Century Gothic" panose="020B0502020202020204" pitchFamily="34" charset="0"/>
              </a:rPr>
              <a:t>- Je vindt het stom of saai.</a:t>
            </a:r>
          </a:p>
          <a:p>
            <a:pPr marL="0" indent="0">
              <a:lnSpc>
                <a:spcPct val="114000"/>
              </a:lnSpc>
              <a:buFont typeface="Arial" panose="020B0604020202020204" pitchFamily="34" charset="0"/>
              <a:buNone/>
            </a:pPr>
            <a:r>
              <a:rPr lang="nl-NL" sz="1800" dirty="0">
                <a:latin typeface="Century Gothic" panose="020B0502020202020204" pitchFamily="34" charset="0"/>
              </a:rPr>
              <a:t>- </a:t>
            </a: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vul dit aan met wat er uit de klas komt</a:t>
            </a:r>
          </a:p>
          <a:p>
            <a:pPr>
              <a:lnSpc>
                <a:spcPct val="107000"/>
              </a:lnSpc>
              <a:spcAft>
                <a:spcPts val="800"/>
              </a:spcAft>
            </a:pPr>
            <a:br>
              <a:rPr lang="nl-NL" sz="1800" b="1" kern="100" dirty="0">
                <a:effectLst/>
                <a:latin typeface="Century Gothic" panose="020B0502020202020204" pitchFamily="34" charset="0"/>
                <a:ea typeface="Calibri" panose="020F0502020204030204" pitchFamily="34" charset="0"/>
                <a:cs typeface="Times New Roman" panose="02020603050405020304" pitchFamily="18" charset="0"/>
              </a:rPr>
            </a:br>
            <a:b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br>
            <a:r>
              <a:rPr lang="nl-NL" sz="1800" b="1" kern="100" dirty="0">
                <a:effectLst/>
                <a:latin typeface="Century Gothic" panose="020B0502020202020204" pitchFamily="34" charset="0"/>
                <a:ea typeface="Calibri" panose="020F0502020204030204" pitchFamily="34" charset="0"/>
                <a:cs typeface="Times New Roman" panose="02020603050405020304" pitchFamily="18" charset="0"/>
              </a:rPr>
              <a:t>Info bij Lego (verteller):</a:t>
            </a:r>
            <a:endParaRPr lang="nl-NL" sz="18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1" kern="100" dirty="0">
                <a:effectLst/>
                <a:latin typeface="Century Gothic" panose="020B0502020202020204" pitchFamily="34" charset="0"/>
                <a:ea typeface="Calibri" panose="020F0502020204030204" pitchFamily="34" charset="0"/>
                <a:cs typeface="Times New Roman" panose="02020603050405020304" pitchFamily="18" charset="0"/>
              </a:rPr>
              <a:t>Woordenschat, zinnen maken, plannen</a:t>
            </a:r>
            <a:endParaRPr lang="nl-NL" sz="18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Je moet goed weten waar je moet beginnen met vertellen en wat je wel/niet moet vertellen. </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Je moet weten welke woorden je moet gebruiken.</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Als het niet goed lukt om uit te leggen wat je bedoelt, begrijpt de ander je niet goed.</a:t>
            </a:r>
          </a:p>
          <a:p>
            <a:pPr marL="0" marR="0" lvl="0" indent="0" algn="r" defTabSz="914400" rtl="0" eaLnBrk="1" fontAlgn="auto" latinLnBrk="0" hangingPunct="1">
              <a:lnSpc>
                <a:spcPct val="100000"/>
              </a:lnSpc>
              <a:spcBef>
                <a:spcPts val="0"/>
              </a:spcBef>
              <a:spcAft>
                <a:spcPts val="0"/>
              </a:spcAft>
              <a:buClrTx/>
              <a:buSzTx/>
              <a:buFontTx/>
              <a:buNone/>
              <a:tabLst/>
              <a:defRPr/>
            </a:pPr>
            <a:br>
              <a:rPr lang="nl-NL" sz="1800" b="1" kern="100" dirty="0">
                <a:effectLst/>
                <a:latin typeface="Century Gothic" panose="020B0502020202020204" pitchFamily="34" charset="0"/>
                <a:ea typeface="Calibri" panose="020F0502020204030204" pitchFamily="34" charset="0"/>
                <a:cs typeface="Times New Roman" panose="02020603050405020304" pitchFamily="18" charset="0"/>
              </a:rPr>
            </a:br>
            <a:r>
              <a:rPr lang="nl-NL" sz="1200" i="1" baseline="30000" dirty="0"/>
              <a:t>©</a:t>
            </a:r>
            <a:r>
              <a:rPr lang="nl-NL" sz="1200" i="1" dirty="0"/>
              <a:t>Afbeelding: </a:t>
            </a:r>
            <a:r>
              <a:rPr lang="nl-NL" sz="1200" i="1" dirty="0" err="1"/>
              <a:t>Shutterstock</a:t>
            </a:r>
            <a:endParaRPr lang="nl-NL" sz="1200" i="1" dirty="0"/>
          </a:p>
          <a:p>
            <a:pPr algn="r"/>
            <a:endParaRPr lang="nl-NL" dirty="0"/>
          </a:p>
          <a:p>
            <a:endParaRPr lang="nl-NL" dirty="0"/>
          </a:p>
          <a:p>
            <a:pPr>
              <a:lnSpc>
                <a:spcPct val="107000"/>
              </a:lnSpc>
              <a:spcAft>
                <a:spcPts val="800"/>
              </a:spcAft>
            </a:pPr>
            <a:endParaRPr lang="nl-NL" dirty="0"/>
          </a:p>
        </p:txBody>
      </p:sp>
      <p:sp>
        <p:nvSpPr>
          <p:cNvPr id="4" name="Tijdelijke aanduiding voor dianummer 3"/>
          <p:cNvSpPr>
            <a:spLocks noGrp="1"/>
          </p:cNvSpPr>
          <p:nvPr>
            <p:ph type="sldNum" sz="quarter" idx="5"/>
          </p:nvPr>
        </p:nvSpPr>
        <p:spPr/>
        <p:txBody>
          <a:bodyPr/>
          <a:lstStyle/>
          <a:p>
            <a:fld id="{DF39B8AF-1364-4497-9364-88BE552BC24A}" type="slidenum">
              <a:rPr lang="nl-NL" smtClean="0"/>
              <a:t>14</a:t>
            </a:fld>
            <a:endParaRPr lang="nl-NL"/>
          </a:p>
        </p:txBody>
      </p:sp>
    </p:spTree>
    <p:extLst>
      <p:ext uri="{BB962C8B-B14F-4D97-AF65-F5344CB8AC3E}">
        <p14:creationId xmlns:p14="http://schemas.microsoft.com/office/powerpoint/2010/main" val="4261853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b="1" baseline="0" dirty="0"/>
              <a:t>Tip: Wat kan iemand doen als je het niet begrijpt?</a:t>
            </a:r>
          </a:p>
          <a:p>
            <a:pPr marL="0" indent="0">
              <a:buFontTx/>
              <a:buNone/>
            </a:pPr>
            <a:endParaRPr lang="en-US" baseline="0" dirty="0"/>
          </a:p>
          <a:p>
            <a:pPr marL="0" indent="0">
              <a:buFontTx/>
              <a:buNone/>
            </a:pPr>
            <a:r>
              <a:rPr lang="en-US" baseline="0" dirty="0"/>
              <a:t>L</a:t>
            </a:r>
            <a:r>
              <a:rPr lang="nl-NL" baseline="0" dirty="0" err="1"/>
              <a:t>aat</a:t>
            </a:r>
            <a:r>
              <a:rPr lang="nl-NL" baseline="0" dirty="0"/>
              <a:t> de leerling een eigen tip opschrijven op het werkblad.</a:t>
            </a:r>
          </a:p>
          <a:p>
            <a:pPr marL="0" indent="0">
              <a:buFontTx/>
              <a:buNone/>
            </a:pPr>
            <a:endParaRPr lang="nl-NL" baseline="0" dirty="0"/>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Maak eerst even contact met elkaar voordat je begint te praten. </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Zorg dat je een actieve luisterhouding hebt, hierdoor sta je meer open om de boodschap te ontvangen.</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Geef het aan als je moe bent van alle inspanning.</a:t>
            </a:r>
          </a:p>
          <a:p>
            <a:pPr marL="0" indent="0">
              <a:buFontTx/>
              <a:buNone/>
            </a:pPr>
            <a:endParaRPr lang="nl-NL" baseline="0" dirty="0"/>
          </a:p>
          <a:p>
            <a:pPr marL="457200" lvl="1" indent="0" rtl="0" fontAlgn="base">
              <a:buFontTx/>
              <a:buNone/>
            </a:pPr>
            <a:endParaRPr lang="nl-NL" sz="1200" b="0" i="0" kern="1200" baseline="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Jurgen Appelo</a:t>
            </a:r>
            <a:endParaRPr lang="nl-NL" sz="1200" b="0" i="0" kern="1200" dirty="0">
              <a:solidFill>
                <a:schemeClr val="tx1"/>
              </a:solidFill>
              <a:effectLst/>
              <a:latin typeface="+mn-lt"/>
              <a:ea typeface="+mn-ea"/>
              <a:cs typeface="+mn-cs"/>
            </a:endParaRPr>
          </a:p>
          <a:p>
            <a:pPr marL="0" indent="0">
              <a:buFontTx/>
              <a:buNone/>
            </a:pPr>
            <a:endParaRPr lang="nl-NL" baseline="0" dirty="0"/>
          </a:p>
        </p:txBody>
      </p:sp>
      <p:sp>
        <p:nvSpPr>
          <p:cNvPr id="4" name="Tijdelijke aanduiding voor dianummer 3"/>
          <p:cNvSpPr>
            <a:spLocks noGrp="1"/>
          </p:cNvSpPr>
          <p:nvPr>
            <p:ph type="sldNum" sz="quarter" idx="10"/>
          </p:nvPr>
        </p:nvSpPr>
        <p:spPr/>
        <p:txBody>
          <a:bodyPr/>
          <a:lstStyle/>
          <a:p>
            <a:fld id="{633B8BFB-29A6-46BF-8564-D929B7F66FE2}" type="slidenum">
              <a:rPr lang="nl-NL" smtClean="0"/>
              <a:t>15</a:t>
            </a:fld>
            <a:endParaRPr lang="nl-NL"/>
          </a:p>
        </p:txBody>
      </p:sp>
    </p:spTree>
    <p:extLst>
      <p:ext uri="{BB962C8B-B14F-4D97-AF65-F5344CB8AC3E}">
        <p14:creationId xmlns:p14="http://schemas.microsoft.com/office/powerpoint/2010/main" val="4226711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72273-B8C5-0883-A9F0-8435AC11B7C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52896E6-FC19-09B0-717D-D9E99AC9FDC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91C0FB1-45B0-21E9-81B5-911E877DF81E}"/>
              </a:ext>
            </a:extLst>
          </p:cNvPr>
          <p:cNvSpPr>
            <a:spLocks noGrp="1"/>
          </p:cNvSpPr>
          <p:nvPr>
            <p:ph type="body" idx="1"/>
          </p:nvPr>
        </p:nvSpPr>
        <p:spPr/>
        <p:txBody>
          <a:bodyPr/>
          <a:lstStyle/>
          <a:p>
            <a:pPr marL="0" indent="0">
              <a:buFontTx/>
              <a:buNone/>
            </a:pPr>
            <a:r>
              <a:rPr lang="nl-NL" b="1" baseline="0" dirty="0"/>
              <a:t>Tip: Wat kan iemand doen als je het niet begrijpt?</a:t>
            </a:r>
          </a:p>
          <a:p>
            <a:pPr marL="0" indent="0">
              <a:buFontTx/>
              <a:buNone/>
            </a:pPr>
            <a:endParaRPr lang="en-US" baseline="0" dirty="0"/>
          </a:p>
          <a:p>
            <a:pPr marL="0" indent="0">
              <a:buFontTx/>
              <a:buNone/>
            </a:pPr>
            <a:r>
              <a:rPr lang="en-US" baseline="0" dirty="0"/>
              <a:t>L</a:t>
            </a:r>
            <a:r>
              <a:rPr lang="nl-NL" baseline="0" dirty="0" err="1"/>
              <a:t>aat</a:t>
            </a:r>
            <a:r>
              <a:rPr lang="nl-NL" baseline="0" dirty="0"/>
              <a:t> de leerling een eigen tip opschrijven op het werkblad.</a:t>
            </a:r>
          </a:p>
          <a:p>
            <a:pPr marL="0" indent="0">
              <a:buFontTx/>
              <a:buNone/>
            </a:pPr>
            <a:endParaRPr lang="nl-NL" baseline="0" dirty="0"/>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Maak eerst even contact met elkaar voordat je begint te praten. </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Zorg dat je een actieve luisterhouding hebt, hierdoor sta je meer open om de boodschap te ontvangen.</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Geef het aan als je moe bent van alle inspanning.</a:t>
            </a:r>
          </a:p>
          <a:p>
            <a:pPr marL="0" indent="0">
              <a:buFontTx/>
              <a:buNone/>
            </a:pPr>
            <a:endParaRPr lang="nl-NL" baseline="0" dirty="0"/>
          </a:p>
          <a:p>
            <a:pPr marL="457200" lvl="1" indent="0" rtl="0" fontAlgn="base">
              <a:buFontTx/>
              <a:buNone/>
            </a:pPr>
            <a:endParaRPr lang="nl-NL" sz="1200" b="0" i="0" kern="1200" baseline="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Jurgen Appelo</a:t>
            </a:r>
            <a:endParaRPr lang="nl-NL" sz="1200" b="0" i="0" kern="1200" dirty="0">
              <a:solidFill>
                <a:schemeClr val="tx1"/>
              </a:solidFill>
              <a:effectLst/>
              <a:latin typeface="+mn-lt"/>
              <a:ea typeface="+mn-ea"/>
              <a:cs typeface="+mn-cs"/>
            </a:endParaRPr>
          </a:p>
          <a:p>
            <a:pPr marL="0" indent="0">
              <a:buFontTx/>
              <a:buNone/>
            </a:pPr>
            <a:endParaRPr lang="nl-NL" baseline="0" dirty="0"/>
          </a:p>
        </p:txBody>
      </p:sp>
      <p:sp>
        <p:nvSpPr>
          <p:cNvPr id="4" name="Tijdelijke aanduiding voor dianummer 3">
            <a:extLst>
              <a:ext uri="{FF2B5EF4-FFF2-40B4-BE49-F238E27FC236}">
                <a16:creationId xmlns:a16="http://schemas.microsoft.com/office/drawing/2014/main" id="{FB32C66C-A0D6-622A-9E76-7A98DE5C457F}"/>
              </a:ext>
            </a:extLst>
          </p:cNvPr>
          <p:cNvSpPr>
            <a:spLocks noGrp="1"/>
          </p:cNvSpPr>
          <p:nvPr>
            <p:ph type="sldNum" sz="quarter" idx="10"/>
          </p:nvPr>
        </p:nvSpPr>
        <p:spPr/>
        <p:txBody>
          <a:bodyPr/>
          <a:lstStyle/>
          <a:p>
            <a:fld id="{633B8BFB-29A6-46BF-8564-D929B7F66FE2}" type="slidenum">
              <a:rPr lang="nl-NL" smtClean="0"/>
              <a:t>16</a:t>
            </a:fld>
            <a:endParaRPr lang="nl-NL"/>
          </a:p>
        </p:txBody>
      </p:sp>
    </p:spTree>
    <p:extLst>
      <p:ext uri="{BB962C8B-B14F-4D97-AF65-F5344CB8AC3E}">
        <p14:creationId xmlns:p14="http://schemas.microsoft.com/office/powerpoint/2010/main" val="1533951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000" spc="0" dirty="0">
                <a:latin typeface="+mn-lt"/>
              </a:rPr>
              <a:t>We sluiten de les af met een quiz</a:t>
            </a:r>
            <a:r>
              <a:rPr lang="nl-NL" sz="1000" spc="0" baseline="0" dirty="0">
                <a:latin typeface="+mn-lt"/>
              </a:rPr>
              <a:t>:</a:t>
            </a:r>
          </a:p>
          <a:p>
            <a:pPr algn="l"/>
            <a:r>
              <a:rPr lang="nl-NL" sz="1000" spc="0" baseline="0" dirty="0">
                <a:latin typeface="+mn-lt"/>
              </a:rPr>
              <a:t>Kies: Ja of nee</a:t>
            </a:r>
          </a:p>
          <a:p>
            <a:pPr algn="l"/>
            <a:r>
              <a:rPr lang="nl-NL" sz="1000" spc="0" dirty="0">
                <a:latin typeface="+mn-lt"/>
              </a:rPr>
              <a:t>Je kunt hiervoor rode en groene kaartjes gebruiken</a:t>
            </a:r>
          </a:p>
        </p:txBody>
      </p:sp>
      <p:sp>
        <p:nvSpPr>
          <p:cNvPr id="4" name="Tijdelijke aanduiding voor dianummer 3"/>
          <p:cNvSpPr>
            <a:spLocks noGrp="1"/>
          </p:cNvSpPr>
          <p:nvPr>
            <p:ph type="sldNum" sz="quarter" idx="10"/>
          </p:nvPr>
        </p:nvSpPr>
        <p:spPr/>
        <p:txBody>
          <a:bodyPr/>
          <a:lstStyle/>
          <a:p>
            <a:fld id="{633B8BFB-29A6-46BF-8564-D929B7F66FE2}" type="slidenum">
              <a:rPr lang="nl-NL" smtClean="0"/>
              <a:t>18</a:t>
            </a:fld>
            <a:endParaRPr lang="nl-NL"/>
          </a:p>
        </p:txBody>
      </p:sp>
    </p:spTree>
    <p:extLst>
      <p:ext uri="{BB962C8B-B14F-4D97-AF65-F5344CB8AC3E}">
        <p14:creationId xmlns:p14="http://schemas.microsoft.com/office/powerpoint/2010/main" val="4241769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dirty="0"/>
          </a:p>
        </p:txBody>
      </p:sp>
      <p:sp>
        <p:nvSpPr>
          <p:cNvPr id="4" name="Tijdelijke aanduiding voor dianummer 3"/>
          <p:cNvSpPr>
            <a:spLocks noGrp="1"/>
          </p:cNvSpPr>
          <p:nvPr>
            <p:ph type="sldNum" sz="quarter" idx="5"/>
          </p:nvPr>
        </p:nvSpPr>
        <p:spPr/>
        <p:txBody>
          <a:bodyPr/>
          <a:lstStyle/>
          <a:p>
            <a:fld id="{633B8BFB-29A6-46BF-8564-D929B7F66FE2}" type="slidenum">
              <a:rPr lang="nl-NL" smtClean="0"/>
              <a:t>19</a:t>
            </a:fld>
            <a:endParaRPr lang="nl-NL"/>
          </a:p>
        </p:txBody>
      </p:sp>
    </p:spTree>
    <p:extLst>
      <p:ext uri="{BB962C8B-B14F-4D97-AF65-F5344CB8AC3E}">
        <p14:creationId xmlns:p14="http://schemas.microsoft.com/office/powerpoint/2010/main" val="2419206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2FC52-D473-4522-95ED-006759CD062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01CC977-B8E3-4CBD-691F-DABCB4CFDE8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266B4DB-73DD-D43F-7CFA-1F454B403192}"/>
              </a:ext>
            </a:extLst>
          </p:cNvPr>
          <p:cNvSpPr>
            <a:spLocks noGrp="1"/>
          </p:cNvSpPr>
          <p:nvPr>
            <p:ph type="body" idx="1"/>
          </p:nvPr>
        </p:nvSpPr>
        <p:spPr/>
        <p:txBody>
          <a:bodyPr/>
          <a:lstStyle/>
          <a:p>
            <a:pPr marL="457200" lvl="1" indent="0" rtl="0" fontAlgn="base">
              <a:buFontTx/>
              <a:buNone/>
            </a:pPr>
            <a:endParaRPr lang="nl-NL" sz="1200" b="0" i="0" kern="1200" baseline="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a:t>
            </a:r>
            <a:r>
              <a:rPr lang="nl-NL" sz="1200" i="1" dirty="0" err="1"/>
              <a:t>Shutterstock</a:t>
            </a:r>
            <a:endParaRPr lang="nl-NL" sz="1200" b="0" i="0" kern="1200" dirty="0">
              <a:solidFill>
                <a:schemeClr val="tx1"/>
              </a:solidFill>
              <a:effectLst/>
              <a:latin typeface="+mn-lt"/>
              <a:ea typeface="+mn-ea"/>
              <a:cs typeface="+mn-cs"/>
            </a:endParaRPr>
          </a:p>
          <a:p>
            <a:endParaRPr lang="nl-NL" dirty="0"/>
          </a:p>
        </p:txBody>
      </p:sp>
      <p:sp>
        <p:nvSpPr>
          <p:cNvPr id="4" name="Tijdelijke aanduiding voor dianummer 3">
            <a:extLst>
              <a:ext uri="{FF2B5EF4-FFF2-40B4-BE49-F238E27FC236}">
                <a16:creationId xmlns:a16="http://schemas.microsoft.com/office/drawing/2014/main" id="{4F46E7F4-5AF2-09E3-2B5A-6A92707B2028}"/>
              </a:ext>
            </a:extLst>
          </p:cNvPr>
          <p:cNvSpPr>
            <a:spLocks noGrp="1"/>
          </p:cNvSpPr>
          <p:nvPr>
            <p:ph type="sldNum" sz="quarter" idx="5"/>
          </p:nvPr>
        </p:nvSpPr>
        <p:spPr/>
        <p:txBody>
          <a:bodyPr/>
          <a:lstStyle/>
          <a:p>
            <a:fld id="{DF39B8AF-1364-4497-9364-88BE552BC24A}" type="slidenum">
              <a:rPr lang="nl-NL" smtClean="0"/>
              <a:t>20</a:t>
            </a:fld>
            <a:endParaRPr lang="nl-NL"/>
          </a:p>
        </p:txBody>
      </p:sp>
    </p:spTree>
    <p:extLst>
      <p:ext uri="{BB962C8B-B14F-4D97-AF65-F5344CB8AC3E}">
        <p14:creationId xmlns:p14="http://schemas.microsoft.com/office/powerpoint/2010/main" val="3293174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Herhaal kort waar de vorige les over ging. </a:t>
            </a:r>
          </a:p>
          <a:p>
            <a:endParaRPr lang="nl-NL" dirty="0"/>
          </a:p>
          <a:p>
            <a:pPr algn="l"/>
            <a:endParaRPr lang="nl-NL"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Microsoft stockafbeelding</a:t>
            </a:r>
            <a:endParaRPr lang="nl-NL" dirty="0"/>
          </a:p>
          <a:p>
            <a:endParaRPr lang="nl-NL" dirty="0"/>
          </a:p>
          <a:p>
            <a:pPr algn="l"/>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DF8D6-A4D1-47B1-BCB3-55639572471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463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lvl="1" indent="0" rtl="0" fontAlgn="base">
              <a:buFontTx/>
              <a:buNone/>
            </a:pPr>
            <a:r>
              <a:rPr lang="nl-NL" sz="1200" b="0" i="0" kern="1200" baseline="0" dirty="0">
                <a:solidFill>
                  <a:schemeClr val="tx1"/>
                </a:solidFill>
                <a:effectLst/>
                <a:latin typeface="+mn-lt"/>
                <a:ea typeface="+mn-ea"/>
                <a:cs typeface="+mn-cs"/>
              </a:rPr>
              <a:t>Bespreek de doelen van de les</a:t>
            </a:r>
          </a:p>
          <a:p>
            <a:pPr marL="457200" lvl="1" indent="0" rtl="0" fontAlgn="base">
              <a:buFontTx/>
              <a:buNone/>
            </a:pPr>
            <a:endParaRPr lang="nl-NL" sz="1200" b="0" i="0" kern="1200" baseline="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Jurgen Appelo</a:t>
            </a:r>
            <a:endParaRPr lang="nl-NL" sz="1200" b="0" i="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DF39B8AF-1364-4497-9364-88BE552BC24A}" type="slidenum">
              <a:rPr lang="nl-NL" smtClean="0"/>
              <a:t>3</a:t>
            </a:fld>
            <a:endParaRPr lang="nl-NL"/>
          </a:p>
        </p:txBody>
      </p:sp>
    </p:spTree>
    <p:extLst>
      <p:ext uri="{BB962C8B-B14F-4D97-AF65-F5344CB8AC3E}">
        <p14:creationId xmlns:p14="http://schemas.microsoft.com/office/powerpoint/2010/main" val="309559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rtl="0" fontAlgn="base"/>
            <a:r>
              <a:rPr lang="nl-NL" sz="1200" b="0" i="0" kern="1200" dirty="0">
                <a:solidFill>
                  <a:schemeClr val="tx1"/>
                </a:solidFill>
                <a:effectLst/>
                <a:latin typeface="+mn-lt"/>
                <a:ea typeface="+mn-ea"/>
                <a:cs typeface="+mn-cs"/>
              </a:rPr>
              <a:t>Je gaat aan de hand van een afbeelding een korte uitleg geven over TOS.</a:t>
            </a:r>
          </a:p>
          <a:p>
            <a:pPr lvl="1" rtl="0" fontAlgn="base"/>
            <a:endParaRPr lang="nl-NL" sz="1200" b="1" i="0" kern="1200" dirty="0">
              <a:solidFill>
                <a:schemeClr val="tx1"/>
              </a:solidFill>
              <a:effectLst/>
              <a:latin typeface="+mn-lt"/>
              <a:ea typeface="+mn-ea"/>
              <a:cs typeface="+mn-cs"/>
            </a:endParaRPr>
          </a:p>
          <a:p>
            <a:pPr lvl="1" rtl="0" fontAlgn="base"/>
            <a:r>
              <a:rPr lang="nl-NL" sz="1200" b="1" i="0" kern="1200" dirty="0">
                <a:solidFill>
                  <a:schemeClr val="tx1"/>
                </a:solidFill>
                <a:effectLst/>
                <a:latin typeface="+mn-lt"/>
                <a:ea typeface="+mn-ea"/>
                <a:cs typeface="+mn-cs"/>
              </a:rPr>
              <a:t>Uitleg:</a:t>
            </a:r>
          </a:p>
          <a:p>
            <a:pPr lvl="1" rtl="0" fontAlgn="base"/>
            <a:r>
              <a:rPr lang="nl-NL" sz="1200" b="0" i="0" kern="1200" dirty="0">
                <a:solidFill>
                  <a:schemeClr val="tx1"/>
                </a:solidFill>
                <a:effectLst/>
                <a:latin typeface="+mn-lt"/>
                <a:ea typeface="+mn-ea"/>
                <a:cs typeface="+mn-cs"/>
              </a:rPr>
              <a:t>Dit plaatje heb je de vorige les ook gezien. Op dit plaatje zie je goed wat TOS</a:t>
            </a:r>
            <a:r>
              <a:rPr lang="nl-NL" sz="1200" b="0" i="0" kern="1200" baseline="0" dirty="0">
                <a:solidFill>
                  <a:schemeClr val="tx1"/>
                </a:solidFill>
                <a:effectLst/>
                <a:latin typeface="+mn-lt"/>
                <a:ea typeface="+mn-ea"/>
                <a:cs typeface="+mn-cs"/>
              </a:rPr>
              <a:t> is</a:t>
            </a:r>
            <a:r>
              <a:rPr lang="nl-NL" sz="1200" b="0" i="0" kern="1200" dirty="0">
                <a:solidFill>
                  <a:schemeClr val="tx1"/>
                </a:solidFill>
                <a:effectLst/>
                <a:latin typeface="+mn-lt"/>
                <a:ea typeface="+mn-ea"/>
                <a:cs typeface="+mn-cs"/>
              </a:rPr>
              <a:t>. De linker persoon wil iets vertellen over een haai (vertellen hoort bij de UIT-kant). </a:t>
            </a:r>
          </a:p>
          <a:p>
            <a:pPr lvl="1" rtl="0" fontAlgn="base"/>
            <a:endParaRPr lang="nl-NL" sz="1200" b="0" i="0" kern="1200" dirty="0">
              <a:solidFill>
                <a:schemeClr val="tx1"/>
              </a:solidFill>
              <a:effectLst/>
              <a:latin typeface="+mn-lt"/>
              <a:ea typeface="+mn-ea"/>
              <a:cs typeface="+mn-cs"/>
            </a:endParaRPr>
          </a:p>
          <a:p>
            <a:pPr marL="457200" marR="0" lvl="1" indent="0" algn="l" defTabSz="914400" rtl="0" eaLnBrk="1" fontAlgn="base"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Terwijl</a:t>
            </a:r>
            <a:r>
              <a:rPr lang="nl-NL" sz="1200" b="0" i="0" kern="1200" baseline="0" dirty="0">
                <a:solidFill>
                  <a:schemeClr val="tx1"/>
                </a:solidFill>
                <a:effectLst/>
                <a:latin typeface="+mn-lt"/>
                <a:ea typeface="+mn-ea"/>
                <a:cs typeface="+mn-cs"/>
              </a:rPr>
              <a:t> de linker persoon denkt aan de haai en hij iets wil vertellen gaat er </a:t>
            </a:r>
            <a:r>
              <a:rPr lang="nl-NL" sz="1200" b="0" i="0" kern="1200" dirty="0">
                <a:solidFill>
                  <a:schemeClr val="tx1"/>
                </a:solidFill>
                <a:effectLst/>
                <a:latin typeface="+mn-lt"/>
                <a:ea typeface="+mn-ea"/>
                <a:cs typeface="+mn-cs"/>
              </a:rPr>
              <a:t>iets mis in het stuk tussen de hersenen en de mond (rode knoopje is de aansturing</a:t>
            </a:r>
            <a:r>
              <a:rPr lang="nl-NL" sz="1200" b="0" i="0" kern="1200" baseline="0" dirty="0">
                <a:solidFill>
                  <a:schemeClr val="tx1"/>
                </a:solidFill>
                <a:effectLst/>
                <a:latin typeface="+mn-lt"/>
                <a:ea typeface="+mn-ea"/>
                <a:cs typeface="+mn-cs"/>
              </a:rPr>
              <a:t> van de woorden</a:t>
            </a:r>
            <a:r>
              <a:rPr lang="nl-NL" sz="1200" b="0" i="0" kern="1200" dirty="0">
                <a:solidFill>
                  <a:schemeClr val="tx1"/>
                </a:solidFill>
                <a:effectLst/>
                <a:latin typeface="+mn-lt"/>
                <a:ea typeface="+mn-ea"/>
                <a:cs typeface="+mn-cs"/>
              </a:rPr>
              <a:t>). Hierdoor komt het er niet goed uit en is de omschrijving van de haai al een beetje veranderd van het beeld wat in het hoofd</a:t>
            </a:r>
            <a:r>
              <a:rPr lang="nl-NL" sz="1200" b="0" i="0" kern="1200" baseline="0" dirty="0">
                <a:solidFill>
                  <a:schemeClr val="tx1"/>
                </a:solidFill>
                <a:effectLst/>
                <a:latin typeface="+mn-lt"/>
                <a:ea typeface="+mn-ea"/>
                <a:cs typeface="+mn-cs"/>
              </a:rPr>
              <a:t> zat. Dit hoort dus bij de UIT-kant.</a:t>
            </a:r>
          </a:p>
          <a:p>
            <a:pPr marL="457200" lvl="1" indent="0" rtl="0" fontAlgn="base">
              <a:buFontTx/>
              <a:buNone/>
            </a:pPr>
            <a:endParaRPr lang="nl-NL" sz="1200" b="0" i="0" kern="1200" baseline="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Jurgen Appelo</a:t>
            </a:r>
            <a:endParaRPr lang="nl-NL" sz="1200" b="0" i="0" kern="1200" dirty="0">
              <a:solidFill>
                <a:schemeClr val="tx1"/>
              </a:solidFill>
              <a:effectLst/>
              <a:latin typeface="+mn-lt"/>
              <a:ea typeface="+mn-ea"/>
              <a:cs typeface="+mn-cs"/>
            </a:endParaRPr>
          </a:p>
          <a:p>
            <a:pPr lvl="1"/>
            <a:endParaRPr lang="nl-NL" dirty="0"/>
          </a:p>
          <a:p>
            <a:pPr>
              <a:lnSpc>
                <a:spcPct val="150000"/>
              </a:lnSpc>
            </a:pPr>
            <a:endParaRPr lang="en-US" altLang="nl-NL" dirty="0"/>
          </a:p>
        </p:txBody>
      </p:sp>
      <p:sp>
        <p:nvSpPr>
          <p:cNvPr id="4" name="Tijdelijke aanduiding voor dianummer 3"/>
          <p:cNvSpPr>
            <a:spLocks noGrp="1"/>
          </p:cNvSpPr>
          <p:nvPr>
            <p:ph type="sldNum" sz="quarter" idx="10"/>
          </p:nvPr>
        </p:nvSpPr>
        <p:spPr/>
        <p:txBody>
          <a:bodyPr/>
          <a:lstStyle/>
          <a:p>
            <a:fld id="{633B8BFB-29A6-46BF-8564-D929B7F66FE2}" type="slidenum">
              <a:rPr lang="nl-NL" smtClean="0"/>
              <a:t>4</a:t>
            </a:fld>
            <a:endParaRPr lang="nl-NL"/>
          </a:p>
        </p:txBody>
      </p:sp>
    </p:spTree>
    <p:extLst>
      <p:ext uri="{BB962C8B-B14F-4D97-AF65-F5344CB8AC3E}">
        <p14:creationId xmlns:p14="http://schemas.microsoft.com/office/powerpoint/2010/main" val="657458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rtl="0" fontAlgn="base"/>
            <a:r>
              <a:rPr lang="nl-NL" sz="1200" b="0" i="0" kern="1200" dirty="0">
                <a:solidFill>
                  <a:schemeClr val="tx1"/>
                </a:solidFill>
                <a:effectLst/>
                <a:latin typeface="+mn-lt"/>
                <a:ea typeface="+mn-ea"/>
                <a:cs typeface="+mn-cs"/>
              </a:rPr>
              <a:t>Tijdens het vertelproces/omschrijven gaat er weer iets niet goed (bijv. er is ruis of de ander kan</a:t>
            </a:r>
            <a:r>
              <a:rPr lang="nl-NL" sz="1200" b="0" i="0" kern="1200" baseline="0" dirty="0">
                <a:solidFill>
                  <a:schemeClr val="tx1"/>
                </a:solidFill>
                <a:effectLst/>
                <a:latin typeface="+mn-lt"/>
                <a:ea typeface="+mn-ea"/>
                <a:cs typeface="+mn-cs"/>
              </a:rPr>
              <a:t> het niet volgen omdat het te snel gaat of er geen voorkennis is). </a:t>
            </a:r>
          </a:p>
          <a:p>
            <a:pPr lvl="1" rtl="0" fontAlgn="base"/>
            <a:endParaRPr lang="nl-NL" sz="1200" b="0" i="0" kern="1200" baseline="0" dirty="0">
              <a:solidFill>
                <a:schemeClr val="tx1"/>
              </a:solidFill>
              <a:effectLst/>
              <a:latin typeface="+mn-lt"/>
              <a:ea typeface="+mn-ea"/>
              <a:cs typeface="+mn-cs"/>
            </a:endParaRPr>
          </a:p>
          <a:p>
            <a:pPr marL="457200" marR="0" lvl="1" indent="0" algn="l" defTabSz="914400" rtl="0" eaLnBrk="1" fontAlgn="base" latinLnBrk="0" hangingPunct="1">
              <a:lnSpc>
                <a:spcPct val="100000"/>
              </a:lnSpc>
              <a:spcBef>
                <a:spcPts val="0"/>
              </a:spcBef>
              <a:spcAft>
                <a:spcPts val="0"/>
              </a:spcAft>
              <a:buClrTx/>
              <a:buSzTx/>
              <a:buFontTx/>
              <a:buNone/>
              <a:tabLst/>
              <a:defRPr/>
            </a:pPr>
            <a:r>
              <a:rPr lang="nl-NL" sz="1200" b="0" i="0" kern="1200" baseline="0" dirty="0">
                <a:solidFill>
                  <a:schemeClr val="tx1"/>
                </a:solidFill>
                <a:effectLst/>
                <a:latin typeface="+mn-lt"/>
                <a:ea typeface="+mn-ea"/>
                <a:cs typeface="+mn-cs"/>
              </a:rPr>
              <a:t>Het plaatje van de haai komt dus alweer</a:t>
            </a:r>
            <a:r>
              <a:rPr lang="nl-NL" sz="1200" b="0" i="0" kern="1200" dirty="0">
                <a:solidFill>
                  <a:schemeClr val="tx1"/>
                </a:solidFill>
                <a:effectLst/>
                <a:latin typeface="+mn-lt"/>
                <a:ea typeface="+mn-ea"/>
                <a:cs typeface="+mn-cs"/>
              </a:rPr>
              <a:t> anders aan bij de rechter persoon. Bij de rechterpersoon gaat er verwerken</a:t>
            </a:r>
            <a:r>
              <a:rPr lang="nl-NL" sz="1200" b="0" i="0" kern="1200" baseline="0" dirty="0">
                <a:solidFill>
                  <a:schemeClr val="tx1"/>
                </a:solidFill>
                <a:effectLst/>
                <a:latin typeface="+mn-lt"/>
                <a:ea typeface="+mn-ea"/>
                <a:cs typeface="+mn-cs"/>
              </a:rPr>
              <a:t> van de informatie ook niet helemaal goed</a:t>
            </a:r>
            <a:r>
              <a:rPr lang="nl-NL" sz="1200" b="0" i="0" kern="1200" dirty="0">
                <a:solidFill>
                  <a:schemeClr val="tx1"/>
                </a:solidFill>
                <a:effectLst/>
                <a:latin typeface="+mn-lt"/>
                <a:ea typeface="+mn-ea"/>
                <a:cs typeface="+mn-cs"/>
              </a:rPr>
              <a:t> en uiteindelijk is de oorspronkelijke haai veranderd in een carnaval feestvierende platvis.  </a:t>
            </a:r>
            <a:r>
              <a:rPr lang="nl-NL" sz="1200" b="0" i="0" kern="1200" baseline="0" dirty="0">
                <a:solidFill>
                  <a:schemeClr val="tx1"/>
                </a:solidFill>
                <a:effectLst/>
                <a:latin typeface="+mn-lt"/>
                <a:ea typeface="+mn-ea"/>
                <a:cs typeface="+mn-cs"/>
              </a:rPr>
              <a:t>Dit hoort dus bij de IN-kant.</a:t>
            </a:r>
          </a:p>
          <a:p>
            <a:pPr lvl="1" rtl="0" fontAlgn="base"/>
            <a:endParaRPr lang="nl-NL" sz="1200" b="0" i="0" kern="1200" dirty="0">
              <a:solidFill>
                <a:schemeClr val="tx1"/>
              </a:solidFill>
              <a:effectLst/>
              <a:latin typeface="+mn-lt"/>
              <a:ea typeface="+mn-ea"/>
              <a:cs typeface="+mn-cs"/>
            </a:endParaRPr>
          </a:p>
          <a:p>
            <a:pPr lvl="1" rtl="0" fontAlgn="base"/>
            <a:r>
              <a:rPr lang="nl-NL" sz="1200" b="0" i="0" kern="1200" dirty="0">
                <a:solidFill>
                  <a:schemeClr val="tx1"/>
                </a:solidFill>
                <a:effectLst/>
                <a:latin typeface="+mn-lt"/>
                <a:ea typeface="+mn-ea"/>
                <a:cs typeface="+mn-cs"/>
              </a:rPr>
              <a:t> </a:t>
            </a:r>
          </a:p>
          <a:p>
            <a:pPr lvl="1" rtl="0" fontAlgn="base"/>
            <a:r>
              <a:rPr lang="nl-NL" sz="1200" b="0" i="0" kern="1200" dirty="0">
                <a:solidFill>
                  <a:schemeClr val="tx1"/>
                </a:solidFill>
                <a:effectLst/>
                <a:latin typeface="+mn-lt"/>
                <a:ea typeface="+mn-ea"/>
                <a:cs typeface="+mn-cs"/>
              </a:rPr>
              <a:t>Je</a:t>
            </a:r>
            <a:r>
              <a:rPr lang="nl-NL" sz="1200" b="0" i="0" kern="1200" baseline="0" dirty="0">
                <a:solidFill>
                  <a:schemeClr val="tx1"/>
                </a:solidFill>
                <a:effectLst/>
                <a:latin typeface="+mn-lt"/>
                <a:ea typeface="+mn-ea"/>
                <a:cs typeface="+mn-cs"/>
              </a:rPr>
              <a:t> ziet dat er bij TOS dus verschillende dingen mis gaan in het begrijpen en verwoorden van taal en informatie.</a:t>
            </a:r>
          </a:p>
          <a:p>
            <a:pPr lvl="1" rtl="0" fontAlgn="base"/>
            <a:r>
              <a:rPr lang="nl-NL" sz="1200" b="0" i="0" kern="1200" baseline="0" dirty="0">
                <a:solidFill>
                  <a:schemeClr val="tx1"/>
                </a:solidFill>
                <a:effectLst/>
                <a:latin typeface="+mn-lt"/>
                <a:ea typeface="+mn-ea"/>
                <a:cs typeface="+mn-cs"/>
              </a:rPr>
              <a:t>-   Het verwoorden van wat je denkt</a:t>
            </a:r>
          </a:p>
          <a:p>
            <a:pPr marL="628650" lvl="1" indent="-171450" rtl="0" fontAlgn="base">
              <a:buFontTx/>
              <a:buChar char="-"/>
            </a:pPr>
            <a:r>
              <a:rPr lang="nl-NL" sz="1200" b="0" i="0" kern="1200" baseline="0" dirty="0">
                <a:solidFill>
                  <a:schemeClr val="tx1"/>
                </a:solidFill>
                <a:effectLst/>
                <a:latin typeface="+mn-lt"/>
                <a:ea typeface="+mn-ea"/>
                <a:cs typeface="+mn-cs"/>
              </a:rPr>
              <a:t>De stoorzenders (bijv. ruis, minder woorden kennen of aandacht voor elkaar)</a:t>
            </a:r>
          </a:p>
          <a:p>
            <a:pPr marL="628650" lvl="1" indent="-171450" rtl="0" fontAlgn="base">
              <a:buFontTx/>
              <a:buChar char="-"/>
            </a:pPr>
            <a:r>
              <a:rPr lang="nl-NL" sz="1200" b="0" i="0" kern="1200" baseline="0" dirty="0">
                <a:solidFill>
                  <a:schemeClr val="tx1"/>
                </a:solidFill>
                <a:effectLst/>
                <a:latin typeface="+mn-lt"/>
                <a:ea typeface="+mn-ea"/>
                <a:cs typeface="+mn-cs"/>
              </a:rPr>
              <a:t>Het horen van de informatie</a:t>
            </a:r>
          </a:p>
          <a:p>
            <a:pPr marL="628650" lvl="1" indent="-171450" rtl="0" fontAlgn="base">
              <a:buFontTx/>
              <a:buChar char="-"/>
            </a:pPr>
            <a:r>
              <a:rPr lang="nl-NL" sz="1200" b="0" i="0" kern="1200" baseline="0" dirty="0">
                <a:solidFill>
                  <a:schemeClr val="tx1"/>
                </a:solidFill>
                <a:effectLst/>
                <a:latin typeface="+mn-lt"/>
                <a:ea typeface="+mn-ea"/>
                <a:cs typeface="+mn-cs"/>
              </a:rPr>
              <a:t>Het verwerken en begrijpen van de informatie</a:t>
            </a:r>
          </a:p>
          <a:p>
            <a:pPr marL="628650" lvl="1" indent="-171450" rtl="0" fontAlgn="base">
              <a:buFontTx/>
              <a:buChar char="-"/>
            </a:pPr>
            <a:endParaRPr lang="nl-NL" sz="1200" b="0" i="0" kern="1200" baseline="0" dirty="0">
              <a:solidFill>
                <a:schemeClr val="tx1"/>
              </a:solidFill>
              <a:effectLst/>
              <a:latin typeface="+mn-lt"/>
              <a:ea typeface="+mn-ea"/>
              <a:cs typeface="+mn-cs"/>
            </a:endParaRPr>
          </a:p>
          <a:p>
            <a:pPr marL="457200" lvl="1" indent="0" rtl="0" fontAlgn="base">
              <a:buFontTx/>
              <a:buNone/>
            </a:pPr>
            <a:r>
              <a:rPr lang="nl-NL" sz="1200" b="0" i="0" kern="1200" baseline="0" dirty="0">
                <a:solidFill>
                  <a:schemeClr val="tx1"/>
                </a:solidFill>
                <a:effectLst/>
                <a:latin typeface="+mn-lt"/>
                <a:ea typeface="+mn-ea"/>
                <a:cs typeface="+mn-cs"/>
              </a:rPr>
              <a:t>Dit is in één plaatje wat er ongeveer bij TOS kan gebeuren. </a:t>
            </a:r>
          </a:p>
          <a:p>
            <a:pPr marL="457200" lvl="1" indent="0" rtl="0" fontAlgn="base">
              <a:buFontTx/>
              <a:buNone/>
            </a:pPr>
            <a:r>
              <a:rPr lang="nl-NL" sz="1200" b="0" i="0" kern="1200" baseline="0" dirty="0">
                <a:solidFill>
                  <a:schemeClr val="tx1"/>
                </a:solidFill>
                <a:effectLst/>
                <a:latin typeface="+mn-lt"/>
                <a:ea typeface="+mn-ea"/>
                <a:cs typeface="+mn-cs"/>
              </a:rPr>
              <a:t>Vandaag gaan we </a:t>
            </a:r>
            <a:r>
              <a:rPr lang="nl-NL" sz="1200" b="0" i="0" kern="1200" baseline="0">
                <a:solidFill>
                  <a:schemeClr val="tx1"/>
                </a:solidFill>
                <a:effectLst/>
                <a:latin typeface="+mn-lt"/>
                <a:ea typeface="+mn-ea"/>
                <a:cs typeface="+mn-cs"/>
              </a:rPr>
              <a:t>een opdrachten doen met de IN én de UIT kant van TOS</a:t>
            </a:r>
            <a:endParaRPr lang="nl-NL" sz="1200" b="0" i="0" kern="1200" baseline="0" dirty="0">
              <a:solidFill>
                <a:schemeClr val="tx1"/>
              </a:solidFill>
              <a:effectLst/>
              <a:latin typeface="+mn-lt"/>
              <a:ea typeface="+mn-ea"/>
              <a:cs typeface="+mn-cs"/>
            </a:endParaRPr>
          </a:p>
          <a:p>
            <a:pPr marL="457200" lvl="1" indent="0" rtl="0" fontAlgn="base">
              <a:buFontTx/>
              <a:buNone/>
            </a:pPr>
            <a:endParaRPr lang="nl-NL" sz="1200" b="0" i="0" kern="1200" baseline="0" dirty="0">
              <a:solidFill>
                <a:schemeClr val="tx1"/>
              </a:solidFill>
              <a:effectLst/>
              <a:latin typeface="+mn-lt"/>
              <a:ea typeface="+mn-ea"/>
              <a:cs typeface="+mn-cs"/>
            </a:endParaRPr>
          </a:p>
          <a:p>
            <a:pPr marL="457200" lvl="1" indent="0" rtl="0" fontAlgn="base">
              <a:buFontTx/>
              <a:buNone/>
            </a:pPr>
            <a:endParaRPr lang="nl-NL" sz="1200" b="0" i="0" kern="1200" baseline="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Jurgen Appelo</a:t>
            </a:r>
            <a:endParaRPr lang="nl-NL" sz="12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633B8BFB-29A6-46BF-8564-D929B7F66FE2}" type="slidenum">
              <a:rPr lang="nl-NL" smtClean="0"/>
              <a:t>5</a:t>
            </a:fld>
            <a:endParaRPr lang="nl-NL"/>
          </a:p>
        </p:txBody>
      </p:sp>
    </p:spTree>
    <p:extLst>
      <p:ext uri="{BB962C8B-B14F-4D97-AF65-F5344CB8AC3E}">
        <p14:creationId xmlns:p14="http://schemas.microsoft.com/office/powerpoint/2010/main" val="3215095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zijn quotes van leerlingen met een TOS. </a:t>
            </a:r>
          </a:p>
          <a:p>
            <a:r>
              <a:rPr lang="nl-NL" dirty="0"/>
              <a:t>Lees de quotes voor en check of leerlingen dit herkennen.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DF39B8AF-1364-4497-9364-88BE552BC24A}" type="slidenum">
              <a:rPr lang="nl-NL" smtClean="0"/>
              <a:t>6</a:t>
            </a:fld>
            <a:endParaRPr lang="nl-NL"/>
          </a:p>
        </p:txBody>
      </p:sp>
    </p:spTree>
    <p:extLst>
      <p:ext uri="{BB962C8B-B14F-4D97-AF65-F5344CB8AC3E}">
        <p14:creationId xmlns:p14="http://schemas.microsoft.com/office/powerpoint/2010/main" val="3117951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nl-NL" b="1" dirty="0">
                <a:solidFill>
                  <a:srgbClr val="FF0000"/>
                </a:solidFill>
                <a:cs typeface="Calibri"/>
              </a:rPr>
              <a:t>De ervaringsoefeningen bij deze lessen worden bij voorkeur gegeven door een docent/logopedist die de cursus TOS-</a:t>
            </a:r>
            <a:r>
              <a:rPr lang="nl-NL" b="1" dirty="0" err="1">
                <a:solidFill>
                  <a:srgbClr val="FF0000"/>
                </a:solidFill>
                <a:cs typeface="Calibri"/>
              </a:rPr>
              <a:t>ervaringsbox</a:t>
            </a:r>
            <a:r>
              <a:rPr lang="nl-NL" b="1" dirty="0">
                <a:solidFill>
                  <a:srgbClr val="FF0000"/>
                </a:solidFill>
                <a:cs typeface="Calibri"/>
              </a:rPr>
              <a:t> heeft gevolgd.</a:t>
            </a:r>
          </a:p>
          <a:p>
            <a:pPr>
              <a:lnSpc>
                <a:spcPct val="150000"/>
              </a:lnSpc>
            </a:pPr>
            <a:endParaRPr lang="en-US" baseline="0" dirty="0"/>
          </a:p>
          <a:p>
            <a:pPr>
              <a:lnSpc>
                <a:spcPct val="150000"/>
              </a:lnSpc>
            </a:pPr>
            <a:endParaRPr lang="en-US" baseline="0" dirty="0"/>
          </a:p>
          <a:p>
            <a:pPr>
              <a:lnSpc>
                <a:spcPct val="150000"/>
              </a:lnSpc>
            </a:pPr>
            <a:r>
              <a:rPr lang="en-US" b="1" baseline="0" dirty="0" err="1"/>
              <a:t>Uitleg</a:t>
            </a:r>
            <a:r>
              <a:rPr lang="en-US" b="1" baseline="0" dirty="0"/>
              <a:t>:</a:t>
            </a:r>
          </a:p>
          <a:p>
            <a:r>
              <a:rPr lang="nl-NL" sz="1200" b="0" i="0" u="none" strike="noStrike" kern="1200" baseline="0" dirty="0">
                <a:solidFill>
                  <a:schemeClr val="tx1"/>
                </a:solidFill>
                <a:latin typeface="+mn-lt"/>
                <a:ea typeface="+mn-ea"/>
                <a:cs typeface="+mn-cs"/>
              </a:rPr>
              <a:t>• Werk in groepjes van twee. </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 Leerling 1 maakt een bouwwerk van 5-10 legoblokjes (pas het aantal blokjes aan </a:t>
            </a:r>
            <a:r>
              <a:rPr lang="nl-NL" sz="1200" b="0" i="0" u="none" strike="noStrike" kern="1200" baseline="0" dirty="0" err="1">
                <a:solidFill>
                  <a:schemeClr val="tx1"/>
                </a:solidFill>
                <a:latin typeface="+mn-lt"/>
                <a:ea typeface="+mn-ea"/>
                <a:cs typeface="+mn-cs"/>
              </a:rPr>
              <a:t>aan</a:t>
            </a:r>
            <a:r>
              <a:rPr lang="nl-NL" sz="1200" b="0" i="0" u="none" strike="noStrike" kern="1200" baseline="0" dirty="0">
                <a:solidFill>
                  <a:schemeClr val="tx1"/>
                </a:solidFill>
                <a:latin typeface="+mn-lt"/>
                <a:ea typeface="+mn-ea"/>
                <a:cs typeface="+mn-cs"/>
              </a:rPr>
              <a:t> de mogelijkheden van de groep). De blokjes zijn verschillend qua grootte en kleur. Het bouwwerk wordt tijdens het bouwen afgeschermd, zodat de andere leerlingen het niet kunnen zien. Gebruik hiervoor een groot boek of een klapper of laat de leerlingen met de ruggen naar elkaar zitten.</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 Als het bouwwerk klaar is, mag leerling 1 nauwkeurig uitleggen welke blokjes waar moeten, zodat leerling 2 het kan nabouwen.</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 De leerlingen mogen geen enkele feedback aan elkaar geven, zodat leerling 1 niet weet of hij wordt begrepen. Dus niet knikken of ‘ja’ zeggen en ook geen vragen stellen. Het handigst is dan ook als de leerlingen met de ruggen tegen elkaar zitten.</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 Als het bouwwerk van klaar is, wordt deze met elkaar vergeleken</a:t>
            </a:r>
            <a:endParaRPr lang="nl-NL" sz="1400" b="0" i="0" u="none" strike="noStrike" kern="1200" baseline="0" dirty="0">
              <a:solidFill>
                <a:schemeClr val="tx1"/>
              </a:solidFill>
              <a:latin typeface="Arial" pitchFamily="34" charset="0"/>
              <a:ea typeface="+mn-ea"/>
              <a:cs typeface="+mn-cs"/>
            </a:endParaRPr>
          </a:p>
          <a:p>
            <a:endParaRPr lang="nl-NL" sz="1200" b="0" i="0" u="none" strike="noStrike" kern="1200" baseline="0" dirty="0">
              <a:solidFill>
                <a:schemeClr val="tx1"/>
              </a:solidFill>
              <a:latin typeface="+mn-lt"/>
              <a:ea typeface="+mn-ea"/>
              <a:cs typeface="+mn-cs"/>
            </a:endParaRPr>
          </a:p>
          <a:p>
            <a:endParaRPr lang="nl-NL" sz="1200" b="0" i="0" u="none" strike="noStrike" kern="1200" baseline="0" dirty="0">
              <a:solidFill>
                <a:schemeClr val="tx1"/>
              </a:solidFill>
              <a:latin typeface="+mn-lt"/>
              <a:ea typeface="+mn-ea"/>
              <a:cs typeface="+mn-cs"/>
            </a:endParaRPr>
          </a:p>
          <a:p>
            <a:r>
              <a:rPr lang="nl-NL" sz="1200" b="1" i="0" u="none" strike="noStrike" kern="1200" baseline="0" dirty="0">
                <a:solidFill>
                  <a:schemeClr val="tx1"/>
                </a:solidFill>
                <a:latin typeface="+mn-lt"/>
                <a:ea typeface="+mn-ea"/>
                <a:cs typeface="+mn-cs"/>
              </a:rPr>
              <a:t>Nabespreking:</a:t>
            </a:r>
          </a:p>
          <a:p>
            <a:r>
              <a:rPr lang="nl-NL" sz="1200" b="0" i="0" u="none" strike="noStrike" kern="1200" baseline="0" dirty="0">
                <a:solidFill>
                  <a:schemeClr val="tx1"/>
                </a:solidFill>
                <a:latin typeface="+mn-lt"/>
                <a:ea typeface="+mn-ea"/>
                <a:cs typeface="+mn-cs"/>
              </a:rPr>
              <a:t>Daarna kun je een gesprek voeren met daarbij de volgende vragen als leidraad:</a:t>
            </a:r>
          </a:p>
          <a:p>
            <a:pPr marL="171450" indent="-171450">
              <a:buFontTx/>
              <a:buChar char="-"/>
            </a:pPr>
            <a:r>
              <a:rPr lang="nl-NL" sz="1200" b="0" i="0" u="none" strike="noStrike" kern="1200" baseline="0" dirty="0">
                <a:solidFill>
                  <a:schemeClr val="tx1"/>
                </a:solidFill>
                <a:latin typeface="+mn-lt"/>
                <a:ea typeface="+mn-ea"/>
                <a:cs typeface="+mn-cs"/>
              </a:rPr>
              <a:t>Zijn de bouwwerken hetzelfde?</a:t>
            </a:r>
          </a:p>
          <a:p>
            <a:r>
              <a:rPr lang="nl-NL" sz="1200" b="0" i="0" u="none" strike="noStrike" kern="1200" baseline="0" dirty="0">
                <a:solidFill>
                  <a:schemeClr val="tx1"/>
                </a:solidFill>
                <a:latin typeface="+mn-lt"/>
                <a:ea typeface="+mn-ea"/>
                <a:cs typeface="+mn-cs"/>
              </a:rPr>
              <a:t>-   Wat is er nodig om goed te kunnen vertellen wat je moet maken?</a:t>
            </a:r>
          </a:p>
          <a:p>
            <a:pPr marL="171450" indent="-171450">
              <a:buFontTx/>
              <a:buChar char="-"/>
            </a:pPr>
            <a:r>
              <a:rPr lang="nl-NL" sz="1200" b="0" i="0" u="none" strike="noStrike" kern="1200" baseline="0" dirty="0">
                <a:solidFill>
                  <a:schemeClr val="tx1"/>
                </a:solidFill>
                <a:latin typeface="+mn-lt"/>
                <a:ea typeface="+mn-ea"/>
                <a:cs typeface="+mn-cs"/>
              </a:rPr>
              <a:t>Wat is er nodig om goed te kunnen begrijpen wat er wordt verteld?</a:t>
            </a:r>
          </a:p>
          <a:p>
            <a:pPr marL="171450" indent="-171450">
              <a:buFontTx/>
              <a:buChar char="-"/>
            </a:pPr>
            <a:r>
              <a:rPr lang="nl-NL" sz="1200" b="0" i="0" u="none" strike="noStrike" kern="1200" baseline="0" dirty="0">
                <a:solidFill>
                  <a:schemeClr val="tx1"/>
                </a:solidFill>
                <a:latin typeface="+mn-lt"/>
                <a:ea typeface="+mn-ea"/>
                <a:cs typeface="+mn-cs"/>
              </a:rPr>
              <a:t>Wat ervaar of voel je als verteller en als bouwer?</a:t>
            </a:r>
          </a:p>
          <a:p>
            <a:pPr marL="171450" indent="-171450">
              <a:buFontTx/>
              <a:buChar char="-"/>
            </a:pPr>
            <a:r>
              <a:rPr lang="nl-NL" sz="1200" b="0" i="0" u="none" strike="noStrike" kern="1200" baseline="0" dirty="0">
                <a:solidFill>
                  <a:schemeClr val="tx1"/>
                </a:solidFill>
                <a:latin typeface="+mn-lt"/>
                <a:ea typeface="+mn-ea"/>
                <a:cs typeface="+mn-cs"/>
              </a:rPr>
              <a:t>Wat ga je dan doen?</a:t>
            </a:r>
          </a:p>
          <a:p>
            <a:pPr marL="171450" indent="-171450">
              <a:buFontTx/>
              <a:buChar char="-"/>
            </a:pPr>
            <a:endParaRPr lang="nl-NL" sz="1200" b="0" i="0" u="none" strike="noStrike" kern="1200" baseline="0" dirty="0">
              <a:solidFill>
                <a:schemeClr val="tx1"/>
              </a:solidFill>
              <a:latin typeface="+mn-lt"/>
              <a:ea typeface="+mn-ea"/>
              <a:cs typeface="+mn-cs"/>
            </a:endParaRPr>
          </a:p>
          <a:p>
            <a:pPr marL="457200" lvl="1" indent="0" rtl="0" fontAlgn="base">
              <a:buFontTx/>
              <a:buNone/>
            </a:pPr>
            <a:endParaRPr lang="nl-NL" sz="1200" b="0" i="0" kern="1200" baseline="0" dirty="0">
              <a:solidFill>
                <a:schemeClr val="tx1"/>
              </a:solidFill>
              <a:effectLst/>
              <a:latin typeface="+mn-lt"/>
              <a:ea typeface="+mn-ea"/>
              <a:cs typeface="+mn-cs"/>
            </a:endParaRPr>
          </a:p>
          <a:p>
            <a:pPr marL="457200" lvl="1" indent="0" rtl="0" fontAlgn="base">
              <a:buFontTx/>
              <a:buNone/>
            </a:pPr>
            <a:endParaRPr lang="nl-NL" sz="1200" b="0" i="0" kern="1200" baseline="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a:t>
            </a:r>
            <a:r>
              <a:rPr lang="nl-NL" sz="1200" i="1" dirty="0" err="1"/>
              <a:t>Shutterstock</a:t>
            </a:r>
            <a:endParaRPr lang="nl-NL" sz="1200" b="0" i="0" kern="1200" dirty="0">
              <a:solidFill>
                <a:schemeClr val="tx1"/>
              </a:solidFill>
              <a:effectLst/>
              <a:latin typeface="+mn-lt"/>
              <a:ea typeface="+mn-ea"/>
              <a:cs typeface="+mn-cs"/>
            </a:endParaRPr>
          </a:p>
          <a:p>
            <a:pPr marL="171450" indent="-171450">
              <a:buFontTx/>
              <a:buChar char="-"/>
            </a:pPr>
            <a:endParaRPr lang="nl-NL" sz="1200" b="0" i="0" u="none" strike="noStrike" kern="1200" baseline="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633B8BFB-29A6-46BF-8564-D929B7F66FE2}" type="slidenum">
              <a:rPr lang="nl-NL" smtClean="0"/>
              <a:t>7</a:t>
            </a:fld>
            <a:endParaRPr lang="nl-NL"/>
          </a:p>
        </p:txBody>
      </p:sp>
    </p:spTree>
    <p:extLst>
      <p:ext uri="{BB962C8B-B14F-4D97-AF65-F5344CB8AC3E}">
        <p14:creationId xmlns:p14="http://schemas.microsoft.com/office/powerpoint/2010/main" val="2207598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jdelijke aanduiding voor dia-afbeelding 1"/>
          <p:cNvSpPr>
            <a:spLocks noGrp="1" noRot="1" noChangeAspect="1" noTextEdit="1"/>
          </p:cNvSpPr>
          <p:nvPr>
            <p:ph type="sldImg"/>
          </p:nvPr>
        </p:nvSpPr>
        <p:spPr>
          <a:xfrm>
            <a:off x="-223838" y="808038"/>
            <a:ext cx="7185026" cy="4041775"/>
          </a:xfrm>
          <a:ln/>
        </p:spPr>
      </p:sp>
      <p:sp>
        <p:nvSpPr>
          <p:cNvPr id="5325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en-US" b="1" baseline="0" dirty="0" err="1"/>
              <a:t>Uitleg</a:t>
            </a:r>
            <a:r>
              <a:rPr lang="en-US" b="1" baseline="0" dirty="0"/>
              <a:t>:</a:t>
            </a:r>
          </a:p>
          <a:p>
            <a:r>
              <a:rPr lang="nl-NL" sz="1200" b="0" i="0" u="none" strike="noStrike" kern="1200" baseline="0" dirty="0">
                <a:solidFill>
                  <a:schemeClr val="tx1"/>
                </a:solidFill>
                <a:latin typeface="+mn-lt"/>
                <a:ea typeface="+mn-ea"/>
                <a:cs typeface="+mn-cs"/>
              </a:rPr>
              <a:t>• Werk in groepjes van twee. </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 Leerling 1 maakt een bouwwerk van 5-10 legoblokjes (pas het aantal blokjes aan </a:t>
            </a:r>
            <a:r>
              <a:rPr lang="nl-NL" sz="1200" b="0" i="0" u="none" strike="noStrike" kern="1200" baseline="0" dirty="0" err="1">
                <a:solidFill>
                  <a:schemeClr val="tx1"/>
                </a:solidFill>
                <a:latin typeface="+mn-lt"/>
                <a:ea typeface="+mn-ea"/>
                <a:cs typeface="+mn-cs"/>
              </a:rPr>
              <a:t>aan</a:t>
            </a:r>
            <a:r>
              <a:rPr lang="nl-NL" sz="1200" b="0" i="0" u="none" strike="noStrike" kern="1200" baseline="0" dirty="0">
                <a:solidFill>
                  <a:schemeClr val="tx1"/>
                </a:solidFill>
                <a:latin typeface="+mn-lt"/>
                <a:ea typeface="+mn-ea"/>
                <a:cs typeface="+mn-cs"/>
              </a:rPr>
              <a:t> de mogelijkheden van de groep). De blokjes zijn verschillend qua grootte en kleur. Het bouwwerk wordt tijdens het bouwen afgeschermd, zodat de andere leerlingen het niet kunnen zien. Gebruik hiervoor een groot boek of een klapper of laat de leerlingen met de ruggen naar elkaar zitten.</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 Als het bouwwerk klaar is, mag leerling 1 nauwkeurig uitleggen welke blokjes waar moeten, zodat leerling 2 het kan nabouwen.</a:t>
            </a:r>
          </a:p>
          <a:p>
            <a:pPr marL="457200" lvl="1" indent="0" rtl="0" fontAlgn="base">
              <a:buFontTx/>
              <a:buNone/>
            </a:pPr>
            <a:endParaRPr lang="nl-NL" sz="1200" b="0" i="0" kern="1200" baseline="0" dirty="0">
              <a:solidFill>
                <a:schemeClr val="tx1"/>
              </a:solidFill>
              <a:effectLst/>
              <a:latin typeface="+mn-lt"/>
              <a:ea typeface="+mn-ea"/>
              <a:cs typeface="+mn-cs"/>
            </a:endParaRPr>
          </a:p>
          <a:p>
            <a:pPr marL="457200" lvl="1" indent="0" rtl="0" fontAlgn="base">
              <a:buFontTx/>
              <a:buNone/>
            </a:pPr>
            <a:endParaRPr lang="nl-NL" sz="1200" b="0" i="0" kern="1200" baseline="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Microsoft stockafbeelding &amp; </a:t>
            </a:r>
            <a:r>
              <a:rPr lang="nl-NL" sz="1200" i="1" dirty="0" err="1"/>
              <a:t>Shutterstock</a:t>
            </a:r>
            <a:endParaRPr lang="nl-NL" sz="1200" b="0" i="0" kern="1200" dirty="0">
              <a:solidFill>
                <a:schemeClr val="tx1"/>
              </a:solidFill>
              <a:effectLst/>
              <a:latin typeface="+mn-lt"/>
              <a:ea typeface="+mn-ea"/>
              <a:cs typeface="+mn-cs"/>
            </a:endParaRPr>
          </a:p>
          <a:p>
            <a:endParaRPr lang="nl-NL" sz="1400" b="0" i="0" u="none" strike="noStrike" kern="1200" baseline="0" dirty="0">
              <a:solidFill>
                <a:schemeClr val="tx1"/>
              </a:solidFill>
              <a:latin typeface="Arial" pitchFamily="34" charset="0"/>
              <a:ea typeface="+mn-ea"/>
              <a:cs typeface="+mn-cs"/>
            </a:endParaRPr>
          </a:p>
        </p:txBody>
      </p:sp>
      <p:sp>
        <p:nvSpPr>
          <p:cNvPr id="4" name="Tijdelijke aanduiding voor dianummer 3"/>
          <p:cNvSpPr>
            <a:spLocks noGrp="1"/>
          </p:cNvSpPr>
          <p:nvPr>
            <p:ph type="sldNum" sz="quarter" idx="5"/>
          </p:nvPr>
        </p:nvSpPr>
        <p:spPr/>
        <p:txBody>
          <a:bodyPr/>
          <a:lstStyle/>
          <a:p>
            <a:pPr>
              <a:defRPr/>
            </a:pPr>
            <a:fld id="{ACB51BB3-A272-4EC2-A6D7-50EE53A492D1}" type="slidenum">
              <a:rPr lang="nl-NL" smtClean="0"/>
              <a:pPr>
                <a:defRPr/>
              </a:pPr>
              <a:t>8</a:t>
            </a:fld>
            <a:endParaRPr lang="nl-NL" dirty="0"/>
          </a:p>
        </p:txBody>
      </p:sp>
    </p:spTree>
    <p:extLst>
      <p:ext uri="{BB962C8B-B14F-4D97-AF65-F5344CB8AC3E}">
        <p14:creationId xmlns:p14="http://schemas.microsoft.com/office/powerpoint/2010/main" val="238128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jdelijke aanduiding voor dia-afbeelding 1"/>
          <p:cNvSpPr>
            <a:spLocks noGrp="1" noRot="1" noChangeAspect="1" noTextEdit="1"/>
          </p:cNvSpPr>
          <p:nvPr>
            <p:ph type="sldImg"/>
          </p:nvPr>
        </p:nvSpPr>
        <p:spPr>
          <a:xfrm>
            <a:off x="-223838" y="808038"/>
            <a:ext cx="7185026" cy="4041775"/>
          </a:xfrm>
          <a:ln/>
        </p:spPr>
      </p:sp>
      <p:sp>
        <p:nvSpPr>
          <p:cNvPr id="5325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sz="1400" b="0" i="0" u="none" strike="noStrike" kern="1200" baseline="0" dirty="0">
              <a:solidFill>
                <a:schemeClr val="tx1"/>
              </a:solidFill>
              <a:latin typeface="Arial" pitchFamily="34" charset="0"/>
              <a:ea typeface="+mn-ea"/>
              <a:cs typeface="+mn-cs"/>
            </a:endParaRPr>
          </a:p>
          <a:p>
            <a:pPr marL="457200" lvl="1" indent="0" rtl="0" fontAlgn="base">
              <a:buFontTx/>
              <a:buNone/>
            </a:pPr>
            <a:endParaRPr lang="nl-NL" sz="1200" b="0" i="0" kern="1200" baseline="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Microsoft stockafbeelding &amp; </a:t>
            </a:r>
            <a:r>
              <a:rPr lang="nl-NL" sz="1200" i="1" dirty="0" err="1"/>
              <a:t>Shutterstock</a:t>
            </a:r>
            <a:endParaRPr lang="nl-NL" sz="1200" b="0" i="0" kern="1200" dirty="0">
              <a:solidFill>
                <a:schemeClr val="tx1"/>
              </a:solidFill>
              <a:effectLst/>
              <a:latin typeface="+mn-lt"/>
              <a:ea typeface="+mn-ea"/>
              <a:cs typeface="+mn-cs"/>
            </a:endParaRPr>
          </a:p>
          <a:p>
            <a:endParaRPr lang="nl-NL" sz="1400" b="0" i="0" u="none" strike="noStrike" kern="1200" baseline="0" dirty="0">
              <a:solidFill>
                <a:schemeClr val="tx1"/>
              </a:solidFill>
              <a:latin typeface="Arial" pitchFamily="34" charset="0"/>
              <a:ea typeface="+mn-ea"/>
              <a:cs typeface="+mn-cs"/>
            </a:endParaRPr>
          </a:p>
        </p:txBody>
      </p:sp>
      <p:sp>
        <p:nvSpPr>
          <p:cNvPr id="4" name="Tijdelijke aanduiding voor dianummer 3"/>
          <p:cNvSpPr>
            <a:spLocks noGrp="1"/>
          </p:cNvSpPr>
          <p:nvPr>
            <p:ph type="sldNum" sz="quarter" idx="5"/>
          </p:nvPr>
        </p:nvSpPr>
        <p:spPr/>
        <p:txBody>
          <a:bodyPr/>
          <a:lstStyle/>
          <a:p>
            <a:pPr>
              <a:defRPr/>
            </a:pPr>
            <a:fld id="{ACB51BB3-A272-4EC2-A6D7-50EE53A492D1}" type="slidenum">
              <a:rPr lang="nl-NL" smtClean="0"/>
              <a:pPr>
                <a:defRPr/>
              </a:pPr>
              <a:t>9</a:t>
            </a:fld>
            <a:endParaRPr lang="nl-NL" dirty="0"/>
          </a:p>
        </p:txBody>
      </p:sp>
    </p:spTree>
    <p:extLst>
      <p:ext uri="{BB962C8B-B14F-4D97-AF65-F5344CB8AC3E}">
        <p14:creationId xmlns:p14="http://schemas.microsoft.com/office/powerpoint/2010/main" val="1485357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715158DF-2C56-472E-AC48-47E20552FA19}"/>
              </a:ext>
            </a:extLst>
          </p:cNvPr>
          <p:cNvSpPr/>
          <p:nvPr/>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807094A5-EB6F-441D-88F8-CD7A30C84707}"/>
              </a:ext>
            </a:extLst>
          </p:cNvPr>
          <p:cNvSpPr>
            <a:spLocks noGrp="1"/>
          </p:cNvSpPr>
          <p:nvPr>
            <p:ph type="ctrTitle" hasCustomPrompt="1"/>
          </p:nvPr>
        </p:nvSpPr>
        <p:spPr>
          <a:xfrm>
            <a:off x="932688" y="1673352"/>
            <a:ext cx="5596128" cy="3511296"/>
          </a:xfrm>
        </p:spPr>
        <p:txBody>
          <a:bodyPr rtlCol="0" anchor="ctr">
            <a:normAutofit/>
          </a:bodyPr>
          <a:lstStyle>
            <a:lvl1pPr algn="l">
              <a:lnSpc>
                <a:spcPct val="100000"/>
              </a:lnSpc>
              <a:defRPr sz="4800">
                <a:solidFill>
                  <a:schemeClr val="bg1"/>
                </a:solidFill>
              </a:defRPr>
            </a:lvl1pPr>
          </a:lstStyle>
          <a:p>
            <a:pPr rtl="0"/>
            <a:r>
              <a:rPr lang="nl-NL" noProof="0"/>
              <a:t>Klik om de titelstijl van het model te bewerken</a:t>
            </a:r>
          </a:p>
        </p:txBody>
      </p:sp>
      <p:sp>
        <p:nvSpPr>
          <p:cNvPr id="3" name="Subtitel 2">
            <a:extLst>
              <a:ext uri="{FF2B5EF4-FFF2-40B4-BE49-F238E27FC236}">
                <a16:creationId xmlns:a16="http://schemas.microsoft.com/office/drawing/2014/main" id="{1C7CE1E3-3929-42A6-81B7-056BD88EF353}"/>
              </a:ext>
            </a:extLst>
          </p:cNvPr>
          <p:cNvSpPr>
            <a:spLocks noGrp="1"/>
          </p:cNvSpPr>
          <p:nvPr>
            <p:ph type="subTitle" idx="1" hasCustomPrompt="1"/>
          </p:nvPr>
        </p:nvSpPr>
        <p:spPr>
          <a:xfrm>
            <a:off x="8110728" y="1674546"/>
            <a:ext cx="3401568" cy="3508908"/>
          </a:xfrm>
        </p:spPr>
        <p:txBody>
          <a:bodyPr rtlCol="0"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subtitelstijl van het model te bewerken</a:t>
            </a:r>
          </a:p>
        </p:txBody>
      </p:sp>
    </p:spTree>
    <p:extLst>
      <p:ext uri="{BB962C8B-B14F-4D97-AF65-F5344CB8AC3E}">
        <p14:creationId xmlns:p14="http://schemas.microsoft.com/office/powerpoint/2010/main" val="3122335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3 kolom">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4541520"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4541520"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12006619-CBD0-42A9-8D0C-F996AFDB982A}" type="datetimeFigureOut">
              <a:rPr lang="nl-NL" smtClean="0"/>
              <a:t>10-10-2024</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11" name="Tijdelijke aanduiding voor tekst 4">
            <a:extLst>
              <a:ext uri="{FF2B5EF4-FFF2-40B4-BE49-F238E27FC236}">
                <a16:creationId xmlns:a16="http://schemas.microsoft.com/office/drawing/2014/main" id="{B4B72819-870F-4CC8-9DEF-58C3AB4CD685}"/>
              </a:ext>
            </a:extLst>
          </p:cNvPr>
          <p:cNvSpPr>
            <a:spLocks noGrp="1"/>
          </p:cNvSpPr>
          <p:nvPr>
            <p:ph type="body" sz="quarter" idx="13" hasCustomPrompt="1"/>
          </p:nvPr>
        </p:nvSpPr>
        <p:spPr>
          <a:xfrm>
            <a:off x="8243252"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12" name="Tijdelijke aanduiding voor inhoud 5">
            <a:extLst>
              <a:ext uri="{FF2B5EF4-FFF2-40B4-BE49-F238E27FC236}">
                <a16:creationId xmlns:a16="http://schemas.microsoft.com/office/drawing/2014/main" id="{D7812E9D-BE2A-41F4-AA15-DC0B8C56AE77}"/>
              </a:ext>
            </a:extLst>
          </p:cNvPr>
          <p:cNvSpPr>
            <a:spLocks noGrp="1"/>
          </p:cNvSpPr>
          <p:nvPr>
            <p:ph sz="quarter" idx="14" hasCustomPrompt="1"/>
          </p:nvPr>
        </p:nvSpPr>
        <p:spPr>
          <a:xfrm>
            <a:off x="8243252"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Tree>
    <p:extLst>
      <p:ext uri="{BB962C8B-B14F-4D97-AF65-F5344CB8AC3E}">
        <p14:creationId xmlns:p14="http://schemas.microsoft.com/office/powerpoint/2010/main" val="271588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inhoud met 2 afbeeldingen">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6" name="Tijdelijke aanduiding voor afbeelding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1332715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fsluitin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8" name="Tijdelijke aanduiding voor afbeelding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5" name="Titel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vl1pPr>
          </a:lstStyle>
          <a:p>
            <a:pPr lvl="0" rtl="0"/>
            <a:r>
              <a:rPr lang="nl-NL" noProof="0"/>
              <a:t>Klik om de tekststijlen van het model te bewerken</a:t>
            </a:r>
          </a:p>
        </p:txBody>
      </p:sp>
      <p:sp>
        <p:nvSpPr>
          <p:cNvPr id="8" name="Tijdelijke aanduiding voor tekst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vl1pPr>
          </a:lstStyle>
          <a:p>
            <a:pPr lvl="0" rtl="0"/>
            <a:r>
              <a:rPr lang="nl-NL" noProof="0"/>
              <a:t>Klik om de tekststijlen van het model te bewerken</a:t>
            </a:r>
          </a:p>
        </p:txBody>
      </p:sp>
      <p:sp>
        <p:nvSpPr>
          <p:cNvPr id="9" name="Tijdelijke aanduiding voor tekst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vl1pPr>
          </a:lstStyle>
          <a:p>
            <a:pPr lvl="0" rtl="0"/>
            <a:r>
              <a:rPr lang="nl-NL" noProof="0"/>
              <a:t>Klik om de tekststijlen van het model te bewerken</a:t>
            </a:r>
          </a:p>
        </p:txBody>
      </p:sp>
    </p:spTree>
    <p:extLst>
      <p:ext uri="{BB962C8B-B14F-4D97-AF65-F5344CB8AC3E}">
        <p14:creationId xmlns:p14="http://schemas.microsoft.com/office/powerpoint/2010/main" val="868797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Afbeelding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831850" y="1078991"/>
            <a:ext cx="5266944" cy="3136392"/>
          </a:xfrm>
        </p:spPr>
        <p:txBody>
          <a:bodyPr rtlCol="0" anchor="b">
            <a:normAutofit/>
          </a:bodyPr>
          <a:lstStyle>
            <a:lvl1pPr>
              <a:defRPr sz="48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BE8BBAC4-9088-44CF-BA2D-B8DD24FB5274}"/>
              </a:ext>
            </a:extLst>
          </p:cNvPr>
          <p:cNvSpPr>
            <a:spLocks noGrp="1"/>
          </p:cNvSpPr>
          <p:nvPr>
            <p:ph type="body" idx="1" hasCustomPrompt="1"/>
          </p:nvPr>
        </p:nvSpPr>
        <p:spPr>
          <a:xfrm>
            <a:off x="831850" y="4279392"/>
            <a:ext cx="5266944" cy="1500187"/>
          </a:xfrm>
        </p:spPr>
        <p:txBody>
          <a:bodyPr rtlCol="0"/>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Klik om de tekststijlen van het model te bewerken</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12006619-CBD0-42A9-8D0C-F996AFDB982A}" type="datetimeFigureOut">
              <a:rPr lang="nl-NL" smtClean="0"/>
              <a:t>10-10-2024</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2870100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12006619-CBD0-42A9-8D0C-F996AFDB982A}" type="datetimeFigureOut">
              <a:rPr lang="nl-NL" smtClean="0"/>
              <a:t>10-10-2024</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108896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pPr rtl="0"/>
            <a:endParaRPr lang="nl-NL" noProof="0">
              <a:solidFill>
                <a:schemeClr val="tx1"/>
              </a:solidFill>
            </a:endParaRPr>
          </a:p>
        </p:txBody>
      </p:sp>
      <p:sp>
        <p:nvSpPr>
          <p:cNvPr id="2" name="Titel 1">
            <a:extLst>
              <a:ext uri="{FF2B5EF4-FFF2-40B4-BE49-F238E27FC236}">
                <a16:creationId xmlns:a16="http://schemas.microsoft.com/office/drawing/2014/main" id="{146AD042-DE90-4088-8A07-B9A64C2CE03E}"/>
              </a:ext>
            </a:extLst>
          </p:cNvPr>
          <p:cNvSpPr>
            <a:spLocks noGrp="1"/>
          </p:cNvSpPr>
          <p:nvPr>
            <p:ph type="title" hasCustomPrompt="1"/>
          </p:nvPr>
        </p:nvSpPr>
        <p:spPr>
          <a:xfrm>
            <a:off x="839788" y="640080"/>
            <a:ext cx="3886200" cy="2953512"/>
          </a:xfrm>
        </p:spPr>
        <p:txBody>
          <a:bodyPr rtlCol="0" anchor="b"/>
          <a:lstStyle>
            <a:lvl1pPr>
              <a:defRPr sz="32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BF2FFC98-62A0-445A-BEDA-785BE925A1D8}"/>
              </a:ext>
            </a:extLst>
          </p:cNvPr>
          <p:cNvSpPr>
            <a:spLocks noGrp="1"/>
          </p:cNvSpPr>
          <p:nvPr>
            <p:ph idx="1" hasCustomPrompt="1"/>
          </p:nvPr>
        </p:nvSpPr>
        <p:spPr>
          <a:xfrm>
            <a:off x="7059168" y="640080"/>
            <a:ext cx="4489704" cy="5596128"/>
          </a:xfrm>
        </p:spPr>
        <p:txBody>
          <a:bodyPr rtlCol="0"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a:extLst>
              <a:ext uri="{FF2B5EF4-FFF2-40B4-BE49-F238E27FC236}">
                <a16:creationId xmlns:a16="http://schemas.microsoft.com/office/drawing/2014/main" id="{DB4D7827-8489-4EE4-88EE-16685FE6DE8A}"/>
              </a:ext>
            </a:extLst>
          </p:cNvPr>
          <p:cNvSpPr>
            <a:spLocks noGrp="1"/>
          </p:cNvSpPr>
          <p:nvPr>
            <p:ph type="body" sz="half" idx="2" hasCustomPrompt="1"/>
          </p:nvPr>
        </p:nvSpPr>
        <p:spPr>
          <a:xfrm>
            <a:off x="839788" y="3776472"/>
            <a:ext cx="3886200" cy="246888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8C33534F-EA91-4A50-B0F6-10D689E458EF}"/>
              </a:ext>
            </a:extLst>
          </p:cNvPr>
          <p:cNvSpPr>
            <a:spLocks noGrp="1"/>
          </p:cNvSpPr>
          <p:nvPr>
            <p:ph type="dt" sz="half" idx="10"/>
          </p:nvPr>
        </p:nvSpPr>
        <p:spPr/>
        <p:txBody>
          <a:bodyPr rtlCol="0"/>
          <a:lstStyle/>
          <a:p>
            <a:fld id="{12006619-CBD0-42A9-8D0C-F996AFDB982A}" type="datetimeFigureOut">
              <a:rPr lang="nl-NL" smtClean="0"/>
              <a:t>10-10-2024</a:t>
            </a:fld>
            <a:endParaRPr lang="nl-NL"/>
          </a:p>
        </p:txBody>
      </p:sp>
      <p:sp>
        <p:nvSpPr>
          <p:cNvPr id="6" name="Tijdelijke aanduiding voor voettekst 5">
            <a:extLst>
              <a:ext uri="{FF2B5EF4-FFF2-40B4-BE49-F238E27FC236}">
                <a16:creationId xmlns:a16="http://schemas.microsoft.com/office/drawing/2014/main" id="{6C20F3F7-8B4B-4015-AA9C-109D05B2F146}"/>
              </a:ext>
            </a:extLst>
          </p:cNvPr>
          <p:cNvSpPr>
            <a:spLocks noGrp="1"/>
          </p:cNvSpPr>
          <p:nvPr>
            <p:ph type="ftr" sz="quarter" idx="11"/>
          </p:nvPr>
        </p:nvSpPr>
        <p:spPr/>
        <p:txBody>
          <a:bodyPr rtlCol="0"/>
          <a:lstStyle>
            <a:lvl1pPr algn="l">
              <a:defRPr/>
            </a:lvl1pPr>
          </a:lstStyle>
          <a:p>
            <a:endParaRPr lang="nl-NL"/>
          </a:p>
        </p:txBody>
      </p:sp>
      <p:sp>
        <p:nvSpPr>
          <p:cNvPr id="7" name="Tijdelijke aanduiding voor dianumm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3967483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8" name="Afbeelding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48DB1DFE-8154-440D-93CF-FEF7860E897F}"/>
              </a:ext>
            </a:extLst>
          </p:cNvPr>
          <p:cNvSpPr>
            <a:spLocks noGrp="1"/>
          </p:cNvSpPr>
          <p:nvPr>
            <p:ph type="title" hasCustomPrompt="1"/>
          </p:nvPr>
        </p:nvSpPr>
        <p:spPr>
          <a:xfrm>
            <a:off x="1399032" y="2523744"/>
            <a:ext cx="3831336" cy="1453896"/>
          </a:xfrm>
        </p:spPr>
        <p:txBody>
          <a:bodyPr rtlCol="0" anchor="b"/>
          <a:lstStyle>
            <a:lvl1pPr algn="ctr">
              <a:defRPr sz="3200">
                <a:solidFill>
                  <a:schemeClr val="bg1"/>
                </a:solidFill>
              </a:defRPr>
            </a:lvl1pPr>
          </a:lstStyle>
          <a:p>
            <a:pPr rtl="0"/>
            <a:r>
              <a:rPr lang="nl-NL" noProof="0"/>
              <a:t>Klik om de titelstijl van het model te bewerken</a:t>
            </a:r>
          </a:p>
        </p:txBody>
      </p:sp>
      <p:sp>
        <p:nvSpPr>
          <p:cNvPr id="3" name="Tijdelijke aanduiding voor afbeelding 2">
            <a:extLst>
              <a:ext uri="{FF2B5EF4-FFF2-40B4-BE49-F238E27FC236}">
                <a16:creationId xmlns:a16="http://schemas.microsoft.com/office/drawing/2014/main" id="{9CD9D1F5-05CC-48F3-A314-315EF1703043}"/>
              </a:ext>
            </a:extLst>
          </p:cNvPr>
          <p:cNvSpPr>
            <a:spLocks noGrp="1"/>
          </p:cNvSpPr>
          <p:nvPr>
            <p:ph type="pic" idx="1" hasCustomPrompt="1"/>
          </p:nvPr>
        </p:nvSpPr>
        <p:spPr>
          <a:xfrm>
            <a:off x="6711696" y="640079"/>
            <a:ext cx="4837176" cy="556869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pictogram om afbeelding toe te voegen</a:t>
            </a:r>
          </a:p>
        </p:txBody>
      </p:sp>
      <p:sp>
        <p:nvSpPr>
          <p:cNvPr id="4" name="Tijdelijke aanduiding voor tekst 3">
            <a:extLst>
              <a:ext uri="{FF2B5EF4-FFF2-40B4-BE49-F238E27FC236}">
                <a16:creationId xmlns:a16="http://schemas.microsoft.com/office/drawing/2014/main" id="{211807DE-1178-4BBB-89D8-9046239C2DE9}"/>
              </a:ext>
            </a:extLst>
          </p:cNvPr>
          <p:cNvSpPr>
            <a:spLocks noGrp="1"/>
          </p:cNvSpPr>
          <p:nvPr>
            <p:ph type="body" sz="half" idx="2" hasCustomPrompt="1"/>
          </p:nvPr>
        </p:nvSpPr>
        <p:spPr>
          <a:xfrm>
            <a:off x="1655064" y="4087368"/>
            <a:ext cx="3319272" cy="649224"/>
          </a:xfrm>
        </p:spPr>
        <p:txBody>
          <a:bodyPr rtlCol="0">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3D48EA59-A1BC-48B7-9495-6D5C6035B14B}"/>
              </a:ext>
            </a:extLst>
          </p:cNvPr>
          <p:cNvSpPr>
            <a:spLocks noGrp="1"/>
          </p:cNvSpPr>
          <p:nvPr>
            <p:ph type="dt" sz="half" idx="10"/>
          </p:nvPr>
        </p:nvSpPr>
        <p:spPr/>
        <p:txBody>
          <a:bodyPr rtlCol="0"/>
          <a:lstStyle/>
          <a:p>
            <a:fld id="{12006619-CBD0-42A9-8D0C-F996AFDB982A}" type="datetimeFigureOut">
              <a:rPr lang="nl-NL" smtClean="0"/>
              <a:t>10-10-2024</a:t>
            </a:fld>
            <a:endParaRPr lang="nl-NL"/>
          </a:p>
        </p:txBody>
      </p:sp>
      <p:sp>
        <p:nvSpPr>
          <p:cNvPr id="6" name="Tijdelijke aanduiding voor voettekst 5">
            <a:extLst>
              <a:ext uri="{FF2B5EF4-FFF2-40B4-BE49-F238E27FC236}">
                <a16:creationId xmlns:a16="http://schemas.microsoft.com/office/drawing/2014/main" id="{49F85A72-B50F-440E-AAD3-53C099F6D9B6}"/>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1712085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el en inhoud met 4 afbeeldingen">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3" name="Tijdelijke aanduiding voor afbeelding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endParaRPr lang="nl-NL"/>
          </a:p>
        </p:txBody>
      </p:sp>
      <p:sp>
        <p:nvSpPr>
          <p:cNvPr id="19" name="Tijdelijke aanduiding voor afbeelding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nl-NL" noProof="0"/>
              <a:t>Klik op het pictogram als u een afbeelding wilt toevoegen</a:t>
            </a:r>
          </a:p>
        </p:txBody>
      </p:sp>
      <p:sp>
        <p:nvSpPr>
          <p:cNvPr id="20" name="Tijdelijke aanduiding voor afbeelding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nl-NL" noProof="0"/>
              <a:t>Klik op het pictogram als u een afbeelding wilt toevoegen</a:t>
            </a:r>
          </a:p>
        </p:txBody>
      </p:sp>
    </p:spTree>
    <p:extLst>
      <p:ext uri="{BB962C8B-B14F-4D97-AF65-F5344CB8AC3E}">
        <p14:creationId xmlns:p14="http://schemas.microsoft.com/office/powerpoint/2010/main" val="1727853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Segue">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1531EA5B-7FC1-4088-B6D5-4395F4C1F3C8}"/>
              </a:ext>
            </a:extLst>
          </p:cNvPr>
          <p:cNvSpPr/>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nl-NL" noProof="0"/>
              <a:t>Titel</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12006619-CBD0-42A9-8D0C-F996AFDB982A}" type="datetimeFigureOut">
              <a:rPr lang="nl-NL" smtClean="0"/>
              <a:t>10-10-2024</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15" name="Tijdelijke aanduiding voor inhoud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vl1pPr>
          </a:lstStyle>
          <a:p>
            <a:pPr lvl="0" rtl="0"/>
            <a:r>
              <a:rPr lang="nl-NL" noProof="0"/>
              <a:t>Klik om de tekststijlen van het model te bewerken</a:t>
            </a:r>
          </a:p>
        </p:txBody>
      </p:sp>
    </p:spTree>
    <p:extLst>
      <p:ext uri="{BB962C8B-B14F-4D97-AF65-F5344CB8AC3E}">
        <p14:creationId xmlns:p14="http://schemas.microsoft.com/office/powerpoint/2010/main" val="1738365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el met 2 afbeeldingen">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5" name="Tijdelijke aanduiding voor afbeelding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nl-NL" noProof="0"/>
              <a:t>Titel hier</a:t>
            </a:r>
          </a:p>
        </p:txBody>
      </p:sp>
      <p:sp>
        <p:nvSpPr>
          <p:cNvPr id="18" name="Subtitel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Subtitel</a:t>
            </a:r>
          </a:p>
        </p:txBody>
      </p:sp>
    </p:spTree>
    <p:extLst>
      <p:ext uri="{BB962C8B-B14F-4D97-AF65-F5344CB8AC3E}">
        <p14:creationId xmlns:p14="http://schemas.microsoft.com/office/powerpoint/2010/main" val="519240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inhoud met 4 afbeeldingen">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3" name="Tijdelijke aanduiding voor afbeelding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endParaRPr lang="nl-NL"/>
          </a:p>
        </p:txBody>
      </p:sp>
      <p:sp>
        <p:nvSpPr>
          <p:cNvPr id="19" name="Tijdelijke aanduiding voor afbeelding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nl-NL" noProof="0"/>
              <a:t>Klik op het pictogram als u een afbeelding wilt toevoegen</a:t>
            </a:r>
          </a:p>
        </p:txBody>
      </p:sp>
      <p:sp>
        <p:nvSpPr>
          <p:cNvPr id="20" name="Tijdelijke aanduiding voor afbeelding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nl-NL" noProof="0"/>
              <a:t>Klik op het pictogram als u een afbeelding wilt toevoegen</a:t>
            </a:r>
          </a:p>
        </p:txBody>
      </p:sp>
    </p:spTree>
    <p:extLst>
      <p:ext uri="{BB962C8B-B14F-4D97-AF65-F5344CB8AC3E}">
        <p14:creationId xmlns:p14="http://schemas.microsoft.com/office/powerpoint/2010/main" val="217470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Citaat">
    <p:spTree>
      <p:nvGrpSpPr>
        <p:cNvPr id="1" name=""/>
        <p:cNvGrpSpPr/>
        <p:nvPr/>
      </p:nvGrpSpPr>
      <p:grpSpPr>
        <a:xfrm>
          <a:off x="0" y="0"/>
          <a:ext cx="0" cy="0"/>
          <a:chOff x="0" y="0"/>
          <a:chExt cx="0" cy="0"/>
        </a:xfrm>
      </p:grpSpPr>
      <p:sp>
        <p:nvSpPr>
          <p:cNvPr id="6" name="Afbeelding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fld id="{12006619-CBD0-42A9-8D0C-F996AFDB982A}" type="datetimeFigureOut">
              <a:rPr lang="nl-NL" smtClean="0"/>
              <a:t>10-10-2024</a:t>
            </a:fld>
            <a:endParaRPr lang="nl-NL"/>
          </a:p>
        </p:txBody>
      </p:sp>
      <p:sp>
        <p:nvSpPr>
          <p:cNvPr id="4" name="Tijdelijke aanduiding voor voettekst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endParaRPr lang="nl-NL"/>
          </a:p>
        </p:txBody>
      </p:sp>
      <p:sp>
        <p:nvSpPr>
          <p:cNvPr id="5" name="Tijdelijke aanduiding voor dianumm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8" name="Tijdelijke aanduiding voor tekst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nl-NL" noProof="0"/>
              <a:t>Klik om de tekststijlen van het model te bewerken</a:t>
            </a:r>
          </a:p>
        </p:txBody>
      </p:sp>
    </p:spTree>
    <p:extLst>
      <p:ext uri="{BB962C8B-B14F-4D97-AF65-F5344CB8AC3E}">
        <p14:creationId xmlns:p14="http://schemas.microsoft.com/office/powerpoint/2010/main" val="4038023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eam">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2" name="Tijdelijke aanduiding voor afbeelding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3" name="Tijdelijke aanduiding voor afbeelding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4" name="Tijdelijke aanduiding voor afbeelding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5" name="Tijdelijke aanduiding voor afbeelding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12006619-CBD0-42A9-8D0C-F996AFDB982A}" type="datetimeFigureOut">
              <a:rPr lang="nl-NL" smtClean="0"/>
              <a:t>10-10-2024</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5" name="Titel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61" name="Tijdelijke aanduiding voor tekst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2" name="Tijdelijke aanduiding voor tekst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3" name="Tijdelijke aanduiding voor tekst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4" name="Tijdelijke aanduiding voor tekst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5" name="Tijdelijke aanduiding voor tekst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6" name="Tijdelijke aanduiding voor tekst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7" name="Tijdelijke aanduiding voor tekst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8" name="Tijdelijke aanduiding voor tekst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9" name="Tijdelijke aanduiding voor tekst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70" name="Tijdelijke aanduiding voor tekst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Tree>
    <p:extLst>
      <p:ext uri="{BB962C8B-B14F-4D97-AF65-F5344CB8AC3E}">
        <p14:creationId xmlns:p14="http://schemas.microsoft.com/office/powerpoint/2010/main" val="1866365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el en inhoud met 2 afbeeldingen">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6" name="Tijdelijke aanduiding voor afbeelding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969305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Afsluitin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8" name="Tijdelijke aanduiding voor afbeelding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5" name="Titel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vl1pPr>
          </a:lstStyle>
          <a:p>
            <a:pPr lvl="0" rtl="0"/>
            <a:r>
              <a:rPr lang="nl-NL" noProof="0"/>
              <a:t>Klik om de tekststijlen van het model te bewerken</a:t>
            </a:r>
          </a:p>
        </p:txBody>
      </p:sp>
      <p:sp>
        <p:nvSpPr>
          <p:cNvPr id="8" name="Tijdelijke aanduiding voor tekst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vl1pPr>
          </a:lstStyle>
          <a:p>
            <a:pPr lvl="0" rtl="0"/>
            <a:r>
              <a:rPr lang="nl-NL" noProof="0"/>
              <a:t>Klik om de tekststijlen van het model te bewerken</a:t>
            </a:r>
          </a:p>
        </p:txBody>
      </p:sp>
      <p:sp>
        <p:nvSpPr>
          <p:cNvPr id="9" name="Tijdelijke aanduiding voor tekst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vl1pPr>
          </a:lstStyle>
          <a:p>
            <a:pPr lvl="0" rtl="0"/>
            <a:r>
              <a:rPr lang="nl-NL" noProof="0"/>
              <a:t>Klik om de tekststijlen van het model te bewerken</a:t>
            </a:r>
          </a:p>
        </p:txBody>
      </p:sp>
    </p:spTree>
    <p:extLst>
      <p:ext uri="{BB962C8B-B14F-4D97-AF65-F5344CB8AC3E}">
        <p14:creationId xmlns:p14="http://schemas.microsoft.com/office/powerpoint/2010/main" val="2668844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4" name="Slide Number Placeholder 4"/>
          <p:cNvSpPr txBox="1">
            <a:spLocks/>
          </p:cNvSpPr>
          <p:nvPr/>
        </p:nvSpPr>
        <p:spPr bwMode="auto">
          <a:xfrm>
            <a:off x="11015137" y="6481767"/>
            <a:ext cx="723900" cy="220663"/>
          </a:xfrm>
          <a:prstGeom prst="rect">
            <a:avLst/>
          </a:prstGeom>
          <a:noFill/>
          <a:ln>
            <a:noFill/>
          </a:ln>
        </p:spPr>
        <p:txBody>
          <a:bodyPr lIns="103163" tIns="51581" rIns="103163" bIns="51581"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fld id="{CA5CE6FB-F046-4951-A854-58389FDF1A12}" type="slidenum">
              <a:rPr lang="en-US" altLang="nl-NL" sz="1100" b="1" smtClean="0">
                <a:solidFill>
                  <a:srgbClr val="CC1122"/>
                </a:solidFill>
                <a:cs typeface="+mn-cs"/>
              </a:rPr>
              <a:pPr algn="ctr" eaLnBrk="1" hangingPunct="1">
                <a:defRPr/>
              </a:pPr>
              <a:t>‹nr.›</a:t>
            </a:fld>
            <a:endParaRPr lang="en-US" altLang="nl-NL" sz="1100" b="1">
              <a:solidFill>
                <a:srgbClr val="CC1122"/>
              </a:solidFill>
              <a:cs typeface="+mn-cs"/>
            </a:endParaRPr>
          </a:p>
        </p:txBody>
      </p:sp>
      <p:sp>
        <p:nvSpPr>
          <p:cNvPr id="2" name="Title 1"/>
          <p:cNvSpPr>
            <a:spLocks noGrp="1"/>
          </p:cNvSpPr>
          <p:nvPr>
            <p:ph type="title"/>
          </p:nvPr>
        </p:nvSpPr>
        <p:spPr/>
        <p:txBody>
          <a:bodyPr/>
          <a:lstStyle/>
          <a:p>
            <a:r>
              <a:rPr lang="nl-NL"/>
              <a:t>Klik om de stijl te bewerken</a:t>
            </a:r>
            <a:endParaRPr lang="en-US" dirty="0"/>
          </a:p>
        </p:txBody>
      </p:sp>
      <p:sp>
        <p:nvSpPr>
          <p:cNvPr id="7" name="Text Placeholder 6"/>
          <p:cNvSpPr>
            <a:spLocks noGrp="1"/>
          </p:cNvSpPr>
          <p:nvPr>
            <p:ph type="body" sz="quarter" idx="13"/>
          </p:nvPr>
        </p:nvSpPr>
        <p:spPr>
          <a:xfrm>
            <a:off x="1087966" y="1443539"/>
            <a:ext cx="9432000" cy="4587280"/>
          </a:xfrm>
        </p:spPr>
        <p:txBody>
          <a:bodyPr/>
          <a:lstStyle>
            <a:lvl2pPr marL="456710" indent="-193430">
              <a:defRPr/>
            </a:lvl2pPr>
            <a:lvl3pPr marL="591036" indent="-134327">
              <a:defRPr/>
            </a:lvl3pPr>
            <a:lvl4pPr marL="703870" indent="-118207">
              <a:defRPr/>
            </a:lvl4pPr>
            <a:lvl5pPr marL="709243" indent="-123581">
              <a:defRPr/>
            </a:lvl5pPr>
          </a:lstStyle>
          <a:p>
            <a:pPr lvl="0"/>
            <a:r>
              <a:rPr lang="nl-NL"/>
              <a:t>Klik om de modelstijlen te bewerken</a:t>
            </a:r>
          </a:p>
          <a:p>
            <a:pPr lvl="1"/>
            <a:r>
              <a:rPr lang="nl-NL"/>
              <a:t>Tweede niveau</a:t>
            </a:r>
          </a:p>
          <a:p>
            <a:pPr lvl="2"/>
            <a:r>
              <a:rPr lang="nl-NL"/>
              <a:t>Derde niveau</a:t>
            </a:r>
          </a:p>
        </p:txBody>
      </p:sp>
    </p:spTree>
    <p:extLst>
      <p:ext uri="{BB962C8B-B14F-4D97-AF65-F5344CB8AC3E}">
        <p14:creationId xmlns:p14="http://schemas.microsoft.com/office/powerpoint/2010/main" val="867262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1531EA5B-7FC1-4088-B6D5-4395F4C1F3C8}"/>
              </a:ext>
            </a:extLst>
          </p:cNvPr>
          <p:cNvSpPr/>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nl-NL" noProof="0"/>
              <a:t>Titel</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12006619-CBD0-42A9-8D0C-F996AFDB982A}" type="datetimeFigureOut">
              <a:rPr lang="nl-NL" smtClean="0"/>
              <a:t>10-10-2024</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15" name="Tijdelijke aanduiding voor inhoud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vl1pPr>
          </a:lstStyle>
          <a:p>
            <a:pPr lvl="0" rtl="0"/>
            <a:r>
              <a:rPr lang="nl-NL" noProof="0"/>
              <a:t>Klik om de tekststijlen van het model te bewerken</a:t>
            </a:r>
          </a:p>
        </p:txBody>
      </p:sp>
    </p:spTree>
    <p:extLst>
      <p:ext uri="{BB962C8B-B14F-4D97-AF65-F5344CB8AC3E}">
        <p14:creationId xmlns:p14="http://schemas.microsoft.com/office/powerpoint/2010/main" val="3383483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met 2 afbeeldingen">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5" name="Tijdelijke aanduiding voor afbeelding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nl-NL" noProof="0"/>
              <a:t>Titel hier</a:t>
            </a:r>
          </a:p>
        </p:txBody>
      </p:sp>
      <p:sp>
        <p:nvSpPr>
          <p:cNvPr id="18" name="Subtitel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Subtitel</a:t>
            </a:r>
          </a:p>
        </p:txBody>
      </p:sp>
    </p:spTree>
    <p:extLst>
      <p:ext uri="{BB962C8B-B14F-4D97-AF65-F5344CB8AC3E}">
        <p14:creationId xmlns:p14="http://schemas.microsoft.com/office/powerpoint/2010/main" val="1573455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7" name="Vrije vorm: Vorm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011680"/>
            <a:ext cx="1051560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70BAE770-8363-44CD-8A22-AB26C5C5361B}"/>
              </a:ext>
            </a:extLst>
          </p:cNvPr>
          <p:cNvSpPr>
            <a:spLocks noGrp="1"/>
          </p:cNvSpPr>
          <p:nvPr>
            <p:ph type="dt" sz="half" idx="10"/>
          </p:nvPr>
        </p:nvSpPr>
        <p:spPr/>
        <p:txBody>
          <a:bodyPr rtlCol="0"/>
          <a:lstStyle/>
          <a:p>
            <a:fld id="{12006619-CBD0-42A9-8D0C-F996AFDB982A}" type="datetimeFigureOut">
              <a:rPr lang="nl-NL" smtClean="0"/>
              <a:t>10-10-2024</a:t>
            </a:fld>
            <a:endParaRPr lang="nl-NL"/>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3093507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itaat">
    <p:spTree>
      <p:nvGrpSpPr>
        <p:cNvPr id="1" name=""/>
        <p:cNvGrpSpPr/>
        <p:nvPr/>
      </p:nvGrpSpPr>
      <p:grpSpPr>
        <a:xfrm>
          <a:off x="0" y="0"/>
          <a:ext cx="0" cy="0"/>
          <a:chOff x="0" y="0"/>
          <a:chExt cx="0" cy="0"/>
        </a:xfrm>
      </p:grpSpPr>
      <p:sp>
        <p:nvSpPr>
          <p:cNvPr id="6" name="Afbeelding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fld id="{12006619-CBD0-42A9-8D0C-F996AFDB982A}" type="datetimeFigureOut">
              <a:rPr lang="nl-NL" smtClean="0"/>
              <a:t>10-10-2024</a:t>
            </a:fld>
            <a:endParaRPr lang="nl-NL"/>
          </a:p>
        </p:txBody>
      </p:sp>
      <p:sp>
        <p:nvSpPr>
          <p:cNvPr id="4" name="Tijdelijke aanduiding voor voettekst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endParaRPr lang="nl-NL"/>
          </a:p>
        </p:txBody>
      </p:sp>
      <p:sp>
        <p:nvSpPr>
          <p:cNvPr id="5" name="Tijdelijke aanduiding voor dianumm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8" name="Tijdelijke aanduiding voor tekst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nl-NL" noProof="0"/>
              <a:t>Klik om de tekststijlen van het model te bewerken</a:t>
            </a:r>
          </a:p>
        </p:txBody>
      </p:sp>
    </p:spTree>
    <p:extLst>
      <p:ext uri="{BB962C8B-B14F-4D97-AF65-F5344CB8AC3E}">
        <p14:creationId xmlns:p14="http://schemas.microsoft.com/office/powerpoint/2010/main" val="1967425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2" name="Tijdelijke aanduiding voor afbeelding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3" name="Tijdelijke aanduiding voor afbeelding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4" name="Tijdelijke aanduiding voor afbeelding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5" name="Tijdelijke aanduiding voor afbeelding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12006619-CBD0-42A9-8D0C-F996AFDB982A}" type="datetimeFigureOut">
              <a:rPr lang="nl-NL" smtClean="0"/>
              <a:t>10-10-2024</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5" name="Titel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61" name="Tijdelijke aanduiding voor tekst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2" name="Tijdelijke aanduiding voor tekst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3" name="Tijdelijke aanduiding voor tekst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4" name="Tijdelijke aanduiding voor tekst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5" name="Tijdelijke aanduiding voor tekst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6" name="Tijdelijke aanduiding voor tekst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7" name="Tijdelijke aanduiding voor tekst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8" name="Tijdelijke aanduiding voor tekst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9" name="Tijdelijke aanduiding voor tekst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70" name="Tijdelijke aanduiding voor tekst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Tree>
    <p:extLst>
      <p:ext uri="{BB962C8B-B14F-4D97-AF65-F5344CB8AC3E}">
        <p14:creationId xmlns:p14="http://schemas.microsoft.com/office/powerpoint/2010/main" val="3485520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ee, inhoud">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57C882CE-1B27-414A-9B06-AA5D2DB683BA}"/>
              </a:ext>
            </a:extLst>
          </p:cNvPr>
          <p:cNvSpPr>
            <a:spLocks noGrp="1"/>
          </p:cNvSpPr>
          <p:nvPr>
            <p:ph sz="half" idx="1" hasCustomPrompt="1"/>
          </p:nvPr>
        </p:nvSpPr>
        <p:spPr>
          <a:xfrm>
            <a:off x="838200"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a:extLst>
              <a:ext uri="{FF2B5EF4-FFF2-40B4-BE49-F238E27FC236}">
                <a16:creationId xmlns:a16="http://schemas.microsoft.com/office/drawing/2014/main" id="{A0397E60-5D92-4530-96D1-FC09AF3C2742}"/>
              </a:ext>
            </a:extLst>
          </p:cNvPr>
          <p:cNvSpPr>
            <a:spLocks noGrp="1"/>
          </p:cNvSpPr>
          <p:nvPr>
            <p:ph sz="half" idx="2" hasCustomPrompt="1"/>
          </p:nvPr>
        </p:nvSpPr>
        <p:spPr>
          <a:xfrm>
            <a:off x="6419088"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datum 4">
            <a:extLst>
              <a:ext uri="{FF2B5EF4-FFF2-40B4-BE49-F238E27FC236}">
                <a16:creationId xmlns:a16="http://schemas.microsoft.com/office/drawing/2014/main" id="{034240FE-0C6A-47E9-9B0A-7B3C60877372}"/>
              </a:ext>
            </a:extLst>
          </p:cNvPr>
          <p:cNvSpPr>
            <a:spLocks noGrp="1"/>
          </p:cNvSpPr>
          <p:nvPr>
            <p:ph type="dt" sz="half" idx="10"/>
          </p:nvPr>
        </p:nvSpPr>
        <p:spPr/>
        <p:txBody>
          <a:bodyPr rtlCol="0"/>
          <a:lstStyle/>
          <a:p>
            <a:fld id="{12006619-CBD0-42A9-8D0C-F996AFDB982A}" type="datetimeFigureOut">
              <a:rPr lang="nl-NL" smtClean="0"/>
              <a:t>10-10-2024</a:t>
            </a:fld>
            <a:endParaRPr lang="nl-NL"/>
          </a:p>
        </p:txBody>
      </p:sp>
      <p:sp>
        <p:nvSpPr>
          <p:cNvPr id="6" name="Tijdelijke aanduiding voor voettekst 5">
            <a:extLst>
              <a:ext uri="{FF2B5EF4-FFF2-40B4-BE49-F238E27FC236}">
                <a16:creationId xmlns:a16="http://schemas.microsoft.com/office/drawing/2014/main" id="{8671AE1B-BB18-4C7E-AA77-3A4D401A5F35}"/>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894495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64190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64190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12006619-CBD0-42A9-8D0C-F996AFDB982A}" type="datetimeFigureOut">
              <a:rPr lang="nl-NL" smtClean="0"/>
              <a:t>10-10-2024</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334287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006619-CBD0-42A9-8D0C-F996AFDB982A}" type="datetimeFigureOut">
              <a:rPr lang="nl-NL" smtClean="0"/>
              <a:t>10-10-2024</a:t>
            </a:fld>
            <a:endParaRPr lang="nl-NL"/>
          </a:p>
        </p:txBody>
      </p:sp>
      <p:sp>
        <p:nvSpPr>
          <p:cNvPr id="5" name="Tijdelijke aanduiding voor voettekst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81354-7CED-4C57-A70B-FD616DD4270C}" type="slidenum">
              <a:rPr lang="nl-NL" smtClean="0"/>
              <a:t>‹nr.›</a:t>
            </a:fld>
            <a:endParaRPr lang="nl-NL"/>
          </a:p>
        </p:txBody>
      </p:sp>
    </p:spTree>
    <p:extLst>
      <p:ext uri="{BB962C8B-B14F-4D97-AF65-F5344CB8AC3E}">
        <p14:creationId xmlns:p14="http://schemas.microsoft.com/office/powerpoint/2010/main" val="3510749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qN533vY9zMo?si=DO4AfU7raKajI_Qi"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3B182DB2-0F1B-9A08-7E5A-174C73B60D8A}"/>
              </a:ext>
            </a:extLst>
          </p:cNvPr>
          <p:cNvSpPr>
            <a:spLocks noGrp="1"/>
          </p:cNvSpPr>
          <p:nvPr>
            <p:ph type="ctrTitle"/>
          </p:nvPr>
        </p:nvSpPr>
        <p:spPr>
          <a:xfrm>
            <a:off x="932688" y="1673352"/>
            <a:ext cx="5596128" cy="3511296"/>
          </a:xfrm>
        </p:spPr>
        <p:txBody>
          <a:bodyPr/>
          <a:lstStyle/>
          <a:p>
            <a:r>
              <a:rPr lang="nl-NL" b="1" i="0" dirty="0"/>
              <a:t>Psycho-educatie</a:t>
            </a:r>
          </a:p>
        </p:txBody>
      </p:sp>
      <p:sp>
        <p:nvSpPr>
          <p:cNvPr id="9" name="Ondertitel 2">
            <a:extLst>
              <a:ext uri="{FF2B5EF4-FFF2-40B4-BE49-F238E27FC236}">
                <a16:creationId xmlns:a16="http://schemas.microsoft.com/office/drawing/2014/main" id="{7FEB9EE8-A2A9-8AAF-8412-C50FA4847179}"/>
              </a:ext>
            </a:extLst>
          </p:cNvPr>
          <p:cNvSpPr>
            <a:spLocks noGrp="1"/>
          </p:cNvSpPr>
          <p:nvPr>
            <p:ph type="subTitle" idx="1"/>
          </p:nvPr>
        </p:nvSpPr>
        <p:spPr>
          <a:xfrm>
            <a:off x="7673956" y="401891"/>
            <a:ext cx="4368800" cy="3508908"/>
          </a:xfrm>
        </p:spPr>
        <p:txBody>
          <a:bodyPr>
            <a:normAutofit/>
          </a:bodyPr>
          <a:lstStyle/>
          <a:p>
            <a:r>
              <a:rPr lang="nl-NL" sz="3200" b="1" cap="none" dirty="0"/>
              <a:t>TOS begrijpen</a:t>
            </a:r>
            <a:endParaRPr lang="nl-NL" sz="2400" cap="none" dirty="0"/>
          </a:p>
          <a:p>
            <a:r>
              <a:rPr lang="nl-NL" sz="2400" cap="none" dirty="0"/>
              <a:t>Deel 2</a:t>
            </a:r>
          </a:p>
        </p:txBody>
      </p:sp>
      <p:pic>
        <p:nvPicPr>
          <p:cNvPr id="2" name="Afbeelding 1">
            <a:extLst>
              <a:ext uri="{FF2B5EF4-FFF2-40B4-BE49-F238E27FC236}">
                <a16:creationId xmlns:a16="http://schemas.microsoft.com/office/drawing/2014/main" id="{6133BC94-5595-B61E-0B51-4D215746B80F}"/>
              </a:ext>
            </a:extLst>
          </p:cNvPr>
          <p:cNvPicPr>
            <a:picLocks noChangeAspect="1"/>
          </p:cNvPicPr>
          <p:nvPr/>
        </p:nvPicPr>
        <p:blipFill>
          <a:blip r:embed="rId3"/>
          <a:stretch>
            <a:fillRect/>
          </a:stretch>
        </p:blipFill>
        <p:spPr>
          <a:xfrm>
            <a:off x="8488680" y="2321602"/>
            <a:ext cx="3371223" cy="4394744"/>
          </a:xfrm>
          <a:prstGeom prst="rect">
            <a:avLst/>
          </a:prstGeom>
        </p:spPr>
      </p:pic>
    </p:spTree>
    <p:extLst>
      <p:ext uri="{BB962C8B-B14F-4D97-AF65-F5344CB8AC3E}">
        <p14:creationId xmlns:p14="http://schemas.microsoft.com/office/powerpoint/2010/main" val="949555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nl-NL" altLang="nl-NL" b="1" i="0" spc="100" dirty="0">
                <a:latin typeface="Century Gothic" panose="020B0502020202020204" pitchFamily="34" charset="0"/>
              </a:rPr>
              <a:t>Opdracht lego</a:t>
            </a:r>
          </a:p>
        </p:txBody>
      </p:sp>
      <p:sp>
        <p:nvSpPr>
          <p:cNvPr id="2" name="Tekstvak 1"/>
          <p:cNvSpPr txBox="1"/>
          <p:nvPr/>
        </p:nvSpPr>
        <p:spPr>
          <a:xfrm>
            <a:off x="1055442" y="1880156"/>
            <a:ext cx="5695903" cy="3951376"/>
          </a:xfrm>
          <a:prstGeom prst="rect">
            <a:avLst/>
          </a:prstGeom>
          <a:noFill/>
        </p:spPr>
        <p:txBody>
          <a:bodyPr wrap="square" lIns="103163" tIns="51581" rIns="103163" bIns="51581" rtlCol="0">
            <a:spAutoFit/>
          </a:bodyPr>
          <a:lstStyle/>
          <a:p>
            <a:r>
              <a:rPr lang="nl-NL" sz="2500" b="1" spc="100" dirty="0">
                <a:latin typeface="Century Gothic" panose="020B0502020202020204" pitchFamily="34" charset="0"/>
              </a:rPr>
              <a:t>De bouwer mag:</a:t>
            </a:r>
          </a:p>
          <a:p>
            <a:endParaRPr lang="nl-NL" sz="2500" spc="100" dirty="0">
              <a:latin typeface="Century Gothic" panose="020B0502020202020204" pitchFamily="34" charset="0"/>
            </a:endParaRPr>
          </a:p>
          <a:p>
            <a:endParaRPr lang="nl-NL" sz="2500" spc="100" dirty="0">
              <a:latin typeface="Century Gothic" panose="020B0502020202020204" pitchFamily="34" charset="0"/>
            </a:endParaRPr>
          </a:p>
          <a:p>
            <a:pPr marL="342900" indent="-342900">
              <a:buFont typeface="Arial" panose="020B0604020202020204" pitchFamily="34" charset="0"/>
              <a:buChar char="•"/>
            </a:pPr>
            <a:r>
              <a:rPr lang="nl-NL" sz="2500" spc="100" dirty="0">
                <a:latin typeface="Century Gothic" panose="020B0502020202020204" pitchFamily="34" charset="0"/>
              </a:rPr>
              <a:t>Geen vragen stellen</a:t>
            </a:r>
          </a:p>
          <a:p>
            <a:pPr marL="342900" indent="-342900">
              <a:buFont typeface="Arial" panose="020B0604020202020204" pitchFamily="34" charset="0"/>
              <a:buChar char="•"/>
            </a:pPr>
            <a:endParaRPr lang="nl-NL" sz="2500" spc="100" dirty="0">
              <a:latin typeface="Century Gothic" panose="020B0502020202020204" pitchFamily="34" charset="0"/>
            </a:endParaRPr>
          </a:p>
          <a:p>
            <a:pPr marL="342900" indent="-342900">
              <a:buFont typeface="Arial" panose="020B0604020202020204" pitchFamily="34" charset="0"/>
              <a:buChar char="•"/>
            </a:pPr>
            <a:r>
              <a:rPr lang="nl-NL" sz="2500" spc="100" dirty="0">
                <a:latin typeface="Century Gothic" panose="020B0502020202020204" pitchFamily="34" charset="0"/>
              </a:rPr>
              <a:t>Niet knikken of hummen</a:t>
            </a:r>
          </a:p>
          <a:p>
            <a:pPr marL="342900" indent="-342900">
              <a:buFont typeface="Arial" panose="020B0604020202020204" pitchFamily="34" charset="0"/>
              <a:buChar char="•"/>
            </a:pPr>
            <a:endParaRPr lang="nl-NL" sz="2500" spc="100" dirty="0">
              <a:latin typeface="Century Gothic" panose="020B0502020202020204" pitchFamily="34" charset="0"/>
            </a:endParaRPr>
          </a:p>
          <a:p>
            <a:pPr marL="342900" indent="-342900">
              <a:buFont typeface="Arial" panose="020B0604020202020204" pitchFamily="34" charset="0"/>
              <a:buChar char="•"/>
            </a:pPr>
            <a:r>
              <a:rPr lang="nl-NL" sz="2500" spc="100" dirty="0">
                <a:latin typeface="Century Gothic" panose="020B0502020202020204" pitchFamily="34" charset="0"/>
              </a:rPr>
              <a:t>Niet kijken</a:t>
            </a:r>
          </a:p>
          <a:p>
            <a:pPr marL="342900" indent="-342900">
              <a:buFont typeface="Arial" panose="020B0604020202020204" pitchFamily="34" charset="0"/>
              <a:buChar char="•"/>
            </a:pPr>
            <a:endParaRPr lang="nl-NL" sz="2500" spc="100" dirty="0">
              <a:latin typeface="Century Gothic" panose="020B0502020202020204" pitchFamily="34" charset="0"/>
            </a:endParaRPr>
          </a:p>
          <a:p>
            <a:pPr marL="342900" indent="-342900">
              <a:buFont typeface="Arial" panose="020B0604020202020204" pitchFamily="34" charset="0"/>
              <a:buChar char="•"/>
            </a:pPr>
            <a:r>
              <a:rPr lang="nl-NL" sz="2500" spc="100" dirty="0">
                <a:latin typeface="Century Gothic" panose="020B0502020202020204" pitchFamily="34" charset="0"/>
              </a:rPr>
              <a:t>Je bent dus helemaal stil</a:t>
            </a:r>
          </a:p>
        </p:txBody>
      </p:sp>
      <p:pic>
        <p:nvPicPr>
          <p:cNvPr id="5122" name="Picture 2" descr="Afbeeldingsresultaat voor lego verkeersbord"/>
          <p:cNvPicPr>
            <a:picLocks noChangeAspect="1" noChangeArrowheads="1"/>
          </p:cNvPicPr>
          <p:nvPr/>
        </p:nvPicPr>
        <p:blipFill rotWithShape="1">
          <a:blip r:embed="rId3">
            <a:extLst>
              <a:ext uri="{28A0092B-C50C-407E-A947-70E740481C1C}">
                <a14:useLocalDpi xmlns:a14="http://schemas.microsoft.com/office/drawing/2010/main" val="0"/>
              </a:ext>
            </a:extLst>
          </a:blip>
          <a:srcRect l="12018" r="9005" b="5882"/>
          <a:stretch/>
        </p:blipFill>
        <p:spPr bwMode="auto">
          <a:xfrm>
            <a:off x="6755858" y="1844825"/>
            <a:ext cx="4628034" cy="41285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83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5" end="5"/>
                                            </p:txEl>
                                          </p:spTgt>
                                        </p:tgtEl>
                                        <p:attrNameLst>
                                          <p:attrName>style.visibility</p:attrName>
                                        </p:attrNameLst>
                                      </p:cBhvr>
                                      <p:to>
                                        <p:strVal val="visible"/>
                                      </p:to>
                                    </p:set>
                                    <p:animEffect transition="in" filter="fade">
                                      <p:cBhvr>
                                        <p:cTn id="14" dur="1000"/>
                                        <p:tgtEl>
                                          <p:spTgt spid="2">
                                            <p:txEl>
                                              <p:pRg st="5" end="5"/>
                                            </p:txEl>
                                          </p:spTgt>
                                        </p:tgtEl>
                                      </p:cBhvr>
                                    </p:animEffect>
                                    <p:anim calcmode="lin" valueType="num">
                                      <p:cBhvr>
                                        <p:cTn id="1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1000"/>
                                        <p:tgtEl>
                                          <p:spTgt spid="2">
                                            <p:txEl>
                                              <p:pRg st="7" end="7"/>
                                            </p:txEl>
                                          </p:spTgt>
                                        </p:tgtEl>
                                      </p:cBhvr>
                                    </p:animEffect>
                                    <p:anim calcmode="lin" valueType="num">
                                      <p:cBhvr>
                                        <p:cTn id="22"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9" end="9"/>
                                            </p:txEl>
                                          </p:spTgt>
                                        </p:tgtEl>
                                        <p:attrNameLst>
                                          <p:attrName>style.visibility</p:attrName>
                                        </p:attrNameLst>
                                      </p:cBhvr>
                                      <p:to>
                                        <p:strVal val="visible"/>
                                      </p:to>
                                    </p:set>
                                    <p:animEffect transition="in" filter="fade">
                                      <p:cBhvr>
                                        <p:cTn id="28" dur="1000"/>
                                        <p:tgtEl>
                                          <p:spTgt spid="2">
                                            <p:txEl>
                                              <p:pRg st="9" end="9"/>
                                            </p:txEl>
                                          </p:spTgt>
                                        </p:tgtEl>
                                      </p:cBhvr>
                                    </p:animEffect>
                                    <p:anim calcmode="lin" valueType="num">
                                      <p:cBhvr>
                                        <p:cTn id="29"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0EA812-92D6-8DF6-843E-823D9E1C8F78}"/>
              </a:ext>
            </a:extLst>
          </p:cNvPr>
          <p:cNvSpPr>
            <a:spLocks noGrp="1"/>
          </p:cNvSpPr>
          <p:nvPr>
            <p:ph type="title"/>
          </p:nvPr>
        </p:nvSpPr>
        <p:spPr>
          <a:xfrm>
            <a:off x="3325368" y="2354580"/>
            <a:ext cx="5541264" cy="2148840"/>
          </a:xfrm>
        </p:spPr>
        <p:txBody>
          <a:bodyPr/>
          <a:lstStyle/>
          <a:p>
            <a:r>
              <a:rPr lang="nl-NL" b="1" i="0" dirty="0"/>
              <a:t>Folkert vertelt…</a:t>
            </a:r>
            <a:br>
              <a:rPr lang="nl-NL" b="1" i="0" dirty="0"/>
            </a:br>
            <a:br>
              <a:rPr lang="nl-NL" b="1" i="0" dirty="0"/>
            </a:br>
            <a:r>
              <a:rPr lang="nl-NL" b="1" i="0" dirty="0"/>
              <a:t>over zijn TOS</a:t>
            </a:r>
          </a:p>
        </p:txBody>
      </p:sp>
    </p:spTree>
    <p:extLst>
      <p:ext uri="{BB962C8B-B14F-4D97-AF65-F5344CB8AC3E}">
        <p14:creationId xmlns:p14="http://schemas.microsoft.com/office/powerpoint/2010/main" val="4045038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Menselijk gezicht, kleding, tekst, persoon&#10;&#10;Automatisch gegenereerde beschrijving">
            <a:hlinkClick r:id="rId3"/>
            <a:extLst>
              <a:ext uri="{FF2B5EF4-FFF2-40B4-BE49-F238E27FC236}">
                <a16:creationId xmlns:a16="http://schemas.microsoft.com/office/drawing/2014/main" id="{AA01B6E1-1A20-AF5C-3D9F-38EDA34678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0144" y="850852"/>
            <a:ext cx="9166746" cy="5156295"/>
          </a:xfrm>
          <a:prstGeom prst="rect">
            <a:avLst/>
          </a:prstGeom>
        </p:spPr>
      </p:pic>
    </p:spTree>
    <p:extLst>
      <p:ext uri="{BB962C8B-B14F-4D97-AF65-F5344CB8AC3E}">
        <p14:creationId xmlns:p14="http://schemas.microsoft.com/office/powerpoint/2010/main" val="1595020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93C262-8583-63F0-AA19-A499AA22F382}"/>
              </a:ext>
            </a:extLst>
          </p:cNvPr>
          <p:cNvSpPr>
            <a:spLocks noGrp="1"/>
          </p:cNvSpPr>
          <p:nvPr>
            <p:ph type="title"/>
          </p:nvPr>
        </p:nvSpPr>
        <p:spPr>
          <a:xfrm>
            <a:off x="7426614" y="665018"/>
            <a:ext cx="3573895" cy="1943238"/>
          </a:xfrm>
        </p:spPr>
        <p:txBody>
          <a:bodyPr>
            <a:normAutofit/>
          </a:bodyPr>
          <a:lstStyle/>
          <a:p>
            <a:pPr algn="ctr"/>
            <a:r>
              <a:rPr lang="nl-NL" sz="3600" i="0" dirty="0"/>
              <a:t>Als je veel informatie krijgt…</a:t>
            </a:r>
          </a:p>
        </p:txBody>
      </p:sp>
      <p:sp>
        <p:nvSpPr>
          <p:cNvPr id="4" name="Tekstvak 3">
            <a:extLst>
              <a:ext uri="{FF2B5EF4-FFF2-40B4-BE49-F238E27FC236}">
                <a16:creationId xmlns:a16="http://schemas.microsoft.com/office/drawing/2014/main" id="{3D14E866-110B-1A6F-EF8C-BE4174C055A0}"/>
              </a:ext>
            </a:extLst>
          </p:cNvPr>
          <p:cNvSpPr txBox="1"/>
          <p:nvPr/>
        </p:nvSpPr>
        <p:spPr>
          <a:xfrm>
            <a:off x="482166" y="665018"/>
            <a:ext cx="6697807" cy="6013954"/>
          </a:xfrm>
          <a:prstGeom prst="rect">
            <a:avLst/>
          </a:prstGeom>
          <a:noFill/>
        </p:spPr>
        <p:txBody>
          <a:bodyPr wrap="square" rtlCol="0">
            <a:spAutoFit/>
          </a:bodyPr>
          <a:lstStyle/>
          <a:p>
            <a:pPr marL="342900" indent="-342900">
              <a:lnSpc>
                <a:spcPct val="114000"/>
              </a:lnSpc>
              <a:buFont typeface="Arial" panose="020B0604020202020204" pitchFamily="34" charset="0"/>
              <a:buChar char="•"/>
            </a:pPr>
            <a:r>
              <a:rPr lang="nl-NL" sz="2000" dirty="0">
                <a:latin typeface="Century Gothic" panose="020B0502020202020204" pitchFamily="34" charset="0"/>
              </a:rPr>
              <a:t>Er worden woorden gebruikt die je niet kent.</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Als je nadenkt komt er weer nieuwe informatie.</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Je moet nadenken over veel verschillende dingen.</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Je krijgt snel een vol hoofd, dan lukt nadenken niet goed meer.</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Je voelt je rot of dom.</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Je vindt het stom of saai.</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Wat nog meer….?</a:t>
            </a:r>
          </a:p>
          <a:p>
            <a:pPr marL="342900" indent="-342900">
              <a:lnSpc>
                <a:spcPct val="114000"/>
              </a:lnSpc>
              <a:buFont typeface="Courier New" panose="02070309020205020404" pitchFamily="49" charset="0"/>
              <a:buChar char="o"/>
            </a:pPr>
            <a:endParaRPr lang="nl-NL" sz="2000" dirty="0">
              <a:latin typeface="Century Gothic" panose="020B0502020202020204" pitchFamily="34" charset="0"/>
            </a:endParaRPr>
          </a:p>
          <a:p>
            <a:endParaRPr lang="nl-NL" sz="2000" dirty="0">
              <a:latin typeface="Century Gothic" panose="020B0502020202020204" pitchFamily="34" charset="0"/>
            </a:endParaRPr>
          </a:p>
        </p:txBody>
      </p:sp>
      <p:pic>
        <p:nvPicPr>
          <p:cNvPr id="5" name="Afbeelding 4">
            <a:extLst>
              <a:ext uri="{FF2B5EF4-FFF2-40B4-BE49-F238E27FC236}">
                <a16:creationId xmlns:a16="http://schemas.microsoft.com/office/drawing/2014/main" id="{DBD6F4CE-51EF-33BA-5205-AB116C23807E}"/>
              </a:ext>
            </a:extLst>
          </p:cNvPr>
          <p:cNvPicPr>
            <a:picLocks noChangeAspect="1"/>
          </p:cNvPicPr>
          <p:nvPr/>
        </p:nvPicPr>
        <p:blipFill>
          <a:blip r:embed="rId3"/>
          <a:stretch>
            <a:fillRect/>
          </a:stretch>
        </p:blipFill>
        <p:spPr>
          <a:xfrm>
            <a:off x="9746823" y="3688079"/>
            <a:ext cx="2445177" cy="3187545"/>
          </a:xfrm>
          <a:prstGeom prst="rect">
            <a:avLst/>
          </a:prstGeom>
        </p:spPr>
      </p:pic>
      <p:sp>
        <p:nvSpPr>
          <p:cNvPr id="3" name="Titel 1">
            <a:extLst>
              <a:ext uri="{FF2B5EF4-FFF2-40B4-BE49-F238E27FC236}">
                <a16:creationId xmlns:a16="http://schemas.microsoft.com/office/drawing/2014/main" id="{789496C5-C06C-5D51-3691-C17FDEA58562}"/>
              </a:ext>
            </a:extLst>
          </p:cNvPr>
          <p:cNvSpPr txBox="1">
            <a:spLocks/>
          </p:cNvSpPr>
          <p:nvPr/>
        </p:nvSpPr>
        <p:spPr>
          <a:xfrm>
            <a:off x="7395516" y="2479134"/>
            <a:ext cx="3573895" cy="138157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i="1" kern="1200">
                <a:solidFill>
                  <a:schemeClr val="tx1"/>
                </a:solidFill>
                <a:latin typeface="+mj-lt"/>
                <a:ea typeface="+mj-ea"/>
                <a:cs typeface="+mj-cs"/>
              </a:defRPr>
            </a:lvl1pPr>
          </a:lstStyle>
          <a:p>
            <a:pPr algn="ctr"/>
            <a:r>
              <a:rPr lang="nl-NL" sz="5400" b="1" i="0" dirty="0"/>
              <a:t>IN-kant</a:t>
            </a:r>
          </a:p>
        </p:txBody>
      </p:sp>
    </p:spTree>
    <p:extLst>
      <p:ext uri="{BB962C8B-B14F-4D97-AF65-F5344CB8AC3E}">
        <p14:creationId xmlns:p14="http://schemas.microsoft.com/office/powerpoint/2010/main" val="319845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fade">
                                      <p:cBhvr>
                                        <p:cTn id="42" dur="1000"/>
                                        <p:tgtEl>
                                          <p:spTgt spid="4">
                                            <p:txEl>
                                              <p:pRg st="10" end="10"/>
                                            </p:txEl>
                                          </p:spTgt>
                                        </p:tgtEl>
                                      </p:cBhvr>
                                    </p:animEffect>
                                    <p:anim calcmode="lin" valueType="num">
                                      <p:cBhvr>
                                        <p:cTn id="43"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anim calcmode="lin" valueType="num">
                                      <p:cBhvr>
                                        <p:cTn id="49" dur="1300" fill="hold"/>
                                        <p:tgtEl>
                                          <p:spTgt spid="3">
                                            <p:txEl>
                                              <p:pRg st="0" end="0"/>
                                            </p:txEl>
                                          </p:spTgt>
                                        </p:tgtEl>
                                        <p:attrNameLst>
                                          <p:attrName>ppt_w</p:attrName>
                                        </p:attrNameLst>
                                      </p:cBhvr>
                                      <p:tavLst>
                                        <p:tav tm="0">
                                          <p:val>
                                            <p:fltVal val="0"/>
                                          </p:val>
                                        </p:tav>
                                        <p:tav tm="100000">
                                          <p:val>
                                            <p:strVal val="#ppt_w"/>
                                          </p:val>
                                        </p:tav>
                                      </p:tavLst>
                                    </p:anim>
                                    <p:anim calcmode="lin" valueType="num">
                                      <p:cBhvr>
                                        <p:cTn id="50" dur="1300" fill="hold"/>
                                        <p:tgtEl>
                                          <p:spTgt spid="3">
                                            <p:txEl>
                                              <p:pRg st="0" end="0"/>
                                            </p:txEl>
                                          </p:spTgt>
                                        </p:tgtEl>
                                        <p:attrNameLst>
                                          <p:attrName>ppt_h</p:attrName>
                                        </p:attrNameLst>
                                      </p:cBhvr>
                                      <p:tavLst>
                                        <p:tav tm="0">
                                          <p:val>
                                            <p:fltVal val="0"/>
                                          </p:val>
                                        </p:tav>
                                        <p:tav tm="100000">
                                          <p:val>
                                            <p:strVal val="#ppt_h"/>
                                          </p:val>
                                        </p:tav>
                                      </p:tavLst>
                                    </p:anim>
                                    <p:anim calcmode="lin" valueType="num">
                                      <p:cBhvr>
                                        <p:cTn id="51" dur="13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52" dur="1300"/>
                                        <p:tgtEl>
                                          <p:spTgt spid="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4">
                                            <p:txEl>
                                              <p:pRg st="12" end="12"/>
                                            </p:txEl>
                                          </p:spTgt>
                                        </p:tgtEl>
                                        <p:attrNameLst>
                                          <p:attrName>style.visibility</p:attrName>
                                        </p:attrNameLst>
                                      </p:cBhvr>
                                      <p:to>
                                        <p:strVal val="visible"/>
                                      </p:to>
                                    </p:set>
                                    <p:animEffect transition="in" filter="fade">
                                      <p:cBhvr>
                                        <p:cTn id="57" dur="1000"/>
                                        <p:tgtEl>
                                          <p:spTgt spid="4">
                                            <p:txEl>
                                              <p:pRg st="12" end="12"/>
                                            </p:txEl>
                                          </p:spTgt>
                                        </p:tgtEl>
                                      </p:cBhvr>
                                    </p:animEffect>
                                    <p:anim calcmode="lin" valueType="num">
                                      <p:cBhvr>
                                        <p:cTn id="58"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93C262-8583-63F0-AA19-A499AA22F382}"/>
              </a:ext>
            </a:extLst>
          </p:cNvPr>
          <p:cNvSpPr>
            <a:spLocks noGrp="1"/>
          </p:cNvSpPr>
          <p:nvPr>
            <p:ph type="title"/>
          </p:nvPr>
        </p:nvSpPr>
        <p:spPr>
          <a:xfrm>
            <a:off x="7426614" y="665018"/>
            <a:ext cx="3573895" cy="1943238"/>
          </a:xfrm>
        </p:spPr>
        <p:txBody>
          <a:bodyPr>
            <a:normAutofit/>
          </a:bodyPr>
          <a:lstStyle/>
          <a:p>
            <a:pPr algn="ctr"/>
            <a:r>
              <a:rPr lang="nl-NL" sz="3600" i="0" dirty="0"/>
              <a:t>Als je wilt vertellen…</a:t>
            </a:r>
          </a:p>
        </p:txBody>
      </p:sp>
      <p:sp>
        <p:nvSpPr>
          <p:cNvPr id="4" name="Tekstvak 3">
            <a:extLst>
              <a:ext uri="{FF2B5EF4-FFF2-40B4-BE49-F238E27FC236}">
                <a16:creationId xmlns:a16="http://schemas.microsoft.com/office/drawing/2014/main" id="{3D14E866-110B-1A6F-EF8C-BE4174C055A0}"/>
              </a:ext>
            </a:extLst>
          </p:cNvPr>
          <p:cNvSpPr txBox="1"/>
          <p:nvPr/>
        </p:nvSpPr>
        <p:spPr>
          <a:xfrm>
            <a:off x="482166" y="665018"/>
            <a:ext cx="6697807" cy="6364819"/>
          </a:xfrm>
          <a:prstGeom prst="rect">
            <a:avLst/>
          </a:prstGeom>
          <a:noFill/>
        </p:spPr>
        <p:txBody>
          <a:bodyPr wrap="square" rtlCol="0">
            <a:spAutoFit/>
          </a:bodyPr>
          <a:lstStyle/>
          <a:p>
            <a:pPr marL="342900" indent="-342900">
              <a:lnSpc>
                <a:spcPct val="114000"/>
              </a:lnSpc>
              <a:buFont typeface="Arial" panose="020B0604020202020204" pitchFamily="34" charset="0"/>
              <a:buChar char="•"/>
            </a:pPr>
            <a:r>
              <a:rPr lang="nl-NL" sz="2000" dirty="0">
                <a:latin typeface="Century Gothic" panose="020B0502020202020204" pitchFamily="34" charset="0"/>
              </a:rPr>
              <a:t>Je moet nadenken in welke volgorde je het moet vertellen</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Je moet nadenken welke woorden je moet gebruiken</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Je moet de zin op de goede manier zeggen</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Je krijgt snel een vol hoofd, dan lukt nadenken niet goed meer.</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Je voelt je rot of dom.</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Je vindt het stom of saai.</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Wat nog meer….?</a:t>
            </a:r>
          </a:p>
          <a:p>
            <a:pPr marL="342900" indent="-342900">
              <a:lnSpc>
                <a:spcPct val="114000"/>
              </a:lnSpc>
              <a:buFont typeface="Courier New" panose="02070309020205020404" pitchFamily="49" charset="0"/>
              <a:buChar char="o"/>
            </a:pPr>
            <a:endParaRPr lang="nl-NL" sz="2000" dirty="0">
              <a:latin typeface="Century Gothic" panose="020B0502020202020204" pitchFamily="34" charset="0"/>
            </a:endParaRPr>
          </a:p>
          <a:p>
            <a:endParaRPr lang="nl-NL" sz="2000" dirty="0">
              <a:latin typeface="Century Gothic" panose="020B0502020202020204" pitchFamily="34" charset="0"/>
            </a:endParaRPr>
          </a:p>
        </p:txBody>
      </p:sp>
      <p:pic>
        <p:nvPicPr>
          <p:cNvPr id="5" name="Afbeelding 4">
            <a:extLst>
              <a:ext uri="{FF2B5EF4-FFF2-40B4-BE49-F238E27FC236}">
                <a16:creationId xmlns:a16="http://schemas.microsoft.com/office/drawing/2014/main" id="{DBD6F4CE-51EF-33BA-5205-AB116C23807E}"/>
              </a:ext>
            </a:extLst>
          </p:cNvPr>
          <p:cNvPicPr>
            <a:picLocks noChangeAspect="1"/>
          </p:cNvPicPr>
          <p:nvPr/>
        </p:nvPicPr>
        <p:blipFill>
          <a:blip r:embed="rId3"/>
          <a:stretch>
            <a:fillRect/>
          </a:stretch>
        </p:blipFill>
        <p:spPr>
          <a:xfrm>
            <a:off x="9746823" y="3688079"/>
            <a:ext cx="2445177" cy="3187545"/>
          </a:xfrm>
          <a:prstGeom prst="rect">
            <a:avLst/>
          </a:prstGeom>
        </p:spPr>
      </p:pic>
      <p:sp>
        <p:nvSpPr>
          <p:cNvPr id="3" name="Titel 1">
            <a:extLst>
              <a:ext uri="{FF2B5EF4-FFF2-40B4-BE49-F238E27FC236}">
                <a16:creationId xmlns:a16="http://schemas.microsoft.com/office/drawing/2014/main" id="{789496C5-C06C-5D51-3691-C17FDEA58562}"/>
              </a:ext>
            </a:extLst>
          </p:cNvPr>
          <p:cNvSpPr txBox="1">
            <a:spLocks/>
          </p:cNvSpPr>
          <p:nvPr/>
        </p:nvSpPr>
        <p:spPr>
          <a:xfrm>
            <a:off x="7395516" y="2479134"/>
            <a:ext cx="3573895" cy="138157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i="1" kern="1200">
                <a:solidFill>
                  <a:schemeClr val="tx1"/>
                </a:solidFill>
                <a:latin typeface="+mj-lt"/>
                <a:ea typeface="+mj-ea"/>
                <a:cs typeface="+mj-cs"/>
              </a:defRPr>
            </a:lvl1pPr>
          </a:lstStyle>
          <a:p>
            <a:pPr algn="ctr"/>
            <a:r>
              <a:rPr lang="nl-NL" sz="5400" b="1" i="0" dirty="0"/>
              <a:t>UIT-kant</a:t>
            </a:r>
          </a:p>
        </p:txBody>
      </p:sp>
    </p:spTree>
    <p:extLst>
      <p:ext uri="{BB962C8B-B14F-4D97-AF65-F5344CB8AC3E}">
        <p14:creationId xmlns:p14="http://schemas.microsoft.com/office/powerpoint/2010/main" val="237436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fade">
                                      <p:cBhvr>
                                        <p:cTn id="42" dur="1000"/>
                                        <p:tgtEl>
                                          <p:spTgt spid="4">
                                            <p:txEl>
                                              <p:pRg st="10" end="10"/>
                                            </p:txEl>
                                          </p:spTgt>
                                        </p:tgtEl>
                                      </p:cBhvr>
                                    </p:animEffect>
                                    <p:anim calcmode="lin" valueType="num">
                                      <p:cBhvr>
                                        <p:cTn id="43"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anim calcmode="lin" valueType="num">
                                      <p:cBhvr>
                                        <p:cTn id="49" dur="1300" fill="hold"/>
                                        <p:tgtEl>
                                          <p:spTgt spid="3">
                                            <p:txEl>
                                              <p:pRg st="0" end="0"/>
                                            </p:txEl>
                                          </p:spTgt>
                                        </p:tgtEl>
                                        <p:attrNameLst>
                                          <p:attrName>ppt_w</p:attrName>
                                        </p:attrNameLst>
                                      </p:cBhvr>
                                      <p:tavLst>
                                        <p:tav tm="0">
                                          <p:val>
                                            <p:fltVal val="0"/>
                                          </p:val>
                                        </p:tav>
                                        <p:tav tm="100000">
                                          <p:val>
                                            <p:strVal val="#ppt_w"/>
                                          </p:val>
                                        </p:tav>
                                      </p:tavLst>
                                    </p:anim>
                                    <p:anim calcmode="lin" valueType="num">
                                      <p:cBhvr>
                                        <p:cTn id="50" dur="1300" fill="hold"/>
                                        <p:tgtEl>
                                          <p:spTgt spid="3">
                                            <p:txEl>
                                              <p:pRg st="0" end="0"/>
                                            </p:txEl>
                                          </p:spTgt>
                                        </p:tgtEl>
                                        <p:attrNameLst>
                                          <p:attrName>ppt_h</p:attrName>
                                        </p:attrNameLst>
                                      </p:cBhvr>
                                      <p:tavLst>
                                        <p:tav tm="0">
                                          <p:val>
                                            <p:fltVal val="0"/>
                                          </p:val>
                                        </p:tav>
                                        <p:tav tm="100000">
                                          <p:val>
                                            <p:strVal val="#ppt_h"/>
                                          </p:val>
                                        </p:tav>
                                      </p:tavLst>
                                    </p:anim>
                                    <p:anim calcmode="lin" valueType="num">
                                      <p:cBhvr>
                                        <p:cTn id="51" dur="13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52" dur="1300"/>
                                        <p:tgtEl>
                                          <p:spTgt spid="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4">
                                            <p:txEl>
                                              <p:pRg st="12" end="12"/>
                                            </p:txEl>
                                          </p:spTgt>
                                        </p:tgtEl>
                                        <p:attrNameLst>
                                          <p:attrName>style.visibility</p:attrName>
                                        </p:attrNameLst>
                                      </p:cBhvr>
                                      <p:to>
                                        <p:strVal val="visible"/>
                                      </p:to>
                                    </p:set>
                                    <p:animEffect transition="in" filter="fade">
                                      <p:cBhvr>
                                        <p:cTn id="57" dur="1000"/>
                                        <p:tgtEl>
                                          <p:spTgt spid="4">
                                            <p:txEl>
                                              <p:pRg st="12" end="12"/>
                                            </p:txEl>
                                          </p:spTgt>
                                        </p:tgtEl>
                                      </p:cBhvr>
                                    </p:animEffect>
                                    <p:anim calcmode="lin" valueType="num">
                                      <p:cBhvr>
                                        <p:cTn id="58"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362582" y="2264693"/>
            <a:ext cx="11050055" cy="3747180"/>
          </a:xfrm>
          <a:prstGeom prst="rect">
            <a:avLst/>
          </a:prstGeom>
          <a:noFill/>
        </p:spPr>
        <p:txBody>
          <a:bodyPr wrap="square" rtlCol="0">
            <a:spAutoFit/>
          </a:bodyPr>
          <a:lstStyle/>
          <a:p>
            <a:pPr marL="457200" indent="-457200">
              <a:buFont typeface="Arial" panose="020B0604020202020204" pitchFamily="34" charset="0"/>
              <a:buChar char="•"/>
            </a:pPr>
            <a:r>
              <a:rPr lang="nl-NL" sz="2500" b="1" spc="100" dirty="0">
                <a:latin typeface="Century Gothic" panose="020B0502020202020204" pitchFamily="34" charset="0"/>
              </a:rPr>
              <a:t>Vraag: </a:t>
            </a:r>
          </a:p>
          <a:p>
            <a:pPr marL="1828800" lvl="3" indent="-457200">
              <a:lnSpc>
                <a:spcPct val="150000"/>
              </a:lnSpc>
              <a:buFont typeface="Arial" panose="020B0604020202020204" pitchFamily="34" charset="0"/>
              <a:buChar char="•"/>
            </a:pPr>
            <a:r>
              <a:rPr lang="nl-NL" sz="2500" spc="100" dirty="0">
                <a:latin typeface="Century Gothic" panose="020B0502020202020204" pitchFamily="34" charset="0"/>
              </a:rPr>
              <a:t>Kun je het even voordoen?</a:t>
            </a:r>
          </a:p>
          <a:p>
            <a:pPr marL="1828800" lvl="3" indent="-457200">
              <a:lnSpc>
                <a:spcPct val="150000"/>
              </a:lnSpc>
              <a:buFont typeface="Arial" panose="020B0604020202020204" pitchFamily="34" charset="0"/>
              <a:buChar char="•"/>
            </a:pPr>
            <a:r>
              <a:rPr lang="nl-NL" sz="2500" spc="100" dirty="0">
                <a:latin typeface="Century Gothic" panose="020B0502020202020204" pitchFamily="34" charset="0"/>
              </a:rPr>
              <a:t>Kun je het even opschrijven?</a:t>
            </a:r>
          </a:p>
          <a:p>
            <a:pPr marL="1828800" lvl="3" indent="-457200">
              <a:lnSpc>
                <a:spcPct val="150000"/>
              </a:lnSpc>
              <a:buFont typeface="Arial" panose="020B0604020202020204" pitchFamily="34" charset="0"/>
              <a:buChar char="•"/>
            </a:pPr>
            <a:r>
              <a:rPr lang="nl-NL" sz="2500" spc="100" dirty="0">
                <a:latin typeface="Century Gothic" panose="020B0502020202020204" pitchFamily="34" charset="0"/>
              </a:rPr>
              <a:t>Kun je wat langzamer praten?</a:t>
            </a:r>
          </a:p>
          <a:p>
            <a:pPr marL="1828800" lvl="3" indent="-457200">
              <a:lnSpc>
                <a:spcPct val="150000"/>
              </a:lnSpc>
              <a:buFont typeface="Arial" panose="020B0604020202020204" pitchFamily="34" charset="0"/>
              <a:buChar char="•"/>
            </a:pPr>
            <a:r>
              <a:rPr lang="nl-NL" sz="2500" spc="100" dirty="0">
                <a:latin typeface="Century Gothic" panose="020B0502020202020204" pitchFamily="34" charset="0"/>
              </a:rPr>
              <a:t>Kun je de informatie in stukjes vertellen?</a:t>
            </a:r>
          </a:p>
          <a:p>
            <a:pPr marL="1828800" lvl="3" indent="-457200">
              <a:lnSpc>
                <a:spcPct val="150000"/>
              </a:lnSpc>
              <a:buFont typeface="Arial" panose="020B0604020202020204" pitchFamily="34" charset="0"/>
              <a:buChar char="•"/>
            </a:pPr>
            <a:r>
              <a:rPr lang="nl-NL" sz="2500" spc="100" dirty="0">
                <a:latin typeface="Century Gothic" panose="020B0502020202020204" pitchFamily="34" charset="0"/>
              </a:rPr>
              <a:t>Kun je het nog een keer zeggen?</a:t>
            </a:r>
          </a:p>
          <a:p>
            <a:pPr marL="1828800" lvl="3" indent="-457200">
              <a:buFont typeface="Arial" panose="020B0604020202020204" pitchFamily="34" charset="0"/>
              <a:buChar char="•"/>
            </a:pPr>
            <a:endParaRPr lang="nl-NL" sz="2500" spc="100" dirty="0">
              <a:latin typeface="Century Gothic" panose="020B0502020202020204" pitchFamily="34" charset="0"/>
            </a:endParaRPr>
          </a:p>
        </p:txBody>
      </p:sp>
      <p:sp>
        <p:nvSpPr>
          <p:cNvPr id="4" name="Tekstvak 3"/>
          <p:cNvSpPr txBox="1"/>
          <p:nvPr/>
        </p:nvSpPr>
        <p:spPr>
          <a:xfrm>
            <a:off x="-875845" y="598285"/>
            <a:ext cx="13526910" cy="707886"/>
          </a:xfrm>
          <a:prstGeom prst="rect">
            <a:avLst/>
          </a:prstGeom>
          <a:noFill/>
        </p:spPr>
        <p:txBody>
          <a:bodyPr wrap="square" rtlCol="0">
            <a:spAutoFit/>
          </a:bodyPr>
          <a:lstStyle/>
          <a:p>
            <a:pPr algn="ctr"/>
            <a:r>
              <a:rPr lang="en-US" sz="4000" b="1" spc="120" dirty="0">
                <a:latin typeface="Century Gothic" panose="020B0502020202020204" pitchFamily="34" charset="0"/>
              </a:rPr>
              <a:t>Wat </a:t>
            </a:r>
            <a:r>
              <a:rPr lang="en-US" sz="4000" b="1" spc="120" dirty="0" err="1">
                <a:latin typeface="Century Gothic" panose="020B0502020202020204" pitchFamily="34" charset="0"/>
              </a:rPr>
              <a:t>helpt</a:t>
            </a:r>
            <a:r>
              <a:rPr lang="en-US" sz="4000" b="1" spc="120" dirty="0">
                <a:latin typeface="Century Gothic" panose="020B0502020202020204" pitchFamily="34" charset="0"/>
              </a:rPr>
              <a:t> </a:t>
            </a:r>
            <a:r>
              <a:rPr lang="en-US" sz="4000" b="1" spc="120" dirty="0" err="1">
                <a:latin typeface="Century Gothic" panose="020B0502020202020204" pitchFamily="34" charset="0"/>
              </a:rPr>
              <a:t>als</a:t>
            </a:r>
            <a:r>
              <a:rPr lang="en-US" sz="4000" b="1" spc="120" dirty="0">
                <a:latin typeface="Century Gothic" panose="020B0502020202020204" pitchFamily="34" charset="0"/>
              </a:rPr>
              <a:t> je </a:t>
            </a:r>
            <a:r>
              <a:rPr lang="en-US" sz="4000" b="1" spc="120" dirty="0" err="1">
                <a:latin typeface="Century Gothic" panose="020B0502020202020204" pitchFamily="34" charset="0"/>
              </a:rPr>
              <a:t>veel</a:t>
            </a:r>
            <a:r>
              <a:rPr lang="en-US" sz="4000" b="1" spc="120" dirty="0">
                <a:latin typeface="Century Gothic" panose="020B0502020202020204" pitchFamily="34" charset="0"/>
              </a:rPr>
              <a:t> </a:t>
            </a:r>
            <a:r>
              <a:rPr lang="en-US" sz="4000" b="1" spc="120" dirty="0" err="1">
                <a:latin typeface="Century Gothic" panose="020B0502020202020204" pitchFamily="34" charset="0"/>
              </a:rPr>
              <a:t>informatie</a:t>
            </a:r>
            <a:r>
              <a:rPr lang="en-US" sz="4000" b="1" spc="120" dirty="0">
                <a:latin typeface="Century Gothic" panose="020B0502020202020204" pitchFamily="34" charset="0"/>
              </a:rPr>
              <a:t> </a:t>
            </a:r>
            <a:r>
              <a:rPr lang="en-US" sz="4000" b="1" spc="120" dirty="0" err="1">
                <a:latin typeface="Century Gothic" panose="020B0502020202020204" pitchFamily="34" charset="0"/>
              </a:rPr>
              <a:t>krijgt</a:t>
            </a:r>
            <a:r>
              <a:rPr lang="en-US" sz="4000" b="1" spc="120" dirty="0">
                <a:latin typeface="Century Gothic" panose="020B0502020202020204" pitchFamily="34" charset="0"/>
              </a:rPr>
              <a:t>?</a:t>
            </a:r>
            <a:endParaRPr lang="nl-NL" sz="4000" b="1" spc="120" dirty="0">
              <a:latin typeface="Century Gothic" panose="020B0502020202020204" pitchFamily="34" charset="0"/>
            </a:endParaRPr>
          </a:p>
        </p:txBody>
      </p:sp>
      <p:pic>
        <p:nvPicPr>
          <p:cNvPr id="2" name="Afbeelding 1">
            <a:extLst>
              <a:ext uri="{FF2B5EF4-FFF2-40B4-BE49-F238E27FC236}">
                <a16:creationId xmlns:a16="http://schemas.microsoft.com/office/drawing/2014/main" id="{7AA72240-E7C2-6237-5F90-902ACD0387F7}"/>
              </a:ext>
            </a:extLst>
          </p:cNvPr>
          <p:cNvPicPr>
            <a:picLocks noChangeAspect="1"/>
          </p:cNvPicPr>
          <p:nvPr/>
        </p:nvPicPr>
        <p:blipFill>
          <a:blip r:embed="rId3"/>
          <a:stretch>
            <a:fillRect/>
          </a:stretch>
        </p:blipFill>
        <p:spPr>
          <a:xfrm>
            <a:off x="8441330" y="1757197"/>
            <a:ext cx="3388088" cy="1972101"/>
          </a:xfrm>
          <a:prstGeom prst="rect">
            <a:avLst/>
          </a:prstGeom>
        </p:spPr>
      </p:pic>
    </p:spTree>
    <p:extLst>
      <p:ext uri="{BB962C8B-B14F-4D97-AF65-F5344CB8AC3E}">
        <p14:creationId xmlns:p14="http://schemas.microsoft.com/office/powerpoint/2010/main" val="7615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E3925-4335-9E5B-B976-CE2AB4D4A0FC}"/>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335DEA5B-6073-4279-711C-F6CE722BB0A9}"/>
              </a:ext>
            </a:extLst>
          </p:cNvPr>
          <p:cNvSpPr txBox="1"/>
          <p:nvPr/>
        </p:nvSpPr>
        <p:spPr>
          <a:xfrm>
            <a:off x="867549" y="2305636"/>
            <a:ext cx="11050055" cy="4971233"/>
          </a:xfrm>
          <a:prstGeom prst="rect">
            <a:avLst/>
          </a:prstGeom>
          <a:noFill/>
        </p:spPr>
        <p:txBody>
          <a:bodyPr wrap="square" rtlCol="0">
            <a:spAutoFit/>
          </a:bodyPr>
          <a:lstStyle/>
          <a:p>
            <a:pPr marL="457200" indent="-457200">
              <a:buFont typeface="Arial" panose="020B0604020202020204" pitchFamily="34" charset="0"/>
              <a:buChar char="•"/>
            </a:pPr>
            <a:r>
              <a:rPr lang="nl-NL" sz="2500" spc="100" dirty="0">
                <a:latin typeface="Century Gothic" panose="020B0502020202020204" pitchFamily="34" charset="0"/>
              </a:rPr>
              <a:t>Zorg dat je een goede luisterhouding hebt.</a:t>
            </a:r>
          </a:p>
          <a:p>
            <a:pPr marL="457200" indent="-457200">
              <a:buFont typeface="Arial" panose="020B0604020202020204" pitchFamily="34" charset="0"/>
              <a:buChar char="•"/>
            </a:pPr>
            <a:endParaRPr lang="nl-NL" sz="2500" spc="100" dirty="0">
              <a:latin typeface="Century Gothic" panose="020B0502020202020204" pitchFamily="34" charset="0"/>
            </a:endParaRPr>
          </a:p>
          <a:p>
            <a:pPr marL="457200" indent="-457200">
              <a:buFont typeface="Arial" panose="020B0604020202020204" pitchFamily="34" charset="0"/>
              <a:buChar char="•"/>
            </a:pPr>
            <a:r>
              <a:rPr lang="nl-NL" sz="2500" spc="100" dirty="0">
                <a:latin typeface="Century Gothic" panose="020B0502020202020204" pitchFamily="34" charset="0"/>
              </a:rPr>
              <a:t>Vertel dat je moe bent van al het luisteren.</a:t>
            </a:r>
          </a:p>
          <a:p>
            <a:pPr marL="457200" indent="-457200">
              <a:buFont typeface="Arial" panose="020B0604020202020204" pitchFamily="34" charset="0"/>
              <a:buChar char="•"/>
            </a:pPr>
            <a:endParaRPr lang="nl-NL" sz="2500" spc="100" dirty="0">
              <a:latin typeface="Century Gothic" panose="020B0502020202020204" pitchFamily="34" charset="0"/>
            </a:endParaRPr>
          </a:p>
          <a:p>
            <a:pPr marL="457200" indent="-457200">
              <a:buFont typeface="Arial" panose="020B0604020202020204" pitchFamily="34" charset="0"/>
              <a:buChar char="•"/>
            </a:pPr>
            <a:r>
              <a:rPr lang="nl-NL" sz="2500" spc="100" dirty="0">
                <a:latin typeface="Century Gothic" panose="020B0502020202020204" pitchFamily="34" charset="0"/>
              </a:rPr>
              <a:t>Neem even een momentje rust op een fijne plek.</a:t>
            </a:r>
          </a:p>
          <a:p>
            <a:pPr lvl="3"/>
            <a:br>
              <a:rPr lang="nl-NL" sz="2500" spc="100" dirty="0">
                <a:latin typeface="Century Gothic" panose="020B0502020202020204" pitchFamily="34" charset="0"/>
              </a:rPr>
            </a:br>
            <a:endParaRPr lang="nl-NL" sz="2500" spc="100" dirty="0">
              <a:latin typeface="Century Gothic" panose="020B0502020202020204" pitchFamily="34" charset="0"/>
            </a:endParaRPr>
          </a:p>
          <a:p>
            <a:pPr marL="457200" indent="-457200">
              <a:lnSpc>
                <a:spcPct val="200000"/>
              </a:lnSpc>
              <a:buFont typeface="Arial" panose="020B0604020202020204" pitchFamily="34" charset="0"/>
              <a:buChar char="•"/>
            </a:pPr>
            <a:r>
              <a:rPr lang="nl-NL" altLang="nl-NL" sz="2500" b="1" spc="100" dirty="0">
                <a:latin typeface="Century Gothic" panose="020B0502020202020204" pitchFamily="34" charset="0"/>
              </a:rPr>
              <a:t>Welke tip heb jij? </a:t>
            </a:r>
          </a:p>
          <a:p>
            <a:pPr>
              <a:lnSpc>
                <a:spcPct val="200000"/>
              </a:lnSpc>
            </a:pPr>
            <a:r>
              <a:rPr lang="nl-NL" altLang="nl-NL" sz="2500" b="1" spc="100" dirty="0">
                <a:latin typeface="Century Gothic" panose="020B0502020202020204" pitchFamily="34" charset="0"/>
              </a:rPr>
              <a:t>______________________________________________________________________________________________________________________________</a:t>
            </a:r>
          </a:p>
        </p:txBody>
      </p:sp>
      <p:sp>
        <p:nvSpPr>
          <p:cNvPr id="4" name="Tekstvak 3">
            <a:extLst>
              <a:ext uri="{FF2B5EF4-FFF2-40B4-BE49-F238E27FC236}">
                <a16:creationId xmlns:a16="http://schemas.microsoft.com/office/drawing/2014/main" id="{B66BD61B-DAEC-777B-C71B-D58D4909E50E}"/>
              </a:ext>
            </a:extLst>
          </p:cNvPr>
          <p:cNvSpPr txBox="1"/>
          <p:nvPr/>
        </p:nvSpPr>
        <p:spPr>
          <a:xfrm>
            <a:off x="-875845" y="598285"/>
            <a:ext cx="13526910" cy="707886"/>
          </a:xfrm>
          <a:prstGeom prst="rect">
            <a:avLst/>
          </a:prstGeom>
          <a:noFill/>
        </p:spPr>
        <p:txBody>
          <a:bodyPr wrap="square" rtlCol="0">
            <a:spAutoFit/>
          </a:bodyPr>
          <a:lstStyle/>
          <a:p>
            <a:pPr algn="ctr"/>
            <a:r>
              <a:rPr lang="en-US" sz="4000" b="1" spc="120" dirty="0">
                <a:latin typeface="Century Gothic" panose="020B0502020202020204" pitchFamily="34" charset="0"/>
              </a:rPr>
              <a:t>Wat </a:t>
            </a:r>
            <a:r>
              <a:rPr lang="en-US" sz="4000" b="1" spc="120" dirty="0" err="1">
                <a:latin typeface="Century Gothic" panose="020B0502020202020204" pitchFamily="34" charset="0"/>
              </a:rPr>
              <a:t>helpt</a:t>
            </a:r>
            <a:r>
              <a:rPr lang="en-US" sz="4000" b="1" spc="120" dirty="0">
                <a:latin typeface="Century Gothic" panose="020B0502020202020204" pitchFamily="34" charset="0"/>
              </a:rPr>
              <a:t> </a:t>
            </a:r>
            <a:r>
              <a:rPr lang="en-US" sz="4000" b="1" spc="120" dirty="0" err="1">
                <a:latin typeface="Century Gothic" panose="020B0502020202020204" pitchFamily="34" charset="0"/>
              </a:rPr>
              <a:t>als</a:t>
            </a:r>
            <a:r>
              <a:rPr lang="en-US" sz="4000" b="1" spc="120" dirty="0">
                <a:latin typeface="Century Gothic" panose="020B0502020202020204" pitchFamily="34" charset="0"/>
              </a:rPr>
              <a:t> je </a:t>
            </a:r>
            <a:r>
              <a:rPr lang="en-US" sz="4000" b="1" spc="120" dirty="0" err="1">
                <a:latin typeface="Century Gothic" panose="020B0502020202020204" pitchFamily="34" charset="0"/>
              </a:rPr>
              <a:t>veel</a:t>
            </a:r>
            <a:r>
              <a:rPr lang="en-US" sz="4000" b="1" spc="120" dirty="0">
                <a:latin typeface="Century Gothic" panose="020B0502020202020204" pitchFamily="34" charset="0"/>
              </a:rPr>
              <a:t> </a:t>
            </a:r>
            <a:r>
              <a:rPr lang="en-US" sz="4000" b="1" spc="120" dirty="0" err="1">
                <a:latin typeface="Century Gothic" panose="020B0502020202020204" pitchFamily="34" charset="0"/>
              </a:rPr>
              <a:t>informatie</a:t>
            </a:r>
            <a:r>
              <a:rPr lang="en-US" sz="4000" b="1" spc="120" dirty="0">
                <a:latin typeface="Century Gothic" panose="020B0502020202020204" pitchFamily="34" charset="0"/>
              </a:rPr>
              <a:t> </a:t>
            </a:r>
            <a:r>
              <a:rPr lang="en-US" sz="4000" b="1" spc="120" dirty="0" err="1">
                <a:latin typeface="Century Gothic" panose="020B0502020202020204" pitchFamily="34" charset="0"/>
              </a:rPr>
              <a:t>krijgt</a:t>
            </a:r>
            <a:r>
              <a:rPr lang="en-US" sz="4000" b="1" spc="120" dirty="0">
                <a:latin typeface="Century Gothic" panose="020B0502020202020204" pitchFamily="34" charset="0"/>
              </a:rPr>
              <a:t>?</a:t>
            </a:r>
            <a:endParaRPr lang="nl-NL" sz="4000" b="1" spc="120" dirty="0">
              <a:latin typeface="Century Gothic" panose="020B0502020202020204" pitchFamily="34" charset="0"/>
            </a:endParaRPr>
          </a:p>
        </p:txBody>
      </p:sp>
      <p:pic>
        <p:nvPicPr>
          <p:cNvPr id="2" name="Afbeelding 1">
            <a:extLst>
              <a:ext uri="{FF2B5EF4-FFF2-40B4-BE49-F238E27FC236}">
                <a16:creationId xmlns:a16="http://schemas.microsoft.com/office/drawing/2014/main" id="{00F7FA90-9213-B714-CE01-723E95962769}"/>
              </a:ext>
            </a:extLst>
          </p:cNvPr>
          <p:cNvPicPr>
            <a:picLocks noChangeAspect="1"/>
          </p:cNvPicPr>
          <p:nvPr/>
        </p:nvPicPr>
        <p:blipFill>
          <a:blip r:embed="rId3"/>
          <a:stretch>
            <a:fillRect/>
          </a:stretch>
        </p:blipFill>
        <p:spPr>
          <a:xfrm>
            <a:off x="9033489" y="1505559"/>
            <a:ext cx="2749078" cy="1600153"/>
          </a:xfrm>
          <a:prstGeom prst="rect">
            <a:avLst/>
          </a:prstGeom>
        </p:spPr>
      </p:pic>
    </p:spTree>
    <p:extLst>
      <p:ext uri="{BB962C8B-B14F-4D97-AF65-F5344CB8AC3E}">
        <p14:creationId xmlns:p14="http://schemas.microsoft.com/office/powerpoint/2010/main" val="121624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1000"/>
                                        <p:tgtEl>
                                          <p:spTgt spid="3">
                                            <p:txEl>
                                              <p:pRg st="7" end="7"/>
                                            </p:txEl>
                                          </p:spTgt>
                                        </p:tgtEl>
                                      </p:cBhvr>
                                    </p:animEffect>
                                    <p:anim calcmode="lin" valueType="num">
                                      <p:cBhvr>
                                        <p:cTn id="3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3D273-477C-68AC-52D8-CCD1A8F2764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ED739C-DBDE-481E-05C1-B726DAC5D088}"/>
              </a:ext>
            </a:extLst>
          </p:cNvPr>
          <p:cNvSpPr>
            <a:spLocks noGrp="1"/>
          </p:cNvSpPr>
          <p:nvPr>
            <p:ph type="title"/>
          </p:nvPr>
        </p:nvSpPr>
        <p:spPr>
          <a:xfrm>
            <a:off x="3039707" y="2751548"/>
            <a:ext cx="6112586" cy="2148840"/>
          </a:xfrm>
        </p:spPr>
        <p:txBody>
          <a:bodyPr>
            <a:noAutofit/>
          </a:bodyPr>
          <a:lstStyle/>
          <a:p>
            <a:pPr>
              <a:lnSpc>
                <a:spcPct val="114000"/>
              </a:lnSpc>
            </a:pPr>
            <a:r>
              <a:rPr lang="nl-NL" sz="3000" i="0" dirty="0"/>
              <a:t>“Je bent niet dat slechthorend bent, maar toch kan je moeilijk horen, moeilijk uitleggen dingen en praten. Alles vertraagt een beetje.”</a:t>
            </a:r>
          </a:p>
        </p:txBody>
      </p:sp>
    </p:spTree>
    <p:extLst>
      <p:ext uri="{BB962C8B-B14F-4D97-AF65-F5344CB8AC3E}">
        <p14:creationId xmlns:p14="http://schemas.microsoft.com/office/powerpoint/2010/main" val="1728298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0" y="-59497"/>
            <a:ext cx="12331700" cy="6917497"/>
          </a:xfrm>
          <a:prstGeom prst="rect">
            <a:avLst/>
          </a:prstGeom>
        </p:spPr>
      </p:pic>
      <p:sp>
        <p:nvSpPr>
          <p:cNvPr id="5" name="Tekstvak 4"/>
          <p:cNvSpPr txBox="1"/>
          <p:nvPr/>
        </p:nvSpPr>
        <p:spPr>
          <a:xfrm>
            <a:off x="1152110" y="1799051"/>
            <a:ext cx="10230686" cy="4401205"/>
          </a:xfrm>
          <a:prstGeom prst="rect">
            <a:avLst/>
          </a:prstGeom>
          <a:noFill/>
        </p:spPr>
        <p:txBody>
          <a:bodyPr wrap="none" rtlCol="0">
            <a:spAutoFit/>
          </a:bodyPr>
          <a:lstStyle/>
          <a:p>
            <a:pPr algn="ctr"/>
            <a:r>
              <a:rPr lang="en-US" sz="2800" spc="120" dirty="0">
                <a:latin typeface="Century Gothic" panose="020B0502020202020204" pitchFamily="34" charset="0"/>
              </a:rPr>
              <a:t>Je </a:t>
            </a:r>
            <a:r>
              <a:rPr lang="en-US" sz="2800" spc="120" dirty="0" err="1">
                <a:latin typeface="Century Gothic" panose="020B0502020202020204" pitchFamily="34" charset="0"/>
              </a:rPr>
              <a:t>hebt</a:t>
            </a:r>
            <a:r>
              <a:rPr lang="en-US" sz="2800" spc="120" dirty="0">
                <a:latin typeface="Century Gothic" panose="020B0502020202020204" pitchFamily="34" charset="0"/>
              </a:rPr>
              <a:t> </a:t>
            </a:r>
            <a:r>
              <a:rPr lang="en-US" sz="2800" spc="120" dirty="0" err="1">
                <a:latin typeface="Century Gothic" panose="020B0502020202020204" pitchFamily="34" charset="0"/>
              </a:rPr>
              <a:t>moeite</a:t>
            </a:r>
            <a:r>
              <a:rPr lang="en-US" sz="2800" spc="120" dirty="0">
                <a:latin typeface="Century Gothic" panose="020B0502020202020204" pitchFamily="34" charset="0"/>
              </a:rPr>
              <a:t> met </a:t>
            </a:r>
            <a:r>
              <a:rPr lang="en-US" sz="2800" spc="120" dirty="0" err="1">
                <a:latin typeface="Century Gothic" panose="020B0502020202020204" pitchFamily="34" charset="0"/>
              </a:rPr>
              <a:t>taal</a:t>
            </a:r>
            <a:endParaRPr lang="en-US" sz="2800" spc="120" dirty="0">
              <a:latin typeface="Century Gothic" panose="020B0502020202020204" pitchFamily="34" charset="0"/>
            </a:endParaRPr>
          </a:p>
          <a:p>
            <a:pPr algn="ctr"/>
            <a:endParaRPr lang="en-US" sz="2800" spc="120" dirty="0">
              <a:latin typeface="Century Gothic" panose="020B0502020202020204" pitchFamily="34" charset="0"/>
            </a:endParaRPr>
          </a:p>
          <a:p>
            <a:pPr algn="ctr"/>
            <a:endParaRPr lang="en-US" sz="2800" spc="120" dirty="0">
              <a:latin typeface="Century Gothic" panose="020B0502020202020204" pitchFamily="34" charset="0"/>
            </a:endParaRPr>
          </a:p>
          <a:p>
            <a:pPr algn="ctr"/>
            <a:r>
              <a:rPr lang="en-US" sz="2800" spc="120" dirty="0">
                <a:latin typeface="Century Gothic" panose="020B0502020202020204" pitchFamily="34" charset="0"/>
              </a:rPr>
              <a:t>Je </a:t>
            </a:r>
            <a:r>
              <a:rPr lang="en-US" sz="2800" spc="120" dirty="0" err="1">
                <a:latin typeface="Century Gothic" panose="020B0502020202020204" pitchFamily="34" charset="0"/>
              </a:rPr>
              <a:t>krijgt</a:t>
            </a:r>
            <a:r>
              <a:rPr lang="en-US" sz="2800" spc="120" dirty="0">
                <a:latin typeface="Century Gothic" panose="020B0502020202020204" pitchFamily="34" charset="0"/>
              </a:rPr>
              <a:t> TOS op de </a:t>
            </a:r>
            <a:r>
              <a:rPr lang="en-US" sz="2800" spc="120" dirty="0" err="1">
                <a:latin typeface="Century Gothic" panose="020B0502020202020204" pitchFamily="34" charset="0"/>
              </a:rPr>
              <a:t>basisschool</a:t>
            </a:r>
            <a:endParaRPr lang="en-US" sz="2800" spc="120" dirty="0">
              <a:latin typeface="Century Gothic" panose="020B0502020202020204" pitchFamily="34" charset="0"/>
            </a:endParaRPr>
          </a:p>
          <a:p>
            <a:pPr algn="ctr"/>
            <a:endParaRPr lang="en-US" sz="2800" spc="120" dirty="0">
              <a:latin typeface="Century Gothic" panose="020B0502020202020204" pitchFamily="34" charset="0"/>
            </a:endParaRPr>
          </a:p>
          <a:p>
            <a:pPr algn="ctr"/>
            <a:endParaRPr lang="en-US" sz="2800" spc="120" dirty="0">
              <a:latin typeface="Century Gothic" panose="020B0502020202020204" pitchFamily="34" charset="0"/>
            </a:endParaRPr>
          </a:p>
          <a:p>
            <a:pPr algn="ctr"/>
            <a:r>
              <a:rPr lang="en-US" sz="2800" spc="120" dirty="0" err="1">
                <a:latin typeface="Century Gothic" panose="020B0502020202020204" pitchFamily="34" charset="0"/>
              </a:rPr>
              <a:t>Als</a:t>
            </a:r>
            <a:r>
              <a:rPr lang="en-US" sz="2800" spc="120" dirty="0">
                <a:latin typeface="Century Gothic" panose="020B0502020202020204" pitchFamily="34" charset="0"/>
              </a:rPr>
              <a:t> je TOS </a:t>
            </a:r>
            <a:r>
              <a:rPr lang="en-US" sz="2800" spc="120" dirty="0" err="1">
                <a:latin typeface="Century Gothic" panose="020B0502020202020204" pitchFamily="34" charset="0"/>
              </a:rPr>
              <a:t>hebt</a:t>
            </a:r>
            <a:r>
              <a:rPr lang="en-US" sz="2800" spc="120" dirty="0">
                <a:latin typeface="Century Gothic" panose="020B0502020202020204" pitchFamily="34" charset="0"/>
              </a:rPr>
              <a:t> ben je </a:t>
            </a:r>
            <a:r>
              <a:rPr lang="en-US" sz="2800" spc="120" dirty="0" err="1">
                <a:latin typeface="Century Gothic" panose="020B0502020202020204" pitchFamily="34" charset="0"/>
              </a:rPr>
              <a:t>dom</a:t>
            </a:r>
            <a:endParaRPr lang="en-US" sz="2800" spc="120" dirty="0">
              <a:latin typeface="Century Gothic" panose="020B0502020202020204" pitchFamily="34" charset="0"/>
            </a:endParaRPr>
          </a:p>
          <a:p>
            <a:pPr algn="ctr"/>
            <a:endParaRPr lang="en-US" sz="2800" spc="120" dirty="0">
              <a:latin typeface="Century Gothic" panose="020B0502020202020204" pitchFamily="34" charset="0"/>
            </a:endParaRPr>
          </a:p>
          <a:p>
            <a:pPr algn="ctr"/>
            <a:endParaRPr lang="en-US" sz="2800" spc="120" dirty="0">
              <a:latin typeface="Century Gothic" panose="020B0502020202020204" pitchFamily="34" charset="0"/>
            </a:endParaRPr>
          </a:p>
          <a:p>
            <a:pPr algn="ctr"/>
            <a:r>
              <a:rPr lang="en-US" sz="2800" spc="120" dirty="0" err="1">
                <a:latin typeface="Century Gothic" panose="020B0502020202020204" pitchFamily="34" charset="0"/>
              </a:rPr>
              <a:t>Als</a:t>
            </a:r>
            <a:r>
              <a:rPr lang="en-US" sz="2800" spc="120" dirty="0">
                <a:latin typeface="Century Gothic" panose="020B0502020202020204" pitchFamily="34" charset="0"/>
              </a:rPr>
              <a:t> je </a:t>
            </a:r>
            <a:r>
              <a:rPr lang="en-US" sz="2800" spc="120" dirty="0" err="1">
                <a:latin typeface="Century Gothic" panose="020B0502020202020204" pitchFamily="34" charset="0"/>
              </a:rPr>
              <a:t>thuis</a:t>
            </a:r>
            <a:r>
              <a:rPr lang="en-US" sz="2800" spc="120" dirty="0">
                <a:latin typeface="Century Gothic" panose="020B0502020202020204" pitchFamily="34" charset="0"/>
              </a:rPr>
              <a:t> </a:t>
            </a:r>
            <a:r>
              <a:rPr lang="en-US" sz="2800" spc="120" dirty="0" err="1">
                <a:latin typeface="Century Gothic" panose="020B0502020202020204" pitchFamily="34" charset="0"/>
              </a:rPr>
              <a:t>een</a:t>
            </a:r>
            <a:r>
              <a:rPr lang="en-US" sz="2800" spc="120" dirty="0">
                <a:latin typeface="Century Gothic" panose="020B0502020202020204" pitchFamily="34" charset="0"/>
              </a:rPr>
              <a:t> </a:t>
            </a:r>
            <a:r>
              <a:rPr lang="en-US" sz="2800" spc="120" dirty="0" err="1">
                <a:latin typeface="Century Gothic" panose="020B0502020202020204" pitchFamily="34" charset="0"/>
              </a:rPr>
              <a:t>andere</a:t>
            </a:r>
            <a:r>
              <a:rPr lang="en-US" sz="2800" spc="120" dirty="0">
                <a:latin typeface="Century Gothic" panose="020B0502020202020204" pitchFamily="34" charset="0"/>
              </a:rPr>
              <a:t> </a:t>
            </a:r>
            <a:r>
              <a:rPr lang="en-US" sz="2800" spc="120" dirty="0" err="1">
                <a:latin typeface="Century Gothic" panose="020B0502020202020204" pitchFamily="34" charset="0"/>
              </a:rPr>
              <a:t>taal</a:t>
            </a:r>
            <a:r>
              <a:rPr lang="en-US" sz="2800" spc="120" dirty="0">
                <a:latin typeface="Century Gothic" panose="020B0502020202020204" pitchFamily="34" charset="0"/>
              </a:rPr>
              <a:t> </a:t>
            </a:r>
            <a:r>
              <a:rPr lang="en-US" sz="2800" spc="120" dirty="0" err="1">
                <a:latin typeface="Century Gothic" panose="020B0502020202020204" pitchFamily="34" charset="0"/>
              </a:rPr>
              <a:t>spreekt</a:t>
            </a:r>
            <a:r>
              <a:rPr lang="en-US" sz="2800" spc="120" dirty="0">
                <a:latin typeface="Century Gothic" panose="020B0502020202020204" pitchFamily="34" charset="0"/>
              </a:rPr>
              <a:t> </a:t>
            </a:r>
            <a:r>
              <a:rPr lang="en-US" sz="2800" spc="120" dirty="0" err="1">
                <a:latin typeface="Century Gothic" panose="020B0502020202020204" pitchFamily="34" charset="0"/>
              </a:rPr>
              <a:t>heb</a:t>
            </a:r>
            <a:r>
              <a:rPr lang="en-US" sz="2800" spc="120" dirty="0">
                <a:latin typeface="Century Gothic" panose="020B0502020202020204" pitchFamily="34" charset="0"/>
              </a:rPr>
              <a:t> je </a:t>
            </a:r>
            <a:r>
              <a:rPr lang="en-US" sz="2800" spc="120" dirty="0" err="1">
                <a:latin typeface="Century Gothic" panose="020B0502020202020204" pitchFamily="34" charset="0"/>
              </a:rPr>
              <a:t>sneller</a:t>
            </a:r>
            <a:r>
              <a:rPr lang="en-US" sz="2800" spc="120" dirty="0">
                <a:latin typeface="Century Gothic" panose="020B0502020202020204" pitchFamily="34" charset="0"/>
              </a:rPr>
              <a:t> TOS</a:t>
            </a:r>
            <a:endParaRPr lang="nl-NL" sz="2800" spc="120" dirty="0">
              <a:latin typeface="Century Gothic" panose="020B0502020202020204" pitchFamily="34" charset="0"/>
            </a:endParaRPr>
          </a:p>
        </p:txBody>
      </p:sp>
      <p:sp>
        <p:nvSpPr>
          <p:cNvPr id="6" name="Tekstvak 5"/>
          <p:cNvSpPr txBox="1"/>
          <p:nvPr/>
        </p:nvSpPr>
        <p:spPr>
          <a:xfrm>
            <a:off x="4286169" y="0"/>
            <a:ext cx="3759362" cy="1015663"/>
          </a:xfrm>
          <a:prstGeom prst="rect">
            <a:avLst/>
          </a:prstGeom>
          <a:noFill/>
        </p:spPr>
        <p:txBody>
          <a:bodyPr wrap="none" rtlCol="0">
            <a:spAutoFit/>
          </a:bodyPr>
          <a:lstStyle/>
          <a:p>
            <a:r>
              <a:rPr lang="en-US" sz="6000" b="1" spc="100" dirty="0">
                <a:solidFill>
                  <a:schemeClr val="bg1"/>
                </a:solidFill>
                <a:latin typeface="Century Gothic" panose="020B0502020202020204" pitchFamily="34" charset="0"/>
              </a:rPr>
              <a:t>Ja of nee</a:t>
            </a:r>
            <a:endParaRPr lang="nl-NL" sz="6000" b="1" spc="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19685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1000"/>
                                        <p:tgtEl>
                                          <p:spTgt spid="5">
                                            <p:txEl>
                                              <p:pRg st="3" end="3"/>
                                            </p:txEl>
                                          </p:spTgt>
                                        </p:tgtEl>
                                      </p:cBhvr>
                                    </p:animEffect>
                                    <p:anim calcmode="lin" valueType="num">
                                      <p:cBhvr>
                                        <p:cTn id="1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1000"/>
                                        <p:tgtEl>
                                          <p:spTgt spid="5">
                                            <p:txEl>
                                              <p:pRg st="6" end="6"/>
                                            </p:txEl>
                                          </p:spTgt>
                                        </p:tgtEl>
                                      </p:cBhvr>
                                    </p:animEffect>
                                    <p:anim calcmode="lin" valueType="num">
                                      <p:cBhvr>
                                        <p:cTn id="2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9" end="9"/>
                                            </p:txEl>
                                          </p:spTgt>
                                        </p:tgtEl>
                                        <p:attrNameLst>
                                          <p:attrName>style.visibility</p:attrName>
                                        </p:attrNameLst>
                                      </p:cBhvr>
                                      <p:to>
                                        <p:strVal val="visible"/>
                                      </p:to>
                                    </p:set>
                                    <p:animEffect transition="in" filter="fade">
                                      <p:cBhvr>
                                        <p:cTn id="28" dur="1000"/>
                                        <p:tgtEl>
                                          <p:spTgt spid="5">
                                            <p:txEl>
                                              <p:pRg st="9" end="9"/>
                                            </p:txEl>
                                          </p:spTgt>
                                        </p:tgtEl>
                                      </p:cBhvr>
                                    </p:animEffect>
                                    <p:anim calcmode="lin" valueType="num">
                                      <p:cBhvr>
                                        <p:cTn id="29"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a:srcRect t="10873"/>
          <a:stretch/>
        </p:blipFill>
        <p:spPr>
          <a:xfrm rot="10800000">
            <a:off x="0" y="0"/>
            <a:ext cx="12331700" cy="6870700"/>
          </a:xfrm>
          <a:prstGeom prst="rect">
            <a:avLst/>
          </a:prstGeom>
        </p:spPr>
      </p:pic>
      <p:sp>
        <p:nvSpPr>
          <p:cNvPr id="5" name="Tekstvak 4"/>
          <p:cNvSpPr txBox="1"/>
          <p:nvPr/>
        </p:nvSpPr>
        <p:spPr>
          <a:xfrm>
            <a:off x="1511339" y="1358564"/>
            <a:ext cx="9512219" cy="5827364"/>
          </a:xfrm>
          <a:prstGeom prst="rect">
            <a:avLst/>
          </a:prstGeom>
          <a:noFill/>
        </p:spPr>
        <p:txBody>
          <a:bodyPr wrap="none" rtlCol="0">
            <a:spAutoFit/>
          </a:bodyPr>
          <a:lstStyle/>
          <a:p>
            <a:pPr algn="ctr">
              <a:lnSpc>
                <a:spcPct val="150000"/>
              </a:lnSpc>
            </a:pPr>
            <a:r>
              <a:rPr lang="en-US" sz="2800" spc="120" dirty="0">
                <a:latin typeface="Century Gothic" panose="020B0502020202020204" pitchFamily="34" charset="0"/>
              </a:rPr>
              <a:t>Leer je </a:t>
            </a:r>
            <a:r>
              <a:rPr lang="en-US" sz="2800" spc="120" dirty="0" err="1">
                <a:latin typeface="Century Gothic" panose="020B0502020202020204" pitchFamily="34" charset="0"/>
              </a:rPr>
              <a:t>meestal</a:t>
            </a:r>
            <a:r>
              <a:rPr lang="en-US" sz="2800" spc="120" dirty="0">
                <a:latin typeface="Century Gothic" panose="020B0502020202020204" pitchFamily="34" charset="0"/>
              </a:rPr>
              <a:t> later </a:t>
            </a:r>
            <a:r>
              <a:rPr lang="en-US" sz="2800" spc="120" dirty="0" err="1">
                <a:latin typeface="Century Gothic" panose="020B0502020202020204" pitchFamily="34" charset="0"/>
              </a:rPr>
              <a:t>praten</a:t>
            </a:r>
            <a:r>
              <a:rPr lang="en-US" sz="2800" spc="120" dirty="0">
                <a:latin typeface="Century Gothic" panose="020B0502020202020204" pitchFamily="34" charset="0"/>
              </a:rPr>
              <a:t> dan </a:t>
            </a:r>
            <a:r>
              <a:rPr lang="en-US" sz="2800" spc="120" dirty="0" err="1">
                <a:latin typeface="Century Gothic" panose="020B0502020202020204" pitchFamily="34" charset="0"/>
              </a:rPr>
              <a:t>andere</a:t>
            </a:r>
            <a:r>
              <a:rPr lang="en-US" sz="2800" spc="120" dirty="0">
                <a:latin typeface="Century Gothic" panose="020B0502020202020204" pitchFamily="34" charset="0"/>
              </a:rPr>
              <a:t> </a:t>
            </a:r>
            <a:r>
              <a:rPr lang="en-US" sz="2800" spc="120" dirty="0" err="1">
                <a:latin typeface="Century Gothic" panose="020B0502020202020204" pitchFamily="34" charset="0"/>
              </a:rPr>
              <a:t>kinderen</a:t>
            </a:r>
            <a:endParaRPr lang="en-US" sz="2800" spc="120" dirty="0">
              <a:latin typeface="Century Gothic" panose="020B0502020202020204" pitchFamily="34" charset="0"/>
            </a:endParaRPr>
          </a:p>
          <a:p>
            <a:pPr algn="ctr">
              <a:lnSpc>
                <a:spcPct val="150000"/>
              </a:lnSpc>
            </a:pPr>
            <a:endParaRPr lang="en-US" sz="2800" spc="120" dirty="0">
              <a:latin typeface="Century Gothic" panose="020B0502020202020204" pitchFamily="34" charset="0"/>
            </a:endParaRPr>
          </a:p>
          <a:p>
            <a:pPr algn="ctr">
              <a:lnSpc>
                <a:spcPct val="150000"/>
              </a:lnSpc>
            </a:pPr>
            <a:r>
              <a:rPr lang="en-US" sz="2800" spc="120" dirty="0">
                <a:latin typeface="Century Gothic" panose="020B0502020202020204" pitchFamily="34" charset="0"/>
              </a:rPr>
              <a:t>Is het </a:t>
            </a:r>
            <a:r>
              <a:rPr lang="en-US" sz="2800" spc="120" dirty="0" err="1">
                <a:latin typeface="Century Gothic" panose="020B0502020202020204" pitchFamily="34" charset="0"/>
              </a:rPr>
              <a:t>belangrijk</a:t>
            </a:r>
            <a:r>
              <a:rPr lang="en-US" sz="2800" spc="120" dirty="0">
                <a:latin typeface="Century Gothic" panose="020B0502020202020204" pitchFamily="34" charset="0"/>
              </a:rPr>
              <a:t> om </a:t>
            </a:r>
            <a:r>
              <a:rPr lang="en-US" sz="2800" spc="120" dirty="0" err="1">
                <a:latin typeface="Century Gothic" panose="020B0502020202020204" pitchFamily="34" charset="0"/>
              </a:rPr>
              <a:t>voor</a:t>
            </a:r>
            <a:r>
              <a:rPr lang="en-US" sz="2800" spc="120" dirty="0">
                <a:latin typeface="Century Gothic" panose="020B0502020202020204" pitchFamily="34" charset="0"/>
              </a:rPr>
              <a:t> </a:t>
            </a:r>
            <a:r>
              <a:rPr lang="en-US" sz="2800" spc="120" dirty="0" err="1">
                <a:latin typeface="Century Gothic" panose="020B0502020202020204" pitchFamily="34" charset="0"/>
              </a:rPr>
              <a:t>jezelf</a:t>
            </a:r>
            <a:r>
              <a:rPr lang="en-US" sz="2800" spc="120" dirty="0">
                <a:latin typeface="Century Gothic" panose="020B0502020202020204" pitchFamily="34" charset="0"/>
              </a:rPr>
              <a:t> op </a:t>
            </a:r>
            <a:r>
              <a:rPr lang="en-US" sz="2800" spc="120" dirty="0" err="1">
                <a:latin typeface="Century Gothic" panose="020B0502020202020204" pitchFamily="34" charset="0"/>
              </a:rPr>
              <a:t>te</a:t>
            </a:r>
            <a:r>
              <a:rPr lang="en-US" sz="2800" spc="120" dirty="0">
                <a:latin typeface="Century Gothic" panose="020B0502020202020204" pitchFamily="34" charset="0"/>
              </a:rPr>
              <a:t> </a:t>
            </a:r>
            <a:r>
              <a:rPr lang="en-US" sz="2800" spc="120" dirty="0" err="1">
                <a:latin typeface="Century Gothic" panose="020B0502020202020204" pitchFamily="34" charset="0"/>
              </a:rPr>
              <a:t>komen</a:t>
            </a:r>
            <a:r>
              <a:rPr lang="en-US" sz="2800" spc="120" dirty="0">
                <a:latin typeface="Century Gothic" panose="020B0502020202020204" pitchFamily="34" charset="0"/>
              </a:rPr>
              <a:t>.</a:t>
            </a:r>
          </a:p>
          <a:p>
            <a:pPr algn="ctr">
              <a:lnSpc>
                <a:spcPct val="150000"/>
              </a:lnSpc>
            </a:pPr>
            <a:endParaRPr lang="en-US" sz="2800" spc="120" dirty="0">
              <a:latin typeface="Century Gothic" panose="020B0502020202020204" pitchFamily="34" charset="0"/>
            </a:endParaRPr>
          </a:p>
          <a:p>
            <a:pPr algn="ctr">
              <a:lnSpc>
                <a:spcPct val="150000"/>
              </a:lnSpc>
            </a:pPr>
            <a:r>
              <a:rPr lang="en-US" sz="2800" spc="120" dirty="0">
                <a:latin typeface="Century Gothic" panose="020B0502020202020204" pitchFamily="34" charset="0"/>
              </a:rPr>
              <a:t>Heb je </a:t>
            </a:r>
            <a:r>
              <a:rPr lang="en-US" sz="2800" spc="120" dirty="0" err="1">
                <a:latin typeface="Century Gothic" panose="020B0502020202020204" pitchFamily="34" charset="0"/>
              </a:rPr>
              <a:t>sneller</a:t>
            </a:r>
            <a:r>
              <a:rPr lang="en-US" sz="2800" spc="120" dirty="0">
                <a:latin typeface="Century Gothic" panose="020B0502020202020204" pitchFamily="34" charset="0"/>
              </a:rPr>
              <a:t> </a:t>
            </a:r>
            <a:r>
              <a:rPr lang="en-US" sz="2800" spc="120" dirty="0" err="1">
                <a:latin typeface="Century Gothic" panose="020B0502020202020204" pitchFamily="34" charset="0"/>
              </a:rPr>
              <a:t>een</a:t>
            </a:r>
            <a:r>
              <a:rPr lang="en-US" sz="2800" spc="120" dirty="0">
                <a:latin typeface="Century Gothic" panose="020B0502020202020204" pitchFamily="34" charset="0"/>
              </a:rPr>
              <a:t> vol </a:t>
            </a:r>
            <a:r>
              <a:rPr lang="en-US" sz="2800" spc="120" dirty="0" err="1">
                <a:latin typeface="Century Gothic" panose="020B0502020202020204" pitchFamily="34" charset="0"/>
              </a:rPr>
              <a:t>hoofd</a:t>
            </a:r>
            <a:endParaRPr lang="en-US" sz="2800" spc="120" dirty="0">
              <a:latin typeface="Century Gothic" panose="020B0502020202020204" pitchFamily="34" charset="0"/>
            </a:endParaRPr>
          </a:p>
          <a:p>
            <a:pPr algn="ctr">
              <a:lnSpc>
                <a:spcPct val="150000"/>
              </a:lnSpc>
            </a:pPr>
            <a:endParaRPr lang="en-US" sz="2800" spc="120" dirty="0">
              <a:latin typeface="Century Gothic" panose="020B0502020202020204" pitchFamily="34" charset="0"/>
            </a:endParaRPr>
          </a:p>
          <a:p>
            <a:pPr algn="ctr">
              <a:lnSpc>
                <a:spcPct val="150000"/>
              </a:lnSpc>
            </a:pPr>
            <a:r>
              <a:rPr lang="en-US" sz="2800" spc="120" dirty="0">
                <a:latin typeface="Century Gothic" panose="020B0502020202020204" pitchFamily="34" charset="0"/>
              </a:rPr>
              <a:t>Hoor je </a:t>
            </a:r>
            <a:r>
              <a:rPr lang="en-US" sz="2800" spc="120" dirty="0" err="1">
                <a:latin typeface="Century Gothic" panose="020B0502020202020204" pitchFamily="34" charset="0"/>
              </a:rPr>
              <a:t>meestal</a:t>
            </a:r>
            <a:r>
              <a:rPr lang="en-US" sz="2800" spc="120" dirty="0">
                <a:latin typeface="Century Gothic" panose="020B0502020202020204" pitchFamily="34" charset="0"/>
              </a:rPr>
              <a:t> </a:t>
            </a:r>
            <a:r>
              <a:rPr lang="en-US" sz="2800" spc="120" dirty="0" err="1">
                <a:latin typeface="Century Gothic" panose="020B0502020202020204" pitchFamily="34" charset="0"/>
              </a:rPr>
              <a:t>slecht</a:t>
            </a:r>
            <a:endParaRPr lang="en-US" sz="2800" spc="120" dirty="0">
              <a:latin typeface="Century Gothic" panose="020B0502020202020204" pitchFamily="34" charset="0"/>
            </a:endParaRPr>
          </a:p>
          <a:p>
            <a:pPr algn="ctr">
              <a:lnSpc>
                <a:spcPct val="150000"/>
              </a:lnSpc>
            </a:pPr>
            <a:endParaRPr lang="en-US" sz="2800" spc="120" dirty="0">
              <a:latin typeface="Century Gothic" panose="020B0502020202020204" pitchFamily="34" charset="0"/>
            </a:endParaRPr>
          </a:p>
          <a:p>
            <a:pPr algn="ctr">
              <a:lnSpc>
                <a:spcPct val="150000"/>
              </a:lnSpc>
            </a:pPr>
            <a:endParaRPr lang="en-US" sz="2800" spc="120" dirty="0">
              <a:latin typeface="Century Gothic" panose="020B0502020202020204" pitchFamily="34" charset="0"/>
            </a:endParaRPr>
          </a:p>
        </p:txBody>
      </p:sp>
      <p:sp>
        <p:nvSpPr>
          <p:cNvPr id="6" name="Tekstvak 5"/>
          <p:cNvSpPr txBox="1"/>
          <p:nvPr/>
        </p:nvSpPr>
        <p:spPr>
          <a:xfrm>
            <a:off x="3149600" y="38230"/>
            <a:ext cx="6651180" cy="1015663"/>
          </a:xfrm>
          <a:prstGeom prst="rect">
            <a:avLst/>
          </a:prstGeom>
          <a:noFill/>
        </p:spPr>
        <p:txBody>
          <a:bodyPr wrap="none" rtlCol="0">
            <a:spAutoFit/>
          </a:bodyPr>
          <a:lstStyle/>
          <a:p>
            <a:r>
              <a:rPr lang="en-US" sz="6000" b="1" spc="100" dirty="0" err="1">
                <a:solidFill>
                  <a:schemeClr val="bg1"/>
                </a:solidFill>
                <a:latin typeface="Century Gothic" panose="020B0502020202020204" pitchFamily="34" charset="0"/>
              </a:rPr>
              <a:t>Als</a:t>
            </a:r>
            <a:r>
              <a:rPr lang="en-US" sz="6000" b="1" spc="100" dirty="0">
                <a:solidFill>
                  <a:schemeClr val="bg1"/>
                </a:solidFill>
                <a:latin typeface="Century Gothic" panose="020B0502020202020204" pitchFamily="34" charset="0"/>
              </a:rPr>
              <a:t> je TOS </a:t>
            </a:r>
            <a:r>
              <a:rPr lang="en-US" sz="6000" b="1" spc="100" dirty="0" err="1">
                <a:solidFill>
                  <a:schemeClr val="bg1"/>
                </a:solidFill>
                <a:latin typeface="Century Gothic" panose="020B0502020202020204" pitchFamily="34" charset="0"/>
              </a:rPr>
              <a:t>hebt</a:t>
            </a:r>
            <a:r>
              <a:rPr lang="en-US" sz="6000" b="1" spc="100" dirty="0">
                <a:solidFill>
                  <a:schemeClr val="bg1"/>
                </a:solidFill>
                <a:latin typeface="Century Gothic" panose="020B0502020202020204" pitchFamily="34" charset="0"/>
              </a:rPr>
              <a:t>…</a:t>
            </a:r>
            <a:endParaRPr lang="nl-NL" sz="6000" b="1" spc="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6398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1000"/>
                                        <p:tgtEl>
                                          <p:spTgt spid="5">
                                            <p:txEl>
                                              <p:pRg st="6" end="6"/>
                                            </p:txEl>
                                          </p:spTgt>
                                        </p:tgtEl>
                                      </p:cBhvr>
                                    </p:animEffect>
                                    <p:anim calcmode="lin" valueType="num">
                                      <p:cBhvr>
                                        <p:cTn id="2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BD34E20-6A0D-86E3-859B-97923AE497B1}"/>
              </a:ext>
            </a:extLst>
          </p:cNvPr>
          <p:cNvSpPr txBox="1"/>
          <p:nvPr/>
        </p:nvSpPr>
        <p:spPr>
          <a:xfrm>
            <a:off x="565078" y="513708"/>
            <a:ext cx="30059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BaseNine"/>
                <a:ea typeface="+mn-ea"/>
                <a:cs typeface="+mn-cs"/>
              </a:rPr>
              <a:t>Vorige keer</a:t>
            </a:r>
          </a:p>
        </p:txBody>
      </p:sp>
      <p:pic>
        <p:nvPicPr>
          <p:cNvPr id="3" name="Afbeelding 2" descr="Wit op blauwe abstracte winterse achtergrond">
            <a:extLst>
              <a:ext uri="{FF2B5EF4-FFF2-40B4-BE49-F238E27FC236}">
                <a16:creationId xmlns:a16="http://schemas.microsoft.com/office/drawing/2014/main" id="{5DB30423-A798-1133-1F66-A7F92BF96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3063" y="1917519"/>
            <a:ext cx="4677138" cy="35074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kstvak 3">
            <a:extLst>
              <a:ext uri="{FF2B5EF4-FFF2-40B4-BE49-F238E27FC236}">
                <a16:creationId xmlns:a16="http://schemas.microsoft.com/office/drawing/2014/main" id="{6C8E91AA-BF50-A95C-FB17-0E06B753D7FD}"/>
              </a:ext>
            </a:extLst>
          </p:cNvPr>
          <p:cNvSpPr txBox="1"/>
          <p:nvPr/>
        </p:nvSpPr>
        <p:spPr>
          <a:xfrm>
            <a:off x="409433" y="2470245"/>
            <a:ext cx="4660250" cy="523220"/>
          </a:xfrm>
          <a:prstGeom prst="rect">
            <a:avLst/>
          </a:prstGeom>
          <a:noFill/>
        </p:spPr>
        <p:txBody>
          <a:bodyPr wrap="none" rtlCol="0">
            <a:spAutoFit/>
          </a:bodyPr>
          <a:lstStyle/>
          <a:p>
            <a:r>
              <a:rPr lang="nl-NL" sz="2800" dirty="0"/>
              <a:t>Begrijpen van een verhaal</a:t>
            </a:r>
          </a:p>
        </p:txBody>
      </p:sp>
    </p:spTree>
    <p:extLst>
      <p:ext uri="{BB962C8B-B14F-4D97-AF65-F5344CB8AC3E}">
        <p14:creationId xmlns:p14="http://schemas.microsoft.com/office/powerpoint/2010/main" val="2996725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6F654-BC07-F7B5-CFD2-2690C74343C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A62C7C9-A8B6-9F7A-E953-7A47ED3455F7}"/>
              </a:ext>
            </a:extLst>
          </p:cNvPr>
          <p:cNvSpPr>
            <a:spLocks noGrp="1"/>
          </p:cNvSpPr>
          <p:nvPr>
            <p:ph type="title"/>
          </p:nvPr>
        </p:nvSpPr>
        <p:spPr/>
        <p:txBody>
          <a:bodyPr/>
          <a:lstStyle/>
          <a:p>
            <a:r>
              <a:rPr lang="nl-NL" b="1" i="0" dirty="0"/>
              <a:t>Hoe is het gegaan?</a:t>
            </a:r>
          </a:p>
        </p:txBody>
      </p:sp>
      <p:sp>
        <p:nvSpPr>
          <p:cNvPr id="3" name="Tijdelijke aanduiding voor inhoud 2">
            <a:extLst>
              <a:ext uri="{FF2B5EF4-FFF2-40B4-BE49-F238E27FC236}">
                <a16:creationId xmlns:a16="http://schemas.microsoft.com/office/drawing/2014/main" id="{A6B29576-E4D5-6892-695F-FFA8AE6C92AE}"/>
              </a:ext>
            </a:extLst>
          </p:cNvPr>
          <p:cNvSpPr>
            <a:spLocks noGrp="1"/>
          </p:cNvSpPr>
          <p:nvPr>
            <p:ph idx="1"/>
          </p:nvPr>
        </p:nvSpPr>
        <p:spPr>
          <a:xfrm>
            <a:off x="838200" y="2147865"/>
            <a:ext cx="10515600" cy="4160520"/>
          </a:xfrm>
        </p:spPr>
        <p:txBody>
          <a:bodyPr/>
          <a:lstStyle/>
          <a:p>
            <a:r>
              <a:rPr lang="nl-NL" dirty="0"/>
              <a:t>Waarover ging deze les?</a:t>
            </a:r>
          </a:p>
          <a:p>
            <a:endParaRPr lang="nl-NL" dirty="0"/>
          </a:p>
          <a:p>
            <a:r>
              <a:rPr lang="nl-NL" dirty="0"/>
              <a:t>Kun je in je eigen woorden vertellen waarom het lastig is om veel informatie te krijgen?</a:t>
            </a:r>
          </a:p>
          <a:p>
            <a:endParaRPr lang="nl-NL" dirty="0"/>
          </a:p>
          <a:p>
            <a:r>
              <a:rPr lang="nl-NL" dirty="0"/>
              <a:t>Geef 3 tips die jou kunnen helpen bij het begrijpen van informatie.</a:t>
            </a:r>
          </a:p>
        </p:txBody>
      </p:sp>
      <p:pic>
        <p:nvPicPr>
          <p:cNvPr id="4" name="Afbeelding 3">
            <a:extLst>
              <a:ext uri="{FF2B5EF4-FFF2-40B4-BE49-F238E27FC236}">
                <a16:creationId xmlns:a16="http://schemas.microsoft.com/office/drawing/2014/main" id="{8AF39031-4117-2CA7-6AF6-ED29CECB1F25}"/>
              </a:ext>
            </a:extLst>
          </p:cNvPr>
          <p:cNvPicPr>
            <a:picLocks noChangeAspect="1"/>
          </p:cNvPicPr>
          <p:nvPr/>
        </p:nvPicPr>
        <p:blipFill>
          <a:blip r:embed="rId3"/>
          <a:stretch>
            <a:fillRect/>
          </a:stretch>
        </p:blipFill>
        <p:spPr>
          <a:xfrm>
            <a:off x="9433560" y="0"/>
            <a:ext cx="2365383" cy="3083526"/>
          </a:xfrm>
          <a:prstGeom prst="rect">
            <a:avLst/>
          </a:prstGeom>
        </p:spPr>
      </p:pic>
    </p:spTree>
    <p:extLst>
      <p:ext uri="{BB962C8B-B14F-4D97-AF65-F5344CB8AC3E}">
        <p14:creationId xmlns:p14="http://schemas.microsoft.com/office/powerpoint/2010/main" val="276937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4C9FEBF-CD11-8ECF-9F75-68434B5D9FE6}"/>
              </a:ext>
            </a:extLst>
          </p:cNvPr>
          <p:cNvPicPr>
            <a:picLocks noChangeAspect="1"/>
          </p:cNvPicPr>
          <p:nvPr/>
        </p:nvPicPr>
        <p:blipFill>
          <a:blip r:embed="rId3"/>
          <a:stretch>
            <a:fillRect/>
          </a:stretch>
        </p:blipFill>
        <p:spPr>
          <a:xfrm>
            <a:off x="8803912" y="365125"/>
            <a:ext cx="3388088" cy="1972101"/>
          </a:xfrm>
          <a:prstGeom prst="rect">
            <a:avLst/>
          </a:prstGeom>
        </p:spPr>
      </p:pic>
      <p:sp>
        <p:nvSpPr>
          <p:cNvPr id="2" name="Titel 1">
            <a:extLst>
              <a:ext uri="{FF2B5EF4-FFF2-40B4-BE49-F238E27FC236}">
                <a16:creationId xmlns:a16="http://schemas.microsoft.com/office/drawing/2014/main" id="{3FC5D689-306F-9CCA-97DF-04FDA2BA8793}"/>
              </a:ext>
            </a:extLst>
          </p:cNvPr>
          <p:cNvSpPr>
            <a:spLocks noGrp="1"/>
          </p:cNvSpPr>
          <p:nvPr>
            <p:ph type="title"/>
          </p:nvPr>
        </p:nvSpPr>
        <p:spPr>
          <a:xfrm>
            <a:off x="346880" y="457295"/>
            <a:ext cx="10515600" cy="1325563"/>
          </a:xfrm>
        </p:spPr>
        <p:txBody>
          <a:bodyPr/>
          <a:lstStyle/>
          <a:p>
            <a:r>
              <a:rPr lang="nl-NL" b="1" i="0" dirty="0"/>
              <a:t>Aan het einde van deze les…</a:t>
            </a:r>
          </a:p>
        </p:txBody>
      </p:sp>
      <p:sp>
        <p:nvSpPr>
          <p:cNvPr id="3" name="Tijdelijke aanduiding voor inhoud 2">
            <a:extLst>
              <a:ext uri="{FF2B5EF4-FFF2-40B4-BE49-F238E27FC236}">
                <a16:creationId xmlns:a16="http://schemas.microsoft.com/office/drawing/2014/main" id="{42385837-A469-C55D-84D0-CF962E86AE29}"/>
              </a:ext>
            </a:extLst>
          </p:cNvPr>
          <p:cNvSpPr>
            <a:spLocks noGrp="1"/>
          </p:cNvSpPr>
          <p:nvPr>
            <p:ph idx="1"/>
          </p:nvPr>
        </p:nvSpPr>
        <p:spPr>
          <a:xfrm>
            <a:off x="838200" y="2216396"/>
            <a:ext cx="10515600" cy="4160520"/>
          </a:xfrm>
        </p:spPr>
        <p:txBody>
          <a:bodyPr/>
          <a:lstStyle/>
          <a:p>
            <a:endParaRPr lang="nl-NL" dirty="0"/>
          </a:p>
          <a:p>
            <a:r>
              <a:rPr lang="nl-NL" dirty="0"/>
              <a:t>Kun je in je eigen woorden vertellen waarom je sneller last hebt van een vol hoofd.</a:t>
            </a:r>
          </a:p>
          <a:p>
            <a:endParaRPr lang="nl-NL" dirty="0"/>
          </a:p>
          <a:p>
            <a:endParaRPr lang="nl-NL" dirty="0"/>
          </a:p>
          <a:p>
            <a:r>
              <a:rPr lang="nl-NL" dirty="0"/>
              <a:t>Kun je tips geven die je helpen om taal beter te kunnen volgen.</a:t>
            </a:r>
          </a:p>
        </p:txBody>
      </p:sp>
    </p:spTree>
    <p:extLst>
      <p:ext uri="{BB962C8B-B14F-4D97-AF65-F5344CB8AC3E}">
        <p14:creationId xmlns:p14="http://schemas.microsoft.com/office/powerpoint/2010/main" val="381622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C5052EC2-A587-7551-BAD8-5D6A5B1F5FE2}"/>
              </a:ext>
            </a:extLst>
          </p:cNvPr>
          <p:cNvGrpSpPr/>
          <p:nvPr/>
        </p:nvGrpSpPr>
        <p:grpSpPr>
          <a:xfrm>
            <a:off x="1600199" y="1408518"/>
            <a:ext cx="9318625" cy="5449482"/>
            <a:chOff x="1600199" y="1408518"/>
            <a:chExt cx="9318625" cy="5449482"/>
          </a:xfrm>
        </p:grpSpPr>
        <p:pic>
          <p:nvPicPr>
            <p:cNvPr id="5" name="Afbeelding 4">
              <a:extLst>
                <a:ext uri="{FF2B5EF4-FFF2-40B4-BE49-F238E27FC236}">
                  <a16:creationId xmlns:a16="http://schemas.microsoft.com/office/drawing/2014/main" id="{04C4BE6A-DF31-63DF-785F-663E79004149}"/>
                </a:ext>
              </a:extLst>
            </p:cNvPr>
            <p:cNvPicPr>
              <a:picLocks noChangeAspect="1"/>
            </p:cNvPicPr>
            <p:nvPr/>
          </p:nvPicPr>
          <p:blipFill>
            <a:blip r:embed="rId3">
              <a:alphaModFix amt="35000"/>
            </a:blip>
            <a:stretch>
              <a:fillRect/>
            </a:stretch>
          </p:blipFill>
          <p:spPr>
            <a:xfrm>
              <a:off x="1600199" y="1433918"/>
              <a:ext cx="9318625" cy="5424082"/>
            </a:xfrm>
            <a:prstGeom prst="rect">
              <a:avLst/>
            </a:prstGeom>
          </p:spPr>
        </p:pic>
        <p:pic>
          <p:nvPicPr>
            <p:cNvPr id="6" name="Afbeelding 5">
              <a:extLst>
                <a:ext uri="{FF2B5EF4-FFF2-40B4-BE49-F238E27FC236}">
                  <a16:creationId xmlns:a16="http://schemas.microsoft.com/office/drawing/2014/main" id="{D83F48A4-47E0-92AD-1E40-5FCA90E54F15}"/>
                </a:ext>
              </a:extLst>
            </p:cNvPr>
            <p:cNvPicPr>
              <a:picLocks noChangeAspect="1"/>
            </p:cNvPicPr>
            <p:nvPr/>
          </p:nvPicPr>
          <p:blipFill rotWithShape="1">
            <a:blip r:embed="rId3">
              <a:alphaModFix/>
            </a:blip>
            <a:srcRect r="52572"/>
            <a:stretch/>
          </p:blipFill>
          <p:spPr>
            <a:xfrm>
              <a:off x="1625599" y="1408518"/>
              <a:ext cx="4419601" cy="5424082"/>
            </a:xfrm>
            <a:prstGeom prst="rect">
              <a:avLst/>
            </a:prstGeom>
          </p:spPr>
        </p:pic>
      </p:grpSp>
      <p:sp>
        <p:nvSpPr>
          <p:cNvPr id="3" name="Titel 1">
            <a:extLst>
              <a:ext uri="{FF2B5EF4-FFF2-40B4-BE49-F238E27FC236}">
                <a16:creationId xmlns:a16="http://schemas.microsoft.com/office/drawing/2014/main" id="{F4B5D06D-3233-9628-9699-432C9D5207CE}"/>
              </a:ext>
            </a:extLst>
          </p:cNvPr>
          <p:cNvSpPr>
            <a:spLocks noGrp="1"/>
          </p:cNvSpPr>
          <p:nvPr>
            <p:ph type="title"/>
          </p:nvPr>
        </p:nvSpPr>
        <p:spPr>
          <a:xfrm>
            <a:off x="838200" y="365125"/>
            <a:ext cx="10515600" cy="1325563"/>
          </a:xfrm>
        </p:spPr>
        <p:txBody>
          <a:bodyPr/>
          <a:lstStyle/>
          <a:p>
            <a:r>
              <a:rPr lang="en-US" b="1" i="0" spc="120" dirty="0">
                <a:latin typeface="Century Gothic" panose="020B0502020202020204" pitchFamily="34" charset="0"/>
              </a:rPr>
              <a:t>Even </a:t>
            </a:r>
            <a:r>
              <a:rPr lang="en-US" b="1" i="0" spc="120" dirty="0" err="1">
                <a:latin typeface="Century Gothic" panose="020B0502020202020204" pitchFamily="34" charset="0"/>
              </a:rPr>
              <a:t>snel</a:t>
            </a:r>
            <a:r>
              <a:rPr lang="en-US" b="1" i="0" spc="120" dirty="0">
                <a:latin typeface="Century Gothic" panose="020B0502020202020204" pitchFamily="34" charset="0"/>
              </a:rPr>
              <a:t> TOS…</a:t>
            </a:r>
            <a:endParaRPr lang="nl-NL" b="1" i="0" spc="120" dirty="0">
              <a:latin typeface="Century Gothic" panose="020B0502020202020204" pitchFamily="34" charset="0"/>
            </a:endParaRPr>
          </a:p>
        </p:txBody>
      </p:sp>
    </p:spTree>
    <p:extLst>
      <p:ext uri="{BB962C8B-B14F-4D97-AF65-F5344CB8AC3E}">
        <p14:creationId xmlns:p14="http://schemas.microsoft.com/office/powerpoint/2010/main" val="3205623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C3153E56-6A36-0C75-C767-EA4B3BEA5CC1}"/>
              </a:ext>
            </a:extLst>
          </p:cNvPr>
          <p:cNvGrpSpPr/>
          <p:nvPr/>
        </p:nvGrpSpPr>
        <p:grpSpPr>
          <a:xfrm>
            <a:off x="1600199" y="1433918"/>
            <a:ext cx="9318625" cy="5424082"/>
            <a:chOff x="1600199" y="1433918"/>
            <a:chExt cx="9318625" cy="5424082"/>
          </a:xfrm>
        </p:grpSpPr>
        <p:pic>
          <p:nvPicPr>
            <p:cNvPr id="5" name="Afbeelding 4">
              <a:extLst>
                <a:ext uri="{FF2B5EF4-FFF2-40B4-BE49-F238E27FC236}">
                  <a16:creationId xmlns:a16="http://schemas.microsoft.com/office/drawing/2014/main" id="{04C4BE6A-DF31-63DF-785F-663E79004149}"/>
                </a:ext>
              </a:extLst>
            </p:cNvPr>
            <p:cNvPicPr>
              <a:picLocks noChangeAspect="1"/>
            </p:cNvPicPr>
            <p:nvPr/>
          </p:nvPicPr>
          <p:blipFill>
            <a:blip r:embed="rId3">
              <a:alphaModFix amt="35000"/>
            </a:blip>
            <a:stretch>
              <a:fillRect/>
            </a:stretch>
          </p:blipFill>
          <p:spPr>
            <a:xfrm>
              <a:off x="1600199" y="1433918"/>
              <a:ext cx="9318625" cy="5424082"/>
            </a:xfrm>
            <a:prstGeom prst="rect">
              <a:avLst/>
            </a:prstGeom>
          </p:spPr>
        </p:pic>
        <p:pic>
          <p:nvPicPr>
            <p:cNvPr id="4" name="Afbeelding 3">
              <a:extLst>
                <a:ext uri="{FF2B5EF4-FFF2-40B4-BE49-F238E27FC236}">
                  <a16:creationId xmlns:a16="http://schemas.microsoft.com/office/drawing/2014/main" id="{4B4DA966-B0D6-C75F-BFFA-5BF0710608B1}"/>
                </a:ext>
              </a:extLst>
            </p:cNvPr>
            <p:cNvPicPr>
              <a:picLocks noChangeAspect="1"/>
            </p:cNvPicPr>
            <p:nvPr/>
          </p:nvPicPr>
          <p:blipFill rotWithShape="1">
            <a:blip r:embed="rId3"/>
            <a:srcRect l="53288"/>
            <a:stretch/>
          </p:blipFill>
          <p:spPr>
            <a:xfrm>
              <a:off x="6565900" y="1433918"/>
              <a:ext cx="4352924" cy="5424082"/>
            </a:xfrm>
            <a:prstGeom prst="rect">
              <a:avLst/>
            </a:prstGeom>
          </p:spPr>
        </p:pic>
      </p:grpSp>
      <p:sp>
        <p:nvSpPr>
          <p:cNvPr id="3" name="Titel 1">
            <a:extLst>
              <a:ext uri="{FF2B5EF4-FFF2-40B4-BE49-F238E27FC236}">
                <a16:creationId xmlns:a16="http://schemas.microsoft.com/office/drawing/2014/main" id="{DF1DEE30-C9FF-7192-7374-766178B00EEA}"/>
              </a:ext>
            </a:extLst>
          </p:cNvPr>
          <p:cNvSpPr>
            <a:spLocks noGrp="1"/>
          </p:cNvSpPr>
          <p:nvPr>
            <p:ph type="title"/>
          </p:nvPr>
        </p:nvSpPr>
        <p:spPr>
          <a:xfrm>
            <a:off x="838200" y="365125"/>
            <a:ext cx="10515600" cy="1325563"/>
          </a:xfrm>
        </p:spPr>
        <p:txBody>
          <a:bodyPr/>
          <a:lstStyle/>
          <a:p>
            <a:r>
              <a:rPr lang="en-US" b="1" i="0" spc="120" dirty="0">
                <a:latin typeface="Century Gothic" panose="020B0502020202020204" pitchFamily="34" charset="0"/>
              </a:rPr>
              <a:t>Even </a:t>
            </a:r>
            <a:r>
              <a:rPr lang="en-US" b="1" i="0" spc="120" dirty="0" err="1">
                <a:latin typeface="Century Gothic" panose="020B0502020202020204" pitchFamily="34" charset="0"/>
              </a:rPr>
              <a:t>snel</a:t>
            </a:r>
            <a:r>
              <a:rPr lang="en-US" b="1" i="0" spc="120" dirty="0">
                <a:latin typeface="Century Gothic" panose="020B0502020202020204" pitchFamily="34" charset="0"/>
              </a:rPr>
              <a:t> TOS…</a:t>
            </a:r>
            <a:endParaRPr lang="nl-NL" b="1" i="0" spc="120" dirty="0">
              <a:latin typeface="Century Gothic" panose="020B0502020202020204" pitchFamily="34" charset="0"/>
            </a:endParaRPr>
          </a:p>
        </p:txBody>
      </p:sp>
    </p:spTree>
    <p:extLst>
      <p:ext uri="{BB962C8B-B14F-4D97-AF65-F5344CB8AC3E}">
        <p14:creationId xmlns:p14="http://schemas.microsoft.com/office/powerpoint/2010/main" val="3918689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5EC6D-5EB5-8AC9-9567-1A908A303022}"/>
              </a:ext>
            </a:extLst>
          </p:cNvPr>
          <p:cNvSpPr>
            <a:spLocks noGrp="1"/>
          </p:cNvSpPr>
          <p:nvPr>
            <p:ph type="title"/>
          </p:nvPr>
        </p:nvSpPr>
        <p:spPr>
          <a:xfrm>
            <a:off x="3039707" y="2855794"/>
            <a:ext cx="6112586" cy="2148840"/>
          </a:xfrm>
        </p:spPr>
        <p:txBody>
          <a:bodyPr>
            <a:noAutofit/>
          </a:bodyPr>
          <a:lstStyle/>
          <a:p>
            <a:pPr>
              <a:lnSpc>
                <a:spcPct val="114000"/>
              </a:lnSpc>
            </a:pPr>
            <a:r>
              <a:rPr lang="nl-NL" sz="3000" i="0" dirty="0"/>
              <a:t>“Je moet me echt geen drie taken geven. Dat kan ik niet aan. Twee taken is misschien zelfs al een beetje veel in één keer.”</a:t>
            </a:r>
          </a:p>
        </p:txBody>
      </p:sp>
    </p:spTree>
    <p:extLst>
      <p:ext uri="{BB962C8B-B14F-4D97-AF65-F5344CB8AC3E}">
        <p14:creationId xmlns:p14="http://schemas.microsoft.com/office/powerpoint/2010/main" val="3646379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6492048" y="747468"/>
            <a:ext cx="5376104" cy="2646878"/>
          </a:xfrm>
          <a:prstGeom prst="rect">
            <a:avLst/>
          </a:prstGeom>
          <a:noFill/>
        </p:spPr>
        <p:txBody>
          <a:bodyPr wrap="square" rtlCol="0">
            <a:spAutoFit/>
          </a:bodyPr>
          <a:lstStyle/>
          <a:p>
            <a:pPr algn="ctr"/>
            <a:endParaRPr lang="en-US" spc="120" dirty="0">
              <a:latin typeface="Century Gothic" panose="020B0502020202020204" pitchFamily="34" charset="0"/>
            </a:endParaRPr>
          </a:p>
          <a:p>
            <a:pPr algn="ctr"/>
            <a:r>
              <a:rPr lang="en-US" sz="4000" b="1" spc="120" dirty="0">
                <a:latin typeface="Century Gothic" panose="020B0502020202020204" pitchFamily="34" charset="0"/>
              </a:rPr>
              <a:t>Lego</a:t>
            </a:r>
          </a:p>
          <a:p>
            <a:pPr algn="ctr"/>
            <a:endParaRPr lang="nl-NL" spc="100" dirty="0">
              <a:latin typeface="Century Gothic" panose="020B0502020202020204" pitchFamily="34" charset="0"/>
            </a:endParaRPr>
          </a:p>
          <a:p>
            <a:pPr algn="ctr"/>
            <a:endParaRPr lang="nl-NL" spc="100" dirty="0">
              <a:latin typeface="Century Gothic" panose="020B0502020202020204" pitchFamily="34" charset="0"/>
            </a:endParaRPr>
          </a:p>
          <a:p>
            <a:pPr algn="ctr"/>
            <a:endParaRPr lang="nl-NL" spc="100" dirty="0">
              <a:latin typeface="Century Gothic" panose="020B0502020202020204" pitchFamily="34" charset="0"/>
            </a:endParaRPr>
          </a:p>
          <a:p>
            <a:pPr algn="ctr"/>
            <a:endParaRPr lang="nl-NL" spc="100" dirty="0">
              <a:latin typeface="Century Gothic" panose="020B0502020202020204" pitchFamily="34" charset="0"/>
            </a:endParaRPr>
          </a:p>
          <a:p>
            <a:pPr algn="ctr"/>
            <a:r>
              <a:rPr lang="nl-NL" spc="100" dirty="0">
                <a:latin typeface="Century Gothic" panose="020B0502020202020204" pitchFamily="34" charset="0"/>
              </a:rPr>
              <a:t>Bouw hetzelfde bouwwerk</a:t>
            </a:r>
          </a:p>
          <a:p>
            <a:pPr algn="ctr"/>
            <a:r>
              <a:rPr lang="nl-NL" spc="100" dirty="0">
                <a:latin typeface="Century Gothic" panose="020B0502020202020204" pitchFamily="34" charset="0"/>
              </a:rPr>
              <a:t>als je klasgenoot</a:t>
            </a:r>
            <a:endParaRPr lang="en-US" sz="4000" b="1" spc="100" dirty="0">
              <a:latin typeface="Century Gothic" panose="020B0502020202020204" pitchFamily="34" charset="0"/>
            </a:endParaRPr>
          </a:p>
        </p:txBody>
      </p:sp>
      <p:pic>
        <p:nvPicPr>
          <p:cNvPr id="4" name="Afbeelding 3">
            <a:extLst>
              <a:ext uri="{FF2B5EF4-FFF2-40B4-BE49-F238E27FC236}">
                <a16:creationId xmlns:a16="http://schemas.microsoft.com/office/drawing/2014/main" id="{27214D7E-C978-4D48-5137-A169A2054E35}"/>
              </a:ext>
            </a:extLst>
          </p:cNvPr>
          <p:cNvPicPr>
            <a:picLocks noChangeAspect="1"/>
          </p:cNvPicPr>
          <p:nvPr/>
        </p:nvPicPr>
        <p:blipFill>
          <a:blip r:embed="rId3"/>
          <a:stretch>
            <a:fillRect/>
          </a:stretch>
        </p:blipFill>
        <p:spPr>
          <a:xfrm flipH="1">
            <a:off x="1419369" y="415414"/>
            <a:ext cx="4676631" cy="6096481"/>
          </a:xfrm>
          <a:prstGeom prst="rect">
            <a:avLst/>
          </a:prstGeom>
        </p:spPr>
      </p:pic>
    </p:spTree>
    <p:extLst>
      <p:ext uri="{BB962C8B-B14F-4D97-AF65-F5344CB8AC3E}">
        <p14:creationId xmlns:p14="http://schemas.microsoft.com/office/powerpoint/2010/main" val="2939424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nl-NL" altLang="nl-NL" b="1" i="0" spc="100" dirty="0">
                <a:latin typeface="Century Gothic" panose="020B0502020202020204" pitchFamily="34" charset="0"/>
              </a:rPr>
              <a:t>Opdracht lego</a:t>
            </a:r>
          </a:p>
        </p:txBody>
      </p:sp>
      <p:sp>
        <p:nvSpPr>
          <p:cNvPr id="2" name="Tekstvak 1"/>
          <p:cNvSpPr txBox="1"/>
          <p:nvPr/>
        </p:nvSpPr>
        <p:spPr>
          <a:xfrm>
            <a:off x="200994" y="2011680"/>
            <a:ext cx="7937549" cy="4536152"/>
          </a:xfrm>
          <a:prstGeom prst="rect">
            <a:avLst/>
          </a:prstGeom>
          <a:solidFill>
            <a:schemeClr val="bg1"/>
          </a:solidFill>
        </p:spPr>
        <p:txBody>
          <a:bodyPr wrap="square" lIns="103163" tIns="51581" rIns="103163" bIns="51581" rtlCol="0">
            <a:spAutoFit/>
          </a:bodyPr>
          <a:lstStyle/>
          <a:p>
            <a:pPr marL="342900" indent="-342900">
              <a:buFont typeface="Arial" panose="020B0604020202020204" pitchFamily="34" charset="0"/>
              <a:buChar char="•"/>
            </a:pPr>
            <a:r>
              <a:rPr lang="nl-NL" sz="2400" spc="100" dirty="0">
                <a:latin typeface="Century Gothic" panose="020B0502020202020204" pitchFamily="34" charset="0"/>
              </a:rPr>
              <a:t>Jullie zitten met de rug naar elkaar</a:t>
            </a:r>
          </a:p>
          <a:p>
            <a:pPr marL="342900" indent="-342900">
              <a:buFont typeface="Arial" panose="020B0604020202020204" pitchFamily="34" charset="0"/>
              <a:buChar char="•"/>
            </a:pPr>
            <a:endParaRPr lang="nl-NL" sz="2400" spc="100" dirty="0">
              <a:latin typeface="Century Gothic" panose="020B0502020202020204" pitchFamily="34" charset="0"/>
            </a:endParaRPr>
          </a:p>
          <a:p>
            <a:pPr marL="342900" indent="-342900">
              <a:buFont typeface="Arial" panose="020B0604020202020204" pitchFamily="34" charset="0"/>
              <a:buChar char="•"/>
            </a:pPr>
            <a:endParaRPr lang="nl-NL" sz="2400" spc="100" dirty="0">
              <a:latin typeface="Century Gothic" panose="020B0502020202020204" pitchFamily="34" charset="0"/>
            </a:endParaRPr>
          </a:p>
          <a:p>
            <a:pPr marL="342900" indent="-342900">
              <a:buFont typeface="Arial" panose="020B0604020202020204" pitchFamily="34" charset="0"/>
              <a:buChar char="•"/>
            </a:pPr>
            <a:endParaRPr lang="nl-NL" sz="2400" spc="100" dirty="0">
              <a:latin typeface="Century Gothic" panose="020B0502020202020204" pitchFamily="34" charset="0"/>
            </a:endParaRPr>
          </a:p>
          <a:p>
            <a:pPr marL="342900" indent="-342900">
              <a:buFont typeface="Arial" panose="020B0604020202020204" pitchFamily="34" charset="0"/>
              <a:buChar char="•"/>
            </a:pPr>
            <a:endParaRPr lang="nl-NL" sz="2400" spc="100" dirty="0">
              <a:latin typeface="Century Gothic" panose="020B0502020202020204" pitchFamily="34" charset="0"/>
            </a:endParaRPr>
          </a:p>
          <a:p>
            <a:pPr marL="342900" indent="-342900">
              <a:buFont typeface="Arial" panose="020B0604020202020204" pitchFamily="34" charset="0"/>
              <a:buChar char="•"/>
            </a:pPr>
            <a:endParaRPr lang="nl-NL" sz="2400" spc="100" dirty="0">
              <a:latin typeface="Century Gothic" panose="020B0502020202020204" pitchFamily="34" charset="0"/>
            </a:endParaRPr>
          </a:p>
          <a:p>
            <a:pPr marL="342900" indent="-342900">
              <a:buFont typeface="Arial" panose="020B0604020202020204" pitchFamily="34" charset="0"/>
              <a:buChar char="•"/>
            </a:pPr>
            <a:endParaRPr lang="nl-NL" sz="2400" spc="100" dirty="0">
              <a:latin typeface="Century Gothic" panose="020B0502020202020204" pitchFamily="34" charset="0"/>
            </a:endParaRPr>
          </a:p>
          <a:p>
            <a:pPr marL="342900" indent="-342900">
              <a:buFont typeface="Arial" panose="020B0604020202020204" pitchFamily="34" charset="0"/>
              <a:buChar char="•"/>
            </a:pPr>
            <a:r>
              <a:rPr lang="nl-NL" sz="2400" spc="100" dirty="0">
                <a:latin typeface="Century Gothic" panose="020B0502020202020204" pitchFamily="34" charset="0"/>
              </a:rPr>
              <a:t>Leerling 1 bouwt met ALLE blokjes een vorm</a:t>
            </a:r>
          </a:p>
          <a:p>
            <a:pPr marL="342900" indent="-342900">
              <a:buFont typeface="Arial" panose="020B0604020202020204" pitchFamily="34" charset="0"/>
              <a:buChar char="•"/>
            </a:pPr>
            <a:endParaRPr lang="nl-NL" sz="2400" spc="100" dirty="0">
              <a:latin typeface="Century Gothic" panose="020B0502020202020204" pitchFamily="34" charset="0"/>
            </a:endParaRPr>
          </a:p>
          <a:p>
            <a:pPr marL="342900" indent="-342900">
              <a:buFont typeface="Arial" panose="020B0604020202020204" pitchFamily="34" charset="0"/>
              <a:buChar char="•"/>
            </a:pPr>
            <a:endParaRPr lang="nl-NL" sz="2400" spc="100" dirty="0">
              <a:latin typeface="Century Gothic" panose="020B0502020202020204" pitchFamily="34" charset="0"/>
            </a:endParaRPr>
          </a:p>
          <a:p>
            <a:pPr marL="342900" indent="-342900">
              <a:buFont typeface="Arial" panose="020B0604020202020204" pitchFamily="34" charset="0"/>
              <a:buChar char="•"/>
            </a:pPr>
            <a:endParaRPr lang="nl-NL" sz="2400" spc="100" dirty="0">
              <a:latin typeface="Century Gothic" panose="020B0502020202020204" pitchFamily="34" charset="0"/>
            </a:endParaRPr>
          </a:p>
          <a:p>
            <a:pPr marL="342900" indent="-342900">
              <a:buFont typeface="Arial" panose="020B0604020202020204" pitchFamily="34" charset="0"/>
              <a:buChar char="•"/>
            </a:pPr>
            <a:endParaRPr lang="nl-NL" sz="2400" spc="100" dirty="0">
              <a:latin typeface="Century Gothic" panose="020B0502020202020204" pitchFamily="34" charset="0"/>
            </a:endParaRPr>
          </a:p>
        </p:txBody>
      </p:sp>
      <p:pic>
        <p:nvPicPr>
          <p:cNvPr id="3078" name="Picture 6" descr="Mensen die met de rug tegen elkaar aan staan"/>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838628" y="1476623"/>
            <a:ext cx="2929312" cy="1952386"/>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96EFF431-08B9-1295-19E6-C7871570665E}"/>
              </a:ext>
            </a:extLst>
          </p:cNvPr>
          <p:cNvPicPr>
            <a:picLocks noChangeAspect="1"/>
          </p:cNvPicPr>
          <p:nvPr/>
        </p:nvPicPr>
        <p:blipFill>
          <a:blip r:embed="rId4"/>
          <a:stretch>
            <a:fillRect/>
          </a:stretch>
        </p:blipFill>
        <p:spPr>
          <a:xfrm>
            <a:off x="8785304" y="3627720"/>
            <a:ext cx="2982636" cy="2487494"/>
          </a:xfrm>
          <a:prstGeom prst="rect">
            <a:avLst/>
          </a:prstGeom>
        </p:spPr>
      </p:pic>
    </p:spTree>
    <p:extLst>
      <p:ext uri="{BB962C8B-B14F-4D97-AF65-F5344CB8AC3E}">
        <p14:creationId xmlns:p14="http://schemas.microsoft.com/office/powerpoint/2010/main" val="11898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307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xEl>
                                              <p:pRg st="7" end="7"/>
                                            </p:txEl>
                                          </p:spTgt>
                                        </p:tgtEl>
                                        <p:attrNameLst>
                                          <p:attrName>style.visibility</p:attrName>
                                        </p:attrNameLst>
                                      </p:cBhvr>
                                      <p:to>
                                        <p:strVal val="visible"/>
                                      </p:to>
                                    </p:set>
                                    <p:animEffect transition="in" filter="fade">
                                      <p:cBhvr>
                                        <p:cTn id="16" dur="1000"/>
                                        <p:tgtEl>
                                          <p:spTgt spid="2">
                                            <p:txEl>
                                              <p:pRg st="7" end="7"/>
                                            </p:txEl>
                                          </p:spTgt>
                                        </p:tgtEl>
                                      </p:cBhvr>
                                    </p:animEffect>
                                    <p:anim calcmode="lin" valueType="num">
                                      <p:cBhvr>
                                        <p:cTn id="1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1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nl-NL" altLang="nl-NL" b="1" i="0" spc="100" dirty="0">
                <a:latin typeface="Century Gothic" panose="020B0502020202020204" pitchFamily="34" charset="0"/>
              </a:rPr>
              <a:t>Opdracht lego</a:t>
            </a:r>
          </a:p>
        </p:txBody>
      </p:sp>
      <p:sp>
        <p:nvSpPr>
          <p:cNvPr id="2" name="Tekstvak 1"/>
          <p:cNvSpPr txBox="1"/>
          <p:nvPr/>
        </p:nvSpPr>
        <p:spPr>
          <a:xfrm>
            <a:off x="200994" y="2011680"/>
            <a:ext cx="8542097" cy="3428156"/>
          </a:xfrm>
          <a:prstGeom prst="rect">
            <a:avLst/>
          </a:prstGeom>
          <a:solidFill>
            <a:schemeClr val="bg1"/>
          </a:solidFill>
        </p:spPr>
        <p:txBody>
          <a:bodyPr wrap="square" lIns="103163" tIns="51581" rIns="103163" bIns="51581" rtlCol="0">
            <a:spAutoFit/>
          </a:bodyPr>
          <a:lstStyle/>
          <a:p>
            <a:endParaRPr lang="nl-NL" sz="2400" b="1" spc="100" dirty="0">
              <a:latin typeface="Century Gothic" panose="020B0502020202020204" pitchFamily="34" charset="0"/>
            </a:endParaRPr>
          </a:p>
          <a:p>
            <a:r>
              <a:rPr lang="nl-NL" sz="2400" b="1" spc="100" dirty="0">
                <a:latin typeface="Century Gothic" panose="020B0502020202020204" pitchFamily="34" charset="0"/>
              </a:rPr>
              <a:t>Leerling 1: </a:t>
            </a:r>
            <a:r>
              <a:rPr lang="nl-NL" sz="2400" spc="100" dirty="0">
                <a:latin typeface="Century Gothic" panose="020B0502020202020204" pitchFamily="34" charset="0"/>
              </a:rPr>
              <a:t>maakt een bouwwerk en gaat </a:t>
            </a:r>
            <a:r>
              <a:rPr lang="nl-NL" sz="2400" b="1" spc="100" dirty="0">
                <a:latin typeface="Century Gothic" panose="020B0502020202020204" pitchFamily="34" charset="0"/>
              </a:rPr>
              <a:t>vertellen</a:t>
            </a:r>
            <a:r>
              <a:rPr lang="nl-NL" sz="2400" spc="100" dirty="0">
                <a:latin typeface="Century Gothic" panose="020B0502020202020204" pitchFamily="34" charset="0"/>
              </a:rPr>
              <a:t> </a:t>
            </a:r>
          </a:p>
          <a:p>
            <a:endParaRPr lang="nl-NL" sz="2400" spc="100" dirty="0">
              <a:latin typeface="Century Gothic" panose="020B0502020202020204" pitchFamily="34" charset="0"/>
            </a:endParaRPr>
          </a:p>
          <a:p>
            <a:endParaRPr lang="nl-NL" sz="2400" spc="100" dirty="0">
              <a:latin typeface="Century Gothic" panose="020B0502020202020204" pitchFamily="34" charset="0"/>
            </a:endParaRPr>
          </a:p>
          <a:p>
            <a:endParaRPr lang="nl-NL" sz="2400" spc="100" dirty="0">
              <a:latin typeface="Century Gothic" panose="020B0502020202020204" pitchFamily="34" charset="0"/>
            </a:endParaRPr>
          </a:p>
          <a:p>
            <a:endParaRPr lang="nl-NL" sz="2400" spc="100" dirty="0">
              <a:latin typeface="Century Gothic" panose="020B0502020202020204" pitchFamily="34" charset="0"/>
            </a:endParaRPr>
          </a:p>
          <a:p>
            <a:endParaRPr lang="nl-NL" sz="2400" spc="100" dirty="0">
              <a:latin typeface="Century Gothic" panose="020B0502020202020204" pitchFamily="34" charset="0"/>
            </a:endParaRPr>
          </a:p>
          <a:p>
            <a:endParaRPr lang="nl-NL" sz="2400" spc="100" dirty="0">
              <a:latin typeface="Century Gothic" panose="020B0502020202020204" pitchFamily="34" charset="0"/>
            </a:endParaRPr>
          </a:p>
          <a:p>
            <a:r>
              <a:rPr lang="nl-NL" sz="2400" b="1" spc="100" dirty="0">
                <a:latin typeface="Century Gothic" panose="020B0502020202020204" pitchFamily="34" charset="0"/>
              </a:rPr>
              <a:t>Leerling 2: </a:t>
            </a:r>
            <a:r>
              <a:rPr lang="nl-NL" sz="2400" spc="100" dirty="0">
                <a:latin typeface="Century Gothic" panose="020B0502020202020204" pitchFamily="34" charset="0"/>
              </a:rPr>
              <a:t>gaat </a:t>
            </a:r>
            <a:r>
              <a:rPr lang="nl-NL" sz="2400" b="1" spc="100" dirty="0">
                <a:latin typeface="Century Gothic" panose="020B0502020202020204" pitchFamily="34" charset="0"/>
              </a:rPr>
              <a:t>bouwen</a:t>
            </a:r>
            <a:r>
              <a:rPr lang="nl-NL" sz="2400" spc="100" dirty="0">
                <a:latin typeface="Century Gothic" panose="020B0502020202020204" pitchFamily="34" charset="0"/>
              </a:rPr>
              <a:t> wat leerling 1 vertelt </a:t>
            </a:r>
          </a:p>
        </p:txBody>
      </p:sp>
      <p:pic>
        <p:nvPicPr>
          <p:cNvPr id="3078" name="Picture 6" descr="Mensen die met de rug tegen elkaar aan staan"/>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838628" y="1476623"/>
            <a:ext cx="2929312" cy="1952386"/>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84064785-42F8-B84B-F97E-7C0B5F265FFC}"/>
              </a:ext>
            </a:extLst>
          </p:cNvPr>
          <p:cNvPicPr>
            <a:picLocks noChangeAspect="1"/>
          </p:cNvPicPr>
          <p:nvPr/>
        </p:nvPicPr>
        <p:blipFill>
          <a:blip r:embed="rId4"/>
          <a:stretch>
            <a:fillRect/>
          </a:stretch>
        </p:blipFill>
        <p:spPr>
          <a:xfrm>
            <a:off x="8785304" y="3627720"/>
            <a:ext cx="2982636" cy="2487494"/>
          </a:xfrm>
          <a:prstGeom prst="rect">
            <a:avLst/>
          </a:prstGeom>
        </p:spPr>
      </p:pic>
    </p:spTree>
    <p:extLst>
      <p:ext uri="{BB962C8B-B14F-4D97-AF65-F5344CB8AC3E}">
        <p14:creationId xmlns:p14="http://schemas.microsoft.com/office/powerpoint/2010/main" val="3582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8" end="8"/>
                                            </p:txEl>
                                          </p:spTgt>
                                        </p:tgtEl>
                                        <p:attrNameLst>
                                          <p:attrName>style.visibility</p:attrName>
                                        </p:attrNameLst>
                                      </p:cBhvr>
                                      <p:to>
                                        <p:strVal val="visible"/>
                                      </p:to>
                                    </p:set>
                                    <p:animEffect transition="in" filter="fade">
                                      <p:cBhvr>
                                        <p:cTn id="14" dur="1000"/>
                                        <p:tgtEl>
                                          <p:spTgt spid="2">
                                            <p:txEl>
                                              <p:pRg st="8" end="8"/>
                                            </p:txEl>
                                          </p:spTgt>
                                        </p:tgtEl>
                                      </p:cBhvr>
                                    </p:animEffect>
                                    <p:anim calcmode="lin" valueType="num">
                                      <p:cBhvr>
                                        <p:cTn id="15"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a PE TOS VSO">
  <a:themeElements>
    <a:clrScheme name="Kentalis PE TOS">
      <a:dk1>
        <a:sysClr val="windowText" lastClr="000000"/>
      </a:dk1>
      <a:lt1>
        <a:sysClr val="window" lastClr="FFFFFF"/>
      </a:lt1>
      <a:dk2>
        <a:srgbClr val="31521B"/>
      </a:dk2>
      <a:lt2>
        <a:srgbClr val="E2DFCC"/>
      </a:lt2>
      <a:accent1>
        <a:srgbClr val="66BB00"/>
      </a:accent1>
      <a:accent2>
        <a:srgbClr val="66BB00"/>
      </a:accent2>
      <a:accent3>
        <a:srgbClr val="66BB00"/>
      </a:accent3>
      <a:accent4>
        <a:srgbClr val="66BB00"/>
      </a:accent4>
      <a:accent5>
        <a:srgbClr val="66BB00"/>
      </a:accent5>
      <a:accent6>
        <a:srgbClr val="66BB00"/>
      </a:accent6>
      <a:hlink>
        <a:srgbClr val="C00000"/>
      </a:hlink>
      <a:folHlink>
        <a:srgbClr val="BFE2A7"/>
      </a:folHlink>
    </a:clrScheme>
    <a:fontScheme name="PE TOS VSO Kentalis format">
      <a:majorFont>
        <a:latin typeface="BaseNine"/>
        <a:ea typeface=""/>
        <a:cs typeface=""/>
      </a:majorFont>
      <a:minorFont>
        <a:latin typeface="Mangal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 PE TOS VSO" id="{9B5845DE-3925-4DC5-8DBA-EE5805C60451}" vid="{4FD9CF41-B6F4-4596-B275-4F708BB346A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D7C0E9978A9B4DA07DDCC1EA8C8871" ma:contentTypeVersion="12" ma:contentTypeDescription="Een nieuw document maken." ma:contentTypeScope="" ma:versionID="cae11e14d8056c890534f603fcecbfb4">
  <xsd:schema xmlns:xsd="http://www.w3.org/2001/XMLSchema" xmlns:xs="http://www.w3.org/2001/XMLSchema" xmlns:p="http://schemas.microsoft.com/office/2006/metadata/properties" xmlns:ns2="fcc10157-42f8-46e8-83f5-1d9ac4b0055d" xmlns:ns3="698eef58-bb61-42e2-b548-e1d1f250d219" targetNamespace="http://schemas.microsoft.com/office/2006/metadata/properties" ma:root="true" ma:fieldsID="cf09a58b861427d9b3426e3199bd0a01" ns2:_="" ns3:_="">
    <xsd:import namespace="fcc10157-42f8-46e8-83f5-1d9ac4b0055d"/>
    <xsd:import namespace="698eef58-bb61-42e2-b548-e1d1f250d21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10157-42f8-46e8-83f5-1d9ac4b005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bbe1c235-a16e-44fc-94a8-a8413caaba9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8eef58-bb61-42e2-b548-e1d1f250d21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2ad16c2-e60d-4ff4-991b-c85357aa3414}" ma:internalName="TaxCatchAll" ma:showField="CatchAllData" ma:web="698eef58-bb61-42e2-b548-e1d1f250d2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98eef58-bb61-42e2-b548-e1d1f250d219"/>
    <lcf76f155ced4ddcb4097134ff3c332f xmlns="fcc10157-42f8-46e8-83f5-1d9ac4b0055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F2D07B-47D5-48F7-8A47-7A3A6AECC1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c10157-42f8-46e8-83f5-1d9ac4b0055d"/>
    <ds:schemaRef ds:uri="698eef58-bb61-42e2-b548-e1d1f250d2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0EA641-187F-45AD-80F5-04B22E1DAC77}">
  <ds:schemaRefs>
    <ds:schemaRef ds:uri="http://www.w3.org/XML/1998/namespace"/>
    <ds:schemaRef ds:uri="fcc10157-42f8-46e8-83f5-1d9ac4b0055d"/>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698eef58-bb61-42e2-b548-e1d1f250d219"/>
    <ds:schemaRef ds:uri="http://schemas.microsoft.com/office/2006/metadata/properties"/>
    <ds:schemaRef ds:uri="http://purl.org/dc/dcmitype/"/>
    <ds:schemaRef ds:uri="http://purl.org/dc/elements/1.1/"/>
  </ds:schemaRefs>
</ds:datastoreItem>
</file>

<file path=customXml/itemProps3.xml><?xml version="1.0" encoding="utf-8"?>
<ds:datastoreItem xmlns:ds="http://schemas.openxmlformats.org/officeDocument/2006/customXml" ds:itemID="{2F41CC94-C6CE-4A24-A41B-4777E05739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Thema PE TOS VSO</Template>
  <TotalTime>398</TotalTime>
  <Words>2234</Words>
  <Application>Microsoft Office PowerPoint</Application>
  <PresentationFormat>Breedbeeld</PresentationFormat>
  <Paragraphs>325</Paragraphs>
  <Slides>20</Slides>
  <Notes>19</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20</vt:i4>
      </vt:variant>
    </vt:vector>
  </HeadingPairs>
  <TitlesOfParts>
    <vt:vector size="28" baseType="lpstr">
      <vt:lpstr>Arial</vt:lpstr>
      <vt:lpstr>BaseNine</vt:lpstr>
      <vt:lpstr>Calibri</vt:lpstr>
      <vt:lpstr>Century Gothic</vt:lpstr>
      <vt:lpstr>Courier New</vt:lpstr>
      <vt:lpstr>Mangal Pro</vt:lpstr>
      <vt:lpstr>Quattrocento Sans</vt:lpstr>
      <vt:lpstr>Thema PE TOS VSO</vt:lpstr>
      <vt:lpstr>Psycho-educatie</vt:lpstr>
      <vt:lpstr>PowerPoint-presentatie</vt:lpstr>
      <vt:lpstr>Aan het einde van deze les…</vt:lpstr>
      <vt:lpstr>Even snel TOS…</vt:lpstr>
      <vt:lpstr>Even snel TOS…</vt:lpstr>
      <vt:lpstr>“Je moet me echt geen drie taken geven. Dat kan ik niet aan. Twee taken is misschien zelfs al een beetje veel in één keer.”</vt:lpstr>
      <vt:lpstr>PowerPoint-presentatie</vt:lpstr>
      <vt:lpstr>Opdracht lego</vt:lpstr>
      <vt:lpstr>Opdracht lego</vt:lpstr>
      <vt:lpstr>Opdracht lego</vt:lpstr>
      <vt:lpstr>Folkert vertelt…  over zijn TOS</vt:lpstr>
      <vt:lpstr>PowerPoint-presentatie</vt:lpstr>
      <vt:lpstr>Als je veel informatie krijgt…</vt:lpstr>
      <vt:lpstr>Als je wilt vertellen…</vt:lpstr>
      <vt:lpstr>PowerPoint-presentatie</vt:lpstr>
      <vt:lpstr>PowerPoint-presentatie</vt:lpstr>
      <vt:lpstr>“Je bent niet dat slechthorend bent, maar toch kan je moeilijk horen, moeilijk uitleggen dingen en praten. Alles vertraagt een beetje.”</vt:lpstr>
      <vt:lpstr>PowerPoint-presentatie</vt:lpstr>
      <vt:lpstr>PowerPoint-presentatie</vt:lpstr>
      <vt:lpstr>Hoe is het gegaan?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Psycho-educatie</dc:title>
  <dc:creator>Tineke Post</dc:creator>
  <cp:keywords>PE TOS VSO</cp:keywords>
  <cp:lastModifiedBy>Tineke Post</cp:lastModifiedBy>
  <cp:revision>37</cp:revision>
  <cp:lastPrinted>2024-10-10T09:17:34Z</cp:lastPrinted>
  <dcterms:created xsi:type="dcterms:W3CDTF">2024-02-26T19:09:47Z</dcterms:created>
  <dcterms:modified xsi:type="dcterms:W3CDTF">2024-10-10T14:27:23Z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0x010100B6D7C0E9978A9B4DA07DDCC1EA8C8871</vt:lpwstr>
  </property>
  <property fmtid="{D5CDD505-2E9C-101B-9397-08002B2CF9AE}" pid="3" name="MediaServiceImageTags">
    <vt:lpwstr/>
  </property>
</Properties>
</file>