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67_72061551.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73" r:id="rId6"/>
    <p:sldId id="609" r:id="rId7"/>
    <p:sldId id="257" r:id="rId8"/>
    <p:sldId id="263" r:id="rId9"/>
    <p:sldId id="341" r:id="rId10"/>
    <p:sldId id="608" r:id="rId11"/>
    <p:sldId id="614" r:id="rId12"/>
    <p:sldId id="613" r:id="rId13"/>
    <p:sldId id="265" r:id="rId14"/>
    <p:sldId id="266" r:id="rId15"/>
    <p:sldId id="309" r:id="rId16"/>
    <p:sldId id="611" r:id="rId17"/>
    <p:sldId id="314" r:id="rId18"/>
    <p:sldId id="607" r:id="rId19"/>
    <p:sldId id="615" r:id="rId20"/>
    <p:sldId id="617" r:id="rId21"/>
    <p:sldId id="616" r:id="rId22"/>
    <p:sldId id="618" r:id="rId23"/>
    <p:sldId id="339" r:id="rId24"/>
    <p:sldId id="340" r:id="rId25"/>
    <p:sldId id="283" r:id="rId26"/>
    <p:sldId id="610" r:id="rId27"/>
    <p:sldId id="612" r:id="rId28"/>
  </p:sldIdLst>
  <p:sldSz cx="12192000" cy="6858000"/>
  <p:notesSz cx="6797675" cy="9926638"/>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WfC9Ee9LlxNqEAjOWmvg==" hashData="I3j/RJt21TAt8YFmQKDuBjmQKHAQqN/fkgdUfuTXsdtNs0Rgjg0V41EHQNp6pFPAIEFV9YMyzr37L14MHnmZB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 id="{1A84CCB9-9977-0525-71F4-430A37A39733}" name="Wagenaar, Iris" initials=""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091" autoAdjust="0"/>
  </p:normalViewPr>
  <p:slideViewPr>
    <p:cSldViewPr snapToGrid="0">
      <p:cViewPr>
        <p:scale>
          <a:sx n="33" d="100"/>
          <a:sy n="33" d="100"/>
        </p:scale>
        <p:origin x="1880" y="18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ABEB40E2-7E0A-459F-B5ED-8947BE962708}"/>
    <pc:docChg chg="custSel addSld modSld sldOrd modNotesMaster">
      <pc:chgData name="Post, Tineke" userId="acaedabe-b12f-42d1-8517-780bc8ea15c4" providerId="ADAL" clId="{ABEB40E2-7E0A-459F-B5ED-8947BE962708}" dt="2024-09-25T09:56:31.654" v="1424" actId="20577"/>
      <pc:docMkLst>
        <pc:docMk/>
      </pc:docMkLst>
      <pc:sldChg chg="modSp mod">
        <pc:chgData name="Post, Tineke" userId="acaedabe-b12f-42d1-8517-780bc8ea15c4" providerId="ADAL" clId="{ABEB40E2-7E0A-459F-B5ED-8947BE962708}" dt="2024-09-25T09:24:13.937" v="1" actId="13926"/>
        <pc:sldMkLst>
          <pc:docMk/>
          <pc:sldMk cId="2996725004" sldId="273"/>
        </pc:sldMkLst>
        <pc:spChg chg="mod">
          <ac:chgData name="Post, Tineke" userId="acaedabe-b12f-42d1-8517-780bc8ea15c4" providerId="ADAL" clId="{ABEB40E2-7E0A-459F-B5ED-8947BE962708}" dt="2024-09-25T09:24:13.937" v="1" actId="13926"/>
          <ac:spMkLst>
            <pc:docMk/>
            <pc:sldMk cId="2996725004" sldId="273"/>
            <ac:spMk id="5" creationId="{0BD34E20-6A0D-86E3-859B-97923AE497B1}"/>
          </ac:spMkLst>
        </pc:spChg>
      </pc:sldChg>
      <pc:sldChg chg="modSp mod modAnim">
        <pc:chgData name="Post, Tineke" userId="acaedabe-b12f-42d1-8517-780bc8ea15c4" providerId="ADAL" clId="{ABEB40E2-7E0A-459F-B5ED-8947BE962708}" dt="2024-09-25T09:54:55.387" v="1305" actId="404"/>
        <pc:sldMkLst>
          <pc:docMk/>
          <pc:sldMk cId="76158156" sldId="283"/>
        </pc:sldMkLst>
        <pc:spChg chg="mod">
          <ac:chgData name="Post, Tineke" userId="acaedabe-b12f-42d1-8517-780bc8ea15c4" providerId="ADAL" clId="{ABEB40E2-7E0A-459F-B5ED-8947BE962708}" dt="2024-09-25T09:54:55.387" v="1305" actId="404"/>
          <ac:spMkLst>
            <pc:docMk/>
            <pc:sldMk cId="76158156" sldId="283"/>
            <ac:spMk id="3" creationId="{00000000-0000-0000-0000-000000000000}"/>
          </ac:spMkLst>
        </pc:spChg>
        <pc:spChg chg="mod">
          <ac:chgData name="Post, Tineke" userId="acaedabe-b12f-42d1-8517-780bc8ea15c4" providerId="ADAL" clId="{ABEB40E2-7E0A-459F-B5ED-8947BE962708}" dt="2024-09-25T09:54:22.489" v="1269" actId="20577"/>
          <ac:spMkLst>
            <pc:docMk/>
            <pc:sldMk cId="76158156" sldId="283"/>
            <ac:spMk id="4" creationId="{00000000-0000-0000-0000-000000000000}"/>
          </ac:spMkLst>
        </pc:spChg>
      </pc:sldChg>
      <pc:sldChg chg="modSp modNotesTx">
        <pc:chgData name="Post, Tineke" userId="acaedabe-b12f-42d1-8517-780bc8ea15c4" providerId="ADAL" clId="{ABEB40E2-7E0A-459F-B5ED-8947BE962708}" dt="2024-09-25T09:52:34.949" v="1254" actId="20577"/>
        <pc:sldMkLst>
          <pc:docMk/>
          <pc:sldMk cId="2167521971" sldId="339"/>
        </pc:sldMkLst>
        <pc:graphicFrameChg chg="mod">
          <ac:chgData name="Post, Tineke" userId="acaedabe-b12f-42d1-8517-780bc8ea15c4" providerId="ADAL" clId="{ABEB40E2-7E0A-459F-B5ED-8947BE962708}" dt="2024-09-25T09:52:34.949" v="1254" actId="20577"/>
          <ac:graphicFrameMkLst>
            <pc:docMk/>
            <pc:sldMk cId="2167521971" sldId="339"/>
            <ac:graphicFrameMk id="4" creationId="{F00DDB60-FC2D-4D85-B85D-2DF3DD731539}"/>
          </ac:graphicFrameMkLst>
        </pc:graphicFrameChg>
      </pc:sldChg>
      <pc:sldChg chg="modSp modNotesTx">
        <pc:chgData name="Post, Tineke" userId="acaedabe-b12f-42d1-8517-780bc8ea15c4" providerId="ADAL" clId="{ABEB40E2-7E0A-459F-B5ED-8947BE962708}" dt="2024-09-25T09:43:05.523" v="1126" actId="6549"/>
        <pc:sldMkLst>
          <pc:docMk/>
          <pc:sldMk cId="1436226749" sldId="340"/>
        </pc:sldMkLst>
        <pc:spChg chg="mod">
          <ac:chgData name="Post, Tineke" userId="acaedabe-b12f-42d1-8517-780bc8ea15c4" providerId="ADAL" clId="{ABEB40E2-7E0A-459F-B5ED-8947BE962708}" dt="2024-09-25T09:42:59.705" v="1125" actId="15"/>
          <ac:spMkLst>
            <pc:docMk/>
            <pc:sldMk cId="1436226749" sldId="340"/>
            <ac:spMk id="6" creationId="{BBC34747-3E0B-45D1-ACFC-8A0FDF567B5B}"/>
          </ac:spMkLst>
        </pc:spChg>
      </pc:sldChg>
      <pc:sldChg chg="addSp modSp mod ord modAnim">
        <pc:chgData name="Post, Tineke" userId="acaedabe-b12f-42d1-8517-780bc8ea15c4" providerId="ADAL" clId="{ABEB40E2-7E0A-459F-B5ED-8947BE962708}" dt="2024-09-25T09:51:15.917" v="1203"/>
        <pc:sldMkLst>
          <pc:docMk/>
          <pc:sldMk cId="3198454764" sldId="607"/>
        </pc:sldMkLst>
        <pc:spChg chg="mod">
          <ac:chgData name="Post, Tineke" userId="acaedabe-b12f-42d1-8517-780bc8ea15c4" providerId="ADAL" clId="{ABEB40E2-7E0A-459F-B5ED-8947BE962708}" dt="2024-09-25T09:49:27.090" v="1174" actId="1076"/>
          <ac:spMkLst>
            <pc:docMk/>
            <pc:sldMk cId="3198454764" sldId="607"/>
            <ac:spMk id="4" creationId="{3D14E866-110B-1A6F-EF8C-BE4174C055A0}"/>
          </ac:spMkLst>
        </pc:spChg>
        <pc:picChg chg="add mod">
          <ac:chgData name="Post, Tineke" userId="acaedabe-b12f-42d1-8517-780bc8ea15c4" providerId="ADAL" clId="{ABEB40E2-7E0A-459F-B5ED-8947BE962708}" dt="2024-09-25T09:50:55.651" v="1201"/>
          <ac:picMkLst>
            <pc:docMk/>
            <pc:sldMk cId="3198454764" sldId="607"/>
            <ac:picMk id="5" creationId="{0C778BF1-19F1-5D20-664D-1F54A4D46361}"/>
          </ac:picMkLst>
        </pc:picChg>
      </pc:sldChg>
      <pc:sldChg chg="modSp mod">
        <pc:chgData name="Post, Tineke" userId="acaedabe-b12f-42d1-8517-780bc8ea15c4" providerId="ADAL" clId="{ABEB40E2-7E0A-459F-B5ED-8947BE962708}" dt="2024-09-25T09:56:31.654" v="1424" actId="20577"/>
        <pc:sldMkLst>
          <pc:docMk/>
          <pc:sldMk cId="2769370066" sldId="612"/>
        </pc:sldMkLst>
        <pc:spChg chg="mod">
          <ac:chgData name="Post, Tineke" userId="acaedabe-b12f-42d1-8517-780bc8ea15c4" providerId="ADAL" clId="{ABEB40E2-7E0A-459F-B5ED-8947BE962708}" dt="2024-09-25T09:56:31.654" v="1424" actId="20577"/>
          <ac:spMkLst>
            <pc:docMk/>
            <pc:sldMk cId="2769370066" sldId="612"/>
            <ac:spMk id="3" creationId="{A6B29576-E4D5-6892-695F-FFA8AE6C92AE}"/>
          </ac:spMkLst>
        </pc:spChg>
      </pc:sldChg>
      <pc:sldChg chg="addSp delSp modSp mod modNotesTx">
        <pc:chgData name="Post, Tineke" userId="acaedabe-b12f-42d1-8517-780bc8ea15c4" providerId="ADAL" clId="{ABEB40E2-7E0A-459F-B5ED-8947BE962708}" dt="2024-09-25T09:30:30.366" v="879" actId="20577"/>
        <pc:sldMkLst>
          <pc:docMk/>
          <pc:sldMk cId="3918689222" sldId="613"/>
        </pc:sldMkLst>
        <pc:spChg chg="del">
          <ac:chgData name="Post, Tineke" userId="acaedabe-b12f-42d1-8517-780bc8ea15c4" providerId="ADAL" clId="{ABEB40E2-7E0A-459F-B5ED-8947BE962708}" dt="2024-09-25T09:26:02.444" v="28" actId="478"/>
          <ac:spMkLst>
            <pc:docMk/>
            <pc:sldMk cId="3918689222" sldId="613"/>
            <ac:spMk id="2" creationId="{9DA0C603-1651-69FB-3F7A-3D276B849E88}"/>
          </ac:spMkLst>
        </pc:spChg>
        <pc:spChg chg="add mod">
          <ac:chgData name="Post, Tineke" userId="acaedabe-b12f-42d1-8517-780bc8ea15c4" providerId="ADAL" clId="{ABEB40E2-7E0A-459F-B5ED-8947BE962708}" dt="2024-09-25T09:30:30.366" v="879" actId="20577"/>
          <ac:spMkLst>
            <pc:docMk/>
            <pc:sldMk cId="3918689222" sldId="613"/>
            <ac:spMk id="3" creationId="{DD03AC6E-764B-8C8E-7A3F-B5D05236D59C}"/>
          </ac:spMkLst>
        </pc:spChg>
        <pc:picChg chg="mod">
          <ac:chgData name="Post, Tineke" userId="acaedabe-b12f-42d1-8517-780bc8ea15c4" providerId="ADAL" clId="{ABEB40E2-7E0A-459F-B5ED-8947BE962708}" dt="2024-09-25T09:25:48.321" v="22" actId="1076"/>
          <ac:picMkLst>
            <pc:docMk/>
            <pc:sldMk cId="3918689222" sldId="613"/>
            <ac:picMk id="4" creationId="{4B4DA966-B0D6-C75F-BFFA-5BF0710608B1}"/>
          </ac:picMkLst>
        </pc:picChg>
        <pc:picChg chg="mod">
          <ac:chgData name="Post, Tineke" userId="acaedabe-b12f-42d1-8517-780bc8ea15c4" providerId="ADAL" clId="{ABEB40E2-7E0A-459F-B5ED-8947BE962708}" dt="2024-09-25T09:25:41.587" v="21" actId="196"/>
          <ac:picMkLst>
            <pc:docMk/>
            <pc:sldMk cId="3918689222" sldId="613"/>
            <ac:picMk id="5" creationId="{04C4BE6A-DF31-63DF-785F-663E79004149}"/>
          </ac:picMkLst>
        </pc:picChg>
      </pc:sldChg>
      <pc:sldChg chg="modSp mod modNotesTx">
        <pc:chgData name="Post, Tineke" userId="acaedabe-b12f-42d1-8517-780bc8ea15c4" providerId="ADAL" clId="{ABEB40E2-7E0A-459F-B5ED-8947BE962708}" dt="2024-09-25T09:30:43.628" v="906" actId="20577"/>
        <pc:sldMkLst>
          <pc:docMk/>
          <pc:sldMk cId="3205623140" sldId="614"/>
        </pc:sldMkLst>
        <pc:spChg chg="mod">
          <ac:chgData name="Post, Tineke" userId="acaedabe-b12f-42d1-8517-780bc8ea15c4" providerId="ADAL" clId="{ABEB40E2-7E0A-459F-B5ED-8947BE962708}" dt="2024-09-25T09:30:43.628" v="906" actId="20577"/>
          <ac:spMkLst>
            <pc:docMk/>
            <pc:sldMk cId="3205623140" sldId="614"/>
            <ac:spMk id="2" creationId="{9DA0C603-1651-69FB-3F7A-3D276B849E88}"/>
          </ac:spMkLst>
        </pc:spChg>
        <pc:picChg chg="mod">
          <ac:chgData name="Post, Tineke" userId="acaedabe-b12f-42d1-8517-780bc8ea15c4" providerId="ADAL" clId="{ABEB40E2-7E0A-459F-B5ED-8947BE962708}" dt="2024-09-25T09:24:59.161" v="9" actId="196"/>
          <ac:picMkLst>
            <pc:docMk/>
            <pc:sldMk cId="3205623140" sldId="614"/>
            <ac:picMk id="5" creationId="{04C4BE6A-DF31-63DF-785F-663E79004149}"/>
          </ac:picMkLst>
        </pc:picChg>
        <pc:picChg chg="mod">
          <ac:chgData name="Post, Tineke" userId="acaedabe-b12f-42d1-8517-780bc8ea15c4" providerId="ADAL" clId="{ABEB40E2-7E0A-459F-B5ED-8947BE962708}" dt="2024-09-25T09:25:09.594" v="19" actId="1036"/>
          <ac:picMkLst>
            <pc:docMk/>
            <pc:sldMk cId="3205623140" sldId="614"/>
            <ac:picMk id="6" creationId="{D83F48A4-47E0-92AD-1E40-5FCA90E54F15}"/>
          </ac:picMkLst>
        </pc:picChg>
      </pc:sldChg>
      <pc:sldChg chg="addSp delSp modSp add mod modShow modNotesTx">
        <pc:chgData name="Post, Tineke" userId="acaedabe-b12f-42d1-8517-780bc8ea15c4" providerId="ADAL" clId="{ABEB40E2-7E0A-459F-B5ED-8947BE962708}" dt="2024-09-25T09:40:52.225" v="1016" actId="729"/>
        <pc:sldMkLst>
          <pc:docMk/>
          <pc:sldMk cId="1913001297" sldId="615"/>
        </pc:sldMkLst>
        <pc:spChg chg="del">
          <ac:chgData name="Post, Tineke" userId="acaedabe-b12f-42d1-8517-780bc8ea15c4" providerId="ADAL" clId="{ABEB40E2-7E0A-459F-B5ED-8947BE962708}" dt="2024-09-25T09:39:09.615" v="922" actId="478"/>
          <ac:spMkLst>
            <pc:docMk/>
            <pc:sldMk cId="1913001297" sldId="615"/>
            <ac:spMk id="3" creationId="{19130ECF-E162-905A-FA89-48C73D2C8581}"/>
          </ac:spMkLst>
        </pc:spChg>
        <pc:spChg chg="mod">
          <ac:chgData name="Post, Tineke" userId="acaedabe-b12f-42d1-8517-780bc8ea15c4" providerId="ADAL" clId="{ABEB40E2-7E0A-459F-B5ED-8947BE962708}" dt="2024-09-25T09:39:05.718" v="921" actId="20577"/>
          <ac:spMkLst>
            <pc:docMk/>
            <pc:sldMk cId="1913001297" sldId="615"/>
            <ac:spMk id="6" creationId="{D14E180A-FFBA-3498-BEFF-5F1B4271EE37}"/>
          </ac:spMkLst>
        </pc:spChg>
        <pc:picChg chg="del">
          <ac:chgData name="Post, Tineke" userId="acaedabe-b12f-42d1-8517-780bc8ea15c4" providerId="ADAL" clId="{ABEB40E2-7E0A-459F-B5ED-8947BE962708}" dt="2024-09-25T09:39:00.454" v="909" actId="478"/>
          <ac:picMkLst>
            <pc:docMk/>
            <pc:sldMk cId="1913001297" sldId="615"/>
            <ac:picMk id="4" creationId="{BB043B4C-CD3E-4D51-BCB4-BE4A78F1C88A}"/>
          </ac:picMkLst>
        </pc:picChg>
        <pc:picChg chg="add">
          <ac:chgData name="Post, Tineke" userId="acaedabe-b12f-42d1-8517-780bc8ea15c4" providerId="ADAL" clId="{ABEB40E2-7E0A-459F-B5ED-8947BE962708}" dt="2024-09-25T09:39:10.151" v="923" actId="22"/>
          <ac:picMkLst>
            <pc:docMk/>
            <pc:sldMk cId="1913001297" sldId="615"/>
            <ac:picMk id="5" creationId="{78DF5551-C89A-CA95-5362-63CC432CCDE8}"/>
          </ac:picMkLst>
        </pc:picChg>
      </pc:sldChg>
      <pc:sldChg chg="addSp delSp modSp add mod">
        <pc:chgData name="Post, Tineke" userId="acaedabe-b12f-42d1-8517-780bc8ea15c4" providerId="ADAL" clId="{ABEB40E2-7E0A-459F-B5ED-8947BE962708}" dt="2024-09-25T09:44:31.914" v="1142" actId="1076"/>
        <pc:sldMkLst>
          <pc:docMk/>
          <pc:sldMk cId="3147631891" sldId="616"/>
        </pc:sldMkLst>
        <pc:picChg chg="add mod">
          <ac:chgData name="Post, Tineke" userId="acaedabe-b12f-42d1-8517-780bc8ea15c4" providerId="ADAL" clId="{ABEB40E2-7E0A-459F-B5ED-8947BE962708}" dt="2024-09-25T09:44:31.914" v="1142" actId="1076"/>
          <ac:picMkLst>
            <pc:docMk/>
            <pc:sldMk cId="3147631891" sldId="616"/>
            <ac:picMk id="3" creationId="{43DC3445-1455-091E-85FC-1C5387DF2E9C}"/>
          </ac:picMkLst>
        </pc:picChg>
        <pc:picChg chg="del">
          <ac:chgData name="Post, Tineke" userId="acaedabe-b12f-42d1-8517-780bc8ea15c4" providerId="ADAL" clId="{ABEB40E2-7E0A-459F-B5ED-8947BE962708}" dt="2024-09-25T09:44:27.243" v="1139" actId="478"/>
          <ac:picMkLst>
            <pc:docMk/>
            <pc:sldMk cId="3147631891" sldId="616"/>
            <ac:picMk id="5" creationId="{78DF5551-C89A-CA95-5362-63CC432CCDE8}"/>
          </ac:picMkLst>
        </pc:picChg>
      </pc:sldChg>
      <pc:sldChg chg="addSp delSp modSp add mod ord">
        <pc:chgData name="Post, Tineke" userId="acaedabe-b12f-42d1-8517-780bc8ea15c4" providerId="ADAL" clId="{ABEB40E2-7E0A-459F-B5ED-8947BE962708}" dt="2024-09-25T09:45:45.638" v="1151"/>
        <pc:sldMkLst>
          <pc:docMk/>
          <pc:sldMk cId="2309489148" sldId="617"/>
        </pc:sldMkLst>
        <pc:picChg chg="del">
          <ac:chgData name="Post, Tineke" userId="acaedabe-b12f-42d1-8517-780bc8ea15c4" providerId="ADAL" clId="{ABEB40E2-7E0A-459F-B5ED-8947BE962708}" dt="2024-09-25T09:45:30.555" v="1146" actId="478"/>
          <ac:picMkLst>
            <pc:docMk/>
            <pc:sldMk cId="2309489148" sldId="617"/>
            <ac:picMk id="3" creationId="{43DC3445-1455-091E-85FC-1C5387DF2E9C}"/>
          </ac:picMkLst>
        </pc:picChg>
        <pc:picChg chg="add mod">
          <ac:chgData name="Post, Tineke" userId="acaedabe-b12f-42d1-8517-780bc8ea15c4" providerId="ADAL" clId="{ABEB40E2-7E0A-459F-B5ED-8947BE962708}" dt="2024-09-25T09:45:37.484" v="1149" actId="1076"/>
          <ac:picMkLst>
            <pc:docMk/>
            <pc:sldMk cId="2309489148" sldId="617"/>
            <ac:picMk id="4" creationId="{60124588-CEB0-B759-66FB-6094FCD689DB}"/>
          </ac:picMkLst>
        </pc:picChg>
      </pc:sldChg>
      <pc:sldChg chg="addSp delSp modSp add mod">
        <pc:chgData name="Post, Tineke" userId="acaedabe-b12f-42d1-8517-780bc8ea15c4" providerId="ADAL" clId="{ABEB40E2-7E0A-459F-B5ED-8947BE962708}" dt="2024-09-25T09:46:40.818" v="1156" actId="1076"/>
        <pc:sldMkLst>
          <pc:docMk/>
          <pc:sldMk cId="193761866" sldId="618"/>
        </pc:sldMkLst>
        <pc:picChg chg="del">
          <ac:chgData name="Post, Tineke" userId="acaedabe-b12f-42d1-8517-780bc8ea15c4" providerId="ADAL" clId="{ABEB40E2-7E0A-459F-B5ED-8947BE962708}" dt="2024-09-25T09:46:34.779" v="1153" actId="478"/>
          <ac:picMkLst>
            <pc:docMk/>
            <pc:sldMk cId="193761866" sldId="618"/>
            <ac:picMk id="3" creationId="{43DC3445-1455-091E-85FC-1C5387DF2E9C}"/>
          </ac:picMkLst>
        </pc:picChg>
        <pc:picChg chg="add mod">
          <ac:chgData name="Post, Tineke" userId="acaedabe-b12f-42d1-8517-780bc8ea15c4" providerId="ADAL" clId="{ABEB40E2-7E0A-459F-B5ED-8947BE962708}" dt="2024-09-25T09:46:40.818" v="1156" actId="1076"/>
          <ac:picMkLst>
            <pc:docMk/>
            <pc:sldMk cId="193761866" sldId="618"/>
            <ac:picMk id="4" creationId="{8F303A71-59E4-0B4A-9C39-CE3B020EC985}"/>
          </ac:picMkLst>
        </pc:picChg>
      </pc:sldChg>
    </pc:docChg>
  </pc:docChgLst>
</pc:chgInfo>
</file>

<file path=ppt/comments/modernComment_267_72061551.xml><?xml version="1.0" encoding="utf-8"?>
<p188:cmLst xmlns:a="http://schemas.openxmlformats.org/drawingml/2006/main" xmlns:r="http://schemas.openxmlformats.org/officeDocument/2006/relationships" xmlns:p188="http://schemas.microsoft.com/office/powerpoint/2018/8/main">
  <p188:cm id="{B1411CCE-5FD4-41F0-91A6-0F8EEEA2F9EE}" authorId="{3A8CDD32-988E-DB5C-64A7-05BB43099DCB}" created="2024-09-25T09:40:47.345" startDate="2024-09-25T09:40:47.345" dueDate="2024-09-25T09:40:47.345" assignedTo="{1A84CCB9-9977-0525-71F4-430A37A39733}" title="Er is nog geen toestemming om deze informatie op te nemen in PE TOS VSO. @Wagenaar, Iris @Luteijn, Ellen : het zou fijn zijn als we hierover nog in gesprek kunnen gaan met Deelkracht.">
    <pc:sldMkLst xmlns:pc="http://schemas.microsoft.com/office/powerpoint/2013/main/command">
      <pc:docMk/>
      <pc:sldMk cId="1913001297" sldId="615"/>
    </pc:sldMkLst>
    <p188:txBody>
      <a:bodyPr/>
      <a:lstStyle/>
      <a:p>
        <a:r>
          <a:rPr lang="nl-NL"/>
          <a:t>Er is nog geen toestemming om deze informatie op te nemen in PE TOS VSO. 
[@Wagenaar, Iris] [@Luteijn, Ellen] : het zou fijn zijn als we hierover nog in gesprek kunnen gaan met Deelkracht.</a:t>
        </a:r>
      </a:p>
    </p188:txBody>
    <p188:extLst>
      <p:ext xmlns:p="http://schemas.openxmlformats.org/presentationml/2006/main" uri="{5BB2D875-25FF-4072-B9AC-8F64D62656EB}">
        <p228:taskDetails xmlns:p228="http://schemas.microsoft.com/office/powerpoint/2022/08/main">
          <p228:history>
            <p228:event time="2024-09-25T09:40:47.345" id="{24F0F63A-5CA9-4269-BEBD-DAB91966A5A6}">
              <p228:atrbtn authorId="{3A8CDD32-988E-DB5C-64A7-05BB43099DCB}"/>
              <p228:anchr>
                <p228:comment id="{B1411CCE-5FD4-41F0-91A6-0F8EEEA2F9EE}"/>
              </p228:anchr>
              <p228:add/>
            </p228:event>
            <p228:event time="2024-09-25T09:40:47.345" id="{51573615-8F49-4A5E-9718-9CFF48AB68B0}">
              <p228:atrbtn authorId="{3A8CDD32-988E-DB5C-64A7-05BB43099DCB}"/>
              <p228:anchr>
                <p228:comment id="{B1411CCE-5FD4-41F0-91A6-0F8EEEA2F9EE}"/>
              </p228:anchr>
              <p228:asgn authorId="{1A84CCB9-9977-0525-71F4-430A37A39733}"/>
            </p228:event>
            <p228:event time="2024-09-25T09:40:47.345" id="{29D3E604-F80F-4DB9-BDB8-7840EDD5501F}">
              <p228:atrbtn authorId="{3A8CDD32-988E-DB5C-64A7-05BB43099DCB}"/>
              <p228:anchr>
                <p228:comment id="{B1411CCE-5FD4-41F0-91A6-0F8EEEA2F9EE}"/>
              </p228:anchr>
              <p228:title val="Er is nog geen toestemming om deze informatie op te nemen in PE TOS VSO. @Wagenaar, Iris @Luteijn, Ellen : het zou fijn zijn als we hierover nog in gesprek kunnen gaan met Deelkracht."/>
            </p228:event>
            <p228:event time="2024-09-25T09:40:47.345" id="{687E1CAD-00F3-4B30-93F3-684E27C66378}">
              <p228:atrbtn authorId="{3A8CDD32-988E-DB5C-64A7-05BB43099DCB}"/>
              <p228:anchr>
                <p228:comment id="{B1411CCE-5FD4-41F0-91A6-0F8EEEA2F9EE}"/>
              </p228:anchr>
              <p228:date stDt="2024-09-25T09:40:47.345" endDt="2024-09-25T09:40:47.345"/>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4F4F5-8A57-4B0E-A09C-4A89439C048F}"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nl-NL"/>
        </a:p>
      </dgm:t>
    </dgm:pt>
    <dgm:pt modelId="{4F40E47C-392A-4D00-BB29-D5A965D2484F}">
      <dgm:prSet phldrT="[Tekst]" custT="1"/>
      <dgm:spPr/>
      <dgm:t>
        <a:bodyPr/>
        <a:lstStyle/>
        <a:p>
          <a:r>
            <a:rPr lang="en-US" sz="4000" dirty="0" err="1"/>
            <a:t>Woordenschat</a:t>
          </a:r>
          <a:endParaRPr lang="nl-NL" sz="4000" dirty="0"/>
        </a:p>
      </dgm:t>
    </dgm:pt>
    <dgm:pt modelId="{51136E1B-B1B7-4A2E-98E4-C48BDFD24D2B}" type="parTrans" cxnId="{CBD1DB7D-C3B0-40E3-A168-FBA688307BD4}">
      <dgm:prSet/>
      <dgm:spPr/>
      <dgm:t>
        <a:bodyPr/>
        <a:lstStyle/>
        <a:p>
          <a:endParaRPr lang="nl-NL"/>
        </a:p>
      </dgm:t>
    </dgm:pt>
    <dgm:pt modelId="{82974458-7F11-479D-B1EF-C7F59C5AEE4B}" type="sibTrans" cxnId="{CBD1DB7D-C3B0-40E3-A168-FBA688307BD4}">
      <dgm:prSet/>
      <dgm:spPr/>
      <dgm:t>
        <a:bodyPr/>
        <a:lstStyle/>
        <a:p>
          <a:endParaRPr lang="nl-NL"/>
        </a:p>
      </dgm:t>
    </dgm:pt>
    <dgm:pt modelId="{84BA5715-2E24-4A59-9406-C459FE84C61E}">
      <dgm:prSet phldrT="[Tekst]" custT="1"/>
      <dgm:spPr/>
      <dgm:t>
        <a:bodyPr/>
        <a:lstStyle/>
        <a:p>
          <a:r>
            <a:rPr lang="en-US" sz="3600" spc="30" baseline="0" dirty="0"/>
            <a:t>Informatieverwerking</a:t>
          </a:r>
          <a:endParaRPr lang="nl-NL" sz="4000" spc="30" baseline="0" dirty="0"/>
        </a:p>
      </dgm:t>
    </dgm:pt>
    <dgm:pt modelId="{4EABF321-D1C7-42C9-8E69-B9F0D3326CFA}" type="parTrans" cxnId="{E9647D8A-C128-4CCC-B219-7D6EF03C05F5}">
      <dgm:prSet/>
      <dgm:spPr/>
      <dgm:t>
        <a:bodyPr/>
        <a:lstStyle/>
        <a:p>
          <a:endParaRPr lang="nl-NL"/>
        </a:p>
      </dgm:t>
    </dgm:pt>
    <dgm:pt modelId="{806E3F1C-3C74-46F5-AAD0-DB05F5FC2999}" type="sibTrans" cxnId="{E9647D8A-C128-4CCC-B219-7D6EF03C05F5}">
      <dgm:prSet/>
      <dgm:spPr/>
      <dgm:t>
        <a:bodyPr/>
        <a:lstStyle/>
        <a:p>
          <a:endParaRPr lang="nl-NL"/>
        </a:p>
      </dgm:t>
    </dgm:pt>
    <dgm:pt modelId="{FE792FE7-19F7-4B40-A6A3-25D9A5B0227F}">
      <dgm:prSet phldrT="[Tekst]" custT="1"/>
      <dgm:spPr/>
      <dgm:t>
        <a:bodyPr anchor="ctr"/>
        <a:lstStyle/>
        <a:p>
          <a:r>
            <a:rPr lang="en-US" sz="2400" dirty="0" err="1">
              <a:latin typeface="+mn-lt"/>
            </a:rPr>
            <a:t>Informatie</a:t>
          </a:r>
          <a:r>
            <a:rPr lang="en-US" sz="2400" dirty="0">
              <a:latin typeface="+mn-lt"/>
            </a:rPr>
            <a:t> gaat </a:t>
          </a:r>
          <a:r>
            <a:rPr lang="en-US" sz="2400" dirty="0" err="1">
              <a:latin typeface="+mn-lt"/>
            </a:rPr>
            <a:t>te</a:t>
          </a:r>
          <a:r>
            <a:rPr lang="en-US" sz="2400" dirty="0">
              <a:latin typeface="+mn-lt"/>
            </a:rPr>
            <a:t> </a:t>
          </a:r>
          <a:r>
            <a:rPr lang="en-US" sz="2400" dirty="0" err="1">
              <a:latin typeface="+mn-lt"/>
            </a:rPr>
            <a:t>snel</a:t>
          </a:r>
          <a:endParaRPr lang="nl-NL" sz="2400" dirty="0">
            <a:latin typeface="+mn-lt"/>
          </a:endParaRPr>
        </a:p>
      </dgm:t>
    </dgm:pt>
    <dgm:pt modelId="{74B43889-ECD2-4C6A-9CBD-02A69F520CB8}" type="parTrans" cxnId="{D7CA586F-54F0-4D1E-B911-51C57F09D212}">
      <dgm:prSet/>
      <dgm:spPr/>
      <dgm:t>
        <a:bodyPr/>
        <a:lstStyle/>
        <a:p>
          <a:endParaRPr lang="nl-NL"/>
        </a:p>
      </dgm:t>
    </dgm:pt>
    <dgm:pt modelId="{F4D5AB75-7C1C-4809-9F15-E4110C61A670}" type="sibTrans" cxnId="{D7CA586F-54F0-4D1E-B911-51C57F09D212}">
      <dgm:prSet/>
      <dgm:spPr/>
      <dgm:t>
        <a:bodyPr/>
        <a:lstStyle/>
        <a:p>
          <a:endParaRPr lang="nl-NL"/>
        </a:p>
      </dgm:t>
    </dgm:pt>
    <dgm:pt modelId="{A7E104B6-C19F-40E9-98DF-477249AC3A34}">
      <dgm:prSet phldrT="[Tekst]" custT="1"/>
      <dgm:spPr/>
      <dgm:t>
        <a:bodyPr anchor="ctr"/>
        <a:lstStyle/>
        <a:p>
          <a:r>
            <a:rPr lang="en-US" sz="2400" dirty="0">
              <a:latin typeface="+mn-lt"/>
            </a:rPr>
            <a:t>Er is </a:t>
          </a:r>
          <a:r>
            <a:rPr lang="en-US" sz="2400" dirty="0" err="1">
              <a:latin typeface="+mn-lt"/>
            </a:rPr>
            <a:t>ruis</a:t>
          </a:r>
          <a:r>
            <a:rPr lang="en-US" sz="2400" dirty="0">
              <a:latin typeface="+mn-lt"/>
            </a:rPr>
            <a:t> / </a:t>
          </a:r>
          <a:r>
            <a:rPr lang="en-US" sz="2400" dirty="0" err="1">
              <a:latin typeface="+mn-lt"/>
            </a:rPr>
            <a:t>afleidend</a:t>
          </a:r>
          <a:r>
            <a:rPr lang="en-US" sz="2400" dirty="0">
              <a:latin typeface="+mn-lt"/>
            </a:rPr>
            <a:t> </a:t>
          </a:r>
          <a:r>
            <a:rPr lang="en-US" sz="2400" dirty="0" err="1">
              <a:latin typeface="+mn-lt"/>
            </a:rPr>
            <a:t>geluid</a:t>
          </a:r>
          <a:endParaRPr lang="nl-NL" sz="2400" dirty="0">
            <a:latin typeface="+mn-lt"/>
          </a:endParaRPr>
        </a:p>
      </dgm:t>
    </dgm:pt>
    <dgm:pt modelId="{C3BD23B1-D192-4EA2-B49F-6943354BCA68}" type="parTrans" cxnId="{B2597BB4-A104-4EEF-B4A7-1A3F9A826904}">
      <dgm:prSet/>
      <dgm:spPr/>
      <dgm:t>
        <a:bodyPr/>
        <a:lstStyle/>
        <a:p>
          <a:endParaRPr lang="nl-NL"/>
        </a:p>
      </dgm:t>
    </dgm:pt>
    <dgm:pt modelId="{3C805837-09C9-4928-993A-345D3025CF3C}" type="sibTrans" cxnId="{B2597BB4-A104-4EEF-B4A7-1A3F9A826904}">
      <dgm:prSet/>
      <dgm:spPr/>
      <dgm:t>
        <a:bodyPr/>
        <a:lstStyle/>
        <a:p>
          <a:endParaRPr lang="nl-NL"/>
        </a:p>
      </dgm:t>
    </dgm:pt>
    <dgm:pt modelId="{979F3AE8-A8B6-4353-96FE-9CC07688B144}">
      <dgm:prSet phldrT="[Tekst]" custT="1"/>
      <dgm:spPr/>
      <dgm:t>
        <a:bodyPr anchor="ctr"/>
        <a:lstStyle/>
        <a:p>
          <a:r>
            <a:rPr lang="en-US" sz="2400" dirty="0">
              <a:latin typeface="+mn-lt"/>
            </a:rPr>
            <a:t>Wat </a:t>
          </a:r>
          <a:r>
            <a:rPr lang="en-US" sz="2400" dirty="0" err="1">
              <a:latin typeface="+mn-lt"/>
            </a:rPr>
            <a:t>een</a:t>
          </a:r>
          <a:r>
            <a:rPr lang="en-US" sz="2400" dirty="0">
              <a:latin typeface="+mn-lt"/>
            </a:rPr>
            <a:t> </a:t>
          </a:r>
          <a:r>
            <a:rPr lang="en-US" sz="2400" dirty="0" err="1">
              <a:latin typeface="+mn-lt"/>
            </a:rPr>
            <a:t>woord</a:t>
          </a:r>
          <a:r>
            <a:rPr lang="en-US" sz="2400" dirty="0">
              <a:latin typeface="+mn-lt"/>
            </a:rPr>
            <a:t> </a:t>
          </a:r>
          <a:r>
            <a:rPr lang="en-US" sz="2400" dirty="0" err="1">
              <a:latin typeface="+mn-lt"/>
            </a:rPr>
            <a:t>betekent</a:t>
          </a:r>
          <a:endParaRPr lang="nl-NL" sz="2400" dirty="0">
            <a:latin typeface="+mn-lt"/>
          </a:endParaRPr>
        </a:p>
      </dgm:t>
    </dgm:pt>
    <dgm:pt modelId="{F70C63C9-ED3C-4843-96BF-9A30A70A043F}" type="sibTrans" cxnId="{AB98D967-80E1-4E42-B70D-16847A1BCBCF}">
      <dgm:prSet/>
      <dgm:spPr/>
      <dgm:t>
        <a:bodyPr/>
        <a:lstStyle/>
        <a:p>
          <a:endParaRPr lang="nl-NL"/>
        </a:p>
      </dgm:t>
    </dgm:pt>
    <dgm:pt modelId="{84B07B73-C5B6-43AE-81B0-90A10B2FEF34}" type="parTrans" cxnId="{AB98D967-80E1-4E42-B70D-16847A1BCBCF}">
      <dgm:prSet/>
      <dgm:spPr/>
      <dgm:t>
        <a:bodyPr/>
        <a:lstStyle/>
        <a:p>
          <a:endParaRPr lang="nl-NL"/>
        </a:p>
      </dgm:t>
    </dgm:pt>
    <dgm:pt modelId="{E6680356-021E-4126-BB41-4E07415B6B00}">
      <dgm:prSet phldrT="[Tekst]" custT="1"/>
      <dgm:spPr/>
      <dgm:t>
        <a:bodyPr anchor="ctr"/>
        <a:lstStyle/>
        <a:p>
          <a:r>
            <a:rPr lang="en-US" sz="2400" dirty="0" err="1">
              <a:latin typeface="+mn-lt"/>
            </a:rPr>
            <a:t>Abstracte</a:t>
          </a:r>
          <a:r>
            <a:rPr lang="en-US" sz="2400" dirty="0">
              <a:latin typeface="+mn-lt"/>
            </a:rPr>
            <a:t> / </a:t>
          </a:r>
          <a:r>
            <a:rPr lang="en-US" sz="2400" dirty="0" err="1">
              <a:latin typeface="+mn-lt"/>
            </a:rPr>
            <a:t>figuurlijke</a:t>
          </a:r>
          <a:r>
            <a:rPr lang="en-US" sz="2400" dirty="0">
              <a:latin typeface="+mn-lt"/>
            </a:rPr>
            <a:t> taal</a:t>
          </a:r>
          <a:endParaRPr lang="nl-NL" sz="2400" dirty="0">
            <a:latin typeface="+mn-lt"/>
          </a:endParaRPr>
        </a:p>
      </dgm:t>
    </dgm:pt>
    <dgm:pt modelId="{6450FED9-AEA2-404B-AA76-A305EC6DA7A7}" type="sibTrans" cxnId="{1F001AA4-5A3B-463D-9298-D503D41EF148}">
      <dgm:prSet/>
      <dgm:spPr/>
      <dgm:t>
        <a:bodyPr/>
        <a:lstStyle/>
        <a:p>
          <a:endParaRPr lang="nl-NL"/>
        </a:p>
      </dgm:t>
    </dgm:pt>
    <dgm:pt modelId="{202C79FC-14EF-4D32-8565-F6C03B1C888D}" type="parTrans" cxnId="{1F001AA4-5A3B-463D-9298-D503D41EF148}">
      <dgm:prSet/>
      <dgm:spPr/>
      <dgm:t>
        <a:bodyPr/>
        <a:lstStyle/>
        <a:p>
          <a:endParaRPr lang="nl-NL"/>
        </a:p>
      </dgm:t>
    </dgm:pt>
    <dgm:pt modelId="{B4135C99-3C4C-40DF-94D9-01D7FD8FA299}">
      <dgm:prSet phldrT="[Tekst]" custT="1"/>
      <dgm:spPr/>
      <dgm:t>
        <a:bodyPr anchor="ctr"/>
        <a:lstStyle/>
        <a:p>
          <a:r>
            <a:rPr lang="nl-NL" sz="2400" dirty="0">
              <a:latin typeface="+mn-lt"/>
            </a:rPr>
            <a:t>Vol hoofd</a:t>
          </a:r>
        </a:p>
      </dgm:t>
    </dgm:pt>
    <dgm:pt modelId="{0049D1E8-D768-4D30-BDF6-4FC7C1DE5587}" type="parTrans" cxnId="{20D20428-D182-488D-8B5D-B5198985A9EA}">
      <dgm:prSet/>
      <dgm:spPr/>
      <dgm:t>
        <a:bodyPr/>
        <a:lstStyle/>
        <a:p>
          <a:endParaRPr lang="nl-NL"/>
        </a:p>
      </dgm:t>
    </dgm:pt>
    <dgm:pt modelId="{0B17B1EF-71C4-450E-85E7-9CB817169D64}" type="sibTrans" cxnId="{20D20428-D182-488D-8B5D-B5198985A9EA}">
      <dgm:prSet/>
      <dgm:spPr/>
      <dgm:t>
        <a:bodyPr/>
        <a:lstStyle/>
        <a:p>
          <a:endParaRPr lang="nl-NL"/>
        </a:p>
      </dgm:t>
    </dgm:pt>
    <dgm:pt modelId="{DFDDFA49-F4E0-499B-9D13-29B19D471253}">
      <dgm:prSet phldrT="[Tekst]" custT="1"/>
      <dgm:spPr/>
      <dgm:t>
        <a:bodyPr anchor="ctr"/>
        <a:lstStyle/>
        <a:p>
          <a:r>
            <a:rPr lang="nl-NL" sz="2400" dirty="0">
              <a:latin typeface="+mn-lt"/>
            </a:rPr>
            <a:t>Oorzaak / gevolg</a:t>
          </a:r>
        </a:p>
      </dgm:t>
    </dgm:pt>
    <dgm:pt modelId="{05E033D6-E8D5-4BF0-98AC-95778BF472DD}" type="parTrans" cxnId="{23B14CF8-CC30-4FF3-817D-8EA2C37B0704}">
      <dgm:prSet/>
      <dgm:spPr/>
    </dgm:pt>
    <dgm:pt modelId="{CBB5A8A2-E71C-4710-9E97-CB05F238D3AF}" type="sibTrans" cxnId="{23B14CF8-CC30-4FF3-817D-8EA2C37B0704}">
      <dgm:prSet/>
      <dgm:spPr/>
    </dgm:pt>
    <dgm:pt modelId="{DF38A122-FFAF-47F9-A5DD-E3F6CC4D6225}" type="pres">
      <dgm:prSet presAssocID="{0734F4F5-8A57-4B0E-A09C-4A89439C048F}" presName="Name0" presStyleCnt="0">
        <dgm:presLayoutVars>
          <dgm:dir/>
          <dgm:animLvl val="lvl"/>
          <dgm:resizeHandles/>
        </dgm:presLayoutVars>
      </dgm:prSet>
      <dgm:spPr/>
    </dgm:pt>
    <dgm:pt modelId="{8E17EEC0-28B8-446D-9474-3542FC441FA6}" type="pres">
      <dgm:prSet presAssocID="{4F40E47C-392A-4D00-BB29-D5A965D2484F}" presName="linNode" presStyleCnt="0"/>
      <dgm:spPr/>
    </dgm:pt>
    <dgm:pt modelId="{3D01FD2B-BADC-4B45-9F34-CDB4B0EA60A0}" type="pres">
      <dgm:prSet presAssocID="{4F40E47C-392A-4D00-BB29-D5A965D2484F}" presName="parentShp" presStyleLbl="node1" presStyleIdx="0" presStyleCnt="2" custScaleX="154939" custLinFactX="12281" custLinFactNeighborX="100000" custLinFactNeighborY="2053">
        <dgm:presLayoutVars>
          <dgm:bulletEnabled val="1"/>
        </dgm:presLayoutVars>
      </dgm:prSet>
      <dgm:spPr/>
    </dgm:pt>
    <dgm:pt modelId="{116146D0-066E-4A4E-B72A-0F2ABFF6504F}" type="pres">
      <dgm:prSet presAssocID="{4F40E47C-392A-4D00-BB29-D5A965D2484F}" presName="childShp" presStyleLbl="bgAccFollowNode1" presStyleIdx="0" presStyleCnt="2" custLinFactX="-36688" custLinFactNeighborX="-100000" custLinFactNeighborY="2053">
        <dgm:presLayoutVars>
          <dgm:bulletEnabled val="1"/>
        </dgm:presLayoutVars>
      </dgm:prSet>
      <dgm:spPr/>
    </dgm:pt>
    <dgm:pt modelId="{4E2C7056-03E5-48A4-840B-49F19375C69C}" type="pres">
      <dgm:prSet presAssocID="{82974458-7F11-479D-B1EF-C7F59C5AEE4B}" presName="spacing" presStyleCnt="0"/>
      <dgm:spPr/>
    </dgm:pt>
    <dgm:pt modelId="{5048DF4F-755C-4E5F-A9D5-C2E3F2579CA6}" type="pres">
      <dgm:prSet presAssocID="{84BA5715-2E24-4A59-9406-C459FE84C61E}" presName="linNode" presStyleCnt="0"/>
      <dgm:spPr/>
    </dgm:pt>
    <dgm:pt modelId="{60C2DB9A-A0FC-4713-870C-62DD7D1EC226}" type="pres">
      <dgm:prSet presAssocID="{84BA5715-2E24-4A59-9406-C459FE84C61E}" presName="parentShp" presStyleLbl="node1" presStyleIdx="1" presStyleCnt="2" custScaleX="154939" custLinFactX="93" custLinFactNeighborX="100000" custLinFactNeighborY="513">
        <dgm:presLayoutVars>
          <dgm:bulletEnabled val="1"/>
        </dgm:presLayoutVars>
      </dgm:prSet>
      <dgm:spPr/>
    </dgm:pt>
    <dgm:pt modelId="{9C7D32A6-993C-4D5C-A40F-AE1B848742D3}" type="pres">
      <dgm:prSet presAssocID="{84BA5715-2E24-4A59-9406-C459FE84C61E}" presName="childShp" presStyleLbl="bgAccFollowNode1" presStyleIdx="1" presStyleCnt="2" custLinFactX="-36688" custLinFactNeighborX="-100000" custLinFactNeighborY="-2566">
        <dgm:presLayoutVars>
          <dgm:bulletEnabled val="1"/>
        </dgm:presLayoutVars>
      </dgm:prSet>
      <dgm:spPr/>
    </dgm:pt>
  </dgm:ptLst>
  <dgm:cxnLst>
    <dgm:cxn modelId="{7C337C17-1784-4AB2-986D-6E97519BE3F3}" type="presOf" srcId="{84BA5715-2E24-4A59-9406-C459FE84C61E}" destId="{60C2DB9A-A0FC-4713-870C-62DD7D1EC226}" srcOrd="0" destOrd="0" presId="urn:microsoft.com/office/officeart/2005/8/layout/vList6"/>
    <dgm:cxn modelId="{20D20428-D182-488D-8B5D-B5198985A9EA}" srcId="{84BA5715-2E24-4A59-9406-C459FE84C61E}" destId="{B4135C99-3C4C-40DF-94D9-01D7FD8FA299}" srcOrd="2" destOrd="0" parTransId="{0049D1E8-D768-4D30-BDF6-4FC7C1DE5587}" sibTransId="{0B17B1EF-71C4-450E-85E7-9CB817169D64}"/>
    <dgm:cxn modelId="{7EBC543D-A702-4F08-BDCA-1EFBD85906C6}" type="presOf" srcId="{979F3AE8-A8B6-4353-96FE-9CC07688B144}" destId="{116146D0-066E-4A4E-B72A-0F2ABFF6504F}" srcOrd="0" destOrd="0" presId="urn:microsoft.com/office/officeart/2005/8/layout/vList6"/>
    <dgm:cxn modelId="{AB98D967-80E1-4E42-B70D-16847A1BCBCF}" srcId="{4F40E47C-392A-4D00-BB29-D5A965D2484F}" destId="{979F3AE8-A8B6-4353-96FE-9CC07688B144}" srcOrd="0" destOrd="0" parTransId="{84B07B73-C5B6-43AE-81B0-90A10B2FEF34}" sibTransId="{F70C63C9-ED3C-4843-96BF-9A30A70A043F}"/>
    <dgm:cxn modelId="{D7CA586F-54F0-4D1E-B911-51C57F09D212}" srcId="{84BA5715-2E24-4A59-9406-C459FE84C61E}" destId="{FE792FE7-19F7-4B40-A6A3-25D9A5B0227F}" srcOrd="0" destOrd="0" parTransId="{74B43889-ECD2-4C6A-9CBD-02A69F520CB8}" sibTransId="{F4D5AB75-7C1C-4809-9F15-E4110C61A670}"/>
    <dgm:cxn modelId="{CCDC6071-A84F-42E7-B1B7-7F9458159F49}" type="presOf" srcId="{B4135C99-3C4C-40DF-94D9-01D7FD8FA299}" destId="{9C7D32A6-993C-4D5C-A40F-AE1B848742D3}" srcOrd="0" destOrd="2" presId="urn:microsoft.com/office/officeart/2005/8/layout/vList6"/>
    <dgm:cxn modelId="{A3C50D73-F5CF-44E6-AF31-0E02E37E918F}" type="presOf" srcId="{DFDDFA49-F4E0-499B-9D13-29B19D471253}" destId="{116146D0-066E-4A4E-B72A-0F2ABFF6504F}" srcOrd="0" destOrd="2" presId="urn:microsoft.com/office/officeart/2005/8/layout/vList6"/>
    <dgm:cxn modelId="{360C4476-0066-49DB-BB2C-421B588E2452}" type="presOf" srcId="{A7E104B6-C19F-40E9-98DF-477249AC3A34}" destId="{9C7D32A6-993C-4D5C-A40F-AE1B848742D3}" srcOrd="0" destOrd="1" presId="urn:microsoft.com/office/officeart/2005/8/layout/vList6"/>
    <dgm:cxn modelId="{CBD1DB7D-C3B0-40E3-A168-FBA688307BD4}" srcId="{0734F4F5-8A57-4B0E-A09C-4A89439C048F}" destId="{4F40E47C-392A-4D00-BB29-D5A965D2484F}" srcOrd="0" destOrd="0" parTransId="{51136E1B-B1B7-4A2E-98E4-C48BDFD24D2B}" sibTransId="{82974458-7F11-479D-B1EF-C7F59C5AEE4B}"/>
    <dgm:cxn modelId="{E9647D8A-C128-4CCC-B219-7D6EF03C05F5}" srcId="{0734F4F5-8A57-4B0E-A09C-4A89439C048F}" destId="{84BA5715-2E24-4A59-9406-C459FE84C61E}" srcOrd="1" destOrd="0" parTransId="{4EABF321-D1C7-42C9-8E69-B9F0D3326CFA}" sibTransId="{806E3F1C-3C74-46F5-AAD0-DB05F5FC2999}"/>
    <dgm:cxn modelId="{E53D8D8E-0998-4269-8324-31265B421202}" type="presOf" srcId="{0734F4F5-8A57-4B0E-A09C-4A89439C048F}" destId="{DF38A122-FFAF-47F9-A5DD-E3F6CC4D6225}" srcOrd="0" destOrd="0" presId="urn:microsoft.com/office/officeart/2005/8/layout/vList6"/>
    <dgm:cxn modelId="{1F001AA4-5A3B-463D-9298-D503D41EF148}" srcId="{4F40E47C-392A-4D00-BB29-D5A965D2484F}" destId="{E6680356-021E-4126-BB41-4E07415B6B00}" srcOrd="1" destOrd="0" parTransId="{202C79FC-14EF-4D32-8565-F6C03B1C888D}" sibTransId="{6450FED9-AEA2-404B-AA76-A305EC6DA7A7}"/>
    <dgm:cxn modelId="{878287B0-9FBD-4248-B8B6-0A5FC19DC38E}" type="presOf" srcId="{E6680356-021E-4126-BB41-4E07415B6B00}" destId="{116146D0-066E-4A4E-B72A-0F2ABFF6504F}" srcOrd="0" destOrd="1" presId="urn:microsoft.com/office/officeart/2005/8/layout/vList6"/>
    <dgm:cxn modelId="{B2597BB4-A104-4EEF-B4A7-1A3F9A826904}" srcId="{84BA5715-2E24-4A59-9406-C459FE84C61E}" destId="{A7E104B6-C19F-40E9-98DF-477249AC3A34}" srcOrd="1" destOrd="0" parTransId="{C3BD23B1-D192-4EA2-B49F-6943354BCA68}" sibTransId="{3C805837-09C9-4928-993A-345D3025CF3C}"/>
    <dgm:cxn modelId="{FF6F02B7-A38A-4CAE-82B3-9DDA8CA7DFB9}" type="presOf" srcId="{FE792FE7-19F7-4B40-A6A3-25D9A5B0227F}" destId="{9C7D32A6-993C-4D5C-A40F-AE1B848742D3}" srcOrd="0" destOrd="0" presId="urn:microsoft.com/office/officeart/2005/8/layout/vList6"/>
    <dgm:cxn modelId="{C81844F1-882E-4A2B-A3FB-934CF3D52FCA}" type="presOf" srcId="{4F40E47C-392A-4D00-BB29-D5A965D2484F}" destId="{3D01FD2B-BADC-4B45-9F34-CDB4B0EA60A0}" srcOrd="0" destOrd="0" presId="urn:microsoft.com/office/officeart/2005/8/layout/vList6"/>
    <dgm:cxn modelId="{23B14CF8-CC30-4FF3-817D-8EA2C37B0704}" srcId="{4F40E47C-392A-4D00-BB29-D5A965D2484F}" destId="{DFDDFA49-F4E0-499B-9D13-29B19D471253}" srcOrd="2" destOrd="0" parTransId="{05E033D6-E8D5-4BF0-98AC-95778BF472DD}" sibTransId="{CBB5A8A2-E71C-4710-9E97-CB05F238D3AF}"/>
    <dgm:cxn modelId="{DF6123D8-6CD1-4B7D-A82C-E1C0BA0D367B}" type="presParOf" srcId="{DF38A122-FFAF-47F9-A5DD-E3F6CC4D6225}" destId="{8E17EEC0-28B8-446D-9474-3542FC441FA6}" srcOrd="0" destOrd="0" presId="urn:microsoft.com/office/officeart/2005/8/layout/vList6"/>
    <dgm:cxn modelId="{166A0BE0-69C8-4730-A537-7C901FA71011}" type="presParOf" srcId="{8E17EEC0-28B8-446D-9474-3542FC441FA6}" destId="{3D01FD2B-BADC-4B45-9F34-CDB4B0EA60A0}" srcOrd="0" destOrd="0" presId="urn:microsoft.com/office/officeart/2005/8/layout/vList6"/>
    <dgm:cxn modelId="{399B4BC3-BAE6-46F4-9D43-C47F9ACDE9A4}" type="presParOf" srcId="{8E17EEC0-28B8-446D-9474-3542FC441FA6}" destId="{116146D0-066E-4A4E-B72A-0F2ABFF6504F}" srcOrd="1" destOrd="0" presId="urn:microsoft.com/office/officeart/2005/8/layout/vList6"/>
    <dgm:cxn modelId="{E551E0C1-171D-424D-AD4F-76C937943DB0}" type="presParOf" srcId="{DF38A122-FFAF-47F9-A5DD-E3F6CC4D6225}" destId="{4E2C7056-03E5-48A4-840B-49F19375C69C}" srcOrd="1" destOrd="0" presId="urn:microsoft.com/office/officeart/2005/8/layout/vList6"/>
    <dgm:cxn modelId="{02708676-5F5C-48CD-B21B-50EFC0FE31B5}" type="presParOf" srcId="{DF38A122-FFAF-47F9-A5DD-E3F6CC4D6225}" destId="{5048DF4F-755C-4E5F-A9D5-C2E3F2579CA6}" srcOrd="2" destOrd="0" presId="urn:microsoft.com/office/officeart/2005/8/layout/vList6"/>
    <dgm:cxn modelId="{980B7851-3477-45CF-8D09-C05F2F14D1B5}" type="presParOf" srcId="{5048DF4F-755C-4E5F-A9D5-C2E3F2579CA6}" destId="{60C2DB9A-A0FC-4713-870C-62DD7D1EC226}" srcOrd="0" destOrd="0" presId="urn:microsoft.com/office/officeart/2005/8/layout/vList6"/>
    <dgm:cxn modelId="{15F06120-6F59-43A1-AA45-216A0D9D79D8}" type="presParOf" srcId="{5048DF4F-755C-4E5F-A9D5-C2E3F2579CA6}" destId="{9C7D32A6-993C-4D5C-A40F-AE1B848742D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4F4F5-8A57-4B0E-A09C-4A89439C048F}"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nl-NL"/>
        </a:p>
      </dgm:t>
    </dgm:pt>
    <dgm:pt modelId="{4F40E47C-392A-4D00-BB29-D5A965D2484F}">
      <dgm:prSet phldrT="[Tekst]" custT="1"/>
      <dgm:spPr/>
      <dgm:t>
        <a:bodyPr/>
        <a:lstStyle/>
        <a:p>
          <a:r>
            <a:rPr lang="en-US" sz="4000" dirty="0" err="1"/>
            <a:t>Woordenschat</a:t>
          </a:r>
          <a:endParaRPr lang="nl-NL" sz="4000" dirty="0"/>
        </a:p>
      </dgm:t>
    </dgm:pt>
    <dgm:pt modelId="{51136E1B-B1B7-4A2E-98E4-C48BDFD24D2B}" type="parTrans" cxnId="{CBD1DB7D-C3B0-40E3-A168-FBA688307BD4}">
      <dgm:prSet/>
      <dgm:spPr/>
      <dgm:t>
        <a:bodyPr/>
        <a:lstStyle/>
        <a:p>
          <a:endParaRPr lang="nl-NL"/>
        </a:p>
      </dgm:t>
    </dgm:pt>
    <dgm:pt modelId="{82974458-7F11-479D-B1EF-C7F59C5AEE4B}" type="sibTrans" cxnId="{CBD1DB7D-C3B0-40E3-A168-FBA688307BD4}">
      <dgm:prSet/>
      <dgm:spPr/>
      <dgm:t>
        <a:bodyPr/>
        <a:lstStyle/>
        <a:p>
          <a:endParaRPr lang="nl-NL"/>
        </a:p>
      </dgm:t>
    </dgm:pt>
    <dgm:pt modelId="{84BA5715-2E24-4A59-9406-C459FE84C61E}">
      <dgm:prSet phldrT="[Tekst]" custT="1"/>
      <dgm:spPr/>
      <dgm:t>
        <a:bodyPr/>
        <a:lstStyle/>
        <a:p>
          <a:r>
            <a:rPr lang="en-US" sz="3400" dirty="0"/>
            <a:t>Informatieverwerking</a:t>
          </a:r>
          <a:endParaRPr lang="nl-NL" sz="3400" dirty="0"/>
        </a:p>
      </dgm:t>
    </dgm:pt>
    <dgm:pt modelId="{4EABF321-D1C7-42C9-8E69-B9F0D3326CFA}" type="parTrans" cxnId="{E9647D8A-C128-4CCC-B219-7D6EF03C05F5}">
      <dgm:prSet/>
      <dgm:spPr/>
      <dgm:t>
        <a:bodyPr/>
        <a:lstStyle/>
        <a:p>
          <a:endParaRPr lang="nl-NL"/>
        </a:p>
      </dgm:t>
    </dgm:pt>
    <dgm:pt modelId="{806E3F1C-3C74-46F5-AAD0-DB05F5FC2999}" type="sibTrans" cxnId="{E9647D8A-C128-4CCC-B219-7D6EF03C05F5}">
      <dgm:prSet/>
      <dgm:spPr/>
      <dgm:t>
        <a:bodyPr/>
        <a:lstStyle/>
        <a:p>
          <a:endParaRPr lang="nl-NL"/>
        </a:p>
      </dgm:t>
    </dgm:pt>
    <dgm:pt modelId="{DF38A122-FFAF-47F9-A5DD-E3F6CC4D6225}" type="pres">
      <dgm:prSet presAssocID="{0734F4F5-8A57-4B0E-A09C-4A89439C048F}" presName="Name0" presStyleCnt="0">
        <dgm:presLayoutVars>
          <dgm:dir/>
          <dgm:animLvl val="lvl"/>
          <dgm:resizeHandles/>
        </dgm:presLayoutVars>
      </dgm:prSet>
      <dgm:spPr/>
    </dgm:pt>
    <dgm:pt modelId="{8E17EEC0-28B8-446D-9474-3542FC441FA6}" type="pres">
      <dgm:prSet presAssocID="{4F40E47C-392A-4D00-BB29-D5A965D2484F}" presName="linNode" presStyleCnt="0"/>
      <dgm:spPr/>
    </dgm:pt>
    <dgm:pt modelId="{3D01FD2B-BADC-4B45-9F34-CDB4B0EA60A0}" type="pres">
      <dgm:prSet presAssocID="{4F40E47C-392A-4D00-BB29-D5A965D2484F}" presName="parentShp" presStyleLbl="node1" presStyleIdx="0" presStyleCnt="2" custScaleX="125042" custScaleY="66894" custLinFactNeighborX="179" custLinFactNeighborY="6164">
        <dgm:presLayoutVars>
          <dgm:bulletEnabled val="1"/>
        </dgm:presLayoutVars>
      </dgm:prSet>
      <dgm:spPr/>
    </dgm:pt>
    <dgm:pt modelId="{116146D0-066E-4A4E-B72A-0F2ABFF6504F}" type="pres">
      <dgm:prSet presAssocID="{4F40E47C-392A-4D00-BB29-D5A965D2484F}" presName="childShp" presStyleLbl="bgAccFollowNode1" presStyleIdx="0" presStyleCnt="2" custAng="10800000" custLinFactNeighborY="8035">
        <dgm:presLayoutVars>
          <dgm:bulletEnabled val="1"/>
        </dgm:presLayoutVars>
      </dgm:prSet>
      <dgm:spPr/>
    </dgm:pt>
    <dgm:pt modelId="{4E2C7056-03E5-48A4-840B-49F19375C69C}" type="pres">
      <dgm:prSet presAssocID="{82974458-7F11-479D-B1EF-C7F59C5AEE4B}" presName="spacing" presStyleCnt="0"/>
      <dgm:spPr/>
    </dgm:pt>
    <dgm:pt modelId="{5048DF4F-755C-4E5F-A9D5-C2E3F2579CA6}" type="pres">
      <dgm:prSet presAssocID="{84BA5715-2E24-4A59-9406-C459FE84C61E}" presName="linNode" presStyleCnt="0"/>
      <dgm:spPr/>
    </dgm:pt>
    <dgm:pt modelId="{60C2DB9A-A0FC-4713-870C-62DD7D1EC226}" type="pres">
      <dgm:prSet presAssocID="{84BA5715-2E24-4A59-9406-C459FE84C61E}" presName="parentShp" presStyleLbl="node1" presStyleIdx="1" presStyleCnt="2" custScaleX="125042" custScaleY="148842">
        <dgm:presLayoutVars>
          <dgm:bulletEnabled val="1"/>
        </dgm:presLayoutVars>
      </dgm:prSet>
      <dgm:spPr/>
    </dgm:pt>
    <dgm:pt modelId="{9C7D32A6-993C-4D5C-A40F-AE1B848742D3}" type="pres">
      <dgm:prSet presAssocID="{84BA5715-2E24-4A59-9406-C459FE84C61E}" presName="childShp" presStyleLbl="bgAccFollowNode1" presStyleIdx="1" presStyleCnt="2" custAng="10800000" custScaleY="200664">
        <dgm:presLayoutVars>
          <dgm:bulletEnabled val="1"/>
        </dgm:presLayoutVars>
      </dgm:prSet>
      <dgm:spPr/>
    </dgm:pt>
  </dgm:ptLst>
  <dgm:cxnLst>
    <dgm:cxn modelId="{7C337C17-1784-4AB2-986D-6E97519BE3F3}" type="presOf" srcId="{84BA5715-2E24-4A59-9406-C459FE84C61E}" destId="{60C2DB9A-A0FC-4713-870C-62DD7D1EC226}" srcOrd="0" destOrd="0" presId="urn:microsoft.com/office/officeart/2005/8/layout/vList6"/>
    <dgm:cxn modelId="{CBD1DB7D-C3B0-40E3-A168-FBA688307BD4}" srcId="{0734F4F5-8A57-4B0E-A09C-4A89439C048F}" destId="{4F40E47C-392A-4D00-BB29-D5A965D2484F}" srcOrd="0" destOrd="0" parTransId="{51136E1B-B1B7-4A2E-98E4-C48BDFD24D2B}" sibTransId="{82974458-7F11-479D-B1EF-C7F59C5AEE4B}"/>
    <dgm:cxn modelId="{E9647D8A-C128-4CCC-B219-7D6EF03C05F5}" srcId="{0734F4F5-8A57-4B0E-A09C-4A89439C048F}" destId="{84BA5715-2E24-4A59-9406-C459FE84C61E}" srcOrd="1" destOrd="0" parTransId="{4EABF321-D1C7-42C9-8E69-B9F0D3326CFA}" sibTransId="{806E3F1C-3C74-46F5-AAD0-DB05F5FC2999}"/>
    <dgm:cxn modelId="{E53D8D8E-0998-4269-8324-31265B421202}" type="presOf" srcId="{0734F4F5-8A57-4B0E-A09C-4A89439C048F}" destId="{DF38A122-FFAF-47F9-A5DD-E3F6CC4D6225}" srcOrd="0" destOrd="0" presId="urn:microsoft.com/office/officeart/2005/8/layout/vList6"/>
    <dgm:cxn modelId="{C81844F1-882E-4A2B-A3FB-934CF3D52FCA}" type="presOf" srcId="{4F40E47C-392A-4D00-BB29-D5A965D2484F}" destId="{3D01FD2B-BADC-4B45-9F34-CDB4B0EA60A0}" srcOrd="0" destOrd="0" presId="urn:microsoft.com/office/officeart/2005/8/layout/vList6"/>
    <dgm:cxn modelId="{DF6123D8-6CD1-4B7D-A82C-E1C0BA0D367B}" type="presParOf" srcId="{DF38A122-FFAF-47F9-A5DD-E3F6CC4D6225}" destId="{8E17EEC0-28B8-446D-9474-3542FC441FA6}" srcOrd="0" destOrd="0" presId="urn:microsoft.com/office/officeart/2005/8/layout/vList6"/>
    <dgm:cxn modelId="{166A0BE0-69C8-4730-A537-7C901FA71011}" type="presParOf" srcId="{8E17EEC0-28B8-446D-9474-3542FC441FA6}" destId="{3D01FD2B-BADC-4B45-9F34-CDB4B0EA60A0}" srcOrd="0" destOrd="0" presId="urn:microsoft.com/office/officeart/2005/8/layout/vList6"/>
    <dgm:cxn modelId="{399B4BC3-BAE6-46F4-9D43-C47F9ACDE9A4}" type="presParOf" srcId="{8E17EEC0-28B8-446D-9474-3542FC441FA6}" destId="{116146D0-066E-4A4E-B72A-0F2ABFF6504F}" srcOrd="1" destOrd="0" presId="urn:microsoft.com/office/officeart/2005/8/layout/vList6"/>
    <dgm:cxn modelId="{E551E0C1-171D-424D-AD4F-76C937943DB0}" type="presParOf" srcId="{DF38A122-FFAF-47F9-A5DD-E3F6CC4D6225}" destId="{4E2C7056-03E5-48A4-840B-49F19375C69C}" srcOrd="1" destOrd="0" presId="urn:microsoft.com/office/officeart/2005/8/layout/vList6"/>
    <dgm:cxn modelId="{02708676-5F5C-48CD-B21B-50EFC0FE31B5}" type="presParOf" srcId="{DF38A122-FFAF-47F9-A5DD-E3F6CC4D6225}" destId="{5048DF4F-755C-4E5F-A9D5-C2E3F2579CA6}" srcOrd="2" destOrd="0" presId="urn:microsoft.com/office/officeart/2005/8/layout/vList6"/>
    <dgm:cxn modelId="{980B7851-3477-45CF-8D09-C05F2F14D1B5}" type="presParOf" srcId="{5048DF4F-755C-4E5F-A9D5-C2E3F2579CA6}" destId="{60C2DB9A-A0FC-4713-870C-62DD7D1EC226}" srcOrd="0" destOrd="0" presId="urn:microsoft.com/office/officeart/2005/8/layout/vList6"/>
    <dgm:cxn modelId="{15F06120-6F59-43A1-AA45-216A0D9D79D8}" type="presParOf" srcId="{5048DF4F-755C-4E5F-A9D5-C2E3F2579CA6}" destId="{9C7D32A6-993C-4D5C-A40F-AE1B848742D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146D0-066E-4A4E-B72A-0F2ABFF6504F}">
      <dsp:nvSpPr>
        <dsp:cNvPr id="0" name=""/>
        <dsp:cNvSpPr/>
      </dsp:nvSpPr>
      <dsp:spPr>
        <a:xfrm>
          <a:off x="2" y="43060"/>
          <a:ext cx="5169485" cy="207155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n-lt"/>
            </a:rPr>
            <a:t>Wat </a:t>
          </a:r>
          <a:r>
            <a:rPr lang="en-US" sz="2400" kern="1200" dirty="0" err="1">
              <a:latin typeface="+mn-lt"/>
            </a:rPr>
            <a:t>een</a:t>
          </a:r>
          <a:r>
            <a:rPr lang="en-US" sz="2400" kern="1200" dirty="0">
              <a:latin typeface="+mn-lt"/>
            </a:rPr>
            <a:t> </a:t>
          </a:r>
          <a:r>
            <a:rPr lang="en-US" sz="2400" kern="1200" dirty="0" err="1">
              <a:latin typeface="+mn-lt"/>
            </a:rPr>
            <a:t>woord</a:t>
          </a:r>
          <a:r>
            <a:rPr lang="en-US" sz="2400" kern="1200" dirty="0">
              <a:latin typeface="+mn-lt"/>
            </a:rPr>
            <a:t> </a:t>
          </a:r>
          <a:r>
            <a:rPr lang="en-US" sz="2400" kern="1200" dirty="0" err="1">
              <a:latin typeface="+mn-lt"/>
            </a:rPr>
            <a:t>betekent</a:t>
          </a:r>
          <a:endParaRPr lang="nl-NL" sz="2400" kern="1200" dirty="0">
            <a:latin typeface="+mn-lt"/>
          </a:endParaRPr>
        </a:p>
        <a:p>
          <a:pPr marL="228600" lvl="1" indent="-228600" algn="l" defTabSz="1066800">
            <a:lnSpc>
              <a:spcPct val="90000"/>
            </a:lnSpc>
            <a:spcBef>
              <a:spcPct val="0"/>
            </a:spcBef>
            <a:spcAft>
              <a:spcPct val="15000"/>
            </a:spcAft>
            <a:buChar char="•"/>
          </a:pPr>
          <a:r>
            <a:rPr lang="en-US" sz="2400" kern="1200" dirty="0" err="1">
              <a:latin typeface="+mn-lt"/>
            </a:rPr>
            <a:t>Abstracte</a:t>
          </a:r>
          <a:r>
            <a:rPr lang="en-US" sz="2400" kern="1200" dirty="0">
              <a:latin typeface="+mn-lt"/>
            </a:rPr>
            <a:t> / </a:t>
          </a:r>
          <a:r>
            <a:rPr lang="en-US" sz="2400" kern="1200" dirty="0" err="1">
              <a:latin typeface="+mn-lt"/>
            </a:rPr>
            <a:t>figuurlijke</a:t>
          </a:r>
          <a:r>
            <a:rPr lang="en-US" sz="2400" kern="1200" dirty="0">
              <a:latin typeface="+mn-lt"/>
            </a:rPr>
            <a:t> taal</a:t>
          </a:r>
          <a:endParaRPr lang="nl-NL" sz="2400" kern="1200" dirty="0">
            <a:latin typeface="+mn-lt"/>
          </a:endParaRPr>
        </a:p>
        <a:p>
          <a:pPr marL="228600" lvl="1" indent="-228600" algn="l" defTabSz="1066800">
            <a:lnSpc>
              <a:spcPct val="90000"/>
            </a:lnSpc>
            <a:spcBef>
              <a:spcPct val="0"/>
            </a:spcBef>
            <a:spcAft>
              <a:spcPct val="15000"/>
            </a:spcAft>
            <a:buChar char="•"/>
          </a:pPr>
          <a:r>
            <a:rPr lang="nl-NL" sz="2400" kern="1200" dirty="0">
              <a:latin typeface="+mn-lt"/>
            </a:rPr>
            <a:t>Oorzaak / gevolg</a:t>
          </a:r>
        </a:p>
      </dsp:txBody>
      <dsp:txXfrm>
        <a:off x="2" y="302005"/>
        <a:ext cx="4392650" cy="1553669"/>
      </dsp:txXfrm>
    </dsp:sp>
    <dsp:sp modelId="{3D01FD2B-BADC-4B45-9F34-CDB4B0EA60A0}">
      <dsp:nvSpPr>
        <dsp:cNvPr id="0" name=""/>
        <dsp:cNvSpPr/>
      </dsp:nvSpPr>
      <dsp:spPr>
        <a:xfrm>
          <a:off x="5175900" y="43060"/>
          <a:ext cx="5339699" cy="2071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err="1"/>
            <a:t>Woordenschat</a:t>
          </a:r>
          <a:endParaRPr lang="nl-NL" sz="4000" kern="1200" dirty="0"/>
        </a:p>
      </dsp:txBody>
      <dsp:txXfrm>
        <a:off x="5277025" y="144185"/>
        <a:ext cx="5137449" cy="1869309"/>
      </dsp:txXfrm>
    </dsp:sp>
    <dsp:sp modelId="{9C7D32A6-993C-4D5C-A40F-AE1B848742D3}">
      <dsp:nvSpPr>
        <dsp:cNvPr id="0" name=""/>
        <dsp:cNvSpPr/>
      </dsp:nvSpPr>
      <dsp:spPr>
        <a:xfrm>
          <a:off x="2" y="2226090"/>
          <a:ext cx="5169485" cy="207155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mn-lt"/>
            </a:rPr>
            <a:t>Informatie</a:t>
          </a:r>
          <a:r>
            <a:rPr lang="en-US" sz="2400" kern="1200" dirty="0">
              <a:latin typeface="+mn-lt"/>
            </a:rPr>
            <a:t> gaat </a:t>
          </a:r>
          <a:r>
            <a:rPr lang="en-US" sz="2400" kern="1200" dirty="0" err="1">
              <a:latin typeface="+mn-lt"/>
            </a:rPr>
            <a:t>te</a:t>
          </a:r>
          <a:r>
            <a:rPr lang="en-US" sz="2400" kern="1200" dirty="0">
              <a:latin typeface="+mn-lt"/>
            </a:rPr>
            <a:t> </a:t>
          </a:r>
          <a:r>
            <a:rPr lang="en-US" sz="2400" kern="1200" dirty="0" err="1">
              <a:latin typeface="+mn-lt"/>
            </a:rPr>
            <a:t>snel</a:t>
          </a:r>
          <a:endParaRPr lang="nl-NL" sz="2400" kern="1200" dirty="0">
            <a:latin typeface="+mn-lt"/>
          </a:endParaRPr>
        </a:p>
        <a:p>
          <a:pPr marL="228600" lvl="1" indent="-228600" algn="l" defTabSz="1066800">
            <a:lnSpc>
              <a:spcPct val="90000"/>
            </a:lnSpc>
            <a:spcBef>
              <a:spcPct val="0"/>
            </a:spcBef>
            <a:spcAft>
              <a:spcPct val="15000"/>
            </a:spcAft>
            <a:buChar char="•"/>
          </a:pPr>
          <a:r>
            <a:rPr lang="en-US" sz="2400" kern="1200" dirty="0">
              <a:latin typeface="+mn-lt"/>
            </a:rPr>
            <a:t>Er is </a:t>
          </a:r>
          <a:r>
            <a:rPr lang="en-US" sz="2400" kern="1200" dirty="0" err="1">
              <a:latin typeface="+mn-lt"/>
            </a:rPr>
            <a:t>ruis</a:t>
          </a:r>
          <a:r>
            <a:rPr lang="en-US" sz="2400" kern="1200" dirty="0">
              <a:latin typeface="+mn-lt"/>
            </a:rPr>
            <a:t> / </a:t>
          </a:r>
          <a:r>
            <a:rPr lang="en-US" sz="2400" kern="1200" dirty="0" err="1">
              <a:latin typeface="+mn-lt"/>
            </a:rPr>
            <a:t>afleidend</a:t>
          </a:r>
          <a:r>
            <a:rPr lang="en-US" sz="2400" kern="1200" dirty="0">
              <a:latin typeface="+mn-lt"/>
            </a:rPr>
            <a:t> </a:t>
          </a:r>
          <a:r>
            <a:rPr lang="en-US" sz="2400" kern="1200" dirty="0" err="1">
              <a:latin typeface="+mn-lt"/>
            </a:rPr>
            <a:t>geluid</a:t>
          </a:r>
          <a:endParaRPr lang="nl-NL" sz="2400" kern="1200" dirty="0">
            <a:latin typeface="+mn-lt"/>
          </a:endParaRPr>
        </a:p>
        <a:p>
          <a:pPr marL="228600" lvl="1" indent="-228600" algn="l" defTabSz="1066800">
            <a:lnSpc>
              <a:spcPct val="90000"/>
            </a:lnSpc>
            <a:spcBef>
              <a:spcPct val="0"/>
            </a:spcBef>
            <a:spcAft>
              <a:spcPct val="15000"/>
            </a:spcAft>
            <a:buChar char="•"/>
          </a:pPr>
          <a:r>
            <a:rPr lang="nl-NL" sz="2400" kern="1200" dirty="0">
              <a:latin typeface="+mn-lt"/>
            </a:rPr>
            <a:t>Vol hoofd</a:t>
          </a:r>
        </a:p>
      </dsp:txBody>
      <dsp:txXfrm>
        <a:off x="2" y="2485035"/>
        <a:ext cx="4392650" cy="1553669"/>
      </dsp:txXfrm>
    </dsp:sp>
    <dsp:sp modelId="{60C2DB9A-A0FC-4713-870C-62DD7D1EC226}">
      <dsp:nvSpPr>
        <dsp:cNvPr id="0" name=""/>
        <dsp:cNvSpPr/>
      </dsp:nvSpPr>
      <dsp:spPr>
        <a:xfrm>
          <a:off x="5175898" y="2279778"/>
          <a:ext cx="5339699" cy="2071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spc="30" baseline="0" dirty="0"/>
            <a:t>Informatieverwerking</a:t>
          </a:r>
          <a:endParaRPr lang="nl-NL" sz="4000" kern="1200" spc="30" baseline="0" dirty="0"/>
        </a:p>
      </dsp:txBody>
      <dsp:txXfrm>
        <a:off x="5277023" y="2380903"/>
        <a:ext cx="5137449" cy="186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146D0-066E-4A4E-B72A-0F2ABFF6504F}">
      <dsp:nvSpPr>
        <dsp:cNvPr id="0" name=""/>
        <dsp:cNvSpPr/>
      </dsp:nvSpPr>
      <dsp:spPr>
        <a:xfrm rot="10800000">
          <a:off x="5146545" y="145121"/>
          <a:ext cx="6168185" cy="1793851"/>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1FD2B-BADC-4B45-9F34-CDB4B0EA60A0}">
      <dsp:nvSpPr>
        <dsp:cNvPr id="0" name=""/>
        <dsp:cNvSpPr/>
      </dsp:nvSpPr>
      <dsp:spPr>
        <a:xfrm>
          <a:off x="15704" y="408494"/>
          <a:ext cx="5141882" cy="11999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err="1"/>
            <a:t>Woordenschat</a:t>
          </a:r>
          <a:endParaRPr lang="nl-NL" sz="4000" kern="1200" dirty="0"/>
        </a:p>
      </dsp:txBody>
      <dsp:txXfrm>
        <a:off x="74282" y="467072"/>
        <a:ext cx="5024726" cy="1082822"/>
      </dsp:txXfrm>
    </dsp:sp>
    <dsp:sp modelId="{9C7D32A6-993C-4D5C-A40F-AE1B848742D3}">
      <dsp:nvSpPr>
        <dsp:cNvPr id="0" name=""/>
        <dsp:cNvSpPr/>
      </dsp:nvSpPr>
      <dsp:spPr>
        <a:xfrm rot="10800000">
          <a:off x="5146545" y="1974221"/>
          <a:ext cx="6168185" cy="3599613"/>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C2DB9A-A0FC-4713-870C-62DD7D1EC226}">
      <dsp:nvSpPr>
        <dsp:cNvPr id="0" name=""/>
        <dsp:cNvSpPr/>
      </dsp:nvSpPr>
      <dsp:spPr>
        <a:xfrm>
          <a:off x="4663" y="2439026"/>
          <a:ext cx="5141882" cy="26700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Informatieverwerking</a:t>
          </a:r>
          <a:endParaRPr lang="nl-NL" sz="3400" kern="1200" dirty="0"/>
        </a:p>
      </dsp:txBody>
      <dsp:txXfrm>
        <a:off x="135002" y="2569365"/>
        <a:ext cx="4881204" cy="24093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034E62-9457-4239-AF41-E0B5935358DA}" type="datetimeFigureOut">
              <a:rPr lang="nl-NL" smtClean="0"/>
              <a:t>25-9-2024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39B8AF-1364-4497-9364-88BE552BC24A}" type="slidenum">
              <a:rPr lang="nl-NL" smtClean="0"/>
              <a:t>‹nr.›</a:t>
            </a:fld>
            <a:endParaRPr lang="nl-NL"/>
          </a:p>
        </p:txBody>
      </p:sp>
    </p:spTree>
    <p:extLst>
      <p:ext uri="{BB962C8B-B14F-4D97-AF65-F5344CB8AC3E}">
        <p14:creationId xmlns:p14="http://schemas.microsoft.com/office/powerpoint/2010/main" val="15712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CZcU5UAnWB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 schrijfmateriaal voor de leerlingen (</a:t>
            </a:r>
            <a:r>
              <a:rPr lang="nl-NL" sz="1200" dirty="0" err="1">
                <a:effectLst/>
                <a:latin typeface="Calibri" panose="020F0502020204030204" pitchFamily="34" charset="0"/>
                <a:ea typeface="Calibri" panose="020F0502020204030204" pitchFamily="34" charset="0"/>
                <a:cs typeface="Arial" panose="020B0604020202020204" pitchFamily="34" charset="0"/>
              </a:rPr>
              <a:t>bijv</a:t>
            </a:r>
            <a:r>
              <a:rPr lang="nl-NL" sz="1200" dirty="0">
                <a:effectLst/>
                <a:latin typeface="Calibri" panose="020F0502020204030204" pitchFamily="34" charset="0"/>
                <a:ea typeface="Calibri" panose="020F0502020204030204" pitchFamily="34" charset="0"/>
                <a:cs typeface="Arial" panose="020B0604020202020204" pitchFamily="34" charset="0"/>
              </a:rPr>
              <a:t> wisbordjes)</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r>
              <a:rPr lang="nl-NL" sz="1200" b="0" dirty="0">
                <a:effectLst/>
                <a:latin typeface="Calibri" panose="020F0502020204030204" pitchFamily="34" charset="0"/>
                <a:ea typeface="Calibri" panose="020F0502020204030204" pitchFamily="34" charset="0"/>
                <a:cs typeface="Arial" panose="020B0604020202020204" pitchFamily="34" charset="0"/>
              </a:rPr>
              <a:t>lees de lesvoorbereiding door</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 </a:t>
            </a: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In deze lessenserie laten we de leerlingen onderdelen van het TOS ervaringscircuit doen. Het doel hiervan is om expliciet, maar op een leuke en ervaringsgerichte manier, de talige onderdelen van TOS aan bod te laten komen. </a:t>
            </a:r>
            <a:br>
              <a:rPr lang="nl-NL" sz="1200" dirty="0">
                <a:effectLst/>
                <a:latin typeface="Calibri" panose="020F0502020204030204" pitchFamily="34" charset="0"/>
                <a:ea typeface="Calibri" panose="020F0502020204030204" pitchFamily="34" charset="0"/>
                <a:cs typeface="Arial" panose="020B0604020202020204" pitchFamily="34" charset="0"/>
              </a:rPr>
            </a:b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De ervaringsoefeningen worden in deze lessenserie anders benaderd dan bij een TOS ervaring voor ouders/omgeving. De oefeningen worden ingezet om met de leerlingen in gesprek te gaan in hoeverre ze dit bij zichzelf ook herkennen om op die manier meer inzicht te krijgen over hun eigen TOS. Tevens worden in deze lessenserie ook tips gegeven wat helpt of hoe er mee om te gaan.</a:t>
            </a:r>
            <a:endParaRPr lang="nl-NL"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Poster Jos heeft een TOS; Koninklijke </a:t>
            </a:r>
            <a:r>
              <a:rPr lang="nl-NL" sz="1200" i="1" dirty="0" err="1"/>
              <a:t>Auris</a:t>
            </a:r>
            <a:r>
              <a:rPr lang="nl-NL" sz="1200" i="1" dirty="0"/>
              <a:t> Groep en Koninklijke Kentalis</a:t>
            </a:r>
          </a:p>
          <a:p>
            <a:pPr algn="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a:t>
            </a:fld>
            <a:endParaRPr lang="nl-NL"/>
          </a:p>
        </p:txBody>
      </p:sp>
    </p:spTree>
    <p:extLst>
      <p:ext uri="{BB962C8B-B14F-4D97-AF65-F5344CB8AC3E}">
        <p14:creationId xmlns:p14="http://schemas.microsoft.com/office/powerpoint/2010/main" val="345912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nl-NL" b="1" dirty="0">
                <a:solidFill>
                  <a:srgbClr val="FF0000"/>
                </a:solidFill>
                <a:cs typeface="Calibri"/>
              </a:rPr>
              <a:t>De ervaringsoefeningen bij deze lessen worden bij voorkeur gegeven door een docent/logopedist die de cursus TOS-</a:t>
            </a:r>
            <a:r>
              <a:rPr lang="nl-NL" b="1" dirty="0" err="1">
                <a:solidFill>
                  <a:srgbClr val="FF0000"/>
                </a:solidFill>
                <a:cs typeface="Calibri"/>
              </a:rPr>
              <a:t>ervaringsbox</a:t>
            </a:r>
            <a:r>
              <a:rPr lang="nl-NL" b="1" dirty="0">
                <a:solidFill>
                  <a:srgbClr val="FF0000"/>
                </a:solidFill>
                <a:cs typeface="Calibri"/>
              </a:rPr>
              <a:t> heeft gevolgd.</a:t>
            </a:r>
          </a:p>
          <a:p>
            <a:pPr marL="0" marR="0" indent="0" algn="l" defTabSz="914400" rtl="0" eaLnBrk="1" fontAlgn="auto" latinLnBrk="0" hangingPunct="1">
              <a:lnSpc>
                <a:spcPct val="150000"/>
              </a:lnSpc>
              <a:spcBef>
                <a:spcPts val="0"/>
              </a:spcBef>
              <a:spcAft>
                <a:spcPts val="0"/>
              </a:spcAft>
              <a:buClrTx/>
              <a:buSzTx/>
              <a:buFontTx/>
              <a:buNone/>
              <a:tabLst/>
              <a:defRPr/>
            </a:pPr>
            <a:endParaRPr lang="nl-NL" b="1" dirty="0">
              <a:solidFill>
                <a:srgbClr val="FF0000"/>
              </a:solidFill>
              <a:cs typeface="Calibri"/>
            </a:endParaRPr>
          </a:p>
          <a:p>
            <a:pPr marL="0" marR="0" indent="0" algn="l" defTabSz="914400" rtl="0" eaLnBrk="1" fontAlgn="auto" latinLnBrk="0" hangingPunct="1">
              <a:lnSpc>
                <a:spcPct val="150000"/>
              </a:lnSpc>
              <a:spcBef>
                <a:spcPts val="0"/>
              </a:spcBef>
              <a:spcAft>
                <a:spcPts val="0"/>
              </a:spcAft>
              <a:buClrTx/>
              <a:buSzTx/>
              <a:buFontTx/>
              <a:buNone/>
              <a:tabLst/>
              <a:defRPr/>
            </a:pPr>
            <a:r>
              <a:rPr lang="nl-NL" b="0" i="1" dirty="0">
                <a:solidFill>
                  <a:srgbClr val="FF0000"/>
                </a:solidFill>
                <a:cs typeface="Calibri"/>
              </a:rPr>
              <a:t>NOTE: Als alternatief voor het verhaal van de </a:t>
            </a:r>
            <a:r>
              <a:rPr lang="nl-NL" b="0" i="1" dirty="0" err="1">
                <a:solidFill>
                  <a:srgbClr val="FF0000"/>
                </a:solidFill>
                <a:cs typeface="Calibri"/>
              </a:rPr>
              <a:t>Wobbel</a:t>
            </a:r>
            <a:r>
              <a:rPr lang="nl-NL" b="0" i="1" dirty="0">
                <a:solidFill>
                  <a:srgbClr val="FF0000"/>
                </a:solidFill>
                <a:cs typeface="Calibri"/>
              </a:rPr>
              <a:t> kun je ook naar het filmpje over </a:t>
            </a:r>
            <a:r>
              <a:rPr lang="nl-NL" b="0" i="1" dirty="0" err="1">
                <a:solidFill>
                  <a:srgbClr val="FF0000"/>
                </a:solidFill>
                <a:cs typeface="Calibri"/>
              </a:rPr>
              <a:t>Millennials</a:t>
            </a:r>
            <a:r>
              <a:rPr lang="nl-NL" b="0" i="1" dirty="0">
                <a:solidFill>
                  <a:srgbClr val="FF0000"/>
                </a:solidFill>
                <a:cs typeface="Calibri"/>
              </a:rPr>
              <a:t> kijken (zie dia 9)</a:t>
            </a:r>
          </a:p>
          <a:p>
            <a:pPr>
              <a:lnSpc>
                <a:spcPct val="150000"/>
              </a:lnSpc>
            </a:pPr>
            <a:endParaRPr lang="nl-NL" altLang="nl-NL" dirty="0"/>
          </a:p>
          <a:p>
            <a:pPr>
              <a:lnSpc>
                <a:spcPct val="150000"/>
              </a:lnSpc>
            </a:pPr>
            <a:endParaRPr lang="nl-NL" altLang="nl-NL" dirty="0"/>
          </a:p>
          <a:p>
            <a:pPr>
              <a:lnSpc>
                <a:spcPct val="150000"/>
              </a:lnSpc>
            </a:pPr>
            <a:r>
              <a:rPr lang="nl-NL" altLang="nl-NL" dirty="0"/>
              <a:t>1. Lees de tekst op een gewoon leestempo voor (laat de tekst en de vragen op de volgende dia nog</a:t>
            </a:r>
            <a:r>
              <a:rPr lang="nl-NL" altLang="nl-NL" baseline="0" dirty="0"/>
              <a:t> niet zien)</a:t>
            </a:r>
            <a:r>
              <a:rPr lang="nl-NL" altLang="nl-NL" dirty="0"/>
              <a:t>:</a:t>
            </a:r>
          </a:p>
          <a:p>
            <a:pPr>
              <a:lnSpc>
                <a:spcPct val="150000"/>
              </a:lnSpc>
            </a:pPr>
            <a:endParaRPr lang="nl-NL" altLang="nl-NL" dirty="0"/>
          </a:p>
          <a:p>
            <a:pPr>
              <a:lnSpc>
                <a:spcPct val="150000"/>
              </a:lnSpc>
            </a:pPr>
            <a:r>
              <a:rPr lang="nl-NL" altLang="nl-NL" b="1" dirty="0"/>
              <a:t>De </a:t>
            </a:r>
            <a:r>
              <a:rPr lang="nl-NL" altLang="nl-NL" b="1" dirty="0" err="1"/>
              <a:t>Wobbel</a:t>
            </a:r>
            <a:endParaRPr lang="nl-NL" altLang="nl-NL" b="1" dirty="0"/>
          </a:p>
          <a:p>
            <a:pPr>
              <a:lnSpc>
                <a:spcPct val="150000"/>
              </a:lnSpc>
            </a:pPr>
            <a:r>
              <a:rPr lang="nl-NL" altLang="nl-NL" u="none" dirty="0"/>
              <a:t>De </a:t>
            </a:r>
            <a:r>
              <a:rPr lang="nl-NL" altLang="nl-NL" u="none" dirty="0" err="1"/>
              <a:t>wobbel</a:t>
            </a:r>
            <a:r>
              <a:rPr lang="nl-NL" altLang="nl-NL" u="none" dirty="0"/>
              <a:t> woont in </a:t>
            </a:r>
            <a:r>
              <a:rPr lang="nl-NL" altLang="nl-NL" u="none" dirty="0" err="1"/>
              <a:t>flokkige</a:t>
            </a:r>
            <a:r>
              <a:rPr lang="nl-NL" altLang="nl-NL" u="none" dirty="0"/>
              <a:t> gebieden. Hij eet </a:t>
            </a:r>
            <a:r>
              <a:rPr lang="nl-NL" altLang="nl-NL" u="none" dirty="0" err="1"/>
              <a:t>flubbeld</a:t>
            </a:r>
            <a:r>
              <a:rPr lang="nl-NL" altLang="nl-NL" u="none" dirty="0"/>
              <a:t> en ook wel eens een enkele </a:t>
            </a:r>
            <a:r>
              <a:rPr lang="nl-NL" altLang="nl-NL" u="none" dirty="0" err="1"/>
              <a:t>plops</a:t>
            </a:r>
            <a:r>
              <a:rPr lang="nl-NL" altLang="nl-NL" u="none" dirty="0"/>
              <a:t>, in de tijd dat de </a:t>
            </a:r>
            <a:r>
              <a:rPr lang="nl-NL" altLang="nl-NL" u="none" dirty="0" err="1"/>
              <a:t>flubbeld</a:t>
            </a:r>
            <a:r>
              <a:rPr lang="nl-NL" altLang="nl-NL" u="none" dirty="0"/>
              <a:t> nog niet boven de grond uit komen.</a:t>
            </a:r>
          </a:p>
          <a:p>
            <a:pPr>
              <a:lnSpc>
                <a:spcPct val="150000"/>
              </a:lnSpc>
            </a:pPr>
            <a:r>
              <a:rPr lang="nl-NL" altLang="nl-NL" u="none" dirty="0"/>
              <a:t>Hij beweegt zich door zijn </a:t>
            </a:r>
            <a:r>
              <a:rPr lang="nl-NL" altLang="nl-NL" u="none" dirty="0" err="1"/>
              <a:t>kamsel</a:t>
            </a:r>
            <a:r>
              <a:rPr lang="nl-NL" altLang="nl-NL" u="none" dirty="0"/>
              <a:t> op te rollen en zich dan snel af te schieten. Aan de onderkant van zijn </a:t>
            </a:r>
            <a:r>
              <a:rPr lang="nl-NL" altLang="nl-NL" u="none" dirty="0" err="1"/>
              <a:t>kamsel</a:t>
            </a:r>
            <a:r>
              <a:rPr lang="nl-NL" altLang="nl-NL" u="none" dirty="0"/>
              <a:t> zitten speciale </a:t>
            </a:r>
            <a:r>
              <a:rPr lang="nl-NL" altLang="nl-NL" u="none" dirty="0" err="1"/>
              <a:t>niezels</a:t>
            </a:r>
            <a:r>
              <a:rPr lang="nl-NL" altLang="nl-NL" u="none" dirty="0"/>
              <a:t> en laatborsteltjes. De </a:t>
            </a:r>
            <a:r>
              <a:rPr lang="nl-NL" altLang="nl-NL" u="none" dirty="0" err="1"/>
              <a:t>Niezels</a:t>
            </a:r>
            <a:r>
              <a:rPr lang="nl-NL" altLang="nl-NL" u="none" dirty="0"/>
              <a:t> gebruikt de </a:t>
            </a:r>
            <a:r>
              <a:rPr lang="nl-NL" altLang="nl-NL" u="none" dirty="0" err="1"/>
              <a:t>wobbel</a:t>
            </a:r>
            <a:r>
              <a:rPr lang="nl-NL" altLang="nl-NL" u="none" dirty="0"/>
              <a:t> om zich tegen de grond af te zetten. Dat is nodig, want de </a:t>
            </a:r>
            <a:r>
              <a:rPr lang="nl-NL" altLang="nl-NL" u="none" dirty="0" err="1"/>
              <a:t>wobbel</a:t>
            </a:r>
            <a:r>
              <a:rPr lang="nl-NL" altLang="nl-NL" u="none" dirty="0"/>
              <a:t> heeft maar kleine voetjes.</a:t>
            </a:r>
          </a:p>
          <a:p>
            <a:pPr>
              <a:lnSpc>
                <a:spcPct val="150000"/>
              </a:lnSpc>
            </a:pPr>
            <a:endParaRPr lang="en-US" altLang="nl-NL" dirty="0"/>
          </a:p>
          <a:p>
            <a:pPr>
              <a:lnSpc>
                <a:spcPct val="150000"/>
              </a:lnSpc>
            </a:pPr>
            <a:endParaRPr lang="en-US" alt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Poster Jos heeft een TOS; Koninklijke </a:t>
            </a:r>
            <a:r>
              <a:rPr lang="nl-NL" sz="1200" i="1" dirty="0" err="1"/>
              <a:t>Auris</a:t>
            </a:r>
            <a:r>
              <a:rPr lang="nl-NL" sz="1200" i="1" dirty="0"/>
              <a:t> Groep en Koninklijke Kentalis</a:t>
            </a:r>
          </a:p>
          <a:p>
            <a:pPr algn="r"/>
            <a:endParaRPr lang="nl-NL" dirty="0"/>
          </a:p>
          <a:p>
            <a:endParaRPr lang="nl-NL" dirty="0"/>
          </a:p>
          <a:p>
            <a:pPr>
              <a:lnSpc>
                <a:spcPct val="150000"/>
              </a:lnSpc>
            </a:pPr>
            <a:endParaRPr lang="en-US" alt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10</a:t>
            </a:fld>
            <a:endParaRPr lang="nl-NL"/>
          </a:p>
        </p:txBody>
      </p:sp>
    </p:spTree>
    <p:extLst>
      <p:ext uri="{BB962C8B-B14F-4D97-AF65-F5344CB8AC3E}">
        <p14:creationId xmlns:p14="http://schemas.microsoft.com/office/powerpoint/2010/main" val="259358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Stel de </a:t>
            </a:r>
            <a:r>
              <a:rPr lang="en-US" dirty="0" err="1"/>
              <a:t>vragen</a:t>
            </a:r>
            <a:r>
              <a:rPr lang="en-US" dirty="0"/>
              <a:t> </a:t>
            </a:r>
            <a:r>
              <a:rPr lang="en-US" dirty="0" err="1"/>
              <a:t>aan</a:t>
            </a:r>
            <a:r>
              <a:rPr lang="en-US" dirty="0"/>
              <a:t> de </a:t>
            </a:r>
            <a:r>
              <a:rPr lang="en-US" dirty="0" err="1"/>
              <a:t>leerlingen</a:t>
            </a:r>
            <a:r>
              <a:rPr lang="en-US" dirty="0"/>
              <a:t> (</a:t>
            </a:r>
            <a:r>
              <a:rPr lang="en-US" dirty="0" err="1"/>
              <a:t>hier</a:t>
            </a:r>
            <a:r>
              <a:rPr lang="en-US" dirty="0"/>
              <a:t> mag de </a:t>
            </a:r>
            <a:r>
              <a:rPr lang="en-US" dirty="0" err="1"/>
              <a:t>de</a:t>
            </a:r>
            <a:r>
              <a:rPr lang="en-US" dirty="0"/>
              <a:t> </a:t>
            </a:r>
            <a:r>
              <a:rPr lang="en-US" dirty="0" err="1"/>
              <a:t>vragen</a:t>
            </a:r>
            <a:r>
              <a:rPr lang="en-US" dirty="0"/>
              <a:t> op de </a:t>
            </a:r>
            <a:r>
              <a:rPr lang="en-US" dirty="0" err="1"/>
              <a:t>volgende</a:t>
            </a:r>
            <a:r>
              <a:rPr lang="en-US" dirty="0"/>
              <a:t> </a:t>
            </a:r>
            <a:r>
              <a:rPr lang="en-US" dirty="0" err="1"/>
              <a:t>dia</a:t>
            </a:r>
            <a:r>
              <a:rPr lang="en-US" dirty="0"/>
              <a:t> laten </a:t>
            </a:r>
            <a:r>
              <a:rPr lang="en-US" dirty="0" err="1"/>
              <a:t>zien</a:t>
            </a:r>
            <a:r>
              <a:rPr lang="en-US" dirty="0"/>
              <a:t>):</a:t>
            </a:r>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eten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aseline="0" dirty="0"/>
          </a:p>
          <a:p>
            <a:pPr marL="0" indent="0">
              <a:buFontTx/>
              <a:buNone/>
            </a:pPr>
            <a:r>
              <a:rPr lang="nl-NL" baseline="0" dirty="0"/>
              <a:t>Bijna niemand weet de antwoorden op de vragen.</a:t>
            </a:r>
          </a:p>
          <a:p>
            <a:pPr marL="0" indent="0">
              <a:buFontTx/>
              <a:buNone/>
            </a:pPr>
            <a:endParaRPr lang="nl-NL" baseline="0" dirty="0"/>
          </a:p>
          <a:p>
            <a:pPr marL="0" indent="0">
              <a:buFontTx/>
              <a:buNone/>
            </a:pPr>
            <a:r>
              <a:rPr lang="nl-NL" b="1" baseline="0" dirty="0"/>
              <a:t>Bespreek:</a:t>
            </a:r>
          </a:p>
          <a:p>
            <a:pPr marL="0" indent="0">
              <a:buFontTx/>
              <a:buNone/>
            </a:pPr>
            <a:r>
              <a:rPr lang="nl-NL" baseline="0" dirty="0"/>
              <a:t>Wat ervaar/voel je als je naar dit verhaal luistert? Schrijf de emoties mee op het bord!</a:t>
            </a:r>
          </a:p>
          <a:p>
            <a:pPr marL="0" indent="0">
              <a:buFontTx/>
              <a:buNone/>
            </a:pPr>
            <a:r>
              <a:rPr lang="nl-NL" baseline="0" dirty="0"/>
              <a:t>Begrijp je wat er wordt gezegd?</a:t>
            </a:r>
          </a:p>
          <a:p>
            <a:pPr marL="0" indent="0">
              <a:buFontTx/>
              <a:buNone/>
            </a:pPr>
            <a:r>
              <a:rPr lang="nl-NL" baseline="0" dirty="0"/>
              <a:t>Kun je de vragen beantwoorden?</a:t>
            </a:r>
          </a:p>
          <a:p>
            <a:pPr marL="0" indent="0">
              <a:buFontTx/>
              <a:buNone/>
            </a:pPr>
            <a:endParaRPr lang="en-US" baseline="0" dirty="0"/>
          </a:p>
          <a:p>
            <a:pPr marL="0" indent="0">
              <a:buFontTx/>
              <a:buNone/>
            </a:pPr>
            <a:endParaRPr lang="en-US" baseline="0" dirty="0"/>
          </a:p>
          <a:p>
            <a:pPr marL="0" indent="0">
              <a:buFontTx/>
              <a:buNone/>
            </a:pPr>
            <a:r>
              <a:rPr lang="nl-NL" baseline="0" dirty="0"/>
              <a:t>2. Lees de tekst nog een keer voor, maar </a:t>
            </a:r>
            <a:r>
              <a:rPr lang="nl-NL" b="1" baseline="0" dirty="0"/>
              <a:t>nu veel rustiger</a:t>
            </a:r>
            <a:r>
              <a:rPr lang="nl-NL" baseline="0" dirty="0"/>
              <a:t>. Laat de tekst nog niet zien op het bord.</a:t>
            </a:r>
          </a:p>
          <a:p>
            <a:pPr marL="0" indent="0">
              <a:buFontTx/>
              <a:buNone/>
            </a:pPr>
            <a:r>
              <a:rPr lang="nl-NL" baseline="0" dirty="0"/>
              <a:t>De leerlingen mogen </a:t>
            </a:r>
            <a:r>
              <a:rPr lang="nl-NL" b="1" baseline="0" dirty="0"/>
              <a:t>wel meeschrijven en tekenen</a:t>
            </a:r>
            <a:r>
              <a:rPr lang="nl-NL" baseline="0" dirty="0"/>
              <a:t>.</a:t>
            </a:r>
          </a:p>
          <a:p>
            <a:pPr marL="0" indent="0">
              <a:buFontTx/>
              <a:buNone/>
            </a:pPr>
            <a:r>
              <a:rPr lang="nl-NL" baseline="0" dirty="0"/>
              <a:t>Vertel hen ook dat de vragen straks hetzelfde zijn.</a:t>
            </a:r>
          </a:p>
          <a:p>
            <a:pPr marL="0" indent="0">
              <a:buFontTx/>
              <a:buNone/>
            </a:pPr>
            <a:endParaRPr lang="nl-NL" baseline="0" dirty="0"/>
          </a:p>
          <a:p>
            <a:r>
              <a:rPr lang="en-US" dirty="0"/>
              <a:t>Stel </a:t>
            </a:r>
            <a:r>
              <a:rPr lang="en-US" dirty="0" err="1"/>
              <a:t>opnieuw</a:t>
            </a:r>
            <a:r>
              <a:rPr lang="en-US" dirty="0"/>
              <a:t> de </a:t>
            </a:r>
            <a:r>
              <a:rPr lang="en-US" dirty="0" err="1"/>
              <a:t>vragen</a:t>
            </a:r>
            <a:r>
              <a:rPr lang="en-US" dirty="0"/>
              <a:t> </a:t>
            </a:r>
            <a:r>
              <a:rPr lang="en-US" dirty="0" err="1"/>
              <a:t>aan</a:t>
            </a:r>
            <a:r>
              <a:rPr lang="en-US" dirty="0"/>
              <a:t> de </a:t>
            </a:r>
            <a:r>
              <a:rPr lang="en-US" dirty="0" err="1"/>
              <a:t>leerlingen</a:t>
            </a:r>
            <a:r>
              <a:rPr lang="en-US" dirty="0"/>
              <a:t>:</a:t>
            </a:r>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eten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aseline="0" dirty="0"/>
          </a:p>
          <a:p>
            <a:pPr marL="0" indent="0">
              <a:buFontTx/>
              <a:buNone/>
            </a:pPr>
            <a:r>
              <a:rPr lang="nl-NL" baseline="0" dirty="0"/>
              <a:t>Nog steeds zal het lastig zijn om de antwoorden op de vragen te geven.</a:t>
            </a:r>
          </a:p>
          <a:p>
            <a:pPr marL="0" indent="0">
              <a:buFontTx/>
              <a:buNone/>
            </a:pPr>
            <a:endParaRPr lang="nl-NL" baseline="0" dirty="0"/>
          </a:p>
          <a:p>
            <a:pPr marL="0" indent="0" algn="r">
              <a:buFontTx/>
              <a:buNone/>
            </a:pPr>
            <a:r>
              <a:rPr lang="en-US" baseline="0" dirty="0" err="1"/>
              <a:t>Afbeelding</a:t>
            </a:r>
            <a:r>
              <a:rPr lang="en-US" baseline="0" dirty="0"/>
              <a:t>: Poster Jos </a:t>
            </a:r>
            <a:r>
              <a:rPr lang="en-US" baseline="0" dirty="0" err="1"/>
              <a:t>heeft</a:t>
            </a:r>
            <a:r>
              <a:rPr lang="en-US" baseline="0" dirty="0"/>
              <a:t> </a:t>
            </a:r>
            <a:r>
              <a:rPr lang="en-US" baseline="0" dirty="0" err="1"/>
              <a:t>een</a:t>
            </a:r>
            <a:r>
              <a:rPr lang="en-US" baseline="0" dirty="0"/>
              <a:t> TOS, </a:t>
            </a:r>
            <a:r>
              <a:rPr lang="en-US" baseline="0" dirty="0" err="1"/>
              <a:t>Koninklijke</a:t>
            </a:r>
            <a:r>
              <a:rPr lang="en-US" baseline="0" dirty="0"/>
              <a:t> Auris </a:t>
            </a:r>
            <a:r>
              <a:rPr lang="en-US" baseline="0" dirty="0" err="1"/>
              <a:t>Groep</a:t>
            </a:r>
            <a:r>
              <a:rPr lang="en-US" baseline="0" dirty="0"/>
              <a:t> &amp; </a:t>
            </a:r>
            <a:r>
              <a:rPr lang="en-US" baseline="0" dirty="0" err="1"/>
              <a:t>Koninklijke</a:t>
            </a:r>
            <a:r>
              <a:rPr lang="en-US" baseline="0" dirty="0"/>
              <a:t> Kentalis</a:t>
            </a:r>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11</a:t>
            </a:fld>
            <a:endParaRPr lang="nl-NL"/>
          </a:p>
        </p:txBody>
      </p:sp>
    </p:spTree>
    <p:extLst>
      <p:ext uri="{BB962C8B-B14F-4D97-AF65-F5344CB8AC3E}">
        <p14:creationId xmlns:p14="http://schemas.microsoft.com/office/powerpoint/2010/main" val="422671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aseline="0" dirty="0"/>
              <a:t>Lees de tekst nog een laatste keer voor, maar nu nog veel rustiger. </a:t>
            </a:r>
          </a:p>
          <a:p>
            <a:pPr marL="0" indent="0">
              <a:buFontTx/>
              <a:buNone/>
            </a:pPr>
            <a:r>
              <a:rPr lang="nl-NL" b="1" baseline="0" dirty="0"/>
              <a:t>Laat de tekst ook zien op het bord</a:t>
            </a:r>
            <a:r>
              <a:rPr lang="nl-NL" baseline="0" dirty="0"/>
              <a:t> en help hen bij belangrijke stukken door de vinger even op te steken.</a:t>
            </a:r>
          </a:p>
          <a:p>
            <a:pPr marL="0" indent="0">
              <a:buFontTx/>
              <a:buNone/>
            </a:pPr>
            <a:r>
              <a:rPr lang="nl-NL" baseline="0" dirty="0"/>
              <a:t>De leerlingen mogen meeschrijven en tekenen.</a:t>
            </a:r>
          </a:p>
          <a:p>
            <a:pPr marL="0" indent="0">
              <a:buFontTx/>
              <a:buNone/>
            </a:pPr>
            <a:r>
              <a:rPr lang="nl-NL" baseline="0" dirty="0"/>
              <a:t>Vertel hen ook dat de vragen straks weer hetzelfde zijn.</a:t>
            </a:r>
            <a:endParaRPr lang="en-US" baseline="0" dirty="0"/>
          </a:p>
          <a:p>
            <a:pPr>
              <a:lnSpc>
                <a:spcPct val="150000"/>
              </a:lnSpc>
            </a:pPr>
            <a:endParaRPr lang="nl-NL" altLang="nl-NL" dirty="0"/>
          </a:p>
          <a:p>
            <a:pPr>
              <a:lnSpc>
                <a:spcPct val="150000"/>
              </a:lnSpc>
            </a:pPr>
            <a:r>
              <a:rPr lang="nl-NL" altLang="nl-NL" b="1" dirty="0"/>
              <a:t>De </a:t>
            </a:r>
            <a:r>
              <a:rPr lang="nl-NL" altLang="nl-NL" b="1" dirty="0" err="1"/>
              <a:t>Wobbel</a:t>
            </a:r>
            <a:endParaRPr lang="nl-NL" altLang="nl-NL" b="1" dirty="0"/>
          </a:p>
          <a:p>
            <a:pPr>
              <a:lnSpc>
                <a:spcPct val="150000"/>
              </a:lnSpc>
            </a:pPr>
            <a:r>
              <a:rPr lang="nl-NL" altLang="nl-NL" dirty="0"/>
              <a:t>De </a:t>
            </a:r>
            <a:r>
              <a:rPr lang="nl-NL" altLang="nl-NL" dirty="0" err="1"/>
              <a:t>wobbel</a:t>
            </a:r>
            <a:r>
              <a:rPr lang="nl-NL" altLang="nl-NL" dirty="0"/>
              <a:t> woont </a:t>
            </a:r>
            <a:r>
              <a:rPr lang="nl-NL" altLang="nl-NL" u="sng" dirty="0"/>
              <a:t>in </a:t>
            </a:r>
            <a:r>
              <a:rPr lang="nl-NL" altLang="nl-NL" u="sng" dirty="0" err="1"/>
              <a:t>flokkige</a:t>
            </a:r>
            <a:r>
              <a:rPr lang="nl-NL" altLang="nl-NL" u="sng" dirty="0"/>
              <a:t> gebieden</a:t>
            </a:r>
            <a:r>
              <a:rPr lang="nl-NL" altLang="nl-NL" dirty="0"/>
              <a:t>. Hij </a:t>
            </a:r>
            <a:r>
              <a:rPr lang="nl-NL" altLang="nl-NL" u="sng" dirty="0"/>
              <a:t>eet </a:t>
            </a:r>
            <a:r>
              <a:rPr lang="nl-NL" altLang="nl-NL" u="sng" dirty="0" err="1"/>
              <a:t>flubbeld</a:t>
            </a:r>
            <a:r>
              <a:rPr lang="nl-NL" altLang="nl-NL" u="sng" dirty="0"/>
              <a:t> </a:t>
            </a:r>
            <a:r>
              <a:rPr lang="nl-NL" altLang="nl-NL" dirty="0"/>
              <a:t>en ook wel eens een </a:t>
            </a:r>
            <a:r>
              <a:rPr lang="nl-NL" altLang="nl-NL" u="sng" dirty="0"/>
              <a:t>enkele </a:t>
            </a:r>
            <a:r>
              <a:rPr lang="nl-NL" altLang="nl-NL" u="sng" dirty="0" err="1"/>
              <a:t>plops</a:t>
            </a:r>
            <a:r>
              <a:rPr lang="nl-NL" altLang="nl-NL" dirty="0"/>
              <a:t>, in de tijd dat de </a:t>
            </a:r>
            <a:r>
              <a:rPr lang="nl-NL" altLang="nl-NL" dirty="0" err="1"/>
              <a:t>flubbeld</a:t>
            </a:r>
            <a:r>
              <a:rPr lang="nl-NL" altLang="nl-NL" dirty="0"/>
              <a:t> nog niet boven de grond uit komen.</a:t>
            </a:r>
          </a:p>
          <a:p>
            <a:pPr>
              <a:lnSpc>
                <a:spcPct val="150000"/>
              </a:lnSpc>
            </a:pPr>
            <a:r>
              <a:rPr lang="nl-NL" altLang="nl-NL" dirty="0"/>
              <a:t>Hij beweegt zich door zijn </a:t>
            </a:r>
            <a:r>
              <a:rPr lang="nl-NL" altLang="nl-NL" u="sng" dirty="0" err="1"/>
              <a:t>kamsel</a:t>
            </a:r>
            <a:r>
              <a:rPr lang="nl-NL" altLang="nl-NL" u="sng" dirty="0"/>
              <a:t> op te rollen en zich dan snel af te schieten</a:t>
            </a:r>
            <a:r>
              <a:rPr lang="nl-NL" altLang="nl-NL" dirty="0"/>
              <a:t>. Aan de onderkant van zijn </a:t>
            </a:r>
            <a:r>
              <a:rPr lang="nl-NL" altLang="nl-NL" dirty="0" err="1"/>
              <a:t>kamsel</a:t>
            </a:r>
            <a:r>
              <a:rPr lang="nl-NL" altLang="nl-NL" dirty="0"/>
              <a:t> zitten </a:t>
            </a:r>
            <a:r>
              <a:rPr lang="nl-NL" altLang="nl-NL" u="sng" dirty="0"/>
              <a:t>speciale </a:t>
            </a:r>
            <a:r>
              <a:rPr lang="nl-NL" altLang="nl-NL" u="sng" dirty="0" err="1"/>
              <a:t>niezels</a:t>
            </a:r>
            <a:r>
              <a:rPr lang="nl-NL" altLang="nl-NL" u="sng" dirty="0"/>
              <a:t> en laatborsteltjes</a:t>
            </a:r>
            <a:r>
              <a:rPr lang="nl-NL" altLang="nl-NL" dirty="0"/>
              <a:t>. De </a:t>
            </a:r>
            <a:r>
              <a:rPr lang="nl-NL" altLang="nl-NL" dirty="0" err="1"/>
              <a:t>Niezels</a:t>
            </a:r>
            <a:r>
              <a:rPr lang="nl-NL" altLang="nl-NL" dirty="0"/>
              <a:t> gebruikt de </a:t>
            </a:r>
            <a:r>
              <a:rPr lang="nl-NL" altLang="nl-NL" dirty="0" err="1"/>
              <a:t>wobbel</a:t>
            </a:r>
            <a:r>
              <a:rPr lang="nl-NL" altLang="nl-NL" dirty="0"/>
              <a:t> om zich tegen de grond af te zetten. Dat is nodig, want de </a:t>
            </a:r>
            <a:r>
              <a:rPr lang="nl-NL" altLang="nl-NL" dirty="0" err="1"/>
              <a:t>wobbel</a:t>
            </a:r>
            <a:r>
              <a:rPr lang="nl-NL" altLang="nl-NL" dirty="0"/>
              <a:t> heeft maar kleine voetjes.</a:t>
            </a:r>
          </a:p>
          <a:p>
            <a:pPr>
              <a:lnSpc>
                <a:spcPct val="150000"/>
              </a:lnSpc>
            </a:pPr>
            <a:endParaRPr lang="en-US" altLang="nl-NL" dirty="0"/>
          </a:p>
          <a:p>
            <a:r>
              <a:rPr lang="en-US" b="1" dirty="0"/>
              <a:t>Stel </a:t>
            </a:r>
            <a:r>
              <a:rPr lang="en-US" b="1" dirty="0" err="1"/>
              <a:t>opnieuw</a:t>
            </a:r>
            <a:r>
              <a:rPr lang="en-US" b="1" dirty="0"/>
              <a:t> de </a:t>
            </a:r>
            <a:r>
              <a:rPr lang="en-US" b="1" dirty="0" err="1"/>
              <a:t>vragen</a:t>
            </a:r>
            <a:r>
              <a:rPr lang="en-US" b="1" dirty="0"/>
              <a:t> </a:t>
            </a:r>
            <a:r>
              <a:rPr lang="en-US" b="1" dirty="0" err="1"/>
              <a:t>aan</a:t>
            </a:r>
            <a:r>
              <a:rPr lang="en-US" b="1" dirty="0"/>
              <a:t> de </a:t>
            </a:r>
            <a:r>
              <a:rPr lang="en-US" b="1" dirty="0" err="1"/>
              <a:t>leerlingen</a:t>
            </a:r>
            <a:r>
              <a:rPr lang="en-US" b="1" dirty="0"/>
              <a:t>: </a:t>
            </a:r>
            <a:r>
              <a:rPr lang="en-US" b="1" dirty="0" err="1"/>
              <a:t>zie</a:t>
            </a:r>
            <a:r>
              <a:rPr lang="en-US" b="1" dirty="0"/>
              <a:t> </a:t>
            </a:r>
            <a:r>
              <a:rPr lang="en-US" b="1" dirty="0" err="1"/>
              <a:t>volgende</a:t>
            </a:r>
            <a:r>
              <a:rPr lang="en-US" b="1" dirty="0"/>
              <a:t> </a:t>
            </a:r>
            <a:r>
              <a:rPr lang="en-US" b="1" dirty="0" err="1"/>
              <a:t>dia</a:t>
            </a:r>
            <a:endParaRPr lang="en-US" b="1" dirty="0"/>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a:t>
            </a:r>
            <a:r>
              <a:rPr lang="en-US" dirty="0" err="1"/>
              <a:t>eten</a:t>
            </a:r>
            <a:r>
              <a:rPr lang="en-US" dirty="0"/>
              <a:t>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aseline="0"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12</a:t>
            </a:fld>
            <a:endParaRPr lang="nl-NL"/>
          </a:p>
        </p:txBody>
      </p:sp>
    </p:spTree>
    <p:extLst>
      <p:ext uri="{BB962C8B-B14F-4D97-AF65-F5344CB8AC3E}">
        <p14:creationId xmlns:p14="http://schemas.microsoft.com/office/powerpoint/2010/main" val="376671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FD7E6-1898-4FEE-9AA3-9E46B25704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9457A3F-0EE8-7ECA-2C8E-F9B16BE904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0A6249-3232-9D60-E6E9-D34AAFF99014}"/>
              </a:ext>
            </a:extLst>
          </p:cNvPr>
          <p:cNvSpPr>
            <a:spLocks noGrp="1"/>
          </p:cNvSpPr>
          <p:nvPr>
            <p:ph type="body" idx="1"/>
          </p:nvPr>
        </p:nvSpPr>
        <p:spPr/>
        <p:txBody>
          <a:bodyPr/>
          <a:lstStyle/>
          <a:p>
            <a:r>
              <a:rPr lang="en-US" b="1" dirty="0"/>
              <a:t>Stel </a:t>
            </a:r>
            <a:r>
              <a:rPr lang="en-US" b="1" dirty="0" err="1"/>
              <a:t>opnieuw</a:t>
            </a:r>
            <a:r>
              <a:rPr lang="en-US" b="1" dirty="0"/>
              <a:t> de </a:t>
            </a:r>
            <a:r>
              <a:rPr lang="en-US" b="1" dirty="0" err="1"/>
              <a:t>vragen</a:t>
            </a:r>
            <a:r>
              <a:rPr lang="en-US" b="1" dirty="0"/>
              <a:t> </a:t>
            </a:r>
            <a:r>
              <a:rPr lang="en-US" b="1" dirty="0" err="1"/>
              <a:t>aan</a:t>
            </a:r>
            <a:r>
              <a:rPr lang="en-US" b="1" dirty="0"/>
              <a:t> de </a:t>
            </a:r>
            <a:r>
              <a:rPr lang="en-US" b="1" dirty="0" err="1"/>
              <a:t>leerlingen</a:t>
            </a:r>
            <a:r>
              <a:rPr lang="en-US" b="1" dirty="0"/>
              <a:t>: </a:t>
            </a:r>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eten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1" baseline="0" dirty="0"/>
          </a:p>
          <a:p>
            <a:pPr marL="0" indent="0">
              <a:buFontTx/>
              <a:buNone/>
            </a:pPr>
            <a:r>
              <a:rPr lang="nl-NL" b="1" baseline="0" dirty="0"/>
              <a:t>Bespreek:</a:t>
            </a:r>
          </a:p>
          <a:p>
            <a:pPr marL="0" indent="0">
              <a:buFontTx/>
              <a:buNone/>
            </a:pPr>
            <a:r>
              <a:rPr lang="nl-NL" baseline="0" dirty="0"/>
              <a:t>Wat ervaar/voel je als je naar dit verhaal luistert?</a:t>
            </a:r>
          </a:p>
          <a:p>
            <a:pPr marL="0" indent="0">
              <a:buFontTx/>
              <a:buNone/>
            </a:pPr>
            <a:r>
              <a:rPr lang="nl-NL" baseline="0" dirty="0"/>
              <a:t>Begrijp je wat er wordt gezegd?</a:t>
            </a:r>
          </a:p>
          <a:p>
            <a:pPr marL="0" indent="0">
              <a:buFontTx/>
              <a:buNone/>
            </a:pPr>
            <a:r>
              <a:rPr lang="nl-NL" baseline="0" dirty="0"/>
              <a:t>Kun je de vragen beantwoorden?</a:t>
            </a:r>
          </a:p>
          <a:p>
            <a:pPr marL="0" indent="0">
              <a:buFontTx/>
              <a:buNone/>
            </a:pPr>
            <a:r>
              <a:rPr lang="nl-NL" baseline="0" dirty="0"/>
              <a:t>Helpt het als je kunt meelezen?</a:t>
            </a:r>
          </a:p>
          <a:p>
            <a:pPr marL="0" indent="0">
              <a:buFontTx/>
              <a:buNone/>
            </a:pPr>
            <a:endParaRPr lang="nl-NL" baseline="0" dirty="0"/>
          </a:p>
          <a:p>
            <a:pPr marL="0" indent="0">
              <a:buFontTx/>
              <a:buNone/>
            </a:pPr>
            <a:endParaRPr lang="nl-NL" baseline="0" dirty="0"/>
          </a:p>
        </p:txBody>
      </p:sp>
      <p:sp>
        <p:nvSpPr>
          <p:cNvPr id="4" name="Tijdelijke aanduiding voor dianummer 3">
            <a:extLst>
              <a:ext uri="{FF2B5EF4-FFF2-40B4-BE49-F238E27FC236}">
                <a16:creationId xmlns:a16="http://schemas.microsoft.com/office/drawing/2014/main" id="{D6599B50-108A-AE13-4E08-B11D879715FC}"/>
              </a:ext>
            </a:extLst>
          </p:cNvPr>
          <p:cNvSpPr>
            <a:spLocks noGrp="1"/>
          </p:cNvSpPr>
          <p:nvPr>
            <p:ph type="sldNum" sz="quarter" idx="10"/>
          </p:nvPr>
        </p:nvSpPr>
        <p:spPr/>
        <p:txBody>
          <a:bodyPr/>
          <a:lstStyle/>
          <a:p>
            <a:fld id="{633B8BFB-29A6-46BF-8564-D929B7F66FE2}" type="slidenum">
              <a:rPr lang="nl-NL" smtClean="0"/>
              <a:t>13</a:t>
            </a:fld>
            <a:endParaRPr lang="nl-NL"/>
          </a:p>
        </p:txBody>
      </p:sp>
    </p:spTree>
    <p:extLst>
      <p:ext uri="{BB962C8B-B14F-4D97-AF65-F5344CB8AC3E}">
        <p14:creationId xmlns:p14="http://schemas.microsoft.com/office/powerpoint/2010/main" val="13432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baseline="0" dirty="0"/>
              <a:t>ALTERNATIEF VOOR DE WOBBEL, deze dia kun je overslaan als je de opdracht met de </a:t>
            </a:r>
            <a:r>
              <a:rPr lang="nl-NL" b="1" baseline="0" dirty="0" err="1"/>
              <a:t>Wobbel</a:t>
            </a:r>
            <a:r>
              <a:rPr lang="nl-NL" b="1" baseline="0" dirty="0"/>
              <a:t> hebt gedaan.</a:t>
            </a:r>
          </a:p>
          <a:p>
            <a:pPr marL="0" indent="0">
              <a:buFontTx/>
              <a:buNone/>
            </a:pPr>
            <a:endParaRPr lang="nl-NL" b="0" baseline="0" dirty="0"/>
          </a:p>
          <a:p>
            <a:pPr marL="0" indent="0">
              <a:buFontTx/>
              <a:buNone/>
            </a:pPr>
            <a:r>
              <a:rPr lang="nl-NL" b="0" baseline="0" dirty="0"/>
              <a:t>Zet na zo’n 30 seconden de ondertiteling bij het filmpje aan, zodat de leerlingen het verschil ervaren van alleen luisteren of </a:t>
            </a:r>
            <a:r>
              <a:rPr lang="nl-NL" b="0" baseline="0" dirty="0" err="1"/>
              <a:t>evt</a:t>
            </a:r>
            <a:r>
              <a:rPr lang="nl-NL" b="0" baseline="0" dirty="0"/>
              <a:t> kunnen meelezen.</a:t>
            </a:r>
          </a:p>
          <a:p>
            <a:pPr marL="0" indent="0">
              <a:buFontTx/>
              <a:buNone/>
            </a:pPr>
            <a:endParaRPr lang="nl-NL" b="0" baseline="0" dirty="0"/>
          </a:p>
          <a:p>
            <a:pPr marL="0" indent="0">
              <a:buFontTx/>
              <a:buNone/>
            </a:pPr>
            <a:r>
              <a:rPr lang="nl-NL" b="0" baseline="0" dirty="0"/>
              <a:t>Je hoeft niet het hele filmpje af te kijken. Het gaat om de ervaring van de leerling dat er een verhaal wordt verteld met veel moeilijke / abstracte woorden.</a:t>
            </a:r>
          </a:p>
          <a:p>
            <a:pPr marL="0" indent="0">
              <a:buFontTx/>
              <a:buNone/>
            </a:pPr>
            <a:endParaRPr lang="nl-NL" b="1" baseline="0" dirty="0"/>
          </a:p>
          <a:p>
            <a:pPr marL="0" indent="0">
              <a:buFontTx/>
              <a:buNone/>
            </a:pPr>
            <a:r>
              <a:rPr lang="nl-NL" b="1" baseline="0" dirty="0"/>
              <a:t>Bespreek:</a:t>
            </a:r>
          </a:p>
          <a:p>
            <a:pPr marL="0" indent="0">
              <a:buFontTx/>
              <a:buNone/>
            </a:pPr>
            <a:r>
              <a:rPr lang="nl-NL" baseline="0" dirty="0"/>
              <a:t>Wat ervaar/voel je als je naar dit verhaal luistert?</a:t>
            </a:r>
          </a:p>
          <a:p>
            <a:pPr marL="0" indent="0">
              <a:buFontTx/>
              <a:buNone/>
            </a:pPr>
            <a:r>
              <a:rPr lang="nl-NL" baseline="0" dirty="0"/>
              <a:t>Begrijp je wat er wordt gezegd?</a:t>
            </a:r>
          </a:p>
          <a:p>
            <a:pPr marL="0" indent="0">
              <a:buFontTx/>
              <a:buNone/>
            </a:pPr>
            <a:r>
              <a:rPr lang="nl-NL" baseline="0" dirty="0"/>
              <a:t>Wat denk je als je naar dit verhaal luistert?</a:t>
            </a:r>
          </a:p>
          <a:p>
            <a:pPr marL="0" indent="0">
              <a:buFontTx/>
              <a:buNone/>
            </a:pPr>
            <a:r>
              <a:rPr lang="nl-NL" baseline="0" dirty="0"/>
              <a:t>Kun je de vragen beantwoorden?</a:t>
            </a:r>
          </a:p>
          <a:p>
            <a:pPr marL="0" indent="0">
              <a:buFontTx/>
              <a:buNone/>
            </a:pPr>
            <a:r>
              <a:rPr lang="nl-NL" baseline="0" dirty="0"/>
              <a:t>Helpt het als je kunt meelezen?</a:t>
            </a:r>
          </a:p>
          <a:p>
            <a:pPr marL="0" indent="0">
              <a:buFontTx/>
              <a:buNone/>
            </a:pPr>
            <a:endParaRPr lang="nl-NL" baseline="0" dirty="0"/>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14</a:t>
            </a:fld>
            <a:endParaRPr lang="nl-NL"/>
          </a:p>
        </p:txBody>
      </p:sp>
    </p:spTree>
    <p:extLst>
      <p:ext uri="{BB962C8B-B14F-4D97-AF65-F5344CB8AC3E}">
        <p14:creationId xmlns:p14="http://schemas.microsoft.com/office/powerpoint/2010/main" val="144118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baseline="0" dirty="0"/>
              <a:t>Nabespreking met de klas: </a:t>
            </a:r>
            <a:r>
              <a:rPr lang="nl-NL" b="0" baseline="0" dirty="0"/>
              <a:t>Vraag aan de klas, wat heeft deze opdracht met TOS te maken denk je?</a:t>
            </a:r>
            <a:br>
              <a:rPr lang="nl-NL" b="0" baseline="0" dirty="0"/>
            </a:br>
            <a:r>
              <a:rPr lang="nl-NL" b="0" baseline="0" dirty="0"/>
              <a:t>Bekijk daarna de teksten op de dia.</a:t>
            </a:r>
          </a:p>
          <a:p>
            <a:pPr marL="0" indent="0">
              <a:buFontTx/>
              <a:buNone/>
            </a:pPr>
            <a:endParaRPr lang="nl-NL" baseline="0" dirty="0"/>
          </a:p>
          <a:p>
            <a:pPr marL="0" indent="0">
              <a:buFontTx/>
              <a:buNone/>
            </a:pPr>
            <a:r>
              <a:rPr lang="nl-NL" b="1" baseline="0" dirty="0"/>
              <a:t>Wat heeft deze opdracht met TOS te maken?</a:t>
            </a:r>
          </a:p>
          <a:p>
            <a:pPr marL="0" indent="0">
              <a:buFontTx/>
              <a:buNone/>
            </a:pPr>
            <a:r>
              <a:rPr lang="nl-NL" baseline="0" dirty="0"/>
              <a:t>- het gebeurt regelmatig dat er woorden worden gebruikt die je niet begrijpt</a:t>
            </a:r>
          </a:p>
          <a:p>
            <a:pPr marL="0" indent="0">
              <a:buFontTx/>
              <a:buNone/>
            </a:pPr>
            <a:r>
              <a:rPr lang="nl-NL" baseline="0" dirty="0"/>
              <a:t>- je hebt dan geen zin meer om te luisteren, je gaat niet je best meer doen</a:t>
            </a:r>
          </a:p>
          <a:p>
            <a:pPr marL="0" indent="0">
              <a:buFontTx/>
              <a:buNone/>
            </a:pPr>
            <a:r>
              <a:rPr lang="nl-NL" baseline="0" dirty="0"/>
              <a:t>- je voelt je rot, dom</a:t>
            </a:r>
          </a:p>
          <a:p>
            <a:pPr marL="0" indent="0">
              <a:buFontTx/>
              <a:buNone/>
            </a:pPr>
            <a:r>
              <a:rPr lang="nl-NL" baseline="0" dirty="0"/>
              <a:t>- je vindt het saai</a:t>
            </a:r>
          </a:p>
          <a:p>
            <a:pPr marL="0" indent="0">
              <a:buFontTx/>
              <a:buNone/>
            </a:pPr>
            <a:r>
              <a:rPr lang="nl-NL" baseline="0" dirty="0"/>
              <a:t>- vul dit aan met wat er uit de klas komt</a:t>
            </a:r>
          </a:p>
          <a:p>
            <a:pPr marL="0" indent="0">
              <a:buFontTx/>
              <a:buNone/>
            </a:pPr>
            <a:endParaRPr lang="en-US" baseline="0" dirty="0"/>
          </a:p>
          <a:p>
            <a:pPr marL="0" indent="0">
              <a:buFontTx/>
              <a:buNone/>
            </a:pPr>
            <a:r>
              <a:rPr lang="nl-NL" b="1" baseline="0" dirty="0"/>
              <a:t>Info:</a:t>
            </a:r>
          </a:p>
          <a:p>
            <a:pPr marL="171450" indent="-171450">
              <a:buFontTx/>
              <a:buChar char="-"/>
            </a:pPr>
            <a:r>
              <a:rPr lang="nl-NL" baseline="0" dirty="0"/>
              <a:t>Als je veel woorden niet kent, is het lastig een verhaal te begrijpen. Soms kun je de vragen wel beantwoorden, zonder dat je het verhaal echt begrijpt. Je hebt dan slimme trucjes gebruikt om antwoorden op de vragen te vinden. Maar weet je ook echt wat een </a:t>
            </a:r>
            <a:r>
              <a:rPr lang="nl-NL" baseline="0" dirty="0" err="1"/>
              <a:t>flubbelt</a:t>
            </a:r>
            <a:r>
              <a:rPr lang="nl-NL" baseline="0" dirty="0"/>
              <a:t> is? Hoe ziet die er uit? Hoe smaakt het? Het lijkt dus dat je het verhaal begrijpt, maar eigenlijk heb je geen idee waar het over gaat.</a:t>
            </a:r>
          </a:p>
          <a:p>
            <a:pPr marL="171450" indent="-171450">
              <a:buFontTx/>
              <a:buChar char="-"/>
            </a:pPr>
            <a:endParaRPr lang="nl-NL" baseline="0" dirty="0"/>
          </a:p>
          <a:p>
            <a:pPr marL="171450" indent="-171450">
              <a:buFontTx/>
              <a:buChar char="-"/>
            </a:pPr>
            <a:r>
              <a:rPr lang="nl-NL" baseline="0" dirty="0"/>
              <a:t>Als je een verhaal of een gesprek hoort en je snapt er niets van is het begrijpelijk dat je snel afdwaalt. Je gaat dan niet meer luisteren. Soms lijkt het dan net of je niet oplet. Maar als je iets niet helemaal begrijpt, is het heel moeilijk om goed te blijven opletten en meedoen.</a:t>
            </a:r>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15</a:t>
            </a:fld>
            <a:endParaRPr lang="nl-NL"/>
          </a:p>
        </p:txBody>
      </p:sp>
    </p:spTree>
    <p:extLst>
      <p:ext uri="{BB962C8B-B14F-4D97-AF65-F5344CB8AC3E}">
        <p14:creationId xmlns:p14="http://schemas.microsoft.com/office/powerpoint/2010/main" val="254952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0" baseline="0" dirty="0"/>
              <a:t>Deze dia’s komen uit Teken je TOS (Deelkracht). Je kunt deze informatie vinden op: https://www.deelkracht.nl/producten/teken-je-tos/</a:t>
            </a:r>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16</a:t>
            </a:fld>
            <a:endParaRPr lang="nl-NL"/>
          </a:p>
        </p:txBody>
      </p:sp>
    </p:spTree>
    <p:extLst>
      <p:ext uri="{BB962C8B-B14F-4D97-AF65-F5344CB8AC3E}">
        <p14:creationId xmlns:p14="http://schemas.microsoft.com/office/powerpoint/2010/main" val="134113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0" baseline="0" dirty="0"/>
              <a:t>Deze dia’s komen uit Teken je TOS (Deelkracht). Je kunt deze informatie vinden op: https://www.deelkracht.nl/producten/teken-je-tos/</a:t>
            </a:r>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17</a:t>
            </a:fld>
            <a:endParaRPr lang="nl-NL"/>
          </a:p>
        </p:txBody>
      </p:sp>
    </p:spTree>
    <p:extLst>
      <p:ext uri="{BB962C8B-B14F-4D97-AF65-F5344CB8AC3E}">
        <p14:creationId xmlns:p14="http://schemas.microsoft.com/office/powerpoint/2010/main" val="343375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0" baseline="0" dirty="0"/>
              <a:t>Deze dia’s komen uit Teken je TOS (Deelkracht). Je kunt deze informatie vinden op: https://www.deelkracht.nl/producten/teken-je-tos/</a:t>
            </a:r>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18</a:t>
            </a:fld>
            <a:endParaRPr lang="nl-NL"/>
          </a:p>
        </p:txBody>
      </p:sp>
    </p:spTree>
    <p:extLst>
      <p:ext uri="{BB962C8B-B14F-4D97-AF65-F5344CB8AC3E}">
        <p14:creationId xmlns:p14="http://schemas.microsoft.com/office/powerpoint/2010/main" val="2310977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0" baseline="0" dirty="0"/>
              <a:t>Deze dia’s komen uit Teken je TOS (Deelkracht). Je kunt deze informatie vinden op: https://www.deelkracht.nl/producten/teken-je-tos/</a:t>
            </a:r>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19</a:t>
            </a:fld>
            <a:endParaRPr lang="nl-NL"/>
          </a:p>
        </p:txBody>
      </p:sp>
    </p:spTree>
    <p:extLst>
      <p:ext uri="{BB962C8B-B14F-4D97-AF65-F5344CB8AC3E}">
        <p14:creationId xmlns:p14="http://schemas.microsoft.com/office/powerpoint/2010/main" val="275186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a:t>
            </a:r>
          </a:p>
          <a:p>
            <a:endParaRPr lang="nl-NL" dirty="0"/>
          </a:p>
          <a:p>
            <a:pPr algn="l"/>
            <a:endParaRPr lang="nl-NL" dirty="0"/>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Leg uit</a:t>
            </a:r>
            <a:r>
              <a:rPr lang="nl-NL" dirty="0"/>
              <a:t>:</a:t>
            </a:r>
          </a:p>
          <a:p>
            <a:endParaRPr lang="nl-NL" dirty="0"/>
          </a:p>
          <a:p>
            <a:r>
              <a:rPr lang="nl-NL" dirty="0"/>
              <a:t>Als je informatie niet goed begrijpt kan dit te maken hebben met dat je het woord niet kent (woordenschat) of dat de informatie niet goed wordt verwerkt in je hersenen (informatieverwerking). </a:t>
            </a:r>
          </a:p>
          <a:p>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Iemand zonder TOS kan lange zinnen goed begrijpen. </a:t>
            </a:r>
          </a:p>
          <a:p>
            <a:pPr marL="171450" indent="-171450">
              <a:buFont typeface="Arial" panose="020B0604020202020204" pitchFamily="34" charset="0"/>
              <a:buChar char="•"/>
            </a:pPr>
            <a:r>
              <a:rPr lang="nl-NL" dirty="0"/>
              <a:t>Als je TOS hebt  vind je lange zinnen moeilijk. Daardoor kun je een vol hoofd krijgen en begrijp je de ander niet (helemaal). </a:t>
            </a:r>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20</a:t>
            </a:fld>
            <a:endParaRPr lang="nl-NL"/>
          </a:p>
        </p:txBody>
      </p:sp>
    </p:spTree>
    <p:extLst>
      <p:ext uri="{BB962C8B-B14F-4D97-AF65-F5344CB8AC3E}">
        <p14:creationId xmlns:p14="http://schemas.microsoft.com/office/powerpoint/2010/main" val="400019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leerlingen wat ze zelf kunnen doen als ze merken dat ze informatie niet goed begrijpen.</a:t>
            </a:r>
          </a:p>
          <a:p>
            <a:endParaRPr lang="nl-NL" dirty="0"/>
          </a:p>
          <a:p>
            <a:r>
              <a:rPr lang="nl-NL" dirty="0"/>
              <a:t>Ga ook na bij de leerlingen wat de leerlingen zelf aan tips hebben. Schrijf deze mee op het bord. </a:t>
            </a:r>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21</a:t>
            </a:fld>
            <a:endParaRPr lang="nl-NL"/>
          </a:p>
        </p:txBody>
      </p:sp>
    </p:spTree>
    <p:extLst>
      <p:ext uri="{BB962C8B-B14F-4D97-AF65-F5344CB8AC3E}">
        <p14:creationId xmlns:p14="http://schemas.microsoft.com/office/powerpoint/2010/main" val="280497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baseline="0" dirty="0"/>
              <a:t>Tip: Wat kan iemand doen als je het niet begrijpt?</a:t>
            </a:r>
          </a:p>
          <a:p>
            <a:pPr marL="0" indent="0">
              <a:buFontTx/>
              <a:buNone/>
            </a:pPr>
            <a:endParaRPr lang="en-US" baseline="0" dirty="0"/>
          </a:p>
          <a:p>
            <a:pPr marL="0" indent="0">
              <a:buFontTx/>
              <a:buNone/>
            </a:pPr>
            <a:r>
              <a:rPr lang="en-US" baseline="0" dirty="0"/>
              <a:t>L</a:t>
            </a:r>
            <a:r>
              <a:rPr lang="nl-NL" baseline="0" dirty="0" err="1"/>
              <a:t>aat</a:t>
            </a:r>
            <a:r>
              <a:rPr lang="nl-NL" baseline="0" dirty="0"/>
              <a:t> de leerling een eigen tip opschrijven.</a:t>
            </a:r>
          </a:p>
          <a:p>
            <a:pPr marL="0" indent="0">
              <a:buFontTx/>
              <a:buNone/>
            </a:pPr>
            <a:endParaRPr lang="nl-NL" b="1" baseline="0" dirty="0"/>
          </a:p>
          <a:p>
            <a:pPr marL="0" indent="0">
              <a:buFontTx/>
              <a:buNone/>
            </a:pPr>
            <a:r>
              <a:rPr lang="nl-NL" b="1" baseline="0" dirty="0"/>
              <a:t>-</a:t>
            </a:r>
            <a:r>
              <a:rPr lang="nl-NL" b="0" baseline="0" dirty="0"/>
              <a:t>Het helpt als je </a:t>
            </a:r>
            <a:r>
              <a:rPr lang="nl-NL" b="0" baseline="0" dirty="0" err="1"/>
              <a:t>meetekent</a:t>
            </a:r>
            <a:r>
              <a:rPr lang="nl-NL" b="0" baseline="0" dirty="0"/>
              <a:t> of dingen opschrijft. Dit geldt voor de leerling, maar zeker ook voor de leerkracht.</a:t>
            </a:r>
            <a:endParaRPr lang="nl-NL" b="1" baseline="0"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22</a:t>
            </a:fld>
            <a:endParaRPr lang="nl-NL"/>
          </a:p>
        </p:txBody>
      </p:sp>
    </p:spTree>
    <p:extLst>
      <p:ext uri="{BB962C8B-B14F-4D97-AF65-F5344CB8AC3E}">
        <p14:creationId xmlns:p14="http://schemas.microsoft.com/office/powerpoint/2010/main" val="4226711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23</a:t>
            </a:fld>
            <a:endParaRPr lang="nl-NL"/>
          </a:p>
        </p:txBody>
      </p:sp>
    </p:spTree>
    <p:extLst>
      <p:ext uri="{BB962C8B-B14F-4D97-AF65-F5344CB8AC3E}">
        <p14:creationId xmlns:p14="http://schemas.microsoft.com/office/powerpoint/2010/main" val="84323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FC52-D473-4522-95ED-006759CD06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1CC977-B8E3-4CBD-691F-DABCB4CFDE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266B4DB-73DD-D43F-7CFA-1F454B40319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F46E7F4-5AF2-09E3-2B5A-6A92707B2028}"/>
              </a:ext>
            </a:extLst>
          </p:cNvPr>
          <p:cNvSpPr>
            <a:spLocks noGrp="1"/>
          </p:cNvSpPr>
          <p:nvPr>
            <p:ph type="sldNum" sz="quarter" idx="5"/>
          </p:nvPr>
        </p:nvSpPr>
        <p:spPr/>
        <p:txBody>
          <a:bodyPr/>
          <a:lstStyle/>
          <a:p>
            <a:fld id="{DF39B8AF-1364-4497-9364-88BE552BC24A}" type="slidenum">
              <a:rPr lang="nl-NL" smtClean="0"/>
              <a:t>24</a:t>
            </a:fld>
            <a:endParaRPr lang="nl-NL"/>
          </a:p>
        </p:txBody>
      </p:sp>
    </p:spTree>
    <p:extLst>
      <p:ext uri="{BB962C8B-B14F-4D97-AF65-F5344CB8AC3E}">
        <p14:creationId xmlns:p14="http://schemas.microsoft.com/office/powerpoint/2010/main" val="329317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quotes van leerlingen met een TOS. </a:t>
            </a:r>
          </a:p>
          <a:p>
            <a:r>
              <a:rPr lang="nl-NL" dirty="0"/>
              <a:t>Lees de quotes voor en check of leerlingen dit herkennen.</a:t>
            </a:r>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3</a:t>
            </a:fld>
            <a:endParaRPr lang="nl-NL"/>
          </a:p>
        </p:txBody>
      </p:sp>
    </p:spTree>
    <p:extLst>
      <p:ext uri="{BB962C8B-B14F-4D97-AF65-F5344CB8AC3E}">
        <p14:creationId xmlns:p14="http://schemas.microsoft.com/office/powerpoint/2010/main" val="10407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lesdoelen</a:t>
            </a:r>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4</a:t>
            </a:fld>
            <a:endParaRPr lang="nl-NL"/>
          </a:p>
        </p:txBody>
      </p:sp>
    </p:spTree>
    <p:extLst>
      <p:ext uri="{BB962C8B-B14F-4D97-AF65-F5344CB8AC3E}">
        <p14:creationId xmlns:p14="http://schemas.microsoft.com/office/powerpoint/2010/main" val="30955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Bekijk de film met de klas of laat het in groepjes bekijken. Het is handig als leerlingen pen en papier bij zich hebben om tussendoor dingen op te kunnen schrijven. Wanneer gewenst kun je tussendoor de film ook stopzetten om leerlingen verwerkingstijd te 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film na met de klas. Ga een groepsgesprek aan over de film.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Welke dingen vertelde Meike over haar TOS.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Herkennen de jongeren dingen bij zichzelf?</a:t>
            </a:r>
          </a:p>
          <a:p>
            <a:br>
              <a:rPr lang="nl-NL" dirty="0"/>
            </a:br>
            <a:r>
              <a:rPr lang="nl-NL" dirty="0"/>
              <a:t>Verzamel (schrijf mee) op het bord de dingen die de leerlingen noemen.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Link: </a:t>
            </a:r>
            <a:r>
              <a:rPr lang="nl-NL" sz="1200" dirty="0">
                <a:hlinkClick r:id="rId3"/>
              </a:rPr>
              <a:t>https://youtu.be/CZcU5UAnWB0</a:t>
            </a:r>
            <a:endParaRPr lang="nl-NL" sz="1200"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Koninklijke Kentalis</a:t>
            </a:r>
          </a:p>
          <a:p>
            <a:pPr algn="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5</a:t>
            </a:fld>
            <a:endParaRPr lang="nl-NL"/>
          </a:p>
        </p:txBody>
      </p:sp>
    </p:spTree>
    <p:extLst>
      <p:ext uri="{BB962C8B-B14F-4D97-AF65-F5344CB8AC3E}">
        <p14:creationId xmlns:p14="http://schemas.microsoft.com/office/powerpoint/2010/main" val="358498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kunt leerlingen eerst voor zichzelf dingen laten opschrijven die Meike benoemt die bij haar TOS horen. Bespreek dit na met de klas.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Welke dingen vertelde Meike over haar TOS.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Herkennen de jongeren dingen bij zichzelf?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Koninklijke Kentalis</a:t>
            </a:r>
          </a:p>
          <a:p>
            <a:pPr algn="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6</a:t>
            </a:fld>
            <a:endParaRPr lang="nl-NL"/>
          </a:p>
        </p:txBody>
      </p:sp>
    </p:spTree>
    <p:extLst>
      <p:ext uri="{BB962C8B-B14F-4D97-AF65-F5344CB8AC3E}">
        <p14:creationId xmlns:p14="http://schemas.microsoft.com/office/powerpoint/2010/main" val="8623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quotes van leerlingen met een TOS. </a:t>
            </a:r>
          </a:p>
          <a:p>
            <a:r>
              <a:rPr lang="nl-NL" dirty="0"/>
              <a:t>Lees de quotes voor en check of leerlingen dit herkennen.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7</a:t>
            </a:fld>
            <a:endParaRPr lang="nl-NL"/>
          </a:p>
        </p:txBody>
      </p:sp>
    </p:spTree>
    <p:extLst>
      <p:ext uri="{BB962C8B-B14F-4D97-AF65-F5344CB8AC3E}">
        <p14:creationId xmlns:p14="http://schemas.microsoft.com/office/powerpoint/2010/main" val="311795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rtl="0" fontAlgn="base"/>
            <a:r>
              <a:rPr lang="nl-NL" sz="1200" b="0" i="0" kern="1200" dirty="0">
                <a:solidFill>
                  <a:schemeClr val="tx1"/>
                </a:solidFill>
                <a:effectLst/>
                <a:latin typeface="+mn-lt"/>
                <a:ea typeface="+mn-ea"/>
                <a:cs typeface="+mn-cs"/>
              </a:rPr>
              <a:t>Je gaat aan de hand van een afbeelding een korte uitleg geven over TOS.</a:t>
            </a:r>
          </a:p>
          <a:p>
            <a:pPr lvl="1" rtl="0" fontAlgn="base"/>
            <a:endParaRPr lang="nl-NL" sz="1200" b="1" i="0" kern="1200" dirty="0">
              <a:solidFill>
                <a:schemeClr val="tx1"/>
              </a:solidFill>
              <a:effectLst/>
              <a:latin typeface="+mn-lt"/>
              <a:ea typeface="+mn-ea"/>
              <a:cs typeface="+mn-cs"/>
            </a:endParaRPr>
          </a:p>
          <a:p>
            <a:pPr lvl="1" rtl="0" fontAlgn="base"/>
            <a:r>
              <a:rPr lang="nl-NL" sz="1200" b="1" i="0" kern="1200" dirty="0">
                <a:solidFill>
                  <a:schemeClr val="tx1"/>
                </a:solidFill>
                <a:effectLst/>
                <a:latin typeface="+mn-lt"/>
                <a:ea typeface="+mn-ea"/>
                <a:cs typeface="+mn-cs"/>
              </a:rPr>
              <a:t>Uitleg:</a:t>
            </a:r>
          </a:p>
          <a:p>
            <a:pPr lvl="1" rtl="0" fontAlgn="base"/>
            <a:r>
              <a:rPr lang="nl-NL" sz="1200" b="0" i="0" kern="1200" dirty="0">
                <a:solidFill>
                  <a:schemeClr val="tx1"/>
                </a:solidFill>
                <a:effectLst/>
                <a:latin typeface="+mn-lt"/>
                <a:ea typeface="+mn-ea"/>
                <a:cs typeface="+mn-cs"/>
              </a:rPr>
              <a:t>Met dit plaatje gaan we iets vertellen over TOS. Over de in-kant en de uit-kant van TOS:</a:t>
            </a:r>
            <a:br>
              <a:rPr lang="nl-NL" sz="1200" b="0"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lvl="1" rtl="0" fontAlgn="base"/>
            <a:r>
              <a:rPr lang="nl-NL" sz="1200" b="0" i="0" kern="1200" dirty="0">
                <a:solidFill>
                  <a:schemeClr val="tx1"/>
                </a:solidFill>
                <a:effectLst/>
                <a:latin typeface="+mn-lt"/>
                <a:ea typeface="+mn-ea"/>
                <a:cs typeface="+mn-cs"/>
              </a:rPr>
              <a:t>Het poppetje denkt na over een haai. Maar tussen het denken over de haai (hij weet wel wat een haai is) en het zeggen gaat iets mis. Het woord haai komt er wat anders uit.</a:t>
            </a:r>
          </a:p>
          <a:p>
            <a:pPr lvl="1" rtl="0" fontAlgn="base"/>
            <a:r>
              <a:rPr lang="nl-NL" sz="1200" b="0" i="0" kern="1200" dirty="0">
                <a:solidFill>
                  <a:schemeClr val="tx1"/>
                </a:solidFill>
                <a:effectLst/>
                <a:latin typeface="+mn-lt"/>
                <a:ea typeface="+mn-ea"/>
                <a:cs typeface="+mn-cs"/>
              </a:rPr>
              <a:t>Als je moeite hebt met praten, zinnen maken, vertellen, dan heb je moeite met de UIT-kant.</a:t>
            </a:r>
          </a:p>
          <a:p>
            <a:pPr marL="457200" lvl="1" indent="0" rtl="0" fontAlgn="base">
              <a:buFontTx/>
              <a:buNone/>
            </a:pPr>
            <a:endParaRPr lang="nl-NL" sz="1200" b="0" i="0" kern="1200" baseline="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Dan gaat er tussen het zeggen en het horen ook iets mis. Dit noemen we ruis. Dat kan bijvoorbeeld zijn als er een auto voorbij rijdt of er veel geluid is in de klas.</a:t>
            </a:r>
          </a:p>
          <a:p>
            <a:pPr marL="457200" lvl="1" indent="0" rtl="0" fontAlgn="base">
              <a:buFontTx/>
              <a:buNone/>
            </a:pPr>
            <a:endParaRPr lang="nl-NL" sz="1200" b="0" i="0" kern="1200" baseline="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Jurgen Appelo</a:t>
            </a:r>
            <a:endParaRPr lang="nl-NL" sz="1200" b="0" i="0" kern="1200" dirty="0">
              <a:solidFill>
                <a:schemeClr val="tx1"/>
              </a:solidFill>
              <a:effectLst/>
              <a:latin typeface="+mn-lt"/>
              <a:ea typeface="+mn-ea"/>
              <a:cs typeface="+mn-cs"/>
            </a:endParaRPr>
          </a:p>
          <a:p>
            <a:pPr lvl="1"/>
            <a:endParaRPr lang="nl-NL" dirty="0"/>
          </a:p>
          <a:p>
            <a:pPr>
              <a:lnSpc>
                <a:spcPct val="150000"/>
              </a:lnSpc>
            </a:pPr>
            <a:endParaRPr lang="en-US" alt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8</a:t>
            </a:fld>
            <a:endParaRPr lang="nl-NL"/>
          </a:p>
        </p:txBody>
      </p:sp>
    </p:spTree>
    <p:extLst>
      <p:ext uri="{BB962C8B-B14F-4D97-AF65-F5344CB8AC3E}">
        <p14:creationId xmlns:p14="http://schemas.microsoft.com/office/powerpoint/2010/main" val="65745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Als er ruis is, kan de ander de boodschap minder goed horen/opvangen. </a:t>
            </a:r>
          </a:p>
          <a:p>
            <a:pPr marL="457200" marR="0" lvl="1" indent="0" algn="l" defTabSz="914400" rtl="0" eaLnBrk="1" fontAlgn="base"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Ook kan het moeilijk zijn om de informatie te verwerken. Het gele poppetje heeft meer tijd nodig om na te denken. Soms gaat hier ook informatie verloren. Je hebt dan niet alles verwerkt. Dan blijft er nog een feestvierende platvis over.</a:t>
            </a:r>
          </a:p>
          <a:p>
            <a:pPr lvl="1" rtl="0" fontAlgn="base"/>
            <a:endParaRPr lang="nl-NL" sz="1200" b="0" i="0" kern="1200" dirty="0">
              <a:solidFill>
                <a:schemeClr val="tx1"/>
              </a:solidFill>
              <a:effectLst/>
              <a:latin typeface="+mn-lt"/>
              <a:ea typeface="+mn-ea"/>
              <a:cs typeface="+mn-cs"/>
            </a:endParaRPr>
          </a:p>
          <a:p>
            <a:pPr lvl="1" rtl="0" fontAlgn="base"/>
            <a:r>
              <a:rPr lang="nl-NL" sz="1200" b="0" i="0" kern="1200" dirty="0">
                <a:solidFill>
                  <a:schemeClr val="tx1"/>
                </a:solidFill>
                <a:effectLst/>
                <a:latin typeface="+mn-lt"/>
                <a:ea typeface="+mn-ea"/>
                <a:cs typeface="+mn-cs"/>
              </a:rPr>
              <a:t>Als je moeite hebt met begrijpen van gesprekken of opdrachten of je hebt meer tijd nodig om na te denken, dan heb je moeite met de IN-kant </a:t>
            </a:r>
          </a:p>
          <a:p>
            <a:pPr marL="457200" lvl="1" indent="0" rtl="0" fontAlgn="base">
              <a:buFontTx/>
              <a:buNone/>
            </a:pPr>
            <a:r>
              <a:rPr lang="nl-NL" sz="1200" b="0" i="0" kern="1200" baseline="0" dirty="0">
                <a:solidFill>
                  <a:schemeClr val="tx1"/>
                </a:solidFill>
                <a:effectLst/>
                <a:latin typeface="+mn-lt"/>
                <a:ea typeface="+mn-ea"/>
                <a:cs typeface="+mn-cs"/>
              </a:rPr>
              <a:t> </a:t>
            </a:r>
          </a:p>
          <a:p>
            <a:pPr marL="457200" lvl="1" indent="0" rtl="0" fontAlgn="base">
              <a:buFontTx/>
              <a:buNone/>
            </a:pPr>
            <a:endParaRPr lang="nl-NL" sz="1200" b="0" i="0" kern="1200" baseline="0" dirty="0">
              <a:solidFill>
                <a:schemeClr val="tx1"/>
              </a:solidFill>
              <a:effectLst/>
              <a:latin typeface="+mn-lt"/>
              <a:ea typeface="+mn-ea"/>
              <a:cs typeface="+mn-cs"/>
            </a:endParaRPr>
          </a:p>
          <a:p>
            <a:pPr marL="457200" lvl="1" indent="0" rtl="0" fontAlgn="base">
              <a:buFontTx/>
              <a:buNone/>
            </a:pPr>
            <a:r>
              <a:rPr lang="nl-NL" sz="1200" b="0" i="0" kern="1200" baseline="0" dirty="0">
                <a:solidFill>
                  <a:schemeClr val="tx1"/>
                </a:solidFill>
                <a:effectLst/>
                <a:latin typeface="+mn-lt"/>
                <a:ea typeface="+mn-ea"/>
                <a:cs typeface="+mn-cs"/>
              </a:rPr>
              <a:t>De komende weken gaan we hier opdrachten bij doen.</a:t>
            </a:r>
          </a:p>
          <a:p>
            <a:pPr marL="457200" lvl="1" indent="0" rtl="0" fontAlgn="base">
              <a:buFontTx/>
              <a:buNone/>
            </a:pPr>
            <a:br>
              <a:rPr lang="nl-NL" sz="1200" b="0" i="0" kern="1200" baseline="0" dirty="0">
                <a:solidFill>
                  <a:schemeClr val="tx1"/>
                </a:solidFill>
                <a:effectLst/>
                <a:latin typeface="+mn-lt"/>
                <a:ea typeface="+mn-ea"/>
                <a:cs typeface="+mn-cs"/>
              </a:rPr>
            </a:br>
            <a:r>
              <a:rPr lang="nl-NL" sz="1200" b="0" i="0" kern="1200" baseline="0" dirty="0">
                <a:solidFill>
                  <a:schemeClr val="tx1"/>
                </a:solidFill>
                <a:effectLst/>
                <a:latin typeface="+mn-lt"/>
                <a:ea typeface="+mn-ea"/>
                <a:cs typeface="+mn-cs"/>
              </a:rPr>
              <a:t>Vandaag gaan we </a:t>
            </a:r>
            <a:r>
              <a:rPr lang="nl-NL" sz="1200" b="0" i="0" kern="1200" baseline="0" dirty="0" err="1">
                <a:solidFill>
                  <a:schemeClr val="tx1"/>
                </a:solidFill>
                <a:effectLst/>
                <a:latin typeface="+mn-lt"/>
                <a:ea typeface="+mn-ea"/>
                <a:cs typeface="+mn-cs"/>
              </a:rPr>
              <a:t>odrachten</a:t>
            </a:r>
            <a:r>
              <a:rPr lang="nl-NL" sz="1200" b="0" i="0" kern="1200" baseline="0" dirty="0">
                <a:solidFill>
                  <a:schemeClr val="tx1"/>
                </a:solidFill>
                <a:effectLst/>
                <a:latin typeface="+mn-lt"/>
                <a:ea typeface="+mn-ea"/>
                <a:cs typeface="+mn-cs"/>
              </a:rPr>
              <a:t> doe die horen bij de IN-kant (begrijpen)</a:t>
            </a:r>
          </a:p>
          <a:p>
            <a:pPr marL="457200" lvl="1" indent="0" rtl="0" fontAlgn="base">
              <a:buFontTx/>
              <a:buNone/>
            </a:pPr>
            <a:endParaRPr lang="nl-NL" sz="1200" b="0" i="0" kern="1200" baseline="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Jurgen Appelo</a:t>
            </a:r>
            <a:endParaRPr lang="nl-NL" sz="1200" b="0" i="0" kern="1200" dirty="0">
              <a:solidFill>
                <a:schemeClr val="tx1"/>
              </a:solidFill>
              <a:effectLst/>
              <a:latin typeface="+mn-lt"/>
              <a:ea typeface="+mn-ea"/>
              <a:cs typeface="+mn-cs"/>
            </a:endParaRPr>
          </a:p>
          <a:p>
            <a:pPr lvl="1"/>
            <a:endParaRPr lang="nl-NL" dirty="0"/>
          </a:p>
          <a:p>
            <a:pPr>
              <a:lnSpc>
                <a:spcPct val="150000"/>
              </a:lnSpc>
            </a:pPr>
            <a:endParaRPr lang="en-US" alt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9</a:t>
            </a:fld>
            <a:endParaRPr lang="nl-NL"/>
          </a:p>
        </p:txBody>
      </p:sp>
    </p:spTree>
    <p:extLst>
      <p:ext uri="{BB962C8B-B14F-4D97-AF65-F5344CB8AC3E}">
        <p14:creationId xmlns:p14="http://schemas.microsoft.com/office/powerpoint/2010/main" val="321509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12233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71588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33271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6879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287010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0889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96748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71208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72785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73836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5192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747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03802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6636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969305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66884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3834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5734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093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742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552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89449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25-9-2024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342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6619-CBD0-42A9-8D0C-F996AFDB982A}"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81354-7CED-4C57-A70B-FD616DD4270C}" type="slidenum">
              <a:rPr lang="nl-NL" smtClean="0"/>
              <a:t>‹nr.›</a:t>
            </a:fld>
            <a:endParaRPr lang="nl-NL"/>
          </a:p>
        </p:txBody>
      </p:sp>
    </p:spTree>
    <p:extLst>
      <p:ext uri="{BB962C8B-B14F-4D97-AF65-F5344CB8AC3E}">
        <p14:creationId xmlns:p14="http://schemas.microsoft.com/office/powerpoint/2010/main" val="351074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time_continue=12&amp;v=ZHTknnpZu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18/10/relationships/comments" Target="../comments/modernComment_267_7206155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CZcU5UAnWB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CZcU5UAnWB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B182DB2-0F1B-9A08-7E5A-174C73B60D8A}"/>
              </a:ext>
            </a:extLst>
          </p:cNvPr>
          <p:cNvSpPr>
            <a:spLocks noGrp="1"/>
          </p:cNvSpPr>
          <p:nvPr>
            <p:ph type="ctrTitle"/>
          </p:nvPr>
        </p:nvSpPr>
        <p:spPr>
          <a:xfrm>
            <a:off x="932688" y="1673352"/>
            <a:ext cx="5596128" cy="3511296"/>
          </a:xfrm>
        </p:spPr>
        <p:txBody>
          <a:bodyPr/>
          <a:lstStyle/>
          <a:p>
            <a:r>
              <a:rPr lang="nl-NL" b="1" i="0" dirty="0"/>
              <a:t>Psycho-educatie</a:t>
            </a:r>
          </a:p>
        </p:txBody>
      </p:sp>
      <p:sp>
        <p:nvSpPr>
          <p:cNvPr id="9" name="Ondertitel 2">
            <a:extLst>
              <a:ext uri="{FF2B5EF4-FFF2-40B4-BE49-F238E27FC236}">
                <a16:creationId xmlns:a16="http://schemas.microsoft.com/office/drawing/2014/main" id="{7FEB9EE8-A2A9-8AAF-8412-C50FA4847179}"/>
              </a:ext>
            </a:extLst>
          </p:cNvPr>
          <p:cNvSpPr>
            <a:spLocks noGrp="1"/>
          </p:cNvSpPr>
          <p:nvPr>
            <p:ph type="subTitle" idx="1"/>
          </p:nvPr>
        </p:nvSpPr>
        <p:spPr>
          <a:xfrm>
            <a:off x="8207829" y="508350"/>
            <a:ext cx="4368800" cy="3508908"/>
          </a:xfrm>
        </p:spPr>
        <p:txBody>
          <a:bodyPr>
            <a:normAutofit/>
          </a:bodyPr>
          <a:lstStyle/>
          <a:p>
            <a:r>
              <a:rPr lang="nl-NL" sz="3200" b="1" cap="none" dirty="0"/>
              <a:t>TOS ervaren</a:t>
            </a:r>
          </a:p>
        </p:txBody>
      </p:sp>
      <p:pic>
        <p:nvPicPr>
          <p:cNvPr id="2" name="Afbeelding 1">
            <a:extLst>
              <a:ext uri="{FF2B5EF4-FFF2-40B4-BE49-F238E27FC236}">
                <a16:creationId xmlns:a16="http://schemas.microsoft.com/office/drawing/2014/main" id="{5B217ED0-1DB8-53FC-123B-761E0538FF24}"/>
              </a:ext>
            </a:extLst>
          </p:cNvPr>
          <p:cNvPicPr>
            <a:picLocks noChangeAspect="1"/>
          </p:cNvPicPr>
          <p:nvPr/>
        </p:nvPicPr>
        <p:blipFill>
          <a:blip r:embed="rId3"/>
          <a:stretch>
            <a:fillRect/>
          </a:stretch>
        </p:blipFill>
        <p:spPr>
          <a:xfrm>
            <a:off x="8054762" y="3429000"/>
            <a:ext cx="3600875" cy="2511830"/>
          </a:xfrm>
          <a:prstGeom prst="rect">
            <a:avLst/>
          </a:prstGeom>
          <a:ln w="76200">
            <a:noFill/>
          </a:ln>
        </p:spPr>
      </p:pic>
    </p:spTree>
    <p:extLst>
      <p:ext uri="{BB962C8B-B14F-4D97-AF65-F5344CB8AC3E}">
        <p14:creationId xmlns:p14="http://schemas.microsoft.com/office/powerpoint/2010/main" val="9495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812243" y="2877730"/>
            <a:ext cx="3804888" cy="2246769"/>
          </a:xfrm>
          <a:prstGeom prst="rect">
            <a:avLst/>
          </a:prstGeom>
          <a:noFill/>
        </p:spPr>
        <p:txBody>
          <a:bodyPr wrap="none" rtlCol="0">
            <a:spAutoFit/>
          </a:bodyPr>
          <a:lstStyle/>
          <a:p>
            <a:pPr algn="ctr"/>
            <a:r>
              <a:rPr lang="en-US" spc="120" dirty="0" err="1">
                <a:latin typeface="Century Gothic" panose="020B0502020202020204" pitchFamily="34" charset="0"/>
              </a:rPr>
              <a:t>Luister</a:t>
            </a:r>
            <a:r>
              <a:rPr lang="en-US" spc="120" dirty="0">
                <a:latin typeface="Century Gothic" panose="020B0502020202020204" pitchFamily="34" charset="0"/>
              </a:rPr>
              <a:t> </a:t>
            </a:r>
            <a:r>
              <a:rPr lang="en-US" spc="120" dirty="0" err="1">
                <a:latin typeface="Century Gothic" panose="020B0502020202020204" pitchFamily="34" charset="0"/>
              </a:rPr>
              <a:t>naar</a:t>
            </a:r>
            <a:r>
              <a:rPr lang="en-US" spc="120" dirty="0">
                <a:latin typeface="Century Gothic" panose="020B0502020202020204" pitchFamily="34" charset="0"/>
              </a:rPr>
              <a:t> het </a:t>
            </a:r>
            <a:r>
              <a:rPr lang="en-US" spc="120" dirty="0" err="1">
                <a:latin typeface="Century Gothic" panose="020B0502020202020204" pitchFamily="34" charset="0"/>
              </a:rPr>
              <a:t>verhaal</a:t>
            </a:r>
            <a:r>
              <a:rPr lang="en-US" spc="120" dirty="0">
                <a:latin typeface="Century Gothic" panose="020B0502020202020204" pitchFamily="34" charset="0"/>
              </a:rPr>
              <a:t> van </a:t>
            </a:r>
          </a:p>
          <a:p>
            <a:pPr algn="ctr"/>
            <a:endParaRPr lang="en-US" spc="120" dirty="0">
              <a:latin typeface="Century Gothic" panose="020B0502020202020204" pitchFamily="34" charset="0"/>
            </a:endParaRPr>
          </a:p>
          <a:p>
            <a:pPr algn="ctr"/>
            <a:r>
              <a:rPr lang="en-US" sz="4000" b="1" spc="120" dirty="0">
                <a:latin typeface="Century Gothic" panose="020B0502020202020204" pitchFamily="34" charset="0"/>
              </a:rPr>
              <a:t>de </a:t>
            </a:r>
            <a:r>
              <a:rPr lang="en-US" sz="4000" b="1" spc="120" dirty="0" err="1">
                <a:latin typeface="Century Gothic" panose="020B0502020202020204" pitchFamily="34" charset="0"/>
              </a:rPr>
              <a:t>Wobbel</a:t>
            </a:r>
            <a:endParaRPr lang="en-US" sz="4000" b="1" spc="120" dirty="0">
              <a:latin typeface="Century Gothic" panose="020B0502020202020204" pitchFamily="34" charset="0"/>
            </a:endParaRPr>
          </a:p>
          <a:p>
            <a:pPr algn="ctr"/>
            <a:r>
              <a:rPr lang="en-US" sz="2000" spc="120" dirty="0">
                <a:latin typeface="Century Gothic" panose="020B0502020202020204" pitchFamily="34" charset="0"/>
              </a:rPr>
              <a:t>of</a:t>
            </a:r>
            <a:endParaRPr lang="en-US" sz="4000" spc="120" dirty="0">
              <a:latin typeface="Century Gothic" panose="020B0502020202020204" pitchFamily="34" charset="0"/>
            </a:endParaRPr>
          </a:p>
          <a:p>
            <a:pPr algn="ctr"/>
            <a:r>
              <a:rPr lang="en-US" sz="4000" b="1" spc="120" dirty="0">
                <a:latin typeface="Century Gothic" panose="020B0502020202020204" pitchFamily="34" charset="0"/>
              </a:rPr>
              <a:t>de Millennials</a:t>
            </a:r>
          </a:p>
        </p:txBody>
      </p:sp>
      <p:sp>
        <p:nvSpPr>
          <p:cNvPr id="2" name="Tekstvak 1">
            <a:extLst>
              <a:ext uri="{FF2B5EF4-FFF2-40B4-BE49-F238E27FC236}">
                <a16:creationId xmlns:a16="http://schemas.microsoft.com/office/drawing/2014/main" id="{9DA0C603-1651-69FB-3F7A-3D276B849E88}"/>
              </a:ext>
            </a:extLst>
          </p:cNvPr>
          <p:cNvSpPr txBox="1"/>
          <p:nvPr/>
        </p:nvSpPr>
        <p:spPr>
          <a:xfrm>
            <a:off x="581000" y="391886"/>
            <a:ext cx="3909725" cy="1292662"/>
          </a:xfrm>
          <a:prstGeom prst="rect">
            <a:avLst/>
          </a:prstGeom>
          <a:noFill/>
        </p:spPr>
        <p:txBody>
          <a:bodyPr wrap="none" rtlCol="0">
            <a:spAutoFit/>
          </a:bodyPr>
          <a:lstStyle/>
          <a:p>
            <a:pPr algn="ctr"/>
            <a:endParaRPr lang="en-US" spc="120" dirty="0">
              <a:latin typeface="Century Gothic" panose="020B0502020202020204" pitchFamily="34" charset="0"/>
            </a:endParaRPr>
          </a:p>
          <a:p>
            <a:pPr algn="ctr"/>
            <a:r>
              <a:rPr lang="en-US" sz="6000" b="1" spc="120" dirty="0" err="1">
                <a:latin typeface="Century Gothic" panose="020B0502020202020204" pitchFamily="34" charset="0"/>
              </a:rPr>
              <a:t>Opdracht</a:t>
            </a:r>
            <a:endParaRPr lang="en-US" sz="4000" b="1" spc="120" dirty="0">
              <a:latin typeface="Century Gothic" panose="020B0502020202020204" pitchFamily="34" charset="0"/>
            </a:endParaRPr>
          </a:p>
        </p:txBody>
      </p:sp>
      <p:pic>
        <p:nvPicPr>
          <p:cNvPr id="6" name="Afbeelding 5">
            <a:extLst>
              <a:ext uri="{FF2B5EF4-FFF2-40B4-BE49-F238E27FC236}">
                <a16:creationId xmlns:a16="http://schemas.microsoft.com/office/drawing/2014/main" id="{91EA2269-658C-22AE-3AC5-ABA61AC4DE4E}"/>
              </a:ext>
            </a:extLst>
          </p:cNvPr>
          <p:cNvPicPr>
            <a:picLocks noChangeAspect="1"/>
          </p:cNvPicPr>
          <p:nvPr/>
        </p:nvPicPr>
        <p:blipFill>
          <a:blip r:embed="rId3"/>
          <a:stretch>
            <a:fillRect/>
          </a:stretch>
        </p:blipFill>
        <p:spPr>
          <a:xfrm>
            <a:off x="1412119" y="2169610"/>
            <a:ext cx="4940554" cy="3352972"/>
          </a:xfrm>
          <a:prstGeom prst="rect">
            <a:avLst/>
          </a:prstGeom>
        </p:spPr>
      </p:pic>
    </p:spTree>
    <p:extLst>
      <p:ext uri="{BB962C8B-B14F-4D97-AF65-F5344CB8AC3E}">
        <p14:creationId xmlns:p14="http://schemas.microsoft.com/office/powerpoint/2010/main" val="204312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26143" y="348343"/>
            <a:ext cx="9196748" cy="5920019"/>
          </a:xfrm>
          <a:prstGeom prst="rect">
            <a:avLst/>
          </a:prstGeom>
          <a:noFill/>
        </p:spPr>
        <p:txBody>
          <a:bodyPr wrap="none" rtlCol="0">
            <a:spAutoFit/>
          </a:bodyPr>
          <a:lstStyle/>
          <a:p>
            <a:pPr>
              <a:lnSpc>
                <a:spcPct val="250000"/>
              </a:lnSpc>
            </a:pPr>
            <a:r>
              <a:rPr lang="nl-NL" altLang="nl-NL" sz="3500" b="1" spc="120" dirty="0">
                <a:latin typeface="Century Gothic" panose="020B0502020202020204" pitchFamily="34" charset="0"/>
              </a:rPr>
              <a:t>De </a:t>
            </a:r>
            <a:r>
              <a:rPr lang="nl-NL" altLang="nl-NL" sz="3500" b="1" spc="120" dirty="0" err="1">
                <a:latin typeface="Century Gothic" panose="020B0502020202020204" pitchFamily="34" charset="0"/>
              </a:rPr>
              <a:t>Wobbel</a:t>
            </a:r>
            <a:endParaRPr lang="nl-NL" altLang="nl-NL" sz="3500" b="1" spc="120" dirty="0">
              <a:latin typeface="Century Gothic" panose="020B0502020202020204" pitchFamily="34" charset="0"/>
            </a:endParaRPr>
          </a:p>
          <a:p>
            <a:pPr marL="342900" indent="-342900">
              <a:lnSpc>
                <a:spcPct val="250000"/>
              </a:lnSpc>
              <a:buFont typeface="Arial" panose="020B0604020202020204" pitchFamily="34" charset="0"/>
              <a:buChar char="•"/>
            </a:pPr>
            <a:endParaRPr lang="en-US" sz="2000" dirty="0">
              <a:latin typeface="Century Gothic" panose="020B0502020202020204" pitchFamily="34" charset="0"/>
            </a:endParaRP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Waar</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 </a:t>
            </a:r>
            <a:r>
              <a:rPr lang="en-US" sz="2000" dirty="0" err="1">
                <a:latin typeface="Century Gothic" panose="020B0502020202020204" pitchFamily="34" charset="0"/>
              </a:rPr>
              <a:t>voor</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eten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Een</a:t>
            </a:r>
            <a:r>
              <a:rPr lang="en-US" sz="2000" dirty="0">
                <a:latin typeface="Century Gothic" panose="020B0502020202020204" pitchFamily="34" charset="0"/>
              </a:rPr>
              <a:t>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heeft</a:t>
            </a:r>
            <a:r>
              <a:rPr lang="en-US" sz="2000" dirty="0">
                <a:latin typeface="Century Gothic" panose="020B0502020202020204" pitchFamily="34" charset="0"/>
              </a:rPr>
              <a:t> </a:t>
            </a:r>
            <a:r>
              <a:rPr lang="en-US" sz="2000" dirty="0" err="1">
                <a:latin typeface="Century Gothic" panose="020B0502020202020204" pitchFamily="34" charset="0"/>
              </a:rPr>
              <a:t>kleine</a:t>
            </a:r>
            <a:r>
              <a:rPr lang="en-US" sz="2000" dirty="0">
                <a:latin typeface="Century Gothic" panose="020B0502020202020204" pitchFamily="34" charset="0"/>
              </a:rPr>
              <a:t> </a:t>
            </a:r>
            <a:r>
              <a:rPr lang="en-US" sz="2000" dirty="0" err="1">
                <a:latin typeface="Century Gothic" panose="020B0502020202020204" pitchFamily="34" charset="0"/>
              </a:rPr>
              <a:t>voetjes</a:t>
            </a:r>
            <a:r>
              <a:rPr lang="en-US" sz="2000" dirty="0">
                <a:latin typeface="Century Gothic" panose="020B0502020202020204" pitchFamily="34" charset="0"/>
              </a:rPr>
              <a:t>. Hoe </a:t>
            </a:r>
            <a:r>
              <a:rPr lang="en-US" sz="2000" dirty="0" err="1">
                <a:latin typeface="Century Gothic" panose="020B0502020202020204" pitchFamily="34" charset="0"/>
              </a:rPr>
              <a:t>kan</a:t>
            </a:r>
            <a:r>
              <a:rPr lang="en-US" sz="2000" dirty="0">
                <a:latin typeface="Century Gothic" panose="020B0502020202020204" pitchFamily="34" charset="0"/>
              </a:rPr>
              <a:t> </a:t>
            </a:r>
            <a:r>
              <a:rPr lang="en-US" sz="2000" dirty="0" err="1">
                <a:latin typeface="Century Gothic" panose="020B0502020202020204" pitchFamily="34" charset="0"/>
              </a:rPr>
              <a:t>hij</a:t>
            </a:r>
            <a:r>
              <a:rPr lang="en-US" sz="2000" dirty="0">
                <a:latin typeface="Century Gothic" panose="020B0502020202020204" pitchFamily="34" charset="0"/>
              </a:rPr>
              <a:t> </a:t>
            </a:r>
            <a:r>
              <a:rPr lang="en-US" sz="2000" dirty="0" err="1">
                <a:latin typeface="Century Gothic" panose="020B0502020202020204" pitchFamily="34" charset="0"/>
              </a:rPr>
              <a:t>toch</a:t>
            </a:r>
            <a:r>
              <a:rPr lang="en-US" sz="2000" dirty="0">
                <a:latin typeface="Century Gothic" panose="020B0502020202020204" pitchFamily="34" charset="0"/>
              </a:rPr>
              <a:t> </a:t>
            </a:r>
            <a:r>
              <a:rPr lang="en-US" sz="2000" dirty="0" err="1">
                <a:latin typeface="Century Gothic" panose="020B0502020202020204" pitchFamily="34" charset="0"/>
              </a:rPr>
              <a:t>snel</a:t>
            </a:r>
            <a:r>
              <a:rPr lang="en-US" sz="2000" dirty="0">
                <a:latin typeface="Century Gothic" panose="020B0502020202020204" pitchFamily="34" charset="0"/>
              </a:rPr>
              <a:t> </a:t>
            </a:r>
            <a:r>
              <a:rPr lang="en-US" sz="2000" dirty="0" err="1">
                <a:latin typeface="Century Gothic" panose="020B0502020202020204" pitchFamily="34" charset="0"/>
              </a:rPr>
              <a:t>vooruit</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hebben</a:t>
            </a:r>
            <a:r>
              <a:rPr lang="en-US" sz="2000" dirty="0">
                <a:latin typeface="Century Gothic" panose="020B0502020202020204" pitchFamily="34" charset="0"/>
              </a:rPr>
              <a:t> de </a:t>
            </a:r>
            <a:r>
              <a:rPr lang="en-US" sz="2000" dirty="0" err="1">
                <a:latin typeface="Century Gothic" panose="020B0502020202020204" pitchFamily="34" charset="0"/>
              </a:rPr>
              <a:t>kamsels</a:t>
            </a:r>
            <a:r>
              <a:rPr lang="en-US" sz="2000" dirty="0">
                <a:latin typeface="Century Gothic" panose="020B0502020202020204" pitchFamily="34" charset="0"/>
              </a:rPr>
              <a:t> van de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aan</a:t>
            </a:r>
            <a:r>
              <a:rPr lang="en-US" sz="2000" dirty="0">
                <a:latin typeface="Century Gothic" panose="020B0502020202020204" pitchFamily="34" charset="0"/>
              </a:rPr>
              <a:t> de </a:t>
            </a:r>
            <a:r>
              <a:rPr lang="en-US" sz="2000" dirty="0" err="1">
                <a:latin typeface="Century Gothic" panose="020B0502020202020204" pitchFamily="34" charset="0"/>
              </a:rPr>
              <a:t>onderkant</a:t>
            </a:r>
            <a:r>
              <a:rPr lang="en-US" sz="2000" dirty="0">
                <a:latin typeface="Century Gothic" panose="020B0502020202020204" pitchFamily="34" charset="0"/>
              </a:rPr>
              <a:t>?</a:t>
            </a:r>
          </a:p>
          <a:p>
            <a:pPr>
              <a:lnSpc>
                <a:spcPct val="250000"/>
              </a:lnSpc>
            </a:pPr>
            <a:endParaRPr lang="nl-NL" altLang="nl-NL" sz="2000" spc="120" dirty="0">
              <a:latin typeface="Century Gothic" panose="020B0502020202020204" pitchFamily="34" charset="0"/>
            </a:endParaRPr>
          </a:p>
        </p:txBody>
      </p:sp>
    </p:spTree>
    <p:extLst>
      <p:ext uri="{BB962C8B-B14F-4D97-AF65-F5344CB8AC3E}">
        <p14:creationId xmlns:p14="http://schemas.microsoft.com/office/powerpoint/2010/main" val="349329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26143" y="348343"/>
            <a:ext cx="10812575" cy="5901616"/>
          </a:xfrm>
          <a:prstGeom prst="rect">
            <a:avLst/>
          </a:prstGeom>
          <a:noFill/>
        </p:spPr>
        <p:txBody>
          <a:bodyPr wrap="none" rtlCol="0">
            <a:spAutoFit/>
          </a:bodyPr>
          <a:lstStyle/>
          <a:p>
            <a:pPr>
              <a:lnSpc>
                <a:spcPct val="250000"/>
              </a:lnSpc>
            </a:pPr>
            <a:r>
              <a:rPr lang="nl-NL" altLang="nl-NL" sz="2500" b="1" spc="120" dirty="0">
                <a:latin typeface="Century Gothic" panose="020B0502020202020204" pitchFamily="34" charset="0"/>
              </a:rPr>
              <a:t>De </a:t>
            </a:r>
            <a:r>
              <a:rPr lang="nl-NL" altLang="nl-NL" sz="2500" b="1" spc="120" dirty="0" err="1">
                <a:latin typeface="Century Gothic" panose="020B0502020202020204" pitchFamily="34" charset="0"/>
              </a:rPr>
              <a:t>Wobbel</a:t>
            </a:r>
            <a:endParaRPr lang="nl-NL" altLang="nl-NL" sz="2500" b="1" spc="120" dirty="0">
              <a:latin typeface="Century Gothic" panose="020B0502020202020204" pitchFamily="34" charset="0"/>
            </a:endParaRPr>
          </a:p>
          <a:p>
            <a:pPr>
              <a:lnSpc>
                <a:spcPct val="250000"/>
              </a:lnSpc>
            </a:pPr>
            <a:r>
              <a:rPr lang="nl-NL" altLang="nl-NL" spc="120" dirty="0">
                <a:latin typeface="Century Gothic" panose="020B0502020202020204" pitchFamily="34" charset="0"/>
              </a:rPr>
              <a:t>De </a:t>
            </a:r>
            <a:r>
              <a:rPr lang="nl-NL" altLang="nl-NL" spc="120" dirty="0" err="1">
                <a:latin typeface="Century Gothic" panose="020B0502020202020204" pitchFamily="34" charset="0"/>
              </a:rPr>
              <a:t>wobbel</a:t>
            </a:r>
            <a:r>
              <a:rPr lang="nl-NL" altLang="nl-NL" spc="120" dirty="0">
                <a:latin typeface="Century Gothic" panose="020B0502020202020204" pitchFamily="34" charset="0"/>
              </a:rPr>
              <a:t> leeft in </a:t>
            </a:r>
            <a:r>
              <a:rPr lang="nl-NL" altLang="nl-NL" spc="120" dirty="0" err="1">
                <a:latin typeface="Century Gothic" panose="020B0502020202020204" pitchFamily="34" charset="0"/>
              </a:rPr>
              <a:t>flokkige</a:t>
            </a:r>
            <a:r>
              <a:rPr lang="nl-NL" altLang="nl-NL" spc="120" dirty="0">
                <a:latin typeface="Century Gothic" panose="020B0502020202020204" pitchFamily="34" charset="0"/>
              </a:rPr>
              <a:t> gebieden. </a:t>
            </a:r>
          </a:p>
          <a:p>
            <a:pPr>
              <a:lnSpc>
                <a:spcPct val="250000"/>
              </a:lnSpc>
            </a:pPr>
            <a:r>
              <a:rPr lang="nl-NL" altLang="nl-NL" spc="120" dirty="0">
                <a:latin typeface="Century Gothic" panose="020B0502020202020204" pitchFamily="34" charset="0"/>
              </a:rPr>
              <a:t>Hij voedt zich met </a:t>
            </a:r>
            <a:r>
              <a:rPr lang="nl-NL" altLang="nl-NL" spc="120" dirty="0" err="1">
                <a:latin typeface="Century Gothic" panose="020B0502020202020204" pitchFamily="34" charset="0"/>
              </a:rPr>
              <a:t>flubbeld</a:t>
            </a:r>
            <a:r>
              <a:rPr lang="nl-NL" altLang="nl-NL" spc="120" dirty="0">
                <a:latin typeface="Century Gothic" panose="020B0502020202020204" pitchFamily="34" charset="0"/>
              </a:rPr>
              <a:t> en ook nog wel eens met een enkele </a:t>
            </a:r>
            <a:r>
              <a:rPr lang="nl-NL" altLang="nl-NL" spc="120" dirty="0" err="1">
                <a:latin typeface="Century Gothic" panose="020B0502020202020204" pitchFamily="34" charset="0"/>
              </a:rPr>
              <a:t>plops</a:t>
            </a:r>
            <a:r>
              <a:rPr lang="nl-NL" altLang="nl-NL" spc="120" dirty="0">
                <a:latin typeface="Century Gothic" panose="020B0502020202020204" pitchFamily="34" charset="0"/>
              </a:rPr>
              <a:t>, </a:t>
            </a:r>
          </a:p>
          <a:p>
            <a:pPr>
              <a:lnSpc>
                <a:spcPct val="250000"/>
              </a:lnSpc>
            </a:pPr>
            <a:r>
              <a:rPr lang="nl-NL" altLang="nl-NL" spc="120" dirty="0">
                <a:latin typeface="Century Gothic" panose="020B0502020202020204" pitchFamily="34" charset="0"/>
              </a:rPr>
              <a:t>in de tijd dat de </a:t>
            </a:r>
            <a:r>
              <a:rPr lang="nl-NL" altLang="nl-NL" spc="120" dirty="0" err="1">
                <a:latin typeface="Century Gothic" panose="020B0502020202020204" pitchFamily="34" charset="0"/>
              </a:rPr>
              <a:t>flubbeld</a:t>
            </a:r>
            <a:r>
              <a:rPr lang="nl-NL" altLang="nl-NL" spc="120" dirty="0">
                <a:latin typeface="Century Gothic" panose="020B0502020202020204" pitchFamily="34" charset="0"/>
              </a:rPr>
              <a:t> nog niet boven de grond uit komen.</a:t>
            </a:r>
          </a:p>
          <a:p>
            <a:pPr>
              <a:lnSpc>
                <a:spcPct val="250000"/>
              </a:lnSpc>
            </a:pPr>
            <a:r>
              <a:rPr lang="nl-NL" altLang="nl-NL" spc="120" dirty="0">
                <a:latin typeface="Century Gothic" panose="020B0502020202020204" pitchFamily="34" charset="0"/>
              </a:rPr>
              <a:t>Hij beweegt zich voort door zijn </a:t>
            </a:r>
            <a:r>
              <a:rPr lang="nl-NL" altLang="nl-NL" spc="120" dirty="0" err="1">
                <a:latin typeface="Century Gothic" panose="020B0502020202020204" pitchFamily="34" charset="0"/>
              </a:rPr>
              <a:t>kamsel</a:t>
            </a:r>
            <a:r>
              <a:rPr lang="nl-NL" altLang="nl-NL" spc="120" dirty="0">
                <a:latin typeface="Century Gothic" panose="020B0502020202020204" pitchFamily="34" charset="0"/>
              </a:rPr>
              <a:t> op te rollen en hem dan snel af te schieten. </a:t>
            </a:r>
          </a:p>
          <a:p>
            <a:pPr>
              <a:lnSpc>
                <a:spcPct val="250000"/>
              </a:lnSpc>
            </a:pPr>
            <a:r>
              <a:rPr lang="nl-NL" altLang="nl-NL" spc="120" dirty="0">
                <a:latin typeface="Century Gothic" panose="020B0502020202020204" pitchFamily="34" charset="0"/>
              </a:rPr>
              <a:t>Aan de onderkant van zijn </a:t>
            </a:r>
            <a:r>
              <a:rPr lang="nl-NL" altLang="nl-NL" spc="120" dirty="0" err="1">
                <a:latin typeface="Century Gothic" panose="020B0502020202020204" pitchFamily="34" charset="0"/>
              </a:rPr>
              <a:t>kamsel</a:t>
            </a:r>
            <a:r>
              <a:rPr lang="nl-NL" altLang="nl-NL" spc="120" dirty="0">
                <a:latin typeface="Century Gothic" panose="020B0502020202020204" pitchFamily="34" charset="0"/>
              </a:rPr>
              <a:t> zitten speciale </a:t>
            </a:r>
            <a:r>
              <a:rPr lang="nl-NL" altLang="nl-NL" spc="120" dirty="0" err="1">
                <a:latin typeface="Century Gothic" panose="020B0502020202020204" pitchFamily="34" charset="0"/>
              </a:rPr>
              <a:t>niezels</a:t>
            </a:r>
            <a:r>
              <a:rPr lang="nl-NL" altLang="nl-NL" spc="120" dirty="0">
                <a:latin typeface="Century Gothic" panose="020B0502020202020204" pitchFamily="34" charset="0"/>
              </a:rPr>
              <a:t> en laatborsteltjes. </a:t>
            </a:r>
          </a:p>
          <a:p>
            <a:pPr>
              <a:lnSpc>
                <a:spcPct val="250000"/>
              </a:lnSpc>
            </a:pPr>
            <a:r>
              <a:rPr lang="nl-NL" altLang="nl-NL" spc="120" dirty="0">
                <a:latin typeface="Century Gothic" panose="020B0502020202020204" pitchFamily="34" charset="0"/>
              </a:rPr>
              <a:t>De </a:t>
            </a:r>
            <a:r>
              <a:rPr lang="nl-NL" altLang="nl-NL" spc="120" dirty="0" err="1">
                <a:latin typeface="Century Gothic" panose="020B0502020202020204" pitchFamily="34" charset="0"/>
              </a:rPr>
              <a:t>Niezels</a:t>
            </a:r>
            <a:r>
              <a:rPr lang="nl-NL" altLang="nl-NL" spc="120" dirty="0">
                <a:latin typeface="Century Gothic" panose="020B0502020202020204" pitchFamily="34" charset="0"/>
              </a:rPr>
              <a:t> gebruikt de </a:t>
            </a:r>
            <a:r>
              <a:rPr lang="nl-NL" altLang="nl-NL" spc="120" dirty="0" err="1">
                <a:latin typeface="Century Gothic" panose="020B0502020202020204" pitchFamily="34" charset="0"/>
              </a:rPr>
              <a:t>wobbel</a:t>
            </a:r>
            <a:r>
              <a:rPr lang="nl-NL" altLang="nl-NL" spc="120" dirty="0">
                <a:latin typeface="Century Gothic" panose="020B0502020202020204" pitchFamily="34" charset="0"/>
              </a:rPr>
              <a:t> om zich tegen de grond af te zetten. </a:t>
            </a:r>
          </a:p>
          <a:p>
            <a:pPr>
              <a:lnSpc>
                <a:spcPct val="250000"/>
              </a:lnSpc>
            </a:pPr>
            <a:r>
              <a:rPr lang="nl-NL" altLang="nl-NL" spc="120" dirty="0">
                <a:latin typeface="Century Gothic" panose="020B0502020202020204" pitchFamily="34" charset="0"/>
              </a:rPr>
              <a:t>Dat is nodig, want de </a:t>
            </a:r>
            <a:r>
              <a:rPr lang="nl-NL" altLang="nl-NL" spc="120" dirty="0" err="1">
                <a:latin typeface="Century Gothic" panose="020B0502020202020204" pitchFamily="34" charset="0"/>
              </a:rPr>
              <a:t>wobbel</a:t>
            </a:r>
            <a:r>
              <a:rPr lang="nl-NL" altLang="nl-NL" spc="120" dirty="0">
                <a:latin typeface="Century Gothic" panose="020B0502020202020204" pitchFamily="34" charset="0"/>
              </a:rPr>
              <a:t> heeft maar kleine voetjes.</a:t>
            </a:r>
          </a:p>
        </p:txBody>
      </p:sp>
    </p:spTree>
    <p:extLst>
      <p:ext uri="{BB962C8B-B14F-4D97-AF65-F5344CB8AC3E}">
        <p14:creationId xmlns:p14="http://schemas.microsoft.com/office/powerpoint/2010/main" val="298515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53A2-FC07-6E2F-9454-8C0C424CF90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185560A-2981-485B-29D4-8FAC38086DCC}"/>
              </a:ext>
            </a:extLst>
          </p:cNvPr>
          <p:cNvSpPr txBox="1"/>
          <p:nvPr/>
        </p:nvSpPr>
        <p:spPr>
          <a:xfrm>
            <a:off x="526143" y="348343"/>
            <a:ext cx="9196748" cy="5920019"/>
          </a:xfrm>
          <a:prstGeom prst="rect">
            <a:avLst/>
          </a:prstGeom>
          <a:noFill/>
        </p:spPr>
        <p:txBody>
          <a:bodyPr wrap="none" rtlCol="0">
            <a:spAutoFit/>
          </a:bodyPr>
          <a:lstStyle/>
          <a:p>
            <a:pPr>
              <a:lnSpc>
                <a:spcPct val="250000"/>
              </a:lnSpc>
            </a:pPr>
            <a:r>
              <a:rPr lang="nl-NL" altLang="nl-NL" sz="3500" b="1" spc="120" dirty="0">
                <a:latin typeface="Century Gothic" panose="020B0502020202020204" pitchFamily="34" charset="0"/>
              </a:rPr>
              <a:t>De </a:t>
            </a:r>
            <a:r>
              <a:rPr lang="nl-NL" altLang="nl-NL" sz="3500" b="1" spc="120" dirty="0" err="1">
                <a:latin typeface="Century Gothic" panose="020B0502020202020204" pitchFamily="34" charset="0"/>
              </a:rPr>
              <a:t>Wobbel</a:t>
            </a:r>
            <a:endParaRPr lang="nl-NL" altLang="nl-NL" sz="3500" b="1" spc="120" dirty="0">
              <a:latin typeface="Century Gothic" panose="020B0502020202020204" pitchFamily="34" charset="0"/>
            </a:endParaRPr>
          </a:p>
          <a:p>
            <a:pPr marL="342900" indent="-342900">
              <a:lnSpc>
                <a:spcPct val="250000"/>
              </a:lnSpc>
              <a:buFont typeface="Arial" panose="020B0604020202020204" pitchFamily="34" charset="0"/>
              <a:buChar char="•"/>
            </a:pPr>
            <a:endParaRPr lang="en-US" sz="2000" dirty="0">
              <a:latin typeface="Century Gothic" panose="020B0502020202020204" pitchFamily="34" charset="0"/>
            </a:endParaRP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Waar</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 </a:t>
            </a:r>
            <a:r>
              <a:rPr lang="en-US" sz="2000" dirty="0" err="1">
                <a:latin typeface="Century Gothic" panose="020B0502020202020204" pitchFamily="34" charset="0"/>
              </a:rPr>
              <a:t>voor</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eten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Een</a:t>
            </a:r>
            <a:r>
              <a:rPr lang="en-US" sz="2000" dirty="0">
                <a:latin typeface="Century Gothic" panose="020B0502020202020204" pitchFamily="34" charset="0"/>
              </a:rPr>
              <a:t>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heeft</a:t>
            </a:r>
            <a:r>
              <a:rPr lang="en-US" sz="2000" dirty="0">
                <a:latin typeface="Century Gothic" panose="020B0502020202020204" pitchFamily="34" charset="0"/>
              </a:rPr>
              <a:t> </a:t>
            </a:r>
            <a:r>
              <a:rPr lang="en-US" sz="2000" dirty="0" err="1">
                <a:latin typeface="Century Gothic" panose="020B0502020202020204" pitchFamily="34" charset="0"/>
              </a:rPr>
              <a:t>kleine</a:t>
            </a:r>
            <a:r>
              <a:rPr lang="en-US" sz="2000" dirty="0">
                <a:latin typeface="Century Gothic" panose="020B0502020202020204" pitchFamily="34" charset="0"/>
              </a:rPr>
              <a:t> </a:t>
            </a:r>
            <a:r>
              <a:rPr lang="en-US" sz="2000" dirty="0" err="1">
                <a:latin typeface="Century Gothic" panose="020B0502020202020204" pitchFamily="34" charset="0"/>
              </a:rPr>
              <a:t>voetjes</a:t>
            </a:r>
            <a:r>
              <a:rPr lang="en-US" sz="2000" dirty="0">
                <a:latin typeface="Century Gothic" panose="020B0502020202020204" pitchFamily="34" charset="0"/>
              </a:rPr>
              <a:t>. Hoe </a:t>
            </a:r>
            <a:r>
              <a:rPr lang="en-US" sz="2000" dirty="0" err="1">
                <a:latin typeface="Century Gothic" panose="020B0502020202020204" pitchFamily="34" charset="0"/>
              </a:rPr>
              <a:t>kan</a:t>
            </a:r>
            <a:r>
              <a:rPr lang="en-US" sz="2000" dirty="0">
                <a:latin typeface="Century Gothic" panose="020B0502020202020204" pitchFamily="34" charset="0"/>
              </a:rPr>
              <a:t> </a:t>
            </a:r>
            <a:r>
              <a:rPr lang="en-US" sz="2000" dirty="0" err="1">
                <a:latin typeface="Century Gothic" panose="020B0502020202020204" pitchFamily="34" charset="0"/>
              </a:rPr>
              <a:t>hij</a:t>
            </a:r>
            <a:r>
              <a:rPr lang="en-US" sz="2000" dirty="0">
                <a:latin typeface="Century Gothic" panose="020B0502020202020204" pitchFamily="34" charset="0"/>
              </a:rPr>
              <a:t> </a:t>
            </a:r>
            <a:r>
              <a:rPr lang="en-US" sz="2000" dirty="0" err="1">
                <a:latin typeface="Century Gothic" panose="020B0502020202020204" pitchFamily="34" charset="0"/>
              </a:rPr>
              <a:t>toch</a:t>
            </a:r>
            <a:r>
              <a:rPr lang="en-US" sz="2000" dirty="0">
                <a:latin typeface="Century Gothic" panose="020B0502020202020204" pitchFamily="34" charset="0"/>
              </a:rPr>
              <a:t> </a:t>
            </a:r>
            <a:r>
              <a:rPr lang="en-US" sz="2000" dirty="0" err="1">
                <a:latin typeface="Century Gothic" panose="020B0502020202020204" pitchFamily="34" charset="0"/>
              </a:rPr>
              <a:t>snel</a:t>
            </a:r>
            <a:r>
              <a:rPr lang="en-US" sz="2000" dirty="0">
                <a:latin typeface="Century Gothic" panose="020B0502020202020204" pitchFamily="34" charset="0"/>
              </a:rPr>
              <a:t> </a:t>
            </a:r>
            <a:r>
              <a:rPr lang="en-US" sz="2000" dirty="0" err="1">
                <a:latin typeface="Century Gothic" panose="020B0502020202020204" pitchFamily="34" charset="0"/>
              </a:rPr>
              <a:t>vooruit</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hebben</a:t>
            </a:r>
            <a:r>
              <a:rPr lang="en-US" sz="2000" dirty="0">
                <a:latin typeface="Century Gothic" panose="020B0502020202020204" pitchFamily="34" charset="0"/>
              </a:rPr>
              <a:t> de </a:t>
            </a:r>
            <a:r>
              <a:rPr lang="en-US" sz="2000" dirty="0" err="1">
                <a:latin typeface="Century Gothic" panose="020B0502020202020204" pitchFamily="34" charset="0"/>
              </a:rPr>
              <a:t>kamsels</a:t>
            </a:r>
            <a:r>
              <a:rPr lang="en-US" sz="2000" dirty="0">
                <a:latin typeface="Century Gothic" panose="020B0502020202020204" pitchFamily="34" charset="0"/>
              </a:rPr>
              <a:t> van de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aan</a:t>
            </a:r>
            <a:r>
              <a:rPr lang="en-US" sz="2000" dirty="0">
                <a:latin typeface="Century Gothic" panose="020B0502020202020204" pitchFamily="34" charset="0"/>
              </a:rPr>
              <a:t> de </a:t>
            </a:r>
            <a:r>
              <a:rPr lang="en-US" sz="2000" dirty="0" err="1">
                <a:latin typeface="Century Gothic" panose="020B0502020202020204" pitchFamily="34" charset="0"/>
              </a:rPr>
              <a:t>onderkant</a:t>
            </a:r>
            <a:r>
              <a:rPr lang="en-US" sz="2000" dirty="0">
                <a:latin typeface="Century Gothic" panose="020B0502020202020204" pitchFamily="34" charset="0"/>
              </a:rPr>
              <a:t>?</a:t>
            </a:r>
          </a:p>
          <a:p>
            <a:pPr>
              <a:lnSpc>
                <a:spcPct val="250000"/>
              </a:lnSpc>
            </a:pPr>
            <a:endParaRPr lang="nl-NL" altLang="nl-NL" sz="2000" spc="120" dirty="0">
              <a:latin typeface="Century Gothic" panose="020B0502020202020204" pitchFamily="34" charset="0"/>
            </a:endParaRPr>
          </a:p>
        </p:txBody>
      </p:sp>
    </p:spTree>
    <p:extLst>
      <p:ext uri="{BB962C8B-B14F-4D97-AF65-F5344CB8AC3E}">
        <p14:creationId xmlns:p14="http://schemas.microsoft.com/office/powerpoint/2010/main" val="339746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a:extLst>
              <a:ext uri="{FF2B5EF4-FFF2-40B4-BE49-F238E27FC236}">
                <a16:creationId xmlns:a16="http://schemas.microsoft.com/office/drawing/2014/main" id="{BB043B4C-CD3E-4D51-BCB4-BE4A78F1C88A}"/>
              </a:ext>
            </a:extLst>
          </p:cNvPr>
          <p:cNvPicPr>
            <a:picLocks noChangeAspect="1"/>
          </p:cNvPicPr>
          <p:nvPr/>
        </p:nvPicPr>
        <p:blipFill rotWithShape="1">
          <a:blip r:embed="rId4"/>
          <a:srcRect l="16438" r="17278" b="26703"/>
          <a:stretch/>
        </p:blipFill>
        <p:spPr>
          <a:xfrm>
            <a:off x="2743201" y="1355489"/>
            <a:ext cx="7159558" cy="4147022"/>
          </a:xfrm>
          <a:prstGeom prst="rect">
            <a:avLst/>
          </a:prstGeom>
        </p:spPr>
      </p:pic>
      <p:sp>
        <p:nvSpPr>
          <p:cNvPr id="3" name="Tekstvak 2">
            <a:extLst>
              <a:ext uri="{FF2B5EF4-FFF2-40B4-BE49-F238E27FC236}">
                <a16:creationId xmlns:a16="http://schemas.microsoft.com/office/drawing/2014/main" id="{19130ECF-E162-905A-FA89-48C73D2C8581}"/>
              </a:ext>
            </a:extLst>
          </p:cNvPr>
          <p:cNvSpPr txBox="1"/>
          <p:nvPr/>
        </p:nvSpPr>
        <p:spPr>
          <a:xfrm>
            <a:off x="831714" y="5642202"/>
            <a:ext cx="10061846" cy="369332"/>
          </a:xfrm>
          <a:prstGeom prst="rect">
            <a:avLst/>
          </a:prstGeom>
          <a:noFill/>
        </p:spPr>
        <p:txBody>
          <a:bodyPr wrap="square">
            <a:spAutoFit/>
          </a:bodyPr>
          <a:lstStyle/>
          <a:p>
            <a:r>
              <a:rPr lang="nl-NL" altLang="nl-NL" sz="1800" b="1" spc="120" dirty="0">
                <a:latin typeface="Century Gothic" panose="020B0502020202020204" pitchFamily="34" charset="0"/>
              </a:rPr>
              <a:t>Kijk naar het </a:t>
            </a:r>
            <a:r>
              <a:rPr lang="nl-NL" altLang="nl-NL" sz="1800" b="1" spc="120" dirty="0">
                <a:latin typeface="Century Gothic" panose="020B0502020202020204" pitchFamily="34" charset="0"/>
                <a:hlinkClick r:id="rId3"/>
              </a:rPr>
              <a:t>filmpje</a:t>
            </a:r>
            <a:r>
              <a:rPr lang="nl-NL" altLang="nl-NL" sz="1800" b="1" spc="120" dirty="0">
                <a:latin typeface="Century Gothic" panose="020B0502020202020204" pitchFamily="34" charset="0"/>
              </a:rPr>
              <a:t>. Vertel in je eigen woorden waar het filmpje over ging</a:t>
            </a:r>
            <a:endParaRPr lang="nl-NL" dirty="0"/>
          </a:p>
        </p:txBody>
      </p:sp>
      <p:sp>
        <p:nvSpPr>
          <p:cNvPr id="6" name="Tekstvak 5">
            <a:extLst>
              <a:ext uri="{FF2B5EF4-FFF2-40B4-BE49-F238E27FC236}">
                <a16:creationId xmlns:a16="http://schemas.microsoft.com/office/drawing/2014/main" id="{D14E180A-FFBA-3498-BEFF-5F1B4271EE37}"/>
              </a:ext>
            </a:extLst>
          </p:cNvPr>
          <p:cNvSpPr txBox="1"/>
          <p:nvPr/>
        </p:nvSpPr>
        <p:spPr>
          <a:xfrm>
            <a:off x="481519" y="-72678"/>
            <a:ext cx="6099242" cy="1358321"/>
          </a:xfrm>
          <a:prstGeom prst="rect">
            <a:avLst/>
          </a:prstGeom>
          <a:noFill/>
        </p:spPr>
        <p:txBody>
          <a:bodyPr wrap="square">
            <a:spAutoFit/>
          </a:bodyPr>
          <a:lstStyle/>
          <a:p>
            <a:pPr>
              <a:lnSpc>
                <a:spcPct val="250000"/>
              </a:lnSpc>
            </a:pPr>
            <a:r>
              <a:rPr lang="nl-NL" altLang="nl-NL" sz="4000" b="1" spc="120" dirty="0">
                <a:latin typeface="Century Gothic" panose="020B0502020202020204" pitchFamily="34" charset="0"/>
              </a:rPr>
              <a:t>De </a:t>
            </a:r>
            <a:r>
              <a:rPr lang="nl-NL" altLang="nl-NL" sz="4000" b="1" spc="120" dirty="0" err="1">
                <a:latin typeface="Century Gothic" panose="020B0502020202020204" pitchFamily="34" charset="0"/>
              </a:rPr>
              <a:t>Millennials</a:t>
            </a:r>
            <a:endParaRPr lang="nl-NL" altLang="nl-NL" sz="4000" b="1" spc="120" dirty="0">
              <a:latin typeface="Century Gothic" panose="020B0502020202020204" pitchFamily="34" charset="0"/>
            </a:endParaRPr>
          </a:p>
        </p:txBody>
      </p:sp>
    </p:spTree>
    <p:extLst>
      <p:ext uri="{BB962C8B-B14F-4D97-AF65-F5344CB8AC3E}">
        <p14:creationId xmlns:p14="http://schemas.microsoft.com/office/powerpoint/2010/main" val="118041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3C262-8583-63F0-AA19-A499AA22F382}"/>
              </a:ext>
            </a:extLst>
          </p:cNvPr>
          <p:cNvSpPr>
            <a:spLocks noGrp="1"/>
          </p:cNvSpPr>
          <p:nvPr>
            <p:ph type="title"/>
          </p:nvPr>
        </p:nvSpPr>
        <p:spPr>
          <a:xfrm>
            <a:off x="7426614" y="665018"/>
            <a:ext cx="3573895" cy="1943238"/>
          </a:xfrm>
        </p:spPr>
        <p:txBody>
          <a:bodyPr>
            <a:normAutofit/>
          </a:bodyPr>
          <a:lstStyle/>
          <a:p>
            <a:pPr algn="ctr"/>
            <a:r>
              <a:rPr lang="nl-NL" sz="3600" i="0" dirty="0"/>
              <a:t>Wat heeft dit met TOS te maken?</a:t>
            </a:r>
          </a:p>
        </p:txBody>
      </p:sp>
      <p:sp>
        <p:nvSpPr>
          <p:cNvPr id="4" name="Tekstvak 3">
            <a:extLst>
              <a:ext uri="{FF2B5EF4-FFF2-40B4-BE49-F238E27FC236}">
                <a16:creationId xmlns:a16="http://schemas.microsoft.com/office/drawing/2014/main" id="{3D14E866-110B-1A6F-EF8C-BE4174C055A0}"/>
              </a:ext>
            </a:extLst>
          </p:cNvPr>
          <p:cNvSpPr txBox="1"/>
          <p:nvPr/>
        </p:nvSpPr>
        <p:spPr>
          <a:xfrm>
            <a:off x="305703" y="269025"/>
            <a:ext cx="6697807" cy="6715685"/>
          </a:xfrm>
          <a:prstGeom prst="rect">
            <a:avLst/>
          </a:prstGeom>
          <a:noFill/>
        </p:spPr>
        <p:txBody>
          <a:bodyPr wrap="square" rtlCol="0">
            <a:spAutoFit/>
          </a:bodyPr>
          <a:lstStyle/>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Als je sommige woorden niet kent, is het moeilijk een gesprek te volgen.</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Soms geef je een goed antwoord, maar snap je niet precies wat er gevraagd is.</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Je hebt manieren geleerd om een ‘ongeveer’ antwoord te geven, maar eigenlijk weet je niet goed waar het over gaat.</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Als je het verhaal niet goed snapt, is het lastig om op te letten en raak je snel afgeleid.</a:t>
            </a:r>
          </a:p>
          <a:p>
            <a:endParaRPr lang="nl-NL" sz="2000" dirty="0">
              <a:latin typeface="Century Gothic" panose="020B0502020202020204" pitchFamily="34" charset="0"/>
            </a:endParaRPr>
          </a:p>
        </p:txBody>
      </p:sp>
      <p:sp>
        <p:nvSpPr>
          <p:cNvPr id="3" name="Titel 1">
            <a:extLst>
              <a:ext uri="{FF2B5EF4-FFF2-40B4-BE49-F238E27FC236}">
                <a16:creationId xmlns:a16="http://schemas.microsoft.com/office/drawing/2014/main" id="{7EC969E5-FC25-0449-0650-3611458CDAD3}"/>
              </a:ext>
            </a:extLst>
          </p:cNvPr>
          <p:cNvSpPr txBox="1">
            <a:spLocks/>
          </p:cNvSpPr>
          <p:nvPr/>
        </p:nvSpPr>
        <p:spPr>
          <a:xfrm>
            <a:off x="7179974" y="3219303"/>
            <a:ext cx="3573895" cy="8151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i="1" kern="1200">
                <a:solidFill>
                  <a:schemeClr val="tx1"/>
                </a:solidFill>
                <a:latin typeface="+mj-lt"/>
                <a:ea typeface="+mj-ea"/>
                <a:cs typeface="+mj-cs"/>
              </a:defRPr>
            </a:lvl1pPr>
          </a:lstStyle>
          <a:p>
            <a:pPr algn="ctr"/>
            <a:r>
              <a:rPr lang="nl-NL" sz="5400" b="1" i="0" dirty="0"/>
              <a:t>IN-kant</a:t>
            </a:r>
          </a:p>
        </p:txBody>
      </p:sp>
      <p:pic>
        <p:nvPicPr>
          <p:cNvPr id="5" name="Afbeelding 4">
            <a:extLst>
              <a:ext uri="{FF2B5EF4-FFF2-40B4-BE49-F238E27FC236}">
                <a16:creationId xmlns:a16="http://schemas.microsoft.com/office/drawing/2014/main" id="{0C778BF1-19F1-5D20-664D-1F54A4D463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44" b="94550" l="57379" r="96966">
                        <a14:foregroundMark x1="96138" y1="35900" x2="96138" y2="35900"/>
                        <a14:foregroundMark x1="96621" y1="38033" x2="97379" y2="62441"/>
                        <a14:foregroundMark x1="84621" y1="58175" x2="78897" y2="63744"/>
                        <a14:foregroundMark x1="90276" y1="61256" x2="83448" y2="62796"/>
                        <a14:foregroundMark x1="87655" y1="57701" x2="81034" y2="60427"/>
                        <a14:foregroundMark x1="86828" y1="87796" x2="96138" y2="90640"/>
                        <a14:foregroundMark x1="88897" y1="94194" x2="88897" y2="94194"/>
                        <a14:foregroundMark x1="88897" y1="94194" x2="86690" y2="86137"/>
                        <a14:foregroundMark x1="81793" y1="94313" x2="81793" y2="94313"/>
                        <a14:foregroundMark x1="81793" y1="94313" x2="81793" y2="94313"/>
                        <a14:foregroundMark x1="81793" y1="94313" x2="81793" y2="94313"/>
                        <a14:foregroundMark x1="81793" y1="93602" x2="81793" y2="93602"/>
                        <a14:foregroundMark x1="82483" y1="94668" x2="88759" y2="91351"/>
                        <a14:foregroundMark x1="94207" y1="49408" x2="92000" y2="56398"/>
                        <a14:foregroundMark x1="77931" y1="46919" x2="77034" y2="55687"/>
                        <a14:foregroundMark x1="60000" y1="6635" x2="65517" y2="16114"/>
                        <a14:foregroundMark x1="63931" y1="2844" x2="69241" y2="14810"/>
                        <a14:foregroundMark x1="69034" y1="8294" x2="60414" y2="4621"/>
                        <a14:foregroundMark x1="59241" y1="9597" x2="60000" y2="18602"/>
                        <a14:foregroundMark x1="65172" y1="21801" x2="69793" y2="31872"/>
                        <a14:foregroundMark x1="67793" y1="64100" x2="62690" y2="65640"/>
                        <a14:foregroundMark x1="62897" y1="69905" x2="63379" y2="69905"/>
                      </a14:backgroundRemoval>
                    </a14:imgEffect>
                  </a14:imgLayer>
                </a14:imgProps>
              </a:ext>
            </a:extLst>
          </a:blip>
          <a:srcRect l="53288"/>
          <a:stretch/>
        </p:blipFill>
        <p:spPr>
          <a:xfrm flipH="1">
            <a:off x="8146197" y="4147614"/>
            <a:ext cx="2184918" cy="2722578"/>
          </a:xfrm>
          <a:prstGeom prst="rect">
            <a:avLst/>
          </a:prstGeom>
        </p:spPr>
      </p:pic>
    </p:spTree>
    <p:extLst>
      <p:ext uri="{BB962C8B-B14F-4D97-AF65-F5344CB8AC3E}">
        <p14:creationId xmlns:p14="http://schemas.microsoft.com/office/powerpoint/2010/main" val="31984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14E180A-FFBA-3498-BEFF-5F1B4271EE37}"/>
              </a:ext>
            </a:extLst>
          </p:cNvPr>
          <p:cNvSpPr txBox="1"/>
          <p:nvPr/>
        </p:nvSpPr>
        <p:spPr>
          <a:xfrm>
            <a:off x="481519" y="-72678"/>
            <a:ext cx="6099242" cy="1358321"/>
          </a:xfrm>
          <a:prstGeom prst="rect">
            <a:avLst/>
          </a:prstGeom>
          <a:noFill/>
        </p:spPr>
        <p:txBody>
          <a:bodyPr wrap="square">
            <a:spAutoFit/>
          </a:bodyPr>
          <a:lstStyle/>
          <a:p>
            <a:pPr>
              <a:lnSpc>
                <a:spcPct val="250000"/>
              </a:lnSpc>
            </a:pPr>
            <a:r>
              <a:rPr lang="nl-NL" altLang="nl-NL" sz="4000" b="1" spc="120" dirty="0">
                <a:latin typeface="Century Gothic" panose="020B0502020202020204" pitchFamily="34" charset="0"/>
              </a:rPr>
              <a:t>Teken je TOS</a:t>
            </a:r>
          </a:p>
        </p:txBody>
      </p:sp>
      <p:pic>
        <p:nvPicPr>
          <p:cNvPr id="5" name="Afbeelding 4">
            <a:extLst>
              <a:ext uri="{FF2B5EF4-FFF2-40B4-BE49-F238E27FC236}">
                <a16:creationId xmlns:a16="http://schemas.microsoft.com/office/drawing/2014/main" id="{78DF5551-C89A-CA95-5362-63CC432CCDE8}"/>
              </a:ext>
            </a:extLst>
          </p:cNvPr>
          <p:cNvPicPr>
            <a:picLocks noChangeAspect="1"/>
          </p:cNvPicPr>
          <p:nvPr/>
        </p:nvPicPr>
        <p:blipFill>
          <a:blip r:embed="rId4"/>
          <a:stretch>
            <a:fillRect/>
          </a:stretch>
        </p:blipFill>
        <p:spPr>
          <a:xfrm>
            <a:off x="2771604" y="1180984"/>
            <a:ext cx="6648792" cy="4496031"/>
          </a:xfrm>
          <a:prstGeom prst="rect">
            <a:avLst/>
          </a:prstGeom>
        </p:spPr>
      </p:pic>
    </p:spTree>
    <p:extLst>
      <p:ext uri="{BB962C8B-B14F-4D97-AF65-F5344CB8AC3E}">
        <p14:creationId xmlns:p14="http://schemas.microsoft.com/office/powerpoint/2010/main" val="191300129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14E180A-FFBA-3498-BEFF-5F1B4271EE37}"/>
              </a:ext>
            </a:extLst>
          </p:cNvPr>
          <p:cNvSpPr txBox="1"/>
          <p:nvPr/>
        </p:nvSpPr>
        <p:spPr>
          <a:xfrm>
            <a:off x="481519" y="-72678"/>
            <a:ext cx="6099242" cy="1358321"/>
          </a:xfrm>
          <a:prstGeom prst="rect">
            <a:avLst/>
          </a:prstGeom>
          <a:noFill/>
        </p:spPr>
        <p:txBody>
          <a:bodyPr wrap="square">
            <a:spAutoFit/>
          </a:bodyPr>
          <a:lstStyle/>
          <a:p>
            <a:pPr>
              <a:lnSpc>
                <a:spcPct val="250000"/>
              </a:lnSpc>
            </a:pPr>
            <a:r>
              <a:rPr lang="nl-NL" altLang="nl-NL" sz="4000" b="1" spc="120" dirty="0">
                <a:latin typeface="Century Gothic" panose="020B0502020202020204" pitchFamily="34" charset="0"/>
              </a:rPr>
              <a:t>Teken je TOS</a:t>
            </a:r>
          </a:p>
        </p:txBody>
      </p:sp>
      <p:pic>
        <p:nvPicPr>
          <p:cNvPr id="4" name="Afbeelding 3">
            <a:extLst>
              <a:ext uri="{FF2B5EF4-FFF2-40B4-BE49-F238E27FC236}">
                <a16:creationId xmlns:a16="http://schemas.microsoft.com/office/drawing/2014/main" id="{60124588-CEB0-B759-66FB-6094FCD689DB}"/>
              </a:ext>
            </a:extLst>
          </p:cNvPr>
          <p:cNvPicPr>
            <a:picLocks noChangeAspect="1"/>
          </p:cNvPicPr>
          <p:nvPr/>
        </p:nvPicPr>
        <p:blipFill>
          <a:blip r:embed="rId3"/>
          <a:stretch>
            <a:fillRect/>
          </a:stretch>
        </p:blipFill>
        <p:spPr>
          <a:xfrm>
            <a:off x="1920214" y="1285643"/>
            <a:ext cx="8007677" cy="5348818"/>
          </a:xfrm>
          <a:prstGeom prst="rect">
            <a:avLst/>
          </a:prstGeom>
        </p:spPr>
      </p:pic>
    </p:spTree>
    <p:extLst>
      <p:ext uri="{BB962C8B-B14F-4D97-AF65-F5344CB8AC3E}">
        <p14:creationId xmlns:p14="http://schemas.microsoft.com/office/powerpoint/2010/main" val="230948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14E180A-FFBA-3498-BEFF-5F1B4271EE37}"/>
              </a:ext>
            </a:extLst>
          </p:cNvPr>
          <p:cNvSpPr txBox="1"/>
          <p:nvPr/>
        </p:nvSpPr>
        <p:spPr>
          <a:xfrm>
            <a:off x="481519" y="-72678"/>
            <a:ext cx="6099242" cy="1358321"/>
          </a:xfrm>
          <a:prstGeom prst="rect">
            <a:avLst/>
          </a:prstGeom>
          <a:noFill/>
        </p:spPr>
        <p:txBody>
          <a:bodyPr wrap="square">
            <a:spAutoFit/>
          </a:bodyPr>
          <a:lstStyle/>
          <a:p>
            <a:pPr>
              <a:lnSpc>
                <a:spcPct val="250000"/>
              </a:lnSpc>
            </a:pPr>
            <a:r>
              <a:rPr lang="nl-NL" altLang="nl-NL" sz="4000" b="1" spc="120" dirty="0">
                <a:latin typeface="Century Gothic" panose="020B0502020202020204" pitchFamily="34" charset="0"/>
              </a:rPr>
              <a:t>Teken je TOS</a:t>
            </a:r>
          </a:p>
        </p:txBody>
      </p:sp>
      <p:pic>
        <p:nvPicPr>
          <p:cNvPr id="3" name="Afbeelding 2">
            <a:extLst>
              <a:ext uri="{FF2B5EF4-FFF2-40B4-BE49-F238E27FC236}">
                <a16:creationId xmlns:a16="http://schemas.microsoft.com/office/drawing/2014/main" id="{43DC3445-1455-091E-85FC-1C5387DF2E9C}"/>
              </a:ext>
            </a:extLst>
          </p:cNvPr>
          <p:cNvPicPr>
            <a:picLocks noChangeAspect="1"/>
          </p:cNvPicPr>
          <p:nvPr/>
        </p:nvPicPr>
        <p:blipFill>
          <a:blip r:embed="rId3"/>
          <a:stretch>
            <a:fillRect/>
          </a:stretch>
        </p:blipFill>
        <p:spPr>
          <a:xfrm>
            <a:off x="1419603" y="1610145"/>
            <a:ext cx="8522153" cy="4197097"/>
          </a:xfrm>
          <a:prstGeom prst="rect">
            <a:avLst/>
          </a:prstGeom>
        </p:spPr>
      </p:pic>
    </p:spTree>
    <p:extLst>
      <p:ext uri="{BB962C8B-B14F-4D97-AF65-F5344CB8AC3E}">
        <p14:creationId xmlns:p14="http://schemas.microsoft.com/office/powerpoint/2010/main" val="314763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14E180A-FFBA-3498-BEFF-5F1B4271EE37}"/>
              </a:ext>
            </a:extLst>
          </p:cNvPr>
          <p:cNvSpPr txBox="1"/>
          <p:nvPr/>
        </p:nvSpPr>
        <p:spPr>
          <a:xfrm>
            <a:off x="481519" y="-72678"/>
            <a:ext cx="6099242" cy="1358321"/>
          </a:xfrm>
          <a:prstGeom prst="rect">
            <a:avLst/>
          </a:prstGeom>
          <a:noFill/>
        </p:spPr>
        <p:txBody>
          <a:bodyPr wrap="square">
            <a:spAutoFit/>
          </a:bodyPr>
          <a:lstStyle/>
          <a:p>
            <a:pPr>
              <a:lnSpc>
                <a:spcPct val="250000"/>
              </a:lnSpc>
            </a:pPr>
            <a:r>
              <a:rPr lang="nl-NL" altLang="nl-NL" sz="4000" b="1" spc="120" dirty="0">
                <a:latin typeface="Century Gothic" panose="020B0502020202020204" pitchFamily="34" charset="0"/>
              </a:rPr>
              <a:t>Teken je TOS</a:t>
            </a:r>
          </a:p>
        </p:txBody>
      </p:sp>
      <p:pic>
        <p:nvPicPr>
          <p:cNvPr id="4" name="Afbeelding 3">
            <a:extLst>
              <a:ext uri="{FF2B5EF4-FFF2-40B4-BE49-F238E27FC236}">
                <a16:creationId xmlns:a16="http://schemas.microsoft.com/office/drawing/2014/main" id="{8F303A71-59E4-0B4A-9C39-CE3B020EC985}"/>
              </a:ext>
            </a:extLst>
          </p:cNvPr>
          <p:cNvPicPr>
            <a:picLocks noChangeAspect="1"/>
          </p:cNvPicPr>
          <p:nvPr/>
        </p:nvPicPr>
        <p:blipFill>
          <a:blip r:embed="rId3"/>
          <a:stretch>
            <a:fillRect/>
          </a:stretch>
        </p:blipFill>
        <p:spPr>
          <a:xfrm>
            <a:off x="2550695" y="1285643"/>
            <a:ext cx="7585578" cy="5086368"/>
          </a:xfrm>
          <a:prstGeom prst="rect">
            <a:avLst/>
          </a:prstGeom>
        </p:spPr>
      </p:pic>
    </p:spTree>
    <p:extLst>
      <p:ext uri="{BB962C8B-B14F-4D97-AF65-F5344CB8AC3E}">
        <p14:creationId xmlns:p14="http://schemas.microsoft.com/office/powerpoint/2010/main" val="19376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005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keer</a:t>
            </a:r>
          </a:p>
        </p:txBody>
      </p:sp>
    </p:spTree>
    <p:extLst>
      <p:ext uri="{BB962C8B-B14F-4D97-AF65-F5344CB8AC3E}">
        <p14:creationId xmlns:p14="http://schemas.microsoft.com/office/powerpoint/2010/main" val="299672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2F14F-AD07-4544-9956-C6C7DE9B82AB}"/>
              </a:ext>
            </a:extLst>
          </p:cNvPr>
          <p:cNvSpPr>
            <a:spLocks noGrp="1"/>
          </p:cNvSpPr>
          <p:nvPr>
            <p:ph type="title"/>
          </p:nvPr>
        </p:nvSpPr>
        <p:spPr/>
        <p:txBody>
          <a:bodyPr/>
          <a:lstStyle/>
          <a:p>
            <a:r>
              <a:rPr lang="en-US" b="1" i="0" dirty="0">
                <a:latin typeface="+mn-lt"/>
              </a:rPr>
              <a:t>Als je het </a:t>
            </a:r>
            <a:r>
              <a:rPr lang="en-US" b="1" i="0" dirty="0" err="1">
                <a:latin typeface="+mn-lt"/>
              </a:rPr>
              <a:t>niet</a:t>
            </a:r>
            <a:r>
              <a:rPr lang="en-US" b="1" i="0" dirty="0">
                <a:latin typeface="+mn-lt"/>
              </a:rPr>
              <a:t> </a:t>
            </a:r>
            <a:r>
              <a:rPr lang="en-US" b="1" i="0" dirty="0" err="1">
                <a:latin typeface="+mn-lt"/>
              </a:rPr>
              <a:t>begrijpt</a:t>
            </a:r>
            <a:endParaRPr lang="nl-NL" b="1" i="0" dirty="0">
              <a:latin typeface="+mn-lt"/>
            </a:endParaRPr>
          </a:p>
        </p:txBody>
      </p:sp>
      <p:graphicFrame>
        <p:nvGraphicFramePr>
          <p:cNvPr id="4" name="Tijdelijke aanduiding voor inhoud 3">
            <a:extLst>
              <a:ext uri="{FF2B5EF4-FFF2-40B4-BE49-F238E27FC236}">
                <a16:creationId xmlns:a16="http://schemas.microsoft.com/office/drawing/2014/main" id="{F00DDB60-FC2D-4D85-B85D-2DF3DD731539}"/>
              </a:ext>
            </a:extLst>
          </p:cNvPr>
          <p:cNvGraphicFramePr>
            <a:graphicFrameLocks noGrp="1"/>
          </p:cNvGraphicFramePr>
          <p:nvPr>
            <p:ph idx="1"/>
            <p:extLst>
              <p:ext uri="{D42A27DB-BD31-4B8C-83A1-F6EECF244321}">
                <p14:modId xmlns:p14="http://schemas.microsoft.com/office/powerpoint/2010/main" val="5437818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5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2F14F-AD07-4544-9956-C6C7DE9B82AB}"/>
              </a:ext>
            </a:extLst>
          </p:cNvPr>
          <p:cNvSpPr>
            <a:spLocks noGrp="1"/>
          </p:cNvSpPr>
          <p:nvPr>
            <p:ph type="title"/>
          </p:nvPr>
        </p:nvSpPr>
        <p:spPr>
          <a:xfrm>
            <a:off x="838199" y="194608"/>
            <a:ext cx="10515600" cy="1325563"/>
          </a:xfrm>
        </p:spPr>
        <p:txBody>
          <a:bodyPr/>
          <a:lstStyle/>
          <a:p>
            <a:r>
              <a:rPr lang="en-US" b="1" i="0" dirty="0">
                <a:latin typeface="+mn-lt"/>
              </a:rPr>
              <a:t>Wat </a:t>
            </a:r>
            <a:r>
              <a:rPr lang="en-US" b="1" i="0" dirty="0" err="1">
                <a:latin typeface="+mn-lt"/>
              </a:rPr>
              <a:t>kun</a:t>
            </a:r>
            <a:r>
              <a:rPr lang="en-US" b="1" i="0" dirty="0">
                <a:latin typeface="+mn-lt"/>
              </a:rPr>
              <a:t> je </a:t>
            </a:r>
            <a:r>
              <a:rPr lang="en-US" b="1" i="0" dirty="0" err="1">
                <a:latin typeface="+mn-lt"/>
              </a:rPr>
              <a:t>zelf</a:t>
            </a:r>
            <a:r>
              <a:rPr lang="en-US" b="1" i="0" dirty="0">
                <a:latin typeface="+mn-lt"/>
              </a:rPr>
              <a:t> </a:t>
            </a:r>
            <a:r>
              <a:rPr lang="en-US" b="1" i="0" dirty="0" err="1">
                <a:latin typeface="+mn-lt"/>
              </a:rPr>
              <a:t>doen</a:t>
            </a:r>
            <a:r>
              <a:rPr lang="en-US" b="1" i="0" dirty="0">
                <a:latin typeface="+mn-lt"/>
              </a:rPr>
              <a:t>?</a:t>
            </a:r>
            <a:endParaRPr lang="nl-NL" b="1" i="0" dirty="0">
              <a:latin typeface="+mn-lt"/>
            </a:endParaRPr>
          </a:p>
        </p:txBody>
      </p:sp>
      <p:graphicFrame>
        <p:nvGraphicFramePr>
          <p:cNvPr id="5" name="Tijdelijke aanduiding voor inhoud 3">
            <a:extLst>
              <a:ext uri="{FF2B5EF4-FFF2-40B4-BE49-F238E27FC236}">
                <a16:creationId xmlns:a16="http://schemas.microsoft.com/office/drawing/2014/main" id="{3093EAE9-5F1C-4464-B1DB-B42D18450557}"/>
              </a:ext>
            </a:extLst>
          </p:cNvPr>
          <p:cNvGraphicFramePr>
            <a:graphicFrameLocks/>
          </p:cNvGraphicFramePr>
          <p:nvPr>
            <p:extLst>
              <p:ext uri="{D42A27DB-BD31-4B8C-83A1-F6EECF244321}">
                <p14:modId xmlns:p14="http://schemas.microsoft.com/office/powerpoint/2010/main" val="3830633068"/>
              </p:ext>
            </p:extLst>
          </p:nvPr>
        </p:nvGraphicFramePr>
        <p:xfrm>
          <a:off x="436301" y="1088571"/>
          <a:ext cx="11319395" cy="5574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2CCE8BA0-3750-49F3-AC57-7925606940EB}"/>
              </a:ext>
            </a:extLst>
          </p:cNvPr>
          <p:cNvSpPr txBox="1"/>
          <p:nvPr/>
        </p:nvSpPr>
        <p:spPr>
          <a:xfrm>
            <a:off x="6095999" y="1536016"/>
            <a:ext cx="5790323" cy="1107996"/>
          </a:xfrm>
          <a:prstGeom prst="rect">
            <a:avLst/>
          </a:prstGeom>
          <a:noFill/>
        </p:spPr>
        <p:txBody>
          <a:bodyPr wrap="square" rtlCol="0" anchor="ctr">
            <a:spAutoFit/>
          </a:bodyPr>
          <a:lstStyle/>
          <a:p>
            <a:pPr marL="261938" lvl="0" indent="-261938">
              <a:lnSpc>
                <a:spcPct val="150000"/>
              </a:lnSpc>
              <a:buFont typeface="Arial" panose="020B0604020202020204" pitchFamily="34" charset="0"/>
              <a:buChar char="•"/>
            </a:pPr>
            <a:r>
              <a:rPr lang="nl-NL" sz="2200" b="1" dirty="0"/>
              <a:t>Vraag</a:t>
            </a:r>
            <a:r>
              <a:rPr lang="nl-NL" sz="2200" dirty="0"/>
              <a:t>: </a:t>
            </a:r>
            <a:r>
              <a:rPr lang="nl-NL" sz="2200" i="1" dirty="0"/>
              <a:t>Wat bedoel je?</a:t>
            </a:r>
          </a:p>
          <a:p>
            <a:pPr marL="261938" lvl="0" indent="-261938">
              <a:lnSpc>
                <a:spcPct val="150000"/>
              </a:lnSpc>
              <a:buFont typeface="Arial" panose="020B0604020202020204" pitchFamily="34" charset="0"/>
              <a:buChar char="•"/>
            </a:pPr>
            <a:r>
              <a:rPr lang="en-US" sz="2200" b="1" dirty="0" err="1"/>
              <a:t>Vraag</a:t>
            </a:r>
            <a:r>
              <a:rPr lang="en-US" sz="2200" dirty="0"/>
              <a:t>: </a:t>
            </a:r>
            <a:r>
              <a:rPr lang="en-US" sz="2200" i="1" dirty="0"/>
              <a:t>Kun je </a:t>
            </a:r>
            <a:r>
              <a:rPr lang="en-US" sz="2200" i="1" dirty="0" err="1"/>
              <a:t>een</a:t>
            </a:r>
            <a:r>
              <a:rPr lang="en-US" sz="2200" i="1" dirty="0"/>
              <a:t> </a:t>
            </a:r>
            <a:r>
              <a:rPr lang="en-US" sz="2200" i="1" dirty="0" err="1"/>
              <a:t>voorbeeld</a:t>
            </a:r>
            <a:r>
              <a:rPr lang="en-US" sz="2200" i="1" dirty="0"/>
              <a:t> </a:t>
            </a:r>
            <a:r>
              <a:rPr lang="en-US" sz="2200" i="1" dirty="0" err="1"/>
              <a:t>geven</a:t>
            </a:r>
            <a:r>
              <a:rPr lang="en-US" sz="2200" i="1" dirty="0"/>
              <a:t>?</a:t>
            </a:r>
            <a:endParaRPr lang="nl-NL" sz="2200" i="1" dirty="0"/>
          </a:p>
        </p:txBody>
      </p:sp>
      <p:sp>
        <p:nvSpPr>
          <p:cNvPr id="6" name="Tekstvak 5">
            <a:extLst>
              <a:ext uri="{FF2B5EF4-FFF2-40B4-BE49-F238E27FC236}">
                <a16:creationId xmlns:a16="http://schemas.microsoft.com/office/drawing/2014/main" id="{BBC34747-3E0B-45D1-ACFC-8A0FDF567B5B}"/>
              </a:ext>
            </a:extLst>
          </p:cNvPr>
          <p:cNvSpPr txBox="1"/>
          <p:nvPr/>
        </p:nvSpPr>
        <p:spPr>
          <a:xfrm>
            <a:off x="6592185" y="3595348"/>
            <a:ext cx="5553967" cy="3277820"/>
          </a:xfrm>
          <a:prstGeom prst="rect">
            <a:avLst/>
          </a:prstGeom>
          <a:noFill/>
        </p:spPr>
        <p:txBody>
          <a:bodyPr wrap="square" rtlCol="0">
            <a:spAutoFit/>
          </a:bodyPr>
          <a:lstStyle/>
          <a:p>
            <a:pPr marL="261938" lvl="0" indent="-261938">
              <a:lnSpc>
                <a:spcPct val="150000"/>
              </a:lnSpc>
              <a:buFont typeface="Arial" panose="020B0604020202020204" pitchFamily="34" charset="0"/>
              <a:buChar char="•"/>
            </a:pPr>
            <a:r>
              <a:rPr lang="en-US" sz="2200" dirty="0" err="1"/>
              <a:t>Zoek</a:t>
            </a:r>
            <a:r>
              <a:rPr lang="en-US" sz="2200" dirty="0"/>
              <a:t> </a:t>
            </a:r>
            <a:r>
              <a:rPr lang="en-US" sz="2200" dirty="0" err="1"/>
              <a:t>een</a:t>
            </a:r>
            <a:r>
              <a:rPr lang="en-US" sz="2200" dirty="0"/>
              <a:t> </a:t>
            </a:r>
            <a:r>
              <a:rPr lang="en-US" sz="2200" dirty="0" err="1"/>
              <a:t>rustige</a:t>
            </a:r>
            <a:r>
              <a:rPr lang="en-US" sz="2200" dirty="0"/>
              <a:t> </a:t>
            </a:r>
            <a:r>
              <a:rPr lang="en-US" sz="2200" dirty="0" err="1"/>
              <a:t>plek</a:t>
            </a:r>
            <a:endParaRPr lang="en-US" sz="2200" dirty="0"/>
          </a:p>
          <a:p>
            <a:pPr marL="719138" lvl="1" indent="-261938">
              <a:lnSpc>
                <a:spcPct val="150000"/>
              </a:lnSpc>
              <a:buFont typeface="Arial" panose="020B0604020202020204" pitchFamily="34" charset="0"/>
              <a:buChar char="•"/>
            </a:pPr>
            <a:r>
              <a:rPr lang="en-US" sz="2200" b="1" dirty="0" err="1"/>
              <a:t>Vraag</a:t>
            </a:r>
            <a:r>
              <a:rPr lang="en-US" sz="2200" dirty="0"/>
              <a:t>: </a:t>
            </a:r>
            <a:br>
              <a:rPr lang="en-US" sz="2200" dirty="0"/>
            </a:br>
            <a:r>
              <a:rPr lang="en-US" i="1" dirty="0"/>
              <a:t>Kun je het </a:t>
            </a:r>
            <a:r>
              <a:rPr lang="en-US" i="1" dirty="0" err="1"/>
              <a:t>nog</a:t>
            </a:r>
            <a:r>
              <a:rPr lang="en-US" i="1" dirty="0"/>
              <a:t> </a:t>
            </a:r>
            <a:r>
              <a:rPr lang="en-US" i="1" dirty="0" err="1"/>
              <a:t>een</a:t>
            </a:r>
            <a:r>
              <a:rPr lang="en-US" i="1" dirty="0"/>
              <a:t> </a:t>
            </a:r>
            <a:r>
              <a:rPr lang="en-US" i="1" dirty="0" err="1"/>
              <a:t>keer</a:t>
            </a:r>
            <a:r>
              <a:rPr lang="en-US" i="1" dirty="0"/>
              <a:t> </a:t>
            </a:r>
            <a:r>
              <a:rPr lang="en-US" i="1" dirty="0" err="1"/>
              <a:t>zeggen</a:t>
            </a:r>
            <a:r>
              <a:rPr lang="en-US" i="1" dirty="0"/>
              <a:t>?</a:t>
            </a:r>
            <a:br>
              <a:rPr lang="en-US" i="1" dirty="0"/>
            </a:br>
            <a:r>
              <a:rPr lang="en-US" i="1" dirty="0"/>
              <a:t>Kun je </a:t>
            </a:r>
            <a:r>
              <a:rPr lang="en-US" i="1" dirty="0" err="1"/>
              <a:t>langzamer</a:t>
            </a:r>
            <a:r>
              <a:rPr lang="en-US" i="1" dirty="0"/>
              <a:t> </a:t>
            </a:r>
            <a:r>
              <a:rPr lang="en-US" i="1" dirty="0" err="1"/>
              <a:t>praten</a:t>
            </a:r>
            <a:r>
              <a:rPr lang="en-US" i="1" dirty="0"/>
              <a:t>?</a:t>
            </a:r>
            <a:br>
              <a:rPr lang="en-US" i="1" dirty="0"/>
            </a:br>
            <a:r>
              <a:rPr lang="en-US" i="1" dirty="0"/>
              <a:t>Kun je het in </a:t>
            </a:r>
            <a:r>
              <a:rPr lang="en-US" i="1" dirty="0" err="1"/>
              <a:t>korte</a:t>
            </a:r>
            <a:r>
              <a:rPr lang="en-US" i="1" dirty="0"/>
              <a:t> </a:t>
            </a:r>
            <a:r>
              <a:rPr lang="en-US" i="1" dirty="0" err="1"/>
              <a:t>zinnen</a:t>
            </a:r>
            <a:r>
              <a:rPr lang="en-US" i="1" dirty="0"/>
              <a:t> </a:t>
            </a:r>
            <a:r>
              <a:rPr lang="en-US" i="1" dirty="0" err="1"/>
              <a:t>praten</a:t>
            </a:r>
            <a:r>
              <a:rPr lang="en-US" i="1" dirty="0"/>
              <a:t>?</a:t>
            </a:r>
            <a:br>
              <a:rPr lang="en-US" i="1" dirty="0"/>
            </a:br>
            <a:r>
              <a:rPr lang="en-US" i="1" dirty="0"/>
              <a:t>Kun je het </a:t>
            </a:r>
            <a:r>
              <a:rPr lang="en-US" i="1" dirty="0" err="1"/>
              <a:t>voordoen</a:t>
            </a:r>
            <a:r>
              <a:rPr lang="en-US" i="1" dirty="0"/>
              <a:t>?</a:t>
            </a:r>
          </a:p>
          <a:p>
            <a:pPr marL="571500" lvl="0" indent="-571500">
              <a:lnSpc>
                <a:spcPct val="150000"/>
              </a:lnSpc>
              <a:buFont typeface="Arial" panose="020B0604020202020204" pitchFamily="34" charset="0"/>
              <a:buChar char="•"/>
            </a:pPr>
            <a:endParaRPr lang="nl-NL" sz="2200" dirty="0"/>
          </a:p>
        </p:txBody>
      </p:sp>
    </p:spTree>
    <p:extLst>
      <p:ext uri="{BB962C8B-B14F-4D97-AF65-F5344CB8AC3E}">
        <p14:creationId xmlns:p14="http://schemas.microsoft.com/office/powerpoint/2010/main" val="14362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62582" y="1527714"/>
            <a:ext cx="11050055" cy="5317481"/>
          </a:xfrm>
          <a:prstGeom prst="rect">
            <a:avLst/>
          </a:prstGeom>
          <a:noFill/>
        </p:spPr>
        <p:txBody>
          <a:bodyPr wrap="square" rtlCol="0">
            <a:spAutoFit/>
          </a:bodyPr>
          <a:lstStyle/>
          <a:p>
            <a:pPr marL="457200" indent="-457200">
              <a:lnSpc>
                <a:spcPct val="250000"/>
              </a:lnSpc>
              <a:buFont typeface="Arial" panose="020B0604020202020204" pitchFamily="34" charset="0"/>
              <a:buChar char="•"/>
            </a:pPr>
            <a:r>
              <a:rPr lang="nl-NL" sz="2000" spc="100" dirty="0">
                <a:latin typeface="Century Gothic" panose="020B0502020202020204" pitchFamily="34" charset="0"/>
              </a:rPr>
              <a:t>Vragen stellen</a:t>
            </a:r>
          </a:p>
          <a:p>
            <a:pPr marL="457200" indent="-457200">
              <a:lnSpc>
                <a:spcPct val="250000"/>
              </a:lnSpc>
              <a:buFont typeface="Arial" panose="020B0604020202020204" pitchFamily="34" charset="0"/>
              <a:buChar char="•"/>
            </a:pPr>
            <a:r>
              <a:rPr lang="nl-NL" sz="2000" spc="100" dirty="0">
                <a:latin typeface="Century Gothic" panose="020B0502020202020204" pitchFamily="34" charset="0"/>
              </a:rPr>
              <a:t>Rustige plek zoeken</a:t>
            </a:r>
          </a:p>
          <a:p>
            <a:pPr marL="457200" indent="-457200">
              <a:lnSpc>
                <a:spcPct val="250000"/>
              </a:lnSpc>
              <a:buFont typeface="Arial" panose="020B0604020202020204" pitchFamily="34" charset="0"/>
              <a:buChar char="•"/>
            </a:pPr>
            <a:r>
              <a:rPr lang="en-US" sz="2000" spc="100" dirty="0">
                <a:latin typeface="Century Gothic" panose="020B0502020202020204" pitchFamily="34" charset="0"/>
              </a:rPr>
              <a:t>De </a:t>
            </a:r>
            <a:r>
              <a:rPr lang="en-US" sz="2000" spc="100" dirty="0" err="1">
                <a:latin typeface="Century Gothic" panose="020B0502020202020204" pitchFamily="34" charset="0"/>
              </a:rPr>
              <a:t>ander</a:t>
            </a:r>
            <a:r>
              <a:rPr lang="en-US" sz="2000" spc="100" dirty="0">
                <a:latin typeface="Century Gothic" panose="020B0502020202020204" pitchFamily="34" charset="0"/>
              </a:rPr>
              <a:t> </a:t>
            </a:r>
            <a:r>
              <a:rPr lang="en-US" sz="2000" spc="100" dirty="0" err="1">
                <a:latin typeface="Century Gothic" panose="020B0502020202020204" pitchFamily="34" charset="0"/>
              </a:rPr>
              <a:t>kan</a:t>
            </a:r>
            <a:r>
              <a:rPr lang="en-US" sz="2000" spc="100" dirty="0">
                <a:latin typeface="Century Gothic" panose="020B0502020202020204" pitchFamily="34" charset="0"/>
              </a:rPr>
              <a:t> </a:t>
            </a:r>
            <a:r>
              <a:rPr lang="en-US" sz="2000" spc="100" dirty="0" err="1">
                <a:latin typeface="Century Gothic" panose="020B0502020202020204" pitchFamily="34" charset="0"/>
              </a:rPr>
              <a:t>meeschrijven</a:t>
            </a:r>
            <a:r>
              <a:rPr lang="en-US" sz="2000" spc="100" dirty="0">
                <a:latin typeface="Century Gothic" panose="020B0502020202020204" pitchFamily="34" charset="0"/>
              </a:rPr>
              <a:t>, </a:t>
            </a:r>
            <a:r>
              <a:rPr lang="en-US" sz="2000" spc="100" dirty="0" err="1">
                <a:latin typeface="Century Gothic" panose="020B0502020202020204" pitchFamily="34" charset="0"/>
              </a:rPr>
              <a:t>meetekenen</a:t>
            </a:r>
            <a:r>
              <a:rPr lang="en-US" sz="2000" spc="100" dirty="0">
                <a:latin typeface="Century Gothic" panose="020B0502020202020204" pitchFamily="34" charset="0"/>
              </a:rPr>
              <a:t> of het </a:t>
            </a:r>
            <a:r>
              <a:rPr lang="en-US" sz="2000" spc="100" dirty="0" err="1">
                <a:latin typeface="Century Gothic" panose="020B0502020202020204" pitchFamily="34" charset="0"/>
              </a:rPr>
              <a:t>voordoen</a:t>
            </a:r>
            <a:endParaRPr lang="nl-NL" sz="2000" spc="100" dirty="0">
              <a:latin typeface="Century Gothic" panose="020B0502020202020204" pitchFamily="34" charset="0"/>
            </a:endParaRPr>
          </a:p>
          <a:p>
            <a:pPr marL="457200" indent="-457200">
              <a:lnSpc>
                <a:spcPct val="150000"/>
              </a:lnSpc>
              <a:buFont typeface="Arial" panose="020B0604020202020204" pitchFamily="34" charset="0"/>
              <a:buChar char="•"/>
            </a:pPr>
            <a:r>
              <a:rPr lang="nl-NL" sz="2000" spc="100" dirty="0">
                <a:latin typeface="Century Gothic" panose="020B0502020202020204" pitchFamily="34" charset="0"/>
              </a:rPr>
              <a:t>plaatjes of voorwerpen laten zien</a:t>
            </a:r>
            <a:br>
              <a:rPr lang="nl-NL" sz="2000" spc="100" dirty="0">
                <a:latin typeface="Century Gothic" panose="020B0502020202020204" pitchFamily="34" charset="0"/>
              </a:rPr>
            </a:br>
            <a:endParaRPr lang="nl-NL" sz="2000" spc="100" dirty="0">
              <a:latin typeface="Century Gothic" panose="020B0502020202020204" pitchFamily="34" charset="0"/>
            </a:endParaRPr>
          </a:p>
          <a:p>
            <a:pPr>
              <a:lnSpc>
                <a:spcPct val="150000"/>
              </a:lnSpc>
            </a:pPr>
            <a:r>
              <a:rPr lang="nl-NL" altLang="nl-NL" sz="2500" b="1" spc="100" dirty="0">
                <a:latin typeface="Century Gothic" panose="020B0502020202020204" pitchFamily="34" charset="0"/>
              </a:rPr>
              <a:t>Welke tip heb jij? </a:t>
            </a:r>
          </a:p>
          <a:p>
            <a:pPr>
              <a:lnSpc>
                <a:spcPct val="200000"/>
              </a:lnSpc>
            </a:pPr>
            <a:r>
              <a:rPr lang="nl-NL" altLang="nl-NL" sz="2500" b="1" spc="100" dirty="0">
                <a:latin typeface="Century Gothic" panose="020B0502020202020204" pitchFamily="34" charset="0"/>
              </a:rPr>
              <a:t>______________________________________________________________________________________________________________________________</a:t>
            </a:r>
          </a:p>
        </p:txBody>
      </p:sp>
      <p:sp>
        <p:nvSpPr>
          <p:cNvPr id="4" name="Tekstvak 3"/>
          <p:cNvSpPr txBox="1"/>
          <p:nvPr/>
        </p:nvSpPr>
        <p:spPr>
          <a:xfrm>
            <a:off x="362581" y="598285"/>
            <a:ext cx="12288483" cy="707886"/>
          </a:xfrm>
          <a:prstGeom prst="rect">
            <a:avLst/>
          </a:prstGeom>
          <a:noFill/>
        </p:spPr>
        <p:txBody>
          <a:bodyPr wrap="square" rtlCol="0">
            <a:spAutoFit/>
          </a:bodyPr>
          <a:lstStyle/>
          <a:p>
            <a:r>
              <a:rPr lang="en-US" sz="4000" b="1" spc="120" dirty="0">
                <a:latin typeface="Century Gothic" panose="020B0502020202020204" pitchFamily="34" charset="0"/>
              </a:rPr>
              <a:t>Wat </a:t>
            </a:r>
            <a:r>
              <a:rPr lang="en-US" sz="4000" b="1" spc="120" dirty="0" err="1">
                <a:latin typeface="Century Gothic" panose="020B0502020202020204" pitchFamily="34" charset="0"/>
              </a:rPr>
              <a:t>kan</a:t>
            </a:r>
            <a:r>
              <a:rPr lang="en-US" sz="4000" b="1" spc="120" dirty="0">
                <a:latin typeface="Century Gothic" panose="020B0502020202020204" pitchFamily="34" charset="0"/>
              </a:rPr>
              <a:t> je </a:t>
            </a:r>
            <a:r>
              <a:rPr lang="en-US" sz="4000" b="1" spc="120" dirty="0" err="1">
                <a:latin typeface="Century Gothic" panose="020B0502020202020204" pitchFamily="34" charset="0"/>
              </a:rPr>
              <a:t>doen</a:t>
            </a:r>
            <a:r>
              <a:rPr lang="en-US" sz="4000" b="1" spc="120" dirty="0">
                <a:latin typeface="Century Gothic" panose="020B0502020202020204" pitchFamily="34" charset="0"/>
              </a:rPr>
              <a:t>?</a:t>
            </a:r>
            <a:endParaRPr lang="nl-NL" sz="4000" b="1" spc="120" dirty="0">
              <a:latin typeface="Century Gothic" panose="020B0502020202020204" pitchFamily="34" charset="0"/>
            </a:endParaRPr>
          </a:p>
        </p:txBody>
      </p:sp>
    </p:spTree>
    <p:extLst>
      <p:ext uri="{BB962C8B-B14F-4D97-AF65-F5344CB8AC3E}">
        <p14:creationId xmlns:p14="http://schemas.microsoft.com/office/powerpoint/2010/main" val="761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EBDC7-AF94-B116-59A4-F759586DF9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5C228E-E612-7247-7805-7A9272934D95}"/>
              </a:ext>
            </a:extLst>
          </p:cNvPr>
          <p:cNvSpPr>
            <a:spLocks noGrp="1"/>
          </p:cNvSpPr>
          <p:nvPr>
            <p:ph type="title"/>
          </p:nvPr>
        </p:nvSpPr>
        <p:spPr>
          <a:xfrm>
            <a:off x="2806245" y="3078803"/>
            <a:ext cx="6112586" cy="2148840"/>
          </a:xfrm>
        </p:spPr>
        <p:txBody>
          <a:bodyPr>
            <a:noAutofit/>
          </a:bodyPr>
          <a:lstStyle/>
          <a:p>
            <a:pPr>
              <a:lnSpc>
                <a:spcPct val="114000"/>
              </a:lnSpc>
            </a:pPr>
            <a:r>
              <a:rPr lang="nl-NL" sz="3000" i="0" dirty="0"/>
              <a:t>“Soms kan ik ander mensen wel volgen. Het ligt eraan of die echt hele moeilijke woorden waar ik nooit van gehoord heb, denk ik van: “Waar heb je het over?”</a:t>
            </a:r>
          </a:p>
        </p:txBody>
      </p:sp>
    </p:spTree>
    <p:extLst>
      <p:ext uri="{BB962C8B-B14F-4D97-AF65-F5344CB8AC3E}">
        <p14:creationId xmlns:p14="http://schemas.microsoft.com/office/powerpoint/2010/main" val="191467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6F654-BC07-F7B5-CFD2-2690C74343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62C7C9-A8B6-9F7A-E953-7A47ED3455F7}"/>
              </a:ext>
            </a:extLst>
          </p:cNvPr>
          <p:cNvSpPr>
            <a:spLocks noGrp="1"/>
          </p:cNvSpPr>
          <p:nvPr>
            <p:ph type="title"/>
          </p:nvPr>
        </p:nvSpPr>
        <p:spPr/>
        <p:txBody>
          <a:bodyPr/>
          <a:lstStyle/>
          <a:p>
            <a:r>
              <a:rPr lang="nl-NL" b="1" i="0" dirty="0"/>
              <a:t>Hoe is het gegaan?</a:t>
            </a:r>
          </a:p>
        </p:txBody>
      </p:sp>
      <p:sp>
        <p:nvSpPr>
          <p:cNvPr id="3" name="Tijdelijke aanduiding voor inhoud 2">
            <a:extLst>
              <a:ext uri="{FF2B5EF4-FFF2-40B4-BE49-F238E27FC236}">
                <a16:creationId xmlns:a16="http://schemas.microsoft.com/office/drawing/2014/main" id="{A6B29576-E4D5-6892-695F-FFA8AE6C92AE}"/>
              </a:ext>
            </a:extLst>
          </p:cNvPr>
          <p:cNvSpPr>
            <a:spLocks noGrp="1"/>
          </p:cNvSpPr>
          <p:nvPr>
            <p:ph idx="1"/>
          </p:nvPr>
        </p:nvSpPr>
        <p:spPr>
          <a:xfrm>
            <a:off x="677779" y="3038374"/>
            <a:ext cx="10515600" cy="4160520"/>
          </a:xfrm>
        </p:spPr>
        <p:txBody>
          <a:bodyPr/>
          <a:lstStyle/>
          <a:p>
            <a:r>
              <a:rPr lang="nl-NL" dirty="0"/>
              <a:t>Wat hebben we deze les gedaan</a:t>
            </a:r>
          </a:p>
          <a:p>
            <a:endParaRPr lang="nl-NL" dirty="0"/>
          </a:p>
          <a:p>
            <a:r>
              <a:rPr lang="nl-NL" dirty="0"/>
              <a:t>Wat bedoelen we met TOS – in kant?</a:t>
            </a:r>
          </a:p>
          <a:p>
            <a:endParaRPr lang="nl-NL" dirty="0"/>
          </a:p>
          <a:p>
            <a:r>
              <a:rPr lang="nl-NL" dirty="0"/>
              <a:t>Wat is een goede tip als je iets niet begrijpt?</a:t>
            </a:r>
          </a:p>
        </p:txBody>
      </p:sp>
      <p:pic>
        <p:nvPicPr>
          <p:cNvPr id="4" name="Afbeelding 3">
            <a:extLst>
              <a:ext uri="{FF2B5EF4-FFF2-40B4-BE49-F238E27FC236}">
                <a16:creationId xmlns:a16="http://schemas.microsoft.com/office/drawing/2014/main" id="{198FA7E4-848F-A7C9-5D9F-03A387BFC622}"/>
              </a:ext>
            </a:extLst>
          </p:cNvPr>
          <p:cNvPicPr>
            <a:picLocks noChangeAspect="1"/>
          </p:cNvPicPr>
          <p:nvPr/>
        </p:nvPicPr>
        <p:blipFill>
          <a:blip r:embed="rId3"/>
          <a:stretch>
            <a:fillRect/>
          </a:stretch>
        </p:blipFill>
        <p:spPr>
          <a:xfrm>
            <a:off x="8124073" y="816435"/>
            <a:ext cx="3518485" cy="2454358"/>
          </a:xfrm>
          <a:prstGeom prst="rect">
            <a:avLst/>
          </a:prstGeom>
          <a:ln w="76200">
            <a:noFill/>
          </a:ln>
        </p:spPr>
      </p:pic>
    </p:spTree>
    <p:extLst>
      <p:ext uri="{BB962C8B-B14F-4D97-AF65-F5344CB8AC3E}">
        <p14:creationId xmlns:p14="http://schemas.microsoft.com/office/powerpoint/2010/main" val="276937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D273-477C-68AC-52D8-CCD1A8F27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D739C-DBDE-481E-05C1-B726DAC5D088}"/>
              </a:ext>
            </a:extLst>
          </p:cNvPr>
          <p:cNvSpPr>
            <a:spLocks noGrp="1"/>
          </p:cNvSpPr>
          <p:nvPr>
            <p:ph type="title"/>
          </p:nvPr>
        </p:nvSpPr>
        <p:spPr>
          <a:xfrm>
            <a:off x="3039707" y="2028217"/>
            <a:ext cx="6112586" cy="2148840"/>
          </a:xfrm>
        </p:spPr>
        <p:txBody>
          <a:bodyPr>
            <a:noAutofit/>
          </a:bodyPr>
          <a:lstStyle/>
          <a:p>
            <a:pPr>
              <a:lnSpc>
                <a:spcPct val="114000"/>
              </a:lnSpc>
            </a:pPr>
            <a:r>
              <a:rPr lang="nl-NL" sz="3000" i="0" dirty="0"/>
              <a:t>“Zodra meer mensen bij elkaar zitten, raak ik de weg kwijt. ”</a:t>
            </a:r>
          </a:p>
        </p:txBody>
      </p:sp>
    </p:spTree>
    <p:extLst>
      <p:ext uri="{BB962C8B-B14F-4D97-AF65-F5344CB8AC3E}">
        <p14:creationId xmlns:p14="http://schemas.microsoft.com/office/powerpoint/2010/main" val="17282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Aan het einde van deze les…</a:t>
            </a:r>
          </a:p>
        </p:txBody>
      </p:sp>
      <p:sp>
        <p:nvSpPr>
          <p:cNvPr id="3" name="Tijdelijke aanduiding voor inhoud 2">
            <a:extLst>
              <a:ext uri="{FF2B5EF4-FFF2-40B4-BE49-F238E27FC236}">
                <a16:creationId xmlns:a16="http://schemas.microsoft.com/office/drawing/2014/main" id="{42385837-A469-C55D-84D0-CF962E86AE29}"/>
              </a:ext>
            </a:extLst>
          </p:cNvPr>
          <p:cNvSpPr>
            <a:spLocks noGrp="1"/>
          </p:cNvSpPr>
          <p:nvPr>
            <p:ph idx="1"/>
          </p:nvPr>
        </p:nvSpPr>
        <p:spPr/>
        <p:txBody>
          <a:bodyPr/>
          <a:lstStyle/>
          <a:p>
            <a:r>
              <a:rPr lang="nl-NL" dirty="0"/>
              <a:t>Weet je wat de IN-kant betekent</a:t>
            </a:r>
          </a:p>
          <a:p>
            <a:r>
              <a:rPr lang="nl-NL" dirty="0"/>
              <a:t>Weet je wat de UIT-kant betekent</a:t>
            </a:r>
          </a:p>
          <a:p>
            <a:endParaRPr lang="nl-NL" dirty="0"/>
          </a:p>
          <a:p>
            <a:r>
              <a:rPr lang="nl-NL" dirty="0"/>
              <a:t>Kun je in je eigen woorden vertellen waarom </a:t>
            </a:r>
          </a:p>
          <a:p>
            <a:pPr marL="0" indent="0">
              <a:buNone/>
            </a:pPr>
            <a:r>
              <a:rPr lang="nl-NL" dirty="0"/>
              <a:t>  taal begrijpen zo lastig is als je TOS hebt.</a:t>
            </a:r>
          </a:p>
          <a:p>
            <a:endParaRPr lang="nl-NL" dirty="0"/>
          </a:p>
          <a:p>
            <a:r>
              <a:rPr lang="nl-NL" dirty="0"/>
              <a:t>Ken je tips die helpen om taal beter te begrijpen</a:t>
            </a:r>
          </a:p>
        </p:txBody>
      </p:sp>
    </p:spTree>
    <p:extLst>
      <p:ext uri="{BB962C8B-B14F-4D97-AF65-F5344CB8AC3E}">
        <p14:creationId xmlns:p14="http://schemas.microsoft.com/office/powerpoint/2010/main" val="381622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i="0" spc="120" dirty="0" err="1">
                <a:latin typeface="Century Gothic" panose="020B0502020202020204" pitchFamily="34" charset="0"/>
              </a:rPr>
              <a:t>Meike</a:t>
            </a:r>
            <a:r>
              <a:rPr lang="en-US" b="1" i="0" spc="120" dirty="0">
                <a:latin typeface="Century Gothic" panose="020B0502020202020204" pitchFamily="34" charset="0"/>
              </a:rPr>
              <a:t> </a:t>
            </a:r>
            <a:r>
              <a:rPr lang="en-US" b="1" i="0" spc="120" dirty="0" err="1">
                <a:latin typeface="Century Gothic" panose="020B0502020202020204" pitchFamily="34" charset="0"/>
              </a:rPr>
              <a:t>vertelt</a:t>
            </a:r>
            <a:r>
              <a:rPr lang="en-US" b="1" i="0" spc="120" dirty="0">
                <a:latin typeface="Century Gothic" panose="020B0502020202020204" pitchFamily="34" charset="0"/>
              </a:rPr>
              <a:t>…</a:t>
            </a:r>
            <a:endParaRPr lang="nl-NL" b="1" i="0" spc="120" dirty="0">
              <a:latin typeface="Century Gothic" panose="020B0502020202020204" pitchFamily="34" charset="0"/>
            </a:endParaRPr>
          </a:p>
        </p:txBody>
      </p:sp>
      <p:pic>
        <p:nvPicPr>
          <p:cNvPr id="4" name="Picture 4" descr="Afbeelding met vrouw, persoon, binnen, muur&#10;&#10;Beschrijving is gegenereerd met hoge betrouwbaarheid">
            <a:hlinkClick r:id="rId3"/>
            <a:extLst>
              <a:ext uri="{FF2B5EF4-FFF2-40B4-BE49-F238E27FC236}">
                <a16:creationId xmlns:a16="http://schemas.microsoft.com/office/drawing/2014/main" id="{E90CDB27-B1E0-4E06-8C9F-4611741F322E}"/>
              </a:ext>
            </a:extLst>
          </p:cNvPr>
          <p:cNvPicPr>
            <a:picLocks noChangeAspect="1"/>
          </p:cNvPicPr>
          <p:nvPr/>
        </p:nvPicPr>
        <p:blipFill>
          <a:blip r:embed="rId4"/>
          <a:stretch>
            <a:fillRect/>
          </a:stretch>
        </p:blipFill>
        <p:spPr>
          <a:xfrm>
            <a:off x="1906365" y="1690688"/>
            <a:ext cx="4396596" cy="4602563"/>
          </a:xfrm>
          <a:prstGeom prst="rect">
            <a:avLst/>
          </a:prstGeom>
        </p:spPr>
      </p:pic>
      <p:sp>
        <p:nvSpPr>
          <p:cNvPr id="3" name="Rechthoek 2"/>
          <p:cNvSpPr/>
          <p:nvPr/>
        </p:nvSpPr>
        <p:spPr>
          <a:xfrm>
            <a:off x="2984420" y="6492875"/>
            <a:ext cx="2240485" cy="276999"/>
          </a:xfrm>
          <a:prstGeom prst="rect">
            <a:avLst/>
          </a:prstGeom>
        </p:spPr>
        <p:txBody>
          <a:bodyPr wrap="none">
            <a:spAutoFit/>
          </a:bodyPr>
          <a:lstStyle/>
          <a:p>
            <a:r>
              <a:rPr lang="nl-NL" sz="1200" dirty="0">
                <a:hlinkClick r:id="rId3"/>
              </a:rPr>
              <a:t>https://youtu.be/CZcU5UAnWB0</a:t>
            </a:r>
            <a:endParaRPr lang="nl-NL" sz="1200" dirty="0"/>
          </a:p>
        </p:txBody>
      </p:sp>
      <p:sp>
        <p:nvSpPr>
          <p:cNvPr id="5" name="Tekstvak 4">
            <a:extLst>
              <a:ext uri="{FF2B5EF4-FFF2-40B4-BE49-F238E27FC236}">
                <a16:creationId xmlns:a16="http://schemas.microsoft.com/office/drawing/2014/main" id="{A398B3B9-22E1-4BF4-8256-9154BA9932A3}"/>
              </a:ext>
            </a:extLst>
          </p:cNvPr>
          <p:cNvSpPr txBox="1"/>
          <p:nvPr/>
        </p:nvSpPr>
        <p:spPr>
          <a:xfrm>
            <a:off x="7181850" y="2243138"/>
            <a:ext cx="4171950" cy="1569660"/>
          </a:xfrm>
          <a:prstGeom prst="rect">
            <a:avLst/>
          </a:prstGeom>
          <a:noFill/>
        </p:spPr>
        <p:txBody>
          <a:bodyPr wrap="square" rtlCol="0">
            <a:spAutoFit/>
          </a:bodyPr>
          <a:lstStyle/>
          <a:p>
            <a:pPr algn="ctr"/>
            <a:r>
              <a:rPr lang="nl-NL" sz="2400" b="1" dirty="0">
                <a:latin typeface="Century Gothic" panose="020B0502020202020204" pitchFamily="34" charset="0"/>
              </a:rPr>
              <a:t>Opdracht</a:t>
            </a:r>
            <a:r>
              <a:rPr lang="nl-NL" sz="2400" dirty="0">
                <a:latin typeface="Century Gothic" panose="020B0502020202020204" pitchFamily="34" charset="0"/>
              </a:rPr>
              <a:t>:</a:t>
            </a:r>
          </a:p>
          <a:p>
            <a:pPr algn="ctr"/>
            <a:endParaRPr lang="nl-NL" sz="2400" dirty="0">
              <a:latin typeface="Century Gothic" panose="020B0502020202020204" pitchFamily="34" charset="0"/>
            </a:endParaRPr>
          </a:p>
          <a:p>
            <a:pPr algn="ctr"/>
            <a:r>
              <a:rPr lang="nl-NL" sz="2400" dirty="0">
                <a:latin typeface="Century Gothic" panose="020B0502020202020204" pitchFamily="34" charset="0"/>
              </a:rPr>
              <a:t>Welke dingen vertelt Meike over haar TOS?</a:t>
            </a:r>
          </a:p>
        </p:txBody>
      </p:sp>
    </p:spTree>
    <p:extLst>
      <p:ext uri="{BB962C8B-B14F-4D97-AF65-F5344CB8AC3E}">
        <p14:creationId xmlns:p14="http://schemas.microsoft.com/office/powerpoint/2010/main" val="40792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08610"/>
            <a:ext cx="10515600" cy="1325563"/>
          </a:xfrm>
        </p:spPr>
        <p:txBody>
          <a:bodyPr>
            <a:normAutofit/>
          </a:bodyPr>
          <a:lstStyle/>
          <a:p>
            <a:r>
              <a:rPr lang="en-US" sz="3600" b="1" spc="120" dirty="0">
                <a:latin typeface="Century Gothic" panose="020B0502020202020204" pitchFamily="34" charset="0"/>
              </a:rPr>
              <a:t>Wat </a:t>
            </a:r>
            <a:r>
              <a:rPr lang="en-US" sz="3600" b="1" spc="120" dirty="0" err="1">
                <a:latin typeface="Century Gothic" panose="020B0502020202020204" pitchFamily="34" charset="0"/>
              </a:rPr>
              <a:t>vertelde</a:t>
            </a:r>
            <a:r>
              <a:rPr lang="en-US" sz="3600" b="1" spc="120" dirty="0">
                <a:latin typeface="Century Gothic" panose="020B0502020202020204" pitchFamily="34" charset="0"/>
              </a:rPr>
              <a:t> </a:t>
            </a:r>
            <a:r>
              <a:rPr lang="en-US" sz="3600" b="1" spc="120" dirty="0" err="1">
                <a:latin typeface="Century Gothic" panose="020B0502020202020204" pitchFamily="34" charset="0"/>
              </a:rPr>
              <a:t>Meike</a:t>
            </a:r>
            <a:r>
              <a:rPr lang="en-US" sz="3600" b="1" spc="120" dirty="0">
                <a:latin typeface="Century Gothic" panose="020B0502020202020204" pitchFamily="34" charset="0"/>
              </a:rPr>
              <a:t> over </a:t>
            </a:r>
            <a:r>
              <a:rPr lang="en-US" sz="3600" b="1" spc="120" dirty="0" err="1">
                <a:latin typeface="Century Gothic" panose="020B0502020202020204" pitchFamily="34" charset="0"/>
              </a:rPr>
              <a:t>haar</a:t>
            </a:r>
            <a:r>
              <a:rPr lang="en-US" sz="3600" b="1" spc="120" dirty="0">
                <a:latin typeface="Century Gothic" panose="020B0502020202020204" pitchFamily="34" charset="0"/>
              </a:rPr>
              <a:t> TOS?</a:t>
            </a:r>
            <a:endParaRPr lang="nl-NL" sz="3600" b="1" spc="120" dirty="0">
              <a:latin typeface="Century Gothic" panose="020B0502020202020204" pitchFamily="34" charset="0"/>
            </a:endParaRPr>
          </a:p>
        </p:txBody>
      </p:sp>
      <p:pic>
        <p:nvPicPr>
          <p:cNvPr id="4" name="Picture 4" descr="Afbeelding met vrouw, persoon, binnen, muur&#10;&#10;Beschrijving is gegenereerd met hoge betrouwbaarheid">
            <a:hlinkClick r:id="rId3"/>
            <a:extLst>
              <a:ext uri="{FF2B5EF4-FFF2-40B4-BE49-F238E27FC236}">
                <a16:creationId xmlns:a16="http://schemas.microsoft.com/office/drawing/2014/main" id="{E90CDB27-B1E0-4E06-8C9F-4611741F322E}"/>
              </a:ext>
            </a:extLst>
          </p:cNvPr>
          <p:cNvPicPr>
            <a:picLocks noChangeAspect="1"/>
          </p:cNvPicPr>
          <p:nvPr/>
        </p:nvPicPr>
        <p:blipFill>
          <a:blip r:embed="rId4"/>
          <a:stretch>
            <a:fillRect/>
          </a:stretch>
        </p:blipFill>
        <p:spPr>
          <a:xfrm>
            <a:off x="9217593" y="365125"/>
            <a:ext cx="2479107" cy="2595245"/>
          </a:xfrm>
          <a:prstGeom prst="rect">
            <a:avLst/>
          </a:prstGeom>
        </p:spPr>
      </p:pic>
      <p:sp>
        <p:nvSpPr>
          <p:cNvPr id="5" name="Tekstvak 4">
            <a:extLst>
              <a:ext uri="{FF2B5EF4-FFF2-40B4-BE49-F238E27FC236}">
                <a16:creationId xmlns:a16="http://schemas.microsoft.com/office/drawing/2014/main" id="{A398B3B9-22E1-4BF4-8256-9154BA9932A3}"/>
              </a:ext>
            </a:extLst>
          </p:cNvPr>
          <p:cNvSpPr txBox="1"/>
          <p:nvPr/>
        </p:nvSpPr>
        <p:spPr>
          <a:xfrm>
            <a:off x="495300" y="1828483"/>
            <a:ext cx="11677650" cy="5324535"/>
          </a:xfrm>
          <a:prstGeom prst="rect">
            <a:avLst/>
          </a:prstGeom>
          <a:noFill/>
        </p:spPr>
        <p:txBody>
          <a:bodyPr wrap="square" rtlCol="0">
            <a:spAutoFit/>
          </a:bodyPr>
          <a:lstStyle/>
          <a:p>
            <a:pPr marL="342900" indent="-342900">
              <a:buFont typeface="Courier New" panose="02070309020205020404" pitchFamily="49" charset="0"/>
              <a:buChar char="o"/>
            </a:pPr>
            <a:r>
              <a:rPr lang="nl-NL" sz="2000" dirty="0">
                <a:latin typeface="Century Gothic" panose="020B0502020202020204" pitchFamily="34" charset="0"/>
              </a:rPr>
              <a:t>TOS is een onzichtbare beperking</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heeft meer tijd nodig om dingen te verwerken.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komt soms lastig uit haar woorden.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weet sommige woorden niet of hoe ze een zin ‘neer moet zetten’.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is niet gepest maar wel verlegen en rustig.</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heeft moeite om voor zichzelf op te komen.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heeft faalangsttrainingen gehad.</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Er zijn lotgenoten, dat wist ze niet.</a:t>
            </a:r>
          </a:p>
          <a:p>
            <a:endParaRPr lang="nl-NL" sz="2000" dirty="0">
              <a:latin typeface="Century Gothic" panose="020B0502020202020204" pitchFamily="34" charset="0"/>
            </a:endParaRPr>
          </a:p>
          <a:p>
            <a:endParaRPr lang="nl-NL" sz="2000" dirty="0">
              <a:latin typeface="Century Gothic" panose="020B0502020202020204" pitchFamily="34" charset="0"/>
            </a:endParaRPr>
          </a:p>
        </p:txBody>
      </p:sp>
    </p:spTree>
    <p:extLst>
      <p:ext uri="{BB962C8B-B14F-4D97-AF65-F5344CB8AC3E}">
        <p14:creationId xmlns:p14="http://schemas.microsoft.com/office/powerpoint/2010/main" val="26571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anim calcmode="lin" valueType="num">
                                      <p:cBhvr>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fade">
                                      <p:cBhvr>
                                        <p:cTn id="49" dur="1000"/>
                                        <p:tgtEl>
                                          <p:spTgt spid="5">
                                            <p:txEl>
                                              <p:pRg st="12" end="12"/>
                                            </p:txEl>
                                          </p:spTgt>
                                        </p:tgtEl>
                                      </p:cBhvr>
                                    </p:animEffect>
                                    <p:anim calcmode="lin" valueType="num">
                                      <p:cBhvr>
                                        <p:cTn id="5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fade">
                                      <p:cBhvr>
                                        <p:cTn id="56" dur="1000"/>
                                        <p:tgtEl>
                                          <p:spTgt spid="5">
                                            <p:txEl>
                                              <p:pRg st="14" end="14"/>
                                            </p:txEl>
                                          </p:spTgt>
                                        </p:tgtEl>
                                      </p:cBhvr>
                                    </p:animEffect>
                                    <p:anim calcmode="lin" valueType="num">
                                      <p:cBhvr>
                                        <p:cTn id="57"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5EC6D-5EB5-8AC9-9567-1A908A303022}"/>
              </a:ext>
            </a:extLst>
          </p:cNvPr>
          <p:cNvSpPr>
            <a:spLocks noGrp="1"/>
          </p:cNvSpPr>
          <p:nvPr>
            <p:ph type="title"/>
          </p:nvPr>
        </p:nvSpPr>
        <p:spPr>
          <a:xfrm>
            <a:off x="3039707" y="3429000"/>
            <a:ext cx="6112586" cy="2148840"/>
          </a:xfrm>
        </p:spPr>
        <p:txBody>
          <a:bodyPr>
            <a:noAutofit/>
          </a:bodyPr>
          <a:lstStyle/>
          <a:p>
            <a:pPr>
              <a:lnSpc>
                <a:spcPct val="114000"/>
              </a:lnSpc>
            </a:pPr>
            <a:r>
              <a:rPr lang="nl-NL" sz="3000" i="0" dirty="0"/>
              <a:t>“Als ze uitleggen wat we precies gaan doen, dan ga ik wel achterin de rij staan, dan kan ik zien hoe andere mensen het doen, en dan doe ik het wel na. Want van die uitleg snap ik vaak niks van.”</a:t>
            </a:r>
          </a:p>
        </p:txBody>
      </p:sp>
    </p:spTree>
    <p:extLst>
      <p:ext uri="{BB962C8B-B14F-4D97-AF65-F5344CB8AC3E}">
        <p14:creationId xmlns:p14="http://schemas.microsoft.com/office/powerpoint/2010/main" val="364637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A0C603-1651-69FB-3F7A-3D276B849E88}"/>
              </a:ext>
            </a:extLst>
          </p:cNvPr>
          <p:cNvSpPr txBox="1"/>
          <p:nvPr/>
        </p:nvSpPr>
        <p:spPr>
          <a:xfrm>
            <a:off x="2186589" y="73965"/>
            <a:ext cx="5952592" cy="1292662"/>
          </a:xfrm>
          <a:prstGeom prst="rect">
            <a:avLst/>
          </a:prstGeom>
          <a:noFill/>
        </p:spPr>
        <p:txBody>
          <a:bodyPr wrap="none" rtlCol="0">
            <a:spAutoFit/>
          </a:bodyPr>
          <a:lstStyle/>
          <a:p>
            <a:pPr algn="ctr"/>
            <a:endParaRPr lang="en-US" spc="120" dirty="0">
              <a:latin typeface="Century Gothic" panose="020B0502020202020204" pitchFamily="34" charset="0"/>
            </a:endParaRPr>
          </a:p>
          <a:p>
            <a:pPr algn="ctr"/>
            <a:r>
              <a:rPr lang="en-US" sz="6000" b="1" spc="120" dirty="0">
                <a:latin typeface="Century Gothic" panose="020B0502020202020204" pitchFamily="34" charset="0"/>
              </a:rPr>
              <a:t>TOS:     </a:t>
            </a:r>
            <a:r>
              <a:rPr lang="en-US" sz="6000" b="1" spc="120" dirty="0" err="1">
                <a:latin typeface="Century Gothic" panose="020B0502020202020204" pitchFamily="34" charset="0"/>
              </a:rPr>
              <a:t>uit-kant</a:t>
            </a:r>
            <a:endParaRPr lang="en-US" sz="4000" b="1" spc="120" dirty="0">
              <a:latin typeface="Century Gothic" panose="020B0502020202020204" pitchFamily="34" charset="0"/>
            </a:endParaRPr>
          </a:p>
        </p:txBody>
      </p:sp>
      <p:grpSp>
        <p:nvGrpSpPr>
          <p:cNvPr id="7" name="Groep 6">
            <a:extLst>
              <a:ext uri="{FF2B5EF4-FFF2-40B4-BE49-F238E27FC236}">
                <a16:creationId xmlns:a16="http://schemas.microsoft.com/office/drawing/2014/main" id="{C5052EC2-A587-7551-BAD8-5D6A5B1F5FE2}"/>
              </a:ext>
            </a:extLst>
          </p:cNvPr>
          <p:cNvGrpSpPr/>
          <p:nvPr/>
        </p:nvGrpSpPr>
        <p:grpSpPr>
          <a:xfrm>
            <a:off x="1600199" y="1420998"/>
            <a:ext cx="9318625" cy="5437002"/>
            <a:chOff x="1600199" y="1420998"/>
            <a:chExt cx="9318625" cy="5437002"/>
          </a:xfrm>
        </p:grpSpPr>
        <p:pic>
          <p:nvPicPr>
            <p:cNvPr id="5" name="Afbeelding 4">
              <a:extLst>
                <a:ext uri="{FF2B5EF4-FFF2-40B4-BE49-F238E27FC236}">
                  <a16:creationId xmlns:a16="http://schemas.microsoft.com/office/drawing/2014/main" id="{04C4BE6A-DF31-63DF-785F-663E79004149}"/>
                </a:ext>
              </a:extLst>
            </p:cNvPr>
            <p:cNvPicPr>
              <a:picLocks noChangeAspect="1"/>
            </p:cNvPicPr>
            <p:nvPr/>
          </p:nvPicPr>
          <p:blipFill>
            <a:blip r:embed="rId3">
              <a:alphaModFix amt="35000"/>
            </a:blip>
            <a:stretch>
              <a:fillRect/>
            </a:stretch>
          </p:blipFill>
          <p:spPr>
            <a:xfrm flipH="1">
              <a:off x="1600199" y="1433918"/>
              <a:ext cx="9318625" cy="5424082"/>
            </a:xfrm>
            <a:prstGeom prst="rect">
              <a:avLst/>
            </a:prstGeom>
          </p:spPr>
        </p:pic>
        <p:pic>
          <p:nvPicPr>
            <p:cNvPr id="6" name="Afbeelding 5">
              <a:extLst>
                <a:ext uri="{FF2B5EF4-FFF2-40B4-BE49-F238E27FC236}">
                  <a16:creationId xmlns:a16="http://schemas.microsoft.com/office/drawing/2014/main" id="{D83F48A4-47E0-92AD-1E40-5FCA90E54F15}"/>
                </a:ext>
              </a:extLst>
            </p:cNvPr>
            <p:cNvPicPr>
              <a:picLocks noChangeAspect="1"/>
            </p:cNvPicPr>
            <p:nvPr/>
          </p:nvPicPr>
          <p:blipFill rotWithShape="1">
            <a:blip r:embed="rId3">
              <a:alphaModFix/>
            </a:blip>
            <a:srcRect r="52572"/>
            <a:stretch/>
          </p:blipFill>
          <p:spPr>
            <a:xfrm flipH="1">
              <a:off x="6499223" y="1420998"/>
              <a:ext cx="4419601" cy="5424082"/>
            </a:xfrm>
            <a:prstGeom prst="rect">
              <a:avLst/>
            </a:prstGeom>
          </p:spPr>
        </p:pic>
      </p:grpSp>
    </p:spTree>
    <p:extLst>
      <p:ext uri="{BB962C8B-B14F-4D97-AF65-F5344CB8AC3E}">
        <p14:creationId xmlns:p14="http://schemas.microsoft.com/office/powerpoint/2010/main" val="320562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C3153E56-6A36-0C75-C767-EA4B3BEA5CC1}"/>
              </a:ext>
            </a:extLst>
          </p:cNvPr>
          <p:cNvGrpSpPr/>
          <p:nvPr/>
        </p:nvGrpSpPr>
        <p:grpSpPr>
          <a:xfrm>
            <a:off x="1600199" y="1433918"/>
            <a:ext cx="9318625" cy="5424082"/>
            <a:chOff x="1600199" y="1433918"/>
            <a:chExt cx="9318625" cy="5424082"/>
          </a:xfrm>
        </p:grpSpPr>
        <p:pic>
          <p:nvPicPr>
            <p:cNvPr id="5" name="Afbeelding 4">
              <a:extLst>
                <a:ext uri="{FF2B5EF4-FFF2-40B4-BE49-F238E27FC236}">
                  <a16:creationId xmlns:a16="http://schemas.microsoft.com/office/drawing/2014/main" id="{04C4BE6A-DF31-63DF-785F-663E79004149}"/>
                </a:ext>
              </a:extLst>
            </p:cNvPr>
            <p:cNvPicPr>
              <a:picLocks noChangeAspect="1"/>
            </p:cNvPicPr>
            <p:nvPr/>
          </p:nvPicPr>
          <p:blipFill>
            <a:blip r:embed="rId3">
              <a:alphaModFix amt="35000"/>
            </a:blip>
            <a:stretch>
              <a:fillRect/>
            </a:stretch>
          </p:blipFill>
          <p:spPr>
            <a:xfrm flipH="1">
              <a:off x="1600199" y="1433918"/>
              <a:ext cx="9318625" cy="5424082"/>
            </a:xfrm>
            <a:prstGeom prst="rect">
              <a:avLst/>
            </a:prstGeom>
          </p:spPr>
        </p:pic>
        <p:pic>
          <p:nvPicPr>
            <p:cNvPr id="4" name="Afbeelding 3">
              <a:extLst>
                <a:ext uri="{FF2B5EF4-FFF2-40B4-BE49-F238E27FC236}">
                  <a16:creationId xmlns:a16="http://schemas.microsoft.com/office/drawing/2014/main" id="{4B4DA966-B0D6-C75F-BFFA-5BF0710608B1}"/>
                </a:ext>
              </a:extLst>
            </p:cNvPr>
            <p:cNvPicPr>
              <a:picLocks noChangeAspect="1"/>
            </p:cNvPicPr>
            <p:nvPr/>
          </p:nvPicPr>
          <p:blipFill rotWithShape="1">
            <a:blip r:embed="rId3"/>
            <a:srcRect l="53288"/>
            <a:stretch/>
          </p:blipFill>
          <p:spPr>
            <a:xfrm flipH="1">
              <a:off x="1600199" y="1433918"/>
              <a:ext cx="4352924" cy="5424082"/>
            </a:xfrm>
            <a:prstGeom prst="rect">
              <a:avLst/>
            </a:prstGeom>
          </p:spPr>
        </p:pic>
      </p:grpSp>
      <p:sp>
        <p:nvSpPr>
          <p:cNvPr id="3" name="Tekstvak 2">
            <a:extLst>
              <a:ext uri="{FF2B5EF4-FFF2-40B4-BE49-F238E27FC236}">
                <a16:creationId xmlns:a16="http://schemas.microsoft.com/office/drawing/2014/main" id="{DD03AC6E-764B-8C8E-7A3F-B5D05236D59C}"/>
              </a:ext>
            </a:extLst>
          </p:cNvPr>
          <p:cNvSpPr txBox="1"/>
          <p:nvPr/>
        </p:nvSpPr>
        <p:spPr>
          <a:xfrm>
            <a:off x="2294471" y="73965"/>
            <a:ext cx="5736828" cy="1292662"/>
          </a:xfrm>
          <a:prstGeom prst="rect">
            <a:avLst/>
          </a:prstGeom>
          <a:noFill/>
        </p:spPr>
        <p:txBody>
          <a:bodyPr wrap="none" rtlCol="0">
            <a:spAutoFit/>
          </a:bodyPr>
          <a:lstStyle/>
          <a:p>
            <a:pPr algn="ctr"/>
            <a:endParaRPr lang="en-US" spc="120" dirty="0">
              <a:latin typeface="Century Gothic" panose="020B0502020202020204" pitchFamily="34" charset="0"/>
            </a:endParaRPr>
          </a:p>
          <a:p>
            <a:pPr algn="ctr"/>
            <a:r>
              <a:rPr lang="en-US" sz="6000" b="1" spc="120" dirty="0">
                <a:latin typeface="Century Gothic" panose="020B0502020202020204" pitchFamily="34" charset="0"/>
              </a:rPr>
              <a:t>TOS:     In-</a:t>
            </a:r>
            <a:r>
              <a:rPr lang="en-US" sz="6000" b="1" spc="120" dirty="0" err="1">
                <a:latin typeface="Century Gothic" panose="020B0502020202020204" pitchFamily="34" charset="0"/>
              </a:rPr>
              <a:t>kant</a:t>
            </a:r>
            <a:endParaRPr lang="en-US" sz="4000" b="1" spc="120" dirty="0">
              <a:latin typeface="Century Gothic" panose="020B0502020202020204" pitchFamily="34" charset="0"/>
            </a:endParaRPr>
          </a:p>
        </p:txBody>
      </p:sp>
    </p:spTree>
    <p:extLst>
      <p:ext uri="{BB962C8B-B14F-4D97-AF65-F5344CB8AC3E}">
        <p14:creationId xmlns:p14="http://schemas.microsoft.com/office/powerpoint/2010/main" val="3918689222"/>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EA641-187F-45AD-80F5-04B22E1DAC77}">
  <ds:schemaRefs>
    <ds:schemaRef ds:uri="http://www.w3.org/XML/1998/namespace"/>
    <ds:schemaRef ds:uri="http://purl.org/dc/elements/1.1/"/>
    <ds:schemaRef ds:uri="698eef58-bb61-42e2-b548-e1d1f250d219"/>
    <ds:schemaRef ds:uri="http://schemas.microsoft.com/office/2006/metadata/properties"/>
    <ds:schemaRef ds:uri="http://purl.org/dc/terms/"/>
    <ds:schemaRef ds:uri="fcc10157-42f8-46e8-83f5-1d9ac4b0055d"/>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F5CAF44-81E7-4091-825C-017F905BA85E}"/>
</file>

<file path=customXml/itemProps3.xml><?xml version="1.0" encoding="utf-8"?>
<ds:datastoreItem xmlns:ds="http://schemas.openxmlformats.org/officeDocument/2006/customXml" ds:itemID="{2F41CC94-C6CE-4A24-A41B-4777E05739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279</TotalTime>
  <Words>2620</Words>
  <Application>Microsoft Office PowerPoint</Application>
  <PresentationFormat>Breedbeeld</PresentationFormat>
  <Paragraphs>313</Paragraphs>
  <Slides>24</Slides>
  <Notes>24</Notes>
  <HiddenSlides>4</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BaseNine</vt:lpstr>
      <vt:lpstr>Calibri</vt:lpstr>
      <vt:lpstr>Century Gothic</vt:lpstr>
      <vt:lpstr>Courier New</vt:lpstr>
      <vt:lpstr>Mangal Pro</vt:lpstr>
      <vt:lpstr>Thema PE TOS VSO</vt:lpstr>
      <vt:lpstr>Psycho-educatie</vt:lpstr>
      <vt:lpstr>PowerPoint-presentatie</vt:lpstr>
      <vt:lpstr>“Zodra meer mensen bij elkaar zitten, raak ik de weg kwijt. ”</vt:lpstr>
      <vt:lpstr>Aan het einde van deze les…</vt:lpstr>
      <vt:lpstr>Meike vertelt…</vt:lpstr>
      <vt:lpstr>Wat vertelde Meike over haar TOS?</vt:lpstr>
      <vt:lpstr>“Als ze uitleggen wat we precies gaan doen, dan ga ik wel achterin de rij staan, dan kan ik zien hoe andere mensen het doen, en dan doe ik het wel na. Want van die uitleg snap ik vaak niks van.”</vt:lpstr>
      <vt:lpstr>PowerPoint-presentatie</vt:lpstr>
      <vt:lpstr>PowerPoint-presentatie</vt:lpstr>
      <vt:lpstr>PowerPoint-presentatie</vt:lpstr>
      <vt:lpstr>PowerPoint-presentatie</vt:lpstr>
      <vt:lpstr>PowerPoint-presentatie</vt:lpstr>
      <vt:lpstr>PowerPoint-presentatie</vt:lpstr>
      <vt:lpstr>PowerPoint-presentatie</vt:lpstr>
      <vt:lpstr>Wat heeft dit met TOS te maken?</vt:lpstr>
      <vt:lpstr>PowerPoint-presentatie</vt:lpstr>
      <vt:lpstr>PowerPoint-presentatie</vt:lpstr>
      <vt:lpstr>PowerPoint-presentatie</vt:lpstr>
      <vt:lpstr>PowerPoint-presentatie</vt:lpstr>
      <vt:lpstr>Als je het niet begrijpt</vt:lpstr>
      <vt:lpstr>Wat kun je zelf doen?</vt:lpstr>
      <vt:lpstr>PowerPoint-presentatie</vt:lpstr>
      <vt:lpstr>“Soms kan ik ander mensen wel volgen. Het ligt eraan of die echt hele moeilijke woorden waar ik nooit van gehoord heb, denk ik van: “Waar heb je het over?”</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keywords>PE TOS VSO</cp:keywords>
  <cp:lastModifiedBy>Tineke Post</cp:lastModifiedBy>
  <cp:revision>32</cp:revision>
  <cp:lastPrinted>2024-09-25T09:55:41Z</cp:lastPrinted>
  <dcterms:created xsi:type="dcterms:W3CDTF">2024-02-26T19:09:47Z</dcterms:created>
  <dcterms:modified xsi:type="dcterms:W3CDTF">2024-09-25T09:56:34Z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