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7_9448887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17"/>
  </p:notesMasterIdLst>
  <p:sldIdLst>
    <p:sldId id="257" r:id="rId6"/>
    <p:sldId id="258" r:id="rId7"/>
    <p:sldId id="502" r:id="rId8"/>
    <p:sldId id="503" r:id="rId9"/>
    <p:sldId id="504" r:id="rId10"/>
    <p:sldId id="272" r:id="rId11"/>
    <p:sldId id="263" r:id="rId12"/>
    <p:sldId id="268" r:id="rId13"/>
    <p:sldId id="264" r:id="rId14"/>
    <p:sldId id="513" r:id="rId15"/>
    <p:sldId id="273" r:id="rId1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DJA2SD+HzA5cMLV/NVo1g==" hashData="VhjO84HDpt1NwDGmE9O0daFosM9s8ygt0WVFzPNJeIArOXamBEB5Hm6X8iwlRNOV8VBAsjtya/ZHajSQkXphjQ=="/>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MA(" userId="S::a.makaaij@hethooghuis.nl::cc5c0e6b-a3fd-4108-b505-71aedd644dd2" providerId="AD"/>
  <p188:author id="{3A8CDD32-988E-DB5C-64A7-05BB43099DCB}" name="Tineke Post" initials="PST" userId="Tineke Post" providerId="None"/>
  <p188:author id="{323EF36D-F1BE-FD5B-A365-3723A6B7BFD6}" name="Post, T. (Tineke)" initials="PT(" userId="S::t.post@hethooghuis.nl::3bc886b5-731d-4cf3-a443-abb8640b0b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D9FF"/>
    <a:srgbClr val="D6C1FF"/>
    <a:srgbClr val="FFE4D9"/>
    <a:srgbClr val="FFD5AB"/>
    <a:srgbClr val="FFCCCC"/>
    <a:srgbClr val="FFCC99"/>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A9E0B-0FDB-422E-999A-80C63D441395}" v="48" dt="2023-06-20T10:38:59.5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32" autoAdjust="0"/>
  </p:normalViewPr>
  <p:slideViewPr>
    <p:cSldViewPr snapToGrid="0">
      <p:cViewPr varScale="1">
        <p:scale>
          <a:sx n="33" d="100"/>
          <a:sy n="33" d="100"/>
        </p:scale>
        <p:origin x="1856" y="4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E6749106-C0F9-41D2-8710-1477A47AFBC2}"/>
    <pc:docChg chg="undo custSel addSld delSld modSld sldOrd">
      <pc:chgData name="Post, T. (Tineke)" userId="3bc886b5-731d-4cf3-a443-abb8640b0b78" providerId="ADAL" clId="{E6749106-C0F9-41D2-8710-1477A47AFBC2}" dt="2023-08-29T20:37:22.010" v="323" actId="14100"/>
      <pc:docMkLst>
        <pc:docMk/>
      </pc:docMkLst>
      <pc:sldChg chg="addSp modSp mod">
        <pc:chgData name="Post, T. (Tineke)" userId="3bc886b5-731d-4cf3-a443-abb8640b0b78" providerId="ADAL" clId="{E6749106-C0F9-41D2-8710-1477A47AFBC2}" dt="2023-08-29T20:23:43.798" v="16" actId="113"/>
        <pc:sldMkLst>
          <pc:docMk/>
          <pc:sldMk cId="3426663280" sldId="257"/>
        </pc:sldMkLst>
        <pc:spChg chg="mod">
          <ac:chgData name="Post, T. (Tineke)" userId="3bc886b5-731d-4cf3-a443-abb8640b0b78" providerId="ADAL" clId="{E6749106-C0F9-41D2-8710-1477A47AFBC2}" dt="2023-08-29T20:22:19.744" v="3" actId="1076"/>
          <ac:spMkLst>
            <pc:docMk/>
            <pc:sldMk cId="3426663280" sldId="257"/>
            <ac:spMk id="2" creationId="{0098997A-27FD-4FD5-ADB2-033C97ACFF13}"/>
          </ac:spMkLst>
        </pc:spChg>
        <pc:spChg chg="mod">
          <ac:chgData name="Post, T. (Tineke)" userId="3bc886b5-731d-4cf3-a443-abb8640b0b78" providerId="ADAL" clId="{E6749106-C0F9-41D2-8710-1477A47AFBC2}" dt="2023-08-29T20:23:43.798" v="16" actId="113"/>
          <ac:spMkLst>
            <pc:docMk/>
            <pc:sldMk cId="3426663280" sldId="257"/>
            <ac:spMk id="3" creationId="{1BD5D7FE-1109-4DAD-8621-554558F8F612}"/>
          </ac:spMkLst>
        </pc:spChg>
        <pc:picChg chg="add mod">
          <ac:chgData name="Post, T. (Tineke)" userId="3bc886b5-731d-4cf3-a443-abb8640b0b78" providerId="ADAL" clId="{E6749106-C0F9-41D2-8710-1477A47AFBC2}" dt="2023-08-29T20:23:40.295" v="15" actId="1076"/>
          <ac:picMkLst>
            <pc:docMk/>
            <pc:sldMk cId="3426663280" sldId="257"/>
            <ac:picMk id="4" creationId="{26824267-76E6-D4EF-1C63-DB1A8CF391FE}"/>
          </ac:picMkLst>
        </pc:picChg>
      </pc:sldChg>
      <pc:sldChg chg="addSp delSp modSp mod modClrScheme modAnim chgLayout">
        <pc:chgData name="Post, T. (Tineke)" userId="3bc886b5-731d-4cf3-a443-abb8640b0b78" providerId="ADAL" clId="{E6749106-C0F9-41D2-8710-1477A47AFBC2}" dt="2023-08-29T20:37:22.010" v="323" actId="14100"/>
        <pc:sldMkLst>
          <pc:docMk/>
          <pc:sldMk cId="4171897288" sldId="258"/>
        </pc:sldMkLst>
        <pc:spChg chg="mod ord">
          <ac:chgData name="Post, T. (Tineke)" userId="3bc886b5-731d-4cf3-a443-abb8640b0b78" providerId="ADAL" clId="{E6749106-C0F9-41D2-8710-1477A47AFBC2}" dt="2023-08-29T20:27:56.772" v="54" actId="1076"/>
          <ac:spMkLst>
            <pc:docMk/>
            <pc:sldMk cId="4171897288" sldId="258"/>
            <ac:spMk id="2" creationId="{D080E42F-AC9D-4C25-928D-9BB265C03B6C}"/>
          </ac:spMkLst>
        </pc:spChg>
        <pc:spChg chg="mod ord">
          <ac:chgData name="Post, T. (Tineke)" userId="3bc886b5-731d-4cf3-a443-abb8640b0b78" providerId="ADAL" clId="{E6749106-C0F9-41D2-8710-1477A47AFBC2}" dt="2023-08-29T20:37:14.274" v="322" actId="20577"/>
          <ac:spMkLst>
            <pc:docMk/>
            <pc:sldMk cId="4171897288" sldId="258"/>
            <ac:spMk id="9" creationId="{BD5A89A2-6694-E72C-0A5D-DA407A269BB7}"/>
          </ac:spMkLst>
        </pc:spChg>
        <pc:spChg chg="add del mod ord">
          <ac:chgData name="Post, T. (Tineke)" userId="3bc886b5-731d-4cf3-a443-abb8640b0b78" providerId="ADAL" clId="{E6749106-C0F9-41D2-8710-1477A47AFBC2}" dt="2023-08-29T20:26:40.606" v="37" actId="700"/>
          <ac:spMkLst>
            <pc:docMk/>
            <pc:sldMk cId="4171897288" sldId="258"/>
            <ac:spMk id="10" creationId="{6ADDEA50-3C1E-9441-41F8-75830C4C8E99}"/>
          </ac:spMkLst>
        </pc:spChg>
        <pc:spChg chg="add del mod ord">
          <ac:chgData name="Post, T. (Tineke)" userId="3bc886b5-731d-4cf3-a443-abb8640b0b78" providerId="ADAL" clId="{E6749106-C0F9-41D2-8710-1477A47AFBC2}" dt="2023-08-29T20:26:40.606" v="37" actId="700"/>
          <ac:spMkLst>
            <pc:docMk/>
            <pc:sldMk cId="4171897288" sldId="258"/>
            <ac:spMk id="11" creationId="{7CA4814E-7448-4709-F979-1078E2E01122}"/>
          </ac:spMkLst>
        </pc:spChg>
        <pc:spChg chg="add del mod ord">
          <ac:chgData name="Post, T. (Tineke)" userId="3bc886b5-731d-4cf3-a443-abb8640b0b78" providerId="ADAL" clId="{E6749106-C0F9-41D2-8710-1477A47AFBC2}" dt="2023-08-29T20:27:12.737" v="48" actId="478"/>
          <ac:spMkLst>
            <pc:docMk/>
            <pc:sldMk cId="4171897288" sldId="258"/>
            <ac:spMk id="12" creationId="{580A34E7-B327-0DC5-33C8-6218897C08CD}"/>
          </ac:spMkLst>
        </pc:spChg>
        <pc:picChg chg="add del mod">
          <ac:chgData name="Post, T. (Tineke)" userId="3bc886b5-731d-4cf3-a443-abb8640b0b78" providerId="ADAL" clId="{E6749106-C0F9-41D2-8710-1477A47AFBC2}" dt="2023-08-29T20:26:07.021" v="32" actId="478"/>
          <ac:picMkLst>
            <pc:docMk/>
            <pc:sldMk cId="4171897288" sldId="258"/>
            <ac:picMk id="3" creationId="{EA96D7D6-95C1-4908-CAED-76C9B5342E80}"/>
          </ac:picMkLst>
        </pc:picChg>
        <pc:picChg chg="add del mod">
          <ac:chgData name="Post, T. (Tineke)" userId="3bc886b5-731d-4cf3-a443-abb8640b0b78" providerId="ADAL" clId="{E6749106-C0F9-41D2-8710-1477A47AFBC2}" dt="2023-08-29T20:25:37.933" v="29" actId="478"/>
          <ac:picMkLst>
            <pc:docMk/>
            <pc:sldMk cId="4171897288" sldId="258"/>
            <ac:picMk id="4" creationId="{369D00ED-3F0A-BD6B-650F-0E87B9317D3D}"/>
          </ac:picMkLst>
        </pc:picChg>
        <pc:picChg chg="add del mod">
          <ac:chgData name="Post, T. (Tineke)" userId="3bc886b5-731d-4cf3-a443-abb8640b0b78" providerId="ADAL" clId="{E6749106-C0F9-41D2-8710-1477A47AFBC2}" dt="2023-08-29T20:24:29.460" v="23"/>
          <ac:picMkLst>
            <pc:docMk/>
            <pc:sldMk cId="4171897288" sldId="258"/>
            <ac:picMk id="5" creationId="{8E22AA66-CA61-4C6A-C188-DE115D1B8489}"/>
          </ac:picMkLst>
        </pc:picChg>
        <pc:picChg chg="add del mod">
          <ac:chgData name="Post, T. (Tineke)" userId="3bc886b5-731d-4cf3-a443-abb8640b0b78" providerId="ADAL" clId="{E6749106-C0F9-41D2-8710-1477A47AFBC2}" dt="2023-08-29T20:24:29.460" v="23"/>
          <ac:picMkLst>
            <pc:docMk/>
            <pc:sldMk cId="4171897288" sldId="258"/>
            <ac:picMk id="6" creationId="{AC49A7FB-575E-3E80-702F-183198F194E6}"/>
          </ac:picMkLst>
        </pc:picChg>
        <pc:picChg chg="add mod ord">
          <ac:chgData name="Post, T. (Tineke)" userId="3bc886b5-731d-4cf3-a443-abb8640b0b78" providerId="ADAL" clId="{E6749106-C0F9-41D2-8710-1477A47AFBC2}" dt="2023-08-29T20:37:22.010" v="323" actId="14100"/>
          <ac:picMkLst>
            <pc:docMk/>
            <pc:sldMk cId="4171897288" sldId="258"/>
            <ac:picMk id="8" creationId="{BCBF6314-98D8-D2BE-5B30-F395557854EF}"/>
          </ac:picMkLst>
        </pc:picChg>
      </pc:sldChg>
      <pc:sldChg chg="modSp del mod delCm">
        <pc:chgData name="Post, T. (Tineke)" userId="3bc886b5-731d-4cf3-a443-abb8640b0b78" providerId="ADAL" clId="{E6749106-C0F9-41D2-8710-1477A47AFBC2}" dt="2023-08-29T20:30:53.192" v="187" actId="47"/>
        <pc:sldMkLst>
          <pc:docMk/>
          <pc:sldMk cId="2847173046" sldId="259"/>
        </pc:sldMkLst>
        <pc:graphicFrameChg chg="mod">
          <ac:chgData name="Post, T. (Tineke)" userId="3bc886b5-731d-4cf3-a443-abb8640b0b78" providerId="ADAL" clId="{E6749106-C0F9-41D2-8710-1477A47AFBC2}" dt="2023-08-29T20:28:17.242" v="56" actId="1076"/>
          <ac:graphicFrameMkLst>
            <pc:docMk/>
            <pc:sldMk cId="2847173046" sldId="259"/>
            <ac:graphicFrameMk id="4" creationId="{AC8888D0-358E-4231-9F96-F3708D62D3EB}"/>
          </ac:graphicFrameMkLst>
        </pc:graphicFrameChg>
      </pc:sldChg>
      <pc:sldChg chg="modSp mod">
        <pc:chgData name="Post, T. (Tineke)" userId="3bc886b5-731d-4cf3-a443-abb8640b0b78" providerId="ADAL" clId="{E6749106-C0F9-41D2-8710-1477A47AFBC2}" dt="2023-08-29T20:33:31.884" v="209" actId="207"/>
        <pc:sldMkLst>
          <pc:docMk/>
          <pc:sldMk cId="2487781493" sldId="263"/>
        </pc:sldMkLst>
        <pc:spChg chg="mod">
          <ac:chgData name="Post, T. (Tineke)" userId="3bc886b5-731d-4cf3-a443-abb8640b0b78" providerId="ADAL" clId="{E6749106-C0F9-41D2-8710-1477A47AFBC2}" dt="2023-08-29T20:32:00.037" v="198" actId="114"/>
          <ac:spMkLst>
            <pc:docMk/>
            <pc:sldMk cId="2487781493" sldId="263"/>
            <ac:spMk id="6" creationId="{9D8305A7-7BC2-58A0-D422-2BF5C92CE03F}"/>
          </ac:spMkLst>
        </pc:spChg>
        <pc:spChg chg="mod">
          <ac:chgData name="Post, T. (Tineke)" userId="3bc886b5-731d-4cf3-a443-abb8640b0b78" providerId="ADAL" clId="{E6749106-C0F9-41D2-8710-1477A47AFBC2}" dt="2023-08-29T20:33:31.884" v="209" actId="207"/>
          <ac:spMkLst>
            <pc:docMk/>
            <pc:sldMk cId="2487781493" sldId="263"/>
            <ac:spMk id="7" creationId="{16412643-5869-91BC-A3E3-5AFF000EDC88}"/>
          </ac:spMkLst>
        </pc:spChg>
        <pc:spChg chg="mod">
          <ac:chgData name="Post, T. (Tineke)" userId="3bc886b5-731d-4cf3-a443-abb8640b0b78" providerId="ADAL" clId="{E6749106-C0F9-41D2-8710-1477A47AFBC2}" dt="2023-08-29T20:33:31.884" v="209" actId="207"/>
          <ac:spMkLst>
            <pc:docMk/>
            <pc:sldMk cId="2487781493" sldId="263"/>
            <ac:spMk id="12" creationId="{109DAB1C-FB7B-0237-015E-A3641F9758FD}"/>
          </ac:spMkLst>
        </pc:spChg>
        <pc:spChg chg="mod">
          <ac:chgData name="Post, T. (Tineke)" userId="3bc886b5-731d-4cf3-a443-abb8640b0b78" providerId="ADAL" clId="{E6749106-C0F9-41D2-8710-1477A47AFBC2}" dt="2023-08-29T20:33:31.884" v="209" actId="207"/>
          <ac:spMkLst>
            <pc:docMk/>
            <pc:sldMk cId="2487781493" sldId="263"/>
            <ac:spMk id="14" creationId="{105A40C0-841A-88D4-AA36-4AA2178A4F05}"/>
          </ac:spMkLst>
        </pc:spChg>
        <pc:spChg chg="mod">
          <ac:chgData name="Post, T. (Tineke)" userId="3bc886b5-731d-4cf3-a443-abb8640b0b78" providerId="ADAL" clId="{E6749106-C0F9-41D2-8710-1477A47AFBC2}" dt="2023-08-29T20:33:31.884" v="209" actId="207"/>
          <ac:spMkLst>
            <pc:docMk/>
            <pc:sldMk cId="2487781493" sldId="263"/>
            <ac:spMk id="15" creationId="{A0860F5C-4103-6F30-9B87-9008F296BDE5}"/>
          </ac:spMkLst>
        </pc:spChg>
        <pc:spChg chg="mod">
          <ac:chgData name="Post, T. (Tineke)" userId="3bc886b5-731d-4cf3-a443-abb8640b0b78" providerId="ADAL" clId="{E6749106-C0F9-41D2-8710-1477A47AFBC2}" dt="2023-08-29T20:33:31.884" v="209" actId="207"/>
          <ac:spMkLst>
            <pc:docMk/>
            <pc:sldMk cId="2487781493" sldId="263"/>
            <ac:spMk id="17" creationId="{276DBE6C-2E38-5917-3090-D41313227A56}"/>
          </ac:spMkLst>
        </pc:spChg>
      </pc:sldChg>
      <pc:sldChg chg="del">
        <pc:chgData name="Post, T. (Tineke)" userId="3bc886b5-731d-4cf3-a443-abb8640b0b78" providerId="ADAL" clId="{E6749106-C0F9-41D2-8710-1477A47AFBC2}" dt="2023-08-29T20:36:42.357" v="319" actId="47"/>
        <pc:sldMkLst>
          <pc:docMk/>
          <pc:sldMk cId="1356083973" sldId="271"/>
        </pc:sldMkLst>
      </pc:sldChg>
      <pc:sldChg chg="addSp delSp modSp mod modAnim addCm modNotesTx">
        <pc:chgData name="Post, T. (Tineke)" userId="3bc886b5-731d-4cf3-a443-abb8640b0b78" providerId="ADAL" clId="{E6749106-C0F9-41D2-8710-1477A47AFBC2}" dt="2023-08-29T20:31:33.238" v="196" actId="1076"/>
        <pc:sldMkLst>
          <pc:docMk/>
          <pc:sldMk cId="3211076375" sldId="272"/>
        </pc:sldMkLst>
        <pc:spChg chg="mod">
          <ac:chgData name="Post, T. (Tineke)" userId="3bc886b5-731d-4cf3-a443-abb8640b0b78" providerId="ADAL" clId="{E6749106-C0F9-41D2-8710-1477A47AFBC2}" dt="2023-08-29T20:29:42.474" v="182" actId="1076"/>
          <ac:spMkLst>
            <pc:docMk/>
            <pc:sldMk cId="3211076375" sldId="272"/>
            <ac:spMk id="7" creationId="{DA9F1D87-EC38-F38E-7890-59B9B31D134D}"/>
          </ac:spMkLst>
        </pc:spChg>
        <pc:picChg chg="add mod">
          <ac:chgData name="Post, T. (Tineke)" userId="3bc886b5-731d-4cf3-a443-abb8640b0b78" providerId="ADAL" clId="{E6749106-C0F9-41D2-8710-1477A47AFBC2}" dt="2023-08-29T20:31:33.238" v="196" actId="1076"/>
          <ac:picMkLst>
            <pc:docMk/>
            <pc:sldMk cId="3211076375" sldId="272"/>
            <ac:picMk id="2" creationId="{E465C20C-D7DF-4309-B340-BC37787A7FD1}"/>
          </ac:picMkLst>
        </pc:picChg>
        <pc:picChg chg="mod">
          <ac:chgData name="Post, T. (Tineke)" userId="3bc886b5-731d-4cf3-a443-abb8640b0b78" providerId="ADAL" clId="{E6749106-C0F9-41D2-8710-1477A47AFBC2}" dt="2023-08-29T20:31:16.167" v="191" actId="1076"/>
          <ac:picMkLst>
            <pc:docMk/>
            <pc:sldMk cId="3211076375" sldId="272"/>
            <ac:picMk id="8" creationId="{589B0254-2C42-B4DE-333D-40C55A044C21}"/>
          </ac:picMkLst>
        </pc:picChg>
        <pc:picChg chg="del">
          <ac:chgData name="Post, T. (Tineke)" userId="3bc886b5-731d-4cf3-a443-abb8640b0b78" providerId="ADAL" clId="{E6749106-C0F9-41D2-8710-1477A47AFBC2}" dt="2023-08-29T20:31:06.526" v="188" actId="478"/>
          <ac:picMkLst>
            <pc:docMk/>
            <pc:sldMk cId="3211076375" sldId="272"/>
            <ac:picMk id="16" creationId="{D74FCBC3-77D7-59B5-82D2-BBD591D03052}"/>
          </ac:picMkLst>
        </pc:picChg>
      </pc:sldChg>
      <pc:sldChg chg="addSp delSp modSp add mod ord modAnim">
        <pc:chgData name="Post, T. (Tineke)" userId="3bc886b5-731d-4cf3-a443-abb8640b0b78" providerId="ADAL" clId="{E6749106-C0F9-41D2-8710-1477A47AFBC2}" dt="2023-08-29T20:36:29.054" v="318"/>
        <pc:sldMkLst>
          <pc:docMk/>
          <pc:sldMk cId="1011932723" sldId="273"/>
        </pc:sldMkLst>
        <pc:spChg chg="mod">
          <ac:chgData name="Post, T. (Tineke)" userId="3bc886b5-731d-4cf3-a443-abb8640b0b78" providerId="ADAL" clId="{E6749106-C0F9-41D2-8710-1477A47AFBC2}" dt="2023-08-29T20:35:06.815" v="230" actId="20577"/>
          <ac:spMkLst>
            <pc:docMk/>
            <pc:sldMk cId="1011932723" sldId="273"/>
            <ac:spMk id="5" creationId="{0BD34E20-6A0D-86E3-859B-97923AE497B1}"/>
          </ac:spMkLst>
        </pc:spChg>
        <pc:spChg chg="mod">
          <ac:chgData name="Post, T. (Tineke)" userId="3bc886b5-731d-4cf3-a443-abb8640b0b78" providerId="ADAL" clId="{E6749106-C0F9-41D2-8710-1477A47AFBC2}" dt="2023-08-29T20:35:51.974" v="312" actId="20577"/>
          <ac:spMkLst>
            <pc:docMk/>
            <pc:sldMk cId="1011932723" sldId="273"/>
            <ac:spMk id="7" creationId="{DA9F1D87-EC38-F38E-7890-59B9B31D134D}"/>
          </ac:spMkLst>
        </pc:spChg>
        <pc:picChg chg="del">
          <ac:chgData name="Post, T. (Tineke)" userId="3bc886b5-731d-4cf3-a443-abb8640b0b78" providerId="ADAL" clId="{E6749106-C0F9-41D2-8710-1477A47AFBC2}" dt="2023-08-29T20:35:58.036" v="313" actId="478"/>
          <ac:picMkLst>
            <pc:docMk/>
            <pc:sldMk cId="1011932723" sldId="273"/>
            <ac:picMk id="2" creationId="{E465C20C-D7DF-4309-B340-BC37787A7FD1}"/>
          </ac:picMkLst>
        </pc:picChg>
        <pc:picChg chg="add mod">
          <ac:chgData name="Post, T. (Tineke)" userId="3bc886b5-731d-4cf3-a443-abb8640b0b78" providerId="ADAL" clId="{E6749106-C0F9-41D2-8710-1477A47AFBC2}" dt="2023-08-29T20:36:10.602" v="316"/>
          <ac:picMkLst>
            <pc:docMk/>
            <pc:sldMk cId="1011932723" sldId="273"/>
            <ac:picMk id="3" creationId="{24D8B8BD-4EC1-A938-F918-539B9603FED4}"/>
          </ac:picMkLst>
        </pc:picChg>
        <pc:picChg chg="add mod">
          <ac:chgData name="Post, T. (Tineke)" userId="3bc886b5-731d-4cf3-a443-abb8640b0b78" providerId="ADAL" clId="{E6749106-C0F9-41D2-8710-1477A47AFBC2}" dt="2023-08-29T20:36:10.602" v="316"/>
          <ac:picMkLst>
            <pc:docMk/>
            <pc:sldMk cId="1011932723" sldId="273"/>
            <ac:picMk id="4" creationId="{EAF7EE04-DA76-2663-276D-1A6A2795676A}"/>
          </ac:picMkLst>
        </pc:picChg>
        <pc:picChg chg="add mod">
          <ac:chgData name="Post, T. (Tineke)" userId="3bc886b5-731d-4cf3-a443-abb8640b0b78" providerId="ADAL" clId="{E6749106-C0F9-41D2-8710-1477A47AFBC2}" dt="2023-08-29T20:36:10.602" v="316"/>
          <ac:picMkLst>
            <pc:docMk/>
            <pc:sldMk cId="1011932723" sldId="273"/>
            <ac:picMk id="6" creationId="{A73D397D-45E7-15E9-81B3-7564E6E2DD6A}"/>
          </ac:picMkLst>
        </pc:picChg>
        <pc:picChg chg="del mod">
          <ac:chgData name="Post, T. (Tineke)" userId="3bc886b5-731d-4cf3-a443-abb8640b0b78" providerId="ADAL" clId="{E6749106-C0F9-41D2-8710-1477A47AFBC2}" dt="2023-08-29T20:36:09.989" v="315" actId="478"/>
          <ac:picMkLst>
            <pc:docMk/>
            <pc:sldMk cId="1011932723" sldId="273"/>
            <ac:picMk id="8" creationId="{589B0254-2C42-B4DE-333D-40C55A044C21}"/>
          </ac:picMkLst>
        </pc:picChg>
        <pc:picChg chg="add mod">
          <ac:chgData name="Post, T. (Tineke)" userId="3bc886b5-731d-4cf3-a443-abb8640b0b78" providerId="ADAL" clId="{E6749106-C0F9-41D2-8710-1477A47AFBC2}" dt="2023-08-29T20:36:10.602" v="316"/>
          <ac:picMkLst>
            <pc:docMk/>
            <pc:sldMk cId="1011932723" sldId="273"/>
            <ac:picMk id="9" creationId="{09A7128C-2F23-F7BF-0C9F-5C87F0276A6F}"/>
          </ac:picMkLst>
        </pc:picChg>
      </pc:sldChg>
    </pc:docChg>
  </pc:docChgLst>
  <pc:docChgLst>
    <pc:chgData name="Makaaij, A.P. (Allyson)" userId="cc5c0e6b-a3fd-4108-b505-71aedd644dd2" providerId="ADAL" clId="{3F63B7DA-4A05-4051-80D8-CDAEDCD7930D}"/>
    <pc:docChg chg="undo custSel addSld delSld modSld">
      <pc:chgData name="Makaaij, A.P. (Allyson)" userId="cc5c0e6b-a3fd-4108-b505-71aedd644dd2" providerId="ADAL" clId="{3F63B7DA-4A05-4051-80D8-CDAEDCD7930D}" dt="2023-10-11T07:29:32.648" v="13648" actId="20577"/>
      <pc:docMkLst>
        <pc:docMk/>
      </pc:docMkLst>
      <pc:sldChg chg="modNotesTx">
        <pc:chgData name="Makaaij, A.P. (Allyson)" userId="cc5c0e6b-a3fd-4108-b505-71aedd644dd2" providerId="ADAL" clId="{3F63B7DA-4A05-4051-80D8-CDAEDCD7930D}" dt="2023-10-11T07:29:32.648" v="13648" actId="20577"/>
        <pc:sldMkLst>
          <pc:docMk/>
          <pc:sldMk cId="3426663280" sldId="257"/>
        </pc:sldMkLst>
      </pc:sldChg>
      <pc:sldChg chg="addSp delSp modSp mod modAnim modNotesTx">
        <pc:chgData name="Makaaij, A.P. (Allyson)" userId="cc5c0e6b-a3fd-4108-b505-71aedd644dd2" providerId="ADAL" clId="{3F63B7DA-4A05-4051-80D8-CDAEDCD7930D}" dt="2023-09-28T10:21:32.325" v="5156" actId="20577"/>
        <pc:sldMkLst>
          <pc:docMk/>
          <pc:sldMk cId="4171897288" sldId="258"/>
        </pc:sldMkLst>
        <pc:spChg chg="mod">
          <ac:chgData name="Makaaij, A.P. (Allyson)" userId="cc5c0e6b-a3fd-4108-b505-71aedd644dd2" providerId="ADAL" clId="{3F63B7DA-4A05-4051-80D8-CDAEDCD7930D}" dt="2023-09-27T15:19:40.635" v="1869" actId="113"/>
          <ac:spMkLst>
            <pc:docMk/>
            <pc:sldMk cId="4171897288" sldId="258"/>
            <ac:spMk id="2" creationId="{D080E42F-AC9D-4C25-928D-9BB265C03B6C}"/>
          </ac:spMkLst>
        </pc:spChg>
        <pc:spChg chg="add mod">
          <ac:chgData name="Makaaij, A.P. (Allyson)" userId="cc5c0e6b-a3fd-4108-b505-71aedd644dd2" providerId="ADAL" clId="{3F63B7DA-4A05-4051-80D8-CDAEDCD7930D}" dt="2023-09-27T15:41:20.205" v="3357" actId="1076"/>
          <ac:spMkLst>
            <pc:docMk/>
            <pc:sldMk cId="4171897288" sldId="258"/>
            <ac:spMk id="4" creationId="{87F331B2-E2C3-EB71-E835-156708B2A3BD}"/>
          </ac:spMkLst>
        </pc:spChg>
        <pc:spChg chg="mod">
          <ac:chgData name="Makaaij, A.P. (Allyson)" userId="cc5c0e6b-a3fd-4108-b505-71aedd644dd2" providerId="ADAL" clId="{3F63B7DA-4A05-4051-80D8-CDAEDCD7930D}" dt="2023-09-27T15:42:27.314" v="3376" actId="255"/>
          <ac:spMkLst>
            <pc:docMk/>
            <pc:sldMk cId="4171897288" sldId="258"/>
            <ac:spMk id="9" creationId="{BD5A89A2-6694-E72C-0A5D-DA407A269BB7}"/>
          </ac:spMkLst>
        </pc:spChg>
        <pc:picChg chg="add del mod">
          <ac:chgData name="Makaaij, A.P. (Allyson)" userId="cc5c0e6b-a3fd-4108-b505-71aedd644dd2" providerId="ADAL" clId="{3F63B7DA-4A05-4051-80D8-CDAEDCD7930D}" dt="2023-09-27T15:39:26.953" v="3336" actId="478"/>
          <ac:picMkLst>
            <pc:docMk/>
            <pc:sldMk cId="4171897288" sldId="258"/>
            <ac:picMk id="3" creationId="{3F0E01E0-C360-739F-EBB0-1EB7C14F8025}"/>
          </ac:picMkLst>
        </pc:picChg>
      </pc:sldChg>
      <pc:sldChg chg="addSp modSp mod modAnim addCm modCm modNotesTx">
        <pc:chgData name="Makaaij, A.P. (Allyson)" userId="cc5c0e6b-a3fd-4108-b505-71aedd644dd2" providerId="ADAL" clId="{3F63B7DA-4A05-4051-80D8-CDAEDCD7930D}" dt="2023-09-28T11:57:53.780" v="9308"/>
        <pc:sldMkLst>
          <pc:docMk/>
          <pc:sldMk cId="2487781493" sldId="263"/>
        </pc:sldMkLst>
        <pc:spChg chg="mod">
          <ac:chgData name="Makaaij, A.P. (Allyson)" userId="cc5c0e6b-a3fd-4108-b505-71aedd644dd2" providerId="ADAL" clId="{3F63B7DA-4A05-4051-80D8-CDAEDCD7930D}" dt="2023-09-28T11:54:49.773" v="9305" actId="14100"/>
          <ac:spMkLst>
            <pc:docMk/>
            <pc:sldMk cId="2487781493" sldId="263"/>
            <ac:spMk id="6" creationId="{9D8305A7-7BC2-58A0-D422-2BF5C92CE03F}"/>
          </ac:spMkLst>
        </pc:spChg>
        <pc:spChg chg="mod">
          <ac:chgData name="Makaaij, A.P. (Allyson)" userId="cc5c0e6b-a3fd-4108-b505-71aedd644dd2" providerId="ADAL" clId="{3F63B7DA-4A05-4051-80D8-CDAEDCD7930D}" dt="2023-09-28T11:54:49.773" v="9305" actId="14100"/>
          <ac:spMkLst>
            <pc:docMk/>
            <pc:sldMk cId="2487781493" sldId="263"/>
            <ac:spMk id="7" creationId="{16412643-5869-91BC-A3E3-5AFF000EDC88}"/>
          </ac:spMkLst>
        </pc:spChg>
        <pc:spChg chg="add mod">
          <ac:chgData name="Makaaij, A.P. (Allyson)" userId="cc5c0e6b-a3fd-4108-b505-71aedd644dd2" providerId="ADAL" clId="{3F63B7DA-4A05-4051-80D8-CDAEDCD7930D}" dt="2023-09-28T11:54:49.773" v="9305" actId="14100"/>
          <ac:spMkLst>
            <pc:docMk/>
            <pc:sldMk cId="2487781493" sldId="263"/>
            <ac:spMk id="8" creationId="{826E0D57-938B-0512-4877-55B240E601EB}"/>
          </ac:spMkLst>
        </pc:spChg>
        <pc:spChg chg="mod">
          <ac:chgData name="Makaaij, A.P. (Allyson)" userId="cc5c0e6b-a3fd-4108-b505-71aedd644dd2" providerId="ADAL" clId="{3F63B7DA-4A05-4051-80D8-CDAEDCD7930D}" dt="2023-09-28T11:54:49.773" v="9305" actId="14100"/>
          <ac:spMkLst>
            <pc:docMk/>
            <pc:sldMk cId="2487781493" sldId="263"/>
            <ac:spMk id="12" creationId="{109DAB1C-FB7B-0237-015E-A3641F9758FD}"/>
          </ac:spMkLst>
        </pc:spChg>
        <pc:spChg chg="mod">
          <ac:chgData name="Makaaij, A.P. (Allyson)" userId="cc5c0e6b-a3fd-4108-b505-71aedd644dd2" providerId="ADAL" clId="{3F63B7DA-4A05-4051-80D8-CDAEDCD7930D}" dt="2023-09-28T11:54:49.773" v="9305" actId="14100"/>
          <ac:spMkLst>
            <pc:docMk/>
            <pc:sldMk cId="2487781493" sldId="263"/>
            <ac:spMk id="14" creationId="{105A40C0-841A-88D4-AA36-4AA2178A4F05}"/>
          </ac:spMkLst>
        </pc:spChg>
        <pc:spChg chg="mod">
          <ac:chgData name="Makaaij, A.P. (Allyson)" userId="cc5c0e6b-a3fd-4108-b505-71aedd644dd2" providerId="ADAL" clId="{3F63B7DA-4A05-4051-80D8-CDAEDCD7930D}" dt="2023-09-28T11:54:49.773" v="9305" actId="14100"/>
          <ac:spMkLst>
            <pc:docMk/>
            <pc:sldMk cId="2487781493" sldId="263"/>
            <ac:spMk id="15" creationId="{A0860F5C-4103-6F30-9B87-9008F296BDE5}"/>
          </ac:spMkLst>
        </pc:spChg>
        <pc:spChg chg="mod">
          <ac:chgData name="Makaaij, A.P. (Allyson)" userId="cc5c0e6b-a3fd-4108-b505-71aedd644dd2" providerId="ADAL" clId="{3F63B7DA-4A05-4051-80D8-CDAEDCD7930D}" dt="2023-09-28T11:54:49.773" v="9305" actId="14100"/>
          <ac:spMkLst>
            <pc:docMk/>
            <pc:sldMk cId="2487781493" sldId="263"/>
            <ac:spMk id="17" creationId="{276DBE6C-2E38-5917-3090-D41313227A56}"/>
          </ac:spMkLst>
        </pc:spChg>
        <pc:spChg chg="mod">
          <ac:chgData name="Makaaij, A.P. (Allyson)" userId="cc5c0e6b-a3fd-4108-b505-71aedd644dd2" providerId="ADAL" clId="{3F63B7DA-4A05-4051-80D8-CDAEDCD7930D}" dt="2023-09-28T11:55:46.162" v="9306" actId="1076"/>
          <ac:spMkLst>
            <pc:docMk/>
            <pc:sldMk cId="2487781493" sldId="263"/>
            <ac:spMk id="20" creationId="{6708DDDA-B462-AB77-0569-14B590EB4F8C}"/>
          </ac:spMkLst>
        </pc:spChg>
        <pc:cxnChg chg="mod">
          <ac:chgData name="Makaaij, A.P. (Allyson)" userId="cc5c0e6b-a3fd-4108-b505-71aedd644dd2" providerId="ADAL" clId="{3F63B7DA-4A05-4051-80D8-CDAEDCD7930D}" dt="2023-09-28T11:54:49.773" v="9305" actId="14100"/>
          <ac:cxnSpMkLst>
            <pc:docMk/>
            <pc:sldMk cId="2487781493" sldId="263"/>
            <ac:cxnSpMk id="11" creationId="{711DEAE7-D6CB-9F5B-1BC3-6FC2CD0180ED}"/>
          </ac:cxnSpMkLst>
        </pc:cxnChg>
        <pc:cxnChg chg="mod">
          <ac:chgData name="Makaaij, A.P. (Allyson)" userId="cc5c0e6b-a3fd-4108-b505-71aedd644dd2" providerId="ADAL" clId="{3F63B7DA-4A05-4051-80D8-CDAEDCD7930D}" dt="2023-09-28T11:54:49.773" v="9305" actId="14100"/>
          <ac:cxnSpMkLst>
            <pc:docMk/>
            <pc:sldMk cId="2487781493" sldId="263"/>
            <ac:cxnSpMk id="13" creationId="{4BFB84F1-D594-F8DB-47F2-CC13A5D74A6E}"/>
          </ac:cxnSpMkLst>
        </pc:cxnChg>
        <pc:cxnChg chg="mod">
          <ac:chgData name="Makaaij, A.P. (Allyson)" userId="cc5c0e6b-a3fd-4108-b505-71aedd644dd2" providerId="ADAL" clId="{3F63B7DA-4A05-4051-80D8-CDAEDCD7930D}" dt="2023-09-28T11:54:49.773" v="9305" actId="14100"/>
          <ac:cxnSpMkLst>
            <pc:docMk/>
            <pc:sldMk cId="2487781493" sldId="263"/>
            <ac:cxnSpMk id="16" creationId="{E8115058-77B5-952F-B845-41C509AAC801}"/>
          </ac:cxnSpMkLst>
        </pc:cxnChg>
        <pc:cxnChg chg="mod">
          <ac:chgData name="Makaaij, A.P. (Allyson)" userId="cc5c0e6b-a3fd-4108-b505-71aedd644dd2" providerId="ADAL" clId="{3F63B7DA-4A05-4051-80D8-CDAEDCD7930D}" dt="2023-09-28T11:54:49.773" v="9305" actId="14100"/>
          <ac:cxnSpMkLst>
            <pc:docMk/>
            <pc:sldMk cId="2487781493" sldId="263"/>
            <ac:cxnSpMk id="18" creationId="{B64BC22E-E2DB-59EB-83B2-D4C5706CF7A3}"/>
          </ac:cxnSpMkLst>
        </pc:cxnChg>
        <pc:cxnChg chg="mod">
          <ac:chgData name="Makaaij, A.P. (Allyson)" userId="cc5c0e6b-a3fd-4108-b505-71aedd644dd2" providerId="ADAL" clId="{3F63B7DA-4A05-4051-80D8-CDAEDCD7930D}" dt="2023-09-28T11:54:49.773" v="9305" actId="14100"/>
          <ac:cxnSpMkLst>
            <pc:docMk/>
            <pc:sldMk cId="2487781493" sldId="263"/>
            <ac:cxnSpMk id="19" creationId="{CB0E595F-A22D-C607-DE71-3C1BBF07A730}"/>
          </ac:cxnSpMkLst>
        </pc:cxnChg>
        <pc:cxnChg chg="add mod">
          <ac:chgData name="Makaaij, A.P. (Allyson)" userId="cc5c0e6b-a3fd-4108-b505-71aedd644dd2" providerId="ADAL" clId="{3F63B7DA-4A05-4051-80D8-CDAEDCD7930D}" dt="2023-09-28T11:54:49.773" v="9305" actId="14100"/>
          <ac:cxnSpMkLst>
            <pc:docMk/>
            <pc:sldMk cId="2487781493" sldId="263"/>
            <ac:cxnSpMk id="24" creationId="{9C93E2D1-047C-F761-50E0-AFB221DEF5E9}"/>
          </ac:cxnSpMkLst>
        </pc:cxnChg>
      </pc:sldChg>
      <pc:sldChg chg="addSp delSp modSp mod modNotesTx">
        <pc:chgData name="Makaaij, A.P. (Allyson)" userId="cc5c0e6b-a3fd-4108-b505-71aedd644dd2" providerId="ADAL" clId="{3F63B7DA-4A05-4051-80D8-CDAEDCD7930D}" dt="2023-09-28T12:02:52.334" v="10153" actId="20577"/>
        <pc:sldMkLst>
          <pc:docMk/>
          <pc:sldMk cId="1124900392" sldId="264"/>
        </pc:sldMkLst>
        <pc:spChg chg="mod">
          <ac:chgData name="Makaaij, A.P. (Allyson)" userId="cc5c0e6b-a3fd-4108-b505-71aedd644dd2" providerId="ADAL" clId="{3F63B7DA-4A05-4051-80D8-CDAEDCD7930D}" dt="2023-09-28T10:14:46.806" v="4691" actId="27636"/>
          <ac:spMkLst>
            <pc:docMk/>
            <pc:sldMk cId="1124900392" sldId="264"/>
            <ac:spMk id="2" creationId="{859D5486-900A-407D-B330-4E523148E5B1}"/>
          </ac:spMkLst>
        </pc:spChg>
        <pc:spChg chg="add mod">
          <ac:chgData name="Makaaij, A.P. (Allyson)" userId="cc5c0e6b-a3fd-4108-b505-71aedd644dd2" providerId="ADAL" clId="{3F63B7DA-4A05-4051-80D8-CDAEDCD7930D}" dt="2023-09-28T10:14:53.500" v="4693" actId="1076"/>
          <ac:spMkLst>
            <pc:docMk/>
            <pc:sldMk cId="1124900392" sldId="264"/>
            <ac:spMk id="4" creationId="{FD9558D1-AFE0-816A-929C-7671BB7BACCC}"/>
          </ac:spMkLst>
        </pc:spChg>
        <pc:spChg chg="add mod">
          <ac:chgData name="Makaaij, A.P. (Allyson)" userId="cc5c0e6b-a3fd-4108-b505-71aedd644dd2" providerId="ADAL" clId="{3F63B7DA-4A05-4051-80D8-CDAEDCD7930D}" dt="2023-09-28T10:14:56.171" v="4694" actId="1076"/>
          <ac:spMkLst>
            <pc:docMk/>
            <pc:sldMk cId="1124900392" sldId="264"/>
            <ac:spMk id="6" creationId="{1DFC8425-B322-17C2-745D-27133541DC34}"/>
          </ac:spMkLst>
        </pc:spChg>
        <pc:spChg chg="add mod">
          <ac:chgData name="Makaaij, A.P. (Allyson)" userId="cc5c0e6b-a3fd-4108-b505-71aedd644dd2" providerId="ADAL" clId="{3F63B7DA-4A05-4051-80D8-CDAEDCD7930D}" dt="2023-09-28T10:14:50.565" v="4692" actId="1076"/>
          <ac:spMkLst>
            <pc:docMk/>
            <pc:sldMk cId="1124900392" sldId="264"/>
            <ac:spMk id="7" creationId="{5CB49610-9763-C68A-4EFF-6F8DB32E6A13}"/>
          </ac:spMkLst>
        </pc:spChg>
        <pc:spChg chg="add mod">
          <ac:chgData name="Makaaij, A.P. (Allyson)" userId="cc5c0e6b-a3fd-4108-b505-71aedd644dd2" providerId="ADAL" clId="{3F63B7DA-4A05-4051-80D8-CDAEDCD7930D}" dt="2023-09-28T10:15:19.453" v="4720" actId="1076"/>
          <ac:spMkLst>
            <pc:docMk/>
            <pc:sldMk cId="1124900392" sldId="264"/>
            <ac:spMk id="8" creationId="{2C393685-4A5C-B6E1-002E-3A7EB2A9A9AC}"/>
          </ac:spMkLst>
        </pc:spChg>
        <pc:graphicFrameChg chg="add del mod modGraphic">
          <ac:chgData name="Makaaij, A.P. (Allyson)" userId="cc5c0e6b-a3fd-4108-b505-71aedd644dd2" providerId="ADAL" clId="{3F63B7DA-4A05-4051-80D8-CDAEDCD7930D}" dt="2023-09-28T10:16:15.231" v="4735" actId="114"/>
          <ac:graphicFrameMkLst>
            <pc:docMk/>
            <pc:sldMk cId="1124900392" sldId="264"/>
            <ac:graphicFrameMk id="3" creationId="{F7A27E52-3F95-905D-37C4-1E0CE0E26FC0}"/>
          </ac:graphicFrameMkLst>
        </pc:graphicFrameChg>
        <pc:picChg chg="del">
          <ac:chgData name="Makaaij, A.P. (Allyson)" userId="cc5c0e6b-a3fd-4108-b505-71aedd644dd2" providerId="ADAL" clId="{3F63B7DA-4A05-4051-80D8-CDAEDCD7930D}" dt="2023-09-28T09:49:24.843" v="4094" actId="478"/>
          <ac:picMkLst>
            <pc:docMk/>
            <pc:sldMk cId="1124900392" sldId="264"/>
            <ac:picMk id="5" creationId="{B279C0A2-7601-46F7-8E62-A6F2C0787EEB}"/>
          </ac:picMkLst>
        </pc:picChg>
      </pc:sldChg>
      <pc:sldChg chg="modSp del mod">
        <pc:chgData name="Makaaij, A.P. (Allyson)" userId="cc5c0e6b-a3fd-4108-b505-71aedd644dd2" providerId="ADAL" clId="{3F63B7DA-4A05-4051-80D8-CDAEDCD7930D}" dt="2023-09-28T10:19:51.992" v="4882" actId="47"/>
        <pc:sldMkLst>
          <pc:docMk/>
          <pc:sldMk cId="3242601163" sldId="266"/>
        </pc:sldMkLst>
        <pc:spChg chg="mod">
          <ac:chgData name="Makaaij, A.P. (Allyson)" userId="cc5c0e6b-a3fd-4108-b505-71aedd644dd2" providerId="ADAL" clId="{3F63B7DA-4A05-4051-80D8-CDAEDCD7930D}" dt="2023-09-27T15:09:34.551" v="3" actId="114"/>
          <ac:spMkLst>
            <pc:docMk/>
            <pc:sldMk cId="3242601163" sldId="266"/>
            <ac:spMk id="6" creationId="{7F518B7A-32EE-8450-E1D0-77218A4CBAA7}"/>
          </ac:spMkLst>
        </pc:spChg>
        <pc:picChg chg="mod">
          <ac:chgData name="Makaaij, A.P. (Allyson)" userId="cc5c0e6b-a3fd-4108-b505-71aedd644dd2" providerId="ADAL" clId="{3F63B7DA-4A05-4051-80D8-CDAEDCD7930D}" dt="2023-09-28T09:56:26.173" v="4224" actId="1076"/>
          <ac:picMkLst>
            <pc:docMk/>
            <pc:sldMk cId="3242601163" sldId="266"/>
            <ac:picMk id="3" creationId="{1FA420E0-96EA-4ECD-94AE-74BC12EDBC64}"/>
          </ac:picMkLst>
        </pc:picChg>
      </pc:sldChg>
      <pc:sldChg chg="modNotesTx">
        <pc:chgData name="Makaaij, A.P. (Allyson)" userId="cc5c0e6b-a3fd-4108-b505-71aedd644dd2" providerId="ADAL" clId="{3F63B7DA-4A05-4051-80D8-CDAEDCD7930D}" dt="2023-10-04T13:26:06.978" v="13632" actId="20577"/>
        <pc:sldMkLst>
          <pc:docMk/>
          <pc:sldMk cId="1609207386" sldId="268"/>
        </pc:sldMkLst>
      </pc:sldChg>
      <pc:sldChg chg="del">
        <pc:chgData name="Makaaij, A.P. (Allyson)" userId="cc5c0e6b-a3fd-4108-b505-71aedd644dd2" providerId="ADAL" clId="{3F63B7DA-4A05-4051-80D8-CDAEDCD7930D}" dt="2023-09-28T11:58:37.776" v="9309" actId="47"/>
        <pc:sldMkLst>
          <pc:docMk/>
          <pc:sldMk cId="1319465703" sldId="269"/>
        </pc:sldMkLst>
      </pc:sldChg>
      <pc:sldChg chg="modSp mod delCm modNotesTx">
        <pc:chgData name="Makaaij, A.P. (Allyson)" userId="cc5c0e6b-a3fd-4108-b505-71aedd644dd2" providerId="ADAL" clId="{3F63B7DA-4A05-4051-80D8-CDAEDCD7930D}" dt="2023-10-04T13:03:05.362" v="10986" actId="20577"/>
        <pc:sldMkLst>
          <pc:docMk/>
          <pc:sldMk cId="3211076375" sldId="272"/>
        </pc:sldMkLst>
        <pc:spChg chg="mod">
          <ac:chgData name="Makaaij, A.P. (Allyson)" userId="cc5c0e6b-a3fd-4108-b505-71aedd644dd2" providerId="ADAL" clId="{3F63B7DA-4A05-4051-80D8-CDAEDCD7930D}" dt="2023-10-04T13:03:05.362" v="10986" actId="20577"/>
          <ac:spMkLst>
            <pc:docMk/>
            <pc:sldMk cId="3211076375" sldId="272"/>
            <ac:spMk id="5" creationId="{0BD34E20-6A0D-86E3-859B-97923AE497B1}"/>
          </ac:spMkLst>
        </pc:spChg>
      </pc:sldChg>
      <pc:sldChg chg="modNotesTx">
        <pc:chgData name="Makaaij, A.P. (Allyson)" userId="cc5c0e6b-a3fd-4108-b505-71aedd644dd2" providerId="ADAL" clId="{3F63B7DA-4A05-4051-80D8-CDAEDCD7930D}" dt="2023-09-28T12:06:06.131" v="10981" actId="20577"/>
        <pc:sldMkLst>
          <pc:docMk/>
          <pc:sldMk cId="1011932723" sldId="273"/>
        </pc:sldMkLst>
      </pc:sldChg>
      <pc:sldChg chg="addSp delSp modSp add del mod delAnim">
        <pc:chgData name="Makaaij, A.P. (Allyson)" userId="cc5c0e6b-a3fd-4108-b505-71aedd644dd2" providerId="ADAL" clId="{3F63B7DA-4A05-4051-80D8-CDAEDCD7930D}" dt="2023-09-27T15:32:17.289" v="2303" actId="47"/>
        <pc:sldMkLst>
          <pc:docMk/>
          <pc:sldMk cId="3571653763" sldId="274"/>
        </pc:sldMkLst>
        <pc:spChg chg="add del mod">
          <ac:chgData name="Makaaij, A.P. (Allyson)" userId="cc5c0e6b-a3fd-4108-b505-71aedd644dd2" providerId="ADAL" clId="{3F63B7DA-4A05-4051-80D8-CDAEDCD7930D}" dt="2023-09-27T15:24:58.671" v="2154" actId="931"/>
          <ac:spMkLst>
            <pc:docMk/>
            <pc:sldMk cId="3571653763" sldId="274"/>
            <ac:spMk id="4" creationId="{89664C02-3D7C-CAB5-4A9C-BBC6BCE4D9BC}"/>
          </ac:spMkLst>
        </pc:spChg>
        <pc:spChg chg="del">
          <ac:chgData name="Makaaij, A.P. (Allyson)" userId="cc5c0e6b-a3fd-4108-b505-71aedd644dd2" providerId="ADAL" clId="{3F63B7DA-4A05-4051-80D8-CDAEDCD7930D}" dt="2023-09-27T15:24:46.359" v="2153" actId="478"/>
          <ac:spMkLst>
            <pc:docMk/>
            <pc:sldMk cId="3571653763" sldId="274"/>
            <ac:spMk id="9" creationId="{BD5A89A2-6694-E72C-0A5D-DA407A269BB7}"/>
          </ac:spMkLst>
        </pc:spChg>
        <pc:spChg chg="add mod">
          <ac:chgData name="Makaaij, A.P. (Allyson)" userId="cc5c0e6b-a3fd-4108-b505-71aedd644dd2" providerId="ADAL" clId="{3F63B7DA-4A05-4051-80D8-CDAEDCD7930D}" dt="2023-09-27T15:28:07.360" v="2166" actId="21"/>
          <ac:spMkLst>
            <pc:docMk/>
            <pc:sldMk cId="3571653763" sldId="274"/>
            <ac:spMk id="12" creationId="{7FD9DFCF-D6F6-AE62-388C-F41EE0792522}"/>
          </ac:spMkLst>
        </pc:spChg>
        <pc:picChg chg="add del mod">
          <ac:chgData name="Makaaij, A.P. (Allyson)" userId="cc5c0e6b-a3fd-4108-b505-71aedd644dd2" providerId="ADAL" clId="{3F63B7DA-4A05-4051-80D8-CDAEDCD7930D}" dt="2023-09-27T15:28:07.360" v="2166" actId="21"/>
          <ac:picMkLst>
            <pc:docMk/>
            <pc:sldMk cId="3571653763" sldId="274"/>
            <ac:picMk id="6" creationId="{F5E56CB5-AAE2-0248-49F8-6845A7E2CB7F}"/>
          </ac:picMkLst>
        </pc:picChg>
        <pc:picChg chg="del">
          <ac:chgData name="Makaaij, A.P. (Allyson)" userId="cc5c0e6b-a3fd-4108-b505-71aedd644dd2" providerId="ADAL" clId="{3F63B7DA-4A05-4051-80D8-CDAEDCD7930D}" dt="2023-09-27T15:24:43.813" v="2152" actId="478"/>
          <ac:picMkLst>
            <pc:docMk/>
            <pc:sldMk cId="3571653763" sldId="274"/>
            <ac:picMk id="8" creationId="{BCBF6314-98D8-D2BE-5B30-F395557854EF}"/>
          </ac:picMkLst>
        </pc:picChg>
        <pc:picChg chg="add del mod">
          <ac:chgData name="Makaaij, A.P. (Allyson)" userId="cc5c0e6b-a3fd-4108-b505-71aedd644dd2" providerId="ADAL" clId="{3F63B7DA-4A05-4051-80D8-CDAEDCD7930D}" dt="2023-09-27T15:27:36.716" v="2161" actId="478"/>
          <ac:picMkLst>
            <pc:docMk/>
            <pc:sldMk cId="3571653763" sldId="274"/>
            <ac:picMk id="10" creationId="{F5E0DB48-0EFB-D362-2DE1-D021F4655958}"/>
          </ac:picMkLst>
        </pc:picChg>
      </pc:sldChg>
      <pc:sldChg chg="modSp mod modNotesTx">
        <pc:chgData name="Makaaij, A.P. (Allyson)" userId="cc5c0e6b-a3fd-4108-b505-71aedd644dd2" providerId="ADAL" clId="{3F63B7DA-4A05-4051-80D8-CDAEDCD7930D}" dt="2023-09-27T15:34:42.783" v="2518" actId="113"/>
        <pc:sldMkLst>
          <pc:docMk/>
          <pc:sldMk cId="863498969" sldId="512"/>
        </pc:sldMkLst>
        <pc:spChg chg="mod">
          <ac:chgData name="Makaaij, A.P. (Allyson)" userId="cc5c0e6b-a3fd-4108-b505-71aedd644dd2" providerId="ADAL" clId="{3F63B7DA-4A05-4051-80D8-CDAEDCD7930D}" dt="2023-09-27T15:34:42.783" v="2518" actId="113"/>
          <ac:spMkLst>
            <pc:docMk/>
            <pc:sldMk cId="863498969" sldId="512"/>
            <ac:spMk id="3" creationId="{1620B3D5-A39C-63B2-CC31-F436D399B57C}"/>
          </ac:spMkLst>
        </pc:spChg>
      </pc:sldChg>
      <pc:sldChg chg="addSp modSp add mod modNotesTx">
        <pc:chgData name="Makaaij, A.P. (Allyson)" userId="cc5c0e6b-a3fd-4108-b505-71aedd644dd2" providerId="ADAL" clId="{3F63B7DA-4A05-4051-80D8-CDAEDCD7930D}" dt="2023-09-28T12:04:57.980" v="10560" actId="114"/>
        <pc:sldMkLst>
          <pc:docMk/>
          <pc:sldMk cId="2900802645" sldId="513"/>
        </pc:sldMkLst>
        <pc:spChg chg="mod">
          <ac:chgData name="Makaaij, A.P. (Allyson)" userId="cc5c0e6b-a3fd-4108-b505-71aedd644dd2" providerId="ADAL" clId="{3F63B7DA-4A05-4051-80D8-CDAEDCD7930D}" dt="2023-09-28T10:19:46.219" v="4881" actId="27636"/>
          <ac:spMkLst>
            <pc:docMk/>
            <pc:sldMk cId="2900802645" sldId="513"/>
            <ac:spMk id="2" creationId="{859D5486-900A-407D-B330-4E523148E5B1}"/>
          </ac:spMkLst>
        </pc:spChg>
        <pc:spChg chg="add mod">
          <ac:chgData name="Makaaij, A.P. (Allyson)" userId="cc5c0e6b-a3fd-4108-b505-71aedd644dd2" providerId="ADAL" clId="{3F63B7DA-4A05-4051-80D8-CDAEDCD7930D}" dt="2023-09-28T10:19:13.933" v="4843" actId="1076"/>
          <ac:spMkLst>
            <pc:docMk/>
            <pc:sldMk cId="2900802645" sldId="513"/>
            <ac:spMk id="4" creationId="{A278376A-73AA-9974-34E7-CEF66B3F2930}"/>
          </ac:spMkLst>
        </pc:spChg>
        <pc:spChg chg="add mod">
          <ac:chgData name="Makaaij, A.P. (Allyson)" userId="cc5c0e6b-a3fd-4108-b505-71aedd644dd2" providerId="ADAL" clId="{3F63B7DA-4A05-4051-80D8-CDAEDCD7930D}" dt="2023-09-28T10:19:26.590" v="4858" actId="14100"/>
          <ac:spMkLst>
            <pc:docMk/>
            <pc:sldMk cId="2900802645" sldId="513"/>
            <ac:spMk id="5" creationId="{05BEA39A-D589-55B6-65BC-0836859B3844}"/>
          </ac:spMkLst>
        </pc:spChg>
        <pc:spChg chg="add mod">
          <ac:chgData name="Makaaij, A.P. (Allyson)" userId="cc5c0e6b-a3fd-4108-b505-71aedd644dd2" providerId="ADAL" clId="{3F63B7DA-4A05-4051-80D8-CDAEDCD7930D}" dt="2023-09-28T10:18:55.564" v="4828" actId="20577"/>
          <ac:spMkLst>
            <pc:docMk/>
            <pc:sldMk cId="2900802645" sldId="513"/>
            <ac:spMk id="6" creationId="{A40E5F33-4896-497F-7A94-6100606338A5}"/>
          </ac:spMkLst>
        </pc:spChg>
        <pc:spChg chg="add mod">
          <ac:chgData name="Makaaij, A.P. (Allyson)" userId="cc5c0e6b-a3fd-4108-b505-71aedd644dd2" providerId="ADAL" clId="{3F63B7DA-4A05-4051-80D8-CDAEDCD7930D}" dt="2023-09-28T10:19:40.748" v="4879" actId="1076"/>
          <ac:spMkLst>
            <pc:docMk/>
            <pc:sldMk cId="2900802645" sldId="513"/>
            <ac:spMk id="7" creationId="{67F03633-B442-2323-59D9-9A06C3495F33}"/>
          </ac:spMkLst>
        </pc:spChg>
        <pc:graphicFrameChg chg="mod modGraphic">
          <ac:chgData name="Makaaij, A.P. (Allyson)" userId="cc5c0e6b-a3fd-4108-b505-71aedd644dd2" providerId="ADAL" clId="{3F63B7DA-4A05-4051-80D8-CDAEDCD7930D}" dt="2023-09-28T12:04:57.980" v="10560" actId="114"/>
          <ac:graphicFrameMkLst>
            <pc:docMk/>
            <pc:sldMk cId="2900802645" sldId="513"/>
            <ac:graphicFrameMk id="3" creationId="{F7A27E52-3F95-905D-37C4-1E0CE0E26FC0}"/>
          </ac:graphicFrameMkLst>
        </pc:graphicFrameChg>
      </pc:sldChg>
      <pc:sldChg chg="add del">
        <pc:chgData name="Makaaij, A.P. (Allyson)" userId="cc5c0e6b-a3fd-4108-b505-71aedd644dd2" providerId="ADAL" clId="{3F63B7DA-4A05-4051-80D8-CDAEDCD7930D}" dt="2023-09-28T10:13:49.130" v="4644"/>
        <pc:sldMkLst>
          <pc:docMk/>
          <pc:sldMk cId="2330504805" sldId="514"/>
        </pc:sldMkLst>
      </pc:sldChg>
    </pc:docChg>
  </pc:docChgLst>
  <pc:docChgLst>
    <pc:chgData name="Post, T. (Tineke)" userId="3bc886b5-731d-4cf3-a443-abb8640b0b78" providerId="ADAL" clId="{D0DA9E0B-0FDB-422E-999A-80C63D441395}"/>
    <pc:docChg chg="custSel delSld modSld">
      <pc:chgData name="Post, T. (Tineke)" userId="3bc886b5-731d-4cf3-a443-abb8640b0b78" providerId="ADAL" clId="{D0DA9E0B-0FDB-422E-999A-80C63D441395}" dt="2023-06-20T09:37:13.515" v="42" actId="6549"/>
      <pc:docMkLst>
        <pc:docMk/>
      </pc:docMkLst>
      <pc:sldChg chg="del">
        <pc:chgData name="Post, T. (Tineke)" userId="3bc886b5-731d-4cf3-a443-abb8640b0b78" providerId="ADAL" clId="{D0DA9E0B-0FDB-422E-999A-80C63D441395}" dt="2023-06-20T09:35:42.702" v="0" actId="47"/>
        <pc:sldMkLst>
          <pc:docMk/>
          <pc:sldMk cId="1597293367" sldId="256"/>
        </pc:sldMkLst>
      </pc:sldChg>
      <pc:sldChg chg="modSp mod modNotesTx">
        <pc:chgData name="Post, T. (Tineke)" userId="3bc886b5-731d-4cf3-a443-abb8640b0b78" providerId="ADAL" clId="{D0DA9E0B-0FDB-422E-999A-80C63D441395}" dt="2023-06-20T09:37:13.515" v="42" actId="6549"/>
        <pc:sldMkLst>
          <pc:docMk/>
          <pc:sldMk cId="3426663280" sldId="257"/>
        </pc:sldMkLst>
        <pc:spChg chg="mod">
          <ac:chgData name="Post, T. (Tineke)" userId="3bc886b5-731d-4cf3-a443-abb8640b0b78" providerId="ADAL" clId="{D0DA9E0B-0FDB-422E-999A-80C63D441395}" dt="2023-06-20T09:36:27.539" v="38" actId="404"/>
          <ac:spMkLst>
            <pc:docMk/>
            <pc:sldMk cId="3426663280" sldId="257"/>
            <ac:spMk id="3" creationId="{1BD5D7FE-1109-4DAD-8621-554558F8F612}"/>
          </ac:spMkLst>
        </pc:spChg>
      </pc:sldChg>
      <pc:sldChg chg="del">
        <pc:chgData name="Post, T. (Tineke)" userId="3bc886b5-731d-4cf3-a443-abb8640b0b78" providerId="ADAL" clId="{D0DA9E0B-0FDB-422E-999A-80C63D441395}" dt="2023-06-20T09:36:56.045" v="39" actId="47"/>
        <pc:sldMkLst>
          <pc:docMk/>
          <pc:sldMk cId="1210385669" sldId="265"/>
        </pc:sldMkLst>
      </pc:sldChg>
      <pc:sldChg chg="del">
        <pc:chgData name="Post, T. (Tineke)" userId="3bc886b5-731d-4cf3-a443-abb8640b0b78" providerId="ADAL" clId="{D0DA9E0B-0FDB-422E-999A-80C63D441395}" dt="2023-06-20T09:36:56.045" v="39" actId="47"/>
        <pc:sldMkLst>
          <pc:docMk/>
          <pc:sldMk cId="4225691920" sldId="270"/>
        </pc:sldMkLst>
      </pc:sldChg>
    </pc:docChg>
  </pc:docChgLst>
  <pc:docChgLst>
    <pc:chgData name="Makaaij, A.P. (Allyson)" userId="cc5c0e6b-a3fd-4108-b505-71aedd644dd2" providerId="ADAL" clId="{54BB8852-5D58-4913-A412-3E0C2132CEBA}"/>
    <pc:docChg chg="custSel modSld">
      <pc:chgData name="Makaaij, A.P. (Allyson)" userId="cc5c0e6b-a3fd-4108-b505-71aedd644dd2" providerId="ADAL" clId="{54BB8852-5D58-4913-A412-3E0C2132CEBA}" dt="2023-06-22T16:42:10.473" v="350" actId="20577"/>
      <pc:docMkLst>
        <pc:docMk/>
      </pc:docMkLst>
      <pc:sldChg chg="modSp mod">
        <pc:chgData name="Makaaij, A.P. (Allyson)" userId="cc5c0e6b-a3fd-4108-b505-71aedd644dd2" providerId="ADAL" clId="{54BB8852-5D58-4913-A412-3E0C2132CEBA}" dt="2023-06-22T16:27:35.863" v="121" actId="2711"/>
        <pc:sldMkLst>
          <pc:docMk/>
          <pc:sldMk cId="3426663280" sldId="257"/>
        </pc:sldMkLst>
        <pc:spChg chg="mod">
          <ac:chgData name="Makaaij, A.P. (Allyson)" userId="cc5c0e6b-a3fd-4108-b505-71aedd644dd2" providerId="ADAL" clId="{54BB8852-5D58-4913-A412-3E0C2132CEBA}" dt="2023-06-22T16:27:24.603" v="120" actId="114"/>
          <ac:spMkLst>
            <pc:docMk/>
            <pc:sldMk cId="3426663280" sldId="257"/>
            <ac:spMk id="2" creationId="{0098997A-27FD-4FD5-ADB2-033C97ACFF13}"/>
          </ac:spMkLst>
        </pc:spChg>
        <pc:spChg chg="mod">
          <ac:chgData name="Makaaij, A.P. (Allyson)" userId="cc5c0e6b-a3fd-4108-b505-71aedd644dd2" providerId="ADAL" clId="{54BB8852-5D58-4913-A412-3E0C2132CEBA}" dt="2023-06-22T16:27:35.863" v="121" actId="2711"/>
          <ac:spMkLst>
            <pc:docMk/>
            <pc:sldMk cId="3426663280" sldId="257"/>
            <ac:spMk id="3" creationId="{1BD5D7FE-1109-4DAD-8621-554558F8F612}"/>
          </ac:spMkLst>
        </pc:spChg>
      </pc:sldChg>
      <pc:sldChg chg="delSp modSp mod delAnim modAnim">
        <pc:chgData name="Makaaij, A.P. (Allyson)" userId="cc5c0e6b-a3fd-4108-b505-71aedd644dd2" providerId="ADAL" clId="{54BB8852-5D58-4913-A412-3E0C2132CEBA}" dt="2023-06-22T16:29:30.128" v="181" actId="478"/>
        <pc:sldMkLst>
          <pc:docMk/>
          <pc:sldMk cId="4171897288" sldId="258"/>
        </pc:sldMkLst>
        <pc:spChg chg="mod">
          <ac:chgData name="Makaaij, A.P. (Allyson)" userId="cc5c0e6b-a3fd-4108-b505-71aedd644dd2" providerId="ADAL" clId="{54BB8852-5D58-4913-A412-3E0C2132CEBA}" dt="2023-06-22T16:29:24.498" v="180" actId="20577"/>
          <ac:spMkLst>
            <pc:docMk/>
            <pc:sldMk cId="4171897288" sldId="258"/>
            <ac:spMk id="2" creationId="{D080E42F-AC9D-4C25-928D-9BB265C03B6C}"/>
          </ac:spMkLst>
        </pc:spChg>
        <pc:spChg chg="mod">
          <ac:chgData name="Makaaij, A.P. (Allyson)" userId="cc5c0e6b-a3fd-4108-b505-71aedd644dd2" providerId="ADAL" clId="{54BB8852-5D58-4913-A412-3E0C2132CEBA}" dt="2023-06-22T16:29:17.703" v="175" actId="20577"/>
          <ac:spMkLst>
            <pc:docMk/>
            <pc:sldMk cId="4171897288" sldId="258"/>
            <ac:spMk id="9" creationId="{BD5A89A2-6694-E72C-0A5D-DA407A269BB7}"/>
          </ac:spMkLst>
        </pc:spChg>
        <pc:picChg chg="del mod">
          <ac:chgData name="Makaaij, A.P. (Allyson)" userId="cc5c0e6b-a3fd-4108-b505-71aedd644dd2" providerId="ADAL" clId="{54BB8852-5D58-4913-A412-3E0C2132CEBA}" dt="2023-06-22T16:29:30.128" v="181" actId="478"/>
          <ac:picMkLst>
            <pc:docMk/>
            <pc:sldMk cId="4171897288" sldId="258"/>
            <ac:picMk id="5" creationId="{049C347C-5A29-4277-8BE6-89346594AFD5}"/>
          </ac:picMkLst>
        </pc:picChg>
      </pc:sldChg>
      <pc:sldChg chg="modSp mod">
        <pc:chgData name="Makaaij, A.P. (Allyson)" userId="cc5c0e6b-a3fd-4108-b505-71aedd644dd2" providerId="ADAL" clId="{54BB8852-5D58-4913-A412-3E0C2132CEBA}" dt="2023-06-22T16:30:55.482" v="321" actId="20577"/>
        <pc:sldMkLst>
          <pc:docMk/>
          <pc:sldMk cId="2847173046" sldId="259"/>
        </pc:sldMkLst>
        <pc:spChg chg="mod">
          <ac:chgData name="Makaaij, A.P. (Allyson)" userId="cc5c0e6b-a3fd-4108-b505-71aedd644dd2" providerId="ADAL" clId="{54BB8852-5D58-4913-A412-3E0C2132CEBA}" dt="2023-06-22T16:30:16.823" v="200" actId="113"/>
          <ac:spMkLst>
            <pc:docMk/>
            <pc:sldMk cId="2847173046" sldId="259"/>
            <ac:spMk id="2" creationId="{25FFB9F9-8ABE-440E-8A3D-74A0EF4E5F26}"/>
          </ac:spMkLst>
        </pc:spChg>
        <pc:graphicFrameChg chg="mod">
          <ac:chgData name="Makaaij, A.P. (Allyson)" userId="cc5c0e6b-a3fd-4108-b505-71aedd644dd2" providerId="ADAL" clId="{54BB8852-5D58-4913-A412-3E0C2132CEBA}" dt="2023-06-22T16:30:55.482" v="321" actId="20577"/>
          <ac:graphicFrameMkLst>
            <pc:docMk/>
            <pc:sldMk cId="2847173046" sldId="259"/>
            <ac:graphicFrameMk id="4" creationId="{AC8888D0-358E-4231-9F96-F3708D62D3EB}"/>
          </ac:graphicFrameMkLst>
        </pc:graphicFrameChg>
      </pc:sldChg>
      <pc:sldChg chg="modSp mod">
        <pc:chgData name="Makaaij, A.P. (Allyson)" userId="cc5c0e6b-a3fd-4108-b505-71aedd644dd2" providerId="ADAL" clId="{54BB8852-5D58-4913-A412-3E0C2132CEBA}" dt="2023-06-22T16:42:10.473" v="350" actId="20577"/>
        <pc:sldMkLst>
          <pc:docMk/>
          <pc:sldMk cId="2487781493" sldId="263"/>
        </pc:sldMkLst>
        <pc:spChg chg="mod">
          <ac:chgData name="Makaaij, A.P. (Allyson)" userId="cc5c0e6b-a3fd-4108-b505-71aedd644dd2" providerId="ADAL" clId="{54BB8852-5D58-4913-A412-3E0C2132CEBA}" dt="2023-06-22T16:41:58.175" v="347" actId="20577"/>
          <ac:spMkLst>
            <pc:docMk/>
            <pc:sldMk cId="2487781493" sldId="263"/>
            <ac:spMk id="14" creationId="{105A40C0-841A-88D4-AA36-4AA2178A4F05}"/>
          </ac:spMkLst>
        </pc:spChg>
        <pc:spChg chg="mod">
          <ac:chgData name="Makaaij, A.P. (Allyson)" userId="cc5c0e6b-a3fd-4108-b505-71aedd644dd2" providerId="ADAL" clId="{54BB8852-5D58-4913-A412-3E0C2132CEBA}" dt="2023-06-22T16:42:10.473" v="350" actId="20577"/>
          <ac:spMkLst>
            <pc:docMk/>
            <pc:sldMk cId="2487781493" sldId="263"/>
            <ac:spMk id="17" creationId="{276DBE6C-2E38-5917-3090-D41313227A56}"/>
          </ac:spMkLst>
        </pc:spChg>
        <pc:spChg chg="mod">
          <ac:chgData name="Makaaij, A.P. (Allyson)" userId="cc5c0e6b-a3fd-4108-b505-71aedd644dd2" providerId="ADAL" clId="{54BB8852-5D58-4913-A412-3E0C2132CEBA}" dt="2023-06-22T16:40:55.796" v="324" actId="113"/>
          <ac:spMkLst>
            <pc:docMk/>
            <pc:sldMk cId="2487781493" sldId="263"/>
            <ac:spMk id="20" creationId="{6708DDDA-B462-AB77-0569-14B590EB4F8C}"/>
          </ac:spMkLst>
        </pc:spChg>
      </pc:sldChg>
    </pc:docChg>
  </pc:docChgLst>
  <pc:docChgLst>
    <pc:chgData name="Post, T. (Tineke)" userId="3bc886b5-731d-4cf3-a443-abb8640b0b78" providerId="ADAL" clId="{15885409-AE80-4464-B0F7-F7447E6967CA}"/>
    <pc:docChg chg="modSld">
      <pc:chgData name="Post, T. (Tineke)" userId="3bc886b5-731d-4cf3-a443-abb8640b0b78" providerId="ADAL" clId="{15885409-AE80-4464-B0F7-F7447E6967CA}" dt="2023-09-28T13:27:01.142" v="1"/>
      <pc:docMkLst>
        <pc:docMk/>
      </pc:docMkLst>
      <pc:sldChg chg="modSp">
        <pc:chgData name="Post, T. (Tineke)" userId="3bc886b5-731d-4cf3-a443-abb8640b0b78" providerId="ADAL" clId="{15885409-AE80-4464-B0F7-F7447E6967CA}" dt="2023-09-18T14:27:46.828" v="0" actId="6549"/>
        <pc:sldMkLst>
          <pc:docMk/>
          <pc:sldMk cId="4171897288" sldId="258"/>
        </pc:sldMkLst>
        <pc:spChg chg="mod">
          <ac:chgData name="Post, T. (Tineke)" userId="3bc886b5-731d-4cf3-a443-abb8640b0b78" providerId="ADAL" clId="{15885409-AE80-4464-B0F7-F7447E6967CA}" dt="2023-09-18T14:27:46.828" v="0" actId="6549"/>
          <ac:spMkLst>
            <pc:docMk/>
            <pc:sldMk cId="4171897288" sldId="258"/>
            <ac:spMk id="9" creationId="{BD5A89A2-6694-E72C-0A5D-DA407A269BB7}"/>
          </ac:spMkLst>
        </pc:spChg>
      </pc:sldChg>
      <pc:sldChg chg="modAnim">
        <pc:chgData name="Post, T. (Tineke)" userId="3bc886b5-731d-4cf3-a443-abb8640b0b78" providerId="ADAL" clId="{15885409-AE80-4464-B0F7-F7447E6967CA}" dt="2023-09-28T13:27:01.142" v="1"/>
        <pc:sldMkLst>
          <pc:docMk/>
          <pc:sldMk cId="2487781493" sldId="263"/>
        </pc:sldMkLst>
      </pc:sldChg>
    </pc:docChg>
  </pc:docChgLst>
  <pc:docChgLst>
    <pc:chgData name="Post, Tineke" userId="acaedabe-b12f-42d1-8517-780bc8ea15c4" providerId="ADAL" clId="{980B149E-4426-4342-A57A-D67A1345712F}"/>
    <pc:docChg chg="addSld delSld modSld sldOrd">
      <pc:chgData name="Post, Tineke" userId="acaedabe-b12f-42d1-8517-780bc8ea15c4" providerId="ADAL" clId="{980B149E-4426-4342-A57A-D67A1345712F}" dt="2024-09-26T08:43:53.316" v="25"/>
      <pc:docMkLst>
        <pc:docMk/>
      </pc:docMkLst>
      <pc:sldChg chg="ord">
        <pc:chgData name="Post, Tineke" userId="acaedabe-b12f-42d1-8517-780bc8ea15c4" providerId="ADAL" clId="{980B149E-4426-4342-A57A-D67A1345712F}" dt="2024-09-26T08:43:53.316" v="25"/>
        <pc:sldMkLst>
          <pc:docMk/>
          <pc:sldMk cId="3211076375" sldId="272"/>
        </pc:sldMkLst>
      </pc:sldChg>
      <pc:sldChg chg="add del setBg modNotesTx">
        <pc:chgData name="Post, Tineke" userId="acaedabe-b12f-42d1-8517-780bc8ea15c4" providerId="ADAL" clId="{980B149E-4426-4342-A57A-D67A1345712F}" dt="2024-09-26T08:43:06.435" v="23" actId="20577"/>
        <pc:sldMkLst>
          <pc:docMk/>
          <pc:sldMk cId="3394914579" sldId="502"/>
        </pc:sldMkLst>
      </pc:sldChg>
      <pc:sldChg chg="add del setBg">
        <pc:chgData name="Post, Tineke" userId="acaedabe-b12f-42d1-8517-780bc8ea15c4" providerId="ADAL" clId="{980B149E-4426-4342-A57A-D67A1345712F}" dt="2024-09-26T08:42:48.968" v="2"/>
        <pc:sldMkLst>
          <pc:docMk/>
          <pc:sldMk cId="2624753622" sldId="503"/>
        </pc:sldMkLst>
      </pc:sldChg>
      <pc:sldChg chg="add del">
        <pc:chgData name="Post, Tineke" userId="acaedabe-b12f-42d1-8517-780bc8ea15c4" providerId="ADAL" clId="{980B149E-4426-4342-A57A-D67A1345712F}" dt="2024-09-26T08:42:48.968" v="2"/>
        <pc:sldMkLst>
          <pc:docMk/>
          <pc:sldMk cId="2482373621" sldId="504"/>
        </pc:sldMkLst>
      </pc:sldChg>
      <pc:sldChg chg="del">
        <pc:chgData name="Post, Tineke" userId="acaedabe-b12f-42d1-8517-780bc8ea15c4" providerId="ADAL" clId="{980B149E-4426-4342-A57A-D67A1345712F}" dt="2024-09-26T08:42:43.058" v="0" actId="47"/>
        <pc:sldMkLst>
          <pc:docMk/>
          <pc:sldMk cId="863498969" sldId="512"/>
        </pc:sldMkLst>
      </pc:sldChg>
    </pc:docChg>
  </pc:docChgLst>
</pc:chgInfo>
</file>

<file path=ppt/comments/modernComment_107_94488875.xml><?xml version="1.0" encoding="utf-8"?>
<p188:cmLst xmlns:a="http://schemas.openxmlformats.org/drawingml/2006/main" xmlns:r="http://schemas.openxmlformats.org/officeDocument/2006/relationships" xmlns:p188="http://schemas.microsoft.com/office/powerpoint/2018/8/main">
  <p188:cm id="{2882724B-FB01-478E-A6A1-B6D3A1812026}" authorId="{8D0D481F-0E69-EE85-E181-5240E6B122FE}" created="2023-09-28T11:57:20.976">
    <pc:sldMkLst xmlns:pc="http://schemas.microsoft.com/office/powerpoint/2013/main/command">
      <pc:docMk/>
      <pc:sldMk cId="2487781493" sldId="263"/>
    </pc:sldMkLst>
    <p188:txBody>
      <a:bodyPr/>
      <a:lstStyle/>
      <a:p>
        <a:r>
          <a:rPr lang="nl-NL"/>
          <a:t>[@Post, T. (Tineke)], help!! De bollen vliegen verkeerd in… Kun je dat fixen? Ik weet niet hoe!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1DDD2-19AB-4146-8EE7-8E8E44BFF855}" type="datetimeFigureOut">
              <a:rPr lang="nl-NL" smtClean="0"/>
              <a:t>26-9-2024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31FB-285D-45B5-82B2-1F35E5399576}" type="slidenum">
              <a:rPr lang="nl-NL" smtClean="0"/>
              <a:t>‹nr.›</a:t>
            </a:fld>
            <a:endParaRPr lang="nl-NL"/>
          </a:p>
        </p:txBody>
      </p:sp>
    </p:spTree>
    <p:extLst>
      <p:ext uri="{BB962C8B-B14F-4D97-AF65-F5344CB8AC3E}">
        <p14:creationId xmlns:p14="http://schemas.microsoft.com/office/powerpoint/2010/main" val="155292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b="1" dirty="0"/>
              <a:t>Materialen:</a:t>
            </a:r>
            <a:endParaRPr lang="nl-NL" sz="1050" dirty="0"/>
          </a:p>
          <a:p>
            <a:pPr marL="171450" indent="-171450">
              <a:buFont typeface="Arial" panose="020B0604020202020204" pitchFamily="34" charset="0"/>
              <a:buChar char="•"/>
            </a:pPr>
            <a:r>
              <a:rPr lang="nl-NL" sz="1050" dirty="0"/>
              <a:t>Uitgeknipte kaartjes &gt; werkblad: 03.A - A4-Kaarten Spin in het Web</a:t>
            </a:r>
          </a:p>
          <a:p>
            <a:pPr marL="171450" indent="-171450">
              <a:buFont typeface="Arial" panose="020B0604020202020204" pitchFamily="34" charset="0"/>
              <a:buChar char="•"/>
            </a:pPr>
            <a:r>
              <a:rPr lang="nl-NL" sz="1050" dirty="0"/>
              <a:t>Stapel met ongeveer 15-20 strookjes per leerling (bijv. strookjes ter grootte van 1/3 van een A4tje, van tevoren gesneden met snijmachine)</a:t>
            </a:r>
          </a:p>
          <a:p>
            <a:pPr marL="171450" indent="-171450">
              <a:buFont typeface="Arial" panose="020B0604020202020204" pitchFamily="34" charset="0"/>
              <a:buChar char="•"/>
            </a:pPr>
            <a:r>
              <a:rPr lang="nl-NL" sz="1050" dirty="0"/>
              <a:t>Bol wol</a:t>
            </a:r>
            <a:br>
              <a:rPr lang="nl-NL" sz="1050" dirty="0"/>
            </a:br>
            <a:endParaRPr lang="nl-NL"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50" b="1" dirty="0"/>
              <a:t>Voorbereiding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50" dirty="0"/>
              <a:t>Lees de introductie van de les van tevoren goed door.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50" dirty="0"/>
              <a:t>Zorg dat het lokaal klaarstaat voor het begin van de les (tafels en stoelen aan de kant, open ruimte in het midden.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50" dirty="0"/>
              <a:t>LET OP: Je kunt er voor kiezen om de vorm van de oefening (zie dia 5, 6) zelf al klaar te leggen op de grond in het midden van het lokaal. Je kunt er ook voor kiezen om de materialen klaar te leggen op je bureau en de leerlingen de opdracht te geven om de vorm op de grond te leggen zoals die op het bord staat. Dan is het een opdracht waar de leerlingen oefenen met samenwerken.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50" dirty="0"/>
              <a:t>LET OP: om leerlingen zo actief en betrokken mogelijk te houden is het wel aan te raden om na de uitleg de klas op te splitsen (aanbeveling om max. 4 </a:t>
            </a:r>
            <a:r>
              <a:rPr lang="nl-NL" sz="1050" dirty="0" err="1"/>
              <a:t>lln</a:t>
            </a:r>
            <a:r>
              <a:rPr lang="nl-NL" sz="1050" dirty="0"/>
              <a:t> per groepje) en middels parallelle co-teaching de ervaringsoefening in twee groepjes aan te bieden. Hiervoor heb je dan </a:t>
            </a:r>
            <a:r>
              <a:rPr lang="nl-NL" sz="1050" i="1" dirty="0"/>
              <a:t>dubbele materialen </a:t>
            </a:r>
            <a:r>
              <a:rPr lang="nl-NL" sz="1050" dirty="0"/>
              <a:t>nodig. </a:t>
            </a:r>
          </a:p>
          <a:p>
            <a:pPr marL="0" indent="0">
              <a:buFont typeface="Arial" panose="020B0604020202020204" pitchFamily="34" charset="0"/>
              <a:buNone/>
            </a:pPr>
            <a:endParaRPr lang="nl-NL" sz="1050" dirty="0"/>
          </a:p>
          <a:p>
            <a:r>
              <a:rPr lang="nl-NL" sz="1050" b="1" dirty="0"/>
              <a:t>Introductie van de les voor de docent: </a:t>
            </a:r>
          </a:p>
          <a:p>
            <a:endParaRPr lang="nl-NL" sz="1050" b="1" dirty="0"/>
          </a:p>
          <a:p>
            <a:r>
              <a:rPr lang="nl-NL" sz="1050" b="0" dirty="0"/>
              <a:t>In de vorige les heb je de leerlingen laten ervaren welke doelen ze in hun leven hebben bereikt. Je hebt uitgelegd wat psycho-educatie is en waarom psycho-educatie belangrijk is. Deze uitleg was kort samengevat: </a:t>
            </a:r>
          </a:p>
          <a:p>
            <a:r>
              <a:rPr lang="nl-NL" sz="1050" b="0" dirty="0"/>
              <a:t>In je leven wil je graag bepaalde doelen bereiken. Doelen die jij heel belangrijk vindt. In je leven komen er soms hindernissen/blokkades voorbij. Die zorgen ervoor dat het moeilijker is om je doelen te bereiken. In jouw leven is er maar één iemand altijd: jij zelf! Dat betekent dat jij ook in je eigen leven de belangrijkste persoon bent, die ervoor kan zorgen dat je je doelen bereikt en dat je hindernissen kunt overwinnen. Dan is het wel belangrijk om jezelf goed te kennen. Om te weten wie je bent. Te weten wat je moeilijk vindt maar ook wat je goed kan. </a:t>
            </a:r>
          </a:p>
          <a:p>
            <a:endParaRPr lang="nl-NL" sz="1050" b="0" dirty="0"/>
          </a:p>
          <a:p>
            <a:r>
              <a:rPr lang="nl-NL" sz="1050" b="0" dirty="0"/>
              <a:t>In deze les richt je je met de leerlingen middels een ervaringsoefening op: wat weet ik eigenlijk al over wie ik ben? Het is eigenlijk een soort ‘nulmeting’ voor de psycho-educatie. Wat weet de leerling nu al over zichzelf, over wat hij leuk vindt, juist niet leuk vindt, over wat hij spannend of moeilijk vindt, over wat hij goed kan? De meeste leerlingen vinden het fijn om op deze manier iets over zichzelf te vertellen, omdat je ook in hele korte woorden of zinnen toch wat over jezelf kan vertellen. Het heeft meerwaarde om letterlijk als een soort spin in het midden van ‘jouw web’ te staan en te kijken naar wat er allemaal om je heen ligt, en even te ervaren dat die aspecten van wie je bent allemaal bij jou horen. </a:t>
            </a:r>
          </a:p>
          <a:p>
            <a:endParaRPr lang="nl-NL" sz="1050" b="0" dirty="0"/>
          </a:p>
          <a:p>
            <a:r>
              <a:rPr lang="nl-NL" sz="1050" b="1" dirty="0"/>
              <a:t>Leerlingen denken in deze les na over: </a:t>
            </a:r>
          </a:p>
          <a:p>
            <a:pPr marL="171450" indent="-171450">
              <a:buFontTx/>
              <a:buChar char="-"/>
            </a:pPr>
            <a:r>
              <a:rPr lang="nl-NL" sz="1050" b="0" dirty="0"/>
              <a:t>Wie ben ik eigenlijk? Wat weet ik eigenlijk over mezelf? </a:t>
            </a:r>
          </a:p>
          <a:p>
            <a:pPr marL="171450" indent="-171450">
              <a:buFontTx/>
              <a:buChar char="-"/>
            </a:pPr>
            <a:r>
              <a:rPr lang="nl-NL" sz="1050" b="0" dirty="0"/>
              <a:t>Hoe vertel ik iets over mezelf? Wat vertel ik dan? </a:t>
            </a:r>
          </a:p>
          <a:p>
            <a:pPr marL="171450" indent="-171450">
              <a:buFontTx/>
              <a:buChar char="-"/>
            </a:pPr>
            <a:r>
              <a:rPr lang="nl-NL" sz="1050" b="0" dirty="0"/>
              <a:t>Wat vind ik eigenlijk leuk aan mezelf? Wat zijn mijn interesses? Wat zijn mijn hobby’s? </a:t>
            </a:r>
          </a:p>
          <a:p>
            <a:pPr marL="171450" indent="-171450">
              <a:buFontTx/>
              <a:buChar char="-"/>
            </a:pPr>
            <a:r>
              <a:rPr lang="nl-NL" sz="1050" b="0" dirty="0"/>
              <a:t>Wat vind ik eigenlijk minder leuk? Wat vind ik moeilijk? Wat vind ik spannend?</a:t>
            </a:r>
          </a:p>
          <a:p>
            <a:endParaRPr lang="nl-NL" b="1"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deze dia bij het eventueel toelichten van de betekenis van de bollen wanneer nodig. Denk aan het herhalen van de woorden van de leerling in de cue-zin als de leerling het nog moeilijk vindt om een goede zin te formuleren.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10</a:t>
            </a:fld>
            <a:endParaRPr lang="nl-NL"/>
          </a:p>
        </p:txBody>
      </p:sp>
    </p:spTree>
    <p:extLst>
      <p:ext uri="{BB962C8B-B14F-4D97-AF65-F5344CB8AC3E}">
        <p14:creationId xmlns:p14="http://schemas.microsoft.com/office/powerpoint/2010/main" val="301029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Evalueer de les en de doelen met de leerlingen. Wees positief, bekrachtig gewenst gedrag en geef veelvuldig procescomplimenten. Kijk ook naar wat er wellicht een volgende keer beter kan en richt je op constructieve feedback van jou naar de leerlingen en de leerlingen naar zichzelf. </a:t>
            </a:r>
          </a:p>
          <a:p>
            <a:pPr algn="l"/>
            <a:endParaRPr lang="nl-NL" dirty="0"/>
          </a:p>
          <a:p>
            <a:pPr algn="l"/>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kort de inhoud van de vorige les. De vorige les ging over wat psycho-educatie nou eigenlijk is. Aan het eind van de les hebben leerlingen nog een opdracht gemaakt die ging over elkaar nog wat beter leren kennen. </a:t>
            </a:r>
          </a:p>
        </p:txBody>
      </p:sp>
      <p:sp>
        <p:nvSpPr>
          <p:cNvPr id="4" name="Tijdelijke aanduiding voor dianummer 3"/>
          <p:cNvSpPr>
            <a:spLocks noGrp="1"/>
          </p:cNvSpPr>
          <p:nvPr>
            <p:ph type="sldNum" sz="quarter" idx="5"/>
          </p:nvPr>
        </p:nvSpPr>
        <p:spPr/>
        <p:txBody>
          <a:bodyPr/>
          <a:lstStyle/>
          <a:p>
            <a:fld id="{B84931FB-285D-45B5-82B2-1F35E5399576}" type="slidenum">
              <a:rPr lang="nl-NL" smtClean="0"/>
              <a:t>2</a:t>
            </a:fld>
            <a:endParaRPr lang="nl-NL"/>
          </a:p>
        </p:txBody>
      </p:sp>
    </p:spTree>
    <p:extLst>
      <p:ext uri="{BB962C8B-B14F-4D97-AF65-F5344CB8AC3E}">
        <p14:creationId xmlns:p14="http://schemas.microsoft.com/office/powerpoint/2010/main" val="250123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informatie is vorige les ook aan bod gekomen bij de quiz, dus dit kun je snel nog even doorlopen. </a:t>
            </a:r>
          </a:p>
          <a:p>
            <a:endParaRPr lang="nl-NL" dirty="0"/>
          </a:p>
          <a:p>
            <a:endParaRPr lang="nl-NL" dirty="0"/>
          </a:p>
          <a:p>
            <a:pPr marL="0" indent="0">
              <a:buFontTx/>
              <a:buNone/>
            </a:pPr>
            <a:endParaRPr lang="nl-NL" i="0" dirty="0"/>
          </a:p>
          <a:p>
            <a:pPr marL="0" indent="0">
              <a:buFontTx/>
              <a:buNone/>
            </a:pPr>
            <a:endParaRPr lang="nl-NL" i="1" dirty="0"/>
          </a:p>
          <a:p>
            <a:pPr marL="0" indent="0" algn="r">
              <a:buFontTx/>
              <a:buNone/>
            </a:pPr>
            <a:r>
              <a:rPr lang="nl-NL" sz="800" i="1" baseline="30000" dirty="0"/>
              <a:t>©</a:t>
            </a:r>
            <a:r>
              <a:rPr lang="nl-NL" sz="8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1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informatie is ook aan bod gekomen bij de quiz, dus dit kun je snel nog even doorlopen. </a:t>
            </a:r>
          </a:p>
          <a:p>
            <a:endParaRPr lang="nl-NL" dirty="0"/>
          </a:p>
          <a:p>
            <a:endParaRPr lang="nl-NL" dirty="0"/>
          </a:p>
          <a:p>
            <a:pPr marL="0" indent="0">
              <a:buFontTx/>
              <a:buNone/>
            </a:pPr>
            <a:endParaRPr lang="nl-NL" i="0" dirty="0"/>
          </a:p>
          <a:p>
            <a:pPr marL="0" indent="0">
              <a:buFontTx/>
              <a:buNone/>
            </a:pPr>
            <a:endParaRPr lang="nl-NL" i="1" dirty="0"/>
          </a:p>
          <a:p>
            <a:pPr marL="0" indent="0" algn="r">
              <a:buFontTx/>
              <a:buNone/>
            </a:pPr>
            <a:r>
              <a:rPr lang="nl-NL" sz="800" i="1" baseline="30000" dirty="0"/>
              <a:t>©</a:t>
            </a:r>
            <a:r>
              <a:rPr lang="nl-NL" sz="8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6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dirty="0"/>
              <a:t>Benoem hier de regels en afspraken voor deze lessen. Bespreek of de leerlingen eventueel nog aanvullingen hebben. </a:t>
            </a:r>
          </a:p>
          <a:p>
            <a:pPr marL="0" lvl="0" indent="0" algn="l" rtl="0">
              <a:spcBef>
                <a:spcPts val="0"/>
              </a:spcBef>
              <a:spcAft>
                <a:spcPts val="0"/>
              </a:spcAft>
              <a:buNone/>
            </a:pPr>
            <a:br>
              <a:rPr lang="nl-NL" dirty="0"/>
            </a:br>
            <a:r>
              <a:rPr lang="nl-NL" dirty="0"/>
              <a:t>Begin vervolgens enthousiast en opgewekt aan het volgende onderdeel, bijvoorbeeld door te zeggen: </a:t>
            </a:r>
          </a:p>
          <a:p>
            <a:pPr marL="0" lvl="0" indent="0" algn="l" rtl="0">
              <a:spcBef>
                <a:spcPts val="0"/>
              </a:spcBef>
              <a:spcAft>
                <a:spcPts val="0"/>
              </a:spcAft>
              <a:buNone/>
            </a:pPr>
            <a:endParaRPr lang="nl-NL" dirty="0"/>
          </a:p>
          <a:p>
            <a:pPr marL="0" lvl="0" indent="0" algn="l" rtl="0">
              <a:spcBef>
                <a:spcPts val="0"/>
              </a:spcBef>
              <a:spcAft>
                <a:spcPts val="0"/>
              </a:spcAft>
              <a:buNone/>
            </a:pPr>
            <a:r>
              <a:rPr lang="nl-NL" i="1" dirty="0"/>
              <a:t>Zo, wat fijn! We hebben deze afspraken nu met elkaar gemaakt. Dan weten we dat we hier allemaal mogen zijn zoals we zijn. Ik ben heel benieuwd om jullie nog wat beter te leren kennen! </a:t>
            </a:r>
            <a:br>
              <a:rPr lang="nl-NL" i="1" dirty="0"/>
            </a:br>
            <a:r>
              <a:rPr lang="nl-NL" i="1" dirty="0"/>
              <a:t>Laten we daar alvast een beetje mee beginnen. </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64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deze dia leg je uit dat jullie samen na gaan denken over wat je nu al weet over wie je bent. Leg uit dat het bij deze les ook belangrijk is om elkaar te helpen en goed naar elkaar te luisteren. </a:t>
            </a:r>
          </a:p>
          <a:p>
            <a:pPr algn="l"/>
            <a:endParaRPr lang="nl-NL" dirty="0"/>
          </a:p>
          <a:p>
            <a:pPr algn="l"/>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er voor kiezen om de vorm (zie dia 6) zelf alvast in het lokaal neer te leggen, zodat je sneller verder kan met de inhoud van de opdracht en er minder vrije situatie in de les is. Dan zeg je bij stap 1 &amp; 2 : hé, kijk, dit is al gedaan. </a:t>
            </a:r>
          </a:p>
          <a:p>
            <a:endParaRPr lang="nl-NL" dirty="0"/>
          </a:p>
          <a:p>
            <a:r>
              <a:rPr lang="nl-NL" dirty="0"/>
              <a:t>Laat anders de leerlingen de eerste en tweede stap samenwerkend uitvoeren.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7</a:t>
            </a:fld>
            <a:endParaRPr lang="nl-NL"/>
          </a:p>
        </p:txBody>
      </p:sp>
    </p:spTree>
    <p:extLst>
      <p:ext uri="{BB962C8B-B14F-4D97-AF65-F5344CB8AC3E}">
        <p14:creationId xmlns:p14="http://schemas.microsoft.com/office/powerpoint/2010/main" val="411564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Praktisch: </a:t>
            </a:r>
          </a:p>
          <a:p>
            <a:pPr marL="171450" indent="-171450">
              <a:buFontTx/>
              <a:buChar char="-"/>
            </a:pPr>
            <a:r>
              <a:rPr lang="nl-NL" dirty="0"/>
              <a:t>Laat deze dia op het bord staan tijdens de oefening.</a:t>
            </a:r>
          </a:p>
          <a:p>
            <a:pPr marL="171450" indent="-171450">
              <a:buFontTx/>
              <a:buChar char="-"/>
            </a:pPr>
            <a:r>
              <a:rPr lang="nl-NL" dirty="0"/>
              <a:t>Het is fijn als iedere leerling de kans heeft om in het midden te kunnen staan (mits ze dit ook willen).</a:t>
            </a:r>
          </a:p>
          <a:p>
            <a:pPr marL="171450" indent="-171450">
              <a:buFontTx/>
              <a:buChar char="-"/>
            </a:pPr>
            <a:r>
              <a:rPr lang="nl-NL" dirty="0"/>
              <a:t>Leerlingen die niet in het midden staan, kijken en denken actief mee. </a:t>
            </a:r>
            <a:br>
              <a:rPr lang="nl-NL" dirty="0"/>
            </a:br>
            <a:endParaRPr lang="nl-NL" dirty="0"/>
          </a:p>
          <a:p>
            <a:r>
              <a:rPr lang="nl-NL" b="1" dirty="0"/>
              <a:t>Uitleg</a:t>
            </a:r>
          </a:p>
          <a:p>
            <a:r>
              <a:rPr lang="nl-NL" u="sng" dirty="0"/>
              <a:t>Stap 1. </a:t>
            </a:r>
            <a:br>
              <a:rPr lang="nl-NL" u="sng" dirty="0"/>
            </a:br>
            <a:r>
              <a:rPr lang="nl-NL" dirty="0"/>
              <a:t>Leg uit dat we één leerling kiezen. Die leerling gaat alvast in het midden van de vorm staan. Deze leerling gaat nadenken over wat hij/zij al over zichzelf weet. </a:t>
            </a:r>
            <a:br>
              <a:rPr lang="nl-NL" dirty="0"/>
            </a:br>
            <a:r>
              <a:rPr lang="nl-NL" i="1" dirty="0"/>
              <a:t>Optie 1: </a:t>
            </a:r>
            <a:r>
              <a:rPr lang="nl-NL" dirty="0"/>
              <a:t>Laat de leerling beginnen bij de bol ‘ik kan goed’ en stel de vraag: ‘wat kan jij heel goed?’ en ga dan met de klok mee verder, dan behandel je de bollen ‘positief-negatief-positief’; dat werkt bemoedigend/helpt bij het je kwetsbaar durven opstellen. </a:t>
            </a:r>
            <a:br>
              <a:rPr lang="nl-NL" dirty="0"/>
            </a:br>
            <a:r>
              <a:rPr lang="nl-NL" i="1" dirty="0"/>
              <a:t>Optie 2: </a:t>
            </a:r>
            <a:r>
              <a:rPr lang="nl-NL" dirty="0"/>
              <a:t>Laat de leerling beginnen bij de bol ‘ik kan goed’ en vervolgens zelf kiezen waar hij/zij mee verder gaat. Sommige leerlingen vinden dat fijner omdat ze voelen dat ze op bepaalde bollen makkelijker het antwoord weten.  </a:t>
            </a:r>
          </a:p>
          <a:p>
            <a:pPr marL="171450" indent="-171450">
              <a:buFontTx/>
              <a:buChar char="-"/>
            </a:pPr>
            <a:r>
              <a:rPr lang="nl-NL" dirty="0"/>
              <a:t>Gebruik je eigen inschatting daarvoor.</a:t>
            </a:r>
          </a:p>
          <a:p>
            <a:pPr marL="0" indent="0">
              <a:buFontTx/>
              <a:buNone/>
            </a:pPr>
            <a:endParaRPr lang="nl-NL" dirty="0"/>
          </a:p>
          <a:p>
            <a:pPr marL="0" indent="0">
              <a:buFontTx/>
              <a:buNone/>
            </a:pPr>
            <a:r>
              <a:rPr lang="nl-NL" u="sng" dirty="0"/>
              <a:t>Stap 2.  </a:t>
            </a:r>
          </a:p>
          <a:p>
            <a:pPr marL="0" indent="0">
              <a:buFontTx/>
              <a:buNone/>
            </a:pPr>
            <a:r>
              <a:rPr lang="nl-NL" dirty="0"/>
              <a:t>De leerling noemt bij elke bol één of meer dingen die hij over zichzelf weet. </a:t>
            </a:r>
            <a:br>
              <a:rPr lang="nl-NL" dirty="0"/>
            </a:br>
            <a:br>
              <a:rPr lang="nl-NL" dirty="0"/>
            </a:br>
            <a:r>
              <a:rPr lang="nl-NL" u="sng" dirty="0"/>
              <a:t>Stap 3. </a:t>
            </a:r>
            <a:br>
              <a:rPr lang="nl-NL" dirty="0"/>
            </a:br>
            <a:r>
              <a:rPr lang="nl-NL" dirty="0"/>
              <a:t>Wanneer de leerling bijv. bij ‘hobby’s’ zegt: ‘Mijn hobby is voetbal’ dan schrijft de docent/logopedist het woord ‘voetbal’ op een strookje en geeft het aan de leerling. De leerling legt het dan in het vak bij ‘Hobby’s’ neer. Zo ontstaat een soort levend woordveld om de leerling heen met wat de leerling over zichzelf weet. Let op dat je groot en duidelijk schrijft. Als de leerling het moeilijk vindt om dingen over zichzelf te vertellen, laat dan klasgenoten meedenken en meehelpen. Het is dan wel belangrijk om terug te vragen: klopt het wat de ander over jij vertelt? Vind jij dat ook?</a:t>
            </a:r>
            <a:br>
              <a:rPr lang="nl-NL" dirty="0"/>
            </a:br>
            <a:br>
              <a:rPr lang="nl-NL" dirty="0"/>
            </a:br>
            <a:r>
              <a:rPr lang="nl-NL" u="sng" dirty="0"/>
              <a:t>Stap 4. </a:t>
            </a:r>
            <a:br>
              <a:rPr lang="nl-NL" dirty="0"/>
            </a:br>
            <a:r>
              <a:rPr lang="nl-NL" dirty="0"/>
              <a:t>Als de leerling klaar is kun je ervoor kiezen om de leerling een foto te laten maken van zijn woordveld (dat is ook handig voor de volgende les). </a:t>
            </a:r>
            <a:br>
              <a:rPr lang="nl-NL" dirty="0"/>
            </a:br>
            <a:r>
              <a:rPr lang="nl-NL" dirty="0"/>
              <a:t>Ga daarna door met de volgende leerling. </a:t>
            </a:r>
          </a:p>
          <a:p>
            <a:endParaRPr lang="nl-NL" dirty="0"/>
          </a:p>
          <a:p>
            <a:r>
              <a:rPr lang="nl-NL" b="1" dirty="0"/>
              <a:t>LET OP: </a:t>
            </a:r>
            <a:r>
              <a:rPr lang="nl-NL" dirty="0"/>
              <a:t>Als de </a:t>
            </a:r>
            <a:r>
              <a:rPr lang="nl-NL" b="1" dirty="0"/>
              <a:t>leerling niet begrijpt wat hij/zij moet antwoorden </a:t>
            </a:r>
            <a:r>
              <a:rPr lang="nl-NL" dirty="0"/>
              <a:t>bij een bol, gebruik dan dia 7 en 8 om het uit te leggen. We merken in de praktijk dat het fijner is om de bollen ‘on the go’ uit te leggen terwijl je start met de eerste leerling dan wanneer je eerst te lang aan het woord bent om alle bollen uit te leggen. Gebruik daarbij echter ook vooral je eigen inzicht, jullie kennen jullie eigen leerlingen het best! </a:t>
            </a:r>
          </a:p>
          <a:p>
            <a:endParaRPr lang="nl-NL" dirty="0"/>
          </a:p>
          <a:p>
            <a:r>
              <a:rPr lang="nl-NL" b="1" dirty="0"/>
              <a:t>LET OP: </a:t>
            </a:r>
            <a:r>
              <a:rPr lang="nl-NL" dirty="0"/>
              <a:t>Bij </a:t>
            </a:r>
            <a:r>
              <a:rPr lang="nl-NL" b="1" dirty="0"/>
              <a:t>leerlingen die het te spannend vinden </a:t>
            </a:r>
            <a:r>
              <a:rPr lang="nl-NL" dirty="0"/>
              <a:t>om in het midden te gaan staan en over zichzelf te vertellen, leg er niet te veel druk op. Laat die leerlingen vooral actief meedenken over klasgenoten. Je kunt er ook voor kiezen om voor deze leerling een laagdrempeliger doel te kiezen. Laat dan bijvoorbeeld de leerling in het midden staan en laat klasgenoten iets vertellen over wat ze van deze leerling weten (van de ‘positieve’ bollen!!) en vraag aan de leerling om verbaal of nonverbaal aan te geven of wat de klasgenoot over hem/haar zegt klopt.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8</a:t>
            </a:fld>
            <a:endParaRPr lang="nl-NL"/>
          </a:p>
        </p:txBody>
      </p:sp>
    </p:spTree>
    <p:extLst>
      <p:ext uri="{BB962C8B-B14F-4D97-AF65-F5344CB8AC3E}">
        <p14:creationId xmlns:p14="http://schemas.microsoft.com/office/powerpoint/2010/main" val="243485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leerlingen wat je bij de verschillende bollen over jezelf moet vertellen. Bij de uitleg in de tabel staat steeds cursief een cue-zin aangegeven. Het is goed om die te modellen en zo veel mogelijk te herhalen. Ook wanneer de leerling in één woord antwoord geeft, herhaal wat de leerling zegt a.d.h.v. een goede zin, bijvoorbeeld de cue. Als de leerling zegt ‘rekenen’ bij de paarse bol, herhaal dan: ‘Aha, dus jij zegt: ik kan goed rekenen. Fijn dat jij goed kan rekenen. Wat kun je het beste van rekenen?’.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9</a:t>
            </a:fld>
            <a:endParaRPr lang="nl-NL"/>
          </a:p>
        </p:txBody>
      </p:sp>
    </p:spTree>
    <p:extLst>
      <p:ext uri="{BB962C8B-B14F-4D97-AF65-F5344CB8AC3E}">
        <p14:creationId xmlns:p14="http://schemas.microsoft.com/office/powerpoint/2010/main" val="46080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856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38312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42679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7992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39070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231411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19570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307332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3945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72108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08342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70659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452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11732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321307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13277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399523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92428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546104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64038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18225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8663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863414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859542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3272866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0079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893194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498464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53202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70898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182741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4138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81B8D74A-22A8-489E-9D58-08474E03EFA0}"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407190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97079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74315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85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8858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34552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CBBC01B-0D0C-49F9-A162-5519E2EA508C}" type="datetimeFigureOut">
              <a:rPr lang="nl-NL" smtClean="0"/>
              <a:t>26-9-2024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288081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C01B-0D0C-49F9-A162-5519E2EA508C}"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3DD94-8821-418D-9C85-560721C40DE0}" type="slidenum">
              <a:rPr lang="nl-NL" smtClean="0"/>
              <a:t>‹nr.›</a:t>
            </a:fld>
            <a:endParaRPr lang="nl-NL"/>
          </a:p>
        </p:txBody>
      </p:sp>
    </p:spTree>
    <p:extLst>
      <p:ext uri="{BB962C8B-B14F-4D97-AF65-F5344CB8AC3E}">
        <p14:creationId xmlns:p14="http://schemas.microsoft.com/office/powerpoint/2010/main" val="313437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8D74A-22A8-489E-9D58-08474E03EFA0}"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D95E5-050E-42CA-8728-1A1C55B6249B}" type="slidenum">
              <a:rPr lang="nl-NL" smtClean="0"/>
              <a:t>‹nr.›</a:t>
            </a:fld>
            <a:endParaRPr lang="nl-NL"/>
          </a:p>
        </p:txBody>
      </p:sp>
    </p:spTree>
    <p:extLst>
      <p:ext uri="{BB962C8B-B14F-4D97-AF65-F5344CB8AC3E}">
        <p14:creationId xmlns:p14="http://schemas.microsoft.com/office/powerpoint/2010/main" val="2347565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7_9448887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714974" y="1673352"/>
            <a:ext cx="6088598" cy="3511296"/>
          </a:xfrm>
        </p:spPr>
        <p:txBody>
          <a:bodyPr/>
          <a:lstStyle/>
          <a:p>
            <a:r>
              <a:rPr lang="nl-NL" b="1"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110727" y="1054060"/>
            <a:ext cx="3735283" cy="3508908"/>
          </a:xfrm>
        </p:spPr>
        <p:txBody>
          <a:bodyPr>
            <a:normAutofit/>
          </a:bodyPr>
          <a:lstStyle/>
          <a:p>
            <a:r>
              <a:rPr lang="nl-NL" sz="3600" b="1" cap="none" dirty="0">
                <a:latin typeface="Mangal Pro" panose="00000500000000000000" pitchFamily="2" charset="0"/>
              </a:rPr>
              <a:t>Spin in het Web</a:t>
            </a:r>
          </a:p>
          <a:p>
            <a:r>
              <a:rPr lang="nl-NL" sz="2000" cap="none" dirty="0">
                <a:latin typeface="Mangal Pro" panose="00000500000000000000" pitchFamily="2" charset="0"/>
              </a:rPr>
              <a:t>Deel 1</a:t>
            </a:r>
          </a:p>
        </p:txBody>
      </p:sp>
      <p:pic>
        <p:nvPicPr>
          <p:cNvPr id="4" name="Tijdelijke aanduiding voor inhoud 3">
            <a:extLst>
              <a:ext uri="{FF2B5EF4-FFF2-40B4-BE49-F238E27FC236}">
                <a16:creationId xmlns:a16="http://schemas.microsoft.com/office/drawing/2014/main" id="{26824267-76E6-D4EF-1C63-DB1A8CF391FE}"/>
              </a:ext>
            </a:extLst>
          </p:cNvPr>
          <p:cNvPicPr>
            <a:picLocks noChangeAspect="1"/>
          </p:cNvPicPr>
          <p:nvPr/>
        </p:nvPicPr>
        <p:blipFill>
          <a:blip r:embed="rId3">
            <a:alphaModFix amt="20000"/>
          </a:blip>
          <a:stretch>
            <a:fillRect/>
          </a:stretch>
        </p:blipFill>
        <p:spPr>
          <a:xfrm>
            <a:off x="8442048" y="3742727"/>
            <a:ext cx="2646662" cy="2620195"/>
          </a:xfrm>
          <a:prstGeom prst="rect">
            <a:avLst/>
          </a:prstGeom>
          <a:noFill/>
        </p:spPr>
      </p:pic>
    </p:spTree>
    <p:extLst>
      <p:ext uri="{BB962C8B-B14F-4D97-AF65-F5344CB8AC3E}">
        <p14:creationId xmlns:p14="http://schemas.microsoft.com/office/powerpoint/2010/main" val="34266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308984"/>
          </a:xfrm>
        </p:spPr>
        <p:txBody>
          <a:bodyPr>
            <a:normAutofit fontScale="90000"/>
          </a:bodyPr>
          <a:lstStyle/>
          <a:p>
            <a:r>
              <a:rPr lang="nl-NL" sz="3200" i="0" dirty="0">
                <a:latin typeface="BaseNine" pitchFamily="2" charset="0"/>
              </a:rPr>
              <a:t>Uitleg van de bollen </a:t>
            </a:r>
            <a:br>
              <a:rPr lang="nl-NL" sz="3200" dirty="0"/>
            </a:br>
            <a:br>
              <a:rPr lang="nl-NL" sz="3200" dirty="0"/>
            </a:br>
            <a:endParaRPr lang="nl-NL" sz="32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651600031"/>
              </p:ext>
            </p:extLst>
          </p:nvPr>
        </p:nvGraphicFramePr>
        <p:xfrm>
          <a:off x="4968240" y="932313"/>
          <a:ext cx="6908394" cy="4993373"/>
        </p:xfrm>
        <a:graphic>
          <a:graphicData uri="http://schemas.openxmlformats.org/drawingml/2006/table">
            <a:tbl>
              <a:tblPr firstRow="1" bandRow="1">
                <a:tableStyleId>{5940675A-B579-460E-94D1-54222C63F5DA}</a:tableStyleId>
              </a:tblPr>
              <a:tblGrid>
                <a:gridCol w="2598570">
                  <a:extLst>
                    <a:ext uri="{9D8B030D-6E8A-4147-A177-3AD203B41FA5}">
                      <a16:colId xmlns:a16="http://schemas.microsoft.com/office/drawing/2014/main" val="3919040139"/>
                    </a:ext>
                  </a:extLst>
                </a:gridCol>
                <a:gridCol w="4309824">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A278376A-73AA-9974-34E7-CEF66B3F2930}"/>
              </a:ext>
            </a:extLst>
          </p:cNvPr>
          <p:cNvSpPr txBox="1"/>
          <p:nvPr/>
        </p:nvSpPr>
        <p:spPr>
          <a:xfrm rot="20393615">
            <a:off x="231995" y="2796953"/>
            <a:ext cx="2798890" cy="369332"/>
          </a:xfrm>
          <a:prstGeom prst="rect">
            <a:avLst/>
          </a:prstGeom>
          <a:noFill/>
        </p:spPr>
        <p:txBody>
          <a:bodyPr wrap="square" rtlCol="0">
            <a:spAutoFit/>
          </a:bodyPr>
          <a:lstStyle/>
          <a:p>
            <a:r>
              <a:rPr lang="nl-NL" dirty="0"/>
              <a:t>Ik vind spelling niet leuk</a:t>
            </a:r>
          </a:p>
        </p:txBody>
      </p:sp>
      <p:sp>
        <p:nvSpPr>
          <p:cNvPr id="5" name="Tekstvak 4">
            <a:extLst>
              <a:ext uri="{FF2B5EF4-FFF2-40B4-BE49-F238E27FC236}">
                <a16:creationId xmlns:a16="http://schemas.microsoft.com/office/drawing/2014/main" id="{05BEA39A-D589-55B6-65BC-0836859B3844}"/>
              </a:ext>
            </a:extLst>
          </p:cNvPr>
          <p:cNvSpPr txBox="1"/>
          <p:nvPr/>
        </p:nvSpPr>
        <p:spPr>
          <a:xfrm rot="395814">
            <a:off x="1695621" y="3947685"/>
            <a:ext cx="2731870" cy="369332"/>
          </a:xfrm>
          <a:prstGeom prst="rect">
            <a:avLst/>
          </a:prstGeom>
          <a:noFill/>
        </p:spPr>
        <p:txBody>
          <a:bodyPr wrap="square" rtlCol="0">
            <a:spAutoFit/>
          </a:bodyPr>
          <a:lstStyle/>
          <a:p>
            <a:r>
              <a:rPr lang="nl-NL" dirty="0"/>
              <a:t>Ik vind rekenen moeilijk</a:t>
            </a:r>
          </a:p>
        </p:txBody>
      </p:sp>
      <p:sp>
        <p:nvSpPr>
          <p:cNvPr id="6" name="Tekstvak 5">
            <a:extLst>
              <a:ext uri="{FF2B5EF4-FFF2-40B4-BE49-F238E27FC236}">
                <a16:creationId xmlns:a16="http://schemas.microsoft.com/office/drawing/2014/main" id="{A40E5F33-4896-497F-7A94-6100606338A5}"/>
              </a:ext>
            </a:extLst>
          </p:cNvPr>
          <p:cNvSpPr txBox="1"/>
          <p:nvPr/>
        </p:nvSpPr>
        <p:spPr>
          <a:xfrm rot="412305">
            <a:off x="2635452" y="1459260"/>
            <a:ext cx="2245360" cy="369332"/>
          </a:xfrm>
          <a:prstGeom prst="rect">
            <a:avLst/>
          </a:prstGeom>
          <a:noFill/>
        </p:spPr>
        <p:txBody>
          <a:bodyPr wrap="square" rtlCol="0">
            <a:spAutoFit/>
          </a:bodyPr>
          <a:lstStyle/>
          <a:p>
            <a:r>
              <a:rPr lang="nl-NL" dirty="0"/>
              <a:t>Ik ben druk </a:t>
            </a:r>
          </a:p>
        </p:txBody>
      </p:sp>
      <p:sp>
        <p:nvSpPr>
          <p:cNvPr id="7" name="Tekstvak 6">
            <a:extLst>
              <a:ext uri="{FF2B5EF4-FFF2-40B4-BE49-F238E27FC236}">
                <a16:creationId xmlns:a16="http://schemas.microsoft.com/office/drawing/2014/main" id="{67F03633-B442-2323-59D9-9A06C3495F33}"/>
              </a:ext>
            </a:extLst>
          </p:cNvPr>
          <p:cNvSpPr txBox="1"/>
          <p:nvPr/>
        </p:nvSpPr>
        <p:spPr>
          <a:xfrm rot="21150283">
            <a:off x="482570" y="5191178"/>
            <a:ext cx="2565859" cy="369332"/>
          </a:xfrm>
          <a:prstGeom prst="rect">
            <a:avLst/>
          </a:prstGeom>
          <a:noFill/>
        </p:spPr>
        <p:txBody>
          <a:bodyPr wrap="square" rtlCol="0">
            <a:spAutoFit/>
          </a:bodyPr>
          <a:lstStyle/>
          <a:p>
            <a:r>
              <a:rPr lang="nl-NL" dirty="0"/>
              <a:t>Ik vind spinnen eng </a:t>
            </a:r>
          </a:p>
        </p:txBody>
      </p:sp>
    </p:spTree>
    <p:extLst>
      <p:ext uri="{BB962C8B-B14F-4D97-AF65-F5344CB8AC3E}">
        <p14:creationId xmlns:p14="http://schemas.microsoft.com/office/powerpoint/2010/main" val="290080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32778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nagedacht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verteld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een ander</a:t>
            </a:r>
            <a:r>
              <a:rPr kumimoji="0" lang="nl-NL" sz="2300" b="0" i="0" u="none" strike="noStrike" kern="1200" cap="none" spc="0" normalizeH="0" noProof="0" dirty="0">
                <a:ln>
                  <a:noFill/>
                </a:ln>
                <a:solidFill>
                  <a:prstClr val="black"/>
                </a:solidFill>
                <a:effectLst/>
                <a:uLnTx/>
                <a:uFillTx/>
                <a:latin typeface="Mangal Pro"/>
                <a:ea typeface="+mn-ea"/>
                <a:cs typeface="+mn-cs"/>
              </a:rPr>
              <a:t> geholpen bij de opdracht</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Afbeelding 2" descr="Vrouw in informele kleding met hand op heup">
            <a:extLst>
              <a:ext uri="{FF2B5EF4-FFF2-40B4-BE49-F238E27FC236}">
                <a16:creationId xmlns:a16="http://schemas.microsoft.com/office/drawing/2014/main" id="{24D8B8BD-4EC1-A938-F918-539B9603FED4}"/>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1013254" y="4957594"/>
            <a:ext cx="3392140" cy="1900406"/>
          </a:xfrm>
          <a:prstGeom prst="rect">
            <a:avLst/>
          </a:prstGeom>
        </p:spPr>
      </p:pic>
      <p:pic>
        <p:nvPicPr>
          <p:cNvPr id="4" name="Afbeelding 3" descr="Duim omhoog Handy">
            <a:extLst>
              <a:ext uri="{FF2B5EF4-FFF2-40B4-BE49-F238E27FC236}">
                <a16:creationId xmlns:a16="http://schemas.microsoft.com/office/drawing/2014/main" id="{EAF7EE04-DA76-2663-276D-1A6A2795676A}"/>
              </a:ext>
            </a:extLst>
          </p:cNvPr>
          <p:cNvPicPr>
            <a:picLocks noChangeAspect="1"/>
          </p:cNvPicPr>
          <p:nvPr/>
        </p:nvPicPr>
        <p:blipFill>
          <a:blip r:embed="rId4">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A73D397D-45E7-15E9-81B3-7564E6E2DD6A}"/>
              </a:ext>
            </a:extLst>
          </p:cNvPr>
          <p:cNvPicPr>
            <a:picLocks noChangeAspect="1"/>
          </p:cNvPicPr>
          <p:nvPr/>
        </p:nvPicPr>
        <p:blipFill>
          <a:blip r:embed="rId4">
            <a:duotone>
              <a:prstClr val="black"/>
              <a:srgbClr val="FFC000">
                <a:tint val="45000"/>
                <a:satMod val="400000"/>
              </a:srgbClr>
            </a:duotone>
          </a:blip>
          <a:srcRect/>
          <a:stretch/>
        </p:blipFill>
        <p:spPr>
          <a:xfrm rot="5400000">
            <a:off x="1892092" y="2703091"/>
            <a:ext cx="1800000" cy="1800000"/>
          </a:xfrm>
          <a:prstGeom prst="rect">
            <a:avLst/>
          </a:prstGeom>
        </p:spPr>
      </p:pic>
      <p:pic>
        <p:nvPicPr>
          <p:cNvPr id="9" name="Afbeelding 8" descr="Duim omhoog Handy">
            <a:extLst>
              <a:ext uri="{FF2B5EF4-FFF2-40B4-BE49-F238E27FC236}">
                <a16:creationId xmlns:a16="http://schemas.microsoft.com/office/drawing/2014/main" id="{09A7128C-2F23-F7BF-0C9F-5C87F0276A6F}"/>
              </a:ext>
            </a:extLst>
          </p:cNvPr>
          <p:cNvPicPr>
            <a:picLocks noChangeAspect="1"/>
          </p:cNvPicPr>
          <p:nvPr/>
        </p:nvPicPr>
        <p:blipFill>
          <a:blip r:embed="rId4">
            <a:duotone>
              <a:prstClr val="black"/>
              <a:srgbClr val="FF0000">
                <a:tint val="45000"/>
                <a:satMod val="400000"/>
              </a:srgbClr>
            </a:duotone>
          </a:blip>
          <a:srcRect/>
          <a:stretch/>
        </p:blipFill>
        <p:spPr>
          <a:xfrm rot="10800000" flipH="1">
            <a:off x="3618741" y="2930343"/>
            <a:ext cx="1800000" cy="1800000"/>
          </a:xfrm>
          <a:prstGeom prst="rect">
            <a:avLst/>
          </a:prstGeom>
        </p:spPr>
      </p:pic>
    </p:spTree>
    <p:extLst>
      <p:ext uri="{BB962C8B-B14F-4D97-AF65-F5344CB8AC3E}">
        <p14:creationId xmlns:p14="http://schemas.microsoft.com/office/powerpoint/2010/main" val="10119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Mannen die met smartphones zitten">
            <a:extLst>
              <a:ext uri="{FF2B5EF4-FFF2-40B4-BE49-F238E27FC236}">
                <a16:creationId xmlns:a16="http://schemas.microsoft.com/office/drawing/2014/main" id="{BCBF6314-98D8-D2BE-5B30-F39555785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68" y="2252547"/>
            <a:ext cx="4987940" cy="3325293"/>
          </a:xfrm>
          <a:prstGeom prst="rect">
            <a:avLst/>
          </a:prstGeom>
        </p:spPr>
      </p:pic>
      <p:sp>
        <p:nvSpPr>
          <p:cNvPr id="2" name="Titel 1">
            <a:extLst>
              <a:ext uri="{FF2B5EF4-FFF2-40B4-BE49-F238E27FC236}">
                <a16:creationId xmlns:a16="http://schemas.microsoft.com/office/drawing/2014/main" id="{D080E42F-AC9D-4C25-928D-9BB265C03B6C}"/>
              </a:ext>
            </a:extLst>
          </p:cNvPr>
          <p:cNvSpPr>
            <a:spLocks noGrp="1"/>
          </p:cNvSpPr>
          <p:nvPr>
            <p:ph type="title"/>
          </p:nvPr>
        </p:nvSpPr>
        <p:spPr>
          <a:xfrm>
            <a:off x="754567" y="1115"/>
            <a:ext cx="4735822" cy="1277930"/>
          </a:xfrm>
        </p:spPr>
        <p:txBody>
          <a:bodyPr>
            <a:normAutofit/>
          </a:bodyPr>
          <a:lstStyle/>
          <a:p>
            <a:r>
              <a:rPr lang="nl-NL" sz="3600" i="0" dirty="0">
                <a:latin typeface="BaseNine" pitchFamily="2" charset="0"/>
              </a:rPr>
              <a:t>Vorige keer…</a:t>
            </a:r>
          </a:p>
        </p:txBody>
      </p:sp>
      <p:sp>
        <p:nvSpPr>
          <p:cNvPr id="9" name="Content Placeholder 8">
            <a:extLst>
              <a:ext uri="{FF2B5EF4-FFF2-40B4-BE49-F238E27FC236}">
                <a16:creationId xmlns:a16="http://schemas.microsoft.com/office/drawing/2014/main" id="{BD5A89A2-6694-E72C-0A5D-DA407A269BB7}"/>
              </a:ext>
            </a:extLst>
          </p:cNvPr>
          <p:cNvSpPr>
            <a:spLocks noGrp="1"/>
          </p:cNvSpPr>
          <p:nvPr>
            <p:ph idx="1"/>
          </p:nvPr>
        </p:nvSpPr>
        <p:spPr>
          <a:xfrm>
            <a:off x="6702717" y="843528"/>
            <a:ext cx="4987940" cy="2437000"/>
          </a:xfrm>
        </p:spPr>
        <p:txBody>
          <a:bodyPr>
            <a:normAutofit/>
          </a:bodyPr>
          <a:lstStyle/>
          <a:p>
            <a:pPr marL="0" indent="0">
              <a:buNone/>
            </a:pPr>
            <a:endParaRPr lang="nl-NL" sz="2400" b="1" dirty="0">
              <a:latin typeface="Mangal Pro" panose="00000500000000000000" pitchFamily="2" charset="0"/>
            </a:endParaRPr>
          </a:p>
          <a:p>
            <a:pPr marL="0" indent="0">
              <a:buNone/>
            </a:pPr>
            <a:r>
              <a:rPr lang="nl-NL" sz="2200" b="1" dirty="0">
                <a:latin typeface="Mangal Pro" panose="00000500000000000000" pitchFamily="2" charset="0"/>
              </a:rPr>
              <a:t>Wat is psycho-educatie?</a:t>
            </a:r>
          </a:p>
          <a:p>
            <a:pPr marL="0" indent="0">
              <a:buNone/>
            </a:pPr>
            <a:r>
              <a:rPr lang="nl-NL" sz="2200" dirty="0">
                <a:latin typeface="Mangal Pro" panose="00000500000000000000" pitchFamily="2" charset="0"/>
              </a:rPr>
              <a:t>Leren over jezelf, </a:t>
            </a:r>
          </a:p>
          <a:p>
            <a:pPr marL="0" indent="0">
              <a:buNone/>
            </a:pPr>
            <a:r>
              <a:rPr lang="nl-NL" sz="2200" dirty="0">
                <a:latin typeface="Mangal Pro" panose="00000500000000000000" pitchFamily="2" charset="0"/>
              </a:rPr>
              <a:t>Leren over wie je van binnen bent.</a:t>
            </a:r>
          </a:p>
        </p:txBody>
      </p:sp>
      <p:sp>
        <p:nvSpPr>
          <p:cNvPr id="4" name="Content Placeholder 8">
            <a:extLst>
              <a:ext uri="{FF2B5EF4-FFF2-40B4-BE49-F238E27FC236}">
                <a16:creationId xmlns:a16="http://schemas.microsoft.com/office/drawing/2014/main" id="{87F331B2-E2C3-EB71-E835-156708B2A3BD}"/>
              </a:ext>
            </a:extLst>
          </p:cNvPr>
          <p:cNvSpPr txBox="1">
            <a:spLocks/>
          </p:cNvSpPr>
          <p:nvPr/>
        </p:nvSpPr>
        <p:spPr>
          <a:xfrm>
            <a:off x="6702717" y="3577473"/>
            <a:ext cx="5087011" cy="176917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200" b="1" dirty="0">
                <a:latin typeface="Mangal Pro" panose="00000500000000000000" pitchFamily="2" charset="0"/>
              </a:rPr>
              <a:t>Kennismaken</a:t>
            </a:r>
          </a:p>
          <a:p>
            <a:pPr marL="0" indent="0">
              <a:buFont typeface="Arial" panose="020B0604020202020204" pitchFamily="34" charset="0"/>
              <a:buNone/>
            </a:pPr>
            <a:r>
              <a:rPr lang="nl-NL" sz="2200" dirty="0">
                <a:latin typeface="Mangal Pro" panose="00000500000000000000" pitchFamily="2" charset="0"/>
              </a:rPr>
              <a:t>Wat heb je over jezelf verteld?</a:t>
            </a:r>
          </a:p>
          <a:p>
            <a:pPr marL="0" indent="0">
              <a:buFont typeface="Arial" panose="020B0604020202020204" pitchFamily="34" charset="0"/>
              <a:buNone/>
            </a:pPr>
            <a:r>
              <a:rPr lang="nl-NL" sz="2200" dirty="0">
                <a:latin typeface="Mangal Pro" panose="00000500000000000000" pitchFamily="2" charset="0"/>
              </a:rPr>
              <a:t>Wat weet je nog over de ander?</a:t>
            </a:r>
          </a:p>
        </p:txBody>
      </p:sp>
    </p:spTree>
    <p:extLst>
      <p:ext uri="{BB962C8B-B14F-4D97-AF65-F5344CB8AC3E}">
        <p14:creationId xmlns:p14="http://schemas.microsoft.com/office/powerpoint/2010/main" val="41718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572A9B2-B4CF-1CE1-67AF-871189F661D0}"/>
              </a:ext>
            </a:extLst>
          </p:cNvPr>
          <p:cNvSpPr txBox="1"/>
          <p:nvPr/>
        </p:nvSpPr>
        <p:spPr>
          <a:xfrm>
            <a:off x="518984" y="319904"/>
            <a:ext cx="88537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Waar leren we over in deze lessen?</a:t>
            </a:r>
          </a:p>
        </p:txBody>
      </p:sp>
      <p:sp>
        <p:nvSpPr>
          <p:cNvPr id="7" name="Rechthoek: met één afgeronde hoek 6">
            <a:extLst>
              <a:ext uri="{FF2B5EF4-FFF2-40B4-BE49-F238E27FC236}">
                <a16:creationId xmlns:a16="http://schemas.microsoft.com/office/drawing/2014/main" id="{1BC29205-C25F-0900-1D52-32EF97F05264}"/>
              </a:ext>
            </a:extLst>
          </p:cNvPr>
          <p:cNvSpPr/>
          <p:nvPr/>
        </p:nvSpPr>
        <p:spPr>
          <a:xfrm flipH="1">
            <a:off x="2424074" y="1334529"/>
            <a:ext cx="3398108" cy="2496065"/>
          </a:xfrm>
          <a:prstGeom prst="round1Rect">
            <a:avLst/>
          </a:prstGeom>
          <a:solidFill>
            <a:srgbClr val="E5F6DE"/>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8" name="Rechthoek: met één afgeronde hoek 7">
            <a:extLst>
              <a:ext uri="{FF2B5EF4-FFF2-40B4-BE49-F238E27FC236}">
                <a16:creationId xmlns:a16="http://schemas.microsoft.com/office/drawing/2014/main" id="{FB57DBFA-0013-C376-8D03-EBDFADD40150}"/>
              </a:ext>
            </a:extLst>
          </p:cNvPr>
          <p:cNvSpPr/>
          <p:nvPr/>
        </p:nvSpPr>
        <p:spPr>
          <a:xfrm>
            <a:off x="5974582" y="1334528"/>
            <a:ext cx="3398108" cy="2496065"/>
          </a:xfrm>
          <a:prstGeom prst="round1Rect">
            <a:avLst/>
          </a:prstGeom>
          <a:solidFill>
            <a:srgbClr val="B7E0A4"/>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9" name="Rechthoek: met één afgeronde hoek 8">
            <a:extLst>
              <a:ext uri="{FF2B5EF4-FFF2-40B4-BE49-F238E27FC236}">
                <a16:creationId xmlns:a16="http://schemas.microsoft.com/office/drawing/2014/main" id="{90F3CB97-3226-4FC4-A022-F801C8DF13D2}"/>
              </a:ext>
            </a:extLst>
          </p:cNvPr>
          <p:cNvSpPr/>
          <p:nvPr/>
        </p:nvSpPr>
        <p:spPr>
          <a:xfrm flipH="1" flipV="1">
            <a:off x="2424074" y="4003590"/>
            <a:ext cx="3398108" cy="2496065"/>
          </a:xfrm>
          <a:prstGeom prst="round1Rect">
            <a:avLst/>
          </a:prstGeom>
          <a:solidFill>
            <a:srgbClr val="80D05C"/>
          </a:solidFill>
        </p:spPr>
        <p:style>
          <a:lnRef idx="1">
            <a:schemeClr val="accent2"/>
          </a:lnRef>
          <a:fillRef idx="2">
            <a:schemeClr val="accent2"/>
          </a:fillRef>
          <a:effectRef idx="1">
            <a:schemeClr val="accent2"/>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0" name="Rechthoek: met één afgeronde hoek 9">
            <a:extLst>
              <a:ext uri="{FF2B5EF4-FFF2-40B4-BE49-F238E27FC236}">
                <a16:creationId xmlns:a16="http://schemas.microsoft.com/office/drawing/2014/main" id="{DBE04DC1-C54F-6D5A-4D0F-31434326BA72}"/>
              </a:ext>
            </a:extLst>
          </p:cNvPr>
          <p:cNvSpPr/>
          <p:nvPr/>
        </p:nvSpPr>
        <p:spPr>
          <a:xfrm flipV="1">
            <a:off x="5974582" y="4003590"/>
            <a:ext cx="3398108" cy="2496065"/>
          </a:xfrm>
          <a:prstGeom prst="round1Rect">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13" name="Tekstvak 12">
            <a:extLst>
              <a:ext uri="{FF2B5EF4-FFF2-40B4-BE49-F238E27FC236}">
                <a16:creationId xmlns:a16="http://schemas.microsoft.com/office/drawing/2014/main" id="{9DA2E15D-E1DE-E959-509F-4BA33777EEF5}"/>
              </a:ext>
            </a:extLst>
          </p:cNvPr>
          <p:cNvSpPr txBox="1"/>
          <p:nvPr/>
        </p:nvSpPr>
        <p:spPr>
          <a:xfrm>
            <a:off x="2700741" y="5386508"/>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Waar ben ik goed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4" name="Tekstvak 13">
            <a:extLst>
              <a:ext uri="{FF2B5EF4-FFF2-40B4-BE49-F238E27FC236}">
                <a16:creationId xmlns:a16="http://schemas.microsoft.com/office/drawing/2014/main" id="{52FE0A6F-D52F-811F-2F77-DE7931CB8709}"/>
              </a:ext>
            </a:extLst>
          </p:cNvPr>
          <p:cNvSpPr txBox="1"/>
          <p:nvPr/>
        </p:nvSpPr>
        <p:spPr>
          <a:xfrm>
            <a:off x="6150335" y="5446693"/>
            <a:ext cx="310505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vind ik lastig?</a:t>
            </a:r>
          </a:p>
        </p:txBody>
      </p:sp>
      <p:sp>
        <p:nvSpPr>
          <p:cNvPr id="15" name="Tekstvak 14">
            <a:extLst>
              <a:ext uri="{FF2B5EF4-FFF2-40B4-BE49-F238E27FC236}">
                <a16:creationId xmlns:a16="http://schemas.microsoft.com/office/drawing/2014/main" id="{01AD2CF8-6C9C-E80D-9B5C-6D0BA7E6F9AB}"/>
              </a:ext>
            </a:extLst>
          </p:cNvPr>
          <p:cNvSpPr txBox="1"/>
          <p:nvPr/>
        </p:nvSpPr>
        <p:spPr>
          <a:xfrm>
            <a:off x="2717127" y="1710890"/>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past bij mij?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6" name="Tekstvak 15">
            <a:extLst>
              <a:ext uri="{FF2B5EF4-FFF2-40B4-BE49-F238E27FC236}">
                <a16:creationId xmlns:a16="http://schemas.microsoft.com/office/drawing/2014/main" id="{E970B501-7942-52E9-A795-5BE6828CBD0E}"/>
              </a:ext>
            </a:extLst>
          </p:cNvPr>
          <p:cNvSpPr txBox="1"/>
          <p:nvPr/>
        </p:nvSpPr>
        <p:spPr>
          <a:xfrm>
            <a:off x="6017740" y="1710889"/>
            <a:ext cx="310505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wil ik bereiken?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1" name="Graphic 20" descr="Gebruiker met effen opvulling">
            <a:extLst>
              <a:ext uri="{FF2B5EF4-FFF2-40B4-BE49-F238E27FC236}">
                <a16:creationId xmlns:a16="http://schemas.microsoft.com/office/drawing/2014/main" id="{D3DE01BF-E64D-DCFE-2013-DCDA96A61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486" y="2207739"/>
            <a:ext cx="3245708" cy="3245708"/>
          </a:xfrm>
          <a:prstGeom prst="rect">
            <a:avLst/>
          </a:prstGeom>
        </p:spPr>
      </p:pic>
      <p:sp>
        <p:nvSpPr>
          <p:cNvPr id="22" name="Tekstvak 21">
            <a:extLst>
              <a:ext uri="{FF2B5EF4-FFF2-40B4-BE49-F238E27FC236}">
                <a16:creationId xmlns:a16="http://schemas.microsoft.com/office/drawing/2014/main" id="{F2784BAF-9619-396C-9309-19321F27651A}"/>
              </a:ext>
            </a:extLst>
          </p:cNvPr>
          <p:cNvSpPr txBox="1"/>
          <p:nvPr/>
        </p:nvSpPr>
        <p:spPr>
          <a:xfrm>
            <a:off x="5491680" y="2828840"/>
            <a:ext cx="74732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white"/>
                </a:solidFill>
                <a:effectLst/>
                <a:uLnTx/>
                <a:uFillTx/>
                <a:latin typeface="Mangal Pro"/>
                <a:ea typeface="+mn-ea"/>
                <a:cs typeface="+mn-cs"/>
              </a:rPr>
              <a:t>?</a:t>
            </a:r>
          </a:p>
        </p:txBody>
      </p:sp>
    </p:spTree>
    <p:extLst>
      <p:ext uri="{BB962C8B-B14F-4D97-AF65-F5344CB8AC3E}">
        <p14:creationId xmlns:p14="http://schemas.microsoft.com/office/powerpoint/2010/main" val="33949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572A9B2-B4CF-1CE1-67AF-871189F661D0}"/>
              </a:ext>
            </a:extLst>
          </p:cNvPr>
          <p:cNvSpPr txBox="1"/>
          <p:nvPr/>
        </p:nvSpPr>
        <p:spPr>
          <a:xfrm>
            <a:off x="518984" y="319904"/>
            <a:ext cx="88537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Waar leren we over in deze lessen?</a:t>
            </a:r>
          </a:p>
        </p:txBody>
      </p:sp>
      <p:sp>
        <p:nvSpPr>
          <p:cNvPr id="7" name="Rechthoek: met één afgeronde hoek 6">
            <a:extLst>
              <a:ext uri="{FF2B5EF4-FFF2-40B4-BE49-F238E27FC236}">
                <a16:creationId xmlns:a16="http://schemas.microsoft.com/office/drawing/2014/main" id="{1BC29205-C25F-0900-1D52-32EF97F05264}"/>
              </a:ext>
            </a:extLst>
          </p:cNvPr>
          <p:cNvSpPr/>
          <p:nvPr/>
        </p:nvSpPr>
        <p:spPr>
          <a:xfrm flipH="1">
            <a:off x="2424074" y="1334529"/>
            <a:ext cx="3398108" cy="2496065"/>
          </a:xfrm>
          <a:prstGeom prst="round1Rect">
            <a:avLst/>
          </a:prstGeom>
          <a:solidFill>
            <a:srgbClr val="E5F6DE"/>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8" name="Rechthoek: met één afgeronde hoek 7">
            <a:extLst>
              <a:ext uri="{FF2B5EF4-FFF2-40B4-BE49-F238E27FC236}">
                <a16:creationId xmlns:a16="http://schemas.microsoft.com/office/drawing/2014/main" id="{FB57DBFA-0013-C376-8D03-EBDFADD40150}"/>
              </a:ext>
            </a:extLst>
          </p:cNvPr>
          <p:cNvSpPr/>
          <p:nvPr/>
        </p:nvSpPr>
        <p:spPr>
          <a:xfrm>
            <a:off x="5974582" y="1334528"/>
            <a:ext cx="3398108" cy="2496065"/>
          </a:xfrm>
          <a:prstGeom prst="round1Rect">
            <a:avLst/>
          </a:prstGeom>
          <a:solidFill>
            <a:srgbClr val="B7E0A4"/>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9" name="Rechthoek: met één afgeronde hoek 8">
            <a:extLst>
              <a:ext uri="{FF2B5EF4-FFF2-40B4-BE49-F238E27FC236}">
                <a16:creationId xmlns:a16="http://schemas.microsoft.com/office/drawing/2014/main" id="{90F3CB97-3226-4FC4-A022-F801C8DF13D2}"/>
              </a:ext>
            </a:extLst>
          </p:cNvPr>
          <p:cNvSpPr/>
          <p:nvPr/>
        </p:nvSpPr>
        <p:spPr>
          <a:xfrm flipH="1" flipV="1">
            <a:off x="2424074" y="4003590"/>
            <a:ext cx="3398108" cy="2496065"/>
          </a:xfrm>
          <a:prstGeom prst="round1Rect">
            <a:avLst/>
          </a:prstGeom>
          <a:solidFill>
            <a:srgbClr val="80D05C"/>
          </a:solidFill>
        </p:spPr>
        <p:style>
          <a:lnRef idx="1">
            <a:schemeClr val="accent2"/>
          </a:lnRef>
          <a:fillRef idx="2">
            <a:schemeClr val="accent2"/>
          </a:fillRef>
          <a:effectRef idx="1">
            <a:schemeClr val="accent2"/>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0" name="Rechthoek: met één afgeronde hoek 9">
            <a:extLst>
              <a:ext uri="{FF2B5EF4-FFF2-40B4-BE49-F238E27FC236}">
                <a16:creationId xmlns:a16="http://schemas.microsoft.com/office/drawing/2014/main" id="{DBE04DC1-C54F-6D5A-4D0F-31434326BA72}"/>
              </a:ext>
            </a:extLst>
          </p:cNvPr>
          <p:cNvSpPr/>
          <p:nvPr/>
        </p:nvSpPr>
        <p:spPr>
          <a:xfrm flipV="1">
            <a:off x="5974582" y="4003590"/>
            <a:ext cx="3398108" cy="2496065"/>
          </a:xfrm>
          <a:prstGeom prst="round1Rect">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13" name="Tekstvak 12">
            <a:extLst>
              <a:ext uri="{FF2B5EF4-FFF2-40B4-BE49-F238E27FC236}">
                <a16:creationId xmlns:a16="http://schemas.microsoft.com/office/drawing/2014/main" id="{9DA2E15D-E1DE-E959-509F-4BA33777EEF5}"/>
              </a:ext>
            </a:extLst>
          </p:cNvPr>
          <p:cNvSpPr txBox="1"/>
          <p:nvPr/>
        </p:nvSpPr>
        <p:spPr>
          <a:xfrm>
            <a:off x="2700741" y="5757217"/>
            <a:ext cx="31050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helpt mij?</a:t>
            </a:r>
          </a:p>
        </p:txBody>
      </p:sp>
      <p:sp>
        <p:nvSpPr>
          <p:cNvPr id="14" name="Tekstvak 13">
            <a:extLst>
              <a:ext uri="{FF2B5EF4-FFF2-40B4-BE49-F238E27FC236}">
                <a16:creationId xmlns:a16="http://schemas.microsoft.com/office/drawing/2014/main" id="{52FE0A6F-D52F-811F-2F77-DE7931CB8709}"/>
              </a:ext>
            </a:extLst>
          </p:cNvPr>
          <p:cNvSpPr txBox="1"/>
          <p:nvPr/>
        </p:nvSpPr>
        <p:spPr>
          <a:xfrm>
            <a:off x="6662057" y="4281673"/>
            <a:ext cx="2658380"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kan ik goed en hoe help ik anderen daarmee?</a:t>
            </a:r>
          </a:p>
        </p:txBody>
      </p:sp>
      <p:sp>
        <p:nvSpPr>
          <p:cNvPr id="15" name="Tekstvak 14">
            <a:extLst>
              <a:ext uri="{FF2B5EF4-FFF2-40B4-BE49-F238E27FC236}">
                <a16:creationId xmlns:a16="http://schemas.microsoft.com/office/drawing/2014/main" id="{01AD2CF8-6C9C-E80D-9B5C-6D0BA7E6F9AB}"/>
              </a:ext>
            </a:extLst>
          </p:cNvPr>
          <p:cNvSpPr txBox="1"/>
          <p:nvPr/>
        </p:nvSpPr>
        <p:spPr>
          <a:xfrm>
            <a:off x="2717127" y="1710890"/>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Hoe werkt mijn brein?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6" name="Tekstvak 15">
            <a:extLst>
              <a:ext uri="{FF2B5EF4-FFF2-40B4-BE49-F238E27FC236}">
                <a16:creationId xmlns:a16="http://schemas.microsoft.com/office/drawing/2014/main" id="{E970B501-7942-52E9-A795-5BE6828CBD0E}"/>
              </a:ext>
            </a:extLst>
          </p:cNvPr>
          <p:cNvSpPr txBox="1"/>
          <p:nvPr/>
        </p:nvSpPr>
        <p:spPr>
          <a:xfrm>
            <a:off x="6017740" y="1710889"/>
            <a:ext cx="310505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is mijn TOS?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1" name="Graphic 20" descr="Gebruiker met effen opvulling">
            <a:extLst>
              <a:ext uri="{FF2B5EF4-FFF2-40B4-BE49-F238E27FC236}">
                <a16:creationId xmlns:a16="http://schemas.microsoft.com/office/drawing/2014/main" id="{D3DE01BF-E64D-DCFE-2013-DCDA96A61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486" y="2207739"/>
            <a:ext cx="3245708" cy="3245708"/>
          </a:xfrm>
          <a:prstGeom prst="rect">
            <a:avLst/>
          </a:prstGeom>
        </p:spPr>
      </p:pic>
      <p:sp>
        <p:nvSpPr>
          <p:cNvPr id="22" name="Tekstvak 21">
            <a:extLst>
              <a:ext uri="{FF2B5EF4-FFF2-40B4-BE49-F238E27FC236}">
                <a16:creationId xmlns:a16="http://schemas.microsoft.com/office/drawing/2014/main" id="{F2784BAF-9619-396C-9309-19321F27651A}"/>
              </a:ext>
            </a:extLst>
          </p:cNvPr>
          <p:cNvSpPr txBox="1"/>
          <p:nvPr/>
        </p:nvSpPr>
        <p:spPr>
          <a:xfrm>
            <a:off x="5491680" y="2828840"/>
            <a:ext cx="74732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white"/>
                </a:solidFill>
                <a:effectLst/>
                <a:uLnTx/>
                <a:uFillTx/>
                <a:latin typeface="Mangal Pro"/>
                <a:ea typeface="+mn-ea"/>
                <a:cs typeface="+mn-cs"/>
              </a:rPr>
              <a:t>?</a:t>
            </a:r>
          </a:p>
        </p:txBody>
      </p:sp>
    </p:spTree>
    <p:extLst>
      <p:ext uri="{BB962C8B-B14F-4D97-AF65-F5344CB8AC3E}">
        <p14:creationId xmlns:p14="http://schemas.microsoft.com/office/powerpoint/2010/main" val="26247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620B3D5-A39C-63B2-CC31-F436D399B57C}"/>
              </a:ext>
            </a:extLst>
          </p:cNvPr>
          <p:cNvSpPr txBox="1"/>
          <p:nvPr/>
        </p:nvSpPr>
        <p:spPr>
          <a:xfrm>
            <a:off x="1646041" y="1099751"/>
            <a:ext cx="8896865" cy="214884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50000"/>
              </a:lnSpc>
              <a:spcBef>
                <a:spcPct val="0"/>
              </a:spcBef>
              <a:spcAft>
                <a:spcPts val="600"/>
              </a:spcAft>
              <a:buClrTx/>
              <a:buSzTx/>
              <a:buFontTx/>
              <a:buNone/>
              <a:tabLst/>
              <a:defRPr/>
            </a:pPr>
            <a:r>
              <a:rPr kumimoji="0" lang="nl-NL" sz="2600" b="0" i="0" u="none" strike="noStrike" kern="1200" cap="none" spc="0" normalizeH="0" baseline="0" noProof="0" dirty="0">
                <a:ln>
                  <a:noFill/>
                </a:ln>
                <a:solidFill>
                  <a:prstClr val="white"/>
                </a:solidFill>
                <a:effectLst/>
                <a:uLnTx/>
                <a:uFillTx/>
                <a:latin typeface="BaseNine"/>
                <a:ea typeface="+mn-ea"/>
                <a:cs typeface="+mn-cs"/>
              </a:rPr>
              <a:t>Leren over wie je bent is belangrijk. </a:t>
            </a:r>
            <a:br>
              <a:rPr kumimoji="0" lang="nl-NL" sz="2600" b="0" i="0" u="none" strike="noStrike" kern="1200" cap="none" spc="0" normalizeH="0" baseline="0" noProof="0" dirty="0">
                <a:ln>
                  <a:noFill/>
                </a:ln>
                <a:solidFill>
                  <a:prstClr val="white"/>
                </a:solidFill>
                <a:effectLst/>
                <a:uLnTx/>
                <a:uFillTx/>
                <a:latin typeface="BaseNine"/>
                <a:ea typeface="+mn-ea"/>
                <a:cs typeface="+mn-cs"/>
              </a:rPr>
            </a:br>
            <a:r>
              <a:rPr kumimoji="0" lang="nl-NL" sz="2600" b="0" i="0" u="none" strike="noStrike" kern="1200" cap="none" spc="0" normalizeH="0" baseline="0" noProof="0" dirty="0">
                <a:ln>
                  <a:noFill/>
                </a:ln>
                <a:solidFill>
                  <a:prstClr val="white"/>
                </a:solidFill>
                <a:effectLst/>
                <a:uLnTx/>
                <a:uFillTx/>
                <a:latin typeface="BaseNine"/>
                <a:ea typeface="+mn-ea"/>
                <a:cs typeface="+mn-cs"/>
              </a:rPr>
              <a:t>Het helpt je om je doelen te bereiken. </a:t>
            </a:r>
          </a:p>
        </p:txBody>
      </p:sp>
      <p:sp>
        <p:nvSpPr>
          <p:cNvPr id="5" name="Tekstvak 4">
            <a:extLst>
              <a:ext uri="{FF2B5EF4-FFF2-40B4-BE49-F238E27FC236}">
                <a16:creationId xmlns:a16="http://schemas.microsoft.com/office/drawing/2014/main" id="{187B6A52-7D2F-6DE2-74CE-ECDB0EDDF39A}"/>
              </a:ext>
            </a:extLst>
          </p:cNvPr>
          <p:cNvSpPr txBox="1"/>
          <p:nvPr/>
        </p:nvSpPr>
        <p:spPr>
          <a:xfrm>
            <a:off x="2917305" y="3520440"/>
            <a:ext cx="6354339" cy="159649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br>
              <a:rPr kumimoji="0" lang="nl-NL" sz="2000" b="0" i="0" u="none" strike="noStrike" kern="1200" cap="none" spc="0" normalizeH="0" baseline="0" noProof="0" dirty="0">
                <a:ln>
                  <a:noFill/>
                </a:ln>
                <a:solidFill>
                  <a:prstClr val="white"/>
                </a:solidFill>
                <a:effectLst/>
                <a:uLnTx/>
                <a:uFillTx/>
                <a:latin typeface="Mangal Pro"/>
                <a:ea typeface="+mn-ea"/>
                <a:cs typeface="+mn-cs"/>
              </a:rPr>
            </a:br>
            <a:r>
              <a:rPr kumimoji="0" lang="nl-NL" sz="2000" b="0" i="0" u="none" strike="noStrike" kern="1200" cap="none" spc="0" normalizeH="0" baseline="0" noProof="0" dirty="0">
                <a:ln>
                  <a:noFill/>
                </a:ln>
                <a:solidFill>
                  <a:prstClr val="white"/>
                </a:solidFill>
                <a:effectLst/>
                <a:uLnTx/>
                <a:uFillTx/>
                <a:latin typeface="Mangal Pro"/>
                <a:ea typeface="+mn-ea"/>
                <a:cs typeface="+mn-cs"/>
              </a:rPr>
              <a:t>In deze lessen ga je leren over wie je bent. </a:t>
            </a:r>
            <a:br>
              <a:rPr kumimoji="0" lang="nl-NL" sz="2000" b="0" i="0" u="none" strike="noStrike" kern="1200" cap="none" spc="0" normalizeH="0" baseline="0" noProof="0" dirty="0">
                <a:ln>
                  <a:noFill/>
                </a:ln>
                <a:solidFill>
                  <a:prstClr val="white"/>
                </a:solidFill>
                <a:effectLst/>
                <a:uLnTx/>
                <a:uFillTx/>
                <a:latin typeface="Mangal Pro"/>
                <a:ea typeface="+mn-ea"/>
                <a:cs typeface="+mn-cs"/>
              </a:rPr>
            </a:br>
            <a:r>
              <a:rPr kumimoji="0" lang="nl-NL" sz="2000" b="0" i="0" u="none" strike="noStrike" kern="1200" cap="none" spc="0" normalizeH="0" baseline="0" noProof="0" dirty="0">
                <a:ln>
                  <a:noFill/>
                </a:ln>
                <a:solidFill>
                  <a:prstClr val="white"/>
                </a:solidFill>
                <a:effectLst/>
                <a:uLnTx/>
                <a:uFillTx/>
                <a:latin typeface="Mangal Pro"/>
                <a:ea typeface="+mn-ea"/>
                <a:cs typeface="+mn-cs"/>
              </a:rPr>
              <a:t>Daarvoor is het wel belangrijk dat we: </a:t>
            </a:r>
          </a:p>
        </p:txBody>
      </p:sp>
      <p:pic>
        <p:nvPicPr>
          <p:cNvPr id="7" name="Afbeelding 6" descr="Vrouw in informele kleding duim omhoog zij">
            <a:extLst>
              <a:ext uri="{FF2B5EF4-FFF2-40B4-BE49-F238E27FC236}">
                <a16:creationId xmlns:a16="http://schemas.microsoft.com/office/drawing/2014/main" id="{00C4BE64-14F9-B1F0-C4E9-AB36C7756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053" y="2058636"/>
            <a:ext cx="1684076" cy="4799364"/>
          </a:xfrm>
          <a:prstGeom prst="rect">
            <a:avLst/>
          </a:prstGeom>
        </p:spPr>
      </p:pic>
      <p:sp>
        <p:nvSpPr>
          <p:cNvPr id="14" name="Tekstvak 13">
            <a:extLst>
              <a:ext uri="{FF2B5EF4-FFF2-40B4-BE49-F238E27FC236}">
                <a16:creationId xmlns:a16="http://schemas.microsoft.com/office/drawing/2014/main" id="{4855F88C-C87A-72B8-0D3B-9437597E726C}"/>
              </a:ext>
            </a:extLst>
          </p:cNvPr>
          <p:cNvSpPr txBox="1"/>
          <p:nvPr/>
        </p:nvSpPr>
        <p:spPr>
          <a:xfrm>
            <a:off x="2273227" y="345817"/>
            <a:ext cx="2531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Luisteren naar elkaar</a:t>
            </a:r>
          </a:p>
        </p:txBody>
      </p:sp>
      <p:sp>
        <p:nvSpPr>
          <p:cNvPr id="15" name="Tekstvak 14">
            <a:extLst>
              <a:ext uri="{FF2B5EF4-FFF2-40B4-BE49-F238E27FC236}">
                <a16:creationId xmlns:a16="http://schemas.microsoft.com/office/drawing/2014/main" id="{7DA7A334-0400-0352-A2E9-822A8C8544A2}"/>
              </a:ext>
            </a:extLst>
          </p:cNvPr>
          <p:cNvSpPr txBox="1"/>
          <p:nvPr/>
        </p:nvSpPr>
        <p:spPr>
          <a:xfrm rot="336841">
            <a:off x="136686" y="915085"/>
            <a:ext cx="19493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Respect hebben</a:t>
            </a:r>
          </a:p>
        </p:txBody>
      </p:sp>
      <p:sp>
        <p:nvSpPr>
          <p:cNvPr id="18" name="Tekstvak 17">
            <a:extLst>
              <a:ext uri="{FF2B5EF4-FFF2-40B4-BE49-F238E27FC236}">
                <a16:creationId xmlns:a16="http://schemas.microsoft.com/office/drawing/2014/main" id="{C076D5C4-35CA-E871-C296-E0946C618D44}"/>
              </a:ext>
            </a:extLst>
          </p:cNvPr>
          <p:cNvSpPr txBox="1"/>
          <p:nvPr/>
        </p:nvSpPr>
        <p:spPr>
          <a:xfrm rot="21347606">
            <a:off x="8865507" y="5646510"/>
            <a:ext cx="29556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Wat iemand hier vertelt, </a:t>
            </a:r>
            <a:br>
              <a:rPr kumimoji="0" lang="nl-NL" sz="1800" b="0" i="0" u="none" strike="noStrike" kern="1200" cap="none" spc="0" normalizeH="0" baseline="0" noProof="0" dirty="0">
                <a:ln>
                  <a:noFill/>
                </a:ln>
                <a:solidFill>
                  <a:prstClr val="black"/>
                </a:solidFill>
                <a:effectLst/>
                <a:uLnTx/>
                <a:uFillTx/>
                <a:latin typeface="Mangal Pro"/>
                <a:ea typeface="+mn-ea"/>
                <a:cs typeface="+mn-cs"/>
              </a:rPr>
            </a:br>
            <a:r>
              <a:rPr kumimoji="0" lang="nl-NL" sz="1800" b="0" i="0" u="none" strike="noStrike" kern="1200" cap="none" spc="0" normalizeH="0" baseline="0" noProof="0" dirty="0">
                <a:ln>
                  <a:noFill/>
                </a:ln>
                <a:solidFill>
                  <a:prstClr val="black"/>
                </a:solidFill>
                <a:effectLst/>
                <a:uLnTx/>
                <a:uFillTx/>
                <a:latin typeface="Mangal Pro"/>
                <a:ea typeface="+mn-ea"/>
                <a:cs typeface="+mn-cs"/>
              </a:rPr>
              <a:t>niet doorvertellen. </a:t>
            </a:r>
          </a:p>
        </p:txBody>
      </p:sp>
      <p:sp>
        <p:nvSpPr>
          <p:cNvPr id="19" name="Tekstvak 18">
            <a:extLst>
              <a:ext uri="{FF2B5EF4-FFF2-40B4-BE49-F238E27FC236}">
                <a16:creationId xmlns:a16="http://schemas.microsoft.com/office/drawing/2014/main" id="{565C2EF3-A451-3854-6AF7-D9898C2982EC}"/>
              </a:ext>
            </a:extLst>
          </p:cNvPr>
          <p:cNvSpPr txBox="1"/>
          <p:nvPr/>
        </p:nvSpPr>
        <p:spPr>
          <a:xfrm rot="21322557">
            <a:off x="5947718" y="439256"/>
            <a:ext cx="2683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Aardig zijn voor elkaar</a:t>
            </a:r>
          </a:p>
        </p:txBody>
      </p:sp>
      <p:sp>
        <p:nvSpPr>
          <p:cNvPr id="20" name="Tekstvak 19">
            <a:extLst>
              <a:ext uri="{FF2B5EF4-FFF2-40B4-BE49-F238E27FC236}">
                <a16:creationId xmlns:a16="http://schemas.microsoft.com/office/drawing/2014/main" id="{9B63AE3D-CAF0-A6CA-D7F0-EADC7E09FFC6}"/>
              </a:ext>
            </a:extLst>
          </p:cNvPr>
          <p:cNvSpPr txBox="1"/>
          <p:nvPr/>
        </p:nvSpPr>
        <p:spPr>
          <a:xfrm rot="591894">
            <a:off x="10362538" y="915085"/>
            <a:ext cx="16839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Elkaar helpen</a:t>
            </a:r>
          </a:p>
        </p:txBody>
      </p:sp>
      <p:sp>
        <p:nvSpPr>
          <p:cNvPr id="21" name="Tekstvak 20">
            <a:extLst>
              <a:ext uri="{FF2B5EF4-FFF2-40B4-BE49-F238E27FC236}">
                <a16:creationId xmlns:a16="http://schemas.microsoft.com/office/drawing/2014/main" id="{5D22F368-2E6D-9742-E983-55DC1ECB3150}"/>
              </a:ext>
            </a:extLst>
          </p:cNvPr>
          <p:cNvSpPr txBox="1"/>
          <p:nvPr/>
        </p:nvSpPr>
        <p:spPr>
          <a:xfrm>
            <a:off x="4557233" y="6255469"/>
            <a:ext cx="330295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angal Pro"/>
                <a:ea typeface="+mn-ea"/>
                <a:cs typeface="+mn-cs"/>
              </a:rPr>
              <a:t>Wat nog meer?</a:t>
            </a:r>
          </a:p>
        </p:txBody>
      </p:sp>
      <p:pic>
        <p:nvPicPr>
          <p:cNvPr id="27" name="Afbeelding 26" descr="Jonge jongen hand op kin">
            <a:extLst>
              <a:ext uri="{FF2B5EF4-FFF2-40B4-BE49-F238E27FC236}">
                <a16:creationId xmlns:a16="http://schemas.microsoft.com/office/drawing/2014/main" id="{9CA976BF-A93B-CE95-69DE-2C5B9F1E2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70" y="2059200"/>
            <a:ext cx="993715" cy="4798800"/>
          </a:xfrm>
          <a:prstGeom prst="rect">
            <a:avLst/>
          </a:prstGeom>
        </p:spPr>
      </p:pic>
      <p:sp>
        <p:nvSpPr>
          <p:cNvPr id="16" name="Tekstvak 15">
            <a:extLst>
              <a:ext uri="{FF2B5EF4-FFF2-40B4-BE49-F238E27FC236}">
                <a16:creationId xmlns:a16="http://schemas.microsoft.com/office/drawing/2014/main" id="{2CC0D30B-F6CD-6934-5875-31E22A8FF64F}"/>
              </a:ext>
            </a:extLst>
          </p:cNvPr>
          <p:cNvSpPr txBox="1"/>
          <p:nvPr/>
        </p:nvSpPr>
        <p:spPr>
          <a:xfrm rot="20745961">
            <a:off x="59718" y="3076006"/>
            <a:ext cx="20585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Op onszelf letten</a:t>
            </a:r>
          </a:p>
        </p:txBody>
      </p:sp>
      <p:sp>
        <p:nvSpPr>
          <p:cNvPr id="17" name="Tekstvak 16">
            <a:extLst>
              <a:ext uri="{FF2B5EF4-FFF2-40B4-BE49-F238E27FC236}">
                <a16:creationId xmlns:a16="http://schemas.microsoft.com/office/drawing/2014/main" id="{5681276C-423F-7A1D-B0FA-AAFE045FFAFD}"/>
              </a:ext>
            </a:extLst>
          </p:cNvPr>
          <p:cNvSpPr txBox="1"/>
          <p:nvPr/>
        </p:nvSpPr>
        <p:spPr>
          <a:xfrm rot="1067104">
            <a:off x="518168" y="5264663"/>
            <a:ext cx="22557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Allemaal meedoen</a:t>
            </a:r>
          </a:p>
        </p:txBody>
      </p:sp>
    </p:spTree>
    <p:extLst>
      <p:ext uri="{BB962C8B-B14F-4D97-AF65-F5344CB8AC3E}">
        <p14:creationId xmlns:p14="http://schemas.microsoft.com/office/powerpoint/2010/main" val="24823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80">
                                          <p:stCondLst>
                                            <p:cond delay="0"/>
                                          </p:stCondLst>
                                        </p:cTn>
                                        <p:tgtEl>
                                          <p:spTgt spid="17"/>
                                        </p:tgtEl>
                                      </p:cBhvr>
                                    </p:animEffect>
                                    <p:anim calcmode="lin" valueType="num">
                                      <p:cBhvr>
                                        <p:cTn id="1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 dur="26">
                                          <p:stCondLst>
                                            <p:cond delay="650"/>
                                          </p:stCondLst>
                                        </p:cTn>
                                        <p:tgtEl>
                                          <p:spTgt spid="17"/>
                                        </p:tgtEl>
                                      </p:cBhvr>
                                      <p:to x="100000" y="60000"/>
                                    </p:animScale>
                                    <p:animScale>
                                      <p:cBhvr>
                                        <p:cTn id="21" dur="166" decel="50000">
                                          <p:stCondLst>
                                            <p:cond delay="676"/>
                                          </p:stCondLst>
                                        </p:cTn>
                                        <p:tgtEl>
                                          <p:spTgt spid="17"/>
                                        </p:tgtEl>
                                      </p:cBhvr>
                                      <p:to x="100000" y="100000"/>
                                    </p:animScale>
                                    <p:animScale>
                                      <p:cBhvr>
                                        <p:cTn id="22" dur="26">
                                          <p:stCondLst>
                                            <p:cond delay="1312"/>
                                          </p:stCondLst>
                                        </p:cTn>
                                        <p:tgtEl>
                                          <p:spTgt spid="17"/>
                                        </p:tgtEl>
                                      </p:cBhvr>
                                      <p:to x="100000" y="80000"/>
                                    </p:animScale>
                                    <p:animScale>
                                      <p:cBhvr>
                                        <p:cTn id="23" dur="166" decel="50000">
                                          <p:stCondLst>
                                            <p:cond delay="1338"/>
                                          </p:stCondLst>
                                        </p:cTn>
                                        <p:tgtEl>
                                          <p:spTgt spid="17"/>
                                        </p:tgtEl>
                                      </p:cBhvr>
                                      <p:to x="100000" y="100000"/>
                                    </p:animScale>
                                    <p:animScale>
                                      <p:cBhvr>
                                        <p:cTn id="24" dur="26">
                                          <p:stCondLst>
                                            <p:cond delay="1642"/>
                                          </p:stCondLst>
                                        </p:cTn>
                                        <p:tgtEl>
                                          <p:spTgt spid="17"/>
                                        </p:tgtEl>
                                      </p:cBhvr>
                                      <p:to x="100000" y="90000"/>
                                    </p:animScale>
                                    <p:animScale>
                                      <p:cBhvr>
                                        <p:cTn id="25" dur="166" decel="50000">
                                          <p:stCondLst>
                                            <p:cond delay="1668"/>
                                          </p:stCondLst>
                                        </p:cTn>
                                        <p:tgtEl>
                                          <p:spTgt spid="17"/>
                                        </p:tgtEl>
                                      </p:cBhvr>
                                      <p:to x="100000" y="100000"/>
                                    </p:animScale>
                                    <p:animScale>
                                      <p:cBhvr>
                                        <p:cTn id="26" dur="26">
                                          <p:stCondLst>
                                            <p:cond delay="1808"/>
                                          </p:stCondLst>
                                        </p:cTn>
                                        <p:tgtEl>
                                          <p:spTgt spid="17"/>
                                        </p:tgtEl>
                                      </p:cBhvr>
                                      <p:to x="100000" y="95000"/>
                                    </p:animScale>
                                    <p:animScale>
                                      <p:cBhvr>
                                        <p:cTn id="27" dur="166" decel="50000">
                                          <p:stCondLst>
                                            <p:cond delay="1834"/>
                                          </p:stCondLst>
                                        </p:cTn>
                                        <p:tgtEl>
                                          <p:spTgt spid="17"/>
                                        </p:tgtEl>
                                      </p:cBhvr>
                                      <p:to x="100000" y="100000"/>
                                    </p:animScale>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80">
                                          <p:stCondLst>
                                            <p:cond delay="0"/>
                                          </p:stCondLst>
                                        </p:cTn>
                                        <p:tgtEl>
                                          <p:spTgt spid="16"/>
                                        </p:tgtEl>
                                      </p:cBhvr>
                                    </p:animEffect>
                                    <p:anim calcmode="lin" valueType="num">
                                      <p:cBhvr>
                                        <p:cTn id="3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6"/>
                                        </p:tgtEl>
                                      </p:cBhvr>
                                      <p:to x="100000" y="60000"/>
                                    </p:animScale>
                                    <p:animScale>
                                      <p:cBhvr>
                                        <p:cTn id="43" dur="166" decel="50000">
                                          <p:stCondLst>
                                            <p:cond delay="676"/>
                                          </p:stCondLst>
                                        </p:cTn>
                                        <p:tgtEl>
                                          <p:spTgt spid="16"/>
                                        </p:tgtEl>
                                      </p:cBhvr>
                                      <p:to x="100000" y="100000"/>
                                    </p:animScale>
                                    <p:animScale>
                                      <p:cBhvr>
                                        <p:cTn id="44" dur="26">
                                          <p:stCondLst>
                                            <p:cond delay="1312"/>
                                          </p:stCondLst>
                                        </p:cTn>
                                        <p:tgtEl>
                                          <p:spTgt spid="16"/>
                                        </p:tgtEl>
                                      </p:cBhvr>
                                      <p:to x="100000" y="80000"/>
                                    </p:animScale>
                                    <p:animScale>
                                      <p:cBhvr>
                                        <p:cTn id="45" dur="166" decel="50000">
                                          <p:stCondLst>
                                            <p:cond delay="1338"/>
                                          </p:stCondLst>
                                        </p:cTn>
                                        <p:tgtEl>
                                          <p:spTgt spid="16"/>
                                        </p:tgtEl>
                                      </p:cBhvr>
                                      <p:to x="100000" y="100000"/>
                                    </p:animScale>
                                    <p:animScale>
                                      <p:cBhvr>
                                        <p:cTn id="46" dur="26">
                                          <p:stCondLst>
                                            <p:cond delay="1642"/>
                                          </p:stCondLst>
                                        </p:cTn>
                                        <p:tgtEl>
                                          <p:spTgt spid="16"/>
                                        </p:tgtEl>
                                      </p:cBhvr>
                                      <p:to x="100000" y="90000"/>
                                    </p:animScale>
                                    <p:animScale>
                                      <p:cBhvr>
                                        <p:cTn id="47" dur="166" decel="50000">
                                          <p:stCondLst>
                                            <p:cond delay="1668"/>
                                          </p:stCondLst>
                                        </p:cTn>
                                        <p:tgtEl>
                                          <p:spTgt spid="16"/>
                                        </p:tgtEl>
                                      </p:cBhvr>
                                      <p:to x="100000" y="100000"/>
                                    </p:animScale>
                                    <p:animScale>
                                      <p:cBhvr>
                                        <p:cTn id="48" dur="26">
                                          <p:stCondLst>
                                            <p:cond delay="1808"/>
                                          </p:stCondLst>
                                        </p:cTn>
                                        <p:tgtEl>
                                          <p:spTgt spid="16"/>
                                        </p:tgtEl>
                                      </p:cBhvr>
                                      <p:to x="100000" y="95000"/>
                                    </p:animScale>
                                    <p:animScale>
                                      <p:cBhvr>
                                        <p:cTn id="49" dur="166" decel="50000">
                                          <p:stCondLst>
                                            <p:cond delay="1834"/>
                                          </p:stCondLst>
                                        </p:cTn>
                                        <p:tgtEl>
                                          <p:spTgt spid="1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80">
                                          <p:stCondLst>
                                            <p:cond delay="0"/>
                                          </p:stCondLst>
                                        </p:cTn>
                                        <p:tgtEl>
                                          <p:spTgt spid="15"/>
                                        </p:tgtEl>
                                      </p:cBhvr>
                                    </p:animEffect>
                                    <p:anim calcmode="lin" valueType="num">
                                      <p:cBhvr>
                                        <p:cTn id="5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0" dur="26">
                                          <p:stCondLst>
                                            <p:cond delay="650"/>
                                          </p:stCondLst>
                                        </p:cTn>
                                        <p:tgtEl>
                                          <p:spTgt spid="15"/>
                                        </p:tgtEl>
                                      </p:cBhvr>
                                      <p:to x="100000" y="60000"/>
                                    </p:animScale>
                                    <p:animScale>
                                      <p:cBhvr>
                                        <p:cTn id="61" dur="166" decel="50000">
                                          <p:stCondLst>
                                            <p:cond delay="676"/>
                                          </p:stCondLst>
                                        </p:cTn>
                                        <p:tgtEl>
                                          <p:spTgt spid="15"/>
                                        </p:tgtEl>
                                      </p:cBhvr>
                                      <p:to x="100000" y="100000"/>
                                    </p:animScale>
                                    <p:animScale>
                                      <p:cBhvr>
                                        <p:cTn id="62" dur="26">
                                          <p:stCondLst>
                                            <p:cond delay="1312"/>
                                          </p:stCondLst>
                                        </p:cTn>
                                        <p:tgtEl>
                                          <p:spTgt spid="15"/>
                                        </p:tgtEl>
                                      </p:cBhvr>
                                      <p:to x="100000" y="80000"/>
                                    </p:animScale>
                                    <p:animScale>
                                      <p:cBhvr>
                                        <p:cTn id="63" dur="166" decel="50000">
                                          <p:stCondLst>
                                            <p:cond delay="1338"/>
                                          </p:stCondLst>
                                        </p:cTn>
                                        <p:tgtEl>
                                          <p:spTgt spid="15"/>
                                        </p:tgtEl>
                                      </p:cBhvr>
                                      <p:to x="100000" y="100000"/>
                                    </p:animScale>
                                    <p:animScale>
                                      <p:cBhvr>
                                        <p:cTn id="64" dur="26">
                                          <p:stCondLst>
                                            <p:cond delay="1642"/>
                                          </p:stCondLst>
                                        </p:cTn>
                                        <p:tgtEl>
                                          <p:spTgt spid="15"/>
                                        </p:tgtEl>
                                      </p:cBhvr>
                                      <p:to x="100000" y="90000"/>
                                    </p:animScale>
                                    <p:animScale>
                                      <p:cBhvr>
                                        <p:cTn id="65" dur="166" decel="50000">
                                          <p:stCondLst>
                                            <p:cond delay="1668"/>
                                          </p:stCondLst>
                                        </p:cTn>
                                        <p:tgtEl>
                                          <p:spTgt spid="15"/>
                                        </p:tgtEl>
                                      </p:cBhvr>
                                      <p:to x="100000" y="100000"/>
                                    </p:animScale>
                                    <p:animScale>
                                      <p:cBhvr>
                                        <p:cTn id="66" dur="26">
                                          <p:stCondLst>
                                            <p:cond delay="1808"/>
                                          </p:stCondLst>
                                        </p:cTn>
                                        <p:tgtEl>
                                          <p:spTgt spid="15"/>
                                        </p:tgtEl>
                                      </p:cBhvr>
                                      <p:to x="100000" y="95000"/>
                                    </p:animScale>
                                    <p:animScale>
                                      <p:cBhvr>
                                        <p:cTn id="67" dur="166" decel="50000">
                                          <p:stCondLst>
                                            <p:cond delay="1834"/>
                                          </p:stCondLst>
                                        </p:cTn>
                                        <p:tgtEl>
                                          <p:spTgt spid="1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80">
                                          <p:stCondLst>
                                            <p:cond delay="0"/>
                                          </p:stCondLst>
                                        </p:cTn>
                                        <p:tgtEl>
                                          <p:spTgt spid="14"/>
                                        </p:tgtEl>
                                      </p:cBhvr>
                                    </p:animEffect>
                                    <p:anim calcmode="lin" valueType="num">
                                      <p:cBhvr>
                                        <p:cTn id="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8" dur="26">
                                          <p:stCondLst>
                                            <p:cond delay="650"/>
                                          </p:stCondLst>
                                        </p:cTn>
                                        <p:tgtEl>
                                          <p:spTgt spid="14"/>
                                        </p:tgtEl>
                                      </p:cBhvr>
                                      <p:to x="100000" y="60000"/>
                                    </p:animScale>
                                    <p:animScale>
                                      <p:cBhvr>
                                        <p:cTn id="79" dur="166" decel="50000">
                                          <p:stCondLst>
                                            <p:cond delay="676"/>
                                          </p:stCondLst>
                                        </p:cTn>
                                        <p:tgtEl>
                                          <p:spTgt spid="14"/>
                                        </p:tgtEl>
                                      </p:cBhvr>
                                      <p:to x="100000" y="100000"/>
                                    </p:animScale>
                                    <p:animScale>
                                      <p:cBhvr>
                                        <p:cTn id="80" dur="26">
                                          <p:stCondLst>
                                            <p:cond delay="1312"/>
                                          </p:stCondLst>
                                        </p:cTn>
                                        <p:tgtEl>
                                          <p:spTgt spid="14"/>
                                        </p:tgtEl>
                                      </p:cBhvr>
                                      <p:to x="100000" y="80000"/>
                                    </p:animScale>
                                    <p:animScale>
                                      <p:cBhvr>
                                        <p:cTn id="81" dur="166" decel="50000">
                                          <p:stCondLst>
                                            <p:cond delay="1338"/>
                                          </p:stCondLst>
                                        </p:cTn>
                                        <p:tgtEl>
                                          <p:spTgt spid="14"/>
                                        </p:tgtEl>
                                      </p:cBhvr>
                                      <p:to x="100000" y="100000"/>
                                    </p:animScale>
                                    <p:animScale>
                                      <p:cBhvr>
                                        <p:cTn id="82" dur="26">
                                          <p:stCondLst>
                                            <p:cond delay="1642"/>
                                          </p:stCondLst>
                                        </p:cTn>
                                        <p:tgtEl>
                                          <p:spTgt spid="14"/>
                                        </p:tgtEl>
                                      </p:cBhvr>
                                      <p:to x="100000" y="90000"/>
                                    </p:animScale>
                                    <p:animScale>
                                      <p:cBhvr>
                                        <p:cTn id="83" dur="166" decel="50000">
                                          <p:stCondLst>
                                            <p:cond delay="1668"/>
                                          </p:stCondLst>
                                        </p:cTn>
                                        <p:tgtEl>
                                          <p:spTgt spid="14"/>
                                        </p:tgtEl>
                                      </p:cBhvr>
                                      <p:to x="100000" y="100000"/>
                                    </p:animScale>
                                    <p:animScale>
                                      <p:cBhvr>
                                        <p:cTn id="84" dur="26">
                                          <p:stCondLst>
                                            <p:cond delay="1808"/>
                                          </p:stCondLst>
                                        </p:cTn>
                                        <p:tgtEl>
                                          <p:spTgt spid="14"/>
                                        </p:tgtEl>
                                      </p:cBhvr>
                                      <p:to x="100000" y="95000"/>
                                    </p:animScale>
                                    <p:animScale>
                                      <p:cBhvr>
                                        <p:cTn id="85" dur="166" decel="50000">
                                          <p:stCondLst>
                                            <p:cond delay="1834"/>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80">
                                          <p:stCondLst>
                                            <p:cond delay="0"/>
                                          </p:stCondLst>
                                        </p:cTn>
                                        <p:tgtEl>
                                          <p:spTgt spid="19"/>
                                        </p:tgtEl>
                                      </p:cBhvr>
                                    </p:animEffect>
                                    <p:anim calcmode="lin" valueType="num">
                                      <p:cBhvr>
                                        <p:cTn id="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6" dur="26">
                                          <p:stCondLst>
                                            <p:cond delay="650"/>
                                          </p:stCondLst>
                                        </p:cTn>
                                        <p:tgtEl>
                                          <p:spTgt spid="19"/>
                                        </p:tgtEl>
                                      </p:cBhvr>
                                      <p:to x="100000" y="60000"/>
                                    </p:animScale>
                                    <p:animScale>
                                      <p:cBhvr>
                                        <p:cTn id="97" dur="166" decel="50000">
                                          <p:stCondLst>
                                            <p:cond delay="676"/>
                                          </p:stCondLst>
                                        </p:cTn>
                                        <p:tgtEl>
                                          <p:spTgt spid="19"/>
                                        </p:tgtEl>
                                      </p:cBhvr>
                                      <p:to x="100000" y="100000"/>
                                    </p:animScale>
                                    <p:animScale>
                                      <p:cBhvr>
                                        <p:cTn id="98" dur="26">
                                          <p:stCondLst>
                                            <p:cond delay="1312"/>
                                          </p:stCondLst>
                                        </p:cTn>
                                        <p:tgtEl>
                                          <p:spTgt spid="19"/>
                                        </p:tgtEl>
                                      </p:cBhvr>
                                      <p:to x="100000" y="80000"/>
                                    </p:animScale>
                                    <p:animScale>
                                      <p:cBhvr>
                                        <p:cTn id="99" dur="166" decel="50000">
                                          <p:stCondLst>
                                            <p:cond delay="1338"/>
                                          </p:stCondLst>
                                        </p:cTn>
                                        <p:tgtEl>
                                          <p:spTgt spid="19"/>
                                        </p:tgtEl>
                                      </p:cBhvr>
                                      <p:to x="100000" y="100000"/>
                                    </p:animScale>
                                    <p:animScale>
                                      <p:cBhvr>
                                        <p:cTn id="100" dur="26">
                                          <p:stCondLst>
                                            <p:cond delay="1642"/>
                                          </p:stCondLst>
                                        </p:cTn>
                                        <p:tgtEl>
                                          <p:spTgt spid="19"/>
                                        </p:tgtEl>
                                      </p:cBhvr>
                                      <p:to x="100000" y="90000"/>
                                    </p:animScale>
                                    <p:animScale>
                                      <p:cBhvr>
                                        <p:cTn id="101" dur="166" decel="50000">
                                          <p:stCondLst>
                                            <p:cond delay="1668"/>
                                          </p:stCondLst>
                                        </p:cTn>
                                        <p:tgtEl>
                                          <p:spTgt spid="19"/>
                                        </p:tgtEl>
                                      </p:cBhvr>
                                      <p:to x="100000" y="100000"/>
                                    </p:animScale>
                                    <p:animScale>
                                      <p:cBhvr>
                                        <p:cTn id="102" dur="26">
                                          <p:stCondLst>
                                            <p:cond delay="1808"/>
                                          </p:stCondLst>
                                        </p:cTn>
                                        <p:tgtEl>
                                          <p:spTgt spid="19"/>
                                        </p:tgtEl>
                                      </p:cBhvr>
                                      <p:to x="100000" y="95000"/>
                                    </p:animScale>
                                    <p:animScale>
                                      <p:cBhvr>
                                        <p:cTn id="103" dur="166" decel="50000">
                                          <p:stCondLst>
                                            <p:cond delay="1834"/>
                                          </p:stCondLst>
                                        </p:cTn>
                                        <p:tgtEl>
                                          <p:spTgt spid="1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down)">
                                      <p:cBhvr>
                                        <p:cTn id="108" dur="580">
                                          <p:stCondLst>
                                            <p:cond delay="0"/>
                                          </p:stCondLst>
                                        </p:cTn>
                                        <p:tgtEl>
                                          <p:spTgt spid="20"/>
                                        </p:tgtEl>
                                      </p:cBhvr>
                                    </p:animEffect>
                                    <p:anim calcmode="lin" valueType="num">
                                      <p:cBhvr>
                                        <p:cTn id="10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4" dur="26">
                                          <p:stCondLst>
                                            <p:cond delay="650"/>
                                          </p:stCondLst>
                                        </p:cTn>
                                        <p:tgtEl>
                                          <p:spTgt spid="20"/>
                                        </p:tgtEl>
                                      </p:cBhvr>
                                      <p:to x="100000" y="60000"/>
                                    </p:animScale>
                                    <p:animScale>
                                      <p:cBhvr>
                                        <p:cTn id="115" dur="166" decel="50000">
                                          <p:stCondLst>
                                            <p:cond delay="676"/>
                                          </p:stCondLst>
                                        </p:cTn>
                                        <p:tgtEl>
                                          <p:spTgt spid="20"/>
                                        </p:tgtEl>
                                      </p:cBhvr>
                                      <p:to x="100000" y="100000"/>
                                    </p:animScale>
                                    <p:animScale>
                                      <p:cBhvr>
                                        <p:cTn id="116" dur="26">
                                          <p:stCondLst>
                                            <p:cond delay="1312"/>
                                          </p:stCondLst>
                                        </p:cTn>
                                        <p:tgtEl>
                                          <p:spTgt spid="20"/>
                                        </p:tgtEl>
                                      </p:cBhvr>
                                      <p:to x="100000" y="80000"/>
                                    </p:animScale>
                                    <p:animScale>
                                      <p:cBhvr>
                                        <p:cTn id="117" dur="166" decel="50000">
                                          <p:stCondLst>
                                            <p:cond delay="1338"/>
                                          </p:stCondLst>
                                        </p:cTn>
                                        <p:tgtEl>
                                          <p:spTgt spid="20"/>
                                        </p:tgtEl>
                                      </p:cBhvr>
                                      <p:to x="100000" y="100000"/>
                                    </p:animScale>
                                    <p:animScale>
                                      <p:cBhvr>
                                        <p:cTn id="118" dur="26">
                                          <p:stCondLst>
                                            <p:cond delay="1642"/>
                                          </p:stCondLst>
                                        </p:cTn>
                                        <p:tgtEl>
                                          <p:spTgt spid="20"/>
                                        </p:tgtEl>
                                      </p:cBhvr>
                                      <p:to x="100000" y="90000"/>
                                    </p:animScale>
                                    <p:animScale>
                                      <p:cBhvr>
                                        <p:cTn id="119" dur="166" decel="50000">
                                          <p:stCondLst>
                                            <p:cond delay="1668"/>
                                          </p:stCondLst>
                                        </p:cTn>
                                        <p:tgtEl>
                                          <p:spTgt spid="20"/>
                                        </p:tgtEl>
                                      </p:cBhvr>
                                      <p:to x="100000" y="100000"/>
                                    </p:animScale>
                                    <p:animScale>
                                      <p:cBhvr>
                                        <p:cTn id="120" dur="26">
                                          <p:stCondLst>
                                            <p:cond delay="1808"/>
                                          </p:stCondLst>
                                        </p:cTn>
                                        <p:tgtEl>
                                          <p:spTgt spid="20"/>
                                        </p:tgtEl>
                                      </p:cBhvr>
                                      <p:to x="100000" y="95000"/>
                                    </p:animScale>
                                    <p:animScale>
                                      <p:cBhvr>
                                        <p:cTn id="121" dur="166" decel="50000">
                                          <p:stCondLst>
                                            <p:cond delay="1834"/>
                                          </p:stCondLst>
                                        </p:cTn>
                                        <p:tgtEl>
                                          <p:spTgt spid="20"/>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down)">
                                      <p:cBhvr>
                                        <p:cTn id="126" dur="580">
                                          <p:stCondLst>
                                            <p:cond delay="0"/>
                                          </p:stCondLst>
                                        </p:cTn>
                                        <p:tgtEl>
                                          <p:spTgt spid="18"/>
                                        </p:tgtEl>
                                      </p:cBhvr>
                                    </p:animEffect>
                                    <p:anim calcmode="lin" valueType="num">
                                      <p:cBhvr>
                                        <p:cTn id="12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2" dur="26">
                                          <p:stCondLst>
                                            <p:cond delay="650"/>
                                          </p:stCondLst>
                                        </p:cTn>
                                        <p:tgtEl>
                                          <p:spTgt spid="18"/>
                                        </p:tgtEl>
                                      </p:cBhvr>
                                      <p:to x="100000" y="60000"/>
                                    </p:animScale>
                                    <p:animScale>
                                      <p:cBhvr>
                                        <p:cTn id="133" dur="166" decel="50000">
                                          <p:stCondLst>
                                            <p:cond delay="676"/>
                                          </p:stCondLst>
                                        </p:cTn>
                                        <p:tgtEl>
                                          <p:spTgt spid="18"/>
                                        </p:tgtEl>
                                      </p:cBhvr>
                                      <p:to x="100000" y="100000"/>
                                    </p:animScale>
                                    <p:animScale>
                                      <p:cBhvr>
                                        <p:cTn id="134" dur="26">
                                          <p:stCondLst>
                                            <p:cond delay="1312"/>
                                          </p:stCondLst>
                                        </p:cTn>
                                        <p:tgtEl>
                                          <p:spTgt spid="18"/>
                                        </p:tgtEl>
                                      </p:cBhvr>
                                      <p:to x="100000" y="80000"/>
                                    </p:animScale>
                                    <p:animScale>
                                      <p:cBhvr>
                                        <p:cTn id="135" dur="166" decel="50000">
                                          <p:stCondLst>
                                            <p:cond delay="1338"/>
                                          </p:stCondLst>
                                        </p:cTn>
                                        <p:tgtEl>
                                          <p:spTgt spid="18"/>
                                        </p:tgtEl>
                                      </p:cBhvr>
                                      <p:to x="100000" y="100000"/>
                                    </p:animScale>
                                    <p:animScale>
                                      <p:cBhvr>
                                        <p:cTn id="136" dur="26">
                                          <p:stCondLst>
                                            <p:cond delay="1642"/>
                                          </p:stCondLst>
                                        </p:cTn>
                                        <p:tgtEl>
                                          <p:spTgt spid="18"/>
                                        </p:tgtEl>
                                      </p:cBhvr>
                                      <p:to x="100000" y="90000"/>
                                    </p:animScale>
                                    <p:animScale>
                                      <p:cBhvr>
                                        <p:cTn id="137" dur="166" decel="50000">
                                          <p:stCondLst>
                                            <p:cond delay="1668"/>
                                          </p:stCondLst>
                                        </p:cTn>
                                        <p:tgtEl>
                                          <p:spTgt spid="18"/>
                                        </p:tgtEl>
                                      </p:cBhvr>
                                      <p:to x="100000" y="100000"/>
                                    </p:animScale>
                                    <p:animScale>
                                      <p:cBhvr>
                                        <p:cTn id="138" dur="26">
                                          <p:stCondLst>
                                            <p:cond delay="1808"/>
                                          </p:stCondLst>
                                        </p:cTn>
                                        <p:tgtEl>
                                          <p:spTgt spid="18"/>
                                        </p:tgtEl>
                                      </p:cBhvr>
                                      <p:to x="100000" y="95000"/>
                                    </p:animScale>
                                    <p:animScale>
                                      <p:cBhvr>
                                        <p:cTn id="139" dur="166" decel="50000">
                                          <p:stCondLst>
                                            <p:cond delay="1834"/>
                                          </p:stCondLst>
                                        </p:cTn>
                                        <p:tgtEl>
                                          <p:spTgt spid="18"/>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2000" fill="hold"/>
                                        <p:tgtEl>
                                          <p:spTgt spid="21"/>
                                        </p:tgtEl>
                                        <p:attrNameLst>
                                          <p:attrName>ppt_w</p:attrName>
                                        </p:attrNameLst>
                                      </p:cBhvr>
                                      <p:tavLst>
                                        <p:tav tm="0">
                                          <p:val>
                                            <p:fltVal val="0"/>
                                          </p:val>
                                        </p:tav>
                                        <p:tav tm="100000">
                                          <p:val>
                                            <p:strVal val="#ppt_w"/>
                                          </p:val>
                                        </p:tav>
                                      </p:tavLst>
                                    </p:anim>
                                    <p:anim calcmode="lin" valueType="num">
                                      <p:cBhvr>
                                        <p:cTn id="145" dur="2000" fill="hold"/>
                                        <p:tgtEl>
                                          <p:spTgt spid="21"/>
                                        </p:tgtEl>
                                        <p:attrNameLst>
                                          <p:attrName>ppt_h</p:attrName>
                                        </p:attrNameLst>
                                      </p:cBhvr>
                                      <p:tavLst>
                                        <p:tav tm="0">
                                          <p:val>
                                            <p:fltVal val="0"/>
                                          </p:val>
                                        </p:tav>
                                        <p:tav tm="100000">
                                          <p:val>
                                            <p:strVal val="#ppt_h"/>
                                          </p:val>
                                        </p:tav>
                                      </p:tavLst>
                                    </p:anim>
                                    <p:animEffect transition="in" filter="fade">
                                      <p:cBhvr>
                                        <p:cTn id="146" dur="2000"/>
                                        <p:tgtEl>
                                          <p:spTgt spid="21"/>
                                        </p:tgtEl>
                                      </p:cBhvr>
                                    </p:animEffect>
                                  </p:childTnLst>
                                </p:cTn>
                              </p:par>
                            </p:childTnLst>
                          </p:cTn>
                        </p:par>
                        <p:par>
                          <p:cTn id="147" fill="hold">
                            <p:stCondLst>
                              <p:cond delay="2000"/>
                            </p:stCondLst>
                            <p:childTnLst>
                              <p:par>
                                <p:cTn id="148" presetID="6" presetClass="emph" presetSubtype="0" fill="hold" grpId="1" nodeType="afterEffect">
                                  <p:stCondLst>
                                    <p:cond delay="0"/>
                                  </p:stCondLst>
                                  <p:childTnLst>
                                    <p:animScale>
                                      <p:cBhvr>
                                        <p:cTn id="149"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1" grpId="0"/>
      <p:bldP spid="21" grpId="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2365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292387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de ander</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8" name="Afbeelding 7" descr="Vrouw in informele kleding met hand op heup">
            <a:extLst>
              <a:ext uri="{FF2B5EF4-FFF2-40B4-BE49-F238E27FC236}">
                <a16:creationId xmlns:a16="http://schemas.microsoft.com/office/drawing/2014/main" id="{589B0254-2C42-B4DE-333D-40C55A044C21}"/>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909457" y="4957594"/>
            <a:ext cx="3392140" cy="1900406"/>
          </a:xfrm>
          <a:prstGeom prst="rect">
            <a:avLst/>
          </a:prstGeom>
        </p:spPr>
      </p:pic>
      <p:pic>
        <p:nvPicPr>
          <p:cNvPr id="2" name="Tijdelijke aanduiding voor inhoud 3">
            <a:extLst>
              <a:ext uri="{FF2B5EF4-FFF2-40B4-BE49-F238E27FC236}">
                <a16:creationId xmlns:a16="http://schemas.microsoft.com/office/drawing/2014/main" id="{E465C20C-D7DF-4309-B340-BC37787A7FD1}"/>
              </a:ext>
            </a:extLst>
          </p:cNvPr>
          <p:cNvPicPr>
            <a:picLocks noChangeAspect="1"/>
          </p:cNvPicPr>
          <p:nvPr/>
        </p:nvPicPr>
        <p:blipFill>
          <a:blip r:embed="rId4"/>
          <a:stretch>
            <a:fillRect/>
          </a:stretch>
        </p:blipFill>
        <p:spPr>
          <a:xfrm>
            <a:off x="1048575" y="1732766"/>
            <a:ext cx="3113903" cy="3082764"/>
          </a:xfrm>
          <a:prstGeom prst="rect">
            <a:avLst/>
          </a:prstGeom>
          <a:noFill/>
        </p:spPr>
      </p:pic>
    </p:spTree>
    <p:extLst>
      <p:ext uri="{BB962C8B-B14F-4D97-AF65-F5344CB8AC3E}">
        <p14:creationId xmlns:p14="http://schemas.microsoft.com/office/powerpoint/2010/main" val="32110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9D8305A7-7BC2-58A0-D422-2BF5C92CE03F}"/>
              </a:ext>
            </a:extLst>
          </p:cNvPr>
          <p:cNvSpPr/>
          <p:nvPr/>
        </p:nvSpPr>
        <p:spPr>
          <a:xfrm>
            <a:off x="6096000" y="2749960"/>
            <a:ext cx="1800225" cy="179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latin typeface="BaseNine" pitchFamily="2" charset="0"/>
              </a:rPr>
              <a:t>Spin in het web</a:t>
            </a:r>
          </a:p>
        </p:txBody>
      </p:sp>
      <p:sp>
        <p:nvSpPr>
          <p:cNvPr id="7" name="Ovaal 6">
            <a:extLst>
              <a:ext uri="{FF2B5EF4-FFF2-40B4-BE49-F238E27FC236}">
                <a16:creationId xmlns:a16="http://schemas.microsoft.com/office/drawing/2014/main" id="{16412643-5869-91BC-A3E3-5AFF000EDC88}"/>
              </a:ext>
            </a:extLst>
          </p:cNvPr>
          <p:cNvSpPr/>
          <p:nvPr/>
        </p:nvSpPr>
        <p:spPr>
          <a:xfrm>
            <a:off x="6096000" y="19726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1. Zet de tafels aan de kant zodat er ruimte in het midden is. </a:t>
            </a:r>
          </a:p>
        </p:txBody>
      </p:sp>
      <p:cxnSp>
        <p:nvCxnSpPr>
          <p:cNvPr id="11" name="Rechte verbindingslijn 10">
            <a:extLst>
              <a:ext uri="{FF2B5EF4-FFF2-40B4-BE49-F238E27FC236}">
                <a16:creationId xmlns:a16="http://schemas.microsoft.com/office/drawing/2014/main" id="{711DEAE7-D6CB-9F5B-1BC3-6FC2CD0180ED}"/>
              </a:ext>
            </a:extLst>
          </p:cNvPr>
          <p:cNvCxnSpPr>
            <a:cxnSpLocks/>
            <a:stCxn id="7" idx="4"/>
            <a:endCxn id="6" idx="0"/>
          </p:cNvCxnSpPr>
          <p:nvPr/>
        </p:nvCxnSpPr>
        <p:spPr>
          <a:xfrm>
            <a:off x="6996113" y="1987960"/>
            <a:ext cx="0" cy="76200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109DAB1C-FB7B-0237-015E-A3641F9758FD}"/>
              </a:ext>
            </a:extLst>
          </p:cNvPr>
          <p:cNvSpPr/>
          <p:nvPr/>
        </p:nvSpPr>
        <p:spPr>
          <a:xfrm>
            <a:off x="6096000" y="4971724"/>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4. De leerling vertelt bij elke bol iets wat hij/zij weet over zichzelf </a:t>
            </a:r>
          </a:p>
        </p:txBody>
      </p:sp>
      <p:cxnSp>
        <p:nvCxnSpPr>
          <p:cNvPr id="13" name="Rechte verbindingslijn 12">
            <a:extLst>
              <a:ext uri="{FF2B5EF4-FFF2-40B4-BE49-F238E27FC236}">
                <a16:creationId xmlns:a16="http://schemas.microsoft.com/office/drawing/2014/main" id="{4BFB84F1-D594-F8DB-47F2-CC13A5D74A6E}"/>
              </a:ext>
            </a:extLst>
          </p:cNvPr>
          <p:cNvCxnSpPr>
            <a:cxnSpLocks/>
            <a:stCxn id="6" idx="4"/>
            <a:endCxn id="12" idx="0"/>
          </p:cNvCxnSpPr>
          <p:nvPr/>
        </p:nvCxnSpPr>
        <p:spPr>
          <a:xfrm>
            <a:off x="6996113" y="4540660"/>
            <a:ext cx="0" cy="43106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105A40C0-841A-88D4-AA36-4AA2178A4F05}"/>
              </a:ext>
            </a:extLst>
          </p:cNvPr>
          <p:cNvSpPr/>
          <p:nvPr/>
        </p:nvSpPr>
        <p:spPr>
          <a:xfrm>
            <a:off x="8604762" y="383261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3. We kiezen één leerling. </a:t>
            </a:r>
            <a:br>
              <a:rPr lang="nl-NL" sz="1200" dirty="0">
                <a:solidFill>
                  <a:schemeClr val="tx1"/>
                </a:solidFill>
                <a:latin typeface="Mangal Pro" panose="00000500000000000000" pitchFamily="2" charset="0"/>
              </a:rPr>
            </a:br>
            <a:endParaRPr lang="nl-NL" sz="1200" dirty="0">
              <a:solidFill>
                <a:schemeClr val="tx1"/>
              </a:solidFill>
              <a:latin typeface="Mangal Pro" panose="00000500000000000000" pitchFamily="2" charset="0"/>
            </a:endParaRPr>
          </a:p>
          <a:p>
            <a:pPr algn="ctr"/>
            <a:r>
              <a:rPr lang="nl-NL" sz="1200" dirty="0">
                <a:solidFill>
                  <a:schemeClr val="tx1"/>
                </a:solidFill>
                <a:latin typeface="Mangal Pro" panose="00000500000000000000" pitchFamily="2" charset="0"/>
              </a:rPr>
              <a:t> Deze leerling mag in het midden gaan staan.</a:t>
            </a:r>
          </a:p>
        </p:txBody>
      </p:sp>
      <p:sp>
        <p:nvSpPr>
          <p:cNvPr id="15" name="Ovaal 14">
            <a:extLst>
              <a:ext uri="{FF2B5EF4-FFF2-40B4-BE49-F238E27FC236}">
                <a16:creationId xmlns:a16="http://schemas.microsoft.com/office/drawing/2014/main" id="{A0860F5C-4103-6F30-9B87-9008F296BDE5}"/>
              </a:ext>
            </a:extLst>
          </p:cNvPr>
          <p:cNvSpPr/>
          <p:nvPr/>
        </p:nvSpPr>
        <p:spPr>
          <a:xfrm>
            <a:off x="8796338" y="1408802"/>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2. Maak met een bol wol en de kaartjes </a:t>
            </a:r>
            <a:r>
              <a:rPr lang="nl-NL" sz="1200" dirty="0">
                <a:solidFill>
                  <a:schemeClr val="tx1"/>
                </a:solidFill>
                <a:latin typeface="Mangal Pro" panose="00000500000000000000" pitchFamily="2" charset="0"/>
                <a:hlinkClick r:id="" action="ppaction://hlinkshowjump?jump=nextslide"/>
              </a:rPr>
              <a:t>deze vorm </a:t>
            </a:r>
            <a:r>
              <a:rPr lang="nl-NL" sz="1200" dirty="0">
                <a:solidFill>
                  <a:schemeClr val="tx1"/>
                </a:solidFill>
                <a:latin typeface="Mangal Pro" panose="00000500000000000000" pitchFamily="2" charset="0"/>
              </a:rPr>
              <a:t>in het lokaal </a:t>
            </a:r>
          </a:p>
        </p:txBody>
      </p:sp>
      <p:cxnSp>
        <p:nvCxnSpPr>
          <p:cNvPr id="16" name="Rechte verbindingslijn 15">
            <a:extLst>
              <a:ext uri="{FF2B5EF4-FFF2-40B4-BE49-F238E27FC236}">
                <a16:creationId xmlns:a16="http://schemas.microsoft.com/office/drawing/2014/main" id="{E8115058-77B5-952F-B845-41C509AAC801}"/>
              </a:ext>
            </a:extLst>
          </p:cNvPr>
          <p:cNvCxnSpPr>
            <a:cxnSpLocks/>
          </p:cNvCxnSpPr>
          <p:nvPr/>
        </p:nvCxnSpPr>
        <p:spPr>
          <a:xfrm flipH="1">
            <a:off x="7813357" y="2749960"/>
            <a:ext cx="1097075" cy="52578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276DBE6C-2E38-5917-3090-D41313227A56}"/>
              </a:ext>
            </a:extLst>
          </p:cNvPr>
          <p:cNvSpPr/>
          <p:nvPr/>
        </p:nvSpPr>
        <p:spPr>
          <a:xfrm>
            <a:off x="3545205" y="1408802"/>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6. De klasgenoten luisteren, denken en helpen mee. </a:t>
            </a:r>
          </a:p>
        </p:txBody>
      </p:sp>
      <p:cxnSp>
        <p:nvCxnSpPr>
          <p:cNvPr id="18" name="Rechte verbindingslijn 17">
            <a:extLst>
              <a:ext uri="{FF2B5EF4-FFF2-40B4-BE49-F238E27FC236}">
                <a16:creationId xmlns:a16="http://schemas.microsoft.com/office/drawing/2014/main" id="{B64BC22E-E2DB-59EB-83B2-D4C5706CF7A3}"/>
              </a:ext>
            </a:extLst>
          </p:cNvPr>
          <p:cNvCxnSpPr>
            <a:cxnSpLocks/>
            <a:stCxn id="17" idx="5"/>
          </p:cNvCxnSpPr>
          <p:nvPr/>
        </p:nvCxnSpPr>
        <p:spPr>
          <a:xfrm>
            <a:off x="5081793" y="2937260"/>
            <a:ext cx="1080882" cy="40325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B0E595F-A22D-C607-DE71-3C1BBF07A730}"/>
              </a:ext>
            </a:extLst>
          </p:cNvPr>
          <p:cNvCxnSpPr>
            <a:cxnSpLocks/>
          </p:cNvCxnSpPr>
          <p:nvPr/>
        </p:nvCxnSpPr>
        <p:spPr>
          <a:xfrm>
            <a:off x="7676809" y="4037740"/>
            <a:ext cx="1055581" cy="365970"/>
          </a:xfrm>
          <a:prstGeom prst="line">
            <a:avLst/>
          </a:prstGeom>
          <a:ln w="57150">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6708DDDA-B462-AB77-0569-14B590EB4F8C}"/>
              </a:ext>
            </a:extLst>
          </p:cNvPr>
          <p:cNvSpPr txBox="1"/>
          <p:nvPr/>
        </p:nvSpPr>
        <p:spPr>
          <a:xfrm>
            <a:off x="44843" y="707889"/>
            <a:ext cx="2749792" cy="769441"/>
          </a:xfrm>
          <a:prstGeom prst="rect">
            <a:avLst/>
          </a:prstGeom>
          <a:noFill/>
        </p:spPr>
        <p:txBody>
          <a:bodyPr wrap="none" rtlCol="0">
            <a:spAutoFit/>
          </a:bodyPr>
          <a:lstStyle/>
          <a:p>
            <a:r>
              <a:rPr lang="nl-NL" sz="4000" b="1" spc="30" dirty="0">
                <a:latin typeface="Mangal Pro" panose="00000500000000000000" pitchFamily="2" charset="0"/>
              </a:rPr>
              <a:t>Opdracht</a:t>
            </a:r>
            <a:r>
              <a:rPr lang="nl-NL" sz="4400" dirty="0">
                <a:latin typeface="Mangal Pro" panose="00000500000000000000" pitchFamily="2" charset="0"/>
              </a:rPr>
              <a:t>:</a:t>
            </a:r>
          </a:p>
        </p:txBody>
      </p:sp>
      <p:sp>
        <p:nvSpPr>
          <p:cNvPr id="8" name="Ovaal 7">
            <a:extLst>
              <a:ext uri="{FF2B5EF4-FFF2-40B4-BE49-F238E27FC236}">
                <a16:creationId xmlns:a16="http://schemas.microsoft.com/office/drawing/2014/main" id="{826E0D57-938B-0512-4877-55B240E601EB}"/>
              </a:ext>
            </a:extLst>
          </p:cNvPr>
          <p:cNvSpPr/>
          <p:nvPr/>
        </p:nvSpPr>
        <p:spPr>
          <a:xfrm>
            <a:off x="3459610" y="383261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5. De docent schrijft het op een kaartje en de leerling legt het kaartje in het goede vak.</a:t>
            </a:r>
          </a:p>
        </p:txBody>
      </p:sp>
      <p:cxnSp>
        <p:nvCxnSpPr>
          <p:cNvPr id="24" name="Rechte verbindingslijn 23">
            <a:extLst>
              <a:ext uri="{FF2B5EF4-FFF2-40B4-BE49-F238E27FC236}">
                <a16:creationId xmlns:a16="http://schemas.microsoft.com/office/drawing/2014/main" id="{9C93E2D1-047C-F761-50E0-AFB221DEF5E9}"/>
              </a:ext>
            </a:extLst>
          </p:cNvPr>
          <p:cNvCxnSpPr>
            <a:cxnSpLocks/>
          </p:cNvCxnSpPr>
          <p:nvPr/>
        </p:nvCxnSpPr>
        <p:spPr>
          <a:xfrm flipH="1">
            <a:off x="5269295" y="4058066"/>
            <a:ext cx="893380" cy="41387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7" grpId="0" animBg="1"/>
      <p:bldP spid="8"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a:extLst>
              <a:ext uri="{FF2B5EF4-FFF2-40B4-BE49-F238E27FC236}">
                <a16:creationId xmlns:a16="http://schemas.microsoft.com/office/drawing/2014/main" id="{D12212B8-C709-C676-E993-87A78D528ED8}"/>
              </a:ext>
            </a:extLst>
          </p:cNvPr>
          <p:cNvPicPr>
            <a:picLocks noChangeAspect="1"/>
          </p:cNvPicPr>
          <p:nvPr/>
        </p:nvPicPr>
        <p:blipFill>
          <a:blip r:embed="rId3"/>
          <a:stretch>
            <a:fillRect/>
          </a:stretch>
        </p:blipFill>
        <p:spPr>
          <a:xfrm>
            <a:off x="3213918" y="161925"/>
            <a:ext cx="6600151" cy="6534150"/>
          </a:xfrm>
          <a:prstGeom prst="rect">
            <a:avLst/>
          </a:prstGeom>
          <a:noFill/>
        </p:spPr>
      </p:pic>
      <p:sp>
        <p:nvSpPr>
          <p:cNvPr id="3" name="Tekstvak 2">
            <a:extLst>
              <a:ext uri="{FF2B5EF4-FFF2-40B4-BE49-F238E27FC236}">
                <a16:creationId xmlns:a16="http://schemas.microsoft.com/office/drawing/2014/main" id="{3CCF559C-F674-A091-AB2F-02D041624918}"/>
              </a:ext>
            </a:extLst>
          </p:cNvPr>
          <p:cNvSpPr txBox="1"/>
          <p:nvPr/>
        </p:nvSpPr>
        <p:spPr>
          <a:xfrm>
            <a:off x="295836" y="6097651"/>
            <a:ext cx="6096000" cy="369332"/>
          </a:xfrm>
          <a:prstGeom prst="rect">
            <a:avLst/>
          </a:prstGeom>
          <a:noFill/>
        </p:spPr>
        <p:txBody>
          <a:bodyPr wrap="square">
            <a:spAutoFit/>
          </a:bodyPr>
          <a:lstStyle/>
          <a:p>
            <a:r>
              <a:rPr lang="nl-NL" i="1" spc="30" dirty="0">
                <a:latin typeface="+mj-lt"/>
                <a:hlinkClick r:id="" action="ppaction://hlinkshowjump?jump=previousslide"/>
              </a:rPr>
              <a:t>terug</a:t>
            </a:r>
            <a:endParaRPr lang="nl-NL" sz="2000" i="1" dirty="0">
              <a:latin typeface="+mj-lt"/>
            </a:endParaRPr>
          </a:p>
        </p:txBody>
      </p:sp>
      <p:sp>
        <p:nvSpPr>
          <p:cNvPr id="6" name="Tekstvak 5">
            <a:extLst>
              <a:ext uri="{FF2B5EF4-FFF2-40B4-BE49-F238E27FC236}">
                <a16:creationId xmlns:a16="http://schemas.microsoft.com/office/drawing/2014/main" id="{12241EA4-206D-FD45-6E8F-D46CE507A918}"/>
              </a:ext>
            </a:extLst>
          </p:cNvPr>
          <p:cNvSpPr txBox="1"/>
          <p:nvPr/>
        </p:nvSpPr>
        <p:spPr>
          <a:xfrm>
            <a:off x="10694894" y="6097651"/>
            <a:ext cx="6096000" cy="369332"/>
          </a:xfrm>
          <a:prstGeom prst="rect">
            <a:avLst/>
          </a:prstGeom>
          <a:noFill/>
        </p:spPr>
        <p:txBody>
          <a:bodyPr wrap="square">
            <a:spAutoFit/>
          </a:bodyPr>
          <a:lstStyle/>
          <a:p>
            <a:r>
              <a:rPr lang="nl-NL" i="1" spc="30">
                <a:latin typeface="+mj-lt"/>
                <a:hlinkClick r:id="" action="ppaction://hlinkshowjump?jump=nextslide"/>
              </a:rPr>
              <a:t>volgende</a:t>
            </a:r>
            <a:endParaRPr lang="nl-NL" sz="2000" i="1">
              <a:latin typeface="+mj-lt"/>
            </a:endParaRPr>
          </a:p>
        </p:txBody>
      </p:sp>
    </p:spTree>
    <p:extLst>
      <p:ext uri="{BB962C8B-B14F-4D97-AF65-F5344CB8AC3E}">
        <p14:creationId xmlns:p14="http://schemas.microsoft.com/office/powerpoint/2010/main" val="160920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3"/>
            <a:ext cx="9295983" cy="1403387"/>
          </a:xfrm>
        </p:spPr>
        <p:txBody>
          <a:bodyPr>
            <a:normAutofit fontScale="90000"/>
          </a:bodyPr>
          <a:lstStyle/>
          <a:p>
            <a:r>
              <a:rPr lang="nl-NL" sz="3200" i="0" dirty="0">
                <a:latin typeface="BaseNine" pitchFamily="2" charset="0"/>
              </a:rPr>
              <a:t>Uitleg van de bollen </a:t>
            </a:r>
            <a:br>
              <a:rPr lang="nl-NL" sz="3200" dirty="0"/>
            </a:br>
            <a:br>
              <a:rPr lang="nl-NL" sz="3200" dirty="0"/>
            </a:br>
            <a:endParaRPr lang="nl-NL" sz="32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588400604"/>
              </p:ext>
            </p:extLst>
          </p:nvPr>
        </p:nvGraphicFramePr>
        <p:xfrm>
          <a:off x="5560292" y="738402"/>
          <a:ext cx="6214742" cy="5460017"/>
        </p:xfrm>
        <a:graphic>
          <a:graphicData uri="http://schemas.openxmlformats.org/drawingml/2006/table">
            <a:tbl>
              <a:tblPr firstRow="1" bandRow="1">
                <a:tableStyleId>{5940675A-B579-460E-94D1-54222C63F5DA}</a:tableStyleId>
              </a:tblPr>
              <a:tblGrid>
                <a:gridCol w="2337655">
                  <a:extLst>
                    <a:ext uri="{9D8B030D-6E8A-4147-A177-3AD203B41FA5}">
                      <a16:colId xmlns:a16="http://schemas.microsoft.com/office/drawing/2014/main" val="3919040139"/>
                    </a:ext>
                  </a:extLst>
                </a:gridCol>
                <a:gridCol w="3877087">
                  <a:extLst>
                    <a:ext uri="{9D8B030D-6E8A-4147-A177-3AD203B41FA5}">
                      <a16:colId xmlns:a16="http://schemas.microsoft.com/office/drawing/2014/main" val="2765837936"/>
                    </a:ext>
                  </a:extLst>
                </a:gridCol>
              </a:tblGrid>
              <a:tr h="1395525">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p>
                    <a:p>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481990">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dirty="0"/>
                    </a:p>
                    <a:p>
                      <a:endParaRPr lang="nl-NL" sz="1200"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FD9558D1-AFE0-816A-929C-7671BB7BACCC}"/>
              </a:ext>
            </a:extLst>
          </p:cNvPr>
          <p:cNvSpPr txBox="1"/>
          <p:nvPr/>
        </p:nvSpPr>
        <p:spPr>
          <a:xfrm rot="20393615">
            <a:off x="412027" y="2625448"/>
            <a:ext cx="2245360" cy="369332"/>
          </a:xfrm>
          <a:prstGeom prst="rect">
            <a:avLst/>
          </a:prstGeom>
          <a:noFill/>
        </p:spPr>
        <p:txBody>
          <a:bodyPr wrap="square" rtlCol="0">
            <a:spAutoFit/>
          </a:bodyPr>
          <a:lstStyle/>
          <a:p>
            <a:r>
              <a:rPr lang="nl-NL" dirty="0"/>
              <a:t>Ik vind FIFA leuk</a:t>
            </a:r>
          </a:p>
        </p:txBody>
      </p:sp>
      <p:sp>
        <p:nvSpPr>
          <p:cNvPr id="6" name="Tekstvak 5">
            <a:extLst>
              <a:ext uri="{FF2B5EF4-FFF2-40B4-BE49-F238E27FC236}">
                <a16:creationId xmlns:a16="http://schemas.microsoft.com/office/drawing/2014/main" id="{1DFC8425-B322-17C2-745D-27133541DC34}"/>
              </a:ext>
            </a:extLst>
          </p:cNvPr>
          <p:cNvSpPr txBox="1"/>
          <p:nvPr/>
        </p:nvSpPr>
        <p:spPr>
          <a:xfrm rot="395814">
            <a:off x="1867082" y="3957567"/>
            <a:ext cx="2559839" cy="369332"/>
          </a:xfrm>
          <a:prstGeom prst="rect">
            <a:avLst/>
          </a:prstGeom>
          <a:noFill/>
        </p:spPr>
        <p:txBody>
          <a:bodyPr wrap="square" rtlCol="0">
            <a:spAutoFit/>
          </a:bodyPr>
          <a:lstStyle/>
          <a:p>
            <a:r>
              <a:rPr lang="nl-NL" dirty="0"/>
              <a:t>Ik kan goed rekenen</a:t>
            </a:r>
          </a:p>
        </p:txBody>
      </p:sp>
      <p:sp>
        <p:nvSpPr>
          <p:cNvPr id="7" name="Tekstvak 6">
            <a:extLst>
              <a:ext uri="{FF2B5EF4-FFF2-40B4-BE49-F238E27FC236}">
                <a16:creationId xmlns:a16="http://schemas.microsoft.com/office/drawing/2014/main" id="{5CB49610-9763-C68A-4EFF-6F8DB32E6A13}"/>
              </a:ext>
            </a:extLst>
          </p:cNvPr>
          <p:cNvSpPr txBox="1"/>
          <p:nvPr/>
        </p:nvSpPr>
        <p:spPr>
          <a:xfrm rot="412305">
            <a:off x="2635452" y="1459260"/>
            <a:ext cx="2245360" cy="369332"/>
          </a:xfrm>
          <a:prstGeom prst="rect">
            <a:avLst/>
          </a:prstGeom>
          <a:noFill/>
        </p:spPr>
        <p:txBody>
          <a:bodyPr wrap="square" rtlCol="0">
            <a:spAutoFit/>
          </a:bodyPr>
          <a:lstStyle/>
          <a:p>
            <a:r>
              <a:rPr lang="nl-NL" dirty="0"/>
              <a:t>Ik ben aardig </a:t>
            </a:r>
          </a:p>
        </p:txBody>
      </p:sp>
      <p:sp>
        <p:nvSpPr>
          <p:cNvPr id="8" name="Tekstvak 7">
            <a:extLst>
              <a:ext uri="{FF2B5EF4-FFF2-40B4-BE49-F238E27FC236}">
                <a16:creationId xmlns:a16="http://schemas.microsoft.com/office/drawing/2014/main" id="{2C393685-4A5C-B6E1-002E-3A7EB2A9A9AC}"/>
              </a:ext>
            </a:extLst>
          </p:cNvPr>
          <p:cNvSpPr txBox="1"/>
          <p:nvPr/>
        </p:nvSpPr>
        <p:spPr>
          <a:xfrm rot="21150283">
            <a:off x="430093" y="5506137"/>
            <a:ext cx="2565859" cy="369332"/>
          </a:xfrm>
          <a:prstGeom prst="rect">
            <a:avLst/>
          </a:prstGeom>
          <a:noFill/>
        </p:spPr>
        <p:txBody>
          <a:bodyPr wrap="square" rtlCol="0">
            <a:spAutoFit/>
          </a:bodyPr>
          <a:lstStyle/>
          <a:p>
            <a:r>
              <a:rPr lang="nl-NL" dirty="0"/>
              <a:t>Mijn hobby is voetbal</a:t>
            </a:r>
          </a:p>
        </p:txBody>
      </p:sp>
    </p:spTree>
    <p:extLst>
      <p:ext uri="{BB962C8B-B14F-4D97-AF65-F5344CB8AC3E}">
        <p14:creationId xmlns:p14="http://schemas.microsoft.com/office/powerpoint/2010/main" val="1124900392"/>
      </p:ext>
    </p:extLst>
  </p:cSld>
  <p:clrMapOvr>
    <a:masterClrMapping/>
  </p:clrMapOvr>
</p:sld>
</file>

<file path=ppt/theme/theme1.xml><?xml version="1.0" encoding="utf-8"?>
<a:theme xmlns:a="http://schemas.openxmlformats.org/drawingml/2006/main" name="Thema PE TOS VSO">
  <a:themeElements>
    <a:clrScheme name="Kentalis Groen">
      <a:dk1>
        <a:sysClr val="windowText" lastClr="000000"/>
      </a:dk1>
      <a:lt1>
        <a:sysClr val="window" lastClr="FFFFFF"/>
      </a:lt1>
      <a:dk2>
        <a:srgbClr val="455F51"/>
      </a:dk2>
      <a:lt2>
        <a:srgbClr val="E2DFCC"/>
      </a:lt2>
      <a:accent1>
        <a:srgbClr val="66BB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5AC04228-FE34-45B5-BF1E-8816DCC36728}" vid="{FC4BAEA1-560C-4B91-85B4-EB7B6E5CDD8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FA5C1-6D34-47D3-9A7A-4441F486D330}"/>
</file>

<file path=customXml/itemProps2.xml><?xml version="1.0" encoding="utf-8"?>
<ds:datastoreItem xmlns:ds="http://schemas.openxmlformats.org/officeDocument/2006/customXml" ds:itemID="{B8C00469-E5D1-4E61-9EEA-154DE648100B}">
  <ds:schemaRefs>
    <ds:schemaRef ds:uri="698eef58-bb61-42e2-b548-e1d1f250d219"/>
    <ds:schemaRef ds:uri="http://www.w3.org/XML/1998/namespace"/>
    <ds:schemaRef ds:uri="http://purl.org/dc/elements/1.1/"/>
    <ds:schemaRef ds:uri="fcc10157-42f8-46e8-83f5-1d9ac4b0055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A2AA863-B7CF-4106-AFDE-43AE377D52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1542</TotalTime>
  <Words>2233</Words>
  <Application>Microsoft Office PowerPoint</Application>
  <PresentationFormat>Breedbeeld</PresentationFormat>
  <Paragraphs>188</Paragraphs>
  <Slides>11</Slides>
  <Notes>11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BaseNine</vt:lpstr>
      <vt:lpstr>Calibri</vt:lpstr>
      <vt:lpstr>Century Gothic</vt:lpstr>
      <vt:lpstr>Elephant</vt:lpstr>
      <vt:lpstr>Mangal Pro</vt:lpstr>
      <vt:lpstr>Thema PE TOS VSO</vt:lpstr>
      <vt:lpstr>1_Thema PE TOS VSO</vt:lpstr>
      <vt:lpstr>Psycho-Educatie</vt:lpstr>
      <vt:lpstr>Vorige keer…</vt:lpstr>
      <vt:lpstr>PowerPoint-presentatie</vt:lpstr>
      <vt:lpstr>PowerPoint-presentatie</vt:lpstr>
      <vt:lpstr>PowerPoint-presentatie</vt:lpstr>
      <vt:lpstr>PowerPoint-presentatie</vt:lpstr>
      <vt:lpstr>PowerPoint-presentatie</vt:lpstr>
      <vt:lpstr>PowerPoint-presentatie</vt:lpstr>
      <vt:lpstr>Uitleg van de bollen   </vt:lpstr>
      <vt:lpstr>Uitleg van de bollen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Post, T. (Tineke)</dc:creator>
  <cp:lastModifiedBy>Tineke Post</cp:lastModifiedBy>
  <cp:revision>35</cp:revision>
  <dcterms:created xsi:type="dcterms:W3CDTF">2023-06-20T09:33:03Z</dcterms:created>
  <dcterms:modified xsi:type="dcterms:W3CDTF">2024-09-26T08:43:55Z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