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4"/>
  </p:notesMasterIdLst>
  <p:sldIdLst>
    <p:sldId id="256" r:id="rId5"/>
    <p:sldId id="257" r:id="rId6"/>
    <p:sldId id="258" r:id="rId7"/>
    <p:sldId id="509" r:id="rId8"/>
    <p:sldId id="510" r:id="rId9"/>
    <p:sldId id="507" r:id="rId10"/>
    <p:sldId id="500" r:id="rId11"/>
    <p:sldId id="511" r:id="rId12"/>
    <p:sldId id="508" r:id="rId13"/>
  </p:sldIdLst>
  <p:sldSz cx="12192000" cy="6858000"/>
  <p:notesSz cx="6858000" cy="9144000"/>
  <p:embeddedFontLst>
    <p:embeddedFont>
      <p:font typeface="BaseNine" pitchFamily="2" charset="0"/>
      <p:regular r:id="rId15"/>
    </p:embeddedFont>
    <p:embeddedFont>
      <p:font typeface="Mangal Pro" panose="00000500000000000000" pitchFamily="2" charset="0"/>
      <p:regular r:id="rId16"/>
      <p:bold r:id="rId17"/>
    </p:embeddedFont>
  </p:embeddedFontLst>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qEjmJbVs5+Tl+mbt4tlNw==" hashData="jQOmAqgWprp40t5AXLF3kV0wOhyNt58vEXmSaOJ99h/bUFyQMf1wsdUH6suFJNTOmo/a1dwHb3KwVLemRfL74g=="/>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8CDD32-988E-DB5C-64A7-05BB43099DCB}" name="Tineke Post" initials="PST" userId="Tineke Post" providerId="None"/>
  <p188:author id="{1A5D4846-C178-C97A-3912-C02501A5D0CB}" name="Makaaij, A.P. (Allyson)" initials="MA(" userId="Makaaij, A.P. (Allyson)" providerId="None"/>
  <p188:author id="{323EF36D-F1BE-FD5B-A365-3723A6B7BFD6}" name="Post, T. (Tineke)" initials="PT(" userId="S::t.post@hethooghuis.nl::3bc886b5-731d-4cf3-a443-abb8640b0b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E0A4"/>
    <a:srgbClr val="80D05C"/>
    <a:srgbClr val="E5F6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756099-5510-4706-A822-81011797B03D}" v="1" dt="2023-08-29T20:18:30.226"/>
    <p1510:client id="{41EAD820-6EF0-4B60-B853-9577A76EF5F2}" v="193" dt="2023-08-29T20:13:14.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21" autoAdjust="0"/>
  </p:normalViewPr>
  <p:slideViewPr>
    <p:cSldViewPr snapToGrid="0">
      <p:cViewPr varScale="1">
        <p:scale>
          <a:sx n="49" d="100"/>
          <a:sy n="49" d="100"/>
        </p:scale>
        <p:origin x="126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font" Target="fonts/font1.fntdata"/><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 Tineke" userId="acaedabe-b12f-42d1-8517-780bc8ea15c4" providerId="ADAL" clId="{8E4CBB37-8911-492D-B6AC-86723A50C373}"/>
    <pc:docChg chg="undo custSel delSld modSld sldOrd delMainMaster">
      <pc:chgData name="Post, Tineke" userId="acaedabe-b12f-42d1-8517-780bc8ea15c4" providerId="ADAL" clId="{8E4CBB37-8911-492D-B6AC-86723A50C373}" dt="2024-09-26T08:43:42.054" v="185" actId="1076"/>
      <pc:docMkLst>
        <pc:docMk/>
      </pc:docMkLst>
      <pc:sldChg chg="modSp mod modAnim">
        <pc:chgData name="Post, Tineke" userId="acaedabe-b12f-42d1-8517-780bc8ea15c4" providerId="ADAL" clId="{8E4CBB37-8911-492D-B6AC-86723A50C373}" dt="2024-09-26T08:43:42.054" v="185" actId="1076"/>
        <pc:sldMkLst>
          <pc:docMk/>
          <pc:sldMk cId="3211076375" sldId="258"/>
        </pc:sldMkLst>
        <pc:spChg chg="mod">
          <ac:chgData name="Post, Tineke" userId="acaedabe-b12f-42d1-8517-780bc8ea15c4" providerId="ADAL" clId="{8E4CBB37-8911-492D-B6AC-86723A50C373}" dt="2024-09-26T08:43:42.054" v="185" actId="1076"/>
          <ac:spMkLst>
            <pc:docMk/>
            <pc:sldMk cId="3211076375" sldId="258"/>
            <ac:spMk id="7" creationId="{DA9F1D87-EC38-F38E-7890-59B9B31D134D}"/>
          </ac:spMkLst>
        </pc:spChg>
      </pc:sldChg>
      <pc:sldChg chg="del">
        <pc:chgData name="Post, Tineke" userId="acaedabe-b12f-42d1-8517-780bc8ea15c4" providerId="ADAL" clId="{8E4CBB37-8911-492D-B6AC-86723A50C373}" dt="2024-09-26T08:43:29.514" v="183" actId="47"/>
        <pc:sldMkLst>
          <pc:docMk/>
          <pc:sldMk cId="3742974962" sldId="313"/>
        </pc:sldMkLst>
      </pc:sldChg>
      <pc:sldChg chg="del">
        <pc:chgData name="Post, Tineke" userId="acaedabe-b12f-42d1-8517-780bc8ea15c4" providerId="ADAL" clId="{8E4CBB37-8911-492D-B6AC-86723A50C373}" dt="2024-09-26T08:42:05.655" v="182" actId="2696"/>
        <pc:sldMkLst>
          <pc:docMk/>
          <pc:sldMk cId="3394914579" sldId="502"/>
        </pc:sldMkLst>
      </pc:sldChg>
      <pc:sldChg chg="modSp del mod">
        <pc:chgData name="Post, Tineke" userId="acaedabe-b12f-42d1-8517-780bc8ea15c4" providerId="ADAL" clId="{8E4CBB37-8911-492D-B6AC-86723A50C373}" dt="2024-09-26T08:42:05.655" v="182" actId="2696"/>
        <pc:sldMkLst>
          <pc:docMk/>
          <pc:sldMk cId="2624753622" sldId="503"/>
        </pc:sldMkLst>
        <pc:spChg chg="mod">
          <ac:chgData name="Post, Tineke" userId="acaedabe-b12f-42d1-8517-780bc8ea15c4" providerId="ADAL" clId="{8E4CBB37-8911-492D-B6AC-86723A50C373}" dt="2024-09-26T08:41:18.702" v="160" actId="1076"/>
          <ac:spMkLst>
            <pc:docMk/>
            <pc:sldMk cId="2624753622" sldId="503"/>
            <ac:spMk id="10" creationId="{DBE04DC1-C54F-6D5A-4D0F-31434326BA72}"/>
          </ac:spMkLst>
        </pc:spChg>
        <pc:spChg chg="mod">
          <ac:chgData name="Post, Tineke" userId="acaedabe-b12f-42d1-8517-780bc8ea15c4" providerId="ADAL" clId="{8E4CBB37-8911-492D-B6AC-86723A50C373}" dt="2024-09-26T08:41:27.992" v="177" actId="1037"/>
          <ac:spMkLst>
            <pc:docMk/>
            <pc:sldMk cId="2624753622" sldId="503"/>
            <ac:spMk id="14" creationId="{52FE0A6F-D52F-811F-2F77-DE7931CB8709}"/>
          </ac:spMkLst>
        </pc:spChg>
      </pc:sldChg>
      <pc:sldChg chg="del ord">
        <pc:chgData name="Post, Tineke" userId="acaedabe-b12f-42d1-8517-780bc8ea15c4" providerId="ADAL" clId="{8E4CBB37-8911-492D-B6AC-86723A50C373}" dt="2024-09-26T08:42:05.655" v="182" actId="2696"/>
        <pc:sldMkLst>
          <pc:docMk/>
          <pc:sldMk cId="2482373621" sldId="504"/>
        </pc:sldMkLst>
      </pc:sldChg>
      <pc:sldChg chg="del">
        <pc:chgData name="Post, Tineke" userId="acaedabe-b12f-42d1-8517-780bc8ea15c4" providerId="ADAL" clId="{8E4CBB37-8911-492D-B6AC-86723A50C373}" dt="2024-09-26T08:43:29.514" v="183" actId="47"/>
        <pc:sldMkLst>
          <pc:docMk/>
          <pc:sldMk cId="545018559" sldId="505"/>
        </pc:sldMkLst>
      </pc:sldChg>
      <pc:sldChg chg="del">
        <pc:chgData name="Post, Tineke" userId="acaedabe-b12f-42d1-8517-780bc8ea15c4" providerId="ADAL" clId="{8E4CBB37-8911-492D-B6AC-86723A50C373}" dt="2024-09-26T08:43:29.514" v="183" actId="47"/>
        <pc:sldMkLst>
          <pc:docMk/>
          <pc:sldMk cId="4112331886" sldId="506"/>
        </pc:sldMkLst>
      </pc:sldChg>
      <pc:sldMasterChg chg="del delSldLayout">
        <pc:chgData name="Post, Tineke" userId="acaedabe-b12f-42d1-8517-780bc8ea15c4" providerId="ADAL" clId="{8E4CBB37-8911-492D-B6AC-86723A50C373}" dt="2024-09-26T08:43:29.514" v="183" actId="47"/>
        <pc:sldMasterMkLst>
          <pc:docMk/>
          <pc:sldMasterMk cId="2603234049" sldId="2147483677"/>
        </pc:sldMasterMkLst>
        <pc:sldLayoutChg chg="del">
          <pc:chgData name="Post, Tineke" userId="acaedabe-b12f-42d1-8517-780bc8ea15c4" providerId="ADAL" clId="{8E4CBB37-8911-492D-B6AC-86723A50C373}" dt="2024-09-26T08:43:29.514" v="183" actId="47"/>
          <pc:sldLayoutMkLst>
            <pc:docMk/>
            <pc:sldMasterMk cId="2603234049" sldId="2147483677"/>
            <pc:sldLayoutMk cId="4100847867" sldId="2147483678"/>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1575718983" sldId="2147483679"/>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935396184" sldId="2147483680"/>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2606801454" sldId="2147483681"/>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3262172513" sldId="2147483682"/>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205036097" sldId="2147483683"/>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3844970193" sldId="2147483684"/>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2702470883" sldId="2147483685"/>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1692773265" sldId="2147483686"/>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2538065676" sldId="2147483687"/>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3670592589" sldId="2147483688"/>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1141439711" sldId="2147483689"/>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2150606503" sldId="2147483690"/>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2161547073" sldId="2147483691"/>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964742060" sldId="2147483692"/>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1545856451" sldId="2147483693"/>
          </pc:sldLayoutMkLst>
        </pc:sldLayoutChg>
        <pc:sldLayoutChg chg="del">
          <pc:chgData name="Post, Tineke" userId="acaedabe-b12f-42d1-8517-780bc8ea15c4" providerId="ADAL" clId="{8E4CBB37-8911-492D-B6AC-86723A50C373}" dt="2024-09-26T08:43:29.514" v="183" actId="47"/>
          <pc:sldLayoutMkLst>
            <pc:docMk/>
            <pc:sldMasterMk cId="2603234049" sldId="2147483677"/>
            <pc:sldLayoutMk cId="1941713340"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E7985-CE79-417F-8C11-136C9843E8B6}" type="datetimeFigureOut">
              <a:rPr lang="nl-NL" smtClean="0"/>
              <a:t>26-9-2024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DF8D6-A4D1-47B1-BCB3-55639572471F}" type="slidenum">
              <a:rPr lang="nl-NL" smtClean="0"/>
              <a:t>‹nr.›</a:t>
            </a:fld>
            <a:endParaRPr lang="nl-NL"/>
          </a:p>
        </p:txBody>
      </p:sp>
    </p:spTree>
    <p:extLst>
      <p:ext uri="{BB962C8B-B14F-4D97-AF65-F5344CB8AC3E}">
        <p14:creationId xmlns:p14="http://schemas.microsoft.com/office/powerpoint/2010/main" val="3131130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b="1" dirty="0"/>
              <a:t>Materialen</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Voor deze les is het handig als je een (gratis) account hebt bij </a:t>
            </a:r>
            <a:r>
              <a:rPr lang="nl-NL" dirty="0" err="1"/>
              <a:t>Lessonup</a:t>
            </a:r>
            <a:r>
              <a:rPr lang="nl-NL" dirty="0"/>
              <a:t>. Je kunt deze aanmaken op: https://www.lessonup.com/nl/register/select </a:t>
            </a:r>
          </a:p>
          <a:p>
            <a:r>
              <a:rPr lang="nl-NL" dirty="0"/>
              <a:t>- Eventueel: vragenkaartjes voor bij kennismakingsspel 3 (zie dia 16)</a:t>
            </a:r>
          </a:p>
          <a:p>
            <a:endParaRPr lang="nl-NL" dirty="0"/>
          </a:p>
          <a:p>
            <a:r>
              <a:rPr lang="nl-NL" b="1" dirty="0"/>
              <a:t>Voorbereiding</a:t>
            </a:r>
            <a:r>
              <a:rPr lang="nl-NL" dirty="0"/>
              <a:t>: </a:t>
            </a:r>
          </a:p>
          <a:p>
            <a:pPr marL="171450" indent="-171450">
              <a:buFontTx/>
              <a:buChar char="-"/>
            </a:pPr>
            <a:r>
              <a:rPr lang="nl-NL" dirty="0"/>
              <a:t>Neem de </a:t>
            </a:r>
            <a:r>
              <a:rPr lang="nl-NL" dirty="0" err="1"/>
              <a:t>powerpoint</a:t>
            </a:r>
            <a:r>
              <a:rPr lang="nl-NL" dirty="0"/>
              <a:t> goed door, lees de introductie van de les hieronder en lees de uitlegteksten bij de dia’s. </a:t>
            </a:r>
          </a:p>
          <a:p>
            <a:pPr marL="171450" indent="-171450">
              <a:buFontTx/>
              <a:buChar char="-"/>
            </a:pPr>
            <a:r>
              <a:rPr lang="nl-NL" dirty="0"/>
              <a:t>Bij deze les is het niet noodzakelijk om de klas op te splitsen. </a:t>
            </a:r>
          </a:p>
          <a:p>
            <a:endParaRPr lang="nl-NL" dirty="0"/>
          </a:p>
          <a:p>
            <a:r>
              <a:rPr lang="nl-NL" b="1" dirty="0"/>
              <a:t>Introductie van de les voor de docent: </a:t>
            </a:r>
          </a:p>
          <a:p>
            <a:r>
              <a:rPr lang="nl-NL" dirty="0"/>
              <a:t>Bij deze les bouw je voort op de levensweg. Je vraagt terug wat de leerlingen nog weten over de levensweg. Je herhaalt de kernboodschappen van deze vorige les: Je hebt in je leven doelen die je wilt bereiken en op je levensweg kom je obstakels tegen. Om die obstakels te overwinnen ben je zélf het allerbelangrijkst, en daarom is het belangrijk om jezelf goed te kennen. Om de leerlingen te helpen om zichzelf goed te leren kennen, doen we psycho-educatie. In deze les leggen we verder uit wat psycho-educatie nou eigenlijk is. Dat maakt de les van nature wat taliger, en wat meer ‘zenden’, dus hebben we geprobeerd om er een wat meer interactieve vorm van te maken. Aan het einde van de les doe je kort een kennismakingsspel. Dit doe je ook wanneer je al het gevoel hebt dat de leerlingen elkaar voldoende kennen. Het doel is namelijk met name dat de leerling nadenkt over wat hij/zij al over zichzelf weet. Dit vormt de brug naar de volgende les. </a:t>
            </a:r>
          </a:p>
          <a:p>
            <a:endParaRPr lang="nl-NL" dirty="0"/>
          </a:p>
          <a:p>
            <a:r>
              <a:rPr lang="nl-NL" b="1" dirty="0"/>
              <a:t>Leerlingen denken na over: </a:t>
            </a:r>
          </a:p>
          <a:p>
            <a:pPr marL="171450" indent="-171450">
              <a:buFontTx/>
              <a:buChar char="-"/>
            </a:pPr>
            <a:r>
              <a:rPr lang="nl-NL" dirty="0"/>
              <a:t>Wat is psycho-educatie? Waarom krijg ik deze lessen? </a:t>
            </a:r>
          </a:p>
          <a:p>
            <a:pPr marL="171450" indent="-171450">
              <a:buFontTx/>
              <a:buChar char="-"/>
            </a:pPr>
            <a:r>
              <a:rPr lang="nl-NL" dirty="0"/>
              <a:t>Waarom is het belangrijk om te weten wie ik ben?</a:t>
            </a:r>
          </a:p>
          <a:p>
            <a:pPr marL="171450" indent="-171450">
              <a:buFontTx/>
              <a:buChar char="-"/>
            </a:pPr>
            <a:r>
              <a:rPr lang="nl-NL" dirty="0"/>
              <a:t>Wat kan ik al over mezelf vertellen? </a:t>
            </a:r>
          </a:p>
        </p:txBody>
      </p:sp>
      <p:sp>
        <p:nvSpPr>
          <p:cNvPr id="4" name="Tijdelijke aanduiding voor dianummer 3"/>
          <p:cNvSpPr>
            <a:spLocks noGrp="1"/>
          </p:cNvSpPr>
          <p:nvPr>
            <p:ph type="sldNum" sz="quarter" idx="5"/>
          </p:nvPr>
        </p:nvSpPr>
        <p:spPr/>
        <p:txBody>
          <a:bodyPr/>
          <a:lstStyle/>
          <a:p>
            <a:fld id="{768DF8D6-A4D1-47B1-BCB3-55639572471F}" type="slidenum">
              <a:rPr lang="nl-NL" smtClean="0"/>
              <a:t>1</a:t>
            </a:fld>
            <a:endParaRPr lang="nl-NL"/>
          </a:p>
        </p:txBody>
      </p:sp>
    </p:spTree>
    <p:extLst>
      <p:ext uri="{BB962C8B-B14F-4D97-AF65-F5344CB8AC3E}">
        <p14:creationId xmlns:p14="http://schemas.microsoft.com/office/powerpoint/2010/main" val="1328466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Vraag aan de leerlingen wat ze nog weten over de levensweg. Daarbij kun je de volgende vragen aan bod laten komen. </a:t>
            </a:r>
          </a:p>
          <a:p>
            <a:pPr marL="171450" indent="-171450" algn="l">
              <a:buFontTx/>
              <a:buChar char="-"/>
            </a:pPr>
            <a:r>
              <a:rPr lang="nl-NL" dirty="0"/>
              <a:t>Welke doelen wil jij in je leven graag bereiken? </a:t>
            </a:r>
          </a:p>
          <a:p>
            <a:pPr marL="171450" indent="-171450" algn="l">
              <a:buFontTx/>
              <a:buChar char="-"/>
            </a:pPr>
            <a:r>
              <a:rPr lang="nl-NL" dirty="0"/>
              <a:t>Waarom lagen die stoelen / tafels / etc. op je levensweg? Wat waren dat ook alweer (herhaling </a:t>
            </a:r>
            <a:r>
              <a:rPr lang="nl-NL" i="1" dirty="0"/>
              <a:t>‘het obstakel</a:t>
            </a:r>
            <a:r>
              <a:rPr lang="nl-NL" dirty="0"/>
              <a:t>’)? </a:t>
            </a:r>
          </a:p>
          <a:p>
            <a:pPr marL="171450" indent="-171450" algn="l">
              <a:buFontTx/>
              <a:buChar char="-"/>
            </a:pPr>
            <a:r>
              <a:rPr lang="nl-NL" dirty="0"/>
              <a:t>Kun je een voorbeeld noemen van een obstakel in jouw leven?</a:t>
            </a:r>
          </a:p>
          <a:p>
            <a:pPr marL="171450" indent="-171450" algn="l">
              <a:buFontTx/>
              <a:buChar char="-"/>
            </a:pPr>
            <a:r>
              <a:rPr lang="nl-NL" dirty="0"/>
              <a:t>Hoe ging je om met obstakels? </a:t>
            </a:r>
          </a:p>
          <a:p>
            <a:pPr marL="171450" indent="-171450" algn="l">
              <a:buFontTx/>
              <a:buChar char="-"/>
            </a:pPr>
            <a:r>
              <a:rPr lang="nl-NL" dirty="0"/>
              <a:t>Wat kun je doen als het je zelf niet lukt om een obstakel op te lossen (=hulp vragen)</a:t>
            </a:r>
          </a:p>
          <a:p>
            <a:pPr marL="171450" indent="-171450" algn="l">
              <a:buFontTx/>
              <a:buChar char="-"/>
            </a:pPr>
            <a:r>
              <a:rPr lang="nl-NL" dirty="0"/>
              <a:t>Wie is er in jouw leven ALTIJD? (= jij zelf) </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Stockafbeeldingen</a:t>
            </a:r>
          </a:p>
          <a:p>
            <a:pPr algn="r"/>
            <a:endParaRPr lang="nl-NL" dirty="0"/>
          </a:p>
        </p:txBody>
      </p:sp>
      <p:sp>
        <p:nvSpPr>
          <p:cNvPr id="4" name="Tijdelijke aanduiding voor dianummer 3"/>
          <p:cNvSpPr>
            <a:spLocks noGrp="1"/>
          </p:cNvSpPr>
          <p:nvPr>
            <p:ph type="sldNum" sz="quarter" idx="5"/>
          </p:nvPr>
        </p:nvSpPr>
        <p:spPr/>
        <p:txBody>
          <a:bodyPr/>
          <a:lstStyle/>
          <a:p>
            <a:fld id="{768DF8D6-A4D1-47B1-BCB3-55639572471F}" type="slidenum">
              <a:rPr lang="nl-NL" smtClean="0"/>
              <a:t>2</a:t>
            </a:fld>
            <a:endParaRPr lang="nl-NL"/>
          </a:p>
        </p:txBody>
      </p:sp>
    </p:spTree>
    <p:extLst>
      <p:ext uri="{BB962C8B-B14F-4D97-AF65-F5344CB8AC3E}">
        <p14:creationId xmlns:p14="http://schemas.microsoft.com/office/powerpoint/2010/main" val="100615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Bespreek de doelen van deze les met de leerlingen.</a:t>
            </a:r>
          </a:p>
          <a:p>
            <a:pPr algn="r"/>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Stockafbeeldingen</a:t>
            </a:r>
          </a:p>
          <a:p>
            <a:pPr algn="r"/>
            <a:endParaRPr lang="nl-NL" dirty="0"/>
          </a:p>
        </p:txBody>
      </p:sp>
      <p:sp>
        <p:nvSpPr>
          <p:cNvPr id="4" name="Tijdelijke aanduiding voor dianummer 3"/>
          <p:cNvSpPr>
            <a:spLocks noGrp="1"/>
          </p:cNvSpPr>
          <p:nvPr>
            <p:ph type="sldNum" sz="quarter" idx="5"/>
          </p:nvPr>
        </p:nvSpPr>
        <p:spPr/>
        <p:txBody>
          <a:bodyPr/>
          <a:lstStyle/>
          <a:p>
            <a:fld id="{768DF8D6-A4D1-47B1-BCB3-55639572471F}" type="slidenum">
              <a:rPr lang="nl-NL" smtClean="0"/>
              <a:t>3</a:t>
            </a:fld>
            <a:endParaRPr lang="nl-NL"/>
          </a:p>
        </p:txBody>
      </p:sp>
    </p:spTree>
    <p:extLst>
      <p:ext uri="{BB962C8B-B14F-4D97-AF65-F5344CB8AC3E}">
        <p14:creationId xmlns:p14="http://schemas.microsoft.com/office/powerpoint/2010/main" val="3974463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Herhaal deze uitleg nogmaals. Als je denkt dat de leerlingen deze boodschap in de vorige les goed hebben begrepen, kun je hen daar ook vragen over stellen en het zelf uit laten leggen. </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r>
              <a:rPr lang="nl-NL" dirty="0"/>
              <a:t>Leg de leerling uit dat je in je leven mensen hebt die je kunnen helpen, bijvoorbeeld je ouders, je docenten, je vrienden etc. Maar er is één iemand die er in je leven ALTIJD is, namelijk: Jij zelf! </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r>
              <a:rPr lang="nl-NL" dirty="0"/>
              <a:t>Dan is het heel belangrijk dat je jezelf goed kent. Zodat je weet welke talenten je kan gebruiken om je doelen te halen, zodat je weet wat je lastig vindt en hoe je hulp kan vragen, etc. </a:t>
            </a:r>
          </a:p>
          <a:p>
            <a:pPr marL="0" indent="0">
              <a:buFontTx/>
              <a:buNone/>
            </a:pPr>
            <a:endParaRPr lang="nl-NL" i="0" dirty="0"/>
          </a:p>
          <a:p>
            <a:pPr marL="0" indent="0">
              <a:buFontTx/>
              <a:buNone/>
            </a:pPr>
            <a:endParaRPr lang="nl-NL" i="1" dirty="0"/>
          </a:p>
          <a:p>
            <a:pPr marL="0" indent="0" algn="r">
              <a:buFontTx/>
              <a:buNone/>
            </a:pPr>
            <a:r>
              <a:rPr lang="nl-NL" sz="800" i="1" baseline="30000" dirty="0"/>
              <a:t>©</a:t>
            </a:r>
            <a:r>
              <a:rPr lang="nl-NL" sz="800" i="1" dirty="0"/>
              <a:t>Afbeelding: Microsoft Stockafbeeldingen</a:t>
            </a:r>
          </a:p>
          <a:p>
            <a:endParaRPr lang="nl-NL" dirty="0"/>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4</a:t>
            </a:fld>
            <a:endParaRPr lang="nl-NL"/>
          </a:p>
        </p:txBody>
      </p:sp>
    </p:spTree>
    <p:extLst>
      <p:ext uri="{BB962C8B-B14F-4D97-AF65-F5344CB8AC3E}">
        <p14:creationId xmlns:p14="http://schemas.microsoft.com/office/powerpoint/2010/main" val="3226418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i="0" dirty="0"/>
          </a:p>
          <a:p>
            <a:pPr marL="0" indent="0">
              <a:buFontTx/>
              <a:buNone/>
            </a:pPr>
            <a:r>
              <a:rPr lang="nl-NL" i="1" dirty="0"/>
              <a:t>Kort benoemen dat we psycho-educatie geven om samen met jullie steeds meer te gaan ontdekken wie jullie zijn, wat jullie heel goed kunnen en wat jullie nog willen en kunnen leren om je doelen te gaan bereiken. </a:t>
            </a:r>
            <a:br>
              <a:rPr lang="nl-NL" i="1" dirty="0"/>
            </a:br>
            <a:endParaRPr lang="nl-NL" i="1" dirty="0"/>
          </a:p>
          <a:p>
            <a:pPr marL="0" indent="0" algn="r">
              <a:buFontTx/>
              <a:buNone/>
            </a:pPr>
            <a:r>
              <a:rPr lang="nl-NL" sz="800" i="1" baseline="30000" dirty="0"/>
              <a:t>©</a:t>
            </a:r>
            <a:r>
              <a:rPr lang="nl-NL" sz="800" i="1" dirty="0"/>
              <a:t>Afbeelding: Microsoft Stockafbeeldingen</a:t>
            </a:r>
          </a:p>
          <a:p>
            <a:endParaRPr lang="nl-NL" dirty="0"/>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5</a:t>
            </a:fld>
            <a:endParaRPr lang="nl-NL"/>
          </a:p>
        </p:txBody>
      </p:sp>
    </p:spTree>
    <p:extLst>
      <p:ext uri="{BB962C8B-B14F-4D97-AF65-F5344CB8AC3E}">
        <p14:creationId xmlns:p14="http://schemas.microsoft.com/office/powerpoint/2010/main" val="257277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Stockafbeeldingen</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D0E63-0F6A-47B0-8BD1-6E95B004C87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689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informatie is ook aan bod gekomen bij de quiz, dus dit kun je snel nog even doorlopen. </a:t>
            </a:r>
          </a:p>
          <a:p>
            <a:endParaRPr lang="nl-NL" dirty="0"/>
          </a:p>
          <a:p>
            <a:endParaRPr lang="nl-NL" dirty="0"/>
          </a:p>
          <a:p>
            <a:pPr marL="0" indent="0">
              <a:buFontTx/>
              <a:buNone/>
            </a:pPr>
            <a:endParaRPr lang="nl-NL" i="0" dirty="0"/>
          </a:p>
          <a:p>
            <a:pPr marL="0" indent="0">
              <a:buFontTx/>
              <a:buNone/>
            </a:pPr>
            <a:endParaRPr lang="nl-NL" i="1" dirty="0"/>
          </a:p>
          <a:p>
            <a:pPr marL="0" indent="0" algn="r">
              <a:buFontTx/>
              <a:buNone/>
            </a:pPr>
            <a:r>
              <a:rPr lang="nl-NL" sz="800" i="1" baseline="30000" dirty="0"/>
              <a:t>©</a:t>
            </a:r>
            <a:r>
              <a:rPr lang="nl-NL" sz="800" i="1" dirty="0"/>
              <a:t>Afbeelding: Microsoft Stockafbeeldingen</a:t>
            </a:r>
          </a:p>
          <a:p>
            <a:endParaRPr lang="nl-NL" dirty="0"/>
          </a:p>
        </p:txBody>
      </p:sp>
      <p:sp>
        <p:nvSpPr>
          <p:cNvPr id="4" name="Tijdelijke aanduiding voor dianummer 3"/>
          <p:cNvSpPr>
            <a:spLocks noGrp="1"/>
          </p:cNvSpPr>
          <p:nvPr>
            <p:ph type="sldNum" sz="quarter" idx="5"/>
          </p:nvPr>
        </p:nvSpPr>
        <p:spPr/>
        <p:txBody>
          <a:bodyPr/>
          <a:lstStyle/>
          <a:p>
            <a:pPr rtl="0"/>
            <a:fld id="{FF8D0E63-0F6A-47B0-8BD1-6E95B004C872}" type="slidenum">
              <a:rPr lang="nl-NL" noProof="0" smtClean="0"/>
              <a:t>7</a:t>
            </a:fld>
            <a:endParaRPr lang="nl-NL" noProof="0"/>
          </a:p>
        </p:txBody>
      </p:sp>
    </p:spTree>
    <p:extLst>
      <p:ext uri="{BB962C8B-B14F-4D97-AF65-F5344CB8AC3E}">
        <p14:creationId xmlns:p14="http://schemas.microsoft.com/office/powerpoint/2010/main" val="238180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informatie is ook aan bod gekomen bij de quiz, dus dit kun je snel nog even doorlopen. </a:t>
            </a:r>
          </a:p>
          <a:p>
            <a:endParaRPr lang="nl-NL" dirty="0"/>
          </a:p>
          <a:p>
            <a:endParaRPr lang="nl-NL" dirty="0"/>
          </a:p>
          <a:p>
            <a:pPr marL="0" indent="0">
              <a:buFontTx/>
              <a:buNone/>
            </a:pPr>
            <a:endParaRPr lang="nl-NL" i="0" dirty="0"/>
          </a:p>
          <a:p>
            <a:pPr marL="0" indent="0">
              <a:buFontTx/>
              <a:buNone/>
            </a:pPr>
            <a:endParaRPr lang="nl-NL" i="1" dirty="0"/>
          </a:p>
          <a:p>
            <a:pPr marL="0" indent="0" algn="r">
              <a:buFontTx/>
              <a:buNone/>
            </a:pPr>
            <a:r>
              <a:rPr lang="nl-NL" sz="800" i="1" baseline="30000" dirty="0"/>
              <a:t>©</a:t>
            </a:r>
            <a:r>
              <a:rPr lang="nl-NL" sz="800" i="1" dirty="0"/>
              <a:t>Afbeelding: Microsoft Stockafbeeldingen</a:t>
            </a:r>
          </a:p>
          <a:p>
            <a:endParaRPr lang="nl-NL" dirty="0"/>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8</a:t>
            </a:fld>
            <a:endParaRPr lang="nl-NL"/>
          </a:p>
        </p:txBody>
      </p:sp>
    </p:spTree>
    <p:extLst>
      <p:ext uri="{BB962C8B-B14F-4D97-AF65-F5344CB8AC3E}">
        <p14:creationId xmlns:p14="http://schemas.microsoft.com/office/powerpoint/2010/main" val="354357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Denk met de leerlingen na over of zij de lesdoelen gehaald hebben. Evalueer ook procesgericht: hoe hebben de leerlingen gewerkt? Hebben ze goed meegedaan, geprobeerd, nagedacht, elkaar geholpen? Geef positieve en constructieve feedback maar stimuleer vooral de leerlingen om daar zelf over na te denken. </a:t>
            </a:r>
          </a:p>
          <a:p>
            <a:pPr algn="r"/>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Stockafbeeldingen</a:t>
            </a:r>
          </a:p>
          <a:p>
            <a:pPr algn="r"/>
            <a:endParaRPr lang="nl-NL" dirty="0"/>
          </a:p>
        </p:txBody>
      </p:sp>
      <p:sp>
        <p:nvSpPr>
          <p:cNvPr id="4" name="Tijdelijke aanduiding voor dianummer 3"/>
          <p:cNvSpPr>
            <a:spLocks noGrp="1"/>
          </p:cNvSpPr>
          <p:nvPr>
            <p:ph type="sldNum" sz="quarter" idx="5"/>
          </p:nvPr>
        </p:nvSpPr>
        <p:spPr/>
        <p:txBody>
          <a:bodyPr/>
          <a:lstStyle/>
          <a:p>
            <a:fld id="{768DF8D6-A4D1-47B1-BCB3-55639572471F}" type="slidenum">
              <a:rPr lang="nl-NL" smtClean="0"/>
              <a:t>9</a:t>
            </a:fld>
            <a:endParaRPr lang="nl-NL"/>
          </a:p>
        </p:txBody>
      </p:sp>
    </p:spTree>
    <p:extLst>
      <p:ext uri="{BB962C8B-B14F-4D97-AF65-F5344CB8AC3E}">
        <p14:creationId xmlns:p14="http://schemas.microsoft.com/office/powerpoint/2010/main" val="3227889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1129365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2E7D95E5-050E-42CA-8728-1A1C55B6249B}"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410127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2E7D95E5-050E-42CA-8728-1A1C55B6249B}" type="slidenum">
              <a:rPr lang="nl-NL" smtClean="0"/>
              <a:t>‹nr.›</a:t>
            </a:fld>
            <a:endParaRPr lang="nl-NL"/>
          </a:p>
        </p:txBody>
      </p:sp>
    </p:spTree>
    <p:extLst>
      <p:ext uri="{BB962C8B-B14F-4D97-AF65-F5344CB8AC3E}">
        <p14:creationId xmlns:p14="http://schemas.microsoft.com/office/powerpoint/2010/main" val="2075762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3367515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2E7D95E5-050E-42CA-8728-1A1C55B6249B}" type="slidenum">
              <a:rPr lang="nl-NL" smtClean="0"/>
              <a:t>‹nr.›</a:t>
            </a:fld>
            <a:endParaRPr lang="nl-NL"/>
          </a:p>
        </p:txBody>
      </p:sp>
    </p:spTree>
    <p:extLst>
      <p:ext uri="{BB962C8B-B14F-4D97-AF65-F5344CB8AC3E}">
        <p14:creationId xmlns:p14="http://schemas.microsoft.com/office/powerpoint/2010/main" val="1164928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2E7D95E5-050E-42CA-8728-1A1C55B6249B}" type="slidenum">
              <a:rPr lang="nl-NL" smtClean="0"/>
              <a:t>‹nr.›</a:t>
            </a:fld>
            <a:endParaRPr lang="nl-NL"/>
          </a:p>
        </p:txBody>
      </p:sp>
    </p:spTree>
    <p:extLst>
      <p:ext uri="{BB962C8B-B14F-4D97-AF65-F5344CB8AC3E}">
        <p14:creationId xmlns:p14="http://schemas.microsoft.com/office/powerpoint/2010/main" val="2020885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2E7D95E5-050E-42CA-8728-1A1C55B6249B}" type="slidenum">
              <a:rPr lang="nl-NL" smtClean="0"/>
              <a:t>‹nr.›</a:t>
            </a:fld>
            <a:endParaRPr lang="nl-NL"/>
          </a:p>
        </p:txBody>
      </p:sp>
    </p:spTree>
    <p:extLst>
      <p:ext uri="{BB962C8B-B14F-4D97-AF65-F5344CB8AC3E}">
        <p14:creationId xmlns:p14="http://schemas.microsoft.com/office/powerpoint/2010/main" val="845566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2E7D95E5-050E-42CA-8728-1A1C55B6249B}" type="slidenum">
              <a:rPr lang="nl-NL" smtClean="0"/>
              <a:t>‹nr.›</a:t>
            </a:fld>
            <a:endParaRPr lang="nl-NL"/>
          </a:p>
        </p:txBody>
      </p:sp>
    </p:spTree>
    <p:extLst>
      <p:ext uri="{BB962C8B-B14F-4D97-AF65-F5344CB8AC3E}">
        <p14:creationId xmlns:p14="http://schemas.microsoft.com/office/powerpoint/2010/main" val="1593195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23263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2E7D95E5-050E-42CA-8728-1A1C55B6249B}"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191327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1662413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2E7D95E5-050E-42CA-8728-1A1C55B6249B}" type="slidenum">
              <a:rPr lang="nl-NL" smtClean="0"/>
              <a:t>‹nr.›</a:t>
            </a:fld>
            <a:endParaRPr lang="nl-NL"/>
          </a:p>
        </p:txBody>
      </p:sp>
    </p:spTree>
    <p:extLst>
      <p:ext uri="{BB962C8B-B14F-4D97-AF65-F5344CB8AC3E}">
        <p14:creationId xmlns:p14="http://schemas.microsoft.com/office/powerpoint/2010/main" val="1986897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2E7D95E5-050E-42CA-8728-1A1C55B6249B}"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504629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2E7D95E5-050E-42CA-8728-1A1C55B6249B}"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374961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2E7D95E5-050E-42CA-8728-1A1C55B6249B}" type="slidenum">
              <a:rPr lang="nl-NL" smtClean="0"/>
              <a:t>‹nr.›</a:t>
            </a:fld>
            <a:endParaRPr lang="nl-NL"/>
          </a:p>
        </p:txBody>
      </p:sp>
    </p:spTree>
    <p:extLst>
      <p:ext uri="{BB962C8B-B14F-4D97-AF65-F5344CB8AC3E}">
        <p14:creationId xmlns:p14="http://schemas.microsoft.com/office/powerpoint/2010/main" val="769592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81B8D74A-22A8-489E-9D58-08474E03EFA0}" type="datetimeFigureOut">
              <a:rPr lang="nl-NL" smtClean="0"/>
              <a:t>26-9-2024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2E7D95E5-050E-42CA-8728-1A1C55B6249B}" type="slidenum">
              <a:rPr lang="nl-NL" smtClean="0"/>
              <a:t>‹nr.›</a:t>
            </a:fld>
            <a:endParaRPr lang="nl-NL"/>
          </a:p>
        </p:txBody>
      </p:sp>
    </p:spTree>
    <p:extLst>
      <p:ext uri="{BB962C8B-B14F-4D97-AF65-F5344CB8AC3E}">
        <p14:creationId xmlns:p14="http://schemas.microsoft.com/office/powerpoint/2010/main" val="2442541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8D74A-22A8-489E-9D58-08474E03EFA0}" type="datetimeFigureOut">
              <a:rPr lang="nl-NL" smtClean="0"/>
              <a:t>26-9-2024</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D95E5-050E-42CA-8728-1A1C55B6249B}" type="slidenum">
              <a:rPr lang="nl-NL" smtClean="0"/>
              <a:t>‹nr.›</a:t>
            </a:fld>
            <a:endParaRPr lang="nl-NL"/>
          </a:p>
        </p:txBody>
      </p:sp>
    </p:spTree>
    <p:extLst>
      <p:ext uri="{BB962C8B-B14F-4D97-AF65-F5344CB8AC3E}">
        <p14:creationId xmlns:p14="http://schemas.microsoft.com/office/powerpoint/2010/main" val="361906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www.lessonup.com/nl/lesson/ym76cnXLxZ6rLMcxv?utm_source=app&amp;utm_campaign=shared-lesson-app&amp;utm_content=1695128152651&amp;utm_medium=shared-link" TargetMode="Externa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24E01-7245-9114-D768-824D68D88040}"/>
              </a:ext>
            </a:extLst>
          </p:cNvPr>
          <p:cNvSpPr>
            <a:spLocks noGrp="1"/>
          </p:cNvSpPr>
          <p:nvPr>
            <p:ph type="title"/>
          </p:nvPr>
        </p:nvSpPr>
        <p:spPr>
          <a:xfrm>
            <a:off x="1863375" y="1811492"/>
            <a:ext cx="8244451" cy="3000979"/>
          </a:xfrm>
        </p:spPr>
        <p:txBody>
          <a:bodyPr anchor="b">
            <a:normAutofit/>
          </a:bodyPr>
          <a:lstStyle/>
          <a:p>
            <a:r>
              <a:rPr lang="nl-NL" sz="4400" i="0" dirty="0">
                <a:latin typeface="+mj-lt"/>
              </a:rPr>
              <a:t> </a:t>
            </a:r>
            <a:r>
              <a:rPr lang="nl-NL" sz="5400" b="1" i="0" dirty="0" err="1">
                <a:latin typeface="+mj-lt"/>
              </a:rPr>
              <a:t>Psycho</a:t>
            </a:r>
            <a:r>
              <a:rPr lang="nl-NL" sz="5400" b="1" i="0" dirty="0">
                <a:latin typeface="+mj-lt"/>
              </a:rPr>
              <a:t>-Educatie…</a:t>
            </a:r>
            <a:br>
              <a:rPr lang="nl-NL" sz="4400" i="0" dirty="0">
                <a:latin typeface="+mj-lt"/>
              </a:rPr>
            </a:br>
            <a:br>
              <a:rPr lang="nl-NL" sz="4400" i="0" dirty="0">
                <a:latin typeface="+mj-lt"/>
              </a:rPr>
            </a:br>
            <a:r>
              <a:rPr lang="nl-NL" sz="4400" i="0" dirty="0">
                <a:latin typeface="+mj-lt"/>
              </a:rPr>
              <a:t>Wat is dat?!</a:t>
            </a:r>
          </a:p>
        </p:txBody>
      </p:sp>
      <p:pic>
        <p:nvPicPr>
          <p:cNvPr id="5" name="Afbeelding 4" descr="Vrouw in informele kleding met hand op heup">
            <a:extLst>
              <a:ext uri="{FF2B5EF4-FFF2-40B4-BE49-F238E27FC236}">
                <a16:creationId xmlns:a16="http://schemas.microsoft.com/office/drawing/2014/main" id="{D5E37496-2ED1-B8AB-38E3-AFBACFCB55B3}"/>
              </a:ext>
            </a:extLst>
          </p:cNvPr>
          <p:cNvPicPr>
            <a:picLocks noChangeAspect="1"/>
          </p:cNvPicPr>
          <p:nvPr/>
        </p:nvPicPr>
        <p:blipFill rotWithShape="1">
          <a:blip r:embed="rId3">
            <a:extLst>
              <a:ext uri="{28A0092B-C50C-407E-A947-70E740481C1C}">
                <a14:useLocalDpi xmlns:a14="http://schemas.microsoft.com/office/drawing/2010/main" val="0"/>
              </a:ext>
            </a:extLst>
          </a:blip>
          <a:srcRect b="66306"/>
          <a:stretch/>
        </p:blipFill>
        <p:spPr>
          <a:xfrm>
            <a:off x="6919784" y="4812471"/>
            <a:ext cx="3725772" cy="2087319"/>
          </a:xfrm>
          <a:prstGeom prst="rect">
            <a:avLst/>
          </a:prstGeom>
        </p:spPr>
      </p:pic>
      <p:pic>
        <p:nvPicPr>
          <p:cNvPr id="6" name="Graphic 5" descr="Linker- en rechterhersenhelft silhouet">
            <a:extLst>
              <a:ext uri="{FF2B5EF4-FFF2-40B4-BE49-F238E27FC236}">
                <a16:creationId xmlns:a16="http://schemas.microsoft.com/office/drawing/2014/main" id="{B9CF5DE3-7A10-DC27-AC40-831093CE5C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56604" y="3582698"/>
            <a:ext cx="1478651" cy="1478651"/>
          </a:xfrm>
          <a:prstGeom prst="rect">
            <a:avLst/>
          </a:prstGeom>
        </p:spPr>
      </p:pic>
    </p:spTree>
    <p:extLst>
      <p:ext uri="{BB962C8B-B14F-4D97-AF65-F5344CB8AC3E}">
        <p14:creationId xmlns:p14="http://schemas.microsoft.com/office/powerpoint/2010/main" val="1037365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Rode pinpointers op een weg">
            <a:extLst>
              <a:ext uri="{FF2B5EF4-FFF2-40B4-BE49-F238E27FC236}">
                <a16:creationId xmlns:a16="http://schemas.microsoft.com/office/drawing/2014/main" id="{A2EBAC8F-9FBE-54F7-AF6E-2E4D1DC97CE1}"/>
              </a:ext>
            </a:extLst>
          </p:cNvPr>
          <p:cNvPicPr>
            <a:picLocks noChangeAspect="1"/>
          </p:cNvPicPr>
          <p:nvPr/>
        </p:nvPicPr>
        <p:blipFill>
          <a:blip r:embed="rId3"/>
          <a:stretch>
            <a:fillRect/>
          </a:stretch>
        </p:blipFill>
        <p:spPr>
          <a:xfrm>
            <a:off x="6986171" y="1714500"/>
            <a:ext cx="5143500" cy="3429000"/>
          </a:xfrm>
          <a:prstGeom prst="rect">
            <a:avLst/>
          </a:prstGeom>
          <a:ln>
            <a:noFill/>
          </a:ln>
          <a:effectLst>
            <a:softEdge rad="112500"/>
          </a:effectLst>
        </p:spPr>
      </p:pic>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3211135" cy="646331"/>
          </a:xfrm>
          <a:prstGeom prst="rect">
            <a:avLst/>
          </a:prstGeom>
          <a:noFill/>
        </p:spPr>
        <p:txBody>
          <a:bodyPr wrap="none" rtlCol="0">
            <a:spAutoFit/>
          </a:bodyPr>
          <a:lstStyle/>
          <a:p>
            <a:r>
              <a:rPr lang="nl-NL" sz="3600" dirty="0">
                <a:latin typeface="+mj-lt"/>
              </a:rPr>
              <a:t>Vorige les…</a:t>
            </a:r>
          </a:p>
        </p:txBody>
      </p:sp>
      <p:sp>
        <p:nvSpPr>
          <p:cNvPr id="7" name="Tekstvak 6">
            <a:extLst>
              <a:ext uri="{FF2B5EF4-FFF2-40B4-BE49-F238E27FC236}">
                <a16:creationId xmlns:a16="http://schemas.microsoft.com/office/drawing/2014/main" id="{DA9F1D87-EC38-F38E-7890-59B9B31D134D}"/>
              </a:ext>
            </a:extLst>
          </p:cNvPr>
          <p:cNvSpPr txBox="1"/>
          <p:nvPr/>
        </p:nvSpPr>
        <p:spPr>
          <a:xfrm>
            <a:off x="565078" y="1991864"/>
            <a:ext cx="5287082" cy="3970318"/>
          </a:xfrm>
          <a:prstGeom prst="rect">
            <a:avLst/>
          </a:prstGeom>
          <a:noFill/>
        </p:spPr>
        <p:txBody>
          <a:bodyPr wrap="square">
            <a:spAutoFit/>
          </a:bodyPr>
          <a:lstStyle/>
          <a:p>
            <a:pPr marL="457200" indent="-457200">
              <a:lnSpc>
                <a:spcPct val="100000"/>
              </a:lnSpc>
              <a:buFont typeface="Arial" panose="020B0604020202020204" pitchFamily="34" charset="0"/>
              <a:buChar char="•"/>
            </a:pPr>
            <a:r>
              <a:rPr lang="nl-NL" sz="2800" dirty="0"/>
              <a:t>Wat weet je nog </a:t>
            </a:r>
            <a:r>
              <a:rPr lang="nl-NL" sz="2800"/>
              <a:t>over </a:t>
            </a:r>
            <a:br>
              <a:rPr lang="nl-NL" sz="2800"/>
            </a:br>
            <a:r>
              <a:rPr lang="nl-NL" sz="2800" b="1"/>
              <a:t>de </a:t>
            </a:r>
            <a:r>
              <a:rPr lang="nl-NL" sz="2800" b="1" dirty="0"/>
              <a:t>levensweg</a:t>
            </a:r>
            <a:r>
              <a:rPr lang="nl-NL" sz="2800" dirty="0"/>
              <a:t>?</a:t>
            </a:r>
          </a:p>
          <a:p>
            <a:pPr marL="457200" indent="-457200">
              <a:lnSpc>
                <a:spcPct val="100000"/>
              </a:lnSpc>
              <a:buFont typeface="Arial" panose="020B0604020202020204" pitchFamily="34" charset="0"/>
              <a:buChar char="•"/>
            </a:pPr>
            <a:endParaRPr lang="nl-NL" sz="2800" dirty="0"/>
          </a:p>
          <a:p>
            <a:pPr marL="457200" indent="-457200">
              <a:lnSpc>
                <a:spcPct val="100000"/>
              </a:lnSpc>
              <a:buFont typeface="Arial" panose="020B0604020202020204" pitchFamily="34" charset="0"/>
              <a:buChar char="•"/>
            </a:pPr>
            <a:endParaRPr lang="nl-NL" sz="2800" dirty="0"/>
          </a:p>
          <a:p>
            <a:pPr marL="457200" indent="-457200">
              <a:lnSpc>
                <a:spcPct val="100000"/>
              </a:lnSpc>
              <a:buFont typeface="Arial" panose="020B0604020202020204" pitchFamily="34" charset="0"/>
              <a:buChar char="•"/>
            </a:pPr>
            <a:r>
              <a:rPr lang="nl-NL" sz="2800" dirty="0"/>
              <a:t>Wat zijn jouw </a:t>
            </a:r>
            <a:r>
              <a:rPr lang="nl-NL" sz="2800" b="1" dirty="0"/>
              <a:t>doelen</a:t>
            </a:r>
            <a:r>
              <a:rPr lang="nl-NL" sz="2800" dirty="0"/>
              <a:t>?</a:t>
            </a:r>
            <a:br>
              <a:rPr lang="nl-NL" sz="2800" dirty="0"/>
            </a:br>
            <a:r>
              <a:rPr lang="nl-NL" sz="2800" dirty="0"/>
              <a:t>  </a:t>
            </a:r>
          </a:p>
          <a:p>
            <a:pPr marL="457200" indent="-457200">
              <a:lnSpc>
                <a:spcPct val="100000"/>
              </a:lnSpc>
              <a:buFont typeface="Arial" panose="020B0604020202020204" pitchFamily="34" charset="0"/>
              <a:buChar char="•"/>
            </a:pPr>
            <a:endParaRPr lang="nl-NL" sz="2800" dirty="0"/>
          </a:p>
          <a:p>
            <a:pPr marL="457200" indent="-457200">
              <a:lnSpc>
                <a:spcPct val="100000"/>
              </a:lnSpc>
              <a:buFont typeface="Arial" panose="020B0604020202020204" pitchFamily="34" charset="0"/>
              <a:buChar char="•"/>
            </a:pPr>
            <a:r>
              <a:rPr lang="nl-NL" sz="2800" dirty="0"/>
              <a:t>Wat zijn </a:t>
            </a:r>
            <a:r>
              <a:rPr lang="nl-NL" sz="2800" b="1" dirty="0"/>
              <a:t>obstakels</a:t>
            </a:r>
            <a:r>
              <a:rPr lang="nl-NL" sz="2800" dirty="0"/>
              <a:t> ook alweer? </a:t>
            </a:r>
          </a:p>
        </p:txBody>
      </p:sp>
    </p:spTree>
    <p:extLst>
      <p:ext uri="{BB962C8B-B14F-4D97-AF65-F5344CB8AC3E}">
        <p14:creationId xmlns:p14="http://schemas.microsoft.com/office/powerpoint/2010/main" val="393029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Effect transition="in" filter="fade">
                                      <p:cBhvr>
                                        <p:cTn id="14" dur="1000"/>
                                        <p:tgtEl>
                                          <p:spTgt spid="7">
                                            <p:txEl>
                                              <p:pRg st="3" end="3"/>
                                            </p:txEl>
                                          </p:spTgt>
                                        </p:tgtEl>
                                      </p:cBhvr>
                                    </p:animEffect>
                                    <p:anim calcmode="lin" valueType="num">
                                      <p:cBhvr>
                                        <p:cTn id="1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1000"/>
                                        <p:tgtEl>
                                          <p:spTgt spid="7">
                                            <p:txEl>
                                              <p:pRg st="5" end="5"/>
                                            </p:txEl>
                                          </p:spTgt>
                                        </p:tgtEl>
                                      </p:cBhvr>
                                    </p:animEffect>
                                    <p:anim calcmode="lin" valueType="num">
                                      <p:cBhvr>
                                        <p:cTn id="22"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2852063" cy="646331"/>
          </a:xfrm>
          <a:prstGeom prst="rect">
            <a:avLst/>
          </a:prstGeom>
          <a:noFill/>
        </p:spPr>
        <p:txBody>
          <a:bodyPr wrap="none" rtlCol="0">
            <a:spAutoFit/>
          </a:bodyPr>
          <a:lstStyle/>
          <a:p>
            <a:r>
              <a:rPr lang="nl-NL" sz="3600" dirty="0">
                <a:latin typeface="+mj-lt"/>
              </a:rPr>
              <a:t>Deze les…</a:t>
            </a:r>
          </a:p>
        </p:txBody>
      </p:sp>
      <p:sp>
        <p:nvSpPr>
          <p:cNvPr id="7" name="Tekstvak 6">
            <a:extLst>
              <a:ext uri="{FF2B5EF4-FFF2-40B4-BE49-F238E27FC236}">
                <a16:creationId xmlns:a16="http://schemas.microsoft.com/office/drawing/2014/main" id="{DA9F1D87-EC38-F38E-7890-59B9B31D134D}"/>
              </a:ext>
            </a:extLst>
          </p:cNvPr>
          <p:cNvSpPr txBox="1"/>
          <p:nvPr/>
        </p:nvSpPr>
        <p:spPr>
          <a:xfrm>
            <a:off x="6096000" y="1980860"/>
            <a:ext cx="6096000" cy="3985706"/>
          </a:xfrm>
          <a:prstGeom prst="rect">
            <a:avLst/>
          </a:prstGeom>
          <a:noFill/>
        </p:spPr>
        <p:txBody>
          <a:bodyPr wrap="square">
            <a:spAutoFit/>
          </a:bodyPr>
          <a:lstStyle/>
          <a:p>
            <a:pPr marL="457200" indent="-457200">
              <a:lnSpc>
                <a:spcPct val="100000"/>
              </a:lnSpc>
              <a:buFont typeface="Arial" panose="020B0604020202020204" pitchFamily="34" charset="0"/>
              <a:buChar char="•"/>
            </a:pPr>
            <a:r>
              <a:rPr lang="nl-NL" sz="2300" dirty="0"/>
              <a:t>Leer ik wat </a:t>
            </a:r>
            <a:r>
              <a:rPr lang="nl-NL" sz="2300" i="1" dirty="0"/>
              <a:t>psycho-educatie</a:t>
            </a:r>
            <a:r>
              <a:rPr lang="nl-NL" sz="2300" dirty="0"/>
              <a:t> is. </a:t>
            </a:r>
          </a:p>
          <a:p>
            <a:pPr marL="457200" indent="-457200">
              <a:lnSpc>
                <a:spcPct val="100000"/>
              </a:lnSpc>
              <a:buFont typeface="Arial" panose="020B0604020202020204" pitchFamily="34" charset="0"/>
              <a:buChar char="•"/>
            </a:pPr>
            <a:endParaRPr lang="nl-NL" sz="2300" dirty="0"/>
          </a:p>
          <a:p>
            <a:pPr marL="457200" indent="-457200">
              <a:lnSpc>
                <a:spcPct val="100000"/>
              </a:lnSpc>
              <a:buFont typeface="Arial" panose="020B0604020202020204" pitchFamily="34" charset="0"/>
              <a:buChar char="•"/>
            </a:pPr>
            <a:endParaRPr lang="nl-NL" sz="2300" dirty="0"/>
          </a:p>
          <a:p>
            <a:pPr marL="457200" indent="-457200">
              <a:lnSpc>
                <a:spcPct val="100000"/>
              </a:lnSpc>
              <a:buFont typeface="Arial" panose="020B0604020202020204" pitchFamily="34" charset="0"/>
              <a:buChar char="•"/>
            </a:pPr>
            <a:r>
              <a:rPr lang="nl-NL" sz="2300" dirty="0"/>
              <a:t>Ontdek ik wat we in deze lessen gaan leren. </a:t>
            </a:r>
          </a:p>
          <a:p>
            <a:pPr>
              <a:lnSpc>
                <a:spcPct val="100000"/>
              </a:lnSpc>
            </a:pPr>
            <a:endParaRPr lang="nl-NL" sz="2300" dirty="0"/>
          </a:p>
          <a:p>
            <a:pPr marL="457200" indent="-457200">
              <a:lnSpc>
                <a:spcPct val="100000"/>
              </a:lnSpc>
              <a:buFont typeface="Arial" panose="020B0604020202020204" pitchFamily="34" charset="0"/>
              <a:buChar char="•"/>
            </a:pPr>
            <a:endParaRPr lang="nl-NL" sz="2300" dirty="0"/>
          </a:p>
          <a:p>
            <a:pPr marL="457200" indent="-457200">
              <a:buFont typeface="Arial" panose="020B0604020202020204" pitchFamily="34" charset="0"/>
              <a:buChar char="•"/>
            </a:pPr>
            <a:r>
              <a:rPr lang="nl-NL" sz="2300" dirty="0"/>
              <a:t>Ontdek ik waarom ‘leren over mijzelf’ belangrijk is. </a:t>
            </a:r>
          </a:p>
          <a:p>
            <a:br>
              <a:rPr lang="nl-NL" sz="2300" dirty="0"/>
            </a:br>
            <a:endParaRPr lang="nl-NL" sz="2300" dirty="0"/>
          </a:p>
        </p:txBody>
      </p:sp>
      <p:pic>
        <p:nvPicPr>
          <p:cNvPr id="8" name="Afbeelding 7" descr="Vrouw in informele kleding met hand op heup">
            <a:extLst>
              <a:ext uri="{FF2B5EF4-FFF2-40B4-BE49-F238E27FC236}">
                <a16:creationId xmlns:a16="http://schemas.microsoft.com/office/drawing/2014/main" id="{589B0254-2C42-B4DE-333D-40C55A044C21}"/>
              </a:ext>
            </a:extLst>
          </p:cNvPr>
          <p:cNvPicPr>
            <a:picLocks noChangeAspect="1"/>
          </p:cNvPicPr>
          <p:nvPr/>
        </p:nvPicPr>
        <p:blipFill rotWithShape="1">
          <a:blip r:embed="rId3">
            <a:extLst>
              <a:ext uri="{28A0092B-C50C-407E-A947-70E740481C1C}">
                <a14:useLocalDpi xmlns:a14="http://schemas.microsoft.com/office/drawing/2010/main" val="0"/>
              </a:ext>
            </a:extLst>
          </a:blip>
          <a:srcRect b="66306"/>
          <a:stretch/>
        </p:blipFill>
        <p:spPr>
          <a:xfrm>
            <a:off x="1000897" y="4066160"/>
            <a:ext cx="3392140" cy="1900406"/>
          </a:xfrm>
          <a:prstGeom prst="rect">
            <a:avLst/>
          </a:prstGeom>
        </p:spPr>
      </p:pic>
      <p:pic>
        <p:nvPicPr>
          <p:cNvPr id="16" name="Graphic 15" descr="Linker- en rechterhersenhelft silhouet">
            <a:extLst>
              <a:ext uri="{FF2B5EF4-FFF2-40B4-BE49-F238E27FC236}">
                <a16:creationId xmlns:a16="http://schemas.microsoft.com/office/drawing/2014/main" id="{D74FCBC3-77D7-59B5-82D2-BBD591D030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0935" y="1520451"/>
            <a:ext cx="2852063" cy="2852063"/>
          </a:xfrm>
          <a:prstGeom prst="rect">
            <a:avLst/>
          </a:prstGeom>
        </p:spPr>
      </p:pic>
    </p:spTree>
    <p:extLst>
      <p:ext uri="{BB962C8B-B14F-4D97-AF65-F5344CB8AC3E}">
        <p14:creationId xmlns:p14="http://schemas.microsoft.com/office/powerpoint/2010/main" val="32110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Effect transition="in" filter="fade">
                                      <p:cBhvr>
                                        <p:cTn id="14" dur="1000"/>
                                        <p:tgtEl>
                                          <p:spTgt spid="7">
                                            <p:txEl>
                                              <p:pRg st="3" end="3"/>
                                            </p:txEl>
                                          </p:spTgt>
                                        </p:tgtEl>
                                      </p:cBhvr>
                                    </p:animEffect>
                                    <p:anim calcmode="lin" valueType="num">
                                      <p:cBhvr>
                                        <p:cTn id="1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1000"/>
                                        <p:tgtEl>
                                          <p:spTgt spid="7">
                                            <p:txEl>
                                              <p:pRg st="6" end="6"/>
                                            </p:txEl>
                                          </p:spTgt>
                                        </p:tgtEl>
                                      </p:cBhvr>
                                    </p:animEffect>
                                    <p:anim calcmode="lin" valueType="num">
                                      <p:cBhvr>
                                        <p:cTn id="2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fade">
                                      <p:cBhvr>
                                        <p:cTn id="28" dur="1000"/>
                                        <p:tgtEl>
                                          <p:spTgt spid="7">
                                            <p:txEl>
                                              <p:pRg st="7" end="7"/>
                                            </p:txEl>
                                          </p:spTgt>
                                        </p:tgtEl>
                                      </p:cBhvr>
                                    </p:animEffect>
                                    <p:anim calcmode="lin" valueType="num">
                                      <p:cBhvr>
                                        <p:cTn id="29"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Drie tieners die een selfie maken op hun mobiele telefoon">
            <a:extLst>
              <a:ext uri="{FF2B5EF4-FFF2-40B4-BE49-F238E27FC236}">
                <a16:creationId xmlns:a16="http://schemas.microsoft.com/office/drawing/2014/main" id="{1A9079C3-3956-B048-1B74-CD256A1FD2D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764" r="3" b="3"/>
          <a:stretch/>
        </p:blipFill>
        <p:spPr>
          <a:xfrm>
            <a:off x="20" y="10"/>
            <a:ext cx="6105116" cy="4190990"/>
          </a:xfrm>
          <a:noFill/>
        </p:spPr>
      </p:pic>
      <p:sp>
        <p:nvSpPr>
          <p:cNvPr id="6" name="Tijdelijke aanduiding voor inhoud 2">
            <a:extLst>
              <a:ext uri="{FF2B5EF4-FFF2-40B4-BE49-F238E27FC236}">
                <a16:creationId xmlns:a16="http://schemas.microsoft.com/office/drawing/2014/main" id="{0DBEC9B7-930B-0F12-6A18-C3CFBB382388}"/>
              </a:ext>
            </a:extLst>
          </p:cNvPr>
          <p:cNvSpPr>
            <a:spLocks noGrp="1"/>
          </p:cNvSpPr>
          <p:nvPr>
            <p:ph idx="1"/>
          </p:nvPr>
        </p:nvSpPr>
        <p:spPr>
          <a:xfrm>
            <a:off x="5508752" y="2247910"/>
            <a:ext cx="6492748" cy="4190990"/>
          </a:xfrm>
        </p:spPr>
        <p:txBody>
          <a:bodyPr>
            <a:normAutofit/>
          </a:bodyPr>
          <a:lstStyle/>
          <a:p>
            <a:pPr>
              <a:lnSpc>
                <a:spcPct val="90000"/>
              </a:lnSpc>
            </a:pPr>
            <a:r>
              <a:rPr lang="nl-NL" sz="2000" dirty="0"/>
              <a:t>Wie is er in jouw leven ALTIJD? </a:t>
            </a:r>
            <a:r>
              <a:rPr lang="nl-NL" sz="2000" b="1" dirty="0"/>
              <a:t>Jijzelf</a:t>
            </a:r>
            <a:r>
              <a:rPr lang="nl-NL" sz="2000" dirty="0"/>
              <a:t>! </a:t>
            </a:r>
          </a:p>
          <a:p>
            <a:pPr marL="0" indent="0">
              <a:lnSpc>
                <a:spcPct val="90000"/>
              </a:lnSpc>
              <a:buNone/>
            </a:pPr>
            <a:endParaRPr lang="nl-NL" sz="2000" dirty="0"/>
          </a:p>
          <a:p>
            <a:pPr>
              <a:lnSpc>
                <a:spcPct val="90000"/>
              </a:lnSpc>
            </a:pPr>
            <a:r>
              <a:rPr lang="nl-NL" sz="2000" dirty="0"/>
              <a:t>Degene die jou het beste kan helpen om je doelen te bereiken </a:t>
            </a:r>
            <a:r>
              <a:rPr lang="nl-NL" sz="2000" b="1" dirty="0"/>
              <a:t>ben jij zelf</a:t>
            </a:r>
            <a:r>
              <a:rPr lang="nl-NL" sz="2000" dirty="0"/>
              <a:t>. </a:t>
            </a:r>
          </a:p>
          <a:p>
            <a:pPr>
              <a:lnSpc>
                <a:spcPct val="90000"/>
              </a:lnSpc>
            </a:pPr>
            <a:endParaRPr lang="nl-NL" sz="2000" dirty="0"/>
          </a:p>
          <a:p>
            <a:pPr>
              <a:lnSpc>
                <a:spcPct val="90000"/>
              </a:lnSpc>
            </a:pPr>
            <a:r>
              <a:rPr lang="nl-NL" sz="2000" b="1" dirty="0"/>
              <a:t>Dan is het wel belangrijk dat je weet wie jij bent. </a:t>
            </a:r>
          </a:p>
          <a:p>
            <a:pPr lvl="2">
              <a:lnSpc>
                <a:spcPct val="90000"/>
              </a:lnSpc>
            </a:pPr>
            <a:r>
              <a:rPr lang="nl-NL" sz="2000" i="1" dirty="0"/>
              <a:t>Wie ben jij? </a:t>
            </a:r>
          </a:p>
          <a:p>
            <a:pPr lvl="2">
              <a:lnSpc>
                <a:spcPct val="90000"/>
              </a:lnSpc>
            </a:pPr>
            <a:r>
              <a:rPr lang="nl-NL" sz="2000" i="1" dirty="0"/>
              <a:t>Wat kun jij goed? Wat vind je lastig? </a:t>
            </a:r>
          </a:p>
          <a:p>
            <a:pPr lvl="2">
              <a:lnSpc>
                <a:spcPct val="90000"/>
              </a:lnSpc>
            </a:pPr>
            <a:r>
              <a:rPr lang="nl-NL" sz="2000" i="1" dirty="0"/>
              <a:t>Wat heb jij nodig? </a:t>
            </a:r>
          </a:p>
        </p:txBody>
      </p:sp>
      <p:pic>
        <p:nvPicPr>
          <p:cNvPr id="12" name="Afbeelding 11">
            <a:extLst>
              <a:ext uri="{FF2B5EF4-FFF2-40B4-BE49-F238E27FC236}">
                <a16:creationId xmlns:a16="http://schemas.microsoft.com/office/drawing/2014/main" id="{56EA648C-F9AC-B287-8BAC-1B8FC8B0D67D}"/>
              </a:ext>
            </a:extLst>
          </p:cNvPr>
          <p:cNvPicPr>
            <a:picLocks noChangeAspect="1"/>
          </p:cNvPicPr>
          <p:nvPr/>
        </p:nvPicPr>
        <p:blipFill>
          <a:blip r:embed="rId4"/>
          <a:stretch>
            <a:fillRect/>
          </a:stretch>
        </p:blipFill>
        <p:spPr>
          <a:xfrm>
            <a:off x="0" y="5114925"/>
            <a:ext cx="3448050" cy="1743075"/>
          </a:xfrm>
          <a:prstGeom prst="rect">
            <a:avLst/>
          </a:prstGeom>
        </p:spPr>
      </p:pic>
      <p:pic>
        <p:nvPicPr>
          <p:cNvPr id="16" name="Afbeelding 15">
            <a:extLst>
              <a:ext uri="{FF2B5EF4-FFF2-40B4-BE49-F238E27FC236}">
                <a16:creationId xmlns:a16="http://schemas.microsoft.com/office/drawing/2014/main" id="{A5C6F807-4045-2719-5CA7-2D92CB1FDCBF}"/>
              </a:ext>
            </a:extLst>
          </p:cNvPr>
          <p:cNvPicPr>
            <a:picLocks noChangeAspect="1"/>
          </p:cNvPicPr>
          <p:nvPr/>
        </p:nvPicPr>
        <p:blipFill>
          <a:blip r:embed="rId4"/>
          <a:stretch>
            <a:fillRect/>
          </a:stretch>
        </p:blipFill>
        <p:spPr>
          <a:xfrm flipH="1" flipV="1">
            <a:off x="8651875" y="0"/>
            <a:ext cx="3448050" cy="1743075"/>
          </a:xfrm>
          <a:prstGeom prst="rect">
            <a:avLst/>
          </a:prstGeom>
        </p:spPr>
      </p:pic>
      <p:sp>
        <p:nvSpPr>
          <p:cNvPr id="5" name="Titel 1">
            <a:extLst>
              <a:ext uri="{FF2B5EF4-FFF2-40B4-BE49-F238E27FC236}">
                <a16:creationId xmlns:a16="http://schemas.microsoft.com/office/drawing/2014/main" id="{07C0B660-84A4-2B1C-20EA-17EBC970A69B}"/>
              </a:ext>
            </a:extLst>
          </p:cNvPr>
          <p:cNvSpPr>
            <a:spLocks noGrp="1"/>
          </p:cNvSpPr>
          <p:nvPr>
            <p:ph type="title"/>
          </p:nvPr>
        </p:nvSpPr>
        <p:spPr>
          <a:xfrm>
            <a:off x="6014720" y="112523"/>
            <a:ext cx="6332574" cy="1472438"/>
          </a:xfrm>
        </p:spPr>
        <p:txBody>
          <a:bodyPr anchor="b">
            <a:normAutofit/>
          </a:bodyPr>
          <a:lstStyle/>
          <a:p>
            <a:r>
              <a:rPr lang="nl-NL" sz="3600" b="1" i="0" dirty="0"/>
              <a:t>JIJ bent belangrijk</a:t>
            </a:r>
          </a:p>
        </p:txBody>
      </p:sp>
    </p:spTree>
    <p:extLst>
      <p:ext uri="{BB962C8B-B14F-4D97-AF65-F5344CB8AC3E}">
        <p14:creationId xmlns:p14="http://schemas.microsoft.com/office/powerpoint/2010/main" val="208917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1000"/>
                                        <p:tgtEl>
                                          <p:spTgt spid="6">
                                            <p:txEl>
                                              <p:pRg st="5" end="5"/>
                                            </p:txEl>
                                          </p:spTgt>
                                        </p:tgtEl>
                                      </p:cBhvr>
                                    </p:animEffect>
                                    <p:anim calcmode="lin" valueType="num">
                                      <p:cBhvr>
                                        <p:cTn id="2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1000"/>
                                        <p:tgtEl>
                                          <p:spTgt spid="6">
                                            <p:txEl>
                                              <p:pRg st="6" end="6"/>
                                            </p:txEl>
                                          </p:spTgt>
                                        </p:tgtEl>
                                      </p:cBhvr>
                                    </p:animEffect>
                                    <p:anim calcmode="lin" valueType="num">
                                      <p:cBhvr>
                                        <p:cTn id="3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fade">
                                      <p:cBhvr>
                                        <p:cTn id="36" dur="1000"/>
                                        <p:tgtEl>
                                          <p:spTgt spid="6">
                                            <p:txEl>
                                              <p:pRg st="7" end="7"/>
                                            </p:txEl>
                                          </p:spTgt>
                                        </p:tgtEl>
                                      </p:cBhvr>
                                    </p:animEffect>
                                    <p:anim calcmode="lin" valueType="num">
                                      <p:cBhvr>
                                        <p:cTn id="3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010A61F-C255-7F38-D801-4ED9ECD07FA9}"/>
              </a:ext>
            </a:extLst>
          </p:cNvPr>
          <p:cNvSpPr>
            <a:spLocks noGrp="1"/>
          </p:cNvSpPr>
          <p:nvPr>
            <p:ph type="title"/>
          </p:nvPr>
        </p:nvSpPr>
        <p:spPr>
          <a:xfrm>
            <a:off x="838200" y="365125"/>
            <a:ext cx="10515600" cy="1325563"/>
          </a:xfrm>
        </p:spPr>
        <p:txBody>
          <a:bodyPr>
            <a:normAutofit/>
          </a:bodyPr>
          <a:lstStyle/>
          <a:p>
            <a:r>
              <a:rPr lang="nl-NL" sz="3600" i="0" dirty="0"/>
              <a:t>Daarom krijg je dit jaar lessen: </a:t>
            </a:r>
          </a:p>
        </p:txBody>
      </p:sp>
      <p:sp>
        <p:nvSpPr>
          <p:cNvPr id="6" name="Tijdelijke aanduiding voor inhoud 2">
            <a:extLst>
              <a:ext uri="{FF2B5EF4-FFF2-40B4-BE49-F238E27FC236}">
                <a16:creationId xmlns:a16="http://schemas.microsoft.com/office/drawing/2014/main" id="{E3F0A50D-B22C-9665-D1CA-379DAF18A498}"/>
              </a:ext>
            </a:extLst>
          </p:cNvPr>
          <p:cNvSpPr>
            <a:spLocks noGrp="1"/>
          </p:cNvSpPr>
          <p:nvPr>
            <p:ph sz="half" idx="1"/>
          </p:nvPr>
        </p:nvSpPr>
        <p:spPr>
          <a:xfrm>
            <a:off x="838200" y="2659380"/>
            <a:ext cx="10515600" cy="2857500"/>
          </a:xfrm>
        </p:spPr>
        <p:txBody>
          <a:bodyPr>
            <a:normAutofit/>
          </a:bodyPr>
          <a:lstStyle/>
          <a:p>
            <a:pPr marL="0" indent="0">
              <a:buNone/>
            </a:pPr>
            <a:r>
              <a:rPr lang="nl-NL" sz="8800" b="1" i="1" dirty="0">
                <a:solidFill>
                  <a:schemeClr val="accent1">
                    <a:lumMod val="75000"/>
                  </a:schemeClr>
                </a:solidFill>
                <a:latin typeface="+mj-lt"/>
              </a:rPr>
              <a:t>Psycho-Educatie</a:t>
            </a:r>
          </a:p>
        </p:txBody>
      </p:sp>
      <p:pic>
        <p:nvPicPr>
          <p:cNvPr id="7" name="Afbeelding 6" descr="Linker- en rechterhersenhelft silhouet">
            <a:extLst>
              <a:ext uri="{FF2B5EF4-FFF2-40B4-BE49-F238E27FC236}">
                <a16:creationId xmlns:a16="http://schemas.microsoft.com/office/drawing/2014/main" id="{F6D651F8-362F-A8BD-A9B4-C22463F6CFA4}"/>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9002268" y="3566985"/>
            <a:ext cx="3189732" cy="3189732"/>
          </a:xfrm>
          <a:prstGeom prst="rect">
            <a:avLst/>
          </a:prstGeom>
          <a:noFill/>
        </p:spPr>
      </p:pic>
    </p:spTree>
    <p:extLst>
      <p:ext uri="{BB962C8B-B14F-4D97-AF65-F5344CB8AC3E}">
        <p14:creationId xmlns:p14="http://schemas.microsoft.com/office/powerpoint/2010/main" val="97550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ersoon die een puzzelstuk vasthoudt">
            <a:extLst>
              <a:ext uri="{FF2B5EF4-FFF2-40B4-BE49-F238E27FC236}">
                <a16:creationId xmlns:a16="http://schemas.microsoft.com/office/drawing/2014/main" id="{3E517DD0-8238-870B-28A5-2E98A5D51A97}"/>
              </a:ext>
            </a:extLst>
          </p:cNvPr>
          <p:cNvPicPr>
            <a:picLocks noChangeAspect="1"/>
          </p:cNvPicPr>
          <p:nvPr/>
        </p:nvPicPr>
        <p:blipFill rotWithShape="1">
          <a:blip r:embed="rId3">
            <a:extLst>
              <a:ext uri="{28A0092B-C50C-407E-A947-70E740481C1C}">
                <a14:useLocalDpi xmlns:a14="http://schemas.microsoft.com/office/drawing/2010/main" val="0"/>
              </a:ext>
            </a:extLst>
          </a:blip>
          <a:srcRect l="17158" r="16565" b="1"/>
          <a:stretch/>
        </p:blipFill>
        <p:spPr>
          <a:xfrm>
            <a:off x="-9153" y="10"/>
            <a:ext cx="6105136" cy="624077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a:noFill/>
        </p:spPr>
      </p:pic>
      <p:pic>
        <p:nvPicPr>
          <p:cNvPr id="3" name="Afbeelding 2" descr="Persoon met een idee">
            <a:extLst>
              <a:ext uri="{FF2B5EF4-FFF2-40B4-BE49-F238E27FC236}">
                <a16:creationId xmlns:a16="http://schemas.microsoft.com/office/drawing/2014/main" id="{CF00906A-8995-CF7F-4973-D3089119EA95}"/>
              </a:ext>
            </a:extLst>
          </p:cNvPr>
          <p:cNvPicPr>
            <a:picLocks noChangeAspect="1"/>
          </p:cNvPicPr>
          <p:nvPr/>
        </p:nvPicPr>
        <p:blipFill rotWithShape="1">
          <a:blip r:embed="rId4">
            <a:extLst>
              <a:ext uri="{28A0092B-C50C-407E-A947-70E740481C1C}">
                <a14:useLocalDpi xmlns:a14="http://schemas.microsoft.com/office/drawing/2010/main" val="0"/>
              </a:ext>
            </a:extLst>
          </a:blip>
          <a:srcRect l="13684" r="1247"/>
          <a:stretch/>
        </p:blipFill>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a:noFill/>
        </p:spPr>
      </p:pic>
      <p:sp>
        <p:nvSpPr>
          <p:cNvPr id="20" name="Rechthoek 19">
            <a:extLst>
              <a:ext uri="{FF2B5EF4-FFF2-40B4-BE49-F238E27FC236}">
                <a16:creationId xmlns:a16="http://schemas.microsoft.com/office/drawing/2014/main" id="{520C2950-80E1-6D67-E127-B8481DF8DCE7}"/>
              </a:ext>
            </a:extLst>
          </p:cNvPr>
          <p:cNvSpPr/>
          <p:nvPr/>
        </p:nvSpPr>
        <p:spPr>
          <a:xfrm>
            <a:off x="5531708" y="4318687"/>
            <a:ext cx="6660292" cy="3154710"/>
          </a:xfrm>
          <a:prstGeom prst="rect">
            <a:avLst/>
          </a:prstGeom>
          <a:noFill/>
        </p:spPr>
        <p:txBody>
          <a:bodyPr wrap="square" lIns="91440" tIns="45720" rIns="91440" bIns="45720">
            <a:spAutoFit/>
          </a:bodyPr>
          <a:lstStyle/>
          <a:p>
            <a:pPr algn="ctr"/>
            <a:r>
              <a:rPr lang="nl-NL" sz="19900" b="1" dirty="0">
                <a:ln w="0"/>
                <a:gradFill>
                  <a:gsLst>
                    <a:gs pos="0">
                      <a:schemeClr val="accent5">
                        <a:lumMod val="50000"/>
                      </a:schemeClr>
                    </a:gs>
                    <a:gs pos="50000">
                      <a:schemeClr val="accent5"/>
                    </a:gs>
                    <a:gs pos="100000">
                      <a:srgbClr val="B7E0A4"/>
                    </a:gs>
                  </a:gsLst>
                  <a:lin ang="5400000"/>
                </a:gradFill>
                <a:effectLst>
                  <a:reflection blurRad="6350" stA="53000" endA="300" endPos="35500" dir="5400000" sy="-90000" algn="bl" rotWithShape="0"/>
                </a:effectLst>
                <a:hlinkClick r:id="rId5"/>
              </a:rPr>
              <a:t>Quiz</a:t>
            </a:r>
            <a:endParaRPr lang="nl-NL" sz="19900" b="1" dirty="0">
              <a:ln w="0"/>
              <a:gradFill>
                <a:gsLst>
                  <a:gs pos="0">
                    <a:schemeClr val="accent5">
                      <a:lumMod val="50000"/>
                    </a:schemeClr>
                  </a:gs>
                  <a:gs pos="50000">
                    <a:schemeClr val="accent5"/>
                  </a:gs>
                  <a:gs pos="100000">
                    <a:srgbClr val="B7E0A4"/>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469021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88DFBA-BA4A-A7A7-DB04-0F7A531929B8}"/>
              </a:ext>
            </a:extLst>
          </p:cNvPr>
          <p:cNvSpPr>
            <a:spLocks noGrp="1"/>
          </p:cNvSpPr>
          <p:nvPr>
            <p:ph type="title"/>
          </p:nvPr>
        </p:nvSpPr>
        <p:spPr>
          <a:xfrm>
            <a:off x="291147" y="464425"/>
            <a:ext cx="6357846" cy="1175657"/>
          </a:xfrm>
        </p:spPr>
        <p:txBody>
          <a:bodyPr anchor="b">
            <a:normAutofit/>
          </a:bodyPr>
          <a:lstStyle/>
          <a:p>
            <a:pPr marL="0" indent="0">
              <a:spcAft>
                <a:spcPts val="2133"/>
              </a:spcAft>
            </a:pPr>
            <a:r>
              <a:rPr lang="nl-NL" sz="3600" i="0" dirty="0"/>
              <a:t>Psycho-Educatie?!</a:t>
            </a:r>
            <a:endParaRPr lang="en-US" sz="3600" i="0" dirty="0"/>
          </a:p>
        </p:txBody>
      </p:sp>
      <p:sp>
        <p:nvSpPr>
          <p:cNvPr id="10" name="Content Placeholder 2">
            <a:extLst>
              <a:ext uri="{FF2B5EF4-FFF2-40B4-BE49-F238E27FC236}">
                <a16:creationId xmlns:a16="http://schemas.microsoft.com/office/drawing/2014/main" id="{66DAC7D6-CF5E-F0DA-B6D7-4C72EDA08F90}"/>
              </a:ext>
            </a:extLst>
          </p:cNvPr>
          <p:cNvSpPr>
            <a:spLocks noGrp="1"/>
          </p:cNvSpPr>
          <p:nvPr>
            <p:ph type="body" sz="half" idx="2"/>
          </p:nvPr>
        </p:nvSpPr>
        <p:spPr>
          <a:xfrm>
            <a:off x="291147" y="2396249"/>
            <a:ext cx="5452155" cy="3623424"/>
          </a:xfrm>
        </p:spPr>
        <p:txBody>
          <a:bodyPr vert="horz" lIns="91440" tIns="45720" rIns="91440" bIns="45720" rtlCol="0">
            <a:normAutofit/>
          </a:bodyPr>
          <a:lstStyle/>
          <a:p>
            <a:pPr marL="0" indent="0">
              <a:lnSpc>
                <a:spcPct val="90000"/>
              </a:lnSpc>
              <a:spcAft>
                <a:spcPts val="2133"/>
              </a:spcAft>
            </a:pPr>
            <a:r>
              <a:rPr lang="nl-NL" dirty="0"/>
              <a:t> </a:t>
            </a:r>
            <a:r>
              <a:rPr lang="nl-NL" sz="2000" b="1" dirty="0" err="1"/>
              <a:t>Psyche</a:t>
            </a:r>
            <a:r>
              <a:rPr lang="nl-NL" sz="2000" b="1" dirty="0"/>
              <a:t> </a:t>
            </a:r>
            <a:r>
              <a:rPr lang="nl-NL" sz="2000" dirty="0"/>
              <a:t>= gedachten, gevoelens, innerlijk </a:t>
            </a:r>
            <a:br>
              <a:rPr lang="nl-NL" sz="2000" dirty="0"/>
            </a:br>
            <a:r>
              <a:rPr lang="nl-NL" sz="2000" dirty="0"/>
              <a:t>=&gt; </a:t>
            </a:r>
            <a:r>
              <a:rPr lang="nl-NL" sz="2000" u="sng" dirty="0"/>
              <a:t>je binnenste</a:t>
            </a:r>
          </a:p>
          <a:p>
            <a:pPr marL="0" indent="0">
              <a:lnSpc>
                <a:spcPct val="90000"/>
              </a:lnSpc>
              <a:spcAft>
                <a:spcPts val="2133"/>
              </a:spcAft>
            </a:pPr>
            <a:endParaRPr lang="nl-NL" sz="2000" u="sng" dirty="0"/>
          </a:p>
          <a:p>
            <a:pPr marL="0" indent="0">
              <a:lnSpc>
                <a:spcPct val="90000"/>
              </a:lnSpc>
              <a:spcAft>
                <a:spcPts val="2133"/>
              </a:spcAft>
            </a:pPr>
            <a:r>
              <a:rPr lang="nl-NL" sz="2000" dirty="0"/>
              <a:t> </a:t>
            </a:r>
            <a:r>
              <a:rPr lang="nl-NL" sz="2000" b="1" dirty="0"/>
              <a:t>Educatie</a:t>
            </a:r>
            <a:r>
              <a:rPr lang="nl-NL" sz="2000" dirty="0"/>
              <a:t> = scholing, onderwijs </a:t>
            </a:r>
            <a:br>
              <a:rPr lang="nl-NL" sz="2000" dirty="0"/>
            </a:br>
            <a:r>
              <a:rPr lang="nl-NL" sz="2000" dirty="0"/>
              <a:t>=&gt; </a:t>
            </a:r>
            <a:r>
              <a:rPr lang="nl-NL" sz="2000" u="sng" dirty="0"/>
              <a:t>iets leren</a:t>
            </a:r>
          </a:p>
          <a:p>
            <a:pPr marL="227965" indent="-227965">
              <a:lnSpc>
                <a:spcPct val="90000"/>
              </a:lnSpc>
            </a:pPr>
            <a:endParaRPr lang="en-US" dirty="0"/>
          </a:p>
        </p:txBody>
      </p:sp>
      <p:grpSp>
        <p:nvGrpSpPr>
          <p:cNvPr id="21" name="Groep 20">
            <a:extLst>
              <a:ext uri="{FF2B5EF4-FFF2-40B4-BE49-F238E27FC236}">
                <a16:creationId xmlns:a16="http://schemas.microsoft.com/office/drawing/2014/main" id="{DBD2DE1F-D3AD-94FB-3DF8-6A9EDF347E68}"/>
              </a:ext>
            </a:extLst>
          </p:cNvPr>
          <p:cNvGrpSpPr/>
          <p:nvPr/>
        </p:nvGrpSpPr>
        <p:grpSpPr>
          <a:xfrm>
            <a:off x="8858566" y="1179558"/>
            <a:ext cx="3042287" cy="1692000"/>
            <a:chOff x="8535936" y="936554"/>
            <a:chExt cx="3656064" cy="1706880"/>
          </a:xfrm>
        </p:grpSpPr>
        <p:sp>
          <p:nvSpPr>
            <p:cNvPr id="16" name="Gedachtewolkje: wolk 15">
              <a:extLst>
                <a:ext uri="{FF2B5EF4-FFF2-40B4-BE49-F238E27FC236}">
                  <a16:creationId xmlns:a16="http://schemas.microsoft.com/office/drawing/2014/main" id="{AA535F66-3F4A-F234-CACF-D01E48B098F1}"/>
                </a:ext>
              </a:extLst>
            </p:cNvPr>
            <p:cNvSpPr/>
            <p:nvPr/>
          </p:nvSpPr>
          <p:spPr>
            <a:xfrm>
              <a:off x="8535936" y="936554"/>
              <a:ext cx="3656064" cy="1706880"/>
            </a:xfrm>
            <a:custGeom>
              <a:avLst/>
              <a:gdLst>
                <a:gd name="connsiteX0" fmla="*/ 330061 w 3656064"/>
                <a:gd name="connsiteY0" fmla="*/ 567774 h 1706880"/>
                <a:gd name="connsiteX1" fmla="*/ 475880 w 3656064"/>
                <a:gd name="connsiteY1" fmla="*/ 272903 h 1706880"/>
                <a:gd name="connsiteX2" fmla="*/ 1185258 w 3656064"/>
                <a:gd name="connsiteY2" fmla="*/ 205536 h 1706880"/>
                <a:gd name="connsiteX3" fmla="*/ 1900476 w 3656064"/>
                <a:gd name="connsiteY3" fmla="*/ 135602 h 1706880"/>
                <a:gd name="connsiteX4" fmla="*/ 2179166 w 3656064"/>
                <a:gd name="connsiteY4" fmla="*/ 7902 h 1706880"/>
                <a:gd name="connsiteX5" fmla="*/ 2524799 w 3656064"/>
                <a:gd name="connsiteY5" fmla="*/ 98027 h 1706880"/>
                <a:gd name="connsiteX6" fmla="*/ 3001273 w 3656064"/>
                <a:gd name="connsiteY6" fmla="*/ 27262 h 1706880"/>
                <a:gd name="connsiteX7" fmla="*/ 3242894 w 3656064"/>
                <a:gd name="connsiteY7" fmla="*/ 220313 h 1706880"/>
                <a:gd name="connsiteX8" fmla="*/ 3552983 w 3656064"/>
                <a:gd name="connsiteY8" fmla="*/ 407675 h 1706880"/>
                <a:gd name="connsiteX9" fmla="*/ 3539103 w 3656064"/>
                <a:gd name="connsiteY9" fmla="*/ 610841 h 1706880"/>
                <a:gd name="connsiteX10" fmla="*/ 3640491 w 3656064"/>
                <a:gd name="connsiteY10" fmla="*/ 921478 h 1706880"/>
                <a:gd name="connsiteX11" fmla="*/ 3165542 w 3656064"/>
                <a:gd name="connsiteY11" fmla="*/ 1193393 h 1706880"/>
                <a:gd name="connsiteX12" fmla="*/ 2995518 w 3656064"/>
                <a:gd name="connsiteY12" fmla="*/ 1426390 h 1706880"/>
                <a:gd name="connsiteX13" fmla="*/ 2416641 w 3656064"/>
                <a:gd name="connsiteY13" fmla="*/ 1454601 h 1706880"/>
                <a:gd name="connsiteX14" fmla="*/ 2002964 w 3656064"/>
                <a:gd name="connsiteY14" fmla="*/ 1703165 h 1706880"/>
                <a:gd name="connsiteX15" fmla="*/ 1394720 w 3656064"/>
                <a:gd name="connsiteY15" fmla="*/ 1551443 h 1706880"/>
                <a:gd name="connsiteX16" fmla="*/ 491198 w 3656064"/>
                <a:gd name="connsiteY16" fmla="*/ 1401538 h 1706880"/>
                <a:gd name="connsiteX17" fmla="*/ 93940 w 3656064"/>
                <a:gd name="connsiteY17" fmla="*/ 1234722 h 1706880"/>
                <a:gd name="connsiteX18" fmla="*/ 178825 w 3656064"/>
                <a:gd name="connsiteY18" fmla="*/ 1009548 h 1706880"/>
                <a:gd name="connsiteX19" fmla="*/ -424 w 3656064"/>
                <a:gd name="connsiteY19" fmla="*/ 778526 h 1706880"/>
                <a:gd name="connsiteX20" fmla="*/ 326929 w 3656064"/>
                <a:gd name="connsiteY20" fmla="*/ 573187 h 1706880"/>
                <a:gd name="connsiteX21" fmla="*/ 330061 w 3656064"/>
                <a:gd name="connsiteY21" fmla="*/ 567774 h 1706880"/>
                <a:gd name="connsiteX0" fmla="*/ 1555759 w 3656064"/>
                <a:gd name="connsiteY0" fmla="*/ 3004416 h 1706880"/>
                <a:gd name="connsiteX1" fmla="*/ 1508346 w 3656064"/>
                <a:gd name="connsiteY1" fmla="*/ 3051829 h 1706880"/>
                <a:gd name="connsiteX2" fmla="*/ 1460933 w 3656064"/>
                <a:gd name="connsiteY2" fmla="*/ 3004416 h 1706880"/>
                <a:gd name="connsiteX3" fmla="*/ 1508346 w 3656064"/>
                <a:gd name="connsiteY3" fmla="*/ 2957003 h 1706880"/>
                <a:gd name="connsiteX4" fmla="*/ 1555759 w 3656064"/>
                <a:gd name="connsiteY4" fmla="*/ 3004416 h 1706880"/>
                <a:gd name="connsiteX0" fmla="*/ 1662909 w 3656064"/>
                <a:gd name="connsiteY0" fmla="*/ 2602487 h 1706880"/>
                <a:gd name="connsiteX1" fmla="*/ 1568082 w 3656064"/>
                <a:gd name="connsiteY1" fmla="*/ 2697314 h 1706880"/>
                <a:gd name="connsiteX2" fmla="*/ 1473255 w 3656064"/>
                <a:gd name="connsiteY2" fmla="*/ 2602487 h 1706880"/>
                <a:gd name="connsiteX3" fmla="*/ 1568082 w 3656064"/>
                <a:gd name="connsiteY3" fmla="*/ 2507660 h 1706880"/>
                <a:gd name="connsiteX4" fmla="*/ 1662909 w 3656064"/>
                <a:gd name="connsiteY4" fmla="*/ 2602487 h 1706880"/>
                <a:gd name="connsiteX0" fmla="*/ 1783999 w 3656064"/>
                <a:gd name="connsiteY0" fmla="*/ 2106762 h 1706880"/>
                <a:gd name="connsiteX1" fmla="*/ 1641759 w 3656064"/>
                <a:gd name="connsiteY1" fmla="*/ 2249002 h 1706880"/>
                <a:gd name="connsiteX2" fmla="*/ 1499519 w 3656064"/>
                <a:gd name="connsiteY2" fmla="*/ 2106762 h 1706880"/>
                <a:gd name="connsiteX3" fmla="*/ 1641759 w 3656064"/>
                <a:gd name="connsiteY3" fmla="*/ 1964522 h 1706880"/>
                <a:gd name="connsiteX4" fmla="*/ 1783999 w 3656064"/>
                <a:gd name="connsiteY4" fmla="*/ 2106762 h 1706880"/>
                <a:gd name="connsiteX0" fmla="*/ 397173 w 3656064"/>
                <a:gd name="connsiteY0" fmla="*/ 1034282 h 1706880"/>
                <a:gd name="connsiteX1" fmla="*/ 182803 w 3656064"/>
                <a:gd name="connsiteY1" fmla="*/ 1002792 h 1706880"/>
                <a:gd name="connsiteX2" fmla="*/ 586324 w 3656064"/>
                <a:gd name="connsiteY2" fmla="*/ 1378898 h 1706880"/>
                <a:gd name="connsiteX3" fmla="*/ 492553 w 3656064"/>
                <a:gd name="connsiteY3" fmla="*/ 1393952 h 1706880"/>
                <a:gd name="connsiteX4" fmla="*/ 1394551 w 3656064"/>
                <a:gd name="connsiteY4" fmla="*/ 1544489 h 1706880"/>
                <a:gd name="connsiteX5" fmla="*/ 1338017 w 3656064"/>
                <a:gd name="connsiteY5" fmla="*/ 1475740 h 1706880"/>
                <a:gd name="connsiteX6" fmla="*/ 2439661 w 3656064"/>
                <a:gd name="connsiteY6" fmla="*/ 1373050 h 1706880"/>
                <a:gd name="connsiteX7" fmla="*/ 2417064 w 3656064"/>
                <a:gd name="connsiteY7" fmla="*/ 1448477 h 1706880"/>
                <a:gd name="connsiteX8" fmla="*/ 2888375 w 3656064"/>
                <a:gd name="connsiteY8" fmla="*/ 906938 h 1706880"/>
                <a:gd name="connsiteX9" fmla="*/ 3163510 w 3656064"/>
                <a:gd name="connsiteY9" fmla="*/ 1188889 h 1706880"/>
                <a:gd name="connsiteX10" fmla="*/ 3537411 w 3656064"/>
                <a:gd name="connsiteY10" fmla="*/ 606653 h 1706880"/>
                <a:gd name="connsiteX11" fmla="*/ 3414865 w 3656064"/>
                <a:gd name="connsiteY11" fmla="*/ 712385 h 1706880"/>
                <a:gd name="connsiteX12" fmla="*/ 3243402 w 3656064"/>
                <a:gd name="connsiteY12" fmla="*/ 214387 h 1706880"/>
                <a:gd name="connsiteX13" fmla="*/ 3249834 w 3656064"/>
                <a:gd name="connsiteY13" fmla="*/ 264329 h 1706880"/>
                <a:gd name="connsiteX14" fmla="*/ 2460903 w 3656064"/>
                <a:gd name="connsiteY14" fmla="*/ 156147 h 1706880"/>
                <a:gd name="connsiteX15" fmla="*/ 2523699 w 3656064"/>
                <a:gd name="connsiteY15" fmla="*/ 92456 h 1706880"/>
                <a:gd name="connsiteX16" fmla="*/ 1873817 w 3656064"/>
                <a:gd name="connsiteY16" fmla="*/ 186492 h 1706880"/>
                <a:gd name="connsiteX17" fmla="*/ 1904200 w 3656064"/>
                <a:gd name="connsiteY17" fmla="*/ 131572 h 1706880"/>
                <a:gd name="connsiteX18" fmla="*/ 1184835 w 3656064"/>
                <a:gd name="connsiteY18" fmla="*/ 205141 h 1706880"/>
                <a:gd name="connsiteX19" fmla="*/ 1294856 w 3656064"/>
                <a:gd name="connsiteY19" fmla="*/ 258402 h 1706880"/>
                <a:gd name="connsiteX20" fmla="*/ 349272 w 3656064"/>
                <a:gd name="connsiteY20" fmla="*/ 623840 h 1706880"/>
                <a:gd name="connsiteX21" fmla="*/ 330061 w 3656064"/>
                <a:gd name="connsiteY21" fmla="*/ 567774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56064" h="1706880" fill="none" extrusionOk="0">
                  <a:moveTo>
                    <a:pt x="330061" y="567774"/>
                  </a:moveTo>
                  <a:cubicBezTo>
                    <a:pt x="295458" y="462223"/>
                    <a:pt x="352486" y="352281"/>
                    <a:pt x="475880" y="272903"/>
                  </a:cubicBezTo>
                  <a:cubicBezTo>
                    <a:pt x="670988" y="95439"/>
                    <a:pt x="979570" y="112679"/>
                    <a:pt x="1185258" y="205536"/>
                  </a:cubicBezTo>
                  <a:cubicBezTo>
                    <a:pt x="1345125" y="50368"/>
                    <a:pt x="1650796" y="52675"/>
                    <a:pt x="1900476" y="135602"/>
                  </a:cubicBezTo>
                  <a:cubicBezTo>
                    <a:pt x="1921823" y="67900"/>
                    <a:pt x="2055311" y="50602"/>
                    <a:pt x="2179166" y="7902"/>
                  </a:cubicBezTo>
                  <a:cubicBezTo>
                    <a:pt x="2290163" y="16001"/>
                    <a:pt x="2456877" y="29505"/>
                    <a:pt x="2524799" y="98027"/>
                  </a:cubicBezTo>
                  <a:cubicBezTo>
                    <a:pt x="2660109" y="23796"/>
                    <a:pt x="2822628" y="-43827"/>
                    <a:pt x="3001273" y="27262"/>
                  </a:cubicBezTo>
                  <a:cubicBezTo>
                    <a:pt x="3122626" y="64168"/>
                    <a:pt x="3217831" y="117667"/>
                    <a:pt x="3242894" y="220313"/>
                  </a:cubicBezTo>
                  <a:cubicBezTo>
                    <a:pt x="3402404" y="261124"/>
                    <a:pt x="3522425" y="325008"/>
                    <a:pt x="3552983" y="407675"/>
                  </a:cubicBezTo>
                  <a:cubicBezTo>
                    <a:pt x="3593383" y="465382"/>
                    <a:pt x="3572839" y="545733"/>
                    <a:pt x="3539103" y="610841"/>
                  </a:cubicBezTo>
                  <a:cubicBezTo>
                    <a:pt x="3630533" y="693565"/>
                    <a:pt x="3696310" y="815554"/>
                    <a:pt x="3640491" y="921478"/>
                  </a:cubicBezTo>
                  <a:cubicBezTo>
                    <a:pt x="3573638" y="1037014"/>
                    <a:pt x="3427349" y="1126999"/>
                    <a:pt x="3165542" y="1193393"/>
                  </a:cubicBezTo>
                  <a:cubicBezTo>
                    <a:pt x="3170759" y="1289781"/>
                    <a:pt x="3104455" y="1370570"/>
                    <a:pt x="2995518" y="1426390"/>
                  </a:cubicBezTo>
                  <a:cubicBezTo>
                    <a:pt x="2842134" y="1501078"/>
                    <a:pt x="2615234" y="1542409"/>
                    <a:pt x="2416641" y="1454601"/>
                  </a:cubicBezTo>
                  <a:cubicBezTo>
                    <a:pt x="2351751" y="1575223"/>
                    <a:pt x="2250834" y="1651477"/>
                    <a:pt x="2002964" y="1703165"/>
                  </a:cubicBezTo>
                  <a:cubicBezTo>
                    <a:pt x="1794811" y="1696600"/>
                    <a:pt x="1525497" y="1648814"/>
                    <a:pt x="1394720" y="1551443"/>
                  </a:cubicBezTo>
                  <a:cubicBezTo>
                    <a:pt x="1125447" y="1625538"/>
                    <a:pt x="684769" y="1627551"/>
                    <a:pt x="491198" y="1401538"/>
                  </a:cubicBezTo>
                  <a:cubicBezTo>
                    <a:pt x="308799" y="1414954"/>
                    <a:pt x="160613" y="1357152"/>
                    <a:pt x="93940" y="1234722"/>
                  </a:cubicBezTo>
                  <a:cubicBezTo>
                    <a:pt x="41050" y="1176920"/>
                    <a:pt x="81990" y="1069914"/>
                    <a:pt x="178825" y="1009548"/>
                  </a:cubicBezTo>
                  <a:cubicBezTo>
                    <a:pt x="28470" y="976522"/>
                    <a:pt x="-12431" y="883709"/>
                    <a:pt x="-424" y="778526"/>
                  </a:cubicBezTo>
                  <a:cubicBezTo>
                    <a:pt x="7977" y="697093"/>
                    <a:pt x="182048" y="622256"/>
                    <a:pt x="326929" y="573187"/>
                  </a:cubicBezTo>
                  <a:cubicBezTo>
                    <a:pt x="327940" y="571621"/>
                    <a:pt x="329130" y="569450"/>
                    <a:pt x="330061" y="567774"/>
                  </a:cubicBezTo>
                  <a:close/>
                </a:path>
                <a:path w="3656064" h="1706880" fill="none" extrusionOk="0">
                  <a:moveTo>
                    <a:pt x="1555759" y="3004416"/>
                  </a:moveTo>
                  <a:cubicBezTo>
                    <a:pt x="1555178" y="3030472"/>
                    <a:pt x="1542071" y="3052161"/>
                    <a:pt x="1508346" y="3051829"/>
                  </a:cubicBezTo>
                  <a:cubicBezTo>
                    <a:pt x="1479736" y="3045250"/>
                    <a:pt x="1459772" y="3030754"/>
                    <a:pt x="1460933" y="3004416"/>
                  </a:cubicBezTo>
                  <a:cubicBezTo>
                    <a:pt x="1460646" y="2977533"/>
                    <a:pt x="1483730" y="2954072"/>
                    <a:pt x="1508346" y="2957003"/>
                  </a:cubicBezTo>
                  <a:cubicBezTo>
                    <a:pt x="1529303" y="2954128"/>
                    <a:pt x="1562045" y="2979935"/>
                    <a:pt x="1555759" y="3004416"/>
                  </a:cubicBezTo>
                  <a:close/>
                </a:path>
                <a:path w="3656064" h="1706880" fill="none" extrusionOk="0">
                  <a:moveTo>
                    <a:pt x="1662909" y="2602487"/>
                  </a:moveTo>
                  <a:cubicBezTo>
                    <a:pt x="1660839" y="2657737"/>
                    <a:pt x="1622009" y="2695002"/>
                    <a:pt x="1568082" y="2697314"/>
                  </a:cubicBezTo>
                  <a:cubicBezTo>
                    <a:pt x="1524334" y="2699708"/>
                    <a:pt x="1463009" y="2659251"/>
                    <a:pt x="1473255" y="2602487"/>
                  </a:cubicBezTo>
                  <a:cubicBezTo>
                    <a:pt x="1475954" y="2552035"/>
                    <a:pt x="1514814" y="2503575"/>
                    <a:pt x="1568082" y="2507660"/>
                  </a:cubicBezTo>
                  <a:cubicBezTo>
                    <a:pt x="1617374" y="2501206"/>
                    <a:pt x="1648576" y="2548685"/>
                    <a:pt x="1662909" y="2602487"/>
                  </a:cubicBezTo>
                  <a:close/>
                </a:path>
                <a:path w="3656064" h="1706880" fill="none" extrusionOk="0">
                  <a:moveTo>
                    <a:pt x="1783999" y="2106762"/>
                  </a:moveTo>
                  <a:cubicBezTo>
                    <a:pt x="1785453" y="2182360"/>
                    <a:pt x="1742218" y="2246491"/>
                    <a:pt x="1641759" y="2249002"/>
                  </a:cubicBezTo>
                  <a:cubicBezTo>
                    <a:pt x="1560269" y="2225943"/>
                    <a:pt x="1500235" y="2189943"/>
                    <a:pt x="1499519" y="2106762"/>
                  </a:cubicBezTo>
                  <a:cubicBezTo>
                    <a:pt x="1501530" y="2016664"/>
                    <a:pt x="1573151" y="1979627"/>
                    <a:pt x="1641759" y="1964522"/>
                  </a:cubicBezTo>
                  <a:cubicBezTo>
                    <a:pt x="1709179" y="1969609"/>
                    <a:pt x="1781149" y="2023312"/>
                    <a:pt x="1783999" y="2106762"/>
                  </a:cubicBezTo>
                  <a:close/>
                </a:path>
                <a:path w="3656064" h="1706880" fill="none" extrusionOk="0">
                  <a:moveTo>
                    <a:pt x="397173" y="1034282"/>
                  </a:moveTo>
                  <a:cubicBezTo>
                    <a:pt x="311982" y="1045046"/>
                    <a:pt x="241310" y="1022002"/>
                    <a:pt x="182803" y="1002792"/>
                  </a:cubicBezTo>
                  <a:moveTo>
                    <a:pt x="586324" y="1378898"/>
                  </a:moveTo>
                  <a:cubicBezTo>
                    <a:pt x="551610" y="1386525"/>
                    <a:pt x="531231" y="1391139"/>
                    <a:pt x="492553" y="1393952"/>
                  </a:cubicBezTo>
                  <a:moveTo>
                    <a:pt x="1394551" y="1544489"/>
                  </a:moveTo>
                  <a:cubicBezTo>
                    <a:pt x="1375460" y="1522634"/>
                    <a:pt x="1352141" y="1501160"/>
                    <a:pt x="1338017" y="1475740"/>
                  </a:cubicBezTo>
                  <a:moveTo>
                    <a:pt x="2439661" y="1373050"/>
                  </a:moveTo>
                  <a:cubicBezTo>
                    <a:pt x="2437371" y="1397778"/>
                    <a:pt x="2430651" y="1424192"/>
                    <a:pt x="2417064" y="1448477"/>
                  </a:cubicBezTo>
                  <a:moveTo>
                    <a:pt x="2888375" y="906938"/>
                  </a:moveTo>
                  <a:cubicBezTo>
                    <a:pt x="3030860" y="968498"/>
                    <a:pt x="3187301" y="1051470"/>
                    <a:pt x="3163510" y="1188889"/>
                  </a:cubicBezTo>
                  <a:moveTo>
                    <a:pt x="3537411" y="606653"/>
                  </a:moveTo>
                  <a:cubicBezTo>
                    <a:pt x="3512769" y="647580"/>
                    <a:pt x="3463721" y="684028"/>
                    <a:pt x="3414865" y="712385"/>
                  </a:cubicBezTo>
                  <a:moveTo>
                    <a:pt x="3243402" y="214387"/>
                  </a:moveTo>
                  <a:cubicBezTo>
                    <a:pt x="3248304" y="230140"/>
                    <a:pt x="3247347" y="248352"/>
                    <a:pt x="3249834" y="264329"/>
                  </a:cubicBezTo>
                  <a:moveTo>
                    <a:pt x="2460903" y="156147"/>
                  </a:moveTo>
                  <a:cubicBezTo>
                    <a:pt x="2475380" y="132497"/>
                    <a:pt x="2499786" y="114409"/>
                    <a:pt x="2523699" y="92456"/>
                  </a:cubicBezTo>
                  <a:moveTo>
                    <a:pt x="1873817" y="186492"/>
                  </a:moveTo>
                  <a:cubicBezTo>
                    <a:pt x="1875958" y="165135"/>
                    <a:pt x="1889906" y="144128"/>
                    <a:pt x="1904200" y="131572"/>
                  </a:cubicBezTo>
                  <a:moveTo>
                    <a:pt x="1184835" y="205141"/>
                  </a:moveTo>
                  <a:cubicBezTo>
                    <a:pt x="1226819" y="222140"/>
                    <a:pt x="1257334" y="243333"/>
                    <a:pt x="1294856" y="258402"/>
                  </a:cubicBezTo>
                  <a:moveTo>
                    <a:pt x="349272" y="623840"/>
                  </a:moveTo>
                  <a:cubicBezTo>
                    <a:pt x="338299" y="604724"/>
                    <a:pt x="335139" y="588322"/>
                    <a:pt x="330061" y="567774"/>
                  </a:cubicBezTo>
                </a:path>
                <a:path w="3656064" h="1706880" stroke="0" extrusionOk="0">
                  <a:moveTo>
                    <a:pt x="330061" y="567774"/>
                  </a:moveTo>
                  <a:cubicBezTo>
                    <a:pt x="280704" y="439529"/>
                    <a:pt x="365366" y="347945"/>
                    <a:pt x="475880" y="272903"/>
                  </a:cubicBezTo>
                  <a:cubicBezTo>
                    <a:pt x="663039" y="154720"/>
                    <a:pt x="979317" y="126141"/>
                    <a:pt x="1185258" y="205536"/>
                  </a:cubicBezTo>
                  <a:cubicBezTo>
                    <a:pt x="1270223" y="64297"/>
                    <a:pt x="1752316" y="-12841"/>
                    <a:pt x="1900476" y="135602"/>
                  </a:cubicBezTo>
                  <a:cubicBezTo>
                    <a:pt x="1930159" y="69200"/>
                    <a:pt x="2081500" y="-5952"/>
                    <a:pt x="2179166" y="7902"/>
                  </a:cubicBezTo>
                  <a:cubicBezTo>
                    <a:pt x="2306787" y="-14759"/>
                    <a:pt x="2458013" y="2448"/>
                    <a:pt x="2524799" y="98027"/>
                  </a:cubicBezTo>
                  <a:cubicBezTo>
                    <a:pt x="2611519" y="-19753"/>
                    <a:pt x="2823411" y="-62933"/>
                    <a:pt x="3001273" y="27262"/>
                  </a:cubicBezTo>
                  <a:cubicBezTo>
                    <a:pt x="3130254" y="58022"/>
                    <a:pt x="3201827" y="125814"/>
                    <a:pt x="3242894" y="220313"/>
                  </a:cubicBezTo>
                  <a:cubicBezTo>
                    <a:pt x="3415732" y="231987"/>
                    <a:pt x="3499190" y="312481"/>
                    <a:pt x="3552983" y="407675"/>
                  </a:cubicBezTo>
                  <a:cubicBezTo>
                    <a:pt x="3599776" y="473522"/>
                    <a:pt x="3572924" y="565972"/>
                    <a:pt x="3539103" y="610841"/>
                  </a:cubicBezTo>
                  <a:cubicBezTo>
                    <a:pt x="3665262" y="720705"/>
                    <a:pt x="3672407" y="787504"/>
                    <a:pt x="3640491" y="921478"/>
                  </a:cubicBezTo>
                  <a:cubicBezTo>
                    <a:pt x="3602229" y="1099542"/>
                    <a:pt x="3432950" y="1173864"/>
                    <a:pt x="3165542" y="1193393"/>
                  </a:cubicBezTo>
                  <a:cubicBezTo>
                    <a:pt x="3175101" y="1268691"/>
                    <a:pt x="3110979" y="1365986"/>
                    <a:pt x="2995518" y="1426390"/>
                  </a:cubicBezTo>
                  <a:cubicBezTo>
                    <a:pt x="2845697" y="1466417"/>
                    <a:pt x="2578524" y="1545397"/>
                    <a:pt x="2416641" y="1454601"/>
                  </a:cubicBezTo>
                  <a:cubicBezTo>
                    <a:pt x="2397618" y="1559205"/>
                    <a:pt x="2204482" y="1635963"/>
                    <a:pt x="2002964" y="1703165"/>
                  </a:cubicBezTo>
                  <a:cubicBezTo>
                    <a:pt x="1808402" y="1755272"/>
                    <a:pt x="1526174" y="1666777"/>
                    <a:pt x="1394720" y="1551443"/>
                  </a:cubicBezTo>
                  <a:cubicBezTo>
                    <a:pt x="1001776" y="1684506"/>
                    <a:pt x="655060" y="1641047"/>
                    <a:pt x="491198" y="1401538"/>
                  </a:cubicBezTo>
                  <a:cubicBezTo>
                    <a:pt x="308167" y="1415873"/>
                    <a:pt x="144730" y="1340054"/>
                    <a:pt x="93940" y="1234722"/>
                  </a:cubicBezTo>
                  <a:cubicBezTo>
                    <a:pt x="74841" y="1149728"/>
                    <a:pt x="77426" y="1090325"/>
                    <a:pt x="178825" y="1009548"/>
                  </a:cubicBezTo>
                  <a:cubicBezTo>
                    <a:pt x="51741" y="960248"/>
                    <a:pt x="-4732" y="870389"/>
                    <a:pt x="-424" y="778526"/>
                  </a:cubicBezTo>
                  <a:cubicBezTo>
                    <a:pt x="14086" y="658220"/>
                    <a:pt x="192662" y="583216"/>
                    <a:pt x="326929" y="573187"/>
                  </a:cubicBezTo>
                  <a:cubicBezTo>
                    <a:pt x="327965" y="570802"/>
                    <a:pt x="329349" y="569706"/>
                    <a:pt x="330061" y="567774"/>
                  </a:cubicBezTo>
                  <a:close/>
                </a:path>
                <a:path w="3656064" h="1706880" stroke="0" extrusionOk="0">
                  <a:moveTo>
                    <a:pt x="1555759" y="3004416"/>
                  </a:moveTo>
                  <a:cubicBezTo>
                    <a:pt x="1549817" y="3031877"/>
                    <a:pt x="1535608" y="3053979"/>
                    <a:pt x="1508346" y="3051829"/>
                  </a:cubicBezTo>
                  <a:cubicBezTo>
                    <a:pt x="1479435" y="3049713"/>
                    <a:pt x="1464511" y="3030125"/>
                    <a:pt x="1460933" y="3004416"/>
                  </a:cubicBezTo>
                  <a:cubicBezTo>
                    <a:pt x="1456353" y="2980753"/>
                    <a:pt x="1477527" y="2955385"/>
                    <a:pt x="1508346" y="2957003"/>
                  </a:cubicBezTo>
                  <a:cubicBezTo>
                    <a:pt x="1537663" y="2960476"/>
                    <a:pt x="1559598" y="2979136"/>
                    <a:pt x="1555759" y="3004416"/>
                  </a:cubicBezTo>
                  <a:close/>
                </a:path>
                <a:path w="3656064" h="1706880" stroke="0" extrusionOk="0">
                  <a:moveTo>
                    <a:pt x="1662909" y="2602487"/>
                  </a:moveTo>
                  <a:cubicBezTo>
                    <a:pt x="1660052" y="2657561"/>
                    <a:pt x="1617570" y="2704573"/>
                    <a:pt x="1568082" y="2697314"/>
                  </a:cubicBezTo>
                  <a:cubicBezTo>
                    <a:pt x="1515802" y="2695789"/>
                    <a:pt x="1473750" y="2653098"/>
                    <a:pt x="1473255" y="2602487"/>
                  </a:cubicBezTo>
                  <a:cubicBezTo>
                    <a:pt x="1469245" y="2561024"/>
                    <a:pt x="1503741" y="2502676"/>
                    <a:pt x="1568082" y="2507660"/>
                  </a:cubicBezTo>
                  <a:cubicBezTo>
                    <a:pt x="1633593" y="2504215"/>
                    <a:pt x="1653006" y="2557892"/>
                    <a:pt x="1662909" y="2602487"/>
                  </a:cubicBezTo>
                  <a:close/>
                </a:path>
                <a:path w="3656064" h="1706880" stroke="0" extrusionOk="0">
                  <a:moveTo>
                    <a:pt x="1783999" y="2106762"/>
                  </a:moveTo>
                  <a:cubicBezTo>
                    <a:pt x="1790082" y="2190163"/>
                    <a:pt x="1723469" y="2261400"/>
                    <a:pt x="1641759" y="2249002"/>
                  </a:cubicBezTo>
                  <a:cubicBezTo>
                    <a:pt x="1577164" y="2240659"/>
                    <a:pt x="1476629" y="2186931"/>
                    <a:pt x="1499519" y="2106762"/>
                  </a:cubicBezTo>
                  <a:cubicBezTo>
                    <a:pt x="1507782" y="2034979"/>
                    <a:pt x="1565417" y="1968191"/>
                    <a:pt x="1641759" y="1964522"/>
                  </a:cubicBezTo>
                  <a:cubicBezTo>
                    <a:pt x="1699796" y="1960151"/>
                    <a:pt x="1780581" y="2021811"/>
                    <a:pt x="1783999" y="2106762"/>
                  </a:cubicBezTo>
                  <a:close/>
                </a:path>
                <a:path w="3656064" h="1706880" fill="none" stroke="0" extrusionOk="0">
                  <a:moveTo>
                    <a:pt x="397173" y="1034282"/>
                  </a:moveTo>
                  <a:cubicBezTo>
                    <a:pt x="325843" y="1043858"/>
                    <a:pt x="249282" y="1020973"/>
                    <a:pt x="182803" y="1002792"/>
                  </a:cubicBezTo>
                  <a:moveTo>
                    <a:pt x="586324" y="1378898"/>
                  </a:moveTo>
                  <a:cubicBezTo>
                    <a:pt x="560741" y="1388765"/>
                    <a:pt x="521714" y="1389642"/>
                    <a:pt x="492553" y="1393952"/>
                  </a:cubicBezTo>
                  <a:moveTo>
                    <a:pt x="1394551" y="1544489"/>
                  </a:moveTo>
                  <a:cubicBezTo>
                    <a:pt x="1370011" y="1527131"/>
                    <a:pt x="1349589" y="1495242"/>
                    <a:pt x="1338017" y="1475740"/>
                  </a:cubicBezTo>
                  <a:moveTo>
                    <a:pt x="2439661" y="1373050"/>
                  </a:moveTo>
                  <a:cubicBezTo>
                    <a:pt x="2433512" y="1405559"/>
                    <a:pt x="2422968" y="1425985"/>
                    <a:pt x="2417064" y="1448477"/>
                  </a:cubicBezTo>
                  <a:moveTo>
                    <a:pt x="2888375" y="906938"/>
                  </a:moveTo>
                  <a:cubicBezTo>
                    <a:pt x="3056496" y="952809"/>
                    <a:pt x="3157944" y="1066147"/>
                    <a:pt x="3163510" y="1188889"/>
                  </a:cubicBezTo>
                  <a:moveTo>
                    <a:pt x="3537411" y="606653"/>
                  </a:moveTo>
                  <a:cubicBezTo>
                    <a:pt x="3511825" y="645575"/>
                    <a:pt x="3462840" y="677823"/>
                    <a:pt x="3414865" y="712385"/>
                  </a:cubicBezTo>
                  <a:moveTo>
                    <a:pt x="3243402" y="214387"/>
                  </a:moveTo>
                  <a:cubicBezTo>
                    <a:pt x="3252347" y="230689"/>
                    <a:pt x="3249492" y="248007"/>
                    <a:pt x="3249834" y="264329"/>
                  </a:cubicBezTo>
                  <a:moveTo>
                    <a:pt x="2460903" y="156147"/>
                  </a:moveTo>
                  <a:cubicBezTo>
                    <a:pt x="2476996" y="132323"/>
                    <a:pt x="2502181" y="112497"/>
                    <a:pt x="2523699" y="92456"/>
                  </a:cubicBezTo>
                  <a:moveTo>
                    <a:pt x="1873817" y="186492"/>
                  </a:moveTo>
                  <a:cubicBezTo>
                    <a:pt x="1875997" y="162963"/>
                    <a:pt x="1890797" y="148157"/>
                    <a:pt x="1904200" y="131572"/>
                  </a:cubicBezTo>
                  <a:moveTo>
                    <a:pt x="1184835" y="205141"/>
                  </a:moveTo>
                  <a:cubicBezTo>
                    <a:pt x="1230650" y="221583"/>
                    <a:pt x="1256306" y="242532"/>
                    <a:pt x="1294856" y="258402"/>
                  </a:cubicBezTo>
                  <a:moveTo>
                    <a:pt x="349272" y="623840"/>
                  </a:moveTo>
                  <a:cubicBezTo>
                    <a:pt x="336015" y="602106"/>
                    <a:pt x="332197" y="590525"/>
                    <a:pt x="330061" y="567774"/>
                  </a:cubicBezTo>
                </a:path>
              </a:pathLst>
            </a:custGeom>
            <a:ln w="57150">
              <a:extLst>
                <a:ext uri="{C807C97D-BFC1-408E-A445-0C87EB9F89A2}">
                  <ask:lineSketchStyleProps xmlns:ask="http://schemas.microsoft.com/office/drawing/2018/sketchyshapes" sd="462865412">
                    <a:prstGeom prst="cloudCallout">
                      <a:avLst>
                        <a:gd name="adj1" fmla="val -8744"/>
                        <a:gd name="adj2" fmla="val 126018"/>
                      </a:avLst>
                    </a:prstGeom>
                    <ask:type>
                      <ask:lineSketchScribbl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l-NL"/>
            </a:p>
          </p:txBody>
        </p:sp>
        <p:pic>
          <p:nvPicPr>
            <p:cNvPr id="14" name="Graphic 13" descr="Docent met effen opvulling">
              <a:extLst>
                <a:ext uri="{FF2B5EF4-FFF2-40B4-BE49-F238E27FC236}">
                  <a16:creationId xmlns:a16="http://schemas.microsoft.com/office/drawing/2014/main" id="{53EDB47B-7506-4FC4-CDA3-0461080B33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86376" y="983264"/>
              <a:ext cx="1599778" cy="1468450"/>
            </a:xfrm>
            <a:prstGeom prst="rect">
              <a:avLst/>
            </a:prstGeom>
          </p:spPr>
        </p:pic>
      </p:grpSp>
      <p:grpSp>
        <p:nvGrpSpPr>
          <p:cNvPr id="28" name="Groep 27">
            <a:extLst>
              <a:ext uri="{FF2B5EF4-FFF2-40B4-BE49-F238E27FC236}">
                <a16:creationId xmlns:a16="http://schemas.microsoft.com/office/drawing/2014/main" id="{80255E9D-1B59-29B4-3F8A-343F2E7276A2}"/>
              </a:ext>
            </a:extLst>
          </p:cNvPr>
          <p:cNvGrpSpPr/>
          <p:nvPr/>
        </p:nvGrpSpPr>
        <p:grpSpPr>
          <a:xfrm>
            <a:off x="5743302" y="2025558"/>
            <a:ext cx="2768008" cy="2210828"/>
            <a:chOff x="5743302" y="2025558"/>
            <a:chExt cx="2768008" cy="2210828"/>
          </a:xfrm>
        </p:grpSpPr>
        <p:sp>
          <p:nvSpPr>
            <p:cNvPr id="18" name="Gedachtewolkje: wolk 17">
              <a:extLst>
                <a:ext uri="{FF2B5EF4-FFF2-40B4-BE49-F238E27FC236}">
                  <a16:creationId xmlns:a16="http://schemas.microsoft.com/office/drawing/2014/main" id="{03CB9B7A-D16E-DE41-CD8E-CC8D16BB42BC}"/>
                </a:ext>
              </a:extLst>
            </p:cNvPr>
            <p:cNvSpPr/>
            <p:nvPr/>
          </p:nvSpPr>
          <p:spPr>
            <a:xfrm>
              <a:off x="5743302" y="2025558"/>
              <a:ext cx="2768008" cy="2210828"/>
            </a:xfrm>
            <a:custGeom>
              <a:avLst/>
              <a:gdLst>
                <a:gd name="connsiteX0" fmla="*/ 249889 w 2768008"/>
                <a:gd name="connsiteY0" fmla="*/ 735407 h 2210828"/>
                <a:gd name="connsiteX1" fmla="*/ 360289 w 2768008"/>
                <a:gd name="connsiteY1" fmla="*/ 353476 h 2210828"/>
                <a:gd name="connsiteX2" fmla="*/ 897360 w 2768008"/>
                <a:gd name="connsiteY2" fmla="*/ 266220 h 2210828"/>
                <a:gd name="connsiteX3" fmla="*/ 1438851 w 2768008"/>
                <a:gd name="connsiteY3" fmla="*/ 175638 h 2210828"/>
                <a:gd name="connsiteX4" fmla="*/ 1649848 w 2768008"/>
                <a:gd name="connsiteY4" fmla="*/ 10235 h 2210828"/>
                <a:gd name="connsiteX5" fmla="*/ 1911527 w 2768008"/>
                <a:gd name="connsiteY5" fmla="*/ 126969 h 2210828"/>
                <a:gd name="connsiteX6" fmla="*/ 2272265 w 2768008"/>
                <a:gd name="connsiteY6" fmla="*/ 35311 h 2210828"/>
                <a:gd name="connsiteX7" fmla="*/ 2455197 w 2768008"/>
                <a:gd name="connsiteY7" fmla="*/ 285360 h 2210828"/>
                <a:gd name="connsiteX8" fmla="*/ 2689965 w 2768008"/>
                <a:gd name="connsiteY8" fmla="*/ 528039 h 2210828"/>
                <a:gd name="connsiteX9" fmla="*/ 2679457 w 2768008"/>
                <a:gd name="connsiteY9" fmla="*/ 791189 h 2210828"/>
                <a:gd name="connsiteX10" fmla="*/ 2756218 w 2768008"/>
                <a:gd name="connsiteY10" fmla="*/ 1193540 h 2210828"/>
                <a:gd name="connsiteX11" fmla="*/ 2396633 w 2768008"/>
                <a:gd name="connsiteY11" fmla="*/ 1545737 h 2210828"/>
                <a:gd name="connsiteX12" fmla="*/ 2267908 w 2768008"/>
                <a:gd name="connsiteY12" fmla="*/ 1847525 h 2210828"/>
                <a:gd name="connsiteX13" fmla="*/ 1829640 w 2768008"/>
                <a:gd name="connsiteY13" fmla="*/ 1884065 h 2210828"/>
                <a:gd name="connsiteX14" fmla="*/ 1516445 w 2768008"/>
                <a:gd name="connsiteY14" fmla="*/ 2206017 h 2210828"/>
                <a:gd name="connsiteX15" fmla="*/ 1055943 w 2768008"/>
                <a:gd name="connsiteY15" fmla="*/ 2009499 h 2210828"/>
                <a:gd name="connsiteX16" fmla="*/ 371887 w 2768008"/>
                <a:gd name="connsiteY16" fmla="*/ 1815335 h 2210828"/>
                <a:gd name="connsiteX17" fmla="*/ 71122 w 2768008"/>
                <a:gd name="connsiteY17" fmla="*/ 1599267 h 2210828"/>
                <a:gd name="connsiteX18" fmla="*/ 135388 w 2768008"/>
                <a:gd name="connsiteY18" fmla="*/ 1307612 h 2210828"/>
                <a:gd name="connsiteX19" fmla="*/ -321 w 2768008"/>
                <a:gd name="connsiteY19" fmla="*/ 1008383 h 2210828"/>
                <a:gd name="connsiteX20" fmla="*/ 247518 w 2768008"/>
                <a:gd name="connsiteY20" fmla="*/ 742418 h 2210828"/>
                <a:gd name="connsiteX21" fmla="*/ 249889 w 2768008"/>
                <a:gd name="connsiteY21" fmla="*/ 735407 h 2210828"/>
                <a:gd name="connsiteX0" fmla="*/ 3433565 w 2768008"/>
                <a:gd name="connsiteY0" fmla="*/ 2638424 h 2210828"/>
                <a:gd name="connsiteX1" fmla="*/ 3372153 w 2768008"/>
                <a:gd name="connsiteY1" fmla="*/ 2699836 h 2210828"/>
                <a:gd name="connsiteX2" fmla="*/ 3310741 w 2768008"/>
                <a:gd name="connsiteY2" fmla="*/ 2638424 h 2210828"/>
                <a:gd name="connsiteX3" fmla="*/ 3372153 w 2768008"/>
                <a:gd name="connsiteY3" fmla="*/ 2577012 h 2210828"/>
                <a:gd name="connsiteX4" fmla="*/ 3433565 w 2768008"/>
                <a:gd name="connsiteY4" fmla="*/ 2638424 h 2210828"/>
                <a:gd name="connsiteX0" fmla="*/ 3196587 w 2768008"/>
                <a:gd name="connsiteY0" fmla="*/ 2408343 h 2210828"/>
                <a:gd name="connsiteX1" fmla="*/ 3073763 w 2768008"/>
                <a:gd name="connsiteY1" fmla="*/ 2531167 h 2210828"/>
                <a:gd name="connsiteX2" fmla="*/ 2950939 w 2768008"/>
                <a:gd name="connsiteY2" fmla="*/ 2408343 h 2210828"/>
                <a:gd name="connsiteX3" fmla="*/ 3073763 w 2768008"/>
                <a:gd name="connsiteY3" fmla="*/ 2285519 h 2210828"/>
                <a:gd name="connsiteX4" fmla="*/ 3196587 w 2768008"/>
                <a:gd name="connsiteY4" fmla="*/ 2408343 h 2210828"/>
                <a:gd name="connsiteX0" fmla="*/ 2862342 w 2768008"/>
                <a:gd name="connsiteY0" fmla="*/ 2103262 h 2210828"/>
                <a:gd name="connsiteX1" fmla="*/ 2678106 w 2768008"/>
                <a:gd name="connsiteY1" fmla="*/ 2287498 h 2210828"/>
                <a:gd name="connsiteX2" fmla="*/ 2493870 w 2768008"/>
                <a:gd name="connsiteY2" fmla="*/ 2103262 h 2210828"/>
                <a:gd name="connsiteX3" fmla="*/ 2678106 w 2768008"/>
                <a:gd name="connsiteY3" fmla="*/ 1919026 h 2210828"/>
                <a:gd name="connsiteX4" fmla="*/ 2862342 w 2768008"/>
                <a:gd name="connsiteY4" fmla="*/ 2103262 h 2210828"/>
                <a:gd name="connsiteX0" fmla="*/ 300700 w 2768008"/>
                <a:gd name="connsiteY0" fmla="*/ 1339649 h 2210828"/>
                <a:gd name="connsiteX1" fmla="*/ 138400 w 2768008"/>
                <a:gd name="connsiteY1" fmla="*/ 1298861 h 2210828"/>
                <a:gd name="connsiteX2" fmla="*/ 443906 w 2768008"/>
                <a:gd name="connsiteY2" fmla="*/ 1786011 h 2210828"/>
                <a:gd name="connsiteX3" fmla="*/ 372912 w 2768008"/>
                <a:gd name="connsiteY3" fmla="*/ 1805509 h 2210828"/>
                <a:gd name="connsiteX4" fmla="*/ 1055815 w 2768008"/>
                <a:gd name="connsiteY4" fmla="*/ 2000492 h 2210828"/>
                <a:gd name="connsiteX5" fmla="*/ 1013014 w 2768008"/>
                <a:gd name="connsiteY5" fmla="*/ 1911445 h 2210828"/>
                <a:gd name="connsiteX6" fmla="*/ 1847068 w 2768008"/>
                <a:gd name="connsiteY6" fmla="*/ 1778437 h 2210828"/>
                <a:gd name="connsiteX7" fmla="*/ 1829960 w 2768008"/>
                <a:gd name="connsiteY7" fmla="*/ 1876133 h 2210828"/>
                <a:gd name="connsiteX8" fmla="*/ 2186790 w 2768008"/>
                <a:gd name="connsiteY8" fmla="*/ 1174707 h 2210828"/>
                <a:gd name="connsiteX9" fmla="*/ 2395095 w 2768008"/>
                <a:gd name="connsiteY9" fmla="*/ 1539903 h 2210828"/>
                <a:gd name="connsiteX10" fmla="*/ 2678175 w 2768008"/>
                <a:gd name="connsiteY10" fmla="*/ 785765 h 2210828"/>
                <a:gd name="connsiteX11" fmla="*/ 2585396 w 2768008"/>
                <a:gd name="connsiteY11" fmla="*/ 922713 h 2210828"/>
                <a:gd name="connsiteX12" fmla="*/ 2455581 w 2768008"/>
                <a:gd name="connsiteY12" fmla="*/ 277684 h 2210828"/>
                <a:gd name="connsiteX13" fmla="*/ 2460451 w 2768008"/>
                <a:gd name="connsiteY13" fmla="*/ 342371 h 2210828"/>
                <a:gd name="connsiteX14" fmla="*/ 1863151 w 2768008"/>
                <a:gd name="connsiteY14" fmla="*/ 202249 h 2210828"/>
                <a:gd name="connsiteX15" fmla="*/ 1910694 w 2768008"/>
                <a:gd name="connsiteY15" fmla="*/ 119753 h 2210828"/>
                <a:gd name="connsiteX16" fmla="*/ 1418668 w 2768008"/>
                <a:gd name="connsiteY16" fmla="*/ 241553 h 2210828"/>
                <a:gd name="connsiteX17" fmla="*/ 1441670 w 2768008"/>
                <a:gd name="connsiteY17" fmla="*/ 170417 h 2210828"/>
                <a:gd name="connsiteX18" fmla="*/ 897039 w 2768008"/>
                <a:gd name="connsiteY18" fmla="*/ 265708 h 2210828"/>
                <a:gd name="connsiteX19" fmla="*/ 980336 w 2768008"/>
                <a:gd name="connsiteY19" fmla="*/ 334694 h 2210828"/>
                <a:gd name="connsiteX20" fmla="*/ 264434 w 2768008"/>
                <a:gd name="connsiteY20" fmla="*/ 808026 h 2210828"/>
                <a:gd name="connsiteX21" fmla="*/ 249889 w 2768008"/>
                <a:gd name="connsiteY21" fmla="*/ 735407 h 22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68008" h="2210828" fill="none" extrusionOk="0">
                  <a:moveTo>
                    <a:pt x="249889" y="735407"/>
                  </a:moveTo>
                  <a:cubicBezTo>
                    <a:pt x="193079" y="602117"/>
                    <a:pt x="262451" y="456290"/>
                    <a:pt x="360289" y="353476"/>
                  </a:cubicBezTo>
                  <a:cubicBezTo>
                    <a:pt x="509295" y="146339"/>
                    <a:pt x="730850" y="152135"/>
                    <a:pt x="897360" y="266220"/>
                  </a:cubicBezTo>
                  <a:cubicBezTo>
                    <a:pt x="1060605" y="90837"/>
                    <a:pt x="1246588" y="45191"/>
                    <a:pt x="1438851" y="175638"/>
                  </a:cubicBezTo>
                  <a:cubicBezTo>
                    <a:pt x="1464166" y="86802"/>
                    <a:pt x="1556102" y="48167"/>
                    <a:pt x="1649848" y="10235"/>
                  </a:cubicBezTo>
                  <a:cubicBezTo>
                    <a:pt x="1746954" y="-2309"/>
                    <a:pt x="1860957" y="38651"/>
                    <a:pt x="1911527" y="126969"/>
                  </a:cubicBezTo>
                  <a:cubicBezTo>
                    <a:pt x="2003088" y="15837"/>
                    <a:pt x="2144830" y="-27046"/>
                    <a:pt x="2272265" y="35311"/>
                  </a:cubicBezTo>
                  <a:cubicBezTo>
                    <a:pt x="2348449" y="88843"/>
                    <a:pt x="2435642" y="147361"/>
                    <a:pt x="2455197" y="285360"/>
                  </a:cubicBezTo>
                  <a:cubicBezTo>
                    <a:pt x="2585676" y="341216"/>
                    <a:pt x="2685776" y="426249"/>
                    <a:pt x="2689965" y="528039"/>
                  </a:cubicBezTo>
                  <a:cubicBezTo>
                    <a:pt x="2729418" y="594389"/>
                    <a:pt x="2700962" y="706948"/>
                    <a:pt x="2679457" y="791189"/>
                  </a:cubicBezTo>
                  <a:cubicBezTo>
                    <a:pt x="2752383" y="902664"/>
                    <a:pt x="2811542" y="1057260"/>
                    <a:pt x="2756218" y="1193540"/>
                  </a:cubicBezTo>
                  <a:cubicBezTo>
                    <a:pt x="2711758" y="1375199"/>
                    <a:pt x="2593225" y="1486558"/>
                    <a:pt x="2396633" y="1545737"/>
                  </a:cubicBezTo>
                  <a:cubicBezTo>
                    <a:pt x="2399823" y="1666094"/>
                    <a:pt x="2366663" y="1794905"/>
                    <a:pt x="2267908" y="1847525"/>
                  </a:cubicBezTo>
                  <a:cubicBezTo>
                    <a:pt x="2169719" y="1923714"/>
                    <a:pt x="2000511" y="2008640"/>
                    <a:pt x="1829640" y="1884065"/>
                  </a:cubicBezTo>
                  <a:cubicBezTo>
                    <a:pt x="1759701" y="2031152"/>
                    <a:pt x="1671611" y="2164519"/>
                    <a:pt x="1516445" y="2206017"/>
                  </a:cubicBezTo>
                  <a:cubicBezTo>
                    <a:pt x="1361356" y="2215845"/>
                    <a:pt x="1154911" y="2150826"/>
                    <a:pt x="1055943" y="2009499"/>
                  </a:cubicBezTo>
                  <a:cubicBezTo>
                    <a:pt x="876133" y="2105378"/>
                    <a:pt x="541258" y="2142204"/>
                    <a:pt x="371887" y="1815335"/>
                  </a:cubicBezTo>
                  <a:cubicBezTo>
                    <a:pt x="198357" y="1833681"/>
                    <a:pt x="136503" y="1762656"/>
                    <a:pt x="71122" y="1599267"/>
                  </a:cubicBezTo>
                  <a:cubicBezTo>
                    <a:pt x="33064" y="1510232"/>
                    <a:pt x="54110" y="1385836"/>
                    <a:pt x="135388" y="1307612"/>
                  </a:cubicBezTo>
                  <a:cubicBezTo>
                    <a:pt x="27982" y="1253322"/>
                    <a:pt x="-10774" y="1135074"/>
                    <a:pt x="-321" y="1008383"/>
                  </a:cubicBezTo>
                  <a:cubicBezTo>
                    <a:pt x="9275" y="880908"/>
                    <a:pt x="134669" y="780990"/>
                    <a:pt x="247518" y="742418"/>
                  </a:cubicBezTo>
                  <a:cubicBezTo>
                    <a:pt x="248283" y="740267"/>
                    <a:pt x="249341" y="737394"/>
                    <a:pt x="249889" y="735407"/>
                  </a:cubicBezTo>
                  <a:close/>
                </a:path>
                <a:path w="2768008" h="2210828" fill="none" extrusionOk="0">
                  <a:moveTo>
                    <a:pt x="3433565" y="2638424"/>
                  </a:moveTo>
                  <a:cubicBezTo>
                    <a:pt x="3431757" y="2671941"/>
                    <a:pt x="3407496" y="2699899"/>
                    <a:pt x="3372153" y="2699836"/>
                  </a:cubicBezTo>
                  <a:cubicBezTo>
                    <a:pt x="3337525" y="2697908"/>
                    <a:pt x="3306390" y="2672915"/>
                    <a:pt x="3310741" y="2638424"/>
                  </a:cubicBezTo>
                  <a:cubicBezTo>
                    <a:pt x="3310286" y="2603400"/>
                    <a:pt x="3341064" y="2571728"/>
                    <a:pt x="3372153" y="2577012"/>
                  </a:cubicBezTo>
                  <a:cubicBezTo>
                    <a:pt x="3401522" y="2574512"/>
                    <a:pt x="3438939" y="2605964"/>
                    <a:pt x="3433565" y="2638424"/>
                  </a:cubicBezTo>
                  <a:close/>
                </a:path>
                <a:path w="2768008" h="2210828" fill="none" extrusionOk="0">
                  <a:moveTo>
                    <a:pt x="3196587" y="2408343"/>
                  </a:moveTo>
                  <a:cubicBezTo>
                    <a:pt x="3189166" y="2486497"/>
                    <a:pt x="3151408" y="2516583"/>
                    <a:pt x="3073763" y="2531167"/>
                  </a:cubicBezTo>
                  <a:cubicBezTo>
                    <a:pt x="3023118" y="2535938"/>
                    <a:pt x="2945792" y="2478383"/>
                    <a:pt x="2950939" y="2408343"/>
                  </a:cubicBezTo>
                  <a:cubicBezTo>
                    <a:pt x="2952291" y="2341471"/>
                    <a:pt x="3003864" y="2276111"/>
                    <a:pt x="3073763" y="2285519"/>
                  </a:cubicBezTo>
                  <a:cubicBezTo>
                    <a:pt x="3138419" y="2278857"/>
                    <a:pt x="3189039" y="2339756"/>
                    <a:pt x="3196587" y="2408343"/>
                  </a:cubicBezTo>
                  <a:close/>
                </a:path>
                <a:path w="2768008" h="2210828" fill="none" extrusionOk="0">
                  <a:moveTo>
                    <a:pt x="2862342" y="2103262"/>
                  </a:moveTo>
                  <a:cubicBezTo>
                    <a:pt x="2870658" y="2188096"/>
                    <a:pt x="2809598" y="2284088"/>
                    <a:pt x="2678106" y="2287498"/>
                  </a:cubicBezTo>
                  <a:cubicBezTo>
                    <a:pt x="2573169" y="2262450"/>
                    <a:pt x="2498059" y="2232057"/>
                    <a:pt x="2493870" y="2103262"/>
                  </a:cubicBezTo>
                  <a:cubicBezTo>
                    <a:pt x="2494535" y="1997695"/>
                    <a:pt x="2591553" y="1942101"/>
                    <a:pt x="2678106" y="1919026"/>
                  </a:cubicBezTo>
                  <a:cubicBezTo>
                    <a:pt x="2757153" y="1929396"/>
                    <a:pt x="2860171" y="1997783"/>
                    <a:pt x="2862342" y="2103262"/>
                  </a:cubicBezTo>
                  <a:close/>
                </a:path>
                <a:path w="2768008" h="2210828" fill="none" extrusionOk="0">
                  <a:moveTo>
                    <a:pt x="300700" y="1339649"/>
                  </a:moveTo>
                  <a:cubicBezTo>
                    <a:pt x="230233" y="1353852"/>
                    <a:pt x="175507" y="1320664"/>
                    <a:pt x="138400" y="1298861"/>
                  </a:cubicBezTo>
                  <a:moveTo>
                    <a:pt x="443906" y="1786011"/>
                  </a:moveTo>
                  <a:cubicBezTo>
                    <a:pt x="420369" y="1795888"/>
                    <a:pt x="402463" y="1802085"/>
                    <a:pt x="372912" y="1805509"/>
                  </a:cubicBezTo>
                  <a:moveTo>
                    <a:pt x="1055815" y="2000492"/>
                  </a:moveTo>
                  <a:cubicBezTo>
                    <a:pt x="1042918" y="1972210"/>
                    <a:pt x="1021897" y="1946386"/>
                    <a:pt x="1013014" y="1911445"/>
                  </a:cubicBezTo>
                  <a:moveTo>
                    <a:pt x="1847068" y="1778437"/>
                  </a:moveTo>
                  <a:cubicBezTo>
                    <a:pt x="1849162" y="1807752"/>
                    <a:pt x="1845966" y="1845393"/>
                    <a:pt x="1829960" y="1876133"/>
                  </a:cubicBezTo>
                  <a:moveTo>
                    <a:pt x="2186790" y="1174707"/>
                  </a:moveTo>
                  <a:cubicBezTo>
                    <a:pt x="2286174" y="1252398"/>
                    <a:pt x="2417172" y="1368178"/>
                    <a:pt x="2395095" y="1539903"/>
                  </a:cubicBezTo>
                  <a:moveTo>
                    <a:pt x="2678175" y="785765"/>
                  </a:moveTo>
                  <a:cubicBezTo>
                    <a:pt x="2661465" y="838795"/>
                    <a:pt x="2613606" y="886598"/>
                    <a:pt x="2585396" y="922713"/>
                  </a:cubicBezTo>
                  <a:moveTo>
                    <a:pt x="2455581" y="277684"/>
                  </a:moveTo>
                  <a:cubicBezTo>
                    <a:pt x="2460287" y="295564"/>
                    <a:pt x="2457753" y="321476"/>
                    <a:pt x="2460451" y="342371"/>
                  </a:cubicBezTo>
                  <a:moveTo>
                    <a:pt x="1863151" y="202249"/>
                  </a:moveTo>
                  <a:cubicBezTo>
                    <a:pt x="1870038" y="170296"/>
                    <a:pt x="1894211" y="149165"/>
                    <a:pt x="1910694" y="119753"/>
                  </a:cubicBezTo>
                  <a:moveTo>
                    <a:pt x="1418668" y="241553"/>
                  </a:moveTo>
                  <a:cubicBezTo>
                    <a:pt x="1418864" y="214382"/>
                    <a:pt x="1430531" y="186988"/>
                    <a:pt x="1441670" y="170417"/>
                  </a:cubicBezTo>
                  <a:moveTo>
                    <a:pt x="897039" y="265708"/>
                  </a:moveTo>
                  <a:cubicBezTo>
                    <a:pt x="929237" y="287006"/>
                    <a:pt x="948631" y="316375"/>
                    <a:pt x="980336" y="334694"/>
                  </a:cubicBezTo>
                  <a:moveTo>
                    <a:pt x="264434" y="808026"/>
                  </a:moveTo>
                  <a:cubicBezTo>
                    <a:pt x="251893" y="782218"/>
                    <a:pt x="256581" y="765513"/>
                    <a:pt x="249889" y="735407"/>
                  </a:cubicBezTo>
                </a:path>
                <a:path w="2768008" h="2210828" stroke="0" extrusionOk="0">
                  <a:moveTo>
                    <a:pt x="249889" y="735407"/>
                  </a:moveTo>
                  <a:cubicBezTo>
                    <a:pt x="228811" y="593606"/>
                    <a:pt x="295835" y="434788"/>
                    <a:pt x="360289" y="353476"/>
                  </a:cubicBezTo>
                  <a:cubicBezTo>
                    <a:pt x="509376" y="207376"/>
                    <a:pt x="768650" y="166899"/>
                    <a:pt x="897360" y="266220"/>
                  </a:cubicBezTo>
                  <a:cubicBezTo>
                    <a:pt x="985761" y="55940"/>
                    <a:pt x="1294158" y="-2597"/>
                    <a:pt x="1438851" y="175638"/>
                  </a:cubicBezTo>
                  <a:cubicBezTo>
                    <a:pt x="1459933" y="88330"/>
                    <a:pt x="1569228" y="12865"/>
                    <a:pt x="1649848" y="10235"/>
                  </a:cubicBezTo>
                  <a:cubicBezTo>
                    <a:pt x="1740249" y="-27413"/>
                    <a:pt x="1855261" y="29387"/>
                    <a:pt x="1911527" y="126969"/>
                  </a:cubicBezTo>
                  <a:cubicBezTo>
                    <a:pt x="1980382" y="-6072"/>
                    <a:pt x="2144441" y="-31535"/>
                    <a:pt x="2272265" y="35311"/>
                  </a:cubicBezTo>
                  <a:cubicBezTo>
                    <a:pt x="2370319" y="76595"/>
                    <a:pt x="2417246" y="164045"/>
                    <a:pt x="2455197" y="285360"/>
                  </a:cubicBezTo>
                  <a:cubicBezTo>
                    <a:pt x="2582368" y="309745"/>
                    <a:pt x="2624901" y="393219"/>
                    <a:pt x="2689965" y="528039"/>
                  </a:cubicBezTo>
                  <a:cubicBezTo>
                    <a:pt x="2739180" y="612928"/>
                    <a:pt x="2704208" y="724319"/>
                    <a:pt x="2679457" y="791189"/>
                  </a:cubicBezTo>
                  <a:cubicBezTo>
                    <a:pt x="2766080" y="911989"/>
                    <a:pt x="2775668" y="1022593"/>
                    <a:pt x="2756218" y="1193540"/>
                  </a:cubicBezTo>
                  <a:cubicBezTo>
                    <a:pt x="2721411" y="1394636"/>
                    <a:pt x="2595212" y="1519533"/>
                    <a:pt x="2396633" y="1545737"/>
                  </a:cubicBezTo>
                  <a:cubicBezTo>
                    <a:pt x="2403932" y="1650865"/>
                    <a:pt x="2365240" y="1768094"/>
                    <a:pt x="2267908" y="1847525"/>
                  </a:cubicBezTo>
                  <a:cubicBezTo>
                    <a:pt x="2149485" y="1945021"/>
                    <a:pt x="1955200" y="1988781"/>
                    <a:pt x="1829640" y="1884065"/>
                  </a:cubicBezTo>
                  <a:cubicBezTo>
                    <a:pt x="1825366" y="2024995"/>
                    <a:pt x="1668665" y="2142021"/>
                    <a:pt x="1516445" y="2206017"/>
                  </a:cubicBezTo>
                  <a:cubicBezTo>
                    <a:pt x="1374320" y="2266842"/>
                    <a:pt x="1154985" y="2161358"/>
                    <a:pt x="1055943" y="2009499"/>
                  </a:cubicBezTo>
                  <a:cubicBezTo>
                    <a:pt x="752181" y="2175976"/>
                    <a:pt x="490367" y="2116962"/>
                    <a:pt x="371887" y="1815335"/>
                  </a:cubicBezTo>
                  <a:cubicBezTo>
                    <a:pt x="202149" y="1841067"/>
                    <a:pt x="110855" y="1725409"/>
                    <a:pt x="71122" y="1599267"/>
                  </a:cubicBezTo>
                  <a:cubicBezTo>
                    <a:pt x="63705" y="1489936"/>
                    <a:pt x="56268" y="1405137"/>
                    <a:pt x="135388" y="1307612"/>
                  </a:cubicBezTo>
                  <a:cubicBezTo>
                    <a:pt x="30921" y="1219179"/>
                    <a:pt x="14066" y="1126493"/>
                    <a:pt x="-321" y="1008383"/>
                  </a:cubicBezTo>
                  <a:cubicBezTo>
                    <a:pt x="1552" y="841720"/>
                    <a:pt x="126362" y="756686"/>
                    <a:pt x="247518" y="742418"/>
                  </a:cubicBezTo>
                  <a:cubicBezTo>
                    <a:pt x="248303" y="739611"/>
                    <a:pt x="249551" y="737922"/>
                    <a:pt x="249889" y="735407"/>
                  </a:cubicBezTo>
                  <a:close/>
                </a:path>
                <a:path w="2768008" h="2210828" stroke="0" extrusionOk="0">
                  <a:moveTo>
                    <a:pt x="3433565" y="2638424"/>
                  </a:moveTo>
                  <a:cubicBezTo>
                    <a:pt x="3426466" y="2673865"/>
                    <a:pt x="3406514" y="2700722"/>
                    <a:pt x="3372153" y="2699836"/>
                  </a:cubicBezTo>
                  <a:cubicBezTo>
                    <a:pt x="3334887" y="2697236"/>
                    <a:pt x="3320722" y="2671013"/>
                    <a:pt x="3310741" y="2638424"/>
                  </a:cubicBezTo>
                  <a:cubicBezTo>
                    <a:pt x="3304780" y="2607789"/>
                    <a:pt x="3337393" y="2576718"/>
                    <a:pt x="3372153" y="2577012"/>
                  </a:cubicBezTo>
                  <a:cubicBezTo>
                    <a:pt x="3411917" y="2583495"/>
                    <a:pt x="3435127" y="2604875"/>
                    <a:pt x="3433565" y="2638424"/>
                  </a:cubicBezTo>
                  <a:close/>
                </a:path>
                <a:path w="2768008" h="2210828" stroke="0" extrusionOk="0">
                  <a:moveTo>
                    <a:pt x="3196587" y="2408343"/>
                  </a:moveTo>
                  <a:cubicBezTo>
                    <a:pt x="3191783" y="2480721"/>
                    <a:pt x="3137031" y="2542657"/>
                    <a:pt x="3073763" y="2531167"/>
                  </a:cubicBezTo>
                  <a:cubicBezTo>
                    <a:pt x="3006325" y="2524582"/>
                    <a:pt x="2955201" y="2461004"/>
                    <a:pt x="2950939" y="2408343"/>
                  </a:cubicBezTo>
                  <a:cubicBezTo>
                    <a:pt x="2948915" y="2346015"/>
                    <a:pt x="3001222" y="2283559"/>
                    <a:pt x="3073763" y="2285519"/>
                  </a:cubicBezTo>
                  <a:cubicBezTo>
                    <a:pt x="3147632" y="2283936"/>
                    <a:pt x="3189912" y="2345751"/>
                    <a:pt x="3196587" y="2408343"/>
                  </a:cubicBezTo>
                  <a:close/>
                </a:path>
                <a:path w="2768008" h="2210828" stroke="0" extrusionOk="0">
                  <a:moveTo>
                    <a:pt x="2862342" y="2103262"/>
                  </a:moveTo>
                  <a:cubicBezTo>
                    <a:pt x="2883724" y="2222040"/>
                    <a:pt x="2787045" y="2315765"/>
                    <a:pt x="2678106" y="2287498"/>
                  </a:cubicBezTo>
                  <a:cubicBezTo>
                    <a:pt x="2587250" y="2280988"/>
                    <a:pt x="2465997" y="2206976"/>
                    <a:pt x="2493870" y="2103262"/>
                  </a:cubicBezTo>
                  <a:cubicBezTo>
                    <a:pt x="2495577" y="2002910"/>
                    <a:pt x="2584607" y="1932697"/>
                    <a:pt x="2678106" y="1919026"/>
                  </a:cubicBezTo>
                  <a:cubicBezTo>
                    <a:pt x="2755994" y="1913943"/>
                    <a:pt x="2852950" y="1983939"/>
                    <a:pt x="2862342" y="2103262"/>
                  </a:cubicBezTo>
                  <a:close/>
                </a:path>
                <a:path w="2768008" h="2210828" fill="none" stroke="0" extrusionOk="0">
                  <a:moveTo>
                    <a:pt x="300700" y="1339649"/>
                  </a:moveTo>
                  <a:cubicBezTo>
                    <a:pt x="245808" y="1347403"/>
                    <a:pt x="189268" y="1323792"/>
                    <a:pt x="138400" y="1298861"/>
                  </a:cubicBezTo>
                  <a:moveTo>
                    <a:pt x="443906" y="1786011"/>
                  </a:moveTo>
                  <a:cubicBezTo>
                    <a:pt x="423315" y="1796971"/>
                    <a:pt x="393193" y="1799807"/>
                    <a:pt x="372912" y="1805509"/>
                  </a:cubicBezTo>
                  <a:moveTo>
                    <a:pt x="1055815" y="2000492"/>
                  </a:moveTo>
                  <a:cubicBezTo>
                    <a:pt x="1038317" y="1973394"/>
                    <a:pt x="1018892" y="1935277"/>
                    <a:pt x="1013014" y="1911445"/>
                  </a:cubicBezTo>
                  <a:moveTo>
                    <a:pt x="1847068" y="1778437"/>
                  </a:moveTo>
                  <a:cubicBezTo>
                    <a:pt x="1842153" y="1817437"/>
                    <a:pt x="1834908" y="1845707"/>
                    <a:pt x="1829960" y="1876133"/>
                  </a:cubicBezTo>
                  <a:moveTo>
                    <a:pt x="2186790" y="1174707"/>
                  </a:moveTo>
                  <a:cubicBezTo>
                    <a:pt x="2313606" y="1235578"/>
                    <a:pt x="2368146" y="1373065"/>
                    <a:pt x="2395095" y="1539903"/>
                  </a:cubicBezTo>
                  <a:moveTo>
                    <a:pt x="2678175" y="785765"/>
                  </a:moveTo>
                  <a:cubicBezTo>
                    <a:pt x="2659190" y="836803"/>
                    <a:pt x="2617175" y="875976"/>
                    <a:pt x="2585396" y="922713"/>
                  </a:cubicBezTo>
                  <a:moveTo>
                    <a:pt x="2455581" y="277684"/>
                  </a:moveTo>
                  <a:cubicBezTo>
                    <a:pt x="2464195" y="298818"/>
                    <a:pt x="2455588" y="323594"/>
                    <a:pt x="2460451" y="342371"/>
                  </a:cubicBezTo>
                  <a:moveTo>
                    <a:pt x="1863151" y="202249"/>
                  </a:moveTo>
                  <a:cubicBezTo>
                    <a:pt x="1875803" y="168028"/>
                    <a:pt x="1895062" y="145390"/>
                    <a:pt x="1910694" y="119753"/>
                  </a:cubicBezTo>
                  <a:moveTo>
                    <a:pt x="1418668" y="241553"/>
                  </a:moveTo>
                  <a:cubicBezTo>
                    <a:pt x="1420333" y="213507"/>
                    <a:pt x="1431772" y="191413"/>
                    <a:pt x="1441670" y="170417"/>
                  </a:cubicBezTo>
                  <a:moveTo>
                    <a:pt x="897039" y="265708"/>
                  </a:moveTo>
                  <a:cubicBezTo>
                    <a:pt x="930763" y="285891"/>
                    <a:pt x="952060" y="310859"/>
                    <a:pt x="980336" y="334694"/>
                  </a:cubicBezTo>
                  <a:moveTo>
                    <a:pt x="264434" y="808026"/>
                  </a:moveTo>
                  <a:cubicBezTo>
                    <a:pt x="254336" y="781660"/>
                    <a:pt x="251858" y="762176"/>
                    <a:pt x="249889" y="735407"/>
                  </a:cubicBezTo>
                </a:path>
              </a:pathLst>
            </a:custGeom>
            <a:ln w="57150">
              <a:extLst>
                <a:ext uri="{C807C97D-BFC1-408E-A445-0C87EB9F89A2}">
                  <ask:lineSketchStyleProps xmlns:ask="http://schemas.microsoft.com/office/drawing/2018/sketchyshapes" sd="462865412">
                    <a:prstGeom prst="cloudCallout">
                      <a:avLst>
                        <a:gd name="adj1" fmla="val 71826"/>
                        <a:gd name="adj2" fmla="val 69341"/>
                      </a:avLst>
                    </a:prstGeom>
                    <ask:type>
                      <ask:lineSketchScribbl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l-NL"/>
            </a:p>
          </p:txBody>
        </p:sp>
        <p:pic>
          <p:nvPicPr>
            <p:cNvPr id="25" name="Afbeelding 6" descr="Linker- en rechterhersenhelft silhouet">
              <a:extLst>
                <a:ext uri="{FF2B5EF4-FFF2-40B4-BE49-F238E27FC236}">
                  <a16:creationId xmlns:a16="http://schemas.microsoft.com/office/drawing/2014/main" id="{9C6D4DAC-E90A-5830-BE58-F5B8A4A377BD}"/>
                </a:ext>
              </a:extLst>
            </p:cNvPr>
            <p:cNvPicPr>
              <a:picLocks noChangeAspect="1"/>
            </p:cNvPicPr>
            <p:nvPr/>
          </p:nvPicPr>
          <p:blipFill>
            <a:blip r:embed="rId5">
              <a:extLst>
                <a:ext uri="{96DAC541-7B7A-43D3-8B79-37D633B846F1}">
                  <asvg:svgBlip xmlns:asvg="http://schemas.microsoft.com/office/drawing/2016/SVG/main" r:embed="rId6"/>
                </a:ext>
              </a:extLst>
            </a:blip>
            <a:stretch/>
          </p:blipFill>
          <p:spPr>
            <a:xfrm>
              <a:off x="6278379" y="2284972"/>
              <a:ext cx="1692000" cy="1692000"/>
            </a:xfrm>
            <a:prstGeom prst="rect">
              <a:avLst/>
            </a:prstGeom>
            <a:noFill/>
          </p:spPr>
        </p:pic>
      </p:grpSp>
      <p:grpSp>
        <p:nvGrpSpPr>
          <p:cNvPr id="27" name="Groep 26">
            <a:extLst>
              <a:ext uri="{FF2B5EF4-FFF2-40B4-BE49-F238E27FC236}">
                <a16:creationId xmlns:a16="http://schemas.microsoft.com/office/drawing/2014/main" id="{FD2C0118-D6A7-36CD-6B5E-E28FC98FFA8E}"/>
              </a:ext>
            </a:extLst>
          </p:cNvPr>
          <p:cNvGrpSpPr/>
          <p:nvPr/>
        </p:nvGrpSpPr>
        <p:grpSpPr>
          <a:xfrm>
            <a:off x="8646793" y="4207961"/>
            <a:ext cx="2650039" cy="2650039"/>
            <a:chOff x="8646793" y="4207961"/>
            <a:chExt cx="2650039" cy="2650039"/>
          </a:xfrm>
        </p:grpSpPr>
        <p:pic>
          <p:nvPicPr>
            <p:cNvPr id="12" name="Graphic 11" descr="Gebruiker met effen opvulling">
              <a:extLst>
                <a:ext uri="{FF2B5EF4-FFF2-40B4-BE49-F238E27FC236}">
                  <a16:creationId xmlns:a16="http://schemas.microsoft.com/office/drawing/2014/main" id="{580E53AF-A8CA-6A82-1F12-EF37B4317C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46793" y="4207961"/>
              <a:ext cx="2650039" cy="2650039"/>
            </a:xfrm>
            <a:prstGeom prst="rect">
              <a:avLst/>
            </a:prstGeom>
          </p:spPr>
        </p:pic>
        <p:sp>
          <p:nvSpPr>
            <p:cNvPr id="26" name="Tekstvak 25">
              <a:extLst>
                <a:ext uri="{FF2B5EF4-FFF2-40B4-BE49-F238E27FC236}">
                  <a16:creationId xmlns:a16="http://schemas.microsoft.com/office/drawing/2014/main" id="{3F6F5138-AE81-6EDD-CE20-8CA5B28113F9}"/>
                </a:ext>
              </a:extLst>
            </p:cNvPr>
            <p:cNvSpPr txBox="1"/>
            <p:nvPr/>
          </p:nvSpPr>
          <p:spPr>
            <a:xfrm>
              <a:off x="9649448" y="4724273"/>
              <a:ext cx="644728" cy="923330"/>
            </a:xfrm>
            <a:prstGeom prst="rect">
              <a:avLst/>
            </a:prstGeom>
            <a:noFill/>
          </p:spPr>
          <p:txBody>
            <a:bodyPr wrap="none" rtlCol="0">
              <a:spAutoFit/>
            </a:bodyPr>
            <a:lstStyle/>
            <a:p>
              <a:r>
                <a:rPr lang="nl-NL" sz="5400" dirty="0">
                  <a:solidFill>
                    <a:srgbClr val="E0F1CC"/>
                  </a:solidFill>
                </a:rPr>
                <a:t>?</a:t>
              </a:r>
            </a:p>
          </p:txBody>
        </p:sp>
      </p:grpSp>
    </p:spTree>
    <p:extLst>
      <p:ext uri="{BB962C8B-B14F-4D97-AF65-F5344CB8AC3E}">
        <p14:creationId xmlns:p14="http://schemas.microsoft.com/office/powerpoint/2010/main" val="33102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Vrienden die op gras liggen te praten">
            <a:extLst>
              <a:ext uri="{FF2B5EF4-FFF2-40B4-BE49-F238E27FC236}">
                <a16:creationId xmlns:a16="http://schemas.microsoft.com/office/drawing/2014/main" id="{4C19B03A-F21B-5554-118B-525A88DCB8F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949" r="-3" b="-3"/>
          <a:stretch/>
        </p:blipFill>
        <p:spPr>
          <a:xfrm>
            <a:off x="20" y="10"/>
            <a:ext cx="6105116" cy="4190990"/>
          </a:xfrm>
          <a:noFill/>
        </p:spPr>
      </p:pic>
      <p:pic>
        <p:nvPicPr>
          <p:cNvPr id="11" name="Tijdelijke aanduiding voor afbeelding 10" descr="Jongen die dribbelt met een basketbal">
            <a:extLst>
              <a:ext uri="{FF2B5EF4-FFF2-40B4-BE49-F238E27FC236}">
                <a16:creationId xmlns:a16="http://schemas.microsoft.com/office/drawing/2014/main" id="{639E2794-B227-4C5F-7AED-5BECE6BD8EBC}"/>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3637" r="-2" b="25437"/>
          <a:stretch/>
        </p:blipFill>
        <p:spPr>
          <a:xfrm>
            <a:off x="462420" y="4304418"/>
            <a:ext cx="5414116" cy="2553582"/>
          </a:xfrm>
          <a:noFill/>
        </p:spPr>
      </p:pic>
      <p:sp>
        <p:nvSpPr>
          <p:cNvPr id="6" name="Title 1">
            <a:extLst>
              <a:ext uri="{FF2B5EF4-FFF2-40B4-BE49-F238E27FC236}">
                <a16:creationId xmlns:a16="http://schemas.microsoft.com/office/drawing/2014/main" id="{DFBBE9FA-18D6-2004-B9C4-82717CA3EDDA}"/>
              </a:ext>
            </a:extLst>
          </p:cNvPr>
          <p:cNvSpPr>
            <a:spLocks noGrp="1"/>
          </p:cNvSpPr>
          <p:nvPr>
            <p:ph type="title"/>
          </p:nvPr>
        </p:nvSpPr>
        <p:spPr>
          <a:xfrm>
            <a:off x="5656082" y="365760"/>
            <a:ext cx="6410227" cy="2578608"/>
          </a:xfrm>
        </p:spPr>
        <p:txBody>
          <a:bodyPr anchor="b">
            <a:normAutofit/>
          </a:bodyPr>
          <a:lstStyle/>
          <a:p>
            <a:pPr marL="0" indent="0">
              <a:spcAft>
                <a:spcPts val="2133"/>
              </a:spcAft>
            </a:pPr>
            <a:r>
              <a:rPr lang="nl-NL" sz="3600" i="0" dirty="0"/>
              <a:t>De psycho-educatie = </a:t>
            </a:r>
            <a:endParaRPr lang="en-US" sz="3600" i="0" dirty="0"/>
          </a:p>
        </p:txBody>
      </p:sp>
      <p:sp>
        <p:nvSpPr>
          <p:cNvPr id="7" name="Content Placeholder 2">
            <a:extLst>
              <a:ext uri="{FF2B5EF4-FFF2-40B4-BE49-F238E27FC236}">
                <a16:creationId xmlns:a16="http://schemas.microsoft.com/office/drawing/2014/main" id="{FC9410CF-F386-AA98-0BB0-2656C2CC4620}"/>
              </a:ext>
            </a:extLst>
          </p:cNvPr>
          <p:cNvSpPr txBox="1">
            <a:spLocks/>
          </p:cNvSpPr>
          <p:nvPr/>
        </p:nvSpPr>
        <p:spPr>
          <a:xfrm>
            <a:off x="5656082" y="3127248"/>
            <a:ext cx="6073498" cy="3054096"/>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1000"/>
              </a:spcBef>
              <a:buFont typeface="Arial" panose="020B0604020202020204" pitchFamily="34" charset="0"/>
              <a:buNone/>
              <a:defRPr sz="2400" kern="1200" cap="all" baseline="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r>
              <a:rPr lang="nl-NL" cap="none" dirty="0"/>
            </a:br>
            <a:r>
              <a:rPr lang="nl-NL" cap="none" dirty="0"/>
              <a:t>Leren over jezelf, </a:t>
            </a:r>
          </a:p>
          <a:p>
            <a:pPr algn="l"/>
            <a:r>
              <a:rPr lang="nl-NL" cap="none" dirty="0"/>
              <a:t>Leren over wie je van binnen bent. </a:t>
            </a:r>
            <a:endParaRPr lang="en-US" cap="none" dirty="0"/>
          </a:p>
          <a:p>
            <a:pPr marL="227965" indent="-227965" algn="l"/>
            <a:endParaRPr lang="en-US" cap="none" dirty="0"/>
          </a:p>
        </p:txBody>
      </p:sp>
    </p:spTree>
    <p:extLst>
      <p:ext uri="{BB962C8B-B14F-4D97-AF65-F5344CB8AC3E}">
        <p14:creationId xmlns:p14="http://schemas.microsoft.com/office/powerpoint/2010/main" val="104415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5622052" cy="646331"/>
          </a:xfrm>
          <a:prstGeom prst="rect">
            <a:avLst/>
          </a:prstGeom>
          <a:noFill/>
        </p:spPr>
        <p:txBody>
          <a:bodyPr wrap="none" rtlCol="0">
            <a:spAutoFit/>
          </a:bodyPr>
          <a:lstStyle/>
          <a:p>
            <a:r>
              <a:rPr lang="nl-NL" sz="3600" dirty="0">
                <a:latin typeface="+mj-lt"/>
              </a:rPr>
              <a:t>Hoe is de les gegaan?</a:t>
            </a:r>
          </a:p>
        </p:txBody>
      </p:sp>
      <p:sp>
        <p:nvSpPr>
          <p:cNvPr id="7" name="Tekstvak 6">
            <a:extLst>
              <a:ext uri="{FF2B5EF4-FFF2-40B4-BE49-F238E27FC236}">
                <a16:creationId xmlns:a16="http://schemas.microsoft.com/office/drawing/2014/main" id="{DA9F1D87-EC38-F38E-7890-59B9B31D134D}"/>
              </a:ext>
            </a:extLst>
          </p:cNvPr>
          <p:cNvSpPr txBox="1"/>
          <p:nvPr/>
        </p:nvSpPr>
        <p:spPr>
          <a:xfrm>
            <a:off x="6096000" y="921874"/>
            <a:ext cx="6096000" cy="4924425"/>
          </a:xfrm>
          <a:prstGeom prst="rect">
            <a:avLst/>
          </a:prstGeom>
          <a:noFill/>
        </p:spPr>
        <p:txBody>
          <a:bodyPr wrap="square">
            <a:spAutoFit/>
          </a:bodyPr>
          <a:lstStyle/>
          <a:p>
            <a:pPr marL="457200" indent="-457200">
              <a:buFont typeface="Arial" panose="020B0604020202020204" pitchFamily="34" charset="0"/>
              <a:buChar char="•"/>
            </a:pPr>
            <a:r>
              <a:rPr lang="en-US" sz="2400" dirty="0" err="1"/>
              <a:t>Ik</a:t>
            </a:r>
            <a:r>
              <a:rPr lang="en-US" sz="2400" dirty="0"/>
              <a:t> </a:t>
            </a:r>
            <a:r>
              <a:rPr lang="en-US" sz="2400" dirty="0" err="1"/>
              <a:t>weet</a:t>
            </a:r>
            <a:r>
              <a:rPr lang="en-US" sz="2400" dirty="0"/>
              <a:t> wat </a:t>
            </a:r>
            <a:r>
              <a:rPr lang="en-US" sz="2400" i="1" dirty="0"/>
              <a:t>psycho-</a:t>
            </a:r>
            <a:r>
              <a:rPr lang="en-US" sz="2400" i="1" dirty="0" err="1"/>
              <a:t>educatie</a:t>
            </a:r>
            <a:r>
              <a:rPr lang="en-US" sz="2400" dirty="0"/>
              <a:t> is.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err="1"/>
              <a:t>Ik</a:t>
            </a:r>
            <a:r>
              <a:rPr lang="en-US" sz="2400" dirty="0"/>
              <a:t> </a:t>
            </a:r>
            <a:r>
              <a:rPr lang="en-US" sz="2400" dirty="0" err="1"/>
              <a:t>weet</a:t>
            </a:r>
            <a:r>
              <a:rPr lang="en-US" sz="2400" dirty="0"/>
              <a:t> wat we in </a:t>
            </a:r>
            <a:r>
              <a:rPr lang="en-US" sz="2400" dirty="0" err="1"/>
              <a:t>deze</a:t>
            </a:r>
            <a:r>
              <a:rPr lang="en-US" sz="2400" dirty="0"/>
              <a:t> lessen </a:t>
            </a:r>
            <a:r>
              <a:rPr lang="en-US" sz="2400" dirty="0" err="1"/>
              <a:t>gaan</a:t>
            </a:r>
            <a:r>
              <a:rPr lang="en-US" sz="2400" dirty="0"/>
              <a:t> </a:t>
            </a:r>
            <a:r>
              <a:rPr lang="en-US" sz="2400" dirty="0" err="1"/>
              <a:t>leren</a:t>
            </a:r>
            <a:r>
              <a:rPr lang="en-US" sz="2400" dirty="0"/>
              <a:t>.</a:t>
            </a:r>
          </a:p>
          <a:p>
            <a:endParaRPr lang="en-US" sz="2400" dirty="0"/>
          </a:p>
          <a:p>
            <a:pPr marL="457200" indent="-457200">
              <a:buFont typeface="Arial" panose="020B0604020202020204" pitchFamily="34" charset="0"/>
              <a:buChar char="•"/>
            </a:pPr>
            <a:r>
              <a:rPr lang="en-US" sz="2400" dirty="0" err="1"/>
              <a:t>Ik</a:t>
            </a:r>
            <a:r>
              <a:rPr lang="en-US" sz="2400" dirty="0"/>
              <a:t> </a:t>
            </a:r>
            <a:r>
              <a:rPr lang="en-US" sz="2400" dirty="0" err="1"/>
              <a:t>weet</a:t>
            </a:r>
            <a:r>
              <a:rPr lang="en-US" sz="2400" dirty="0"/>
              <a:t> </a:t>
            </a:r>
            <a:r>
              <a:rPr lang="en-US" sz="2400" dirty="0" err="1"/>
              <a:t>waarom</a:t>
            </a:r>
            <a:r>
              <a:rPr lang="en-US" sz="2400" dirty="0"/>
              <a:t> </a:t>
            </a:r>
            <a:r>
              <a:rPr lang="en-US" sz="2400" dirty="0" err="1"/>
              <a:t>leren</a:t>
            </a:r>
            <a:r>
              <a:rPr lang="en-US" sz="2400" dirty="0"/>
              <a:t> over </a:t>
            </a:r>
            <a:r>
              <a:rPr lang="en-US" sz="2400" dirty="0" err="1"/>
              <a:t>mezelf</a:t>
            </a:r>
            <a:r>
              <a:rPr lang="en-US" sz="2400" dirty="0"/>
              <a:t> </a:t>
            </a:r>
            <a:r>
              <a:rPr lang="en-US" sz="2400" dirty="0" err="1"/>
              <a:t>belangrijk</a:t>
            </a:r>
            <a:r>
              <a:rPr lang="en-US" sz="2400" dirty="0"/>
              <a:t> is.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err="1"/>
              <a:t>Ik</a:t>
            </a:r>
            <a:r>
              <a:rPr lang="en-US" sz="2400" dirty="0"/>
              <a:t> </a:t>
            </a:r>
            <a:r>
              <a:rPr lang="en-US" sz="2400" dirty="0" err="1"/>
              <a:t>heb</a:t>
            </a:r>
            <a:r>
              <a:rPr lang="en-US" sz="2400" dirty="0"/>
              <a:t> </a:t>
            </a:r>
            <a:r>
              <a:rPr lang="en-US" sz="2400" dirty="0" err="1"/>
              <a:t>verteld</a:t>
            </a:r>
            <a:r>
              <a:rPr lang="en-US" sz="2400" dirty="0"/>
              <a:t> over </a:t>
            </a:r>
            <a:r>
              <a:rPr lang="en-US" sz="2400" dirty="0" err="1"/>
              <a:t>mijzelf</a:t>
            </a:r>
            <a:r>
              <a:rPr lang="en-US" sz="2400" dirty="0"/>
              <a:t>. </a:t>
            </a:r>
            <a:br>
              <a:rPr lang="en-US" sz="2400" dirty="0"/>
            </a:br>
            <a:endParaRPr lang="en-US" sz="2400" dirty="0"/>
          </a:p>
          <a:p>
            <a:pPr marL="457200" indent="-457200">
              <a:buFont typeface="Arial" panose="020B0604020202020204" pitchFamily="34" charset="0"/>
              <a:buChar char="•"/>
            </a:pPr>
            <a:r>
              <a:rPr lang="en-US" sz="2400" dirty="0" err="1"/>
              <a:t>Ik</a:t>
            </a:r>
            <a:r>
              <a:rPr lang="en-US" sz="2400" dirty="0"/>
              <a:t> ken </a:t>
            </a:r>
            <a:r>
              <a:rPr lang="en-US" sz="2400" dirty="0" err="1"/>
              <a:t>mijn</a:t>
            </a:r>
            <a:r>
              <a:rPr lang="en-US" sz="2400" dirty="0"/>
              <a:t> </a:t>
            </a:r>
            <a:r>
              <a:rPr lang="en-US" sz="2400" dirty="0" err="1"/>
              <a:t>klasgenoten</a:t>
            </a:r>
            <a:r>
              <a:rPr lang="en-US" sz="2400" dirty="0"/>
              <a:t> </a:t>
            </a:r>
            <a:r>
              <a:rPr lang="en-US" sz="2400" dirty="0" err="1"/>
              <a:t>een</a:t>
            </a:r>
            <a:r>
              <a:rPr lang="en-US" sz="2400" dirty="0"/>
              <a:t> </a:t>
            </a:r>
            <a:r>
              <a:rPr lang="en-US" sz="2400" dirty="0" err="1"/>
              <a:t>beetje</a:t>
            </a:r>
            <a:r>
              <a:rPr lang="en-US" sz="2400" dirty="0"/>
              <a:t> </a:t>
            </a:r>
            <a:r>
              <a:rPr lang="en-US" sz="2400" dirty="0" err="1"/>
              <a:t>beter</a:t>
            </a:r>
            <a:r>
              <a:rPr lang="en-US" sz="2400" dirty="0"/>
              <a:t>. </a:t>
            </a:r>
          </a:p>
          <a:p>
            <a:endParaRPr lang="en-US" sz="2600" dirty="0"/>
          </a:p>
        </p:txBody>
      </p:sp>
      <p:pic>
        <p:nvPicPr>
          <p:cNvPr id="8" name="Afbeelding 7" descr="Vrouw in informele kleding met hand op heup">
            <a:extLst>
              <a:ext uri="{FF2B5EF4-FFF2-40B4-BE49-F238E27FC236}">
                <a16:creationId xmlns:a16="http://schemas.microsoft.com/office/drawing/2014/main" id="{589B0254-2C42-B4DE-333D-40C55A044C21}"/>
              </a:ext>
            </a:extLst>
          </p:cNvPr>
          <p:cNvPicPr>
            <a:picLocks noChangeAspect="1"/>
          </p:cNvPicPr>
          <p:nvPr/>
        </p:nvPicPr>
        <p:blipFill rotWithShape="1">
          <a:blip r:embed="rId3">
            <a:extLst>
              <a:ext uri="{28A0092B-C50C-407E-A947-70E740481C1C}">
                <a14:useLocalDpi xmlns:a14="http://schemas.microsoft.com/office/drawing/2010/main" val="0"/>
              </a:ext>
            </a:extLst>
          </a:blip>
          <a:srcRect b="66306"/>
          <a:stretch/>
        </p:blipFill>
        <p:spPr>
          <a:xfrm>
            <a:off x="1013254" y="4957594"/>
            <a:ext cx="3392140" cy="1900406"/>
          </a:xfrm>
          <a:prstGeom prst="rect">
            <a:avLst/>
          </a:prstGeom>
        </p:spPr>
      </p:pic>
      <p:pic>
        <p:nvPicPr>
          <p:cNvPr id="2" name="Afbeelding 1" descr="Duim omhoog Handy">
            <a:extLst>
              <a:ext uri="{FF2B5EF4-FFF2-40B4-BE49-F238E27FC236}">
                <a16:creationId xmlns:a16="http://schemas.microsoft.com/office/drawing/2014/main" id="{21D8DD1A-7E3D-A89C-A08A-A4CD2DB44E67}"/>
              </a:ext>
            </a:extLst>
          </p:cNvPr>
          <p:cNvPicPr>
            <a:picLocks noChangeAspect="1"/>
          </p:cNvPicPr>
          <p:nvPr/>
        </p:nvPicPr>
        <p:blipFill>
          <a:blip r:embed="rId4">
            <a:duotone>
              <a:prstClr val="black"/>
              <a:srgbClr val="92D050">
                <a:tint val="45000"/>
                <a:satMod val="400000"/>
              </a:srgbClr>
            </a:duotone>
          </a:blip>
          <a:srcRect/>
          <a:stretch/>
        </p:blipFill>
        <p:spPr>
          <a:xfrm>
            <a:off x="0" y="2529000"/>
            <a:ext cx="1800000" cy="1800000"/>
          </a:xfrm>
          <a:prstGeom prst="rect">
            <a:avLst/>
          </a:prstGeom>
        </p:spPr>
      </p:pic>
      <p:pic>
        <p:nvPicPr>
          <p:cNvPr id="3" name="Afbeelding 2" descr="Duim omhoog Handy aangepast">
            <a:extLst>
              <a:ext uri="{FF2B5EF4-FFF2-40B4-BE49-F238E27FC236}">
                <a16:creationId xmlns:a16="http://schemas.microsoft.com/office/drawing/2014/main" id="{A5C084F5-B66E-F8E5-22E3-672F4512A1D7}"/>
              </a:ext>
            </a:extLst>
          </p:cNvPr>
          <p:cNvPicPr>
            <a:picLocks noChangeAspect="1"/>
          </p:cNvPicPr>
          <p:nvPr/>
        </p:nvPicPr>
        <p:blipFill>
          <a:blip r:embed="rId4">
            <a:duotone>
              <a:prstClr val="black"/>
              <a:srgbClr val="FFC000">
                <a:tint val="45000"/>
                <a:satMod val="400000"/>
              </a:srgbClr>
            </a:duotone>
          </a:blip>
          <a:srcRect/>
          <a:stretch/>
        </p:blipFill>
        <p:spPr>
          <a:xfrm rot="5400000">
            <a:off x="1892092" y="2703091"/>
            <a:ext cx="1800000" cy="1800000"/>
          </a:xfrm>
          <a:prstGeom prst="rect">
            <a:avLst/>
          </a:prstGeom>
        </p:spPr>
      </p:pic>
      <p:pic>
        <p:nvPicPr>
          <p:cNvPr id="4" name="Afbeelding 3" descr="Duim omhoog Handy">
            <a:extLst>
              <a:ext uri="{FF2B5EF4-FFF2-40B4-BE49-F238E27FC236}">
                <a16:creationId xmlns:a16="http://schemas.microsoft.com/office/drawing/2014/main" id="{A70F176A-0BA5-64FD-E930-98C86CDFA73D}"/>
              </a:ext>
            </a:extLst>
          </p:cNvPr>
          <p:cNvPicPr>
            <a:picLocks noChangeAspect="1"/>
          </p:cNvPicPr>
          <p:nvPr/>
        </p:nvPicPr>
        <p:blipFill>
          <a:blip r:embed="rId4">
            <a:duotone>
              <a:prstClr val="black"/>
              <a:srgbClr val="FF0000">
                <a:tint val="45000"/>
                <a:satMod val="400000"/>
              </a:srgbClr>
            </a:duotone>
          </a:blip>
          <a:srcRect/>
          <a:stretch/>
        </p:blipFill>
        <p:spPr>
          <a:xfrm rot="10800000" flipH="1">
            <a:off x="3618741" y="2930343"/>
            <a:ext cx="1800000" cy="1800000"/>
          </a:xfrm>
          <a:prstGeom prst="rect">
            <a:avLst/>
          </a:prstGeom>
        </p:spPr>
      </p:pic>
    </p:spTree>
    <p:extLst>
      <p:ext uri="{BB962C8B-B14F-4D97-AF65-F5344CB8AC3E}">
        <p14:creationId xmlns:p14="http://schemas.microsoft.com/office/powerpoint/2010/main" val="425698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6" end="6"/>
                                            </p:txEl>
                                          </p:spTgt>
                                        </p:tgtEl>
                                        <p:attrNameLst>
                                          <p:attrName>style.visibility</p:attrName>
                                        </p:attrNameLst>
                                      </p:cBhvr>
                                      <p:to>
                                        <p:strVal val="visible"/>
                                      </p:to>
                                    </p:set>
                                    <p:animEffect transition="in" filter="fade">
                                      <p:cBhvr>
                                        <p:cTn id="14" dur="1000"/>
                                        <p:tgtEl>
                                          <p:spTgt spid="7">
                                            <p:txEl>
                                              <p:pRg st="6" end="6"/>
                                            </p:txEl>
                                          </p:spTgt>
                                        </p:tgtEl>
                                      </p:cBhvr>
                                    </p:animEffect>
                                    <p:anim calcmode="lin" valueType="num">
                                      <p:cBhvr>
                                        <p:cTn id="15"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fade">
                                      <p:cBhvr>
                                        <p:cTn id="21" dur="1000"/>
                                        <p:tgtEl>
                                          <p:spTgt spid="7">
                                            <p:txEl>
                                              <p:pRg st="7" end="7"/>
                                            </p:txEl>
                                          </p:spTgt>
                                        </p:tgtEl>
                                      </p:cBhvr>
                                    </p:animEffect>
                                    <p:anim calcmode="lin" valueType="num">
                                      <p:cBhvr>
                                        <p:cTn id="22"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C00000"/>
      </a:hlink>
      <a:folHlink>
        <a:srgbClr val="BFE2A7"/>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5AC04228-FE34-45B5-BF1E-8816DCC36728}" vid="{FC4BAEA1-560C-4B91-85B4-EB7B6E5CDD8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98eef58-bb61-42e2-b548-e1d1f250d219"/>
    <lcf76f155ced4ddcb4097134ff3c332f xmlns="fcc10157-42f8-46e8-83f5-1d9ac4b0055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CF4A29-04F1-422D-9ABF-CB2D02C1C070}">
  <ds:schemaRefs>
    <ds:schemaRef ds:uri="fcc10157-42f8-46e8-83f5-1d9ac4b0055d"/>
    <ds:schemaRef ds:uri="698eef58-bb61-42e2-b548-e1d1f250d219"/>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purl.org/dc/terms/"/>
    <ds:schemaRef ds:uri="http://purl.org/dc/dcmitype/"/>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AC89B557-9066-44C8-9E69-169C4392A22F}">
  <ds:schemaRefs>
    <ds:schemaRef ds:uri="http://schemas.microsoft.com/sharepoint/v3/contenttype/forms"/>
  </ds:schemaRefs>
</ds:datastoreItem>
</file>

<file path=customXml/itemProps3.xml><?xml version="1.0" encoding="utf-8"?>
<ds:datastoreItem xmlns:ds="http://schemas.openxmlformats.org/officeDocument/2006/customXml" ds:itemID="{1DEAEF73-BF71-4391-BD2C-252B15CA07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10157-42f8-46e8-83f5-1d9ac4b0055d"/>
    <ds:schemaRef ds:uri="698eef58-bb61-42e2-b548-e1d1f250d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1804</TotalTime>
  <Words>965</Words>
  <Application>Microsoft Office PowerPoint</Application>
  <PresentationFormat>Breedbeeld</PresentationFormat>
  <Paragraphs>108</Paragraphs>
  <Slides>9</Slides>
  <Notes>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9</vt:i4>
      </vt:variant>
    </vt:vector>
  </HeadingPairs>
  <TitlesOfParts>
    <vt:vector size="14" baseType="lpstr">
      <vt:lpstr>Calibri</vt:lpstr>
      <vt:lpstr>BaseNine</vt:lpstr>
      <vt:lpstr>Mangal Pro</vt:lpstr>
      <vt:lpstr>Arial</vt:lpstr>
      <vt:lpstr>Thema PE TOS VSO</vt:lpstr>
      <vt:lpstr> Psycho-Educatie…  Wat is dat?!</vt:lpstr>
      <vt:lpstr>PowerPoint-presentatie</vt:lpstr>
      <vt:lpstr>PowerPoint-presentatie</vt:lpstr>
      <vt:lpstr>JIJ bent belangrijk</vt:lpstr>
      <vt:lpstr>Daarom krijg je dit jaar lessen: </vt:lpstr>
      <vt:lpstr>PowerPoint-presentatie</vt:lpstr>
      <vt:lpstr>Psycho-Educatie?!</vt:lpstr>
      <vt:lpstr>De psycho-educatie =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Psycho-Educatie…  Wat is dat?!</dc:title>
  <dc:creator>Tineke Post</dc:creator>
  <cp:lastModifiedBy>Tineke Post</cp:lastModifiedBy>
  <cp:revision>23</cp:revision>
  <dcterms:created xsi:type="dcterms:W3CDTF">2023-08-29T18:37:33Z</dcterms:created>
  <dcterms:modified xsi:type="dcterms:W3CDTF">2024-09-26T08:43:43Z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