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B7_76D49396.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6" r:id="rId5"/>
    <p:sldId id="273" r:id="rId6"/>
    <p:sldId id="257" r:id="rId7"/>
    <p:sldId id="421" r:id="rId8"/>
    <p:sldId id="433" r:id="rId9"/>
    <p:sldId id="434" r:id="rId10"/>
    <p:sldId id="435" r:id="rId11"/>
    <p:sldId id="436" r:id="rId12"/>
    <p:sldId id="437" r:id="rId13"/>
    <p:sldId id="438" r:id="rId14"/>
    <p:sldId id="439" r:id="rId15"/>
    <p:sldId id="440" r:id="rId16"/>
    <p:sldId id="441" r:id="rId17"/>
  </p:sldIdLst>
  <p:sldSz cx="12192000" cy="6858000"/>
  <p:notesSz cx="6797675" cy="9926638"/>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CWfC9Ee9LlxNqEAjOWmvg==" hashData="I3j/RJt21TAt8YFmQKDuBjmQKHAQqN/fkgdUfuTXsdtNs0Rgjg0V41EHQNp6pFPAIEFV9YMyzr37L14MHnmZBg=="/>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8CDD32-988E-DB5C-64A7-05BB43099DCB}" name="Tineke Post" initials="PST" userId="Tineke Pos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rsten-Slot, FTM (Fatima)" initials="KF(" lastIdx="2" clrIdx="0">
    <p:extLst>
      <p:ext uri="{19B8F6BF-5375-455C-9EA6-DF929625EA0E}">
        <p15:presenceInfo xmlns:p15="http://schemas.microsoft.com/office/powerpoint/2012/main" userId="Kersten-Slot, FTM (Fati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81" autoAdjust="0"/>
    <p:restoredTop sz="66097" autoAdjust="0"/>
  </p:normalViewPr>
  <p:slideViewPr>
    <p:cSldViewPr snapToGrid="0">
      <p:cViewPr varScale="1">
        <p:scale>
          <a:sx n="38" d="100"/>
          <a:sy n="38" d="100"/>
        </p:scale>
        <p:origin x="1524" y="4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st, Tineke" userId="acaedabe-b12f-42d1-8517-780bc8ea15c4" providerId="ADAL" clId="{1E67CDE5-5EFC-4CBD-8734-B3FF21D78A77}"/>
    <pc:docChg chg="undo redo custSel addSld delSld modSld sldOrd modNotesMaster">
      <pc:chgData name="Post, Tineke" userId="acaedabe-b12f-42d1-8517-780bc8ea15c4" providerId="ADAL" clId="{1E67CDE5-5EFC-4CBD-8734-B3FF21D78A77}" dt="2024-08-22T09:14:43.621" v="3276" actId="1076"/>
      <pc:docMkLst>
        <pc:docMk/>
      </pc:docMkLst>
      <pc:sldChg chg="delSp modSp mod modNotesTx">
        <pc:chgData name="Post, Tineke" userId="acaedabe-b12f-42d1-8517-780bc8ea15c4" providerId="ADAL" clId="{1E67CDE5-5EFC-4CBD-8734-B3FF21D78A77}" dt="2024-08-18T18:30:07.725" v="946" actId="20577"/>
        <pc:sldMkLst>
          <pc:docMk/>
          <pc:sldMk cId="949555959" sldId="256"/>
        </pc:sldMkLst>
        <pc:spChg chg="mod">
          <ac:chgData name="Post, Tineke" userId="acaedabe-b12f-42d1-8517-780bc8ea15c4" providerId="ADAL" clId="{1E67CDE5-5EFC-4CBD-8734-B3FF21D78A77}" dt="2024-08-18T18:16:09.932" v="11" actId="20577"/>
          <ac:spMkLst>
            <pc:docMk/>
            <pc:sldMk cId="949555959" sldId="256"/>
            <ac:spMk id="9" creationId="{7FEB9EE8-A2A9-8AAF-8412-C50FA4847179}"/>
          </ac:spMkLst>
        </pc:spChg>
        <pc:picChg chg="del">
          <ac:chgData name="Post, Tineke" userId="acaedabe-b12f-42d1-8517-780bc8ea15c4" providerId="ADAL" clId="{1E67CDE5-5EFC-4CBD-8734-B3FF21D78A77}" dt="2024-08-18T18:16:13.297" v="12" actId="478"/>
          <ac:picMkLst>
            <pc:docMk/>
            <pc:sldMk cId="949555959" sldId="256"/>
            <ac:picMk id="2" creationId="{580F218D-1966-CA7B-B4DA-26DB5DD603A4}"/>
          </ac:picMkLst>
        </pc:picChg>
      </pc:sldChg>
      <pc:sldChg chg="addSp delSp modSp mod modAnim modShow modNotesTx">
        <pc:chgData name="Post, Tineke" userId="acaedabe-b12f-42d1-8517-780bc8ea15c4" providerId="ADAL" clId="{1E67CDE5-5EFC-4CBD-8734-B3FF21D78A77}" dt="2024-08-22T07:52:14.927" v="3253" actId="729"/>
        <pc:sldMkLst>
          <pc:docMk/>
          <pc:sldMk cId="3816221378" sldId="257"/>
        </pc:sldMkLst>
        <pc:spChg chg="mod">
          <ac:chgData name="Post, Tineke" userId="acaedabe-b12f-42d1-8517-780bc8ea15c4" providerId="ADAL" clId="{1E67CDE5-5EFC-4CBD-8734-B3FF21D78A77}" dt="2024-08-18T18:22:29.134" v="288" actId="20577"/>
          <ac:spMkLst>
            <pc:docMk/>
            <pc:sldMk cId="3816221378" sldId="257"/>
            <ac:spMk id="2" creationId="{3FC5D689-306F-9CCA-97DF-04FDA2BA8793}"/>
          </ac:spMkLst>
        </pc:spChg>
        <pc:spChg chg="mod">
          <ac:chgData name="Post, Tineke" userId="acaedabe-b12f-42d1-8517-780bc8ea15c4" providerId="ADAL" clId="{1E67CDE5-5EFC-4CBD-8734-B3FF21D78A77}" dt="2024-08-18T18:23:37.325" v="359" actId="20577"/>
          <ac:spMkLst>
            <pc:docMk/>
            <pc:sldMk cId="3816221378" sldId="257"/>
            <ac:spMk id="7" creationId="{87632EFC-604D-19D4-973D-7F4C9FE60026}"/>
          </ac:spMkLst>
        </pc:spChg>
        <pc:picChg chg="del">
          <ac:chgData name="Post, Tineke" userId="acaedabe-b12f-42d1-8517-780bc8ea15c4" providerId="ADAL" clId="{1E67CDE5-5EFC-4CBD-8734-B3FF21D78A77}" dt="2024-08-18T18:22:31.658" v="289" actId="478"/>
          <ac:picMkLst>
            <pc:docMk/>
            <pc:sldMk cId="3816221378" sldId="257"/>
            <ac:picMk id="3" creationId="{B63F9BD4-CEEE-1009-7FC7-3EFB38F3492E}"/>
          </ac:picMkLst>
        </pc:picChg>
        <pc:picChg chg="add mod">
          <ac:chgData name="Post, Tineke" userId="acaedabe-b12f-42d1-8517-780bc8ea15c4" providerId="ADAL" clId="{1E67CDE5-5EFC-4CBD-8734-B3FF21D78A77}" dt="2024-08-18T18:24:21.783" v="365" actId="1076"/>
          <ac:picMkLst>
            <pc:docMk/>
            <pc:sldMk cId="3816221378" sldId="257"/>
            <ac:picMk id="5" creationId="{C6421CD6-468C-F002-EF6F-B9D3786E845F}"/>
          </ac:picMkLst>
        </pc:picChg>
      </pc:sldChg>
      <pc:sldChg chg="addSp delSp modSp mod delAnim modAnim modNotesTx">
        <pc:chgData name="Post, Tineke" userId="acaedabe-b12f-42d1-8517-780bc8ea15c4" providerId="ADAL" clId="{1E67CDE5-5EFC-4CBD-8734-B3FF21D78A77}" dt="2024-08-18T19:30:50.990" v="3218" actId="1076"/>
        <pc:sldMkLst>
          <pc:docMk/>
          <pc:sldMk cId="2996725004" sldId="273"/>
        </pc:sldMkLst>
        <pc:spChg chg="add">
          <ac:chgData name="Post, Tineke" userId="acaedabe-b12f-42d1-8517-780bc8ea15c4" providerId="ADAL" clId="{1E67CDE5-5EFC-4CBD-8734-B3FF21D78A77}" dt="2024-08-18T18:21:02.137" v="223"/>
          <ac:spMkLst>
            <pc:docMk/>
            <pc:sldMk cId="2996725004" sldId="273"/>
            <ac:spMk id="3" creationId="{2E132BB6-B21C-8853-E8F9-0EE7D4E53217}"/>
          </ac:spMkLst>
        </pc:spChg>
        <pc:spChg chg="add">
          <ac:chgData name="Post, Tineke" userId="acaedabe-b12f-42d1-8517-780bc8ea15c4" providerId="ADAL" clId="{1E67CDE5-5EFC-4CBD-8734-B3FF21D78A77}" dt="2024-08-18T18:21:13.235" v="224"/>
          <ac:spMkLst>
            <pc:docMk/>
            <pc:sldMk cId="2996725004" sldId="273"/>
            <ac:spMk id="4" creationId="{6D17C912-7885-5BCB-6FD2-A790792EB1FA}"/>
          </ac:spMkLst>
        </pc:spChg>
        <pc:spChg chg="mod">
          <ac:chgData name="Post, Tineke" userId="acaedabe-b12f-42d1-8517-780bc8ea15c4" providerId="ADAL" clId="{1E67CDE5-5EFC-4CBD-8734-B3FF21D78A77}" dt="2024-08-18T18:20:14.250" v="208" actId="20577"/>
          <ac:spMkLst>
            <pc:docMk/>
            <pc:sldMk cId="2996725004" sldId="273"/>
            <ac:spMk id="5" creationId="{0BD34E20-6A0D-86E3-859B-97923AE497B1}"/>
          </ac:spMkLst>
        </pc:spChg>
        <pc:spChg chg="mod">
          <ac:chgData name="Post, Tineke" userId="acaedabe-b12f-42d1-8517-780bc8ea15c4" providerId="ADAL" clId="{1E67CDE5-5EFC-4CBD-8734-B3FF21D78A77}" dt="2024-08-18T19:29:16.907" v="3215" actId="21"/>
          <ac:spMkLst>
            <pc:docMk/>
            <pc:sldMk cId="2996725004" sldId="273"/>
            <ac:spMk id="7" creationId="{1E3E5BC5-2C3B-BFD0-CA2A-46A5409F934E}"/>
          </ac:spMkLst>
        </pc:spChg>
        <pc:picChg chg="del">
          <ac:chgData name="Post, Tineke" userId="acaedabe-b12f-42d1-8517-780bc8ea15c4" providerId="ADAL" clId="{1E67CDE5-5EFC-4CBD-8734-B3FF21D78A77}" dt="2024-08-18T18:21:29.095" v="228" actId="478"/>
          <ac:picMkLst>
            <pc:docMk/>
            <pc:sldMk cId="2996725004" sldId="273"/>
            <ac:picMk id="2" creationId="{44AC77E7-C340-35AB-87E7-3B65011FB85C}"/>
          </ac:picMkLst>
        </pc:picChg>
        <pc:picChg chg="add mod">
          <ac:chgData name="Post, Tineke" userId="acaedabe-b12f-42d1-8517-780bc8ea15c4" providerId="ADAL" clId="{1E67CDE5-5EFC-4CBD-8734-B3FF21D78A77}" dt="2024-08-18T19:30:50.990" v="3218" actId="1076"/>
          <ac:picMkLst>
            <pc:docMk/>
            <pc:sldMk cId="2996725004" sldId="273"/>
            <ac:picMk id="8" creationId="{B234BA55-E854-3155-EA85-E6FC97885700}"/>
          </ac:picMkLst>
        </pc:picChg>
      </pc:sldChg>
      <pc:sldChg chg="addSp delSp modSp mod modNotesTx">
        <pc:chgData name="Post, Tineke" userId="acaedabe-b12f-42d1-8517-780bc8ea15c4" providerId="ADAL" clId="{1E67CDE5-5EFC-4CBD-8734-B3FF21D78A77}" dt="2024-08-18T19:15:14.876" v="1725" actId="1076"/>
        <pc:sldMkLst>
          <pc:docMk/>
          <pc:sldMk cId="538112834" sldId="421"/>
        </pc:sldMkLst>
        <pc:spChg chg="mod">
          <ac:chgData name="Post, Tineke" userId="acaedabe-b12f-42d1-8517-780bc8ea15c4" providerId="ADAL" clId="{1E67CDE5-5EFC-4CBD-8734-B3FF21D78A77}" dt="2024-08-18T18:26:45.211" v="716" actId="5793"/>
          <ac:spMkLst>
            <pc:docMk/>
            <pc:sldMk cId="538112834" sldId="421"/>
            <ac:spMk id="2" creationId="{52AD26F8-CBC4-3C0C-D796-A3C14DEAD9FF}"/>
          </ac:spMkLst>
        </pc:spChg>
        <pc:spChg chg="del">
          <ac:chgData name="Post, Tineke" userId="acaedabe-b12f-42d1-8517-780bc8ea15c4" providerId="ADAL" clId="{1E67CDE5-5EFC-4CBD-8734-B3FF21D78A77}" dt="2024-08-18T18:25:49.840" v="655" actId="478"/>
          <ac:spMkLst>
            <pc:docMk/>
            <pc:sldMk cId="538112834" sldId="421"/>
            <ac:spMk id="6" creationId="{1F8BF2CF-BEFF-7080-B252-741B2F541198}"/>
          </ac:spMkLst>
        </pc:spChg>
        <pc:picChg chg="del">
          <ac:chgData name="Post, Tineke" userId="acaedabe-b12f-42d1-8517-780bc8ea15c4" providerId="ADAL" clId="{1E67CDE5-5EFC-4CBD-8734-B3FF21D78A77}" dt="2024-08-18T18:25:40.665" v="652" actId="478"/>
          <ac:picMkLst>
            <pc:docMk/>
            <pc:sldMk cId="538112834" sldId="421"/>
            <ac:picMk id="3" creationId="{5D33618A-2371-E6FC-D2A1-DE424AC24CAF}"/>
          </ac:picMkLst>
        </pc:picChg>
        <pc:picChg chg="add mod">
          <ac:chgData name="Post, Tineke" userId="acaedabe-b12f-42d1-8517-780bc8ea15c4" providerId="ADAL" clId="{1E67CDE5-5EFC-4CBD-8734-B3FF21D78A77}" dt="2024-08-18T18:38:11.415" v="1170" actId="1076"/>
          <ac:picMkLst>
            <pc:docMk/>
            <pc:sldMk cId="538112834" sldId="421"/>
            <ac:picMk id="5" creationId="{810EE250-B768-7ADF-019A-AA3658AB4C09}"/>
          </ac:picMkLst>
        </pc:picChg>
        <pc:picChg chg="add mod">
          <ac:chgData name="Post, Tineke" userId="acaedabe-b12f-42d1-8517-780bc8ea15c4" providerId="ADAL" clId="{1E67CDE5-5EFC-4CBD-8734-B3FF21D78A77}" dt="2024-08-18T18:47:06.881" v="1234" actId="14100"/>
          <ac:picMkLst>
            <pc:docMk/>
            <pc:sldMk cId="538112834" sldId="421"/>
            <ac:picMk id="9" creationId="{8A3AA7BB-751D-A077-EA1A-46C4A5AE824A}"/>
          </ac:picMkLst>
        </pc:picChg>
        <pc:picChg chg="add mod modCrop">
          <ac:chgData name="Post, Tineke" userId="acaedabe-b12f-42d1-8517-780bc8ea15c4" providerId="ADAL" clId="{1E67CDE5-5EFC-4CBD-8734-B3FF21D78A77}" dt="2024-08-18T18:48:02.222" v="1240" actId="18131"/>
          <ac:picMkLst>
            <pc:docMk/>
            <pc:sldMk cId="538112834" sldId="421"/>
            <ac:picMk id="11" creationId="{E06F446B-CB18-6C27-A9B6-D488083769B0}"/>
          </ac:picMkLst>
        </pc:picChg>
        <pc:picChg chg="add mod">
          <ac:chgData name="Post, Tineke" userId="acaedabe-b12f-42d1-8517-780bc8ea15c4" providerId="ADAL" clId="{1E67CDE5-5EFC-4CBD-8734-B3FF21D78A77}" dt="2024-08-18T18:54:13.935" v="1671" actId="1035"/>
          <ac:picMkLst>
            <pc:docMk/>
            <pc:sldMk cId="538112834" sldId="421"/>
            <ac:picMk id="12" creationId="{883CDD85-9554-F4E6-B5CD-0426F6FC2EFA}"/>
          </ac:picMkLst>
        </pc:picChg>
        <pc:picChg chg="add mod">
          <ac:chgData name="Post, Tineke" userId="acaedabe-b12f-42d1-8517-780bc8ea15c4" providerId="ADAL" clId="{1E67CDE5-5EFC-4CBD-8734-B3FF21D78A77}" dt="2024-08-18T19:15:08.724" v="1723" actId="1076"/>
          <ac:picMkLst>
            <pc:docMk/>
            <pc:sldMk cId="538112834" sldId="421"/>
            <ac:picMk id="13" creationId="{ECFC43FE-1A59-55BB-5660-B9D0369D7547}"/>
          </ac:picMkLst>
        </pc:picChg>
        <pc:picChg chg="add mod">
          <ac:chgData name="Post, Tineke" userId="acaedabe-b12f-42d1-8517-780bc8ea15c4" providerId="ADAL" clId="{1E67CDE5-5EFC-4CBD-8734-B3FF21D78A77}" dt="2024-08-18T19:15:11.063" v="1724" actId="1076"/>
          <ac:picMkLst>
            <pc:docMk/>
            <pc:sldMk cId="538112834" sldId="421"/>
            <ac:picMk id="14" creationId="{1869BD47-9C2E-9077-2129-F366FE625150}"/>
          </ac:picMkLst>
        </pc:picChg>
        <pc:picChg chg="add mod">
          <ac:chgData name="Post, Tineke" userId="acaedabe-b12f-42d1-8517-780bc8ea15c4" providerId="ADAL" clId="{1E67CDE5-5EFC-4CBD-8734-B3FF21D78A77}" dt="2024-08-18T19:15:14.876" v="1725" actId="1076"/>
          <ac:picMkLst>
            <pc:docMk/>
            <pc:sldMk cId="538112834" sldId="421"/>
            <ac:picMk id="15" creationId="{E71DA6E5-0CED-9EFC-FE6B-37C5A6BE3370}"/>
          </ac:picMkLst>
        </pc:picChg>
      </pc:sldChg>
      <pc:sldChg chg="del">
        <pc:chgData name="Post, Tineke" userId="acaedabe-b12f-42d1-8517-780bc8ea15c4" providerId="ADAL" clId="{1E67CDE5-5EFC-4CBD-8734-B3FF21D78A77}" dt="2024-08-18T19:25:41.248" v="3214" actId="47"/>
        <pc:sldMkLst>
          <pc:docMk/>
          <pc:sldMk cId="2127423852" sldId="423"/>
        </pc:sldMkLst>
      </pc:sldChg>
      <pc:sldChg chg="del">
        <pc:chgData name="Post, Tineke" userId="acaedabe-b12f-42d1-8517-780bc8ea15c4" providerId="ADAL" clId="{1E67CDE5-5EFC-4CBD-8734-B3FF21D78A77}" dt="2024-08-18T19:25:41.248" v="3214" actId="47"/>
        <pc:sldMkLst>
          <pc:docMk/>
          <pc:sldMk cId="1784575723" sldId="428"/>
        </pc:sldMkLst>
      </pc:sldChg>
      <pc:sldChg chg="modSp del">
        <pc:chgData name="Post, Tineke" userId="acaedabe-b12f-42d1-8517-780bc8ea15c4" providerId="ADAL" clId="{1E67CDE5-5EFC-4CBD-8734-B3FF21D78A77}" dt="2024-08-18T19:31:05.054" v="3220" actId="47"/>
        <pc:sldMkLst>
          <pc:docMk/>
          <pc:sldMk cId="3398487014" sldId="432"/>
        </pc:sldMkLst>
        <pc:spChg chg="mod">
          <ac:chgData name="Post, Tineke" userId="acaedabe-b12f-42d1-8517-780bc8ea15c4" providerId="ADAL" clId="{1E67CDE5-5EFC-4CBD-8734-B3FF21D78A77}" dt="2024-08-18T19:31:02.688" v="3219" actId="6549"/>
          <ac:spMkLst>
            <pc:docMk/>
            <pc:sldMk cId="3398487014" sldId="432"/>
            <ac:spMk id="5" creationId="{07F79409-2936-4FDC-BF6F-45FC9FDA836A}"/>
          </ac:spMkLst>
        </pc:spChg>
      </pc:sldChg>
      <pc:sldChg chg="addSp modSp add mod modNotesTx">
        <pc:chgData name="Post, Tineke" userId="acaedabe-b12f-42d1-8517-780bc8ea15c4" providerId="ADAL" clId="{1E67CDE5-5EFC-4CBD-8734-B3FF21D78A77}" dt="2024-08-18T19:17:26.631" v="2014" actId="113"/>
        <pc:sldMkLst>
          <pc:docMk/>
          <pc:sldMk cId="608367442" sldId="433"/>
        </pc:sldMkLst>
        <pc:spChg chg="mod">
          <ac:chgData name="Post, Tineke" userId="acaedabe-b12f-42d1-8517-780bc8ea15c4" providerId="ADAL" clId="{1E67CDE5-5EFC-4CBD-8734-B3FF21D78A77}" dt="2024-08-18T18:36:49.567" v="1032" actId="113"/>
          <ac:spMkLst>
            <pc:docMk/>
            <pc:sldMk cId="608367442" sldId="433"/>
            <ac:spMk id="2" creationId="{52AD26F8-CBC4-3C0C-D796-A3C14DEAD9FF}"/>
          </ac:spMkLst>
        </pc:spChg>
        <pc:spChg chg="add mod">
          <ac:chgData name="Post, Tineke" userId="acaedabe-b12f-42d1-8517-780bc8ea15c4" providerId="ADAL" clId="{1E67CDE5-5EFC-4CBD-8734-B3FF21D78A77}" dt="2024-08-18T18:38:00.831" v="1168" actId="20577"/>
          <ac:spMkLst>
            <pc:docMk/>
            <pc:sldMk cId="608367442" sldId="433"/>
            <ac:spMk id="3" creationId="{0E784A1F-D0F1-096E-4CB4-1143B00FD87C}"/>
          </ac:spMkLst>
        </pc:spChg>
        <pc:picChg chg="mod">
          <ac:chgData name="Post, Tineke" userId="acaedabe-b12f-42d1-8517-780bc8ea15c4" providerId="ADAL" clId="{1E67CDE5-5EFC-4CBD-8734-B3FF21D78A77}" dt="2024-08-18T18:36:57.389" v="1033" actId="1076"/>
          <ac:picMkLst>
            <pc:docMk/>
            <pc:sldMk cId="608367442" sldId="433"/>
            <ac:picMk id="5" creationId="{810EE250-B768-7ADF-019A-AA3658AB4C09}"/>
          </ac:picMkLst>
        </pc:picChg>
      </pc:sldChg>
      <pc:sldChg chg="addSp delSp modSp add mod modNotesTx">
        <pc:chgData name="Post, Tineke" userId="acaedabe-b12f-42d1-8517-780bc8ea15c4" providerId="ADAL" clId="{1E67CDE5-5EFC-4CBD-8734-B3FF21D78A77}" dt="2024-08-18T19:20:24.426" v="2250" actId="20577"/>
        <pc:sldMkLst>
          <pc:docMk/>
          <pc:sldMk cId="156574247" sldId="434"/>
        </pc:sldMkLst>
        <pc:picChg chg="del">
          <ac:chgData name="Post, Tineke" userId="acaedabe-b12f-42d1-8517-780bc8ea15c4" providerId="ADAL" clId="{1E67CDE5-5EFC-4CBD-8734-B3FF21D78A77}" dt="2024-08-18T18:41:37.223" v="1228" actId="478"/>
          <ac:picMkLst>
            <pc:docMk/>
            <pc:sldMk cId="156574247" sldId="434"/>
            <ac:picMk id="5" creationId="{810EE250-B768-7ADF-019A-AA3658AB4C09}"/>
          </ac:picMkLst>
        </pc:picChg>
        <pc:picChg chg="add mod">
          <ac:chgData name="Post, Tineke" userId="acaedabe-b12f-42d1-8517-780bc8ea15c4" providerId="ADAL" clId="{1E67CDE5-5EFC-4CBD-8734-B3FF21D78A77}" dt="2024-08-18T18:46:50.627" v="1230" actId="1076"/>
          <ac:picMkLst>
            <pc:docMk/>
            <pc:sldMk cId="156574247" sldId="434"/>
            <ac:picMk id="6" creationId="{4937B06F-5684-C1C3-ADED-73D896973853}"/>
          </ac:picMkLst>
        </pc:picChg>
      </pc:sldChg>
      <pc:sldChg chg="addSp delSp modSp add mod modNotesTx">
        <pc:chgData name="Post, Tineke" userId="acaedabe-b12f-42d1-8517-780bc8ea15c4" providerId="ADAL" clId="{1E67CDE5-5EFC-4CBD-8734-B3FF21D78A77}" dt="2024-08-18T19:20:46.908" v="2253"/>
        <pc:sldMkLst>
          <pc:docMk/>
          <pc:sldMk cId="2593051757" sldId="435"/>
        </pc:sldMkLst>
        <pc:picChg chg="add mod">
          <ac:chgData name="Post, Tineke" userId="acaedabe-b12f-42d1-8517-780bc8ea15c4" providerId="ADAL" clId="{1E67CDE5-5EFC-4CBD-8734-B3FF21D78A77}" dt="2024-08-18T18:48:23.468" v="1245" actId="14100"/>
          <ac:picMkLst>
            <pc:docMk/>
            <pc:sldMk cId="2593051757" sldId="435"/>
            <ac:picMk id="4" creationId="{561CB558-804C-7C9A-FECA-735607597927}"/>
          </ac:picMkLst>
        </pc:picChg>
        <pc:picChg chg="del">
          <ac:chgData name="Post, Tineke" userId="acaedabe-b12f-42d1-8517-780bc8ea15c4" providerId="ADAL" clId="{1E67CDE5-5EFC-4CBD-8734-B3FF21D78A77}" dt="2024-08-18T18:48:15.694" v="1242" actId="478"/>
          <ac:picMkLst>
            <pc:docMk/>
            <pc:sldMk cId="2593051757" sldId="435"/>
            <ac:picMk id="6" creationId="{4937B06F-5684-C1C3-ADED-73D896973853}"/>
          </ac:picMkLst>
        </pc:picChg>
      </pc:sldChg>
      <pc:sldChg chg="modSp add mod modNotesTx">
        <pc:chgData name="Post, Tineke" userId="acaedabe-b12f-42d1-8517-780bc8ea15c4" providerId="ADAL" clId="{1E67CDE5-5EFC-4CBD-8734-B3FF21D78A77}" dt="2024-08-18T19:21:36.726" v="2435" actId="20577"/>
        <pc:sldMkLst>
          <pc:docMk/>
          <pc:sldMk cId="1393200095" sldId="436"/>
        </pc:sldMkLst>
        <pc:picChg chg="mod modCrop">
          <ac:chgData name="Post, Tineke" userId="acaedabe-b12f-42d1-8517-780bc8ea15c4" providerId="ADAL" clId="{1E67CDE5-5EFC-4CBD-8734-B3FF21D78A77}" dt="2024-08-18T18:52:05.604" v="1519" actId="732"/>
          <ac:picMkLst>
            <pc:docMk/>
            <pc:sldMk cId="1393200095" sldId="436"/>
            <ac:picMk id="4" creationId="{561CB558-804C-7C9A-FECA-735607597927}"/>
          </ac:picMkLst>
        </pc:picChg>
      </pc:sldChg>
      <pc:sldChg chg="modSp add modNotesTx">
        <pc:chgData name="Post, Tineke" userId="acaedabe-b12f-42d1-8517-780bc8ea15c4" providerId="ADAL" clId="{1E67CDE5-5EFC-4CBD-8734-B3FF21D78A77}" dt="2024-08-18T19:22:39.437" v="2641" actId="20577"/>
        <pc:sldMkLst>
          <pc:docMk/>
          <pc:sldMk cId="4282349727" sldId="437"/>
        </pc:sldMkLst>
        <pc:picChg chg="mod">
          <ac:chgData name="Post, Tineke" userId="acaedabe-b12f-42d1-8517-780bc8ea15c4" providerId="ADAL" clId="{1E67CDE5-5EFC-4CBD-8734-B3FF21D78A77}" dt="2024-08-18T18:55:31.258" v="1673" actId="14826"/>
          <ac:picMkLst>
            <pc:docMk/>
            <pc:sldMk cId="4282349727" sldId="437"/>
            <ac:picMk id="4" creationId="{561CB558-804C-7C9A-FECA-735607597927}"/>
          </ac:picMkLst>
        </pc:picChg>
      </pc:sldChg>
      <pc:sldChg chg="addSp delSp modSp add mod modNotesTx">
        <pc:chgData name="Post, Tineke" userId="acaedabe-b12f-42d1-8517-780bc8ea15c4" providerId="ADAL" clId="{1E67CDE5-5EFC-4CBD-8734-B3FF21D78A77}" dt="2024-08-18T19:23:53.205" v="2884" actId="20577"/>
        <pc:sldMkLst>
          <pc:docMk/>
          <pc:sldMk cId="199852327" sldId="438"/>
        </pc:sldMkLst>
        <pc:picChg chg="del mod modCrop">
          <ac:chgData name="Post, Tineke" userId="acaedabe-b12f-42d1-8517-780bc8ea15c4" providerId="ADAL" clId="{1E67CDE5-5EFC-4CBD-8734-B3FF21D78A77}" dt="2024-08-18T19:08:24.296" v="1695" actId="478"/>
          <ac:picMkLst>
            <pc:docMk/>
            <pc:sldMk cId="199852327" sldId="438"/>
            <ac:picMk id="4" creationId="{561CB558-804C-7C9A-FECA-735607597927}"/>
          </ac:picMkLst>
        </pc:picChg>
        <pc:picChg chg="add mod modCrop">
          <ac:chgData name="Post, Tineke" userId="acaedabe-b12f-42d1-8517-780bc8ea15c4" providerId="ADAL" clId="{1E67CDE5-5EFC-4CBD-8734-B3FF21D78A77}" dt="2024-08-18T19:08:27.706" v="1696" actId="1076"/>
          <ac:picMkLst>
            <pc:docMk/>
            <pc:sldMk cId="199852327" sldId="438"/>
            <ac:picMk id="5" creationId="{4C5E87E4-76E7-5710-A6A9-E268B5396757}"/>
          </ac:picMkLst>
        </pc:picChg>
      </pc:sldChg>
      <pc:sldChg chg="addSp delSp modSp add mod modShow modNotesTx">
        <pc:chgData name="Post, Tineke" userId="acaedabe-b12f-42d1-8517-780bc8ea15c4" providerId="ADAL" clId="{1E67CDE5-5EFC-4CBD-8734-B3FF21D78A77}" dt="2024-08-18T19:10:57.442" v="1710" actId="729"/>
        <pc:sldMkLst>
          <pc:docMk/>
          <pc:sldMk cId="1993642902" sldId="439"/>
        </pc:sldMkLst>
        <pc:picChg chg="del">
          <ac:chgData name="Post, Tineke" userId="acaedabe-b12f-42d1-8517-780bc8ea15c4" providerId="ADAL" clId="{1E67CDE5-5EFC-4CBD-8734-B3FF21D78A77}" dt="2024-08-18T19:10:37.692" v="1701" actId="478"/>
          <ac:picMkLst>
            <pc:docMk/>
            <pc:sldMk cId="1993642902" sldId="439"/>
            <ac:picMk id="5" creationId="{4C5E87E4-76E7-5710-A6A9-E268B5396757}"/>
          </ac:picMkLst>
        </pc:picChg>
        <pc:picChg chg="add mod">
          <ac:chgData name="Post, Tineke" userId="acaedabe-b12f-42d1-8517-780bc8ea15c4" providerId="ADAL" clId="{1E67CDE5-5EFC-4CBD-8734-B3FF21D78A77}" dt="2024-08-18T19:10:42.084" v="1703" actId="1076"/>
          <ac:picMkLst>
            <pc:docMk/>
            <pc:sldMk cId="1993642902" sldId="439"/>
            <ac:picMk id="6" creationId="{FB008ABB-CF1E-5DCF-B10B-B108AD25C38E}"/>
          </ac:picMkLst>
        </pc:picChg>
      </pc:sldChg>
      <pc:sldChg chg="addSp modSp add mod ord modNotesTx">
        <pc:chgData name="Post, Tineke" userId="acaedabe-b12f-42d1-8517-780bc8ea15c4" providerId="ADAL" clId="{1E67CDE5-5EFC-4CBD-8734-B3FF21D78A77}" dt="2024-08-22T09:14:43.621" v="3276" actId="1076"/>
        <pc:sldMkLst>
          <pc:docMk/>
          <pc:sldMk cId="2819427591" sldId="440"/>
        </pc:sldMkLst>
        <pc:picChg chg="mod modCrop">
          <ac:chgData name="Post, Tineke" userId="acaedabe-b12f-42d1-8517-780bc8ea15c4" providerId="ADAL" clId="{1E67CDE5-5EFC-4CBD-8734-B3FF21D78A77}" dt="2024-08-18T19:14:39.813" v="1717" actId="732"/>
          <ac:picMkLst>
            <pc:docMk/>
            <pc:sldMk cId="2819427591" sldId="440"/>
            <ac:picMk id="5" creationId="{4C5E87E4-76E7-5710-A6A9-E268B5396757}"/>
          </ac:picMkLst>
        </pc:picChg>
        <pc:picChg chg="add mod">
          <ac:chgData name="Post, Tineke" userId="acaedabe-b12f-42d1-8517-780bc8ea15c4" providerId="ADAL" clId="{1E67CDE5-5EFC-4CBD-8734-B3FF21D78A77}" dt="2024-08-22T09:14:43.621" v="3276" actId="1076"/>
          <ac:picMkLst>
            <pc:docMk/>
            <pc:sldMk cId="2819427591" sldId="440"/>
            <ac:picMk id="1026" creationId="{E7DF3011-7959-58B4-48EA-8A18D823FCF2}"/>
          </ac:picMkLst>
        </pc:picChg>
      </pc:sldChg>
      <pc:sldChg chg="modSp add mod ord">
        <pc:chgData name="Post, Tineke" userId="acaedabe-b12f-42d1-8517-780bc8ea15c4" providerId="ADAL" clId="{1E67CDE5-5EFC-4CBD-8734-B3FF21D78A77}" dt="2024-08-18T19:31:28.421" v="3251" actId="20577"/>
        <pc:sldMkLst>
          <pc:docMk/>
          <pc:sldMk cId="1369332954" sldId="441"/>
        </pc:sldMkLst>
        <pc:spChg chg="mod">
          <ac:chgData name="Post, Tineke" userId="acaedabe-b12f-42d1-8517-780bc8ea15c4" providerId="ADAL" clId="{1E67CDE5-5EFC-4CBD-8734-B3FF21D78A77}" dt="2024-08-18T19:31:20.082" v="3241" actId="20577"/>
          <ac:spMkLst>
            <pc:docMk/>
            <pc:sldMk cId="1369332954" sldId="441"/>
            <ac:spMk id="5" creationId="{0BD34E20-6A0D-86E3-859B-97923AE497B1}"/>
          </ac:spMkLst>
        </pc:spChg>
        <pc:spChg chg="mod">
          <ac:chgData name="Post, Tineke" userId="acaedabe-b12f-42d1-8517-780bc8ea15c4" providerId="ADAL" clId="{1E67CDE5-5EFC-4CBD-8734-B3FF21D78A77}" dt="2024-08-18T19:31:28.421" v="3251" actId="20577"/>
          <ac:spMkLst>
            <pc:docMk/>
            <pc:sldMk cId="1369332954" sldId="441"/>
            <ac:spMk id="7" creationId="{1E3E5BC5-2C3B-BFD0-CA2A-46A5409F934E}"/>
          </ac:spMkLst>
        </pc:spChg>
      </pc:sldChg>
      <pc:sldChg chg="del">
        <pc:chgData name="Post, Tineke" userId="acaedabe-b12f-42d1-8517-780bc8ea15c4" providerId="ADAL" clId="{1E67CDE5-5EFC-4CBD-8734-B3FF21D78A77}" dt="2024-08-18T18:22:19.916" v="278" actId="47"/>
        <pc:sldMkLst>
          <pc:docMk/>
          <pc:sldMk cId="1728298718" sldId="609"/>
        </pc:sldMkLst>
      </pc:sldChg>
    </pc:docChg>
  </pc:docChgLst>
</pc:chgInfo>
</file>

<file path=ppt/comments/modernComment_1B7_76D49396.xml><?xml version="1.0" encoding="utf-8"?>
<p188:cmLst xmlns:a="http://schemas.openxmlformats.org/drawingml/2006/main" xmlns:r="http://schemas.openxmlformats.org/officeDocument/2006/relationships" xmlns:p188="http://schemas.microsoft.com/office/powerpoint/2018/8/main">
  <p188:cm id="{6D65F216-2D67-4A46-BD7A-3204D606A56C}" authorId="{3A8CDD32-988E-DB5C-64A7-05BB43099DCB}" created="2024-08-18T19:11:25.964">
    <pc:sldMkLst xmlns:pc="http://schemas.microsoft.com/office/powerpoint/2013/main/command">
      <pc:docMk/>
      <pc:sldMk cId="1993642902" sldId="439"/>
    </pc:sldMkLst>
    <p188:txBody>
      <a:bodyPr/>
      <a:lstStyle/>
      <a:p>
        <a:r>
          <a:rPr lang="nl-NL"/>
          <a:t>Deze dia nog aanvullen als de lessen rondom emoties klaar zijn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7034E62-9457-4239-AF41-E0B5935358DA}" type="datetimeFigureOut">
              <a:rPr lang="nl-NL" smtClean="0"/>
              <a:t>21-8-2024</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F39B8AF-1364-4497-9364-88BE552BC24A}" type="slidenum">
              <a:rPr lang="nl-NL" smtClean="0"/>
              <a:t>‹nr.›</a:t>
            </a:fld>
            <a:endParaRPr lang="nl-NL"/>
          </a:p>
        </p:txBody>
      </p:sp>
    </p:spTree>
    <p:extLst>
      <p:ext uri="{BB962C8B-B14F-4D97-AF65-F5344CB8AC3E}">
        <p14:creationId xmlns:p14="http://schemas.microsoft.com/office/powerpoint/2010/main" val="157126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effectLst/>
                <a:latin typeface="Calibri" panose="020F0502020204030204" pitchFamily="34" charset="0"/>
                <a:ea typeface="Calibri" panose="020F0502020204030204" pitchFamily="34" charset="0"/>
                <a:cs typeface="Arial" panose="020B0604020202020204" pitchFamily="34" charset="0"/>
              </a:rPr>
              <a:t>Materialen</a:t>
            </a:r>
            <a:r>
              <a:rPr lang="nl-NL" sz="1200" dirty="0">
                <a:effectLst/>
                <a:latin typeface="Calibri" panose="020F0502020204030204" pitchFamily="34" charset="0"/>
                <a:ea typeface="Calibri" panose="020F0502020204030204" pitchFamily="34" charset="0"/>
                <a:cs typeface="Arial" panose="020B0604020202020204" pitchFamily="34" charset="0"/>
              </a:rPr>
              <a:t> </a:t>
            </a:r>
          </a:p>
          <a:p>
            <a:pPr marL="171450" indent="-171450">
              <a:buFontTx/>
              <a:buChar char="-"/>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buFontTx/>
              <a:buChar char="-"/>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b="1" dirty="0">
                <a:effectLst/>
                <a:latin typeface="Calibri" panose="020F0502020204030204" pitchFamily="34" charset="0"/>
                <a:ea typeface="Calibri" panose="020F0502020204030204" pitchFamily="34" charset="0"/>
                <a:cs typeface="Arial" panose="020B0604020202020204" pitchFamily="34" charset="0"/>
              </a:rPr>
              <a:t>Voorbereiding: </a:t>
            </a:r>
            <a:r>
              <a:rPr lang="nl-NL" sz="1200" b="0" dirty="0">
                <a:effectLst/>
                <a:latin typeface="Calibri" panose="020F0502020204030204" pitchFamily="34" charset="0"/>
                <a:ea typeface="Calibri" panose="020F0502020204030204" pitchFamily="34" charset="0"/>
                <a:cs typeface="Arial" panose="020B0604020202020204" pitchFamily="34" charset="0"/>
              </a:rPr>
              <a:t>lees de lesvoorbereiding door en print </a:t>
            </a:r>
            <a:r>
              <a:rPr lang="nl-NL" sz="1200" b="0" dirty="0" err="1">
                <a:effectLst/>
                <a:latin typeface="Calibri" panose="020F0502020204030204" pitchFamily="34" charset="0"/>
                <a:ea typeface="Calibri" panose="020F0502020204030204" pitchFamily="34" charset="0"/>
                <a:cs typeface="Arial" panose="020B0604020202020204" pitchFamily="34" charset="0"/>
              </a:rPr>
              <a:t>evt</a:t>
            </a:r>
            <a:r>
              <a:rPr lang="nl-NL" sz="1200" b="0" dirty="0">
                <a:effectLst/>
                <a:latin typeface="Calibri" panose="020F0502020204030204" pitchFamily="34" charset="0"/>
                <a:ea typeface="Calibri" panose="020F0502020204030204" pitchFamily="34" charset="0"/>
                <a:cs typeface="Arial" panose="020B0604020202020204" pitchFamily="34" charset="0"/>
              </a:rPr>
              <a:t> de bijlagen</a:t>
            </a:r>
            <a:endParaRPr lang="nl-NL" sz="1200" dirty="0">
              <a:effectLst/>
              <a:latin typeface="Calibri" panose="020F0502020204030204" pitchFamily="34" charset="0"/>
              <a:ea typeface="Calibri" panose="020F0502020204030204" pitchFamily="34" charset="0"/>
              <a:cs typeface="Arial" panose="020B0604020202020204" pitchFamily="34" charset="0"/>
            </a:endParaRPr>
          </a:p>
          <a:p>
            <a:endParaRPr lang="nl-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b="1" dirty="0">
                <a:effectLst/>
                <a:latin typeface="Calibri" panose="020F0502020204030204" pitchFamily="34" charset="0"/>
                <a:ea typeface="Calibri" panose="020F0502020204030204" pitchFamily="34" charset="0"/>
                <a:cs typeface="Arial" panose="020B0604020202020204" pitchFamily="34" charset="0"/>
              </a:rPr>
              <a:t>Introductie van de les voor de docent:</a:t>
            </a:r>
          </a:p>
          <a:p>
            <a:r>
              <a:rPr lang="nl-NL" dirty="0"/>
              <a:t>In deze les gaan we kort terugblikken op de belangrijkste onderwerpen die we vorig schooljaar hebben behandeld. Door samen te kijken naar de kernpunten van de voorgaande lessen, willen we ervoor zorgen dat de leerlingen weer een basis hebben om de nieuwe leerstof goed te kunnen begrijpen. Daarnaast zullen we ook kort vooruitblikken op wat er komend schooljaar op het programma staat, zodat de leerlingen alvast een idee krijgen van wat ze kunt verwachten. </a:t>
            </a:r>
          </a:p>
          <a:p>
            <a:endParaRPr lang="nl-NL" dirty="0"/>
          </a:p>
          <a:p>
            <a:r>
              <a:rPr lang="nl-NL" dirty="0"/>
              <a:t>Kies voor deze les 1 van de 2 werkvormen (brainstorm of Herinneringen bij een voorwerp)</a:t>
            </a:r>
          </a:p>
          <a:p>
            <a:pPr marL="0" marR="0" lvl="0" indent="0" algn="r" defTabSz="914400" rtl="0" eaLnBrk="1" fontAlgn="auto" latinLnBrk="0" hangingPunct="1">
              <a:lnSpc>
                <a:spcPct val="100000"/>
              </a:lnSpc>
              <a:spcBef>
                <a:spcPts val="0"/>
              </a:spcBef>
              <a:spcAft>
                <a:spcPts val="0"/>
              </a:spcAft>
              <a:buClrTx/>
              <a:buSzTx/>
              <a:buFontTx/>
              <a:buNone/>
              <a:tabLst/>
              <a:defRPr/>
            </a:pPr>
            <a:endParaRPr lang="nl-NL" sz="1200" i="1" baseline="30000"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nl-NL" sz="1200" i="1" baseline="3000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a:t>
            </a:r>
          </a:p>
          <a:p>
            <a:pPr algn="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1</a:t>
            </a:fld>
            <a:endParaRPr lang="nl-NL"/>
          </a:p>
        </p:txBody>
      </p:sp>
    </p:spTree>
    <p:extLst>
      <p:ext uri="{BB962C8B-B14F-4D97-AF65-F5344CB8AC3E}">
        <p14:creationId xmlns:p14="http://schemas.microsoft.com/office/powerpoint/2010/main" val="3459129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dirty="0"/>
              <a:t>Dit hoort bij: Helpende gedachten&gt; Kun je een voorbeeld noemen van een niet helpende en een helpende gedachte? Wanneer heb jij wel eens last van niet helpende gedachten?</a:t>
            </a:r>
          </a:p>
          <a:p>
            <a:endParaRPr lang="nl-NL" sz="1200" b="0" dirty="0"/>
          </a:p>
          <a:p>
            <a:r>
              <a:rPr lang="nl-NL" sz="1200" b="0" dirty="0"/>
              <a:t>Dit blad kun je printen en op tafel leggen</a:t>
            </a:r>
          </a:p>
          <a:p>
            <a:r>
              <a:rPr lang="nl-NL" sz="1200" b="0" dirty="0"/>
              <a:t>Je kunt ook een ballon gebruiken</a:t>
            </a:r>
          </a:p>
          <a:p>
            <a:endParaRPr lang="nl-NL" sz="1200" b="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i="1" baseline="30000" dirty="0"/>
              <a:t>©</a:t>
            </a:r>
            <a:r>
              <a:rPr lang="nl-NL" i="1" dirty="0"/>
              <a:t>Afbeelding: Microsoft Stockafbeelding</a:t>
            </a:r>
          </a:p>
          <a:p>
            <a:pPr marL="0" marR="0" lvl="0" indent="0" algn="r" defTabSz="914400" rtl="0" eaLnBrk="1" fontAlgn="auto" latinLnBrk="0" hangingPunct="1">
              <a:lnSpc>
                <a:spcPct val="100000"/>
              </a:lnSpc>
              <a:spcBef>
                <a:spcPts val="0"/>
              </a:spcBef>
              <a:spcAft>
                <a:spcPts val="0"/>
              </a:spcAft>
              <a:buClrTx/>
              <a:buSzTx/>
              <a:buFontTx/>
              <a:buNone/>
              <a:tabLst/>
              <a:defRPr/>
            </a:pPr>
            <a:endParaRPr lang="nl-NL" b="0" i="0" dirty="0">
              <a:solidFill>
                <a:srgbClr val="3A3A3A"/>
              </a:solidFill>
              <a:effectLst/>
              <a:latin typeface="Open Sans" panose="020B0604020202020204" pitchFamily="34" charset="0"/>
            </a:endParaRPr>
          </a:p>
        </p:txBody>
      </p:sp>
      <p:sp>
        <p:nvSpPr>
          <p:cNvPr id="4" name="Tijdelijke aanduiding voor dianummer 3"/>
          <p:cNvSpPr>
            <a:spLocks noGrp="1"/>
          </p:cNvSpPr>
          <p:nvPr>
            <p:ph type="sldNum" sz="quarter" idx="5"/>
          </p:nvPr>
        </p:nvSpPr>
        <p:spPr/>
        <p:txBody>
          <a:bodyPr/>
          <a:lstStyle/>
          <a:p>
            <a:pPr rtl="0"/>
            <a:fld id="{0D0EDF81-139F-488C-872B-4720FBA6BF98}" type="slidenum">
              <a:rPr lang="nl-NL" noProof="0" smtClean="0"/>
              <a:t>10</a:t>
            </a:fld>
            <a:endParaRPr lang="nl-NL" noProof="0"/>
          </a:p>
        </p:txBody>
      </p:sp>
    </p:spTree>
    <p:extLst>
      <p:ext uri="{BB962C8B-B14F-4D97-AF65-F5344CB8AC3E}">
        <p14:creationId xmlns:p14="http://schemas.microsoft.com/office/powerpoint/2010/main" val="3346015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dirty="0"/>
              <a:t>Dit blad kun je printen en op tafel leggen</a:t>
            </a:r>
          </a:p>
          <a:p>
            <a:r>
              <a:rPr lang="nl-NL" sz="1200" b="0" dirty="0"/>
              <a:t>Je kunt ook een ?????? gebruiken</a:t>
            </a:r>
          </a:p>
          <a:p>
            <a:endParaRPr lang="nl-NL" sz="1200" b="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i="1" baseline="30000" dirty="0"/>
              <a:t>©</a:t>
            </a:r>
            <a:r>
              <a:rPr lang="nl-NL" i="1" dirty="0"/>
              <a:t>Afbeelding: Microsoft Stockafbeelding</a:t>
            </a:r>
          </a:p>
          <a:p>
            <a:pPr marL="0" marR="0" lvl="0" indent="0" algn="r" defTabSz="914400" rtl="0" eaLnBrk="1" fontAlgn="auto" latinLnBrk="0" hangingPunct="1">
              <a:lnSpc>
                <a:spcPct val="100000"/>
              </a:lnSpc>
              <a:spcBef>
                <a:spcPts val="0"/>
              </a:spcBef>
              <a:spcAft>
                <a:spcPts val="0"/>
              </a:spcAft>
              <a:buClrTx/>
              <a:buSzTx/>
              <a:buFontTx/>
              <a:buNone/>
              <a:tabLst/>
              <a:defRPr/>
            </a:pPr>
            <a:endParaRPr lang="nl-NL" b="0" i="0" dirty="0">
              <a:solidFill>
                <a:srgbClr val="3A3A3A"/>
              </a:solidFill>
              <a:effectLst/>
              <a:latin typeface="Open Sans" panose="020B0604020202020204" pitchFamily="34" charset="0"/>
            </a:endParaRPr>
          </a:p>
        </p:txBody>
      </p:sp>
      <p:sp>
        <p:nvSpPr>
          <p:cNvPr id="4" name="Tijdelijke aanduiding voor dianummer 3"/>
          <p:cNvSpPr>
            <a:spLocks noGrp="1"/>
          </p:cNvSpPr>
          <p:nvPr>
            <p:ph type="sldNum" sz="quarter" idx="5"/>
          </p:nvPr>
        </p:nvSpPr>
        <p:spPr/>
        <p:txBody>
          <a:bodyPr/>
          <a:lstStyle/>
          <a:p>
            <a:pPr rtl="0"/>
            <a:fld id="{0D0EDF81-139F-488C-872B-4720FBA6BF98}" type="slidenum">
              <a:rPr lang="nl-NL" noProof="0" smtClean="0"/>
              <a:t>11</a:t>
            </a:fld>
            <a:endParaRPr lang="nl-NL" noProof="0"/>
          </a:p>
        </p:txBody>
      </p:sp>
    </p:spTree>
    <p:extLst>
      <p:ext uri="{BB962C8B-B14F-4D97-AF65-F5344CB8AC3E}">
        <p14:creationId xmlns:p14="http://schemas.microsoft.com/office/powerpoint/2010/main" val="270521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dirty="0"/>
              <a:t>Dit hoort bij: Grenzen ervaren&gt; Mensen zien niet altijd aan de buitenkant hoe jij je van binnen voelt. Soms ziet je gezicht er blij uit, maar voel je je vanbinnen super onzeker. Voel jij bij jezelf wanneer iemand over je grens heen gaat? Hoe weet je dat (waar voel je dat)?</a:t>
            </a:r>
          </a:p>
          <a:p>
            <a:endParaRPr lang="nl-NL" sz="1200" b="0" dirty="0"/>
          </a:p>
          <a:p>
            <a:r>
              <a:rPr lang="nl-NL" sz="1200" b="0" dirty="0"/>
              <a:t>Dit blad kun je printen en op tafel leggen</a:t>
            </a:r>
          </a:p>
          <a:p>
            <a:r>
              <a:rPr lang="nl-NL" sz="1200" b="0" dirty="0"/>
              <a:t>Je kunt ook een stopteken(spiegelei trein, stopbord of stoplicht </a:t>
            </a:r>
            <a:r>
              <a:rPr lang="nl-NL" sz="1200" b="0" dirty="0" err="1"/>
              <a:t>oid</a:t>
            </a:r>
            <a:r>
              <a:rPr lang="nl-NL" sz="1200" b="0" dirty="0"/>
              <a:t>) gebruiken</a:t>
            </a:r>
          </a:p>
          <a:p>
            <a:endParaRPr lang="nl-NL" sz="1200" b="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i="1" baseline="30000" dirty="0"/>
              <a:t>©</a:t>
            </a:r>
            <a:r>
              <a:rPr lang="nl-NL" i="1" dirty="0"/>
              <a:t>Afbeelding: Microsoft Stockafbeelding</a:t>
            </a:r>
          </a:p>
          <a:p>
            <a:pPr marL="0" marR="0" lvl="0" indent="0" algn="r" defTabSz="914400" rtl="0" eaLnBrk="1" fontAlgn="auto" latinLnBrk="0" hangingPunct="1">
              <a:lnSpc>
                <a:spcPct val="100000"/>
              </a:lnSpc>
              <a:spcBef>
                <a:spcPts val="0"/>
              </a:spcBef>
              <a:spcAft>
                <a:spcPts val="0"/>
              </a:spcAft>
              <a:buClrTx/>
              <a:buSzTx/>
              <a:buFontTx/>
              <a:buNone/>
              <a:tabLst/>
              <a:defRPr/>
            </a:pPr>
            <a:endParaRPr lang="nl-NL" b="0" i="0" dirty="0">
              <a:solidFill>
                <a:srgbClr val="3A3A3A"/>
              </a:solidFill>
              <a:effectLst/>
              <a:latin typeface="Open Sans" panose="020B0604020202020204" pitchFamily="34" charset="0"/>
            </a:endParaRPr>
          </a:p>
        </p:txBody>
      </p:sp>
      <p:sp>
        <p:nvSpPr>
          <p:cNvPr id="4" name="Tijdelijke aanduiding voor dianummer 3"/>
          <p:cNvSpPr>
            <a:spLocks noGrp="1"/>
          </p:cNvSpPr>
          <p:nvPr>
            <p:ph type="sldNum" sz="quarter" idx="5"/>
          </p:nvPr>
        </p:nvSpPr>
        <p:spPr/>
        <p:txBody>
          <a:bodyPr/>
          <a:lstStyle/>
          <a:p>
            <a:pPr rtl="0"/>
            <a:fld id="{0D0EDF81-139F-488C-872B-4720FBA6BF98}" type="slidenum">
              <a:rPr lang="nl-NL" noProof="0" smtClean="0"/>
              <a:t>12</a:t>
            </a:fld>
            <a:endParaRPr lang="nl-NL" noProof="0"/>
          </a:p>
        </p:txBody>
      </p:sp>
    </p:spTree>
    <p:extLst>
      <p:ext uri="{BB962C8B-B14F-4D97-AF65-F5344CB8AC3E}">
        <p14:creationId xmlns:p14="http://schemas.microsoft.com/office/powerpoint/2010/main" val="3291645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algn="l"/>
            <a:endParaRPr lang="nl-NL" dirty="0"/>
          </a:p>
          <a:p>
            <a:pPr algn="l"/>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2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algn="l"/>
            <a:endParaRPr lang="nl-NL" dirty="0"/>
          </a:p>
          <a:p>
            <a:pPr algn="l"/>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6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leerlingen alleen of in kleine groepjes nadenken over de onderwerpen die vorig jaar aan bod zijn gekomen. Laat ze dit opschrijven, dit helpt hen bij het vertellen in de groep.</a:t>
            </a:r>
          </a:p>
          <a:p>
            <a:endParaRPr lang="nl-NL" dirty="0"/>
          </a:p>
          <a:p>
            <a:endParaRPr lang="nl-NL"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i="1" baseline="30000" dirty="0"/>
              <a:t>©</a:t>
            </a:r>
            <a:r>
              <a:rPr lang="nl-NL" i="1" dirty="0"/>
              <a:t>Afbeelding: </a:t>
            </a:r>
            <a:r>
              <a:rPr lang="nl-NL" i="1" dirty="0" err="1"/>
              <a:t>Shutterstock</a:t>
            </a:r>
            <a:endParaRPr lang="nl-NL" b="0" i="0" dirty="0">
              <a:solidFill>
                <a:srgbClr val="3A3A3A"/>
              </a:solidFill>
              <a:effectLst/>
              <a:latin typeface="Open Sans" panose="020B0604020202020204" pitchFamily="34" charset="0"/>
            </a:endParaRPr>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3</a:t>
            </a:fld>
            <a:endParaRPr lang="nl-NL"/>
          </a:p>
        </p:txBody>
      </p:sp>
    </p:spTree>
    <p:extLst>
      <p:ext uri="{BB962C8B-B14F-4D97-AF65-F5344CB8AC3E}">
        <p14:creationId xmlns:p14="http://schemas.microsoft.com/office/powerpoint/2010/main" val="30955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t>Herinneringen bij een voorwerp</a:t>
            </a:r>
          </a:p>
          <a:p>
            <a:endParaRPr lang="nl-NL" sz="1200" b="0" dirty="0"/>
          </a:p>
          <a:p>
            <a:pPr marL="228600" indent="-228600">
              <a:buAutoNum type="arabicPeriod"/>
            </a:pPr>
            <a:r>
              <a:rPr lang="nl-NL" sz="1200" b="1" dirty="0"/>
              <a:t>Voorbereiding</a:t>
            </a:r>
            <a:r>
              <a:rPr lang="nl-NL" sz="1200" b="0" dirty="0"/>
              <a:t>: De docent legt (afbeeldingen van) voorwerpen op tafel. Elk voorwerp staat symbool voor een onderwerp dat vorig schooljaar is behandeld. </a:t>
            </a:r>
          </a:p>
          <a:p>
            <a:pPr marL="228600" indent="-228600">
              <a:buAutoNum type="arabicPeriod"/>
            </a:pPr>
            <a:endParaRPr lang="nl-NL" sz="1200" b="0" dirty="0"/>
          </a:p>
          <a:p>
            <a:r>
              <a:rPr lang="nl-NL" sz="1200" b="1" dirty="0"/>
              <a:t>2. Uitleg:</a:t>
            </a:r>
            <a:r>
              <a:rPr lang="nl-NL" sz="1200" b="0" dirty="0"/>
              <a:t> Elke leerling kiest een voorwerp dat hen doet denken aan een onderwerp dat ze vorig jaar hebben geleerd.</a:t>
            </a:r>
          </a:p>
          <a:p>
            <a:endParaRPr lang="nl-NL" sz="1200" b="0" dirty="0"/>
          </a:p>
          <a:p>
            <a:r>
              <a:rPr lang="nl-NL" sz="1200" b="1" dirty="0"/>
              <a:t>3. Presentatie:</a:t>
            </a:r>
            <a:r>
              <a:rPr lang="nl-NL" sz="1200" b="0" dirty="0"/>
              <a:t> De leerlingen vertellen om de beurt welk voorwerp ze hebben gekozen en leggen uit hoe dit voorwerp hen herinnert aan de leerstof van vorig jaar. Ze geven een korte uitleg van wat ze zich nog herinneren over dat onderwerp.</a:t>
            </a:r>
          </a:p>
          <a:p>
            <a:endParaRPr lang="nl-NL" sz="1200" b="1" dirty="0"/>
          </a:p>
          <a:p>
            <a:r>
              <a:rPr lang="nl-NL" sz="1200" b="1" dirty="0"/>
              <a:t>4. Bespreking:</a:t>
            </a:r>
            <a:r>
              <a:rPr lang="nl-NL" sz="1200" b="0" dirty="0"/>
              <a:t> Na elke ‘presentatie’ kan de docent of de rest van de klas aanvullende vragen stellen of aanvullen wat er is gezegd, zodat de hele klas weer even de stof van vorig jaar ophaalt.</a:t>
            </a:r>
          </a:p>
          <a:p>
            <a:endParaRPr lang="nl-NL" sz="1200" b="0" dirty="0"/>
          </a:p>
          <a:p>
            <a:endParaRPr lang="nl-NL" sz="1200" b="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i="1" baseline="30000" dirty="0"/>
              <a:t>©</a:t>
            </a:r>
            <a:r>
              <a:rPr lang="nl-NL" i="1" dirty="0"/>
              <a:t>Afbeelding: </a:t>
            </a:r>
            <a:r>
              <a:rPr lang="nl-NL" i="1" dirty="0" err="1"/>
              <a:t>Shutterstock</a:t>
            </a:r>
            <a:endParaRPr lang="nl-NL" b="0" i="0" dirty="0">
              <a:solidFill>
                <a:srgbClr val="3A3A3A"/>
              </a:solidFill>
              <a:effectLst/>
              <a:latin typeface="Open Sans" panose="020B0604020202020204" pitchFamily="34" charset="0"/>
            </a:endParaRPr>
          </a:p>
          <a:p>
            <a:endParaRPr lang="nl-NL" sz="1200" b="0" dirty="0"/>
          </a:p>
        </p:txBody>
      </p:sp>
      <p:sp>
        <p:nvSpPr>
          <p:cNvPr id="4" name="Tijdelijke aanduiding voor dianummer 3"/>
          <p:cNvSpPr>
            <a:spLocks noGrp="1"/>
          </p:cNvSpPr>
          <p:nvPr>
            <p:ph type="sldNum" sz="quarter" idx="5"/>
          </p:nvPr>
        </p:nvSpPr>
        <p:spPr/>
        <p:txBody>
          <a:bodyPr/>
          <a:lstStyle/>
          <a:p>
            <a:pPr rtl="0"/>
            <a:fld id="{0D0EDF81-139F-488C-872B-4720FBA6BF98}" type="slidenum">
              <a:rPr lang="nl-NL" noProof="0" smtClean="0"/>
              <a:t>4</a:t>
            </a:fld>
            <a:endParaRPr lang="nl-NL" noProof="0"/>
          </a:p>
        </p:txBody>
      </p:sp>
    </p:spTree>
    <p:extLst>
      <p:ext uri="{BB962C8B-B14F-4D97-AF65-F5344CB8AC3E}">
        <p14:creationId xmlns:p14="http://schemas.microsoft.com/office/powerpoint/2010/main" val="1896825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dirty="0"/>
              <a:t>Dit hoort bij: Levensweg &gt; soms kom je obstakels tegen, met wat moeite lukt het halen van je doel wel. Soms moet je hulp vragen en soms moet je een omweg nemen.</a:t>
            </a:r>
          </a:p>
          <a:p>
            <a:endParaRPr lang="nl-NL" sz="1200" b="0" dirty="0"/>
          </a:p>
          <a:p>
            <a:r>
              <a:rPr lang="nl-NL" sz="1200" b="0" dirty="0"/>
              <a:t>Dit blad kun je printen en op tafel leggen</a:t>
            </a:r>
          </a:p>
          <a:p>
            <a:r>
              <a:rPr lang="nl-NL" sz="1200" b="0" dirty="0"/>
              <a:t>Je kunt ook een landkaart of wegversperring van lego/</a:t>
            </a:r>
            <a:r>
              <a:rPr lang="nl-NL" sz="1200" b="0" dirty="0" err="1"/>
              <a:t>playmobil</a:t>
            </a:r>
            <a:r>
              <a:rPr lang="nl-NL" sz="1200" b="0" dirty="0"/>
              <a:t> op tafel leggen</a:t>
            </a:r>
          </a:p>
          <a:p>
            <a:endParaRPr lang="nl-NL" sz="1200" b="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i="1" baseline="30000" dirty="0"/>
              <a:t>©</a:t>
            </a:r>
            <a:r>
              <a:rPr lang="nl-NL" i="1" dirty="0"/>
              <a:t>Afbeelding: </a:t>
            </a:r>
            <a:r>
              <a:rPr lang="nl-NL" i="1" dirty="0" err="1"/>
              <a:t>Shutterstock</a:t>
            </a:r>
            <a:endParaRPr lang="nl-NL" i="1"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nl-NL" b="0" i="0" dirty="0">
              <a:solidFill>
                <a:srgbClr val="3A3A3A"/>
              </a:solidFill>
              <a:effectLst/>
              <a:latin typeface="Open Sans" panose="020B0604020202020204" pitchFamily="34" charset="0"/>
            </a:endParaRPr>
          </a:p>
        </p:txBody>
      </p:sp>
      <p:sp>
        <p:nvSpPr>
          <p:cNvPr id="4" name="Tijdelijke aanduiding voor dianummer 3"/>
          <p:cNvSpPr>
            <a:spLocks noGrp="1"/>
          </p:cNvSpPr>
          <p:nvPr>
            <p:ph type="sldNum" sz="quarter" idx="5"/>
          </p:nvPr>
        </p:nvSpPr>
        <p:spPr/>
        <p:txBody>
          <a:bodyPr/>
          <a:lstStyle/>
          <a:p>
            <a:pPr rtl="0"/>
            <a:fld id="{0D0EDF81-139F-488C-872B-4720FBA6BF98}" type="slidenum">
              <a:rPr lang="nl-NL" noProof="0" smtClean="0"/>
              <a:t>5</a:t>
            </a:fld>
            <a:endParaRPr lang="nl-NL" noProof="0"/>
          </a:p>
        </p:txBody>
      </p:sp>
    </p:spTree>
    <p:extLst>
      <p:ext uri="{BB962C8B-B14F-4D97-AF65-F5344CB8AC3E}">
        <p14:creationId xmlns:p14="http://schemas.microsoft.com/office/powerpoint/2010/main" val="105332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dirty="0"/>
              <a:t>Dit hoort bij: Dit ben ik &gt; Wie ben je? Hoe zie je eruit van de buitenkant/binnenkant (wat zijn je kwaliteiten)? Waar ben je goed in (bijv. Hobby’s)? Wat zijn jouw valkuilen?</a:t>
            </a:r>
          </a:p>
          <a:p>
            <a:endParaRPr lang="nl-NL" sz="1200" b="1" dirty="0"/>
          </a:p>
          <a:p>
            <a:r>
              <a:rPr lang="nl-NL" sz="1200" b="0" dirty="0"/>
              <a:t>Dit blad kun je printen en op tafel leggen</a:t>
            </a:r>
          </a:p>
          <a:p>
            <a:r>
              <a:rPr lang="nl-NL" sz="1200" b="0" dirty="0"/>
              <a:t>Je kunt ook een (houten) poppetje op tafel leggen</a:t>
            </a:r>
          </a:p>
          <a:p>
            <a:endParaRPr lang="nl-NL" sz="1200" b="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i="1" baseline="30000" dirty="0"/>
              <a:t>©</a:t>
            </a:r>
            <a:r>
              <a:rPr lang="nl-NL" i="1" dirty="0"/>
              <a:t>Afbeelding: </a:t>
            </a:r>
            <a:r>
              <a:rPr lang="nl-NL" i="1" dirty="0" err="1"/>
              <a:t>Shutterstock</a:t>
            </a:r>
            <a:endParaRPr lang="nl-NL" i="1"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nl-NL" b="0" i="0" dirty="0">
              <a:solidFill>
                <a:srgbClr val="3A3A3A"/>
              </a:solidFill>
              <a:effectLst/>
              <a:latin typeface="Open Sans" panose="020B0604020202020204" pitchFamily="34" charset="0"/>
            </a:endParaRPr>
          </a:p>
        </p:txBody>
      </p:sp>
      <p:sp>
        <p:nvSpPr>
          <p:cNvPr id="4" name="Tijdelijke aanduiding voor dianummer 3"/>
          <p:cNvSpPr>
            <a:spLocks noGrp="1"/>
          </p:cNvSpPr>
          <p:nvPr>
            <p:ph type="sldNum" sz="quarter" idx="5"/>
          </p:nvPr>
        </p:nvSpPr>
        <p:spPr/>
        <p:txBody>
          <a:bodyPr/>
          <a:lstStyle/>
          <a:p>
            <a:pPr rtl="0"/>
            <a:fld id="{0D0EDF81-139F-488C-872B-4720FBA6BF98}" type="slidenum">
              <a:rPr lang="nl-NL" noProof="0" smtClean="0"/>
              <a:t>6</a:t>
            </a:fld>
            <a:endParaRPr lang="nl-NL" noProof="0"/>
          </a:p>
        </p:txBody>
      </p:sp>
    </p:spTree>
    <p:extLst>
      <p:ext uri="{BB962C8B-B14F-4D97-AF65-F5344CB8AC3E}">
        <p14:creationId xmlns:p14="http://schemas.microsoft.com/office/powerpoint/2010/main" val="2175160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dirty="0"/>
              <a:t>Dit hoort bij: Dit ben ik &gt; Wie ben je? Hoe zie je eruit van de buitenkant/binnenkant (wat zijn je kwaliteiten)? Waar ben je goed in (bijv. Hobby’s)? Wat zijn jouw valkuilen?</a:t>
            </a:r>
          </a:p>
          <a:p>
            <a:endParaRPr lang="nl-NL" sz="1200" b="0" dirty="0"/>
          </a:p>
          <a:p>
            <a:r>
              <a:rPr lang="nl-NL" sz="1200" b="0" dirty="0"/>
              <a:t>Dit blad kun je printen en op tafel leggen</a:t>
            </a:r>
          </a:p>
          <a:p>
            <a:r>
              <a:rPr lang="nl-NL" sz="1200" b="0" dirty="0"/>
              <a:t>Je kunt ook een handspiegel gebruiken</a:t>
            </a:r>
          </a:p>
          <a:p>
            <a:endParaRPr lang="nl-NL" sz="1200" b="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i="1" baseline="30000" dirty="0"/>
              <a:t>©</a:t>
            </a:r>
            <a:r>
              <a:rPr lang="nl-NL" i="1" dirty="0"/>
              <a:t>Afbeelding: Microsoft Stockafbeelding</a:t>
            </a:r>
          </a:p>
          <a:p>
            <a:pPr marL="0" marR="0" lvl="0" indent="0" algn="r" defTabSz="914400" rtl="0" eaLnBrk="1" fontAlgn="auto" latinLnBrk="0" hangingPunct="1">
              <a:lnSpc>
                <a:spcPct val="100000"/>
              </a:lnSpc>
              <a:spcBef>
                <a:spcPts val="0"/>
              </a:spcBef>
              <a:spcAft>
                <a:spcPts val="0"/>
              </a:spcAft>
              <a:buClrTx/>
              <a:buSzTx/>
              <a:buFontTx/>
              <a:buNone/>
              <a:tabLst/>
              <a:defRPr/>
            </a:pPr>
            <a:endParaRPr lang="nl-NL" b="0" i="0" dirty="0">
              <a:solidFill>
                <a:srgbClr val="3A3A3A"/>
              </a:solidFill>
              <a:effectLst/>
              <a:latin typeface="Open Sans" panose="020B0604020202020204" pitchFamily="34" charset="0"/>
            </a:endParaRPr>
          </a:p>
        </p:txBody>
      </p:sp>
      <p:sp>
        <p:nvSpPr>
          <p:cNvPr id="4" name="Tijdelijke aanduiding voor dianummer 3"/>
          <p:cNvSpPr>
            <a:spLocks noGrp="1"/>
          </p:cNvSpPr>
          <p:nvPr>
            <p:ph type="sldNum" sz="quarter" idx="5"/>
          </p:nvPr>
        </p:nvSpPr>
        <p:spPr/>
        <p:txBody>
          <a:bodyPr/>
          <a:lstStyle/>
          <a:p>
            <a:pPr rtl="0"/>
            <a:fld id="{0D0EDF81-139F-488C-872B-4720FBA6BF98}" type="slidenum">
              <a:rPr lang="nl-NL" noProof="0" smtClean="0"/>
              <a:t>7</a:t>
            </a:fld>
            <a:endParaRPr lang="nl-NL" noProof="0"/>
          </a:p>
        </p:txBody>
      </p:sp>
    </p:spTree>
    <p:extLst>
      <p:ext uri="{BB962C8B-B14F-4D97-AF65-F5344CB8AC3E}">
        <p14:creationId xmlns:p14="http://schemas.microsoft.com/office/powerpoint/2010/main" val="3387722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dirty="0"/>
              <a:t>Dit hoort bij: TOS over de streep&gt; Welke zinnen passen bij jou? Welke dingen van TOS herken je bij jezelf? Ben je de enige die dit heeft of zijn er meer klasgenoten die dit herkennen?</a:t>
            </a:r>
          </a:p>
          <a:p>
            <a:endParaRPr lang="nl-NL" sz="1200" b="0" dirty="0"/>
          </a:p>
          <a:p>
            <a:r>
              <a:rPr lang="nl-NL" sz="1200" b="0" dirty="0"/>
              <a:t>Dit blad kun je printen en op tafel leggen</a:t>
            </a:r>
          </a:p>
          <a:p>
            <a:r>
              <a:rPr lang="nl-NL" sz="1200" b="0" dirty="0"/>
              <a:t>Je kunt ook een recht touw/draad over de tafel leggen gebruiken</a:t>
            </a:r>
          </a:p>
          <a:p>
            <a:endParaRPr lang="nl-NL" sz="1200" b="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i="1" baseline="30000" dirty="0"/>
              <a:t>©</a:t>
            </a:r>
            <a:r>
              <a:rPr lang="nl-NL" i="1" dirty="0"/>
              <a:t>Afbeelding: Microsoft Stockafbeelding</a:t>
            </a:r>
          </a:p>
          <a:p>
            <a:pPr marL="0" marR="0" lvl="0" indent="0" algn="r" defTabSz="914400" rtl="0" eaLnBrk="1" fontAlgn="auto" latinLnBrk="0" hangingPunct="1">
              <a:lnSpc>
                <a:spcPct val="100000"/>
              </a:lnSpc>
              <a:spcBef>
                <a:spcPts val="0"/>
              </a:spcBef>
              <a:spcAft>
                <a:spcPts val="0"/>
              </a:spcAft>
              <a:buClrTx/>
              <a:buSzTx/>
              <a:buFontTx/>
              <a:buNone/>
              <a:tabLst/>
              <a:defRPr/>
            </a:pPr>
            <a:endParaRPr lang="nl-NL" b="0" i="0" dirty="0">
              <a:solidFill>
                <a:srgbClr val="3A3A3A"/>
              </a:solidFill>
              <a:effectLst/>
              <a:latin typeface="Open Sans" panose="020B0604020202020204" pitchFamily="34" charset="0"/>
            </a:endParaRPr>
          </a:p>
        </p:txBody>
      </p:sp>
      <p:sp>
        <p:nvSpPr>
          <p:cNvPr id="4" name="Tijdelijke aanduiding voor dianummer 3"/>
          <p:cNvSpPr>
            <a:spLocks noGrp="1"/>
          </p:cNvSpPr>
          <p:nvPr>
            <p:ph type="sldNum" sz="quarter" idx="5"/>
          </p:nvPr>
        </p:nvSpPr>
        <p:spPr/>
        <p:txBody>
          <a:bodyPr/>
          <a:lstStyle/>
          <a:p>
            <a:pPr rtl="0"/>
            <a:fld id="{0D0EDF81-139F-488C-872B-4720FBA6BF98}" type="slidenum">
              <a:rPr lang="nl-NL" noProof="0" smtClean="0"/>
              <a:t>8</a:t>
            </a:fld>
            <a:endParaRPr lang="nl-NL" noProof="0"/>
          </a:p>
        </p:txBody>
      </p:sp>
    </p:spTree>
    <p:extLst>
      <p:ext uri="{BB962C8B-B14F-4D97-AF65-F5344CB8AC3E}">
        <p14:creationId xmlns:p14="http://schemas.microsoft.com/office/powerpoint/2010/main" val="1743540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dirty="0"/>
              <a:t>Dit hoort bij: Vol hoofd &gt; Welke soorten vol hoofd zijn er? Hoe merk je bij jezelf dat je een vol hoofd hebt? Heb je een tip wat je helpt als je een vol hoofd hebt?</a:t>
            </a:r>
          </a:p>
          <a:p>
            <a:endParaRPr lang="nl-NL" sz="1200" b="0" dirty="0"/>
          </a:p>
          <a:p>
            <a:r>
              <a:rPr lang="nl-NL" sz="1200" b="0" dirty="0"/>
              <a:t>Dit blad kun je printen en op tafel leggen</a:t>
            </a:r>
          </a:p>
          <a:p>
            <a:r>
              <a:rPr lang="nl-NL" sz="1200" b="0" dirty="0"/>
              <a:t>Je kunt ook een stressbal gebruiken</a:t>
            </a:r>
          </a:p>
          <a:p>
            <a:endParaRPr lang="nl-NL" sz="1200" b="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i="1" baseline="30000" dirty="0"/>
              <a:t>©</a:t>
            </a:r>
            <a:r>
              <a:rPr lang="nl-NL" i="1" dirty="0"/>
              <a:t>Afbeelding: Microsoft Stockafbeelding</a:t>
            </a:r>
          </a:p>
          <a:p>
            <a:pPr marL="0" marR="0" lvl="0" indent="0" algn="r" defTabSz="914400" rtl="0" eaLnBrk="1" fontAlgn="auto" latinLnBrk="0" hangingPunct="1">
              <a:lnSpc>
                <a:spcPct val="100000"/>
              </a:lnSpc>
              <a:spcBef>
                <a:spcPts val="0"/>
              </a:spcBef>
              <a:spcAft>
                <a:spcPts val="0"/>
              </a:spcAft>
              <a:buClrTx/>
              <a:buSzTx/>
              <a:buFontTx/>
              <a:buNone/>
              <a:tabLst/>
              <a:defRPr/>
            </a:pPr>
            <a:endParaRPr lang="nl-NL" b="0" i="0" dirty="0">
              <a:solidFill>
                <a:srgbClr val="3A3A3A"/>
              </a:solidFill>
              <a:effectLst/>
              <a:latin typeface="Open Sans" panose="020B0604020202020204" pitchFamily="34" charset="0"/>
            </a:endParaRPr>
          </a:p>
        </p:txBody>
      </p:sp>
      <p:sp>
        <p:nvSpPr>
          <p:cNvPr id="4" name="Tijdelijke aanduiding voor dianummer 3"/>
          <p:cNvSpPr>
            <a:spLocks noGrp="1"/>
          </p:cNvSpPr>
          <p:nvPr>
            <p:ph type="sldNum" sz="quarter" idx="5"/>
          </p:nvPr>
        </p:nvSpPr>
        <p:spPr/>
        <p:txBody>
          <a:bodyPr/>
          <a:lstStyle/>
          <a:p>
            <a:pPr rtl="0"/>
            <a:fld id="{0D0EDF81-139F-488C-872B-4720FBA6BF98}" type="slidenum">
              <a:rPr lang="nl-NL" noProof="0" smtClean="0"/>
              <a:t>9</a:t>
            </a:fld>
            <a:endParaRPr lang="nl-NL" noProof="0"/>
          </a:p>
        </p:txBody>
      </p:sp>
    </p:spTree>
    <p:extLst>
      <p:ext uri="{BB962C8B-B14F-4D97-AF65-F5344CB8AC3E}">
        <p14:creationId xmlns:p14="http://schemas.microsoft.com/office/powerpoint/2010/main" val="3197883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715158DF-2C56-472E-AC48-47E20552FA19}"/>
              </a:ext>
            </a:extLst>
          </p:cNvPr>
          <p:cNvSpPr/>
          <p:nvPr/>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Tree>
    <p:extLst>
      <p:ext uri="{BB962C8B-B14F-4D97-AF65-F5344CB8AC3E}">
        <p14:creationId xmlns:p14="http://schemas.microsoft.com/office/powerpoint/2010/main" val="3122335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3 kolom">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12006619-CBD0-42A9-8D0C-F996AFDB982A}" type="datetimeFigureOut">
              <a:rPr lang="nl-NL" smtClean="0"/>
              <a:t>22-8-2024</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11" name="Tijdelijke aanduiding voor tekst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2" name="Tijdelijke aanduiding voor inhoud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271588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133271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868797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Afbeelding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831850" y="1078991"/>
            <a:ext cx="5266944" cy="3136392"/>
          </a:xfrm>
        </p:spPr>
        <p:txBody>
          <a:bodyPr rtlCol="0" anchor="b">
            <a:normAutofit/>
          </a:bodyPr>
          <a:lstStyle>
            <a:lvl1pPr>
              <a:defRPr sz="48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12006619-CBD0-42A9-8D0C-F996AFDB982A}" type="datetimeFigureOut">
              <a:rPr lang="nl-NL" smtClean="0"/>
              <a:t>22-8-2024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2870100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12006619-CBD0-42A9-8D0C-F996AFDB982A}" type="datetimeFigureOut">
              <a:rPr lang="nl-NL" smtClean="0"/>
              <a:t>22-8-2024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108896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nl-NL" noProof="0">
              <a:solidFill>
                <a:schemeClr val="tx1"/>
              </a:solidFill>
            </a:endParaRPr>
          </a:p>
        </p:txBody>
      </p:sp>
      <p:sp>
        <p:nvSpPr>
          <p:cNvPr id="2" name="Titel 1">
            <a:extLst>
              <a:ext uri="{FF2B5EF4-FFF2-40B4-BE49-F238E27FC236}">
                <a16:creationId xmlns:a16="http://schemas.microsoft.com/office/drawing/2014/main" id="{146AD042-DE90-4088-8A07-B9A64C2CE03E}"/>
              </a:ext>
            </a:extLst>
          </p:cNvPr>
          <p:cNvSpPr>
            <a:spLocks noGrp="1"/>
          </p:cNvSpPr>
          <p:nvPr>
            <p:ph type="title" hasCustomPrompt="1"/>
          </p:nvPr>
        </p:nvSpPr>
        <p:spPr>
          <a:xfrm>
            <a:off x="839788" y="640080"/>
            <a:ext cx="3886200" cy="2953512"/>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fld id="{12006619-CBD0-42A9-8D0C-F996AFDB982A}" type="datetimeFigureOut">
              <a:rPr lang="nl-NL" smtClean="0"/>
              <a:t>22-8-2024</a:t>
            </a:fld>
            <a:endParaRPr lang="nl-NL"/>
          </a:p>
        </p:txBody>
      </p:sp>
      <p:sp>
        <p:nvSpPr>
          <p:cNvPr id="6" name="Tijdelijke aanduiding voor voettekst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endParaRPr lang="nl-NL"/>
          </a:p>
        </p:txBody>
      </p:sp>
      <p:sp>
        <p:nvSpPr>
          <p:cNvPr id="7" name="Tijdelijke aanduiding voor dianumm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3967483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Afbeelding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rtlCol="0" anchor="b"/>
          <a:lstStyle>
            <a:lvl1pPr algn="ctr">
              <a:defRPr sz="3200">
                <a:solidFill>
                  <a:schemeClr val="bg1"/>
                </a:solidFill>
              </a:defRPr>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fld id="{12006619-CBD0-42A9-8D0C-F996AFDB982A}" type="datetimeFigureOut">
              <a:rPr lang="nl-NL" smtClean="0"/>
              <a:t>22-8-2024</a:t>
            </a:fld>
            <a:endParaRPr lang="nl-NL"/>
          </a:p>
        </p:txBody>
      </p:sp>
      <p:sp>
        <p:nvSpPr>
          <p:cNvPr id="6" name="Tijdelijke aanduiding voor voettekst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1712085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1727853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12006619-CBD0-42A9-8D0C-F996AFDB982A}" type="datetimeFigureOut">
              <a:rPr lang="nl-NL" smtClean="0"/>
              <a:t>22-8-2024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1738365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519240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217470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12006619-CBD0-42A9-8D0C-F996AFDB982A}" type="datetimeFigureOut">
              <a:rPr lang="nl-NL" smtClean="0"/>
              <a:t>22-8-2024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1866365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969305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2668844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12006619-CBD0-42A9-8D0C-F996AFDB982A}" type="datetimeFigureOut">
              <a:rPr lang="nl-NL" smtClean="0"/>
              <a:t>22-8-2024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3383483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1573455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7" name="Vrije vorm: Vorm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fld id="{12006619-CBD0-42A9-8D0C-F996AFDB982A}" type="datetimeFigureOut">
              <a:rPr lang="nl-NL" smtClean="0"/>
              <a:t>22-8-2024</a:t>
            </a:fld>
            <a:endParaRPr lang="nl-NL"/>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3093507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12006619-CBD0-42A9-8D0C-F996AFDB982A}" type="datetimeFigureOut">
              <a:rPr lang="nl-NL" smtClean="0"/>
              <a:t>22-8-2024</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1967425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12006619-CBD0-42A9-8D0C-F996AFDB982A}" type="datetimeFigureOut">
              <a:rPr lang="nl-NL" smtClean="0"/>
              <a:t>22-8-2024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3485520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fld id="{12006619-CBD0-42A9-8D0C-F996AFDB982A}" type="datetimeFigureOut">
              <a:rPr lang="nl-NL" smtClean="0"/>
              <a:t>22-8-2024</a:t>
            </a:fld>
            <a:endParaRPr lang="nl-NL"/>
          </a:p>
        </p:txBody>
      </p:sp>
      <p:sp>
        <p:nvSpPr>
          <p:cNvPr id="6" name="Tijdelijke aanduiding voor voettekst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894495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12006619-CBD0-42A9-8D0C-F996AFDB982A}" type="datetimeFigureOut">
              <a:rPr lang="nl-NL" smtClean="0"/>
              <a:t>22-8-2024</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334287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06619-CBD0-42A9-8D0C-F996AFDB982A}" type="datetimeFigureOut">
              <a:rPr lang="nl-NL" smtClean="0"/>
              <a:t>21-8-2024</a:t>
            </a:fld>
            <a:endParaRPr lang="nl-NL"/>
          </a:p>
        </p:txBody>
      </p:sp>
      <p:sp>
        <p:nvSpPr>
          <p:cNvPr id="5" name="Tijdelijke aanduiding voor voettekst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81354-7CED-4C57-A70B-FD616DD4270C}" type="slidenum">
              <a:rPr lang="nl-NL" smtClean="0"/>
              <a:t>‹nr.›</a:t>
            </a:fld>
            <a:endParaRPr lang="nl-NL"/>
          </a:p>
        </p:txBody>
      </p:sp>
    </p:spTree>
    <p:extLst>
      <p:ext uri="{BB962C8B-B14F-4D97-AF65-F5344CB8AC3E}">
        <p14:creationId xmlns:p14="http://schemas.microsoft.com/office/powerpoint/2010/main" val="3510749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1" r:id="rId20"/>
    <p:sldLayoutId id="2147483682" r:id="rId21"/>
    <p:sldLayoutId id="2147483683" r:id="rId2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B7_76D49396.xm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3B182DB2-0F1B-9A08-7E5A-174C73B60D8A}"/>
              </a:ext>
            </a:extLst>
          </p:cNvPr>
          <p:cNvSpPr>
            <a:spLocks noGrp="1"/>
          </p:cNvSpPr>
          <p:nvPr>
            <p:ph type="ctrTitle"/>
          </p:nvPr>
        </p:nvSpPr>
        <p:spPr>
          <a:xfrm>
            <a:off x="932688" y="1673352"/>
            <a:ext cx="5596128" cy="3511296"/>
          </a:xfrm>
        </p:spPr>
        <p:txBody>
          <a:bodyPr/>
          <a:lstStyle/>
          <a:p>
            <a:r>
              <a:rPr lang="nl-NL" b="1" i="0" dirty="0"/>
              <a:t>Psycho-educatie</a:t>
            </a:r>
          </a:p>
        </p:txBody>
      </p:sp>
      <p:sp>
        <p:nvSpPr>
          <p:cNvPr id="9" name="Ondertitel 2">
            <a:extLst>
              <a:ext uri="{FF2B5EF4-FFF2-40B4-BE49-F238E27FC236}">
                <a16:creationId xmlns:a16="http://schemas.microsoft.com/office/drawing/2014/main" id="{7FEB9EE8-A2A9-8AAF-8412-C50FA4847179}"/>
              </a:ext>
            </a:extLst>
          </p:cNvPr>
          <p:cNvSpPr>
            <a:spLocks noGrp="1"/>
          </p:cNvSpPr>
          <p:nvPr>
            <p:ph type="subTitle" idx="1"/>
          </p:nvPr>
        </p:nvSpPr>
        <p:spPr>
          <a:xfrm>
            <a:off x="8207829" y="508350"/>
            <a:ext cx="4368800" cy="3508908"/>
          </a:xfrm>
        </p:spPr>
        <p:txBody>
          <a:bodyPr>
            <a:normAutofit/>
          </a:bodyPr>
          <a:lstStyle/>
          <a:p>
            <a:r>
              <a:rPr lang="nl-NL" sz="3200" b="1" cap="none" dirty="0"/>
              <a:t>Welkom terug</a:t>
            </a:r>
            <a:endParaRPr lang="nl-NL" sz="3200" cap="none" dirty="0"/>
          </a:p>
        </p:txBody>
      </p:sp>
    </p:spTree>
    <p:extLst>
      <p:ext uri="{BB962C8B-B14F-4D97-AF65-F5344CB8AC3E}">
        <p14:creationId xmlns:p14="http://schemas.microsoft.com/office/powerpoint/2010/main" val="949555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D26F8-CBC4-3C0C-D796-A3C14DEAD9FF}"/>
              </a:ext>
            </a:extLst>
          </p:cNvPr>
          <p:cNvSpPr>
            <a:spLocks noGrp="1"/>
          </p:cNvSpPr>
          <p:nvPr>
            <p:ph type="title"/>
          </p:nvPr>
        </p:nvSpPr>
        <p:spPr/>
        <p:txBody>
          <a:bodyPr>
            <a:normAutofit/>
          </a:bodyPr>
          <a:lstStyle/>
          <a:p>
            <a:r>
              <a:rPr lang="nl-NL" sz="3200" i="0" dirty="0"/>
              <a:t>Dit hoort bij het onderwerp:__________________</a:t>
            </a:r>
          </a:p>
        </p:txBody>
      </p:sp>
      <p:sp>
        <p:nvSpPr>
          <p:cNvPr id="7" name="Tijdelijke aanduiding voor dianummer 6">
            <a:extLst>
              <a:ext uri="{FF2B5EF4-FFF2-40B4-BE49-F238E27FC236}">
                <a16:creationId xmlns:a16="http://schemas.microsoft.com/office/drawing/2014/main" id="{DB69A555-0D9A-8CC1-3AB6-AF8DD4FF8B28}"/>
              </a:ext>
            </a:extLst>
          </p:cNvPr>
          <p:cNvSpPr>
            <a:spLocks noGrp="1"/>
          </p:cNvSpPr>
          <p:nvPr>
            <p:ph type="sldNum" sz="quarter" idx="12"/>
          </p:nvPr>
        </p:nvSpPr>
        <p:spPr/>
        <p:txBody>
          <a:bodyPr/>
          <a:lstStyle/>
          <a:p>
            <a:pPr rtl="0"/>
            <a:fld id="{B9713C8C-8E70-45D5-AE59-23E60168254E}" type="slidenum">
              <a:rPr lang="nl-NL" noProof="0" smtClean="0"/>
              <a:t>10</a:t>
            </a:fld>
            <a:endParaRPr lang="nl-NL" noProof="0"/>
          </a:p>
        </p:txBody>
      </p:sp>
      <p:sp>
        <p:nvSpPr>
          <p:cNvPr id="3" name="Tekstvak 2">
            <a:extLst>
              <a:ext uri="{FF2B5EF4-FFF2-40B4-BE49-F238E27FC236}">
                <a16:creationId xmlns:a16="http://schemas.microsoft.com/office/drawing/2014/main" id="{0E784A1F-D0F1-096E-4CB4-1143B00FD87C}"/>
              </a:ext>
            </a:extLst>
          </p:cNvPr>
          <p:cNvSpPr txBox="1"/>
          <p:nvPr/>
        </p:nvSpPr>
        <p:spPr>
          <a:xfrm>
            <a:off x="6604000" y="1899859"/>
            <a:ext cx="5311069" cy="4524315"/>
          </a:xfrm>
          <a:prstGeom prst="rect">
            <a:avLst/>
          </a:prstGeom>
          <a:noFill/>
        </p:spPr>
        <p:txBody>
          <a:bodyPr wrap="none" rtlCol="0">
            <a:spAutoFit/>
          </a:bodyPr>
          <a:lstStyle/>
          <a:p>
            <a:r>
              <a:rPr lang="nl-NL" dirty="0"/>
              <a:t>Dit weet ik er nog over:</a:t>
            </a:r>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p:txBody>
      </p:sp>
      <p:pic>
        <p:nvPicPr>
          <p:cNvPr id="5" name="Afbeelding 4" descr="Reeks stemmingen plaknotities">
            <a:extLst>
              <a:ext uri="{FF2B5EF4-FFF2-40B4-BE49-F238E27FC236}">
                <a16:creationId xmlns:a16="http://schemas.microsoft.com/office/drawing/2014/main" id="{4C5E87E4-76E7-5710-A6A9-E268B5396757}"/>
              </a:ext>
            </a:extLst>
          </p:cNvPr>
          <p:cNvPicPr>
            <a:picLocks noChangeAspect="1"/>
          </p:cNvPicPr>
          <p:nvPr/>
        </p:nvPicPr>
        <p:blipFill rotWithShape="1">
          <a:blip r:embed="rId3">
            <a:extLst>
              <a:ext uri="{28A0092B-C50C-407E-A947-70E740481C1C}">
                <a14:useLocalDpi xmlns:a14="http://schemas.microsoft.com/office/drawing/2010/main" val="0"/>
              </a:ext>
            </a:extLst>
          </a:blip>
          <a:srcRect l="8321" t="24237" r="6204" b="24172"/>
          <a:stretch/>
        </p:blipFill>
        <p:spPr>
          <a:xfrm>
            <a:off x="567266" y="3002082"/>
            <a:ext cx="5765800" cy="2319867"/>
          </a:xfrm>
          <a:prstGeom prst="rect">
            <a:avLst/>
          </a:prstGeom>
        </p:spPr>
      </p:pic>
    </p:spTree>
    <p:extLst>
      <p:ext uri="{BB962C8B-B14F-4D97-AF65-F5344CB8AC3E}">
        <p14:creationId xmlns:p14="http://schemas.microsoft.com/office/powerpoint/2010/main" val="199852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D26F8-CBC4-3C0C-D796-A3C14DEAD9FF}"/>
              </a:ext>
            </a:extLst>
          </p:cNvPr>
          <p:cNvSpPr>
            <a:spLocks noGrp="1"/>
          </p:cNvSpPr>
          <p:nvPr>
            <p:ph type="title"/>
          </p:nvPr>
        </p:nvSpPr>
        <p:spPr/>
        <p:txBody>
          <a:bodyPr>
            <a:normAutofit/>
          </a:bodyPr>
          <a:lstStyle/>
          <a:p>
            <a:r>
              <a:rPr lang="nl-NL" sz="3200" i="0" dirty="0"/>
              <a:t>Dit hoort bij het onderwerp:__________________</a:t>
            </a:r>
          </a:p>
        </p:txBody>
      </p:sp>
      <p:sp>
        <p:nvSpPr>
          <p:cNvPr id="7" name="Tijdelijke aanduiding voor dianummer 6">
            <a:extLst>
              <a:ext uri="{FF2B5EF4-FFF2-40B4-BE49-F238E27FC236}">
                <a16:creationId xmlns:a16="http://schemas.microsoft.com/office/drawing/2014/main" id="{DB69A555-0D9A-8CC1-3AB6-AF8DD4FF8B28}"/>
              </a:ext>
            </a:extLst>
          </p:cNvPr>
          <p:cNvSpPr>
            <a:spLocks noGrp="1"/>
          </p:cNvSpPr>
          <p:nvPr>
            <p:ph type="sldNum" sz="quarter" idx="12"/>
          </p:nvPr>
        </p:nvSpPr>
        <p:spPr/>
        <p:txBody>
          <a:bodyPr/>
          <a:lstStyle/>
          <a:p>
            <a:pPr rtl="0"/>
            <a:fld id="{B9713C8C-8E70-45D5-AE59-23E60168254E}" type="slidenum">
              <a:rPr lang="nl-NL" noProof="0" smtClean="0"/>
              <a:t>11</a:t>
            </a:fld>
            <a:endParaRPr lang="nl-NL" noProof="0"/>
          </a:p>
        </p:txBody>
      </p:sp>
      <p:sp>
        <p:nvSpPr>
          <p:cNvPr id="3" name="Tekstvak 2">
            <a:extLst>
              <a:ext uri="{FF2B5EF4-FFF2-40B4-BE49-F238E27FC236}">
                <a16:creationId xmlns:a16="http://schemas.microsoft.com/office/drawing/2014/main" id="{0E784A1F-D0F1-096E-4CB4-1143B00FD87C}"/>
              </a:ext>
            </a:extLst>
          </p:cNvPr>
          <p:cNvSpPr txBox="1"/>
          <p:nvPr/>
        </p:nvSpPr>
        <p:spPr>
          <a:xfrm>
            <a:off x="6604000" y="1899859"/>
            <a:ext cx="5311069" cy="4524315"/>
          </a:xfrm>
          <a:prstGeom prst="rect">
            <a:avLst/>
          </a:prstGeom>
          <a:noFill/>
        </p:spPr>
        <p:txBody>
          <a:bodyPr wrap="none" rtlCol="0">
            <a:spAutoFit/>
          </a:bodyPr>
          <a:lstStyle/>
          <a:p>
            <a:r>
              <a:rPr lang="nl-NL" dirty="0"/>
              <a:t>Dit weet ik er nog over:</a:t>
            </a:r>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p:txBody>
      </p:sp>
      <p:pic>
        <p:nvPicPr>
          <p:cNvPr id="6" name="Afbeelding 5">
            <a:extLst>
              <a:ext uri="{FF2B5EF4-FFF2-40B4-BE49-F238E27FC236}">
                <a16:creationId xmlns:a16="http://schemas.microsoft.com/office/drawing/2014/main" id="{FB008ABB-CF1E-5DCF-B10B-B108AD25C38E}"/>
              </a:ext>
            </a:extLst>
          </p:cNvPr>
          <p:cNvPicPr>
            <a:picLocks noChangeAspect="1"/>
          </p:cNvPicPr>
          <p:nvPr/>
        </p:nvPicPr>
        <p:blipFill>
          <a:blip r:embed="rId4"/>
          <a:stretch>
            <a:fillRect/>
          </a:stretch>
        </p:blipFill>
        <p:spPr>
          <a:xfrm>
            <a:off x="787400" y="2256918"/>
            <a:ext cx="4692891" cy="3810196"/>
          </a:xfrm>
          <a:prstGeom prst="rect">
            <a:avLst/>
          </a:prstGeom>
        </p:spPr>
      </p:pic>
    </p:spTree>
    <p:extLst>
      <p:ext uri="{BB962C8B-B14F-4D97-AF65-F5344CB8AC3E}">
        <p14:creationId xmlns:p14="http://schemas.microsoft.com/office/powerpoint/2010/main" val="1993642902"/>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D26F8-CBC4-3C0C-D796-A3C14DEAD9FF}"/>
              </a:ext>
            </a:extLst>
          </p:cNvPr>
          <p:cNvSpPr>
            <a:spLocks noGrp="1"/>
          </p:cNvSpPr>
          <p:nvPr>
            <p:ph type="title"/>
          </p:nvPr>
        </p:nvSpPr>
        <p:spPr/>
        <p:txBody>
          <a:bodyPr>
            <a:normAutofit/>
          </a:bodyPr>
          <a:lstStyle/>
          <a:p>
            <a:r>
              <a:rPr lang="nl-NL" sz="3200" i="0" dirty="0"/>
              <a:t>Dit hoort bij het onderwerp:__________________</a:t>
            </a:r>
          </a:p>
        </p:txBody>
      </p:sp>
      <p:sp>
        <p:nvSpPr>
          <p:cNvPr id="7" name="Tijdelijke aanduiding voor dianummer 6">
            <a:extLst>
              <a:ext uri="{FF2B5EF4-FFF2-40B4-BE49-F238E27FC236}">
                <a16:creationId xmlns:a16="http://schemas.microsoft.com/office/drawing/2014/main" id="{DB69A555-0D9A-8CC1-3AB6-AF8DD4FF8B28}"/>
              </a:ext>
            </a:extLst>
          </p:cNvPr>
          <p:cNvSpPr>
            <a:spLocks noGrp="1"/>
          </p:cNvSpPr>
          <p:nvPr>
            <p:ph type="sldNum" sz="quarter" idx="12"/>
          </p:nvPr>
        </p:nvSpPr>
        <p:spPr/>
        <p:txBody>
          <a:bodyPr/>
          <a:lstStyle/>
          <a:p>
            <a:pPr rtl="0"/>
            <a:fld id="{B9713C8C-8E70-45D5-AE59-23E60168254E}" type="slidenum">
              <a:rPr lang="nl-NL" noProof="0" smtClean="0"/>
              <a:t>12</a:t>
            </a:fld>
            <a:endParaRPr lang="nl-NL" noProof="0"/>
          </a:p>
        </p:txBody>
      </p:sp>
      <p:sp>
        <p:nvSpPr>
          <p:cNvPr id="3" name="Tekstvak 2">
            <a:extLst>
              <a:ext uri="{FF2B5EF4-FFF2-40B4-BE49-F238E27FC236}">
                <a16:creationId xmlns:a16="http://schemas.microsoft.com/office/drawing/2014/main" id="{0E784A1F-D0F1-096E-4CB4-1143B00FD87C}"/>
              </a:ext>
            </a:extLst>
          </p:cNvPr>
          <p:cNvSpPr txBox="1"/>
          <p:nvPr/>
        </p:nvSpPr>
        <p:spPr>
          <a:xfrm>
            <a:off x="6604000" y="1899859"/>
            <a:ext cx="5311069" cy="4524315"/>
          </a:xfrm>
          <a:prstGeom prst="rect">
            <a:avLst/>
          </a:prstGeom>
          <a:noFill/>
        </p:spPr>
        <p:txBody>
          <a:bodyPr wrap="none" rtlCol="0">
            <a:spAutoFit/>
          </a:bodyPr>
          <a:lstStyle/>
          <a:p>
            <a:r>
              <a:rPr lang="nl-NL" dirty="0"/>
              <a:t>Dit weet ik er nog over:</a:t>
            </a:r>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p:txBody>
      </p:sp>
      <p:pic>
        <p:nvPicPr>
          <p:cNvPr id="5" name="Afbeelding 4" descr="Onderwaterweergave van een drijvende ijsberg">
            <a:extLst>
              <a:ext uri="{FF2B5EF4-FFF2-40B4-BE49-F238E27FC236}">
                <a16:creationId xmlns:a16="http://schemas.microsoft.com/office/drawing/2014/main" id="{4C5E87E4-76E7-5710-A6A9-E268B5396757}"/>
              </a:ext>
            </a:extLst>
          </p:cNvPr>
          <p:cNvPicPr>
            <a:picLocks noChangeAspect="1"/>
          </p:cNvPicPr>
          <p:nvPr/>
        </p:nvPicPr>
        <p:blipFill rotWithShape="1">
          <a:blip r:embed="rId3">
            <a:extLst>
              <a:ext uri="{28A0092B-C50C-407E-A947-70E740481C1C}">
                <a14:useLocalDpi xmlns:a14="http://schemas.microsoft.com/office/drawing/2010/main" val="0"/>
              </a:ext>
            </a:extLst>
          </a:blip>
          <a:srcRect t="2303" r="17328" b="-954"/>
          <a:stretch/>
        </p:blipFill>
        <p:spPr>
          <a:xfrm>
            <a:off x="567266" y="2319867"/>
            <a:ext cx="4766734" cy="3809999"/>
          </a:xfrm>
          <a:prstGeom prst="rect">
            <a:avLst/>
          </a:prstGeom>
        </p:spPr>
      </p:pic>
      <p:pic>
        <p:nvPicPr>
          <p:cNvPr id="1026" name="Picture 2" descr="Hand Verboden Teken Stop Handteken Geïsoleerd Menselijk ...">
            <a:extLst>
              <a:ext uri="{FF2B5EF4-FFF2-40B4-BE49-F238E27FC236}">
                <a16:creationId xmlns:a16="http://schemas.microsoft.com/office/drawing/2014/main" id="{E7DF3011-7959-58B4-48EA-8A18D823FCF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3281" y1="64844" x2="43281" y2="64844"/>
                        <a14:foregroundMark x1="39219" y1="22656" x2="25000" y2="35625"/>
                        <a14:foregroundMark x1="25000" y1="35625" x2="26094" y2="64844"/>
                        <a14:foregroundMark x1="26094" y1="64844" x2="57188" y2="79375"/>
                        <a14:foregroundMark x1="57188" y1="79375" x2="79219" y2="64063"/>
                        <a14:foregroundMark x1="79219" y1="64063" x2="63906" y2="37969"/>
                        <a14:foregroundMark x1="63906" y1="37969" x2="40938" y2="18906"/>
                        <a14:foregroundMark x1="40938" y1="18906" x2="33281" y2="18750"/>
                        <a14:foregroundMark x1="59688" y1="28125" x2="24688" y2="48125"/>
                      </a14:backgroundRemoval>
                    </a14:imgEffect>
                  </a14:imgLayer>
                </a14:imgProps>
              </a:ext>
              <a:ext uri="{28A0092B-C50C-407E-A947-70E740481C1C}">
                <a14:useLocalDpi xmlns:a14="http://schemas.microsoft.com/office/drawing/2010/main" val="0"/>
              </a:ext>
            </a:extLst>
          </a:blip>
          <a:srcRect/>
          <a:stretch>
            <a:fillRect/>
          </a:stretch>
        </p:blipFill>
        <p:spPr bwMode="auto">
          <a:xfrm>
            <a:off x="3378202" y="2319867"/>
            <a:ext cx="3479800" cy="347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427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50064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BaseNine"/>
                <a:ea typeface="+mn-ea"/>
                <a:cs typeface="+mn-cs"/>
              </a:rPr>
              <a:t>Hoe is het gegaan?</a:t>
            </a:r>
          </a:p>
        </p:txBody>
      </p:sp>
      <p:sp>
        <p:nvSpPr>
          <p:cNvPr id="7" name="Tekstvak 6">
            <a:extLst>
              <a:ext uri="{FF2B5EF4-FFF2-40B4-BE49-F238E27FC236}">
                <a16:creationId xmlns:a16="http://schemas.microsoft.com/office/drawing/2014/main" id="{1E3E5BC5-2C3B-BFD0-CA2A-46A5409F934E}"/>
              </a:ext>
            </a:extLst>
          </p:cNvPr>
          <p:cNvSpPr txBox="1"/>
          <p:nvPr/>
        </p:nvSpPr>
        <p:spPr>
          <a:xfrm>
            <a:off x="355600" y="2505670"/>
            <a:ext cx="7213600" cy="2954655"/>
          </a:xfrm>
          <a:prstGeom prst="rect">
            <a:avLst/>
          </a:prstGeom>
          <a:noFill/>
        </p:spPr>
        <p:txBody>
          <a:bodyPr wrap="square">
            <a:spAutoFit/>
          </a:bodyPr>
          <a:lstStyle/>
          <a:p>
            <a:pPr marL="342900" indent="-342900">
              <a:lnSpc>
                <a:spcPct val="200000"/>
              </a:lnSpc>
              <a:buClrTx/>
              <a:buFont typeface="Arial" panose="020B0604020202020204" pitchFamily="34" charset="0"/>
              <a:buChar char="•"/>
            </a:pPr>
            <a:r>
              <a:rPr lang="nl-NL" sz="2400" dirty="0"/>
              <a:t>Ik weet weer welke onderwerpen we vorig schooljaar hebben behandeld.</a:t>
            </a:r>
          </a:p>
          <a:p>
            <a:pPr marL="342900" indent="-342900">
              <a:lnSpc>
                <a:spcPct val="200000"/>
              </a:lnSpc>
              <a:buClrTx/>
              <a:buFont typeface="Arial" panose="020B0604020202020204" pitchFamily="34" charset="0"/>
              <a:buChar char="•"/>
            </a:pPr>
            <a:endParaRPr lang="nl-NL" sz="2400" dirty="0"/>
          </a:p>
          <a:p>
            <a:pPr>
              <a:lnSpc>
                <a:spcPct val="200000"/>
              </a:lnSpc>
              <a:buClrTx/>
            </a:pPr>
            <a:endParaRPr lang="nl-NL" sz="2400" dirty="0"/>
          </a:p>
        </p:txBody>
      </p:sp>
      <p:pic>
        <p:nvPicPr>
          <p:cNvPr id="8" name="Afbeelding 7" descr="Geel papieren vliegtuigje dat de tegenovergestelde richting opgaat als de vele grijze papieren vliegtuigjes">
            <a:extLst>
              <a:ext uri="{FF2B5EF4-FFF2-40B4-BE49-F238E27FC236}">
                <a16:creationId xmlns:a16="http://schemas.microsoft.com/office/drawing/2014/main" id="{B234BA55-E854-3155-EA85-E6FC97885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7999" y="2115158"/>
            <a:ext cx="3942489" cy="2627684"/>
          </a:xfrm>
          <a:prstGeom prst="rect">
            <a:avLst/>
          </a:prstGeom>
        </p:spPr>
      </p:pic>
    </p:spTree>
    <p:extLst>
      <p:ext uri="{BB962C8B-B14F-4D97-AF65-F5344CB8AC3E}">
        <p14:creationId xmlns:p14="http://schemas.microsoft.com/office/powerpoint/2010/main" val="136933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20313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err="1">
                <a:ln>
                  <a:noFill/>
                </a:ln>
                <a:solidFill>
                  <a:prstClr val="black"/>
                </a:solidFill>
                <a:effectLst/>
                <a:uLnTx/>
                <a:uFillTx/>
                <a:latin typeface="BaseNine"/>
                <a:ea typeface="+mn-ea"/>
                <a:cs typeface="+mn-cs"/>
              </a:rPr>
              <a:t>Lesdoel</a:t>
            </a:r>
            <a:endParaRPr kumimoji="0" lang="nl-NL" sz="3600" b="1" i="0" u="none" strike="noStrike" kern="1200" cap="none" spc="0" normalizeH="0" baseline="0" noProof="0" dirty="0">
              <a:ln>
                <a:noFill/>
              </a:ln>
              <a:solidFill>
                <a:prstClr val="black"/>
              </a:solidFill>
              <a:effectLst/>
              <a:uLnTx/>
              <a:uFillTx/>
              <a:latin typeface="BaseNine"/>
              <a:ea typeface="+mn-ea"/>
              <a:cs typeface="+mn-cs"/>
            </a:endParaRPr>
          </a:p>
        </p:txBody>
      </p:sp>
      <p:sp>
        <p:nvSpPr>
          <p:cNvPr id="7" name="Tekstvak 6">
            <a:extLst>
              <a:ext uri="{FF2B5EF4-FFF2-40B4-BE49-F238E27FC236}">
                <a16:creationId xmlns:a16="http://schemas.microsoft.com/office/drawing/2014/main" id="{1E3E5BC5-2C3B-BFD0-CA2A-46A5409F934E}"/>
              </a:ext>
            </a:extLst>
          </p:cNvPr>
          <p:cNvSpPr txBox="1"/>
          <p:nvPr/>
        </p:nvSpPr>
        <p:spPr>
          <a:xfrm>
            <a:off x="355600" y="2505670"/>
            <a:ext cx="7213600" cy="2954655"/>
          </a:xfrm>
          <a:prstGeom prst="rect">
            <a:avLst/>
          </a:prstGeom>
          <a:noFill/>
        </p:spPr>
        <p:txBody>
          <a:bodyPr wrap="square">
            <a:spAutoFit/>
          </a:bodyPr>
          <a:lstStyle/>
          <a:p>
            <a:pPr marL="342900" indent="-342900">
              <a:lnSpc>
                <a:spcPct val="200000"/>
              </a:lnSpc>
              <a:buClrTx/>
              <a:buFont typeface="Arial" panose="020B0604020202020204" pitchFamily="34" charset="0"/>
              <a:buChar char="•"/>
            </a:pPr>
            <a:r>
              <a:rPr lang="nl-NL" sz="2400" dirty="0"/>
              <a:t>Ik kan me herinneren welke onderwerpen we vorig schooljaar hebben behandeld.</a:t>
            </a:r>
          </a:p>
          <a:p>
            <a:pPr marL="342900" indent="-342900">
              <a:lnSpc>
                <a:spcPct val="200000"/>
              </a:lnSpc>
              <a:buClrTx/>
              <a:buFont typeface="Arial" panose="020B0604020202020204" pitchFamily="34" charset="0"/>
              <a:buChar char="•"/>
            </a:pPr>
            <a:endParaRPr lang="nl-NL" sz="2400" dirty="0"/>
          </a:p>
          <a:p>
            <a:pPr>
              <a:lnSpc>
                <a:spcPct val="200000"/>
              </a:lnSpc>
              <a:buClrTx/>
            </a:pPr>
            <a:endParaRPr lang="nl-NL" sz="2400" dirty="0"/>
          </a:p>
        </p:txBody>
      </p:sp>
      <p:pic>
        <p:nvPicPr>
          <p:cNvPr id="8" name="Afbeelding 7" descr="Geel papieren vliegtuigje dat de tegenovergestelde richting opgaat als de vele grijze papieren vliegtuigjes">
            <a:extLst>
              <a:ext uri="{FF2B5EF4-FFF2-40B4-BE49-F238E27FC236}">
                <a16:creationId xmlns:a16="http://schemas.microsoft.com/office/drawing/2014/main" id="{B234BA55-E854-3155-EA85-E6FC97885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7999" y="2115158"/>
            <a:ext cx="3942489" cy="2627684"/>
          </a:xfrm>
          <a:prstGeom prst="rect">
            <a:avLst/>
          </a:prstGeom>
        </p:spPr>
      </p:pic>
    </p:spTree>
    <p:extLst>
      <p:ext uri="{BB962C8B-B14F-4D97-AF65-F5344CB8AC3E}">
        <p14:creationId xmlns:p14="http://schemas.microsoft.com/office/powerpoint/2010/main" val="299672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C5D689-306F-9CCA-97DF-04FDA2BA8793}"/>
              </a:ext>
            </a:extLst>
          </p:cNvPr>
          <p:cNvSpPr>
            <a:spLocks noGrp="1"/>
          </p:cNvSpPr>
          <p:nvPr>
            <p:ph type="title"/>
          </p:nvPr>
        </p:nvSpPr>
        <p:spPr/>
        <p:txBody>
          <a:bodyPr/>
          <a:lstStyle/>
          <a:p>
            <a:r>
              <a:rPr lang="nl-NL" b="1" i="0" dirty="0"/>
              <a:t>Brainstorm</a:t>
            </a:r>
          </a:p>
        </p:txBody>
      </p:sp>
      <p:sp>
        <p:nvSpPr>
          <p:cNvPr id="7" name="Tijdelijke aanduiding voor inhoud 4">
            <a:extLst>
              <a:ext uri="{FF2B5EF4-FFF2-40B4-BE49-F238E27FC236}">
                <a16:creationId xmlns:a16="http://schemas.microsoft.com/office/drawing/2014/main" id="{87632EFC-604D-19D4-973D-7F4C9FE60026}"/>
              </a:ext>
            </a:extLst>
          </p:cNvPr>
          <p:cNvSpPr txBox="1">
            <a:spLocks/>
          </p:cNvSpPr>
          <p:nvPr/>
        </p:nvSpPr>
        <p:spPr>
          <a:xfrm>
            <a:off x="623284" y="2332355"/>
            <a:ext cx="6219155" cy="416052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nl-NL" dirty="0"/>
              <a:t>Schrijf één onderwerp op dat we vorig schooljaar hebben behandeld </a:t>
            </a:r>
          </a:p>
          <a:p>
            <a:pPr marL="342900" indent="-342900"/>
            <a:endParaRPr lang="nl-NL" dirty="0"/>
          </a:p>
          <a:p>
            <a:pPr marL="342900" indent="-342900"/>
            <a:r>
              <a:rPr lang="nl-NL" dirty="0"/>
              <a:t>Bedenk wat je er nog over weet.</a:t>
            </a:r>
          </a:p>
        </p:txBody>
      </p:sp>
      <p:pic>
        <p:nvPicPr>
          <p:cNvPr id="5" name="Afbeelding 4" descr="Hoekopname van circuit in de vorm van een brein">
            <a:extLst>
              <a:ext uri="{FF2B5EF4-FFF2-40B4-BE49-F238E27FC236}">
                <a16:creationId xmlns:a16="http://schemas.microsoft.com/office/drawing/2014/main" id="{C6421CD6-468C-F002-EF6F-B9D3786E8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401" y="2332355"/>
            <a:ext cx="4211863" cy="2933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622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D26F8-CBC4-3C0C-D796-A3C14DEAD9FF}"/>
              </a:ext>
            </a:extLst>
          </p:cNvPr>
          <p:cNvSpPr>
            <a:spLocks noGrp="1"/>
          </p:cNvSpPr>
          <p:nvPr>
            <p:ph type="title"/>
          </p:nvPr>
        </p:nvSpPr>
        <p:spPr/>
        <p:txBody>
          <a:bodyPr/>
          <a:lstStyle/>
          <a:p>
            <a:r>
              <a:rPr lang="nl-NL" b="1" i="0" dirty="0"/>
              <a:t>Herinneringen bij een voorwerp…</a:t>
            </a:r>
          </a:p>
        </p:txBody>
      </p:sp>
      <p:sp>
        <p:nvSpPr>
          <p:cNvPr id="7" name="Tijdelijke aanduiding voor dianummer 6">
            <a:extLst>
              <a:ext uri="{FF2B5EF4-FFF2-40B4-BE49-F238E27FC236}">
                <a16:creationId xmlns:a16="http://schemas.microsoft.com/office/drawing/2014/main" id="{DB69A555-0D9A-8CC1-3AB6-AF8DD4FF8B28}"/>
              </a:ext>
            </a:extLst>
          </p:cNvPr>
          <p:cNvSpPr>
            <a:spLocks noGrp="1"/>
          </p:cNvSpPr>
          <p:nvPr>
            <p:ph type="sldNum" sz="quarter" idx="12"/>
          </p:nvPr>
        </p:nvSpPr>
        <p:spPr/>
        <p:txBody>
          <a:bodyPr/>
          <a:lstStyle/>
          <a:p>
            <a:pPr rtl="0"/>
            <a:fld id="{B9713C8C-8E70-45D5-AE59-23E60168254E}" type="slidenum">
              <a:rPr lang="nl-NL" noProof="0" smtClean="0"/>
              <a:t>4</a:t>
            </a:fld>
            <a:endParaRPr lang="nl-NL" noProof="0"/>
          </a:p>
        </p:txBody>
      </p:sp>
      <p:pic>
        <p:nvPicPr>
          <p:cNvPr id="5" name="Afbeelding 4">
            <a:extLst>
              <a:ext uri="{FF2B5EF4-FFF2-40B4-BE49-F238E27FC236}">
                <a16:creationId xmlns:a16="http://schemas.microsoft.com/office/drawing/2014/main" id="{810EE250-B768-7ADF-019A-AA3658AB4C09}"/>
              </a:ext>
            </a:extLst>
          </p:cNvPr>
          <p:cNvPicPr>
            <a:picLocks noChangeAspect="1"/>
          </p:cNvPicPr>
          <p:nvPr/>
        </p:nvPicPr>
        <p:blipFill>
          <a:blip r:embed="rId3"/>
          <a:stretch>
            <a:fillRect/>
          </a:stretch>
        </p:blipFill>
        <p:spPr>
          <a:xfrm>
            <a:off x="626242" y="2028730"/>
            <a:ext cx="3302291" cy="2165740"/>
          </a:xfrm>
          <a:prstGeom prst="rect">
            <a:avLst/>
          </a:prstGeom>
        </p:spPr>
      </p:pic>
      <p:pic>
        <p:nvPicPr>
          <p:cNvPr id="9" name="Afbeelding 8">
            <a:extLst>
              <a:ext uri="{FF2B5EF4-FFF2-40B4-BE49-F238E27FC236}">
                <a16:creationId xmlns:a16="http://schemas.microsoft.com/office/drawing/2014/main" id="{8A3AA7BB-751D-A077-EA1A-46C4A5AE824A}"/>
              </a:ext>
            </a:extLst>
          </p:cNvPr>
          <p:cNvPicPr>
            <a:picLocks noChangeAspect="1"/>
          </p:cNvPicPr>
          <p:nvPr/>
        </p:nvPicPr>
        <p:blipFill>
          <a:blip r:embed="rId4"/>
          <a:stretch>
            <a:fillRect/>
          </a:stretch>
        </p:blipFill>
        <p:spPr>
          <a:xfrm>
            <a:off x="4351867" y="2028730"/>
            <a:ext cx="3610962" cy="2165740"/>
          </a:xfrm>
          <a:prstGeom prst="rect">
            <a:avLst/>
          </a:prstGeom>
        </p:spPr>
      </p:pic>
      <p:pic>
        <p:nvPicPr>
          <p:cNvPr id="11" name="Afbeelding 10" descr="Persoon die spiegel vasthoudt">
            <a:extLst>
              <a:ext uri="{FF2B5EF4-FFF2-40B4-BE49-F238E27FC236}">
                <a16:creationId xmlns:a16="http://schemas.microsoft.com/office/drawing/2014/main" id="{E06F446B-CB18-6C27-A9B6-D488083769B0}"/>
              </a:ext>
            </a:extLst>
          </p:cNvPr>
          <p:cNvPicPr>
            <a:picLocks noChangeAspect="1"/>
          </p:cNvPicPr>
          <p:nvPr/>
        </p:nvPicPr>
        <p:blipFill rotWithShape="1">
          <a:blip r:embed="rId5">
            <a:extLst>
              <a:ext uri="{28A0092B-C50C-407E-A947-70E740481C1C}">
                <a14:useLocalDpi xmlns:a14="http://schemas.microsoft.com/office/drawing/2010/main" val="0"/>
              </a:ext>
            </a:extLst>
          </a:blip>
          <a:srcRect l="18281" t="16569" r="10969" b="6608"/>
          <a:stretch/>
        </p:blipFill>
        <p:spPr>
          <a:xfrm>
            <a:off x="8386163" y="2028730"/>
            <a:ext cx="1638370" cy="2165740"/>
          </a:xfrm>
          <a:prstGeom prst="rect">
            <a:avLst/>
          </a:prstGeom>
        </p:spPr>
      </p:pic>
      <p:pic>
        <p:nvPicPr>
          <p:cNvPr id="12" name="Afbeelding 11" descr="Eén blauwe bal, gescheiden door een rood meetlint">
            <a:extLst>
              <a:ext uri="{FF2B5EF4-FFF2-40B4-BE49-F238E27FC236}">
                <a16:creationId xmlns:a16="http://schemas.microsoft.com/office/drawing/2014/main" id="{883CDD85-9554-F4E6-B5CD-0426F6FC2EFA}"/>
              </a:ext>
            </a:extLst>
          </p:cNvPr>
          <p:cNvPicPr>
            <a:picLocks noChangeAspect="1"/>
          </p:cNvPicPr>
          <p:nvPr/>
        </p:nvPicPr>
        <p:blipFill rotWithShape="1">
          <a:blip r:embed="rId6">
            <a:extLst>
              <a:ext uri="{28A0092B-C50C-407E-A947-70E740481C1C}">
                <a14:useLocalDpi xmlns:a14="http://schemas.microsoft.com/office/drawing/2010/main" val="0"/>
              </a:ext>
            </a:extLst>
          </a:blip>
          <a:srcRect l="17159" r="15713"/>
          <a:stretch/>
        </p:blipFill>
        <p:spPr>
          <a:xfrm>
            <a:off x="660108" y="4617803"/>
            <a:ext cx="1932615" cy="1921158"/>
          </a:xfrm>
          <a:prstGeom prst="rect">
            <a:avLst/>
          </a:prstGeom>
        </p:spPr>
      </p:pic>
      <p:pic>
        <p:nvPicPr>
          <p:cNvPr id="13" name="Afbeelding 12" descr="Papieren kop met pijl">
            <a:extLst>
              <a:ext uri="{FF2B5EF4-FFF2-40B4-BE49-F238E27FC236}">
                <a16:creationId xmlns:a16="http://schemas.microsoft.com/office/drawing/2014/main" id="{ECFC43FE-1A59-55BB-5660-B9D0369D7547}"/>
              </a:ext>
            </a:extLst>
          </p:cNvPr>
          <p:cNvPicPr>
            <a:picLocks noChangeAspect="1"/>
          </p:cNvPicPr>
          <p:nvPr/>
        </p:nvPicPr>
        <p:blipFill>
          <a:blip r:embed="rId7">
            <a:extLst>
              <a:ext uri="{28A0092B-C50C-407E-A947-70E740481C1C}">
                <a14:useLocalDpi xmlns:a14="http://schemas.microsoft.com/office/drawing/2010/main" val="0"/>
              </a:ext>
            </a:extLst>
          </a:blip>
          <a:srcRect t="16811" b="16811"/>
          <a:stretch/>
        </p:blipFill>
        <p:spPr>
          <a:xfrm>
            <a:off x="2724026" y="4617803"/>
            <a:ext cx="1932615" cy="1921158"/>
          </a:xfrm>
          <a:prstGeom prst="rect">
            <a:avLst/>
          </a:prstGeom>
        </p:spPr>
      </p:pic>
      <p:pic>
        <p:nvPicPr>
          <p:cNvPr id="14" name="Afbeelding 13" descr="Reeks stemmingen plaknotities">
            <a:extLst>
              <a:ext uri="{FF2B5EF4-FFF2-40B4-BE49-F238E27FC236}">
                <a16:creationId xmlns:a16="http://schemas.microsoft.com/office/drawing/2014/main" id="{1869BD47-9C2E-9077-2129-F366FE625150}"/>
              </a:ext>
            </a:extLst>
          </p:cNvPr>
          <p:cNvPicPr>
            <a:picLocks noChangeAspect="1"/>
          </p:cNvPicPr>
          <p:nvPr/>
        </p:nvPicPr>
        <p:blipFill rotWithShape="1">
          <a:blip r:embed="rId8">
            <a:extLst>
              <a:ext uri="{28A0092B-C50C-407E-A947-70E740481C1C}">
                <a14:useLocalDpi xmlns:a14="http://schemas.microsoft.com/office/drawing/2010/main" val="0"/>
              </a:ext>
            </a:extLst>
          </a:blip>
          <a:srcRect l="8321" t="24237" r="6204" b="24172"/>
          <a:stretch/>
        </p:blipFill>
        <p:spPr>
          <a:xfrm>
            <a:off x="4787944" y="4719926"/>
            <a:ext cx="4520909" cy="1818986"/>
          </a:xfrm>
          <a:prstGeom prst="rect">
            <a:avLst/>
          </a:prstGeom>
        </p:spPr>
      </p:pic>
      <p:pic>
        <p:nvPicPr>
          <p:cNvPr id="15" name="Afbeelding 14" descr="Onderwaterweergave van een drijvende ijsberg">
            <a:extLst>
              <a:ext uri="{FF2B5EF4-FFF2-40B4-BE49-F238E27FC236}">
                <a16:creationId xmlns:a16="http://schemas.microsoft.com/office/drawing/2014/main" id="{E71DA6E5-0CED-9EFC-FE6B-37C5A6BE3370}"/>
              </a:ext>
            </a:extLst>
          </p:cNvPr>
          <p:cNvPicPr>
            <a:picLocks noChangeAspect="1"/>
          </p:cNvPicPr>
          <p:nvPr/>
        </p:nvPicPr>
        <p:blipFill rotWithShape="1">
          <a:blip r:embed="rId9">
            <a:extLst>
              <a:ext uri="{28A0092B-C50C-407E-A947-70E740481C1C}">
                <a14:useLocalDpi xmlns:a14="http://schemas.microsoft.com/office/drawing/2010/main" val="0"/>
              </a:ext>
            </a:extLst>
          </a:blip>
          <a:srcRect t="2303" r="17328" b="-954"/>
          <a:stretch/>
        </p:blipFill>
        <p:spPr>
          <a:xfrm>
            <a:off x="9440156" y="4719926"/>
            <a:ext cx="2275753" cy="1818986"/>
          </a:xfrm>
          <a:prstGeom prst="rect">
            <a:avLst/>
          </a:prstGeom>
        </p:spPr>
      </p:pic>
    </p:spTree>
    <p:extLst>
      <p:ext uri="{BB962C8B-B14F-4D97-AF65-F5344CB8AC3E}">
        <p14:creationId xmlns:p14="http://schemas.microsoft.com/office/powerpoint/2010/main" val="538112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D26F8-CBC4-3C0C-D796-A3C14DEAD9FF}"/>
              </a:ext>
            </a:extLst>
          </p:cNvPr>
          <p:cNvSpPr>
            <a:spLocks noGrp="1"/>
          </p:cNvSpPr>
          <p:nvPr>
            <p:ph type="title"/>
          </p:nvPr>
        </p:nvSpPr>
        <p:spPr/>
        <p:txBody>
          <a:bodyPr>
            <a:normAutofit/>
          </a:bodyPr>
          <a:lstStyle/>
          <a:p>
            <a:r>
              <a:rPr lang="nl-NL" sz="3200" i="0" dirty="0"/>
              <a:t>Dit hoort bij het onderwerp:__________________</a:t>
            </a:r>
          </a:p>
        </p:txBody>
      </p:sp>
      <p:sp>
        <p:nvSpPr>
          <p:cNvPr id="7" name="Tijdelijke aanduiding voor dianummer 6">
            <a:extLst>
              <a:ext uri="{FF2B5EF4-FFF2-40B4-BE49-F238E27FC236}">
                <a16:creationId xmlns:a16="http://schemas.microsoft.com/office/drawing/2014/main" id="{DB69A555-0D9A-8CC1-3AB6-AF8DD4FF8B28}"/>
              </a:ext>
            </a:extLst>
          </p:cNvPr>
          <p:cNvSpPr>
            <a:spLocks noGrp="1"/>
          </p:cNvSpPr>
          <p:nvPr>
            <p:ph type="sldNum" sz="quarter" idx="12"/>
          </p:nvPr>
        </p:nvSpPr>
        <p:spPr/>
        <p:txBody>
          <a:bodyPr/>
          <a:lstStyle/>
          <a:p>
            <a:pPr rtl="0"/>
            <a:fld id="{B9713C8C-8E70-45D5-AE59-23E60168254E}" type="slidenum">
              <a:rPr lang="nl-NL" noProof="0" smtClean="0"/>
              <a:t>5</a:t>
            </a:fld>
            <a:endParaRPr lang="nl-NL" noProof="0"/>
          </a:p>
        </p:txBody>
      </p:sp>
      <p:pic>
        <p:nvPicPr>
          <p:cNvPr id="5" name="Afbeelding 4">
            <a:extLst>
              <a:ext uri="{FF2B5EF4-FFF2-40B4-BE49-F238E27FC236}">
                <a16:creationId xmlns:a16="http://schemas.microsoft.com/office/drawing/2014/main" id="{810EE250-B768-7ADF-019A-AA3658AB4C09}"/>
              </a:ext>
            </a:extLst>
          </p:cNvPr>
          <p:cNvPicPr>
            <a:picLocks noChangeAspect="1"/>
          </p:cNvPicPr>
          <p:nvPr/>
        </p:nvPicPr>
        <p:blipFill>
          <a:blip r:embed="rId3"/>
          <a:stretch>
            <a:fillRect/>
          </a:stretch>
        </p:blipFill>
        <p:spPr>
          <a:xfrm>
            <a:off x="626242" y="2166048"/>
            <a:ext cx="5664491" cy="3714941"/>
          </a:xfrm>
          <a:prstGeom prst="rect">
            <a:avLst/>
          </a:prstGeom>
        </p:spPr>
      </p:pic>
      <p:sp>
        <p:nvSpPr>
          <p:cNvPr id="3" name="Tekstvak 2">
            <a:extLst>
              <a:ext uri="{FF2B5EF4-FFF2-40B4-BE49-F238E27FC236}">
                <a16:creationId xmlns:a16="http://schemas.microsoft.com/office/drawing/2014/main" id="{0E784A1F-D0F1-096E-4CB4-1143B00FD87C}"/>
              </a:ext>
            </a:extLst>
          </p:cNvPr>
          <p:cNvSpPr txBox="1"/>
          <p:nvPr/>
        </p:nvSpPr>
        <p:spPr>
          <a:xfrm>
            <a:off x="6604000" y="1899859"/>
            <a:ext cx="5311069" cy="4524315"/>
          </a:xfrm>
          <a:prstGeom prst="rect">
            <a:avLst/>
          </a:prstGeom>
          <a:noFill/>
        </p:spPr>
        <p:txBody>
          <a:bodyPr wrap="none" rtlCol="0">
            <a:spAutoFit/>
          </a:bodyPr>
          <a:lstStyle/>
          <a:p>
            <a:r>
              <a:rPr lang="nl-NL" dirty="0"/>
              <a:t>Dit weet ik er nog over:</a:t>
            </a:r>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p:txBody>
      </p:sp>
    </p:spTree>
    <p:extLst>
      <p:ext uri="{BB962C8B-B14F-4D97-AF65-F5344CB8AC3E}">
        <p14:creationId xmlns:p14="http://schemas.microsoft.com/office/powerpoint/2010/main" val="608367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D26F8-CBC4-3C0C-D796-A3C14DEAD9FF}"/>
              </a:ext>
            </a:extLst>
          </p:cNvPr>
          <p:cNvSpPr>
            <a:spLocks noGrp="1"/>
          </p:cNvSpPr>
          <p:nvPr>
            <p:ph type="title"/>
          </p:nvPr>
        </p:nvSpPr>
        <p:spPr/>
        <p:txBody>
          <a:bodyPr>
            <a:normAutofit/>
          </a:bodyPr>
          <a:lstStyle/>
          <a:p>
            <a:r>
              <a:rPr lang="nl-NL" sz="3200" i="0" dirty="0"/>
              <a:t>Dit hoort bij het onderwerp:__________________</a:t>
            </a:r>
          </a:p>
        </p:txBody>
      </p:sp>
      <p:sp>
        <p:nvSpPr>
          <p:cNvPr id="7" name="Tijdelijke aanduiding voor dianummer 6">
            <a:extLst>
              <a:ext uri="{FF2B5EF4-FFF2-40B4-BE49-F238E27FC236}">
                <a16:creationId xmlns:a16="http://schemas.microsoft.com/office/drawing/2014/main" id="{DB69A555-0D9A-8CC1-3AB6-AF8DD4FF8B28}"/>
              </a:ext>
            </a:extLst>
          </p:cNvPr>
          <p:cNvSpPr>
            <a:spLocks noGrp="1"/>
          </p:cNvSpPr>
          <p:nvPr>
            <p:ph type="sldNum" sz="quarter" idx="12"/>
          </p:nvPr>
        </p:nvSpPr>
        <p:spPr/>
        <p:txBody>
          <a:bodyPr/>
          <a:lstStyle/>
          <a:p>
            <a:pPr rtl="0"/>
            <a:fld id="{B9713C8C-8E70-45D5-AE59-23E60168254E}" type="slidenum">
              <a:rPr lang="nl-NL" noProof="0" smtClean="0"/>
              <a:t>6</a:t>
            </a:fld>
            <a:endParaRPr lang="nl-NL" noProof="0"/>
          </a:p>
        </p:txBody>
      </p:sp>
      <p:sp>
        <p:nvSpPr>
          <p:cNvPr id="3" name="Tekstvak 2">
            <a:extLst>
              <a:ext uri="{FF2B5EF4-FFF2-40B4-BE49-F238E27FC236}">
                <a16:creationId xmlns:a16="http://schemas.microsoft.com/office/drawing/2014/main" id="{0E784A1F-D0F1-096E-4CB4-1143B00FD87C}"/>
              </a:ext>
            </a:extLst>
          </p:cNvPr>
          <p:cNvSpPr txBox="1"/>
          <p:nvPr/>
        </p:nvSpPr>
        <p:spPr>
          <a:xfrm>
            <a:off x="6604000" y="1899859"/>
            <a:ext cx="5311069" cy="4524315"/>
          </a:xfrm>
          <a:prstGeom prst="rect">
            <a:avLst/>
          </a:prstGeom>
          <a:noFill/>
        </p:spPr>
        <p:txBody>
          <a:bodyPr wrap="none" rtlCol="0">
            <a:spAutoFit/>
          </a:bodyPr>
          <a:lstStyle/>
          <a:p>
            <a:r>
              <a:rPr lang="nl-NL" dirty="0"/>
              <a:t>Dit weet ik er nog over:</a:t>
            </a:r>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p:txBody>
      </p:sp>
      <p:pic>
        <p:nvPicPr>
          <p:cNvPr id="6" name="Afbeelding 5">
            <a:extLst>
              <a:ext uri="{FF2B5EF4-FFF2-40B4-BE49-F238E27FC236}">
                <a16:creationId xmlns:a16="http://schemas.microsoft.com/office/drawing/2014/main" id="{4937B06F-5684-C1C3-ADED-73D896973853}"/>
              </a:ext>
            </a:extLst>
          </p:cNvPr>
          <p:cNvPicPr>
            <a:picLocks noChangeAspect="1"/>
          </p:cNvPicPr>
          <p:nvPr/>
        </p:nvPicPr>
        <p:blipFill>
          <a:blip r:embed="rId3"/>
          <a:stretch>
            <a:fillRect/>
          </a:stretch>
        </p:blipFill>
        <p:spPr>
          <a:xfrm>
            <a:off x="114020" y="2397040"/>
            <a:ext cx="5473981" cy="3283119"/>
          </a:xfrm>
          <a:prstGeom prst="rect">
            <a:avLst/>
          </a:prstGeom>
        </p:spPr>
      </p:pic>
    </p:spTree>
    <p:extLst>
      <p:ext uri="{BB962C8B-B14F-4D97-AF65-F5344CB8AC3E}">
        <p14:creationId xmlns:p14="http://schemas.microsoft.com/office/powerpoint/2010/main" val="156574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D26F8-CBC4-3C0C-D796-A3C14DEAD9FF}"/>
              </a:ext>
            </a:extLst>
          </p:cNvPr>
          <p:cNvSpPr>
            <a:spLocks noGrp="1"/>
          </p:cNvSpPr>
          <p:nvPr>
            <p:ph type="title"/>
          </p:nvPr>
        </p:nvSpPr>
        <p:spPr/>
        <p:txBody>
          <a:bodyPr>
            <a:normAutofit/>
          </a:bodyPr>
          <a:lstStyle/>
          <a:p>
            <a:r>
              <a:rPr lang="nl-NL" sz="3200" i="0" dirty="0"/>
              <a:t>Dit hoort bij het onderwerp:__________________</a:t>
            </a:r>
          </a:p>
        </p:txBody>
      </p:sp>
      <p:sp>
        <p:nvSpPr>
          <p:cNvPr id="7" name="Tijdelijke aanduiding voor dianummer 6">
            <a:extLst>
              <a:ext uri="{FF2B5EF4-FFF2-40B4-BE49-F238E27FC236}">
                <a16:creationId xmlns:a16="http://schemas.microsoft.com/office/drawing/2014/main" id="{DB69A555-0D9A-8CC1-3AB6-AF8DD4FF8B28}"/>
              </a:ext>
            </a:extLst>
          </p:cNvPr>
          <p:cNvSpPr>
            <a:spLocks noGrp="1"/>
          </p:cNvSpPr>
          <p:nvPr>
            <p:ph type="sldNum" sz="quarter" idx="12"/>
          </p:nvPr>
        </p:nvSpPr>
        <p:spPr/>
        <p:txBody>
          <a:bodyPr/>
          <a:lstStyle/>
          <a:p>
            <a:pPr rtl="0"/>
            <a:fld id="{B9713C8C-8E70-45D5-AE59-23E60168254E}" type="slidenum">
              <a:rPr lang="nl-NL" noProof="0" smtClean="0"/>
              <a:t>7</a:t>
            </a:fld>
            <a:endParaRPr lang="nl-NL" noProof="0"/>
          </a:p>
        </p:txBody>
      </p:sp>
      <p:sp>
        <p:nvSpPr>
          <p:cNvPr id="3" name="Tekstvak 2">
            <a:extLst>
              <a:ext uri="{FF2B5EF4-FFF2-40B4-BE49-F238E27FC236}">
                <a16:creationId xmlns:a16="http://schemas.microsoft.com/office/drawing/2014/main" id="{0E784A1F-D0F1-096E-4CB4-1143B00FD87C}"/>
              </a:ext>
            </a:extLst>
          </p:cNvPr>
          <p:cNvSpPr txBox="1"/>
          <p:nvPr/>
        </p:nvSpPr>
        <p:spPr>
          <a:xfrm>
            <a:off x="6604000" y="1899859"/>
            <a:ext cx="5311069" cy="4524315"/>
          </a:xfrm>
          <a:prstGeom prst="rect">
            <a:avLst/>
          </a:prstGeom>
          <a:noFill/>
        </p:spPr>
        <p:txBody>
          <a:bodyPr wrap="none" rtlCol="0">
            <a:spAutoFit/>
          </a:bodyPr>
          <a:lstStyle/>
          <a:p>
            <a:r>
              <a:rPr lang="nl-NL" dirty="0"/>
              <a:t>Dit weet ik er nog over:</a:t>
            </a:r>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p:txBody>
      </p:sp>
      <p:pic>
        <p:nvPicPr>
          <p:cNvPr id="4" name="Afbeelding 3" descr="Persoon die spiegel vasthoudt">
            <a:extLst>
              <a:ext uri="{FF2B5EF4-FFF2-40B4-BE49-F238E27FC236}">
                <a16:creationId xmlns:a16="http://schemas.microsoft.com/office/drawing/2014/main" id="{561CB558-804C-7C9A-FECA-735607597927}"/>
              </a:ext>
            </a:extLst>
          </p:cNvPr>
          <p:cNvPicPr>
            <a:picLocks noChangeAspect="1"/>
          </p:cNvPicPr>
          <p:nvPr/>
        </p:nvPicPr>
        <p:blipFill rotWithShape="1">
          <a:blip r:embed="rId3">
            <a:extLst>
              <a:ext uri="{28A0092B-C50C-407E-A947-70E740481C1C}">
                <a14:useLocalDpi xmlns:a14="http://schemas.microsoft.com/office/drawing/2010/main" val="0"/>
              </a:ext>
            </a:extLst>
          </a:blip>
          <a:srcRect l="18281" t="16569" r="10969" b="6608"/>
          <a:stretch/>
        </p:blipFill>
        <p:spPr>
          <a:xfrm>
            <a:off x="986296" y="1996275"/>
            <a:ext cx="3401652" cy="4496599"/>
          </a:xfrm>
          <a:prstGeom prst="rect">
            <a:avLst/>
          </a:prstGeom>
        </p:spPr>
      </p:pic>
    </p:spTree>
    <p:extLst>
      <p:ext uri="{BB962C8B-B14F-4D97-AF65-F5344CB8AC3E}">
        <p14:creationId xmlns:p14="http://schemas.microsoft.com/office/powerpoint/2010/main" val="2593051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D26F8-CBC4-3C0C-D796-A3C14DEAD9FF}"/>
              </a:ext>
            </a:extLst>
          </p:cNvPr>
          <p:cNvSpPr>
            <a:spLocks noGrp="1"/>
          </p:cNvSpPr>
          <p:nvPr>
            <p:ph type="title"/>
          </p:nvPr>
        </p:nvSpPr>
        <p:spPr/>
        <p:txBody>
          <a:bodyPr>
            <a:normAutofit/>
          </a:bodyPr>
          <a:lstStyle/>
          <a:p>
            <a:r>
              <a:rPr lang="nl-NL" sz="3200" i="0" dirty="0"/>
              <a:t>Dit hoort bij het onderwerp:__________________</a:t>
            </a:r>
          </a:p>
        </p:txBody>
      </p:sp>
      <p:sp>
        <p:nvSpPr>
          <p:cNvPr id="7" name="Tijdelijke aanduiding voor dianummer 6">
            <a:extLst>
              <a:ext uri="{FF2B5EF4-FFF2-40B4-BE49-F238E27FC236}">
                <a16:creationId xmlns:a16="http://schemas.microsoft.com/office/drawing/2014/main" id="{DB69A555-0D9A-8CC1-3AB6-AF8DD4FF8B28}"/>
              </a:ext>
            </a:extLst>
          </p:cNvPr>
          <p:cNvSpPr>
            <a:spLocks noGrp="1"/>
          </p:cNvSpPr>
          <p:nvPr>
            <p:ph type="sldNum" sz="quarter" idx="12"/>
          </p:nvPr>
        </p:nvSpPr>
        <p:spPr/>
        <p:txBody>
          <a:bodyPr/>
          <a:lstStyle/>
          <a:p>
            <a:pPr rtl="0"/>
            <a:fld id="{B9713C8C-8E70-45D5-AE59-23E60168254E}" type="slidenum">
              <a:rPr lang="nl-NL" noProof="0" smtClean="0"/>
              <a:t>8</a:t>
            </a:fld>
            <a:endParaRPr lang="nl-NL" noProof="0"/>
          </a:p>
        </p:txBody>
      </p:sp>
      <p:sp>
        <p:nvSpPr>
          <p:cNvPr id="3" name="Tekstvak 2">
            <a:extLst>
              <a:ext uri="{FF2B5EF4-FFF2-40B4-BE49-F238E27FC236}">
                <a16:creationId xmlns:a16="http://schemas.microsoft.com/office/drawing/2014/main" id="{0E784A1F-D0F1-096E-4CB4-1143B00FD87C}"/>
              </a:ext>
            </a:extLst>
          </p:cNvPr>
          <p:cNvSpPr txBox="1"/>
          <p:nvPr/>
        </p:nvSpPr>
        <p:spPr>
          <a:xfrm>
            <a:off x="6604000" y="1899859"/>
            <a:ext cx="5311069" cy="4524315"/>
          </a:xfrm>
          <a:prstGeom prst="rect">
            <a:avLst/>
          </a:prstGeom>
          <a:noFill/>
        </p:spPr>
        <p:txBody>
          <a:bodyPr wrap="none" rtlCol="0">
            <a:spAutoFit/>
          </a:bodyPr>
          <a:lstStyle/>
          <a:p>
            <a:r>
              <a:rPr lang="nl-NL" dirty="0"/>
              <a:t>Dit weet ik er nog over:</a:t>
            </a:r>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p:txBody>
      </p:sp>
      <p:pic>
        <p:nvPicPr>
          <p:cNvPr id="4" name="Afbeelding 3" descr="Eén blauwe bal, gescheiden door een rood meetlint">
            <a:extLst>
              <a:ext uri="{FF2B5EF4-FFF2-40B4-BE49-F238E27FC236}">
                <a16:creationId xmlns:a16="http://schemas.microsoft.com/office/drawing/2014/main" id="{561CB558-804C-7C9A-FECA-735607597927}"/>
              </a:ext>
            </a:extLst>
          </p:cNvPr>
          <p:cNvPicPr>
            <a:picLocks noChangeAspect="1"/>
          </p:cNvPicPr>
          <p:nvPr/>
        </p:nvPicPr>
        <p:blipFill rotWithShape="1">
          <a:blip r:embed="rId3">
            <a:extLst>
              <a:ext uri="{28A0092B-C50C-407E-A947-70E740481C1C}">
                <a14:useLocalDpi xmlns:a14="http://schemas.microsoft.com/office/drawing/2010/main" val="0"/>
              </a:ext>
            </a:extLst>
          </a:blip>
          <a:srcRect l="17159" r="15713"/>
          <a:stretch/>
        </p:blipFill>
        <p:spPr>
          <a:xfrm>
            <a:off x="474133" y="1996276"/>
            <a:ext cx="4523415" cy="4496599"/>
          </a:xfrm>
          <a:prstGeom prst="rect">
            <a:avLst/>
          </a:prstGeom>
        </p:spPr>
      </p:pic>
    </p:spTree>
    <p:extLst>
      <p:ext uri="{BB962C8B-B14F-4D97-AF65-F5344CB8AC3E}">
        <p14:creationId xmlns:p14="http://schemas.microsoft.com/office/powerpoint/2010/main" val="1393200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D26F8-CBC4-3C0C-D796-A3C14DEAD9FF}"/>
              </a:ext>
            </a:extLst>
          </p:cNvPr>
          <p:cNvSpPr>
            <a:spLocks noGrp="1"/>
          </p:cNvSpPr>
          <p:nvPr>
            <p:ph type="title"/>
          </p:nvPr>
        </p:nvSpPr>
        <p:spPr/>
        <p:txBody>
          <a:bodyPr>
            <a:normAutofit/>
          </a:bodyPr>
          <a:lstStyle/>
          <a:p>
            <a:r>
              <a:rPr lang="nl-NL" sz="3200" i="0" dirty="0"/>
              <a:t>Dit hoort bij het onderwerp:__________________</a:t>
            </a:r>
          </a:p>
        </p:txBody>
      </p:sp>
      <p:sp>
        <p:nvSpPr>
          <p:cNvPr id="7" name="Tijdelijke aanduiding voor dianummer 6">
            <a:extLst>
              <a:ext uri="{FF2B5EF4-FFF2-40B4-BE49-F238E27FC236}">
                <a16:creationId xmlns:a16="http://schemas.microsoft.com/office/drawing/2014/main" id="{DB69A555-0D9A-8CC1-3AB6-AF8DD4FF8B28}"/>
              </a:ext>
            </a:extLst>
          </p:cNvPr>
          <p:cNvSpPr>
            <a:spLocks noGrp="1"/>
          </p:cNvSpPr>
          <p:nvPr>
            <p:ph type="sldNum" sz="quarter" idx="12"/>
          </p:nvPr>
        </p:nvSpPr>
        <p:spPr/>
        <p:txBody>
          <a:bodyPr/>
          <a:lstStyle/>
          <a:p>
            <a:pPr rtl="0"/>
            <a:fld id="{B9713C8C-8E70-45D5-AE59-23E60168254E}" type="slidenum">
              <a:rPr lang="nl-NL" noProof="0" smtClean="0"/>
              <a:t>9</a:t>
            </a:fld>
            <a:endParaRPr lang="nl-NL" noProof="0"/>
          </a:p>
        </p:txBody>
      </p:sp>
      <p:sp>
        <p:nvSpPr>
          <p:cNvPr id="3" name="Tekstvak 2">
            <a:extLst>
              <a:ext uri="{FF2B5EF4-FFF2-40B4-BE49-F238E27FC236}">
                <a16:creationId xmlns:a16="http://schemas.microsoft.com/office/drawing/2014/main" id="{0E784A1F-D0F1-096E-4CB4-1143B00FD87C}"/>
              </a:ext>
            </a:extLst>
          </p:cNvPr>
          <p:cNvSpPr txBox="1"/>
          <p:nvPr/>
        </p:nvSpPr>
        <p:spPr>
          <a:xfrm>
            <a:off x="6604000" y="1899859"/>
            <a:ext cx="5311069" cy="4524315"/>
          </a:xfrm>
          <a:prstGeom prst="rect">
            <a:avLst/>
          </a:prstGeom>
          <a:noFill/>
        </p:spPr>
        <p:txBody>
          <a:bodyPr wrap="none" rtlCol="0">
            <a:spAutoFit/>
          </a:bodyPr>
          <a:lstStyle/>
          <a:p>
            <a:r>
              <a:rPr lang="nl-NL" dirty="0"/>
              <a:t>Dit weet ik er nog over:</a:t>
            </a:r>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a:p>
            <a:endParaRPr lang="nl-NL" dirty="0"/>
          </a:p>
          <a:p>
            <a:endParaRPr lang="nl-NL" dirty="0"/>
          </a:p>
          <a:p>
            <a:endParaRPr lang="nl-NL" dirty="0"/>
          </a:p>
          <a:p>
            <a:r>
              <a:rPr lang="nl-NL" dirty="0"/>
              <a:t>_________________________________________</a:t>
            </a:r>
          </a:p>
        </p:txBody>
      </p:sp>
      <p:pic>
        <p:nvPicPr>
          <p:cNvPr id="4" name="Afbeelding 3" descr="Papieren kop met pijl">
            <a:extLst>
              <a:ext uri="{FF2B5EF4-FFF2-40B4-BE49-F238E27FC236}">
                <a16:creationId xmlns:a16="http://schemas.microsoft.com/office/drawing/2014/main" id="{561CB558-804C-7C9A-FECA-735607597927}"/>
              </a:ext>
            </a:extLst>
          </p:cNvPr>
          <p:cNvPicPr>
            <a:picLocks noChangeAspect="1"/>
          </p:cNvPicPr>
          <p:nvPr/>
        </p:nvPicPr>
        <p:blipFill>
          <a:blip r:embed="rId3">
            <a:extLst>
              <a:ext uri="{28A0092B-C50C-407E-A947-70E740481C1C}">
                <a14:useLocalDpi xmlns:a14="http://schemas.microsoft.com/office/drawing/2010/main" val="0"/>
              </a:ext>
            </a:extLst>
          </a:blip>
          <a:srcRect t="16811" b="16811"/>
          <a:stretch/>
        </p:blipFill>
        <p:spPr>
          <a:xfrm>
            <a:off x="474133" y="1996276"/>
            <a:ext cx="4523415" cy="4496599"/>
          </a:xfrm>
          <a:prstGeom prst="rect">
            <a:avLst/>
          </a:prstGeom>
        </p:spPr>
      </p:pic>
    </p:spTree>
    <p:extLst>
      <p:ext uri="{BB962C8B-B14F-4D97-AF65-F5344CB8AC3E}">
        <p14:creationId xmlns:p14="http://schemas.microsoft.com/office/powerpoint/2010/main" val="4282349727"/>
      </p:ext>
    </p:extLst>
  </p:cSld>
  <p:clrMapOvr>
    <a:masterClrMapping/>
  </p:clrMapOvr>
</p:sld>
</file>

<file path=ppt/theme/theme1.xml><?xml version="1.0" encoding="utf-8"?>
<a:theme xmlns:a="http://schemas.openxmlformats.org/drawingml/2006/main" name="Thema PE TOS VSO">
  <a:themeElements>
    <a:clrScheme name="Kentalis PE TOS">
      <a:dk1>
        <a:sysClr val="windowText" lastClr="000000"/>
      </a:dk1>
      <a:lt1>
        <a:sysClr val="window" lastClr="FFFFFF"/>
      </a:lt1>
      <a:dk2>
        <a:srgbClr val="31521B"/>
      </a:dk2>
      <a:lt2>
        <a:srgbClr val="E2DFCC"/>
      </a:lt2>
      <a:accent1>
        <a:srgbClr val="66BB00"/>
      </a:accent1>
      <a:accent2>
        <a:srgbClr val="66BB00"/>
      </a:accent2>
      <a:accent3>
        <a:srgbClr val="66BB00"/>
      </a:accent3>
      <a:accent4>
        <a:srgbClr val="66BB00"/>
      </a:accent4>
      <a:accent5>
        <a:srgbClr val="66BB00"/>
      </a:accent5>
      <a:accent6>
        <a:srgbClr val="66BB00"/>
      </a:accent6>
      <a:hlink>
        <a:srgbClr val="C00000"/>
      </a:hlink>
      <a:folHlink>
        <a:srgbClr val="BFE2A7"/>
      </a:folHlink>
    </a:clrScheme>
    <a:fontScheme name="PE TOS VSO Kentalis format">
      <a:majorFont>
        <a:latin typeface="BaseNine"/>
        <a:ea typeface=""/>
        <a:cs typeface=""/>
      </a:majorFont>
      <a:minorFont>
        <a:latin typeface="Mangal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PE TOS VSO" id="{9B5845DE-3925-4DC5-8DBA-EE5805C60451}" vid="{4FD9CF41-B6F4-4596-B275-4F708BB346A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cc10157-42f8-46e8-83f5-1d9ac4b0055d">
      <Terms xmlns="http://schemas.microsoft.com/office/infopath/2007/PartnerControls"/>
    </lcf76f155ced4ddcb4097134ff3c332f>
    <TaxCatchAll xmlns="698eef58-bb61-42e2-b548-e1d1f250d21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6D7C0E9978A9B4DA07DDCC1EA8C8871" ma:contentTypeVersion="12" ma:contentTypeDescription="Een nieuw document maken." ma:contentTypeScope="" ma:versionID="cae11e14d8056c890534f603fcecbfb4">
  <xsd:schema xmlns:xsd="http://www.w3.org/2001/XMLSchema" xmlns:xs="http://www.w3.org/2001/XMLSchema" xmlns:p="http://schemas.microsoft.com/office/2006/metadata/properties" xmlns:ns2="fcc10157-42f8-46e8-83f5-1d9ac4b0055d" xmlns:ns3="698eef58-bb61-42e2-b548-e1d1f250d219" targetNamespace="http://schemas.microsoft.com/office/2006/metadata/properties" ma:root="true" ma:fieldsID="cf09a58b861427d9b3426e3199bd0a01" ns2:_="" ns3:_="">
    <xsd:import namespace="fcc10157-42f8-46e8-83f5-1d9ac4b0055d"/>
    <xsd:import namespace="698eef58-bb61-42e2-b548-e1d1f250d2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10157-42f8-46e8-83f5-1d9ac4b00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bbe1c235-a16e-44fc-94a8-a8413caaba9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8eef58-bb61-42e2-b548-e1d1f250d21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2ad16c2-e60d-4ff4-991b-c85357aa3414}" ma:internalName="TaxCatchAll" ma:showField="CatchAllData" ma:web="698eef58-bb61-42e2-b548-e1d1f250d2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0EA641-187F-45AD-80F5-04B22E1DAC77}">
  <ds:schemaRefs>
    <ds:schemaRef ds:uri="http://schemas.microsoft.com/office/2006/metadata/properties"/>
    <ds:schemaRef ds:uri="698eef58-bb61-42e2-b548-e1d1f250d219"/>
    <ds:schemaRef ds:uri="fcc10157-42f8-46e8-83f5-1d9ac4b0055d"/>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0B34F97C-C944-4348-A7F0-C06E8C3B68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10157-42f8-46e8-83f5-1d9ac4b0055d"/>
    <ds:schemaRef ds:uri="698eef58-bb61-42e2-b548-e1d1f250d2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41CC94-C6CE-4A24-A41B-4777E05739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Thema PE TOS VSO</Template>
  <TotalTime>3492</TotalTime>
  <Words>992</Words>
  <Application>Microsoft Office PowerPoint</Application>
  <PresentationFormat>Breedbeeld</PresentationFormat>
  <Paragraphs>246</Paragraphs>
  <Slides>13</Slides>
  <Notes>13</Notes>
  <HiddenSlides>1</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13</vt:i4>
      </vt:variant>
    </vt:vector>
  </HeadingPairs>
  <TitlesOfParts>
    <vt:vector size="19" baseType="lpstr">
      <vt:lpstr>Arial</vt:lpstr>
      <vt:lpstr>BaseNine</vt:lpstr>
      <vt:lpstr>Calibri</vt:lpstr>
      <vt:lpstr>Mangal Pro</vt:lpstr>
      <vt:lpstr>Open Sans</vt:lpstr>
      <vt:lpstr>Thema PE TOS VSO</vt:lpstr>
      <vt:lpstr>Psycho-educatie</vt:lpstr>
      <vt:lpstr>PowerPoint-presentatie</vt:lpstr>
      <vt:lpstr>Brainstorm</vt:lpstr>
      <vt:lpstr>Herinneringen bij een voorwerp…</vt:lpstr>
      <vt:lpstr>Dit hoort bij het onderwerp:__________________</vt:lpstr>
      <vt:lpstr>Dit hoort bij het onderwerp:__________________</vt:lpstr>
      <vt:lpstr>Dit hoort bij het onderwerp:__________________</vt:lpstr>
      <vt:lpstr>Dit hoort bij het onderwerp:__________________</vt:lpstr>
      <vt:lpstr>Dit hoort bij het onderwerp:__________________</vt:lpstr>
      <vt:lpstr>Dit hoort bij het onderwerp:__________________</vt:lpstr>
      <vt:lpstr>Dit hoort bij het onderwerp:__________________</vt:lpstr>
      <vt:lpstr>Dit hoort bij het onderwerp:__________________</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Psycho-educatie</dc:title>
  <dc:creator>Tineke Post</dc:creator>
  <cp:keywords>PE TOS VSO</cp:keywords>
  <cp:lastModifiedBy>Tineke Post</cp:lastModifiedBy>
  <cp:revision>77</cp:revision>
  <cp:lastPrinted>2024-08-22T09:15:04Z</cp:lastPrinted>
  <dcterms:created xsi:type="dcterms:W3CDTF">2024-02-26T19:09:47Z</dcterms:created>
  <dcterms:modified xsi:type="dcterms:W3CDTF">2024-08-22T09:19:27Z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0x010100B6D7C0E9978A9B4DA07DDCC1EA8C8871</vt:lpwstr>
  </property>
  <property fmtid="{D5CDD505-2E9C-101B-9397-08002B2CF9AE}" pid="3" name="MediaServiceImageTags">
    <vt:lpwstr/>
  </property>
</Properties>
</file>