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Lst>
  <p:notesMasterIdLst>
    <p:notesMasterId r:id="rId18"/>
  </p:notesMasterIdLst>
  <p:sldIdLst>
    <p:sldId id="256" r:id="rId6"/>
    <p:sldId id="273" r:id="rId7"/>
    <p:sldId id="257" r:id="rId8"/>
    <p:sldId id="614" r:id="rId9"/>
    <p:sldId id="631" r:id="rId10"/>
    <p:sldId id="608" r:id="rId11"/>
    <p:sldId id="617" r:id="rId12"/>
    <p:sldId id="630" r:id="rId13"/>
    <p:sldId id="618" r:id="rId14"/>
    <p:sldId id="619" r:id="rId15"/>
    <p:sldId id="620" r:id="rId16"/>
    <p:sldId id="612" r:id="rId17"/>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CWfC9Ee9LlxNqEAjOWmvg==" hashData="I3j/RJt21TAt8YFmQKDuBjmQKHAQqN/fkgdUfuTXsdtNs0Rgjg0V41EHQNp6pFPAIEFV9YMyzr37L14MHnmZBg=="/>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8CDD32-988E-DB5C-64A7-05BB43099DCB}" name="Tineke Post" initials="PST" userId="Tineke Post"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798" autoAdjust="0"/>
  </p:normalViewPr>
  <p:slideViewPr>
    <p:cSldViewPr snapToGrid="0">
      <p:cViewPr varScale="1">
        <p:scale>
          <a:sx n="41" d="100"/>
          <a:sy n="41" d="100"/>
        </p:scale>
        <p:origin x="1560" y="40"/>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 Tineke" userId="acaedabe-b12f-42d1-8517-780bc8ea15c4" providerId="ADAL" clId="{686FD1CC-ED21-4A18-B3A0-4763444835B3}"/>
    <pc:docChg chg="custSel addSld modSld">
      <pc:chgData name="Post, Tineke" userId="acaedabe-b12f-42d1-8517-780bc8ea15c4" providerId="ADAL" clId="{686FD1CC-ED21-4A18-B3A0-4763444835B3}" dt="2024-07-01T13:01:26.409" v="29" actId="27636"/>
      <pc:docMkLst>
        <pc:docMk/>
      </pc:docMkLst>
      <pc:sldChg chg="addSp delSp modSp add mod modClrScheme modAnim chgLayout">
        <pc:chgData name="Post, Tineke" userId="acaedabe-b12f-42d1-8517-780bc8ea15c4" providerId="ADAL" clId="{686FD1CC-ED21-4A18-B3A0-4763444835B3}" dt="2024-07-01T13:01:26.409" v="29" actId="27636"/>
        <pc:sldMkLst>
          <pc:docMk/>
          <pc:sldMk cId="44247569" sldId="631"/>
        </pc:sldMkLst>
        <pc:spChg chg="mod ord">
          <ac:chgData name="Post, Tineke" userId="acaedabe-b12f-42d1-8517-780bc8ea15c4" providerId="ADAL" clId="{686FD1CC-ED21-4A18-B3A0-4763444835B3}" dt="2024-07-01T13:00:00.782" v="13" actId="114"/>
          <ac:spMkLst>
            <pc:docMk/>
            <pc:sldMk cId="44247569" sldId="631"/>
            <ac:spMk id="2" creationId="{00000000-0000-0000-0000-000000000000}"/>
          </ac:spMkLst>
        </pc:spChg>
        <pc:spChg chg="mod">
          <ac:chgData name="Post, Tineke" userId="acaedabe-b12f-42d1-8517-780bc8ea15c4" providerId="ADAL" clId="{686FD1CC-ED21-4A18-B3A0-4763444835B3}" dt="2024-07-01T13:01:26.409" v="29" actId="27636"/>
          <ac:spMkLst>
            <pc:docMk/>
            <pc:sldMk cId="44247569" sldId="631"/>
            <ac:spMk id="3" creationId="{E458806B-757C-888C-F248-386381E6B90C}"/>
          </ac:spMkLst>
        </pc:spChg>
        <pc:spChg chg="add del mod ord">
          <ac:chgData name="Post, Tineke" userId="acaedabe-b12f-42d1-8517-780bc8ea15c4" providerId="ADAL" clId="{686FD1CC-ED21-4A18-B3A0-4763444835B3}" dt="2024-07-01T12:59:50.785" v="11" actId="478"/>
          <ac:spMkLst>
            <pc:docMk/>
            <pc:sldMk cId="44247569" sldId="631"/>
            <ac:spMk id="4" creationId="{2314894A-7B3B-F6CE-560B-EF277FBA2618}"/>
          </ac:spMkLst>
        </pc:spChg>
        <pc:picChg chg="del">
          <ac:chgData name="Post, Tineke" userId="acaedabe-b12f-42d1-8517-780bc8ea15c4" providerId="ADAL" clId="{686FD1CC-ED21-4A18-B3A0-4763444835B3}" dt="2024-07-01T13:00:11.883" v="20" actId="478"/>
          <ac:picMkLst>
            <pc:docMk/>
            <pc:sldMk cId="44247569" sldId="631"/>
            <ac:picMk id="5" creationId="{037EA543-9490-4EF3-0CF4-93C1CE9519E0}"/>
          </ac:picMkLst>
        </pc:picChg>
        <pc:picChg chg="add mod">
          <ac:chgData name="Post, Tineke" userId="acaedabe-b12f-42d1-8517-780bc8ea15c4" providerId="ADAL" clId="{686FD1CC-ED21-4A18-B3A0-4763444835B3}" dt="2024-07-01T13:01:07.177" v="24" actId="1076"/>
          <ac:picMkLst>
            <pc:docMk/>
            <pc:sldMk cId="44247569" sldId="631"/>
            <ac:picMk id="7" creationId="{3423D700-0440-F918-2D24-43BC0FEAF41B}"/>
          </ac:picMkLst>
        </pc:picChg>
        <pc:picChg chg="add del mod">
          <ac:chgData name="Post, Tineke" userId="acaedabe-b12f-42d1-8517-780bc8ea15c4" providerId="ADAL" clId="{686FD1CC-ED21-4A18-B3A0-4763444835B3}" dt="2024-07-01T13:01:02.221" v="22" actId="478"/>
          <ac:picMkLst>
            <pc:docMk/>
            <pc:sldMk cId="44247569" sldId="631"/>
            <ac:picMk id="9" creationId="{732FAB89-5FFF-6F82-83C9-AA7ABA0F43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34E62-9457-4239-AF41-E0B5935358DA}" type="datetimeFigureOut">
              <a:rPr lang="nl-NL" smtClean="0"/>
              <a:t>1-7-2024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9B8AF-1364-4497-9364-88BE552BC24A}" type="slidenum">
              <a:rPr lang="nl-NL" smtClean="0"/>
              <a:t>‹nr.›</a:t>
            </a:fld>
            <a:endParaRPr lang="nl-NL"/>
          </a:p>
        </p:txBody>
      </p:sp>
    </p:spTree>
    <p:extLst>
      <p:ext uri="{BB962C8B-B14F-4D97-AF65-F5344CB8AC3E}">
        <p14:creationId xmlns:p14="http://schemas.microsoft.com/office/powerpoint/2010/main" val="157126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Calibri" panose="020F0502020204030204" pitchFamily="34" charset="0"/>
                <a:ea typeface="Calibri" panose="020F0502020204030204" pitchFamily="34" charset="0"/>
                <a:cs typeface="Arial" panose="020B0604020202020204" pitchFamily="34" charset="0"/>
              </a:rPr>
              <a:t>Materialen</a:t>
            </a:r>
            <a:r>
              <a:rPr lang="nl-NL" sz="1200" dirty="0">
                <a:effectLst/>
                <a:latin typeface="Calibri" panose="020F0502020204030204" pitchFamily="34" charset="0"/>
                <a:ea typeface="Calibri" panose="020F0502020204030204" pitchFamily="34" charset="0"/>
                <a:cs typeface="Arial" panose="020B0604020202020204" pitchFamily="34" charset="0"/>
              </a:rPr>
              <a:t> </a:t>
            </a:r>
          </a:p>
          <a:p>
            <a:pPr marL="171450" indent="-171450">
              <a:buFontTx/>
              <a:buChar char="-"/>
            </a:pPr>
            <a:r>
              <a:rPr lang="nl-NL" sz="1200" dirty="0">
                <a:effectLst/>
                <a:latin typeface="Calibri" panose="020F0502020204030204" pitchFamily="34" charset="0"/>
                <a:ea typeface="Calibri" panose="020F0502020204030204" pitchFamily="34" charset="0"/>
                <a:cs typeface="Arial" panose="020B0604020202020204" pitchFamily="34" charset="0"/>
              </a:rPr>
              <a:t> Verboden woord kaartjes bij deel 3</a:t>
            </a:r>
          </a:p>
          <a:p>
            <a:pPr marL="171450" indent="-171450">
              <a:buFontTx/>
              <a:buChar char="-"/>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buFontTx/>
              <a:buChar char="-"/>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Voorbereiding </a:t>
            </a:r>
            <a:endParaRPr lang="nl-NL" sz="1200" b="0" dirty="0">
              <a:effectLst/>
              <a:latin typeface="Calibri" panose="020F0502020204030204" pitchFamily="34" charset="0"/>
              <a:ea typeface="Calibri" panose="020F0502020204030204" pitchFamily="34" charset="0"/>
              <a:cs typeface="Arial" panose="020B0604020202020204" pitchFamily="34" charset="0"/>
            </a:endParaRPr>
          </a:p>
          <a:p>
            <a:r>
              <a:rPr lang="nl-NL" sz="1200" b="0" dirty="0">
                <a:effectLst/>
                <a:latin typeface="Calibri" panose="020F0502020204030204" pitchFamily="34" charset="0"/>
                <a:ea typeface="Calibri" panose="020F0502020204030204" pitchFamily="34" charset="0"/>
                <a:cs typeface="Arial" panose="020B0604020202020204" pitchFamily="34" charset="0"/>
              </a:rPr>
              <a:t>Print voor elk groepje de “Verboden woord kaartjes bij deel 3” op wat steviger papier (of zorg er in ieder geval voor dat je niet door het papier heen kan kijken). </a:t>
            </a:r>
          </a:p>
          <a:p>
            <a:endParaRPr lang="nl-NL" sz="1200" dirty="0">
              <a:effectLst/>
              <a:latin typeface="Calibri" panose="020F0502020204030204" pitchFamily="34" charset="0"/>
              <a:ea typeface="Calibri" panose="020F0502020204030204" pitchFamily="34" charset="0"/>
              <a:cs typeface="Arial" panose="020B0604020202020204" pitchFamily="34" charset="0"/>
            </a:endParaRPr>
          </a:p>
          <a:p>
            <a:endParaRPr lang="nl-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Introductie van de les voor de docent </a:t>
            </a:r>
          </a:p>
          <a:p>
            <a:pPr marL="0" indent="0">
              <a:buFontTx/>
              <a:buNone/>
            </a:pPr>
            <a:r>
              <a:rPr lang="nl-NL" b="0" dirty="0"/>
              <a:t>We doen deze les een oefening om de UIT kant van TOS te ervaren. De oefening heeft te maken met actieve woordenschat en woordvindingsproblemen. Als je TOS hebt kun je problemen hebben met het jezelf kunnen uiten. Leerlingen met TOS hebben vaak een kleinere woordenschat en woordvindingsproblemen komen vaak voor. </a:t>
            </a:r>
            <a:r>
              <a:rPr lang="nl-NL" dirty="0"/>
              <a:t>Als je TOS hebt ben je de hele dag op zoek naar woorden. Je weet het woord, maar je kunt het niet vinden. Dat ding daar, hoe heet het ook alweer? </a:t>
            </a:r>
          </a:p>
          <a:p>
            <a:pPr marL="0" indent="0">
              <a:buFontTx/>
              <a:buNone/>
            </a:pPr>
            <a:endParaRPr lang="nl-NL" b="0" dirty="0"/>
          </a:p>
          <a:p>
            <a:pPr marL="0" indent="0">
              <a:buFontTx/>
              <a:buNone/>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a:t>
            </a:fld>
            <a:endParaRPr lang="nl-NL"/>
          </a:p>
        </p:txBody>
      </p:sp>
    </p:spTree>
    <p:extLst>
      <p:ext uri="{BB962C8B-B14F-4D97-AF65-F5344CB8AC3E}">
        <p14:creationId xmlns:p14="http://schemas.microsoft.com/office/powerpoint/2010/main" val="345912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spcAft>
                <a:spcPts val="800"/>
              </a:spcAft>
              <a:buFont typeface="Times New Roman" panose="02020603050405020304" pitchFamily="18" charset="0"/>
              <a:buNone/>
              <a:tabLst>
                <a:tab pos="457200" algn="l"/>
              </a:tabLst>
            </a:pPr>
            <a:r>
              <a:rPr lang="nl-NL" sz="1200" b="1" kern="100" dirty="0">
                <a:effectLst/>
                <a:latin typeface="Century Gothic" panose="020B0502020202020204" pitchFamily="34" charset="0"/>
                <a:ea typeface="Aptos" panose="020B0004020202020204" pitchFamily="34" charset="0"/>
                <a:cs typeface="Times New Roman" panose="02020603050405020304" pitchFamily="18" charset="0"/>
              </a:rPr>
              <a:t>Tip:</a:t>
            </a:r>
          </a:p>
          <a:p>
            <a:pPr marL="0" lvl="0" indent="0">
              <a:lnSpc>
                <a:spcPct val="107000"/>
              </a:lnSpc>
              <a:spcAft>
                <a:spcPts val="800"/>
              </a:spcAft>
              <a:buFont typeface="Times New Roman" panose="02020603050405020304" pitchFamily="18" charset="0"/>
              <a:buNone/>
              <a:tabLst>
                <a:tab pos="457200" algn="l"/>
              </a:tabLst>
            </a:pPr>
            <a:endParaRPr lang="nl-NL" sz="12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Denk eerst even rustig na…. Neem even de tijd, dat is niet erg.</a:t>
            </a:r>
          </a:p>
          <a:p>
            <a:pPr marL="342900" lvl="0" indent="-342900">
              <a:lnSpc>
                <a:spcPct val="107000"/>
              </a:lnSpc>
              <a:spcAft>
                <a:spcPts val="800"/>
              </a:spcAft>
              <a:buFont typeface="Times New Roman" panose="02020603050405020304" pitchFamily="18" charset="0"/>
              <a:buChar char="-"/>
              <a:tabLst>
                <a:tab pos="457200" algn="l"/>
              </a:tabLs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wanneer je een woord niet kan vinden, vertel dan wat je er bijvoorbeeld wat je ermee kunt doen of waar je het kan zien/vinden. </a:t>
            </a:r>
          </a:p>
          <a:p>
            <a:pPr marL="342900" lvl="0" indent="-342900">
              <a:lnSpc>
                <a:spcPct val="107000"/>
              </a:lnSpc>
              <a:spcAft>
                <a:spcPts val="800"/>
              </a:spcAft>
              <a:buFont typeface="Times New Roman" panose="02020603050405020304" pitchFamily="18" charset="0"/>
              <a:buChar char="-"/>
              <a:tabLst>
                <a:tab pos="457200" algn="l"/>
              </a:tabLs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Misschien kun je het woord aanwijzen, tekenen of voordoen (gebaren)</a:t>
            </a:r>
          </a:p>
          <a:p>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i="1" baseline="30000" dirty="0"/>
              <a:t>©</a:t>
            </a:r>
            <a:r>
              <a:rPr lang="nl-NL" i="1" dirty="0"/>
              <a:t> Copyright: Microsoft Stockafbeelding</a:t>
            </a:r>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10</a:t>
            </a:fld>
            <a:endParaRPr lang="nl-NL"/>
          </a:p>
        </p:txBody>
      </p:sp>
    </p:spTree>
    <p:extLst>
      <p:ext uri="{BB962C8B-B14F-4D97-AF65-F5344CB8AC3E}">
        <p14:creationId xmlns:p14="http://schemas.microsoft.com/office/powerpoint/2010/main" val="309223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spcAft>
                <a:spcPts val="800"/>
              </a:spcAft>
              <a:buFont typeface="Times New Roman" panose="02020603050405020304" pitchFamily="18" charset="0"/>
              <a:buNone/>
              <a:tabLst>
                <a:tab pos="457200" algn="l"/>
              </a:tabLst>
            </a:pPr>
            <a:r>
              <a:rPr lang="nl-NL" sz="1200" b="1" kern="100" dirty="0">
                <a:effectLst/>
                <a:latin typeface="Century Gothic" panose="020B0502020202020204" pitchFamily="34" charset="0"/>
                <a:ea typeface="Aptos" panose="020B0004020202020204" pitchFamily="34" charset="0"/>
                <a:cs typeface="Times New Roman" panose="02020603050405020304" pitchFamily="18" charset="0"/>
              </a:rPr>
              <a:t>Tip:</a:t>
            </a:r>
            <a:endParaRPr lang="nl-NL" sz="12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Denk bij het vertellen aan de Wie-Wat-Waar- Wanneer-Waarom-Waarmee-Hoe…. Als je hier iets over vertelt geef je vaak genoeg informatie om jouw verhaal te kunnen snappen.</a:t>
            </a:r>
          </a:p>
          <a:p>
            <a:pPr>
              <a:lnSpc>
                <a:spcPct val="107000"/>
              </a:lnSpc>
              <a:spcAft>
                <a:spcPts val="800"/>
              </a:spcAf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 </a:t>
            </a:r>
          </a:p>
          <a:p>
            <a:endParaRPr lang="nl-NL" dirty="0"/>
          </a:p>
          <a:p>
            <a:pPr algn="r"/>
            <a:r>
              <a:rPr lang="nl-NL" i="1" baseline="30000" dirty="0"/>
              <a:t>©</a:t>
            </a:r>
            <a:r>
              <a:rPr lang="nl-NL" i="1" dirty="0"/>
              <a:t> Copyright: Tineke Post</a:t>
            </a:r>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11</a:t>
            </a:fld>
            <a:endParaRPr lang="nl-NL"/>
          </a:p>
        </p:txBody>
      </p:sp>
    </p:spTree>
    <p:extLst>
      <p:ext uri="{BB962C8B-B14F-4D97-AF65-F5344CB8AC3E}">
        <p14:creationId xmlns:p14="http://schemas.microsoft.com/office/powerpoint/2010/main" val="362074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FC52-D473-4522-95ED-006759CD06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01CC977-B8E3-4CBD-691F-DABCB4CFDE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66B4DB-73DD-D43F-7CFA-1F454B40319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F46E7F4-5AF2-09E3-2B5A-6A92707B2028}"/>
              </a:ext>
            </a:extLst>
          </p:cNvPr>
          <p:cNvSpPr>
            <a:spLocks noGrp="1"/>
          </p:cNvSpPr>
          <p:nvPr>
            <p:ph type="sldNum" sz="quarter" idx="5"/>
          </p:nvPr>
        </p:nvSpPr>
        <p:spPr/>
        <p:txBody>
          <a:bodyPr/>
          <a:lstStyle/>
          <a:p>
            <a:fld id="{DF39B8AF-1364-4497-9364-88BE552BC24A}" type="slidenum">
              <a:rPr lang="nl-NL" smtClean="0"/>
              <a:t>12</a:t>
            </a:fld>
            <a:endParaRPr lang="nl-NL"/>
          </a:p>
        </p:txBody>
      </p:sp>
    </p:spTree>
    <p:extLst>
      <p:ext uri="{BB962C8B-B14F-4D97-AF65-F5344CB8AC3E}">
        <p14:creationId xmlns:p14="http://schemas.microsoft.com/office/powerpoint/2010/main" val="329317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Herhaal héél kort even waar de vorige les over ging. </a:t>
            </a:r>
          </a:p>
          <a:p>
            <a:endParaRPr lang="nl-NL" dirty="0"/>
          </a:p>
          <a:p>
            <a:pPr algn="l"/>
            <a:endParaRPr lang="nl-NL" dirty="0"/>
          </a:p>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6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3</a:t>
            </a:fld>
            <a:endParaRPr lang="nl-NL"/>
          </a:p>
        </p:txBody>
      </p:sp>
    </p:spTree>
    <p:extLst>
      <p:ext uri="{BB962C8B-B14F-4D97-AF65-F5344CB8AC3E}">
        <p14:creationId xmlns:p14="http://schemas.microsoft.com/office/powerpoint/2010/main" val="30955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in een klas van 30 leerling heeft ongeveer 1 leerling TOS</a:t>
            </a:r>
          </a:p>
          <a:p>
            <a:endParaRPr lang="nl-NL" dirty="0">
              <a:solidFill>
                <a:srgbClr val="FF0000"/>
              </a:solidFill>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8BFB-29A6-46BF-8564-D929B7F66FE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32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endParaRPr lang="nl-NL" sz="1800" b="0" i="0" dirty="0">
              <a:solidFill>
                <a:srgbClr val="9B9B9B"/>
              </a:solidFill>
              <a:effectLst/>
              <a:latin typeface="Source Sans Pro" panose="020B0604020202020204" pitchFamily="34" charset="0"/>
            </a:endParaRPr>
          </a:p>
          <a:p>
            <a:pPr marL="0" marR="0" lvl="0" indent="0" algn="r" defTabSz="914400" rtl="0" eaLnBrk="1" fontAlgn="base" latinLnBrk="0" hangingPunct="1">
              <a:lnSpc>
                <a:spcPct val="100000"/>
              </a:lnSpc>
              <a:spcBef>
                <a:spcPts val="0"/>
              </a:spcBef>
              <a:spcAft>
                <a:spcPts val="0"/>
              </a:spcAft>
              <a:buClrTx/>
              <a:buSzTx/>
              <a:buFontTx/>
              <a:buNone/>
              <a:tabLst/>
              <a:defRPr/>
            </a:pPr>
            <a:r>
              <a:rPr lang="nl-NL" sz="1800" i="1" baseline="0" dirty="0"/>
              <a:t>©Afbeelding: Microsoft Stockafbeeldingen</a:t>
            </a:r>
          </a:p>
          <a:p>
            <a:pPr>
              <a:lnSpc>
                <a:spcPct val="107000"/>
              </a:lnSpc>
              <a:spcAft>
                <a:spcPts val="800"/>
              </a:spcAft>
            </a:pPr>
            <a:endParaRPr lang="nl-NL" sz="18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8BFB-29A6-46BF-8564-D929B7F66FE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32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zijn quotes van leerlingen met een TOS. </a:t>
            </a:r>
          </a:p>
          <a:p>
            <a:r>
              <a:rPr lang="nl-NL" dirty="0"/>
              <a:t>Lees de quotes voor en check of leerlingen dit herkennen.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6</a:t>
            </a:fld>
            <a:endParaRPr lang="nl-NL"/>
          </a:p>
        </p:txBody>
      </p:sp>
    </p:spTree>
    <p:extLst>
      <p:ext uri="{BB962C8B-B14F-4D97-AF65-F5344CB8AC3E}">
        <p14:creationId xmlns:p14="http://schemas.microsoft.com/office/powerpoint/2010/main" val="311795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entury Gothic" panose="020B0502020202020204" pitchFamily="34" charset="0"/>
                <a:ea typeface="Aptos" panose="020B0004020202020204" pitchFamily="34" charset="0"/>
                <a:cs typeface="Times New Roman" panose="02020603050405020304" pitchFamily="18" charset="0"/>
              </a:rPr>
              <a:t>Speluitleg:</a:t>
            </a:r>
            <a:endParaRPr lang="nl-NL" sz="18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Maak groepjes van vier leerlingen. Leg per groepje twaalf kaartjes op z’n kop in het midden. (Met een wat kleinere klas kun je het spel ook met de hele klas samen doen.)</a:t>
            </a:r>
          </a:p>
          <a:p>
            <a:pPr marL="342900" lvl="0" indent="-342900">
              <a:lnSpc>
                <a:spcPct val="107000"/>
              </a:lnSpc>
              <a:buFont typeface="Wingdings" panose="05000000000000000000" pitchFamily="2" charset="2"/>
              <a:buChar char=""/>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Eén leerling uit het groepje pakt het bovenste kaartje. Hij omschrijft het woord, zonder de verboden woorden te noemen. </a:t>
            </a:r>
          </a:p>
          <a:p>
            <a:pPr marL="342900" lvl="0" indent="-342900">
              <a:lnSpc>
                <a:spcPct val="107000"/>
              </a:lnSpc>
              <a:buFont typeface="Wingdings" panose="05000000000000000000" pitchFamily="2" charset="2"/>
              <a:buChar char=""/>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De andere leerlingen proberen het woord te raden. Dat moet binnen één minuut gebeuren.</a:t>
            </a:r>
          </a:p>
          <a:p>
            <a:pPr marL="342900" lvl="0" indent="-342900">
              <a:lnSpc>
                <a:spcPct val="107000"/>
              </a:lnSpc>
              <a:buFont typeface="Wingdings" panose="05000000000000000000" pitchFamily="2" charset="2"/>
              <a:buChar char=""/>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Doe hetzelfde met de andere kaartjes. Laat steeds een andere leerling het woord omschrijven.</a:t>
            </a:r>
          </a:p>
          <a:p>
            <a:pPr marL="342900" lvl="0" indent="-342900">
              <a:lnSpc>
                <a:spcPct val="107000"/>
              </a:lnSpc>
              <a:spcAft>
                <a:spcPts val="800"/>
              </a:spcAft>
              <a:buFont typeface="Wingdings" panose="05000000000000000000" pitchFamily="2" charset="2"/>
              <a:buChar char=""/>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Hoeveel van de 12 woorden worden er geraden?</a:t>
            </a:r>
          </a:p>
          <a:p>
            <a:pPr marL="342900" lvl="0" indent="-342900">
              <a:lnSpc>
                <a:spcPct val="107000"/>
              </a:lnSpc>
              <a:spcAft>
                <a:spcPts val="800"/>
              </a:spcAft>
              <a:buFont typeface="Wingdings" panose="05000000000000000000" pitchFamily="2" charset="2"/>
              <a:buChar char=""/>
            </a:pPr>
            <a:endParaRPr lang="nl-NL" sz="18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Wingdings" panose="05000000000000000000" pitchFamily="2" charset="2"/>
              <a:buNone/>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Bij het werkblad zit ook een invulblad waarmee je zelf verboden woord kaartjes kunt maken. Dit mag natuurlijk ook.</a:t>
            </a:r>
          </a:p>
          <a:p>
            <a:pPr>
              <a:lnSpc>
                <a:spcPct val="107000"/>
              </a:lnSpc>
              <a:spcAft>
                <a:spcPts val="800"/>
              </a:spcAft>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nl-NL" sz="1800" kern="100" dirty="0">
                <a:effectLst/>
                <a:latin typeface="Century Gothic" panose="020B0502020202020204" pitchFamily="34" charset="0"/>
                <a:ea typeface="Aptos" panose="020B000402020202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7</a:t>
            </a:fld>
            <a:endParaRPr lang="nl-NL"/>
          </a:p>
        </p:txBody>
      </p:sp>
    </p:spTree>
    <p:extLst>
      <p:ext uri="{BB962C8B-B14F-4D97-AF65-F5344CB8AC3E}">
        <p14:creationId xmlns:p14="http://schemas.microsoft.com/office/powerpoint/2010/main" val="4293634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1" kern="100" dirty="0">
                <a:effectLst/>
                <a:latin typeface="Century Gothic" panose="020B0502020202020204" pitchFamily="34" charset="0"/>
                <a:ea typeface="Aptos" panose="020B0004020202020204" pitchFamily="34" charset="0"/>
                <a:cs typeface="Times New Roman" panose="02020603050405020304" pitchFamily="18" charset="0"/>
              </a:rPr>
              <a:t>Leg uit: Deze oefening heeft te maken met de UIT kant van TOS:</a:t>
            </a:r>
            <a:endParaRPr lang="nl-NL" sz="1200" kern="100" dirty="0">
              <a:effectLst/>
              <a:latin typeface="Century Gothic" panose="020B0502020202020204" pitchFamily="34" charset="0"/>
              <a:ea typeface="Aptos" panose="020B0004020202020204" pitchFamily="34" charset="0"/>
              <a:cs typeface="Times New Roman" panose="02020603050405020304" pitchFamily="18" charset="0"/>
            </a:endParaRPr>
          </a:p>
          <a:p>
            <a:r>
              <a:rPr lang="nl-NL" dirty="0"/>
              <a:t>Als je TOS hebt ben je de hele dag op zoek naar woorden. Je weet het woord, maar je kunt het niet vinden. </a:t>
            </a:r>
          </a:p>
          <a:p>
            <a:r>
              <a:rPr lang="nl-NL" dirty="0"/>
              <a:t>Dat ding daar, hoe heet het ook alweer? </a:t>
            </a:r>
          </a:p>
          <a:p>
            <a:endParaRPr lang="nl-NL" dirty="0"/>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tab pos="457200" algn="l"/>
              </a:tabLst>
              <a:defRPr/>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Als je een woord wel in je hoofd hebt (bijvoorbeeld je weet hoe het er uit ziet), maar je niet het goede woord kan vinden, dan is dat heel irritant. Het zit in je hoofd, maar komt er niet uit! </a:t>
            </a:r>
            <a:r>
              <a:rPr lang="nl-NL" dirty="0"/>
              <a:t>Het hoofd van iemand met TOS wordt wel eens vergeleken met een kamer waarin alles overhoop ligt. De woorden zijn niet netjes opgeborgen in de kast met woorden die erbij horen, maar liggen verspreid over de vloer. </a:t>
            </a:r>
            <a:endParaRPr lang="nl-NL" sz="12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endParaRPr lang="nl-NL" sz="12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Het gebeurt vast ook wel eens dat je iets wilt vertellen. Je hebt wel in je hoofd wat je wilt zeggen, maar je weet niet hoe je het moet uitleggen. Wat ga je eerst zeggen en wat daarna.</a:t>
            </a:r>
          </a:p>
          <a:p>
            <a:pPr>
              <a:lnSpc>
                <a:spcPct val="107000"/>
              </a:lnSpc>
              <a:spcAft>
                <a:spcPts val="800"/>
              </a:spcAf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 </a:t>
            </a:r>
          </a:p>
          <a:p>
            <a:pPr marL="0" lvl="0" indent="0">
              <a:lnSpc>
                <a:spcPct val="107000"/>
              </a:lnSpc>
              <a:spcAft>
                <a:spcPts val="800"/>
              </a:spcAft>
              <a:buFont typeface="Times New Roman" panose="02020603050405020304" pitchFamily="18" charset="0"/>
              <a:buNone/>
              <a:tabLst>
                <a:tab pos="457200" algn="l"/>
              </a:tabLst>
            </a:pPr>
            <a:r>
              <a:rPr lang="nl-NL" sz="1200" b="1" kern="100" dirty="0">
                <a:effectLst/>
                <a:latin typeface="Century Gothic" panose="020B0502020202020204" pitchFamily="34" charset="0"/>
                <a:ea typeface="Aptos" panose="020B0004020202020204" pitchFamily="34" charset="0"/>
                <a:cs typeface="Times New Roman" panose="02020603050405020304" pitchFamily="18" charset="0"/>
              </a:rPr>
              <a:t>Tip:</a:t>
            </a:r>
            <a:endParaRPr lang="nl-NL" sz="12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wanneer je een woord niet kan vinden, vertel dan wat je er bijvoorbeeld wat je ermee kunt doen of waar je het kan zien/vinden. </a:t>
            </a:r>
          </a:p>
          <a:p>
            <a:pPr marL="342900" lvl="0" indent="-342900">
              <a:lnSpc>
                <a:spcPct val="107000"/>
              </a:lnSpc>
              <a:spcAft>
                <a:spcPts val="800"/>
              </a:spcAft>
              <a:buFont typeface="Times New Roman" panose="02020603050405020304" pitchFamily="18" charset="0"/>
              <a:buChar char="-"/>
              <a:tabLst>
                <a:tab pos="457200" algn="l"/>
              </a:tabLs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Denk bij het vertellen aan de Wie-Wat-Waar- Wanneer-Waarom-Waarmee-Hoe…. Als je hier iets over vertelt geef je vaak genoeg informatie om jouw verhaal te kunnen snappen.</a:t>
            </a:r>
          </a:p>
          <a:p>
            <a:pPr>
              <a:lnSpc>
                <a:spcPct val="107000"/>
              </a:lnSpc>
              <a:spcAft>
                <a:spcPts val="800"/>
              </a:spcAf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 </a:t>
            </a:r>
          </a:p>
          <a:p>
            <a:endParaRPr lang="nl-NL" dirty="0"/>
          </a:p>
          <a:p>
            <a:endParaRPr lang="nl-NL" dirty="0"/>
          </a:p>
          <a:p>
            <a:pPr algn="r"/>
            <a:r>
              <a:rPr lang="nl-NL" i="1" baseline="30000" dirty="0"/>
              <a:t>©</a:t>
            </a:r>
            <a:r>
              <a:rPr lang="nl-NL" i="1" dirty="0"/>
              <a:t> Copyright: Microsoft Stockafbeelding</a:t>
            </a:r>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8</a:t>
            </a:fld>
            <a:endParaRPr lang="nl-NL"/>
          </a:p>
        </p:txBody>
      </p:sp>
    </p:spTree>
    <p:extLst>
      <p:ext uri="{BB962C8B-B14F-4D97-AF65-F5344CB8AC3E}">
        <p14:creationId xmlns:p14="http://schemas.microsoft.com/office/powerpoint/2010/main" val="360153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1" kern="100" dirty="0">
                <a:effectLst/>
                <a:latin typeface="Century Gothic" panose="020B0502020202020204" pitchFamily="34" charset="0"/>
                <a:ea typeface="Aptos" panose="020B0004020202020204" pitchFamily="34" charset="0"/>
                <a:cs typeface="Times New Roman" panose="02020603050405020304" pitchFamily="18" charset="0"/>
              </a:rPr>
              <a:t>Leg uit: Deze oefening heeft te maken met de UIT kant van TOS:</a:t>
            </a:r>
            <a:endParaRPr lang="nl-NL" sz="1200" kern="100" dirty="0">
              <a:effectLst/>
              <a:latin typeface="Century Gothic" panose="020B0502020202020204" pitchFamily="34" charset="0"/>
              <a:ea typeface="Aptos" panose="020B0004020202020204" pitchFamily="34" charset="0"/>
              <a:cs typeface="Times New Roman" panose="02020603050405020304" pitchFamily="18" charset="0"/>
            </a:endParaRPr>
          </a:p>
          <a:p>
            <a:r>
              <a:rPr lang="nl-NL" dirty="0"/>
              <a:t>Als je TOS hebt ben je de hele dag op zoek naar woorden. Je weet het woord, maar je kunt het niet vinden. </a:t>
            </a:r>
          </a:p>
          <a:p>
            <a:r>
              <a:rPr lang="nl-NL" dirty="0"/>
              <a:t>Dat ding daar, hoe heet het ook alweer? </a:t>
            </a:r>
          </a:p>
          <a:p>
            <a:endParaRPr lang="nl-NL" dirty="0"/>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tab pos="457200" algn="l"/>
              </a:tabLst>
              <a:defRPr/>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Als je een woord wel in je hoofd hebt (bijvoorbeeld je weet hoe het er uit ziet), maar je niet het goede woord kan vinden, dan is dat heel irritant. Het zit in je hoofd, maar komt er niet uit! </a:t>
            </a:r>
            <a:r>
              <a:rPr lang="nl-NL" dirty="0"/>
              <a:t>Het hoofd van iemand met TOS wordt wel eens vergeleken met een kamer waarin alles overhoop ligt. De woorden zijn niet netjes opgeborgen in de kast met woorden die erbij horen, maar liggen verspreid over de vloer. </a:t>
            </a:r>
            <a:endParaRPr lang="nl-NL" sz="12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endParaRPr lang="nl-NL" sz="12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Het gebeurt vast ook wel eens dat je iets wilt vertellen. Je hebt wel in je hoofd wat je wilt zeggen, maar je weet niet hoe je het moet uitleggen. Wat ga je eerst zeggen en wat daarna.</a:t>
            </a:r>
          </a:p>
          <a:p>
            <a:pPr>
              <a:lnSpc>
                <a:spcPct val="107000"/>
              </a:lnSpc>
              <a:spcAft>
                <a:spcPts val="800"/>
              </a:spcAf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 </a:t>
            </a:r>
          </a:p>
          <a:p>
            <a:pPr marL="0" lvl="0" indent="0">
              <a:lnSpc>
                <a:spcPct val="107000"/>
              </a:lnSpc>
              <a:spcAft>
                <a:spcPts val="800"/>
              </a:spcAft>
              <a:buFont typeface="Times New Roman" panose="02020603050405020304" pitchFamily="18" charset="0"/>
              <a:buNone/>
              <a:tabLst>
                <a:tab pos="457200" algn="l"/>
              </a:tabLst>
            </a:pPr>
            <a:r>
              <a:rPr lang="nl-NL" sz="1200" b="1" kern="100" dirty="0">
                <a:effectLst/>
                <a:latin typeface="Century Gothic" panose="020B0502020202020204" pitchFamily="34" charset="0"/>
                <a:ea typeface="Aptos" panose="020B0004020202020204" pitchFamily="34" charset="0"/>
                <a:cs typeface="Times New Roman" panose="02020603050405020304" pitchFamily="18" charset="0"/>
              </a:rPr>
              <a:t>Tip:</a:t>
            </a:r>
            <a:endParaRPr lang="nl-NL" sz="12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wanneer je een woord niet kan vinden, vertel dan wat je er bijvoorbeeld wat je ermee kunt doen of waar je het kan zien/vinden. </a:t>
            </a:r>
          </a:p>
          <a:p>
            <a:pPr marL="342900" lvl="0" indent="-342900">
              <a:lnSpc>
                <a:spcPct val="107000"/>
              </a:lnSpc>
              <a:spcAft>
                <a:spcPts val="800"/>
              </a:spcAft>
              <a:buFont typeface="Times New Roman" panose="02020603050405020304" pitchFamily="18" charset="0"/>
              <a:buChar char="-"/>
              <a:tabLst>
                <a:tab pos="457200" algn="l"/>
              </a:tabLs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Denk bij het vertellen aan de Wie-Wat-Waar- Wanneer-Waarom-Waarmee-Hoe…. Als je hier iets over vertelt geef je vaak genoeg informatie om jouw verhaal te kunnen snappen.</a:t>
            </a:r>
          </a:p>
          <a:p>
            <a:pPr>
              <a:lnSpc>
                <a:spcPct val="107000"/>
              </a:lnSpc>
              <a:spcAft>
                <a:spcPts val="800"/>
              </a:spcAft>
            </a:pPr>
            <a:r>
              <a:rPr lang="nl-NL" sz="1200" kern="100" dirty="0">
                <a:effectLst/>
                <a:latin typeface="Century Gothic" panose="020B0502020202020204" pitchFamily="34" charset="0"/>
                <a:ea typeface="Aptos" panose="020B0004020202020204" pitchFamily="34" charset="0"/>
                <a:cs typeface="Times New Roman" panose="02020603050405020304" pitchFamily="18" charset="0"/>
              </a:rPr>
              <a:t> </a:t>
            </a:r>
          </a:p>
          <a:p>
            <a:endParaRPr lang="nl-NL" dirty="0"/>
          </a:p>
          <a:p>
            <a:endParaRPr lang="nl-NL" dirty="0"/>
          </a:p>
          <a:p>
            <a:pPr algn="r"/>
            <a:r>
              <a:rPr lang="nl-NL" i="1" baseline="30000" dirty="0"/>
              <a:t>©</a:t>
            </a:r>
            <a:r>
              <a:rPr lang="nl-NL" i="1" dirty="0"/>
              <a:t> Copyright: Microsoft Stockafbeelding</a:t>
            </a:r>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9</a:t>
            </a:fld>
            <a:endParaRPr lang="nl-NL"/>
          </a:p>
        </p:txBody>
      </p:sp>
    </p:spTree>
    <p:extLst>
      <p:ext uri="{BB962C8B-B14F-4D97-AF65-F5344CB8AC3E}">
        <p14:creationId xmlns:p14="http://schemas.microsoft.com/office/powerpoint/2010/main" val="3459162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312233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271588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33271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868797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2870100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08896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967483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712085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1727853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173836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51924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217470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4038023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1866365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969305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2668844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5F3143A5-C869-42B0-99F8-B0086C596DEA}" type="datetimeFigureOut">
              <a:rPr lang="nl-NL" smtClean="0"/>
              <a:t>1-7-2024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2820851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F3143A5-C869-42B0-99F8-B0086C596DEA}" type="datetimeFigureOut">
              <a:rPr lang="nl-NL" smtClean="0"/>
              <a:t>1-7-2024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2948767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5F3143A5-C869-42B0-99F8-B0086C596DEA}" type="datetimeFigureOut">
              <a:rPr lang="nl-NL" smtClean="0"/>
              <a:t>1-7-2024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2890111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5F3143A5-C869-42B0-99F8-B0086C596DEA}" type="datetimeFigureOut">
              <a:rPr lang="nl-NL" smtClean="0"/>
              <a:t>1-7-2024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3240693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5F3143A5-C869-42B0-99F8-B0086C596DEA}" type="datetimeFigureOut">
              <a:rPr lang="nl-NL" smtClean="0"/>
              <a:t>1-7-2024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2950044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5F3143A5-C869-42B0-99F8-B0086C596DEA}" type="datetimeFigureOut">
              <a:rPr lang="nl-NL" smtClean="0"/>
              <a:t>1-7-2024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175303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3383483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F3143A5-C869-42B0-99F8-B0086C596DEA}" type="datetimeFigureOut">
              <a:rPr lang="nl-NL" smtClean="0"/>
              <a:t>1-7-2024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1483960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5F3143A5-C869-42B0-99F8-B0086C596DEA}" type="datetimeFigureOut">
              <a:rPr lang="nl-NL" smtClean="0"/>
              <a:t>1-7-2024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3055632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5F3143A5-C869-42B0-99F8-B0086C596DEA}" type="datetimeFigureOut">
              <a:rPr lang="nl-NL" smtClean="0"/>
              <a:t>1-7-2024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1895782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F3143A5-C869-42B0-99F8-B0086C596DEA}" type="datetimeFigureOut">
              <a:rPr lang="nl-NL" smtClean="0"/>
              <a:t>1-7-2024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603950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F3143A5-C869-42B0-99F8-B0086C596DEA}" type="datetimeFigureOut">
              <a:rPr lang="nl-NL" smtClean="0"/>
              <a:t>1-7-2024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9B8DBA8-611A-4A31-A4FB-89E7F11C0D32}" type="slidenum">
              <a:rPr lang="nl-NL" smtClean="0"/>
              <a:t>‹nr.›</a:t>
            </a:fld>
            <a:endParaRPr lang="nl-NL"/>
          </a:p>
        </p:txBody>
      </p:sp>
    </p:spTree>
    <p:extLst>
      <p:ext uri="{BB962C8B-B14F-4D97-AF65-F5344CB8AC3E}">
        <p14:creationId xmlns:p14="http://schemas.microsoft.com/office/powerpoint/2010/main" val="96600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1573455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093507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196742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348552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894495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12006619-CBD0-42A9-8D0C-F996AFDB982A}" type="datetimeFigureOut">
              <a:rPr lang="nl-NL" smtClean="0"/>
              <a:t>1-7-2024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34287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06619-CBD0-42A9-8D0C-F996AFDB982A}" type="datetimeFigureOut">
              <a:rPr lang="nl-NL" smtClean="0"/>
              <a:t>1-7-2024</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81354-7CED-4C57-A70B-FD616DD4270C}" type="slidenum">
              <a:rPr lang="nl-NL" smtClean="0"/>
              <a:t>‹nr.›</a:t>
            </a:fld>
            <a:endParaRPr lang="nl-NL"/>
          </a:p>
        </p:txBody>
      </p:sp>
    </p:spTree>
    <p:extLst>
      <p:ext uri="{BB962C8B-B14F-4D97-AF65-F5344CB8AC3E}">
        <p14:creationId xmlns:p14="http://schemas.microsoft.com/office/powerpoint/2010/main" val="3510749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143A5-C869-42B0-99F8-B0086C596DEA}" type="datetimeFigureOut">
              <a:rPr lang="nl-NL" smtClean="0"/>
              <a:t>1-7-2024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8DBA8-611A-4A31-A4FB-89E7F11C0D32}" type="slidenum">
              <a:rPr lang="nl-NL" smtClean="0"/>
              <a:t>‹nr.›</a:t>
            </a:fld>
            <a:endParaRPr lang="nl-NL"/>
          </a:p>
        </p:txBody>
      </p:sp>
    </p:spTree>
    <p:extLst>
      <p:ext uri="{BB962C8B-B14F-4D97-AF65-F5344CB8AC3E}">
        <p14:creationId xmlns:p14="http://schemas.microsoft.com/office/powerpoint/2010/main" val="31845549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3B182DB2-0F1B-9A08-7E5A-174C73B60D8A}"/>
              </a:ext>
            </a:extLst>
          </p:cNvPr>
          <p:cNvSpPr>
            <a:spLocks noGrp="1"/>
          </p:cNvSpPr>
          <p:nvPr>
            <p:ph type="ctrTitle"/>
          </p:nvPr>
        </p:nvSpPr>
        <p:spPr>
          <a:xfrm>
            <a:off x="932688" y="1673352"/>
            <a:ext cx="5596128" cy="3511296"/>
          </a:xfrm>
        </p:spPr>
        <p:txBody>
          <a:bodyPr/>
          <a:lstStyle/>
          <a:p>
            <a:r>
              <a:rPr lang="nl-NL" b="1" i="0" dirty="0"/>
              <a:t>Psycho-educatie</a:t>
            </a:r>
          </a:p>
        </p:txBody>
      </p:sp>
      <p:sp>
        <p:nvSpPr>
          <p:cNvPr id="9" name="Ondertitel 2">
            <a:extLst>
              <a:ext uri="{FF2B5EF4-FFF2-40B4-BE49-F238E27FC236}">
                <a16:creationId xmlns:a16="http://schemas.microsoft.com/office/drawing/2014/main" id="{7FEB9EE8-A2A9-8AAF-8412-C50FA4847179}"/>
              </a:ext>
            </a:extLst>
          </p:cNvPr>
          <p:cNvSpPr>
            <a:spLocks noGrp="1"/>
          </p:cNvSpPr>
          <p:nvPr>
            <p:ph type="subTitle" idx="1"/>
          </p:nvPr>
        </p:nvSpPr>
        <p:spPr>
          <a:xfrm>
            <a:off x="8043607" y="1822129"/>
            <a:ext cx="4368800" cy="3508908"/>
          </a:xfrm>
        </p:spPr>
        <p:txBody>
          <a:bodyPr>
            <a:normAutofit/>
          </a:bodyPr>
          <a:lstStyle/>
          <a:p>
            <a:r>
              <a:rPr lang="nl-NL" sz="3200" b="1" cap="none" dirty="0"/>
              <a:t>TOS begrijpen</a:t>
            </a:r>
            <a:endParaRPr lang="nl-NL" sz="2400" cap="none" dirty="0"/>
          </a:p>
          <a:p>
            <a:r>
              <a:rPr lang="nl-NL" sz="2400" cap="none" dirty="0"/>
              <a:t>Deel 3</a:t>
            </a:r>
          </a:p>
          <a:p>
            <a:endParaRPr lang="nl-NL" sz="2400" cap="none" dirty="0"/>
          </a:p>
          <a:p>
            <a:r>
              <a:rPr lang="nl-NL" sz="2400" cap="none" dirty="0"/>
              <a:t>Taal uiten</a:t>
            </a:r>
          </a:p>
        </p:txBody>
      </p:sp>
    </p:spTree>
    <p:extLst>
      <p:ext uri="{BB962C8B-B14F-4D97-AF65-F5344CB8AC3E}">
        <p14:creationId xmlns:p14="http://schemas.microsoft.com/office/powerpoint/2010/main" val="949555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E28CEBF-F595-245F-AD5B-038E415A0831}"/>
              </a:ext>
            </a:extLst>
          </p:cNvPr>
          <p:cNvSpPr>
            <a:spLocks noGrp="1"/>
          </p:cNvSpPr>
          <p:nvPr>
            <p:ph type="title"/>
          </p:nvPr>
        </p:nvSpPr>
        <p:spPr/>
        <p:txBody>
          <a:bodyPr/>
          <a:lstStyle/>
          <a:p>
            <a:r>
              <a:rPr lang="nl-NL" b="1" i="0" dirty="0"/>
              <a:t>Tips: </a:t>
            </a:r>
            <a:r>
              <a:rPr lang="nl-NL" sz="3600" b="1" i="0" dirty="0"/>
              <a:t>Als je het woord even kwijt bent</a:t>
            </a:r>
            <a:endParaRPr lang="nl-NL" b="1" i="0" dirty="0"/>
          </a:p>
        </p:txBody>
      </p:sp>
      <p:sp>
        <p:nvSpPr>
          <p:cNvPr id="5" name="Tijdelijke aanduiding voor inhoud 4">
            <a:extLst>
              <a:ext uri="{FF2B5EF4-FFF2-40B4-BE49-F238E27FC236}">
                <a16:creationId xmlns:a16="http://schemas.microsoft.com/office/drawing/2014/main" id="{A6DED62D-C7B3-3027-2080-0E9DF73E346E}"/>
              </a:ext>
            </a:extLst>
          </p:cNvPr>
          <p:cNvSpPr>
            <a:spLocks noGrp="1"/>
          </p:cNvSpPr>
          <p:nvPr>
            <p:ph sz="half" idx="1"/>
          </p:nvPr>
        </p:nvSpPr>
        <p:spPr>
          <a:xfrm>
            <a:off x="435244" y="2245314"/>
            <a:ext cx="10010614" cy="4002437"/>
          </a:xfrm>
        </p:spPr>
        <p:txBody>
          <a:bodyPr>
            <a:normAutofit fontScale="77500" lnSpcReduction="20000"/>
          </a:bodyPr>
          <a:lstStyle/>
          <a:p>
            <a:r>
              <a:rPr lang="nl-NL" dirty="0"/>
              <a:t>Denk even rustig na</a:t>
            </a:r>
          </a:p>
          <a:p>
            <a:endParaRPr lang="nl-NL" dirty="0"/>
          </a:p>
          <a:p>
            <a:r>
              <a:rPr lang="nl-NL" dirty="0"/>
              <a:t>Vertel dingen over het woord die je weet.</a:t>
            </a:r>
          </a:p>
          <a:p>
            <a:pPr marL="1077913" indent="-457200">
              <a:buFont typeface="Mangal Pro" panose="00000500000000000000" pitchFamily="2" charset="0"/>
              <a:buChar char="–"/>
            </a:pPr>
            <a:r>
              <a:rPr lang="nl-NL" i="1" dirty="0"/>
              <a:t>Mens, dier, ding</a:t>
            </a:r>
          </a:p>
          <a:p>
            <a:pPr marL="1077913" indent="-457200">
              <a:buFont typeface="Mangal Pro" panose="00000500000000000000" pitchFamily="2" charset="0"/>
              <a:buChar char="–"/>
            </a:pPr>
            <a:r>
              <a:rPr lang="nl-NL" i="1" dirty="0"/>
              <a:t>Hoe ziet het eruit?</a:t>
            </a:r>
          </a:p>
          <a:p>
            <a:pPr marL="1077913" indent="-457200">
              <a:buFont typeface="Mangal Pro" panose="00000500000000000000" pitchFamily="2" charset="0"/>
              <a:buChar char="–"/>
            </a:pPr>
            <a:r>
              <a:rPr lang="nl-NL" i="1" dirty="0"/>
              <a:t>Wat kun je er mee doen?</a:t>
            </a:r>
          </a:p>
          <a:p>
            <a:pPr marL="1077913" indent="-457200">
              <a:buFont typeface="Mangal Pro" panose="00000500000000000000" pitchFamily="2" charset="0"/>
              <a:buChar char="–"/>
            </a:pPr>
            <a:r>
              <a:rPr lang="nl-NL" i="1" dirty="0"/>
              <a:t>Waar is het van gemaakt?</a:t>
            </a:r>
          </a:p>
          <a:p>
            <a:pPr marL="1077913" indent="-457200">
              <a:buFont typeface="Mangal Pro" panose="00000500000000000000" pitchFamily="2" charset="0"/>
              <a:buChar char="–"/>
            </a:pPr>
            <a:r>
              <a:rPr lang="nl-NL" i="1" dirty="0"/>
              <a:t>Waar zie je het vaak?</a:t>
            </a:r>
          </a:p>
          <a:p>
            <a:pPr marL="1077913" indent="-457200">
              <a:buFont typeface="Mangal Pro" panose="00000500000000000000" pitchFamily="2" charset="0"/>
              <a:buChar char="–"/>
            </a:pPr>
            <a:endParaRPr lang="nl-NL" dirty="0"/>
          </a:p>
          <a:p>
            <a:pPr marL="457200" indent="-457200"/>
            <a:r>
              <a:rPr lang="nl-NL" dirty="0"/>
              <a:t>Kun je het aanwijzen of tekenen?</a:t>
            </a:r>
          </a:p>
          <a:p>
            <a:pPr>
              <a:buFont typeface="Mangal Pro" panose="00000500000000000000" pitchFamily="2" charset="0"/>
              <a:buChar char="–"/>
            </a:pPr>
            <a:endParaRPr lang="nl-NL" dirty="0"/>
          </a:p>
          <a:p>
            <a:pPr marL="0" indent="0">
              <a:buNone/>
            </a:pPr>
            <a:endParaRPr lang="nl-NL" dirty="0"/>
          </a:p>
        </p:txBody>
      </p:sp>
      <p:pic>
        <p:nvPicPr>
          <p:cNvPr id="3" name="Afbeelding 2" descr="Het woord brainstorming gegrafeerd in metaal">
            <a:extLst>
              <a:ext uri="{FF2B5EF4-FFF2-40B4-BE49-F238E27FC236}">
                <a16:creationId xmlns:a16="http://schemas.microsoft.com/office/drawing/2014/main" id="{BDEA8C80-DCE0-D709-AB72-E96CB1F9A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366" y="2696705"/>
            <a:ext cx="4033434" cy="2688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5367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1000"/>
                                        <p:tgtEl>
                                          <p:spTgt spid="5">
                                            <p:txEl>
                                              <p:pRg st="7" end="7"/>
                                            </p:txEl>
                                          </p:spTgt>
                                        </p:tgtEl>
                                      </p:cBhvr>
                                    </p:animEffect>
                                    <p:anim calcmode="lin" valueType="num">
                                      <p:cBhvr>
                                        <p:cTn id="5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Effect transition="in" filter="fade">
                                      <p:cBhvr>
                                        <p:cTn id="56" dur="1000"/>
                                        <p:tgtEl>
                                          <p:spTgt spid="5">
                                            <p:txEl>
                                              <p:pRg st="9" end="9"/>
                                            </p:txEl>
                                          </p:spTgt>
                                        </p:tgtEl>
                                      </p:cBhvr>
                                    </p:animEffect>
                                    <p:anim calcmode="lin" valueType="num">
                                      <p:cBhvr>
                                        <p:cTn id="5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E28CEBF-F595-245F-AD5B-038E415A0831}"/>
              </a:ext>
            </a:extLst>
          </p:cNvPr>
          <p:cNvSpPr>
            <a:spLocks noGrp="1"/>
          </p:cNvSpPr>
          <p:nvPr>
            <p:ph type="title"/>
          </p:nvPr>
        </p:nvSpPr>
        <p:spPr/>
        <p:txBody>
          <a:bodyPr>
            <a:normAutofit/>
          </a:bodyPr>
          <a:lstStyle/>
          <a:p>
            <a:r>
              <a:rPr lang="nl-NL" sz="3800" b="1" i="0" dirty="0"/>
              <a:t>Tips voor het vertellen van een verhaal</a:t>
            </a:r>
          </a:p>
        </p:txBody>
      </p:sp>
      <p:sp>
        <p:nvSpPr>
          <p:cNvPr id="5" name="Tijdelijke aanduiding voor inhoud 4">
            <a:extLst>
              <a:ext uri="{FF2B5EF4-FFF2-40B4-BE49-F238E27FC236}">
                <a16:creationId xmlns:a16="http://schemas.microsoft.com/office/drawing/2014/main" id="{A6DED62D-C7B3-3027-2080-0E9DF73E346E}"/>
              </a:ext>
            </a:extLst>
          </p:cNvPr>
          <p:cNvSpPr>
            <a:spLocks noGrp="1"/>
          </p:cNvSpPr>
          <p:nvPr>
            <p:ph sz="half" idx="1"/>
          </p:nvPr>
        </p:nvSpPr>
        <p:spPr>
          <a:xfrm>
            <a:off x="435244" y="2245314"/>
            <a:ext cx="10010614" cy="4612686"/>
          </a:xfrm>
        </p:spPr>
        <p:txBody>
          <a:bodyPr>
            <a:normAutofit/>
          </a:bodyPr>
          <a:lstStyle/>
          <a:p>
            <a:pPr marL="0" indent="0">
              <a:buNone/>
            </a:pPr>
            <a:r>
              <a:rPr lang="nl-NL" kern="100" dirty="0">
                <a:ea typeface="Aptos" panose="020B0004020202020204" pitchFamily="34" charset="0"/>
                <a:cs typeface="Times New Roman" panose="02020603050405020304" pitchFamily="18" charset="0"/>
              </a:rPr>
              <a:t>Vertel iets over:</a:t>
            </a:r>
          </a:p>
          <a:p>
            <a:pPr marL="0" indent="0">
              <a:buNone/>
            </a:pPr>
            <a:endParaRPr lang="nl-NL" kern="100" dirty="0">
              <a:ea typeface="Aptos" panose="020B0004020202020204" pitchFamily="34" charset="0"/>
              <a:cs typeface="Times New Roman" panose="02020603050405020304" pitchFamily="18" charset="0"/>
            </a:endParaRPr>
          </a:p>
          <a:p>
            <a:pPr lvl="2"/>
            <a:r>
              <a:rPr lang="nl-NL" sz="2800" i="1" kern="100" dirty="0">
                <a:ea typeface="Aptos" panose="020B0004020202020204" pitchFamily="34" charset="0"/>
                <a:cs typeface="Times New Roman" panose="02020603050405020304" pitchFamily="18" charset="0"/>
              </a:rPr>
              <a:t>Wie</a:t>
            </a:r>
          </a:p>
          <a:p>
            <a:pPr lvl="2"/>
            <a:r>
              <a:rPr lang="nl-NL" sz="2800" i="1" kern="100" dirty="0">
                <a:ea typeface="Aptos" panose="020B0004020202020204" pitchFamily="34" charset="0"/>
                <a:cs typeface="Times New Roman" panose="02020603050405020304" pitchFamily="18" charset="0"/>
              </a:rPr>
              <a:t>Wat</a:t>
            </a:r>
          </a:p>
          <a:p>
            <a:pPr lvl="2"/>
            <a:r>
              <a:rPr lang="nl-NL" sz="2800" i="1" kern="100" dirty="0">
                <a:ea typeface="Aptos" panose="020B0004020202020204" pitchFamily="34" charset="0"/>
                <a:cs typeface="Times New Roman" panose="02020603050405020304" pitchFamily="18" charset="0"/>
              </a:rPr>
              <a:t>Waar</a:t>
            </a:r>
          </a:p>
          <a:p>
            <a:pPr lvl="2"/>
            <a:r>
              <a:rPr lang="nl-NL" sz="2800" i="1" kern="100" dirty="0">
                <a:ea typeface="Aptos" panose="020B0004020202020204" pitchFamily="34" charset="0"/>
                <a:cs typeface="Times New Roman" panose="02020603050405020304" pitchFamily="18" charset="0"/>
              </a:rPr>
              <a:t>Wanneer</a:t>
            </a:r>
          </a:p>
          <a:p>
            <a:pPr lvl="2"/>
            <a:r>
              <a:rPr lang="nl-NL" sz="2800" i="1" kern="100" dirty="0">
                <a:ea typeface="Aptos" panose="020B0004020202020204" pitchFamily="34" charset="0"/>
                <a:cs typeface="Times New Roman" panose="02020603050405020304" pitchFamily="18" charset="0"/>
              </a:rPr>
              <a:t>Waarom</a:t>
            </a:r>
          </a:p>
          <a:p>
            <a:pPr lvl="2"/>
            <a:r>
              <a:rPr lang="nl-NL" sz="2800" i="1" kern="100" dirty="0">
                <a:ea typeface="Aptos" panose="020B0004020202020204" pitchFamily="34" charset="0"/>
                <a:cs typeface="Times New Roman" panose="02020603050405020304" pitchFamily="18" charset="0"/>
              </a:rPr>
              <a:t>Waarvoor</a:t>
            </a:r>
          </a:p>
          <a:p>
            <a:pPr lvl="2"/>
            <a:r>
              <a:rPr lang="nl-NL" sz="2800" i="1" kern="100" dirty="0">
                <a:ea typeface="Aptos" panose="020B0004020202020204" pitchFamily="34" charset="0"/>
                <a:cs typeface="Times New Roman" panose="02020603050405020304" pitchFamily="18" charset="0"/>
              </a:rPr>
              <a:t>Hoe</a:t>
            </a:r>
            <a:endParaRPr lang="nl-NL" sz="2800" i="1" dirty="0"/>
          </a:p>
        </p:txBody>
      </p:sp>
      <p:pic>
        <p:nvPicPr>
          <p:cNvPr id="7" name="Afbeelding 6">
            <a:extLst>
              <a:ext uri="{FF2B5EF4-FFF2-40B4-BE49-F238E27FC236}">
                <a16:creationId xmlns:a16="http://schemas.microsoft.com/office/drawing/2014/main" id="{70CD36D5-7CCC-BCBA-0118-C98D4697FC1E}"/>
              </a:ext>
            </a:extLst>
          </p:cNvPr>
          <p:cNvPicPr>
            <a:picLocks noChangeAspect="1"/>
          </p:cNvPicPr>
          <p:nvPr/>
        </p:nvPicPr>
        <p:blipFill>
          <a:blip r:embed="rId3"/>
          <a:stretch>
            <a:fillRect/>
          </a:stretch>
        </p:blipFill>
        <p:spPr>
          <a:xfrm>
            <a:off x="7100751" y="2245314"/>
            <a:ext cx="2864327" cy="4254285"/>
          </a:xfrm>
          <a:prstGeom prst="rect">
            <a:avLst/>
          </a:prstGeom>
        </p:spPr>
      </p:pic>
    </p:spTree>
    <p:extLst>
      <p:ext uri="{BB962C8B-B14F-4D97-AF65-F5344CB8AC3E}">
        <p14:creationId xmlns:p14="http://schemas.microsoft.com/office/powerpoint/2010/main" val="283140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1000"/>
                                        <p:tgtEl>
                                          <p:spTgt spid="5">
                                            <p:txEl>
                                              <p:pRg st="3" end="3"/>
                                            </p:txEl>
                                          </p:spTgt>
                                        </p:tgtEl>
                                      </p:cBhvr>
                                    </p:animEffect>
                                    <p:anim calcmode="lin" valueType="num">
                                      <p:cBhvr>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anim calcmode="lin" valueType="num">
                                      <p:cBhvr>
                                        <p:cTn id="2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1000"/>
                                        <p:tgtEl>
                                          <p:spTgt spid="5">
                                            <p:txEl>
                                              <p:pRg st="6" end="6"/>
                                            </p:txEl>
                                          </p:spTgt>
                                        </p:tgtEl>
                                      </p:cBhvr>
                                    </p:animEffect>
                                    <p:anim calcmode="lin" valueType="num">
                                      <p:cBhvr>
                                        <p:cTn id="2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1000"/>
                                        <p:tgtEl>
                                          <p:spTgt spid="5">
                                            <p:txEl>
                                              <p:pRg st="7" end="7"/>
                                            </p:txEl>
                                          </p:spTgt>
                                        </p:tgtEl>
                                      </p:cBhvr>
                                    </p:animEffect>
                                    <p:anim calcmode="lin" valueType="num">
                                      <p:cBhvr>
                                        <p:cTn id="3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1000"/>
                                        <p:tgtEl>
                                          <p:spTgt spid="5">
                                            <p:txEl>
                                              <p:pRg st="8" end="8"/>
                                            </p:txEl>
                                          </p:spTgt>
                                        </p:tgtEl>
                                      </p:cBhvr>
                                    </p:animEffect>
                                    <p:anim calcmode="lin" valueType="num">
                                      <p:cBhvr>
                                        <p:cTn id="3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6F654-BC07-F7B5-CFD2-2690C74343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62C7C9-A8B6-9F7A-E953-7A47ED3455F7}"/>
              </a:ext>
            </a:extLst>
          </p:cNvPr>
          <p:cNvSpPr>
            <a:spLocks noGrp="1"/>
          </p:cNvSpPr>
          <p:nvPr>
            <p:ph type="title"/>
          </p:nvPr>
        </p:nvSpPr>
        <p:spPr/>
        <p:txBody>
          <a:bodyPr/>
          <a:lstStyle/>
          <a:p>
            <a:r>
              <a:rPr lang="nl-NL" b="1" i="0" dirty="0"/>
              <a:t>Hoe is het gegaan?</a:t>
            </a:r>
          </a:p>
        </p:txBody>
      </p:sp>
      <p:sp>
        <p:nvSpPr>
          <p:cNvPr id="3" name="Tijdelijke aanduiding voor inhoud 2">
            <a:extLst>
              <a:ext uri="{FF2B5EF4-FFF2-40B4-BE49-F238E27FC236}">
                <a16:creationId xmlns:a16="http://schemas.microsoft.com/office/drawing/2014/main" id="{A6B29576-E4D5-6892-695F-FFA8AE6C92AE}"/>
              </a:ext>
            </a:extLst>
          </p:cNvPr>
          <p:cNvSpPr>
            <a:spLocks noGrp="1"/>
          </p:cNvSpPr>
          <p:nvPr>
            <p:ph idx="1"/>
          </p:nvPr>
        </p:nvSpPr>
        <p:spPr>
          <a:xfrm>
            <a:off x="838200" y="2332355"/>
            <a:ext cx="10515600" cy="4160520"/>
          </a:xfrm>
        </p:spPr>
        <p:txBody>
          <a:bodyPr/>
          <a:lstStyle/>
          <a:p>
            <a:r>
              <a:rPr lang="nl-NL" dirty="0"/>
              <a:t>Waarover ging deze les?</a:t>
            </a:r>
          </a:p>
          <a:p>
            <a:endParaRPr lang="nl-NL" dirty="0"/>
          </a:p>
          <a:p>
            <a:r>
              <a:rPr lang="nl-NL" dirty="0"/>
              <a:t>Kun je in je eigen woorden vertellen wat er lastig gaat als je moeite hebt met de UIT-kant van TOS?</a:t>
            </a:r>
          </a:p>
          <a:p>
            <a:endParaRPr lang="nl-NL" dirty="0"/>
          </a:p>
          <a:p>
            <a:r>
              <a:rPr lang="nl-NL" dirty="0"/>
              <a:t>Geef een tip die jou kan helpen bij het vertellen wat er in je hoofd zit.</a:t>
            </a:r>
          </a:p>
        </p:txBody>
      </p:sp>
      <p:pic>
        <p:nvPicPr>
          <p:cNvPr id="5" name="Afbeelding 4">
            <a:extLst>
              <a:ext uri="{FF2B5EF4-FFF2-40B4-BE49-F238E27FC236}">
                <a16:creationId xmlns:a16="http://schemas.microsoft.com/office/drawing/2014/main" id="{CEE34826-1278-000D-BB6F-ABD8FDAEE7DB}"/>
              </a:ext>
            </a:extLst>
          </p:cNvPr>
          <p:cNvPicPr>
            <a:picLocks noChangeAspect="1"/>
          </p:cNvPicPr>
          <p:nvPr/>
        </p:nvPicPr>
        <p:blipFill>
          <a:blip r:embed="rId3"/>
          <a:stretch>
            <a:fillRect/>
          </a:stretch>
        </p:blipFill>
        <p:spPr>
          <a:xfrm>
            <a:off x="8417229" y="63230"/>
            <a:ext cx="3301139" cy="2503466"/>
          </a:xfrm>
          <a:prstGeom prst="rect">
            <a:avLst/>
          </a:prstGeom>
        </p:spPr>
      </p:pic>
    </p:spTree>
    <p:extLst>
      <p:ext uri="{BB962C8B-B14F-4D97-AF65-F5344CB8AC3E}">
        <p14:creationId xmlns:p14="http://schemas.microsoft.com/office/powerpoint/2010/main" val="276937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30059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Vorige keer</a:t>
            </a:r>
          </a:p>
        </p:txBody>
      </p:sp>
      <p:sp>
        <p:nvSpPr>
          <p:cNvPr id="4" name="Tekstvak 3">
            <a:extLst>
              <a:ext uri="{FF2B5EF4-FFF2-40B4-BE49-F238E27FC236}">
                <a16:creationId xmlns:a16="http://schemas.microsoft.com/office/drawing/2014/main" id="{6C8E91AA-BF50-A95C-FB17-0E06B753D7FD}"/>
              </a:ext>
            </a:extLst>
          </p:cNvPr>
          <p:cNvSpPr txBox="1"/>
          <p:nvPr/>
        </p:nvSpPr>
        <p:spPr>
          <a:xfrm>
            <a:off x="464024" y="1670818"/>
            <a:ext cx="4817660" cy="4858702"/>
          </a:xfrm>
          <a:prstGeom prst="rect">
            <a:avLst/>
          </a:prstGeom>
          <a:noFill/>
        </p:spPr>
        <p:txBody>
          <a:bodyPr wrap="square" rtlCol="0">
            <a:spAutoFit/>
          </a:bodyPr>
          <a:lstStyle/>
          <a:p>
            <a:r>
              <a:rPr lang="nl-NL" sz="2800" dirty="0"/>
              <a:t>Lego bouwen</a:t>
            </a:r>
          </a:p>
          <a:p>
            <a:endParaRPr lang="nl-NL" sz="2800" dirty="0"/>
          </a:p>
          <a:p>
            <a:pPr marL="342900" indent="-342900">
              <a:lnSpc>
                <a:spcPct val="114000"/>
              </a:lnSpc>
              <a:buFont typeface="Arial" panose="020B0604020202020204" pitchFamily="34" charset="0"/>
              <a:buChar char="•"/>
            </a:pPr>
            <a:r>
              <a:rPr lang="nl-NL" dirty="0">
                <a:latin typeface="Century Gothic" panose="020B0502020202020204" pitchFamily="34" charset="0"/>
              </a:rPr>
              <a:t>Moeilijke woorden</a:t>
            </a:r>
          </a:p>
          <a:p>
            <a:pPr marL="342900" indent="-342900">
              <a:lnSpc>
                <a:spcPct val="114000"/>
              </a:lnSpc>
              <a:buFont typeface="Arial" panose="020B0604020202020204" pitchFamily="34" charset="0"/>
              <a:buChar char="•"/>
            </a:pPr>
            <a:endParaRPr lang="nl-NL" dirty="0">
              <a:latin typeface="Century Gothic" panose="020B0502020202020204" pitchFamily="34" charset="0"/>
            </a:endParaRPr>
          </a:p>
          <a:p>
            <a:pPr marL="342900" indent="-342900">
              <a:lnSpc>
                <a:spcPct val="114000"/>
              </a:lnSpc>
              <a:buFont typeface="Arial" panose="020B0604020202020204" pitchFamily="34" charset="0"/>
              <a:buChar char="•"/>
            </a:pPr>
            <a:r>
              <a:rPr lang="nl-NL" dirty="0">
                <a:latin typeface="Century Gothic" panose="020B0502020202020204" pitchFamily="34" charset="0"/>
              </a:rPr>
              <a:t>Veel informatie tegelijk</a:t>
            </a:r>
          </a:p>
          <a:p>
            <a:pPr marL="342900" indent="-342900">
              <a:lnSpc>
                <a:spcPct val="114000"/>
              </a:lnSpc>
              <a:buFont typeface="Arial" panose="020B0604020202020204" pitchFamily="34" charset="0"/>
              <a:buChar char="•"/>
            </a:pPr>
            <a:endParaRPr lang="nl-NL" dirty="0">
              <a:latin typeface="Century Gothic" panose="020B0502020202020204" pitchFamily="34" charset="0"/>
            </a:endParaRPr>
          </a:p>
          <a:p>
            <a:pPr marL="342900" indent="-342900">
              <a:lnSpc>
                <a:spcPct val="114000"/>
              </a:lnSpc>
              <a:buFont typeface="Arial" panose="020B0604020202020204" pitchFamily="34" charset="0"/>
              <a:buChar char="•"/>
            </a:pPr>
            <a:r>
              <a:rPr lang="nl-NL" dirty="0">
                <a:latin typeface="Century Gothic" panose="020B0502020202020204" pitchFamily="34" charset="0"/>
              </a:rPr>
              <a:t>Hoe ga je vertellen wat je bedoelt</a:t>
            </a:r>
          </a:p>
          <a:p>
            <a:pPr marL="342900" indent="-342900">
              <a:lnSpc>
                <a:spcPct val="114000"/>
              </a:lnSpc>
              <a:buFont typeface="Arial" panose="020B0604020202020204" pitchFamily="34" charset="0"/>
              <a:buChar char="•"/>
            </a:pPr>
            <a:endParaRPr lang="nl-NL" dirty="0">
              <a:latin typeface="Century Gothic" panose="020B0502020202020204" pitchFamily="34" charset="0"/>
            </a:endParaRPr>
          </a:p>
          <a:p>
            <a:pPr marL="342900" indent="-342900">
              <a:lnSpc>
                <a:spcPct val="114000"/>
              </a:lnSpc>
              <a:buFont typeface="Arial" panose="020B0604020202020204" pitchFamily="34" charset="0"/>
              <a:buChar char="•"/>
            </a:pPr>
            <a:r>
              <a:rPr lang="nl-NL" dirty="0">
                <a:latin typeface="Century Gothic" panose="020B0502020202020204" pitchFamily="34" charset="0"/>
              </a:rPr>
              <a:t>Vol hoofd, nadenken lukt niet goed</a:t>
            </a:r>
          </a:p>
          <a:p>
            <a:pPr marL="342900" indent="-342900">
              <a:lnSpc>
                <a:spcPct val="114000"/>
              </a:lnSpc>
              <a:buFont typeface="Arial" panose="020B0604020202020204" pitchFamily="34" charset="0"/>
              <a:buChar char="•"/>
            </a:pPr>
            <a:endParaRPr lang="nl-NL" dirty="0">
              <a:latin typeface="Century Gothic" panose="020B0502020202020204" pitchFamily="34" charset="0"/>
            </a:endParaRPr>
          </a:p>
          <a:p>
            <a:pPr marL="342900" indent="-342900">
              <a:lnSpc>
                <a:spcPct val="114000"/>
              </a:lnSpc>
              <a:buFont typeface="Arial" panose="020B0604020202020204" pitchFamily="34" charset="0"/>
              <a:buChar char="•"/>
            </a:pPr>
            <a:r>
              <a:rPr lang="nl-NL" dirty="0">
                <a:latin typeface="Century Gothic" panose="020B0502020202020204" pitchFamily="34" charset="0"/>
              </a:rPr>
              <a:t>Je voelt je rot of dom en je vindt het stom of saai.</a:t>
            </a:r>
          </a:p>
          <a:p>
            <a:pPr marL="342900" indent="-342900">
              <a:lnSpc>
                <a:spcPct val="114000"/>
              </a:lnSpc>
              <a:buFont typeface="Arial" panose="020B0604020202020204" pitchFamily="34" charset="0"/>
              <a:buChar char="•"/>
            </a:pPr>
            <a:endParaRPr lang="nl-NL" dirty="0">
              <a:latin typeface="Century Gothic" panose="020B0502020202020204" pitchFamily="34" charset="0"/>
            </a:endParaRPr>
          </a:p>
          <a:p>
            <a:pPr marL="457200" indent="-457200">
              <a:buFont typeface="Arial" panose="020B0604020202020204" pitchFamily="34" charset="0"/>
              <a:buChar char="•"/>
            </a:pPr>
            <a:endParaRPr lang="nl-NL" sz="2800" dirty="0"/>
          </a:p>
        </p:txBody>
      </p:sp>
      <p:pic>
        <p:nvPicPr>
          <p:cNvPr id="16" name="Afbeelding 15">
            <a:extLst>
              <a:ext uri="{FF2B5EF4-FFF2-40B4-BE49-F238E27FC236}">
                <a16:creationId xmlns:a16="http://schemas.microsoft.com/office/drawing/2014/main" id="{3DB9F230-4563-218B-0F32-2BDCBABD152E}"/>
              </a:ext>
            </a:extLst>
          </p:cNvPr>
          <p:cNvPicPr>
            <a:picLocks noChangeAspect="1"/>
          </p:cNvPicPr>
          <p:nvPr/>
        </p:nvPicPr>
        <p:blipFill>
          <a:blip r:embed="rId3"/>
          <a:stretch>
            <a:fillRect/>
          </a:stretch>
        </p:blipFill>
        <p:spPr>
          <a:xfrm>
            <a:off x="7183272" y="619865"/>
            <a:ext cx="4676631" cy="6096481"/>
          </a:xfrm>
          <a:prstGeom prst="rect">
            <a:avLst/>
          </a:prstGeom>
        </p:spPr>
      </p:pic>
    </p:spTree>
    <p:extLst>
      <p:ext uri="{BB962C8B-B14F-4D97-AF65-F5344CB8AC3E}">
        <p14:creationId xmlns:p14="http://schemas.microsoft.com/office/powerpoint/2010/main" val="299672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1000"/>
                                        <p:tgtEl>
                                          <p:spTgt spid="4">
                                            <p:txEl>
                                              <p:pRg st="8" end="8"/>
                                            </p:txEl>
                                          </p:spTgt>
                                        </p:tgtEl>
                                      </p:cBhvr>
                                    </p:animEffect>
                                    <p:anim calcmode="lin" valueType="num">
                                      <p:cBhvr>
                                        <p:cTn id="29"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fade">
                                      <p:cBhvr>
                                        <p:cTn id="35" dur="1000"/>
                                        <p:tgtEl>
                                          <p:spTgt spid="4">
                                            <p:txEl>
                                              <p:pRg st="10" end="10"/>
                                            </p:txEl>
                                          </p:spTgt>
                                        </p:tgtEl>
                                      </p:cBhvr>
                                    </p:animEffect>
                                    <p:anim calcmode="lin" valueType="num">
                                      <p:cBhvr>
                                        <p:cTn id="36"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5D689-306F-9CCA-97DF-04FDA2BA8793}"/>
              </a:ext>
            </a:extLst>
          </p:cNvPr>
          <p:cNvSpPr>
            <a:spLocks noGrp="1"/>
          </p:cNvSpPr>
          <p:nvPr>
            <p:ph type="title"/>
          </p:nvPr>
        </p:nvSpPr>
        <p:spPr>
          <a:xfrm>
            <a:off x="346880" y="457295"/>
            <a:ext cx="10515600" cy="1325563"/>
          </a:xfrm>
        </p:spPr>
        <p:txBody>
          <a:bodyPr/>
          <a:lstStyle/>
          <a:p>
            <a:r>
              <a:rPr lang="nl-NL" b="1" i="0" dirty="0"/>
              <a:t>Aan het einde van deze les…</a:t>
            </a:r>
          </a:p>
        </p:txBody>
      </p:sp>
      <p:sp>
        <p:nvSpPr>
          <p:cNvPr id="3" name="Tijdelijke aanduiding voor inhoud 2">
            <a:extLst>
              <a:ext uri="{FF2B5EF4-FFF2-40B4-BE49-F238E27FC236}">
                <a16:creationId xmlns:a16="http://schemas.microsoft.com/office/drawing/2014/main" id="{42385837-A469-C55D-84D0-CF962E86AE29}"/>
              </a:ext>
            </a:extLst>
          </p:cNvPr>
          <p:cNvSpPr>
            <a:spLocks noGrp="1"/>
          </p:cNvSpPr>
          <p:nvPr>
            <p:ph idx="1"/>
          </p:nvPr>
        </p:nvSpPr>
        <p:spPr>
          <a:xfrm>
            <a:off x="838200" y="2216396"/>
            <a:ext cx="10515600" cy="4160520"/>
          </a:xfrm>
        </p:spPr>
        <p:txBody>
          <a:bodyPr/>
          <a:lstStyle/>
          <a:p>
            <a:endParaRPr lang="nl-NL" dirty="0"/>
          </a:p>
          <a:p>
            <a:r>
              <a:rPr lang="nl-NL" dirty="0"/>
              <a:t>Heb je geleerd wat er lastig is met vertellen als je TOS hebt.</a:t>
            </a:r>
          </a:p>
          <a:p>
            <a:endParaRPr lang="nl-NL" dirty="0"/>
          </a:p>
          <a:p>
            <a:endParaRPr lang="nl-NL" dirty="0"/>
          </a:p>
          <a:p>
            <a:r>
              <a:rPr lang="nl-NL" dirty="0"/>
              <a:t>Kun je tips geven die je helpen om te vertellen wat er in je hoofd zit.</a:t>
            </a:r>
          </a:p>
        </p:txBody>
      </p:sp>
    </p:spTree>
    <p:extLst>
      <p:ext uri="{BB962C8B-B14F-4D97-AF65-F5344CB8AC3E}">
        <p14:creationId xmlns:p14="http://schemas.microsoft.com/office/powerpoint/2010/main" val="38162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spc="120" dirty="0">
                <a:latin typeface="Century Gothic" panose="020B0502020202020204" pitchFamily="34" charset="0"/>
              </a:rPr>
              <a:t>Hoe </a:t>
            </a:r>
            <a:r>
              <a:rPr lang="en-US" b="1" spc="120" dirty="0" err="1">
                <a:latin typeface="Century Gothic" panose="020B0502020202020204" pitchFamily="34" charset="0"/>
              </a:rPr>
              <a:t>vaak</a:t>
            </a:r>
            <a:r>
              <a:rPr lang="en-US" b="1" spc="120" dirty="0">
                <a:latin typeface="Century Gothic" panose="020B0502020202020204" pitchFamily="34" charset="0"/>
              </a:rPr>
              <a:t> </a:t>
            </a:r>
            <a:r>
              <a:rPr lang="en-US" b="1" spc="120" dirty="0" err="1">
                <a:latin typeface="Century Gothic" panose="020B0502020202020204" pitchFamily="34" charset="0"/>
              </a:rPr>
              <a:t>komt</a:t>
            </a:r>
            <a:r>
              <a:rPr lang="en-US" b="1" spc="120" dirty="0">
                <a:latin typeface="Century Gothic" panose="020B0502020202020204" pitchFamily="34" charset="0"/>
              </a:rPr>
              <a:t> TOS </a:t>
            </a:r>
            <a:r>
              <a:rPr lang="en-US" b="1" spc="120" dirty="0" err="1">
                <a:latin typeface="Century Gothic" panose="020B0502020202020204" pitchFamily="34" charset="0"/>
              </a:rPr>
              <a:t>voor</a:t>
            </a:r>
            <a:r>
              <a:rPr lang="en-US" b="1" spc="120" dirty="0">
                <a:latin typeface="Century Gothic" panose="020B0502020202020204" pitchFamily="34" charset="0"/>
              </a:rPr>
              <a:t>?</a:t>
            </a:r>
            <a:endParaRPr lang="nl-NL" b="1" spc="120" dirty="0">
              <a:latin typeface="Century Gothic" panose="020B0502020202020204" pitchFamily="34" charset="0"/>
            </a:endParaRPr>
          </a:p>
        </p:txBody>
      </p:sp>
      <p:pic>
        <p:nvPicPr>
          <p:cNvPr id="25" name="Graphic 24" descr="Man met effen opvulling">
            <a:extLst>
              <a:ext uri="{FF2B5EF4-FFF2-40B4-BE49-F238E27FC236}">
                <a16:creationId xmlns:a16="http://schemas.microsoft.com/office/drawing/2014/main" id="{90CD4E73-040B-9E44-963C-FDC054D0A6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4383" y="1871541"/>
            <a:ext cx="914400" cy="914400"/>
          </a:xfrm>
          <a:prstGeom prst="rect">
            <a:avLst/>
          </a:prstGeom>
        </p:spPr>
      </p:pic>
      <p:pic>
        <p:nvPicPr>
          <p:cNvPr id="26" name="Graphic 25" descr="Man met effen opvulling">
            <a:extLst>
              <a:ext uri="{FF2B5EF4-FFF2-40B4-BE49-F238E27FC236}">
                <a16:creationId xmlns:a16="http://schemas.microsoft.com/office/drawing/2014/main" id="{364C6048-5D80-FC75-0C62-35D4C6D0DA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9980" y="1871541"/>
            <a:ext cx="914400" cy="914400"/>
          </a:xfrm>
          <a:prstGeom prst="rect">
            <a:avLst/>
          </a:prstGeom>
        </p:spPr>
      </p:pic>
      <p:pic>
        <p:nvPicPr>
          <p:cNvPr id="27" name="Graphic 26" descr="Man met effen opvulling">
            <a:extLst>
              <a:ext uri="{FF2B5EF4-FFF2-40B4-BE49-F238E27FC236}">
                <a16:creationId xmlns:a16="http://schemas.microsoft.com/office/drawing/2014/main" id="{571C67DF-565F-A5A8-990F-530E36534D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7593" y="1871541"/>
            <a:ext cx="914400" cy="914400"/>
          </a:xfrm>
          <a:prstGeom prst="rect">
            <a:avLst/>
          </a:prstGeom>
        </p:spPr>
      </p:pic>
      <p:pic>
        <p:nvPicPr>
          <p:cNvPr id="28" name="Graphic 27" descr="Man met effen opvulling">
            <a:extLst>
              <a:ext uri="{FF2B5EF4-FFF2-40B4-BE49-F238E27FC236}">
                <a16:creationId xmlns:a16="http://schemas.microsoft.com/office/drawing/2014/main" id="{4159CC47-3699-E63B-9F78-4418861E4E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0702" y="1871541"/>
            <a:ext cx="914400" cy="914400"/>
          </a:xfrm>
          <a:prstGeom prst="rect">
            <a:avLst/>
          </a:prstGeom>
        </p:spPr>
      </p:pic>
      <p:pic>
        <p:nvPicPr>
          <p:cNvPr id="29" name="Graphic 28" descr="Man met effen opvulling">
            <a:extLst>
              <a:ext uri="{FF2B5EF4-FFF2-40B4-BE49-F238E27FC236}">
                <a16:creationId xmlns:a16="http://schemas.microsoft.com/office/drawing/2014/main" id="{15379E1A-3150-CE80-8E5B-1E09BE683B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2899" y="1871541"/>
            <a:ext cx="914400" cy="914400"/>
          </a:xfrm>
          <a:prstGeom prst="rect">
            <a:avLst/>
          </a:prstGeom>
        </p:spPr>
      </p:pic>
      <p:pic>
        <p:nvPicPr>
          <p:cNvPr id="30" name="Graphic 29" descr="Man met effen opvulling">
            <a:extLst>
              <a:ext uri="{FF2B5EF4-FFF2-40B4-BE49-F238E27FC236}">
                <a16:creationId xmlns:a16="http://schemas.microsoft.com/office/drawing/2014/main" id="{3AEEEF46-4604-B153-2FC2-A841C22D94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7299" y="1871541"/>
            <a:ext cx="914400" cy="914400"/>
          </a:xfrm>
          <a:prstGeom prst="rect">
            <a:avLst/>
          </a:prstGeom>
        </p:spPr>
      </p:pic>
      <p:pic>
        <p:nvPicPr>
          <p:cNvPr id="31" name="Graphic 30" descr="Man met effen opvulling">
            <a:extLst>
              <a:ext uri="{FF2B5EF4-FFF2-40B4-BE49-F238E27FC236}">
                <a16:creationId xmlns:a16="http://schemas.microsoft.com/office/drawing/2014/main" id="{3D54D438-F70B-0693-934A-D26345C0CE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2546" y="1842967"/>
            <a:ext cx="914400" cy="914400"/>
          </a:xfrm>
          <a:prstGeom prst="rect">
            <a:avLst/>
          </a:prstGeom>
        </p:spPr>
      </p:pic>
      <p:pic>
        <p:nvPicPr>
          <p:cNvPr id="32" name="Graphic 31" descr="Man met effen opvulling">
            <a:extLst>
              <a:ext uri="{FF2B5EF4-FFF2-40B4-BE49-F238E27FC236}">
                <a16:creationId xmlns:a16="http://schemas.microsoft.com/office/drawing/2014/main" id="{F271A0BC-2F98-F530-0F70-2C912D81F7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5655" y="1871541"/>
            <a:ext cx="914400" cy="914400"/>
          </a:xfrm>
          <a:prstGeom prst="rect">
            <a:avLst/>
          </a:prstGeom>
        </p:spPr>
      </p:pic>
      <p:pic>
        <p:nvPicPr>
          <p:cNvPr id="33" name="Graphic 32" descr="Man met effen opvulling">
            <a:extLst>
              <a:ext uri="{FF2B5EF4-FFF2-40B4-BE49-F238E27FC236}">
                <a16:creationId xmlns:a16="http://schemas.microsoft.com/office/drawing/2014/main" id="{027FED3A-4921-AFDD-1614-E4E20502A3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6662" y="1871541"/>
            <a:ext cx="914400" cy="914400"/>
          </a:xfrm>
          <a:prstGeom prst="rect">
            <a:avLst/>
          </a:prstGeom>
        </p:spPr>
      </p:pic>
      <p:pic>
        <p:nvPicPr>
          <p:cNvPr id="34" name="Graphic 33" descr="Man met effen opvulling">
            <a:extLst>
              <a:ext uri="{FF2B5EF4-FFF2-40B4-BE49-F238E27FC236}">
                <a16:creationId xmlns:a16="http://schemas.microsoft.com/office/drawing/2014/main" id="{D85AF655-9E8E-0868-E78A-7AC5D2F57A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415" y="1871541"/>
            <a:ext cx="914400" cy="914400"/>
          </a:xfrm>
          <a:prstGeom prst="rect">
            <a:avLst/>
          </a:prstGeom>
        </p:spPr>
      </p:pic>
      <p:pic>
        <p:nvPicPr>
          <p:cNvPr id="35" name="Graphic 34" descr="Man met effen opvulling">
            <a:extLst>
              <a:ext uri="{FF2B5EF4-FFF2-40B4-BE49-F238E27FC236}">
                <a16:creationId xmlns:a16="http://schemas.microsoft.com/office/drawing/2014/main" id="{C52A29AE-C5F5-1429-B4D7-CC2434EA6B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5674" y="3457574"/>
            <a:ext cx="914400" cy="914400"/>
          </a:xfrm>
          <a:prstGeom prst="rect">
            <a:avLst/>
          </a:prstGeom>
        </p:spPr>
      </p:pic>
      <p:pic>
        <p:nvPicPr>
          <p:cNvPr id="36" name="Graphic 35" descr="Man met effen opvulling">
            <a:extLst>
              <a:ext uri="{FF2B5EF4-FFF2-40B4-BE49-F238E27FC236}">
                <a16:creationId xmlns:a16="http://schemas.microsoft.com/office/drawing/2014/main" id="{71D242CD-A53E-1147-CEF2-82539D8A21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1271" y="3457574"/>
            <a:ext cx="914400" cy="914400"/>
          </a:xfrm>
          <a:prstGeom prst="rect">
            <a:avLst/>
          </a:prstGeom>
        </p:spPr>
      </p:pic>
      <p:pic>
        <p:nvPicPr>
          <p:cNvPr id="37" name="Graphic 36" descr="Man met effen opvulling">
            <a:extLst>
              <a:ext uri="{FF2B5EF4-FFF2-40B4-BE49-F238E27FC236}">
                <a16:creationId xmlns:a16="http://schemas.microsoft.com/office/drawing/2014/main" id="{E2D663EC-9E32-B046-F444-FA89AB58A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8884" y="3457574"/>
            <a:ext cx="914400" cy="914400"/>
          </a:xfrm>
          <a:prstGeom prst="rect">
            <a:avLst/>
          </a:prstGeom>
        </p:spPr>
      </p:pic>
      <p:pic>
        <p:nvPicPr>
          <p:cNvPr id="38" name="Graphic 37" descr="Man met effen opvulling">
            <a:extLst>
              <a:ext uri="{FF2B5EF4-FFF2-40B4-BE49-F238E27FC236}">
                <a16:creationId xmlns:a16="http://schemas.microsoft.com/office/drawing/2014/main" id="{8F5CE824-6AF7-2AB6-711B-B0F7092738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1993" y="3457574"/>
            <a:ext cx="914400" cy="914400"/>
          </a:xfrm>
          <a:prstGeom prst="rect">
            <a:avLst/>
          </a:prstGeom>
        </p:spPr>
      </p:pic>
      <p:pic>
        <p:nvPicPr>
          <p:cNvPr id="40" name="Graphic 39" descr="Man met effen opvulling">
            <a:extLst>
              <a:ext uri="{FF2B5EF4-FFF2-40B4-BE49-F238E27FC236}">
                <a16:creationId xmlns:a16="http://schemas.microsoft.com/office/drawing/2014/main" id="{EED20C22-B50F-E2F1-0D79-7397C0A0A0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8590" y="3457574"/>
            <a:ext cx="914400" cy="914400"/>
          </a:xfrm>
          <a:prstGeom prst="rect">
            <a:avLst/>
          </a:prstGeom>
        </p:spPr>
      </p:pic>
      <p:pic>
        <p:nvPicPr>
          <p:cNvPr id="41" name="Graphic 40" descr="Man met effen opvulling">
            <a:extLst>
              <a:ext uri="{FF2B5EF4-FFF2-40B4-BE49-F238E27FC236}">
                <a16:creationId xmlns:a16="http://schemas.microsoft.com/office/drawing/2014/main" id="{95F5D3C9-1DE5-8741-F367-6E252BB085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3837" y="3429000"/>
            <a:ext cx="914400" cy="914400"/>
          </a:xfrm>
          <a:prstGeom prst="rect">
            <a:avLst/>
          </a:prstGeom>
        </p:spPr>
      </p:pic>
      <p:pic>
        <p:nvPicPr>
          <p:cNvPr id="42" name="Graphic 41" descr="Man met effen opvulling">
            <a:extLst>
              <a:ext uri="{FF2B5EF4-FFF2-40B4-BE49-F238E27FC236}">
                <a16:creationId xmlns:a16="http://schemas.microsoft.com/office/drawing/2014/main" id="{EF8B4619-F70E-47E1-1A84-E7660C1519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6946" y="3457574"/>
            <a:ext cx="914400" cy="914400"/>
          </a:xfrm>
          <a:prstGeom prst="rect">
            <a:avLst/>
          </a:prstGeom>
        </p:spPr>
      </p:pic>
      <p:pic>
        <p:nvPicPr>
          <p:cNvPr id="43" name="Graphic 42" descr="Man met effen opvulling">
            <a:extLst>
              <a:ext uri="{FF2B5EF4-FFF2-40B4-BE49-F238E27FC236}">
                <a16:creationId xmlns:a16="http://schemas.microsoft.com/office/drawing/2014/main" id="{BD59F83E-9E14-10AD-A0AD-EEF7EF9E94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7953" y="3457574"/>
            <a:ext cx="914400" cy="914400"/>
          </a:xfrm>
          <a:prstGeom prst="rect">
            <a:avLst/>
          </a:prstGeom>
        </p:spPr>
      </p:pic>
      <p:pic>
        <p:nvPicPr>
          <p:cNvPr id="44" name="Graphic 43" descr="Man met effen opvulling">
            <a:extLst>
              <a:ext uri="{FF2B5EF4-FFF2-40B4-BE49-F238E27FC236}">
                <a16:creationId xmlns:a16="http://schemas.microsoft.com/office/drawing/2014/main" id="{3E1A9545-E9E7-9EC4-86C9-FE772E5FE1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2706" y="3457574"/>
            <a:ext cx="914400" cy="914400"/>
          </a:xfrm>
          <a:prstGeom prst="rect">
            <a:avLst/>
          </a:prstGeom>
        </p:spPr>
      </p:pic>
      <p:pic>
        <p:nvPicPr>
          <p:cNvPr id="45" name="Graphic 44" descr="Man met effen opvulling">
            <a:extLst>
              <a:ext uri="{FF2B5EF4-FFF2-40B4-BE49-F238E27FC236}">
                <a16:creationId xmlns:a16="http://schemas.microsoft.com/office/drawing/2014/main" id="{81B051E0-9C4B-21C7-2471-0B183054E8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1170" y="5015033"/>
            <a:ext cx="914400" cy="914400"/>
          </a:xfrm>
          <a:prstGeom prst="rect">
            <a:avLst/>
          </a:prstGeom>
        </p:spPr>
      </p:pic>
      <p:pic>
        <p:nvPicPr>
          <p:cNvPr id="46" name="Graphic 45" descr="Man met effen opvulling">
            <a:extLst>
              <a:ext uri="{FF2B5EF4-FFF2-40B4-BE49-F238E27FC236}">
                <a16:creationId xmlns:a16="http://schemas.microsoft.com/office/drawing/2014/main" id="{BEE8A544-809C-585D-9804-0E8E20EDEB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6767" y="5015033"/>
            <a:ext cx="914400" cy="914400"/>
          </a:xfrm>
          <a:prstGeom prst="rect">
            <a:avLst/>
          </a:prstGeom>
        </p:spPr>
      </p:pic>
      <p:pic>
        <p:nvPicPr>
          <p:cNvPr id="47" name="Graphic 46" descr="Man met effen opvulling">
            <a:extLst>
              <a:ext uri="{FF2B5EF4-FFF2-40B4-BE49-F238E27FC236}">
                <a16:creationId xmlns:a16="http://schemas.microsoft.com/office/drawing/2014/main" id="{3D241BCF-6DB6-FA58-3D47-EA0A278669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4380" y="5015033"/>
            <a:ext cx="914400" cy="914400"/>
          </a:xfrm>
          <a:prstGeom prst="rect">
            <a:avLst/>
          </a:prstGeom>
        </p:spPr>
      </p:pic>
      <p:pic>
        <p:nvPicPr>
          <p:cNvPr id="48" name="Graphic 47" descr="Man met effen opvulling">
            <a:extLst>
              <a:ext uri="{FF2B5EF4-FFF2-40B4-BE49-F238E27FC236}">
                <a16:creationId xmlns:a16="http://schemas.microsoft.com/office/drawing/2014/main" id="{3334BA8D-CD51-CC2F-F568-E580B345C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7489" y="5015033"/>
            <a:ext cx="914400" cy="914400"/>
          </a:xfrm>
          <a:prstGeom prst="rect">
            <a:avLst/>
          </a:prstGeom>
        </p:spPr>
      </p:pic>
      <p:pic>
        <p:nvPicPr>
          <p:cNvPr id="49" name="Graphic 48" descr="Man met effen opvulling">
            <a:extLst>
              <a:ext uri="{FF2B5EF4-FFF2-40B4-BE49-F238E27FC236}">
                <a16:creationId xmlns:a16="http://schemas.microsoft.com/office/drawing/2014/main" id="{3B0CF773-9B59-6ADC-F2BD-4315876EF9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9686" y="5015033"/>
            <a:ext cx="914400" cy="914400"/>
          </a:xfrm>
          <a:prstGeom prst="rect">
            <a:avLst/>
          </a:prstGeom>
        </p:spPr>
      </p:pic>
      <p:pic>
        <p:nvPicPr>
          <p:cNvPr id="50" name="Graphic 49" descr="Man met effen opvulling">
            <a:extLst>
              <a:ext uri="{FF2B5EF4-FFF2-40B4-BE49-F238E27FC236}">
                <a16:creationId xmlns:a16="http://schemas.microsoft.com/office/drawing/2014/main" id="{D66F519C-E4CE-749E-3498-92857DF077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4086" y="5015033"/>
            <a:ext cx="914400" cy="914400"/>
          </a:xfrm>
          <a:prstGeom prst="rect">
            <a:avLst/>
          </a:prstGeom>
        </p:spPr>
      </p:pic>
      <p:pic>
        <p:nvPicPr>
          <p:cNvPr id="51" name="Graphic 50" descr="Man met effen opvulling">
            <a:extLst>
              <a:ext uri="{FF2B5EF4-FFF2-40B4-BE49-F238E27FC236}">
                <a16:creationId xmlns:a16="http://schemas.microsoft.com/office/drawing/2014/main" id="{B369996B-2584-9FEE-F2A6-2A1FE32EF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9333" y="4986459"/>
            <a:ext cx="914400" cy="914400"/>
          </a:xfrm>
          <a:prstGeom prst="rect">
            <a:avLst/>
          </a:prstGeom>
        </p:spPr>
      </p:pic>
      <p:pic>
        <p:nvPicPr>
          <p:cNvPr id="52" name="Graphic 51" descr="Man met effen opvulling">
            <a:extLst>
              <a:ext uri="{FF2B5EF4-FFF2-40B4-BE49-F238E27FC236}">
                <a16:creationId xmlns:a16="http://schemas.microsoft.com/office/drawing/2014/main" id="{3CF31475-B0C5-EF04-ED00-055D50689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2442" y="5015033"/>
            <a:ext cx="914400" cy="914400"/>
          </a:xfrm>
          <a:prstGeom prst="rect">
            <a:avLst/>
          </a:prstGeom>
        </p:spPr>
      </p:pic>
      <p:pic>
        <p:nvPicPr>
          <p:cNvPr id="53" name="Graphic 52" descr="Man met effen opvulling">
            <a:extLst>
              <a:ext uri="{FF2B5EF4-FFF2-40B4-BE49-F238E27FC236}">
                <a16:creationId xmlns:a16="http://schemas.microsoft.com/office/drawing/2014/main" id="{A53F0A97-781B-C8FD-3ADD-C1452FC59D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3449" y="5015033"/>
            <a:ext cx="914400" cy="914400"/>
          </a:xfrm>
          <a:prstGeom prst="rect">
            <a:avLst/>
          </a:prstGeom>
        </p:spPr>
      </p:pic>
      <p:pic>
        <p:nvPicPr>
          <p:cNvPr id="54" name="Graphic 53" descr="Man met effen opvulling">
            <a:extLst>
              <a:ext uri="{FF2B5EF4-FFF2-40B4-BE49-F238E27FC236}">
                <a16:creationId xmlns:a16="http://schemas.microsoft.com/office/drawing/2014/main" id="{C59F00E2-531F-A501-6CF7-FEA735F5C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8202" y="5015033"/>
            <a:ext cx="914400" cy="914400"/>
          </a:xfrm>
          <a:prstGeom prst="rect">
            <a:avLst/>
          </a:prstGeom>
        </p:spPr>
      </p:pic>
      <p:pic>
        <p:nvPicPr>
          <p:cNvPr id="56" name="Graphic 55" descr="Verward persoon silhouet">
            <a:extLst>
              <a:ext uri="{FF2B5EF4-FFF2-40B4-BE49-F238E27FC236}">
                <a16:creationId xmlns:a16="http://schemas.microsoft.com/office/drawing/2014/main" id="{03C3FC3D-06BE-7482-E4C5-7BCDCCCE0D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0291" y="3441700"/>
            <a:ext cx="914400" cy="914400"/>
          </a:xfrm>
          <a:prstGeom prst="rect">
            <a:avLst/>
          </a:prstGeom>
        </p:spPr>
      </p:pic>
    </p:spTree>
    <p:extLst>
      <p:ext uri="{BB962C8B-B14F-4D97-AF65-F5344CB8AC3E}">
        <p14:creationId xmlns:p14="http://schemas.microsoft.com/office/powerpoint/2010/main" val="76821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ppt_w</p:attrName>
                                        </p:attrNameLst>
                                      </p:cBhvr>
                                      <p:tavLst>
                                        <p:tav tm="0" fmla="#ppt_w*sin(2.5*pi*$)">
                                          <p:val>
                                            <p:fltVal val="0"/>
                                          </p:val>
                                        </p:tav>
                                        <p:tav tm="100000">
                                          <p:val>
                                            <p:fltVal val="1"/>
                                          </p:val>
                                        </p:tav>
                                      </p:tavLst>
                                    </p:anim>
                                    <p:anim calcmode="lin" valueType="num">
                                      <p:cBhvr>
                                        <p:cTn id="14" dur="2000" fill="hold"/>
                                        <p:tgtEl>
                                          <p:spTgt spid="2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anim calcmode="lin" valueType="num">
                                      <p:cBhvr>
                                        <p:cTn id="18" dur="2000" fill="hold"/>
                                        <p:tgtEl>
                                          <p:spTgt spid="27"/>
                                        </p:tgtEl>
                                        <p:attrNameLst>
                                          <p:attrName>ppt_w</p:attrName>
                                        </p:attrNameLst>
                                      </p:cBhvr>
                                      <p:tavLst>
                                        <p:tav tm="0" fmla="#ppt_w*sin(2.5*pi*$)">
                                          <p:val>
                                            <p:fltVal val="0"/>
                                          </p:val>
                                        </p:tav>
                                        <p:tav tm="100000">
                                          <p:val>
                                            <p:fltVal val="1"/>
                                          </p:val>
                                        </p:tav>
                                      </p:tavLst>
                                    </p:anim>
                                    <p:anim calcmode="lin" valueType="num">
                                      <p:cBhvr>
                                        <p:cTn id="19" dur="2000" fill="hold"/>
                                        <p:tgtEl>
                                          <p:spTgt spid="2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000"/>
                                        <p:tgtEl>
                                          <p:spTgt spid="28"/>
                                        </p:tgtEl>
                                      </p:cBhvr>
                                    </p:animEffect>
                                    <p:anim calcmode="lin" valueType="num">
                                      <p:cBhvr>
                                        <p:cTn id="23" dur="2000" fill="hold"/>
                                        <p:tgtEl>
                                          <p:spTgt spid="28"/>
                                        </p:tgtEl>
                                        <p:attrNameLst>
                                          <p:attrName>ppt_w</p:attrName>
                                        </p:attrNameLst>
                                      </p:cBhvr>
                                      <p:tavLst>
                                        <p:tav tm="0" fmla="#ppt_w*sin(2.5*pi*$)">
                                          <p:val>
                                            <p:fltVal val="0"/>
                                          </p:val>
                                        </p:tav>
                                        <p:tav tm="100000">
                                          <p:val>
                                            <p:fltVal val="1"/>
                                          </p:val>
                                        </p:tav>
                                      </p:tavLst>
                                    </p:anim>
                                    <p:anim calcmode="lin" valueType="num">
                                      <p:cBhvr>
                                        <p:cTn id="24" dur="2000" fill="hold"/>
                                        <p:tgtEl>
                                          <p:spTgt spid="2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anim calcmode="lin" valueType="num">
                                      <p:cBhvr>
                                        <p:cTn id="28" dur="2000" fill="hold"/>
                                        <p:tgtEl>
                                          <p:spTgt spid="29"/>
                                        </p:tgtEl>
                                        <p:attrNameLst>
                                          <p:attrName>ppt_w</p:attrName>
                                        </p:attrNameLst>
                                      </p:cBhvr>
                                      <p:tavLst>
                                        <p:tav tm="0" fmla="#ppt_w*sin(2.5*pi*$)">
                                          <p:val>
                                            <p:fltVal val="0"/>
                                          </p:val>
                                        </p:tav>
                                        <p:tav tm="100000">
                                          <p:val>
                                            <p:fltVal val="1"/>
                                          </p:val>
                                        </p:tav>
                                      </p:tavLst>
                                    </p:anim>
                                    <p:anim calcmode="lin" valueType="num">
                                      <p:cBhvr>
                                        <p:cTn id="29" dur="2000" fill="hold"/>
                                        <p:tgtEl>
                                          <p:spTgt spid="29"/>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000"/>
                                        <p:tgtEl>
                                          <p:spTgt spid="30"/>
                                        </p:tgtEl>
                                      </p:cBhvr>
                                    </p:animEffect>
                                    <p:anim calcmode="lin" valueType="num">
                                      <p:cBhvr>
                                        <p:cTn id="33" dur="2000" fill="hold"/>
                                        <p:tgtEl>
                                          <p:spTgt spid="30"/>
                                        </p:tgtEl>
                                        <p:attrNameLst>
                                          <p:attrName>ppt_w</p:attrName>
                                        </p:attrNameLst>
                                      </p:cBhvr>
                                      <p:tavLst>
                                        <p:tav tm="0" fmla="#ppt_w*sin(2.5*pi*$)">
                                          <p:val>
                                            <p:fltVal val="0"/>
                                          </p:val>
                                        </p:tav>
                                        <p:tav tm="100000">
                                          <p:val>
                                            <p:fltVal val="1"/>
                                          </p:val>
                                        </p:tav>
                                      </p:tavLst>
                                    </p:anim>
                                    <p:anim calcmode="lin" valueType="num">
                                      <p:cBhvr>
                                        <p:cTn id="34" dur="2000" fill="hold"/>
                                        <p:tgtEl>
                                          <p:spTgt spid="30"/>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2000"/>
                                        <p:tgtEl>
                                          <p:spTgt spid="31"/>
                                        </p:tgtEl>
                                      </p:cBhvr>
                                    </p:animEffect>
                                    <p:anim calcmode="lin" valueType="num">
                                      <p:cBhvr>
                                        <p:cTn id="38" dur="2000" fill="hold"/>
                                        <p:tgtEl>
                                          <p:spTgt spid="31"/>
                                        </p:tgtEl>
                                        <p:attrNameLst>
                                          <p:attrName>ppt_w</p:attrName>
                                        </p:attrNameLst>
                                      </p:cBhvr>
                                      <p:tavLst>
                                        <p:tav tm="0" fmla="#ppt_w*sin(2.5*pi*$)">
                                          <p:val>
                                            <p:fltVal val="0"/>
                                          </p:val>
                                        </p:tav>
                                        <p:tav tm="100000">
                                          <p:val>
                                            <p:fltVal val="1"/>
                                          </p:val>
                                        </p:tav>
                                      </p:tavLst>
                                    </p:anim>
                                    <p:anim calcmode="lin" valueType="num">
                                      <p:cBhvr>
                                        <p:cTn id="39" dur="2000" fill="hold"/>
                                        <p:tgtEl>
                                          <p:spTgt spid="31"/>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2000"/>
                                        <p:tgtEl>
                                          <p:spTgt spid="32"/>
                                        </p:tgtEl>
                                      </p:cBhvr>
                                    </p:animEffect>
                                    <p:anim calcmode="lin" valueType="num">
                                      <p:cBhvr>
                                        <p:cTn id="43" dur="2000" fill="hold"/>
                                        <p:tgtEl>
                                          <p:spTgt spid="32"/>
                                        </p:tgtEl>
                                        <p:attrNameLst>
                                          <p:attrName>ppt_w</p:attrName>
                                        </p:attrNameLst>
                                      </p:cBhvr>
                                      <p:tavLst>
                                        <p:tav tm="0" fmla="#ppt_w*sin(2.5*pi*$)">
                                          <p:val>
                                            <p:fltVal val="0"/>
                                          </p:val>
                                        </p:tav>
                                        <p:tav tm="100000">
                                          <p:val>
                                            <p:fltVal val="1"/>
                                          </p:val>
                                        </p:tav>
                                      </p:tavLst>
                                    </p:anim>
                                    <p:anim calcmode="lin" valueType="num">
                                      <p:cBhvr>
                                        <p:cTn id="44" dur="2000" fill="hold"/>
                                        <p:tgtEl>
                                          <p:spTgt spid="32"/>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2000"/>
                                        <p:tgtEl>
                                          <p:spTgt spid="33"/>
                                        </p:tgtEl>
                                      </p:cBhvr>
                                    </p:animEffect>
                                    <p:anim calcmode="lin" valueType="num">
                                      <p:cBhvr>
                                        <p:cTn id="48" dur="2000" fill="hold"/>
                                        <p:tgtEl>
                                          <p:spTgt spid="33"/>
                                        </p:tgtEl>
                                        <p:attrNameLst>
                                          <p:attrName>ppt_w</p:attrName>
                                        </p:attrNameLst>
                                      </p:cBhvr>
                                      <p:tavLst>
                                        <p:tav tm="0" fmla="#ppt_w*sin(2.5*pi*$)">
                                          <p:val>
                                            <p:fltVal val="0"/>
                                          </p:val>
                                        </p:tav>
                                        <p:tav tm="100000">
                                          <p:val>
                                            <p:fltVal val="1"/>
                                          </p:val>
                                        </p:tav>
                                      </p:tavLst>
                                    </p:anim>
                                    <p:anim calcmode="lin" valueType="num">
                                      <p:cBhvr>
                                        <p:cTn id="49" dur="2000" fill="hold"/>
                                        <p:tgtEl>
                                          <p:spTgt spid="33"/>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000"/>
                                        <p:tgtEl>
                                          <p:spTgt spid="34"/>
                                        </p:tgtEl>
                                      </p:cBhvr>
                                    </p:animEffect>
                                    <p:anim calcmode="lin" valueType="num">
                                      <p:cBhvr>
                                        <p:cTn id="53" dur="2000" fill="hold"/>
                                        <p:tgtEl>
                                          <p:spTgt spid="34"/>
                                        </p:tgtEl>
                                        <p:attrNameLst>
                                          <p:attrName>ppt_w</p:attrName>
                                        </p:attrNameLst>
                                      </p:cBhvr>
                                      <p:tavLst>
                                        <p:tav tm="0" fmla="#ppt_w*sin(2.5*pi*$)">
                                          <p:val>
                                            <p:fltVal val="0"/>
                                          </p:val>
                                        </p:tav>
                                        <p:tav tm="100000">
                                          <p:val>
                                            <p:fltVal val="1"/>
                                          </p:val>
                                        </p:tav>
                                      </p:tavLst>
                                    </p:anim>
                                    <p:anim calcmode="lin" valueType="num">
                                      <p:cBhvr>
                                        <p:cTn id="54" dur="2000" fill="hold"/>
                                        <p:tgtEl>
                                          <p:spTgt spid="34"/>
                                        </p:tgtEl>
                                        <p:attrNameLst>
                                          <p:attrName>ppt_h</p:attrName>
                                        </p:attrNameLst>
                                      </p:cBhvr>
                                      <p:tavLst>
                                        <p:tav tm="0">
                                          <p:val>
                                            <p:strVal val="#ppt_h"/>
                                          </p:val>
                                        </p:tav>
                                        <p:tav tm="100000">
                                          <p:val>
                                            <p:strVal val="#ppt_h"/>
                                          </p:val>
                                        </p:tav>
                                      </p:tavLst>
                                    </p:anim>
                                  </p:childTnLst>
                                </p:cTn>
                              </p:par>
                              <p:par>
                                <p:cTn id="55" presetID="45"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2000"/>
                                        <p:tgtEl>
                                          <p:spTgt spid="35"/>
                                        </p:tgtEl>
                                      </p:cBhvr>
                                    </p:animEffect>
                                    <p:anim calcmode="lin" valueType="num">
                                      <p:cBhvr>
                                        <p:cTn id="58" dur="2000" fill="hold"/>
                                        <p:tgtEl>
                                          <p:spTgt spid="35"/>
                                        </p:tgtEl>
                                        <p:attrNameLst>
                                          <p:attrName>ppt_w</p:attrName>
                                        </p:attrNameLst>
                                      </p:cBhvr>
                                      <p:tavLst>
                                        <p:tav tm="0" fmla="#ppt_w*sin(2.5*pi*$)">
                                          <p:val>
                                            <p:fltVal val="0"/>
                                          </p:val>
                                        </p:tav>
                                        <p:tav tm="100000">
                                          <p:val>
                                            <p:fltVal val="1"/>
                                          </p:val>
                                        </p:tav>
                                      </p:tavLst>
                                    </p:anim>
                                    <p:anim calcmode="lin" valueType="num">
                                      <p:cBhvr>
                                        <p:cTn id="59" dur="2000" fill="hold"/>
                                        <p:tgtEl>
                                          <p:spTgt spid="35"/>
                                        </p:tgtEl>
                                        <p:attrNameLst>
                                          <p:attrName>ppt_h</p:attrName>
                                        </p:attrNameLst>
                                      </p:cBhvr>
                                      <p:tavLst>
                                        <p:tav tm="0">
                                          <p:val>
                                            <p:strVal val="#ppt_h"/>
                                          </p:val>
                                        </p:tav>
                                        <p:tav tm="100000">
                                          <p:val>
                                            <p:strVal val="#ppt_h"/>
                                          </p:val>
                                        </p:tav>
                                      </p:tavLst>
                                    </p:anim>
                                  </p:childTnLst>
                                </p:cTn>
                              </p:par>
                              <p:par>
                                <p:cTn id="60" presetID="45"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2000"/>
                                        <p:tgtEl>
                                          <p:spTgt spid="36"/>
                                        </p:tgtEl>
                                      </p:cBhvr>
                                    </p:animEffect>
                                    <p:anim calcmode="lin" valueType="num">
                                      <p:cBhvr>
                                        <p:cTn id="63" dur="2000" fill="hold"/>
                                        <p:tgtEl>
                                          <p:spTgt spid="36"/>
                                        </p:tgtEl>
                                        <p:attrNameLst>
                                          <p:attrName>ppt_w</p:attrName>
                                        </p:attrNameLst>
                                      </p:cBhvr>
                                      <p:tavLst>
                                        <p:tav tm="0" fmla="#ppt_w*sin(2.5*pi*$)">
                                          <p:val>
                                            <p:fltVal val="0"/>
                                          </p:val>
                                        </p:tav>
                                        <p:tav tm="100000">
                                          <p:val>
                                            <p:fltVal val="1"/>
                                          </p:val>
                                        </p:tav>
                                      </p:tavLst>
                                    </p:anim>
                                    <p:anim calcmode="lin" valueType="num">
                                      <p:cBhvr>
                                        <p:cTn id="64" dur="2000" fill="hold"/>
                                        <p:tgtEl>
                                          <p:spTgt spid="36"/>
                                        </p:tgtEl>
                                        <p:attrNameLst>
                                          <p:attrName>ppt_h</p:attrName>
                                        </p:attrNameLst>
                                      </p:cBhvr>
                                      <p:tavLst>
                                        <p:tav tm="0">
                                          <p:val>
                                            <p:strVal val="#ppt_h"/>
                                          </p:val>
                                        </p:tav>
                                        <p:tav tm="100000">
                                          <p:val>
                                            <p:strVal val="#ppt_h"/>
                                          </p:val>
                                        </p:tav>
                                      </p:tavLst>
                                    </p:anim>
                                  </p:childTnLst>
                                </p:cTn>
                              </p:par>
                              <p:par>
                                <p:cTn id="65" presetID="45"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2000"/>
                                        <p:tgtEl>
                                          <p:spTgt spid="37"/>
                                        </p:tgtEl>
                                      </p:cBhvr>
                                    </p:animEffect>
                                    <p:anim calcmode="lin" valueType="num">
                                      <p:cBhvr>
                                        <p:cTn id="68" dur="2000" fill="hold"/>
                                        <p:tgtEl>
                                          <p:spTgt spid="37"/>
                                        </p:tgtEl>
                                        <p:attrNameLst>
                                          <p:attrName>ppt_w</p:attrName>
                                        </p:attrNameLst>
                                      </p:cBhvr>
                                      <p:tavLst>
                                        <p:tav tm="0" fmla="#ppt_w*sin(2.5*pi*$)">
                                          <p:val>
                                            <p:fltVal val="0"/>
                                          </p:val>
                                        </p:tav>
                                        <p:tav tm="100000">
                                          <p:val>
                                            <p:fltVal val="1"/>
                                          </p:val>
                                        </p:tav>
                                      </p:tavLst>
                                    </p:anim>
                                    <p:anim calcmode="lin" valueType="num">
                                      <p:cBhvr>
                                        <p:cTn id="69" dur="2000" fill="hold"/>
                                        <p:tgtEl>
                                          <p:spTgt spid="37"/>
                                        </p:tgtEl>
                                        <p:attrNameLst>
                                          <p:attrName>ppt_h</p:attrName>
                                        </p:attrNameLst>
                                      </p:cBhvr>
                                      <p:tavLst>
                                        <p:tav tm="0">
                                          <p:val>
                                            <p:strVal val="#ppt_h"/>
                                          </p:val>
                                        </p:tav>
                                        <p:tav tm="100000">
                                          <p:val>
                                            <p:strVal val="#ppt_h"/>
                                          </p:val>
                                        </p:tav>
                                      </p:tavLst>
                                    </p:anim>
                                  </p:childTnLst>
                                </p:cTn>
                              </p:par>
                              <p:par>
                                <p:cTn id="70" presetID="45" presetClass="entr" presetSubtype="0" fill="hold"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2000"/>
                                        <p:tgtEl>
                                          <p:spTgt spid="38"/>
                                        </p:tgtEl>
                                      </p:cBhvr>
                                    </p:animEffect>
                                    <p:anim calcmode="lin" valueType="num">
                                      <p:cBhvr>
                                        <p:cTn id="73" dur="2000" fill="hold"/>
                                        <p:tgtEl>
                                          <p:spTgt spid="38"/>
                                        </p:tgtEl>
                                        <p:attrNameLst>
                                          <p:attrName>ppt_w</p:attrName>
                                        </p:attrNameLst>
                                      </p:cBhvr>
                                      <p:tavLst>
                                        <p:tav tm="0" fmla="#ppt_w*sin(2.5*pi*$)">
                                          <p:val>
                                            <p:fltVal val="0"/>
                                          </p:val>
                                        </p:tav>
                                        <p:tav tm="100000">
                                          <p:val>
                                            <p:fltVal val="1"/>
                                          </p:val>
                                        </p:tav>
                                      </p:tavLst>
                                    </p:anim>
                                    <p:anim calcmode="lin" valueType="num">
                                      <p:cBhvr>
                                        <p:cTn id="74" dur="2000" fill="hold"/>
                                        <p:tgtEl>
                                          <p:spTgt spid="38"/>
                                        </p:tgtEl>
                                        <p:attrNameLst>
                                          <p:attrName>ppt_h</p:attrName>
                                        </p:attrNameLst>
                                      </p:cBhvr>
                                      <p:tavLst>
                                        <p:tav tm="0">
                                          <p:val>
                                            <p:strVal val="#ppt_h"/>
                                          </p:val>
                                        </p:tav>
                                        <p:tav tm="100000">
                                          <p:val>
                                            <p:strVal val="#ppt_h"/>
                                          </p:val>
                                        </p:tav>
                                      </p:tavLst>
                                    </p:anim>
                                  </p:childTnLst>
                                </p:cTn>
                              </p:par>
                              <p:par>
                                <p:cTn id="75" presetID="45" presetClass="entr" presetSubtype="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2000"/>
                                        <p:tgtEl>
                                          <p:spTgt spid="40"/>
                                        </p:tgtEl>
                                      </p:cBhvr>
                                    </p:animEffect>
                                    <p:anim calcmode="lin" valueType="num">
                                      <p:cBhvr>
                                        <p:cTn id="78" dur="2000" fill="hold"/>
                                        <p:tgtEl>
                                          <p:spTgt spid="40"/>
                                        </p:tgtEl>
                                        <p:attrNameLst>
                                          <p:attrName>ppt_w</p:attrName>
                                        </p:attrNameLst>
                                      </p:cBhvr>
                                      <p:tavLst>
                                        <p:tav tm="0" fmla="#ppt_w*sin(2.5*pi*$)">
                                          <p:val>
                                            <p:fltVal val="0"/>
                                          </p:val>
                                        </p:tav>
                                        <p:tav tm="100000">
                                          <p:val>
                                            <p:fltVal val="1"/>
                                          </p:val>
                                        </p:tav>
                                      </p:tavLst>
                                    </p:anim>
                                    <p:anim calcmode="lin" valueType="num">
                                      <p:cBhvr>
                                        <p:cTn id="79" dur="2000" fill="hold"/>
                                        <p:tgtEl>
                                          <p:spTgt spid="40"/>
                                        </p:tgtEl>
                                        <p:attrNameLst>
                                          <p:attrName>ppt_h</p:attrName>
                                        </p:attrNameLst>
                                      </p:cBhvr>
                                      <p:tavLst>
                                        <p:tav tm="0">
                                          <p:val>
                                            <p:strVal val="#ppt_h"/>
                                          </p:val>
                                        </p:tav>
                                        <p:tav tm="100000">
                                          <p:val>
                                            <p:strVal val="#ppt_h"/>
                                          </p:val>
                                        </p:tav>
                                      </p:tavLst>
                                    </p:anim>
                                  </p:childTnLst>
                                </p:cTn>
                              </p:par>
                              <p:par>
                                <p:cTn id="80" presetID="45" presetClass="entr" presetSubtype="0"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2000"/>
                                        <p:tgtEl>
                                          <p:spTgt spid="41"/>
                                        </p:tgtEl>
                                      </p:cBhvr>
                                    </p:animEffect>
                                    <p:anim calcmode="lin" valueType="num">
                                      <p:cBhvr>
                                        <p:cTn id="83" dur="2000" fill="hold"/>
                                        <p:tgtEl>
                                          <p:spTgt spid="41"/>
                                        </p:tgtEl>
                                        <p:attrNameLst>
                                          <p:attrName>ppt_w</p:attrName>
                                        </p:attrNameLst>
                                      </p:cBhvr>
                                      <p:tavLst>
                                        <p:tav tm="0" fmla="#ppt_w*sin(2.5*pi*$)">
                                          <p:val>
                                            <p:fltVal val="0"/>
                                          </p:val>
                                        </p:tav>
                                        <p:tav tm="100000">
                                          <p:val>
                                            <p:fltVal val="1"/>
                                          </p:val>
                                        </p:tav>
                                      </p:tavLst>
                                    </p:anim>
                                    <p:anim calcmode="lin" valueType="num">
                                      <p:cBhvr>
                                        <p:cTn id="84" dur="2000" fill="hold"/>
                                        <p:tgtEl>
                                          <p:spTgt spid="41"/>
                                        </p:tgtEl>
                                        <p:attrNameLst>
                                          <p:attrName>ppt_h</p:attrName>
                                        </p:attrNameLst>
                                      </p:cBhvr>
                                      <p:tavLst>
                                        <p:tav tm="0">
                                          <p:val>
                                            <p:strVal val="#ppt_h"/>
                                          </p:val>
                                        </p:tav>
                                        <p:tav tm="100000">
                                          <p:val>
                                            <p:strVal val="#ppt_h"/>
                                          </p:val>
                                        </p:tav>
                                      </p:tavLst>
                                    </p:anim>
                                  </p:childTnLst>
                                </p:cTn>
                              </p:par>
                              <p:par>
                                <p:cTn id="85" presetID="45"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2000"/>
                                        <p:tgtEl>
                                          <p:spTgt spid="42"/>
                                        </p:tgtEl>
                                      </p:cBhvr>
                                    </p:animEffect>
                                    <p:anim calcmode="lin" valueType="num">
                                      <p:cBhvr>
                                        <p:cTn id="88" dur="2000" fill="hold"/>
                                        <p:tgtEl>
                                          <p:spTgt spid="42"/>
                                        </p:tgtEl>
                                        <p:attrNameLst>
                                          <p:attrName>ppt_w</p:attrName>
                                        </p:attrNameLst>
                                      </p:cBhvr>
                                      <p:tavLst>
                                        <p:tav tm="0" fmla="#ppt_w*sin(2.5*pi*$)">
                                          <p:val>
                                            <p:fltVal val="0"/>
                                          </p:val>
                                        </p:tav>
                                        <p:tav tm="100000">
                                          <p:val>
                                            <p:fltVal val="1"/>
                                          </p:val>
                                        </p:tav>
                                      </p:tavLst>
                                    </p:anim>
                                    <p:anim calcmode="lin" valueType="num">
                                      <p:cBhvr>
                                        <p:cTn id="89" dur="2000" fill="hold"/>
                                        <p:tgtEl>
                                          <p:spTgt spid="42"/>
                                        </p:tgtEl>
                                        <p:attrNameLst>
                                          <p:attrName>ppt_h</p:attrName>
                                        </p:attrNameLst>
                                      </p:cBhvr>
                                      <p:tavLst>
                                        <p:tav tm="0">
                                          <p:val>
                                            <p:strVal val="#ppt_h"/>
                                          </p:val>
                                        </p:tav>
                                        <p:tav tm="100000">
                                          <p:val>
                                            <p:strVal val="#ppt_h"/>
                                          </p:val>
                                        </p:tav>
                                      </p:tavLst>
                                    </p:anim>
                                  </p:childTnLst>
                                </p:cTn>
                              </p:par>
                              <p:par>
                                <p:cTn id="90" presetID="45"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2000"/>
                                        <p:tgtEl>
                                          <p:spTgt spid="43"/>
                                        </p:tgtEl>
                                      </p:cBhvr>
                                    </p:animEffect>
                                    <p:anim calcmode="lin" valueType="num">
                                      <p:cBhvr>
                                        <p:cTn id="93" dur="2000" fill="hold"/>
                                        <p:tgtEl>
                                          <p:spTgt spid="43"/>
                                        </p:tgtEl>
                                        <p:attrNameLst>
                                          <p:attrName>ppt_w</p:attrName>
                                        </p:attrNameLst>
                                      </p:cBhvr>
                                      <p:tavLst>
                                        <p:tav tm="0" fmla="#ppt_w*sin(2.5*pi*$)">
                                          <p:val>
                                            <p:fltVal val="0"/>
                                          </p:val>
                                        </p:tav>
                                        <p:tav tm="100000">
                                          <p:val>
                                            <p:fltVal val="1"/>
                                          </p:val>
                                        </p:tav>
                                      </p:tavLst>
                                    </p:anim>
                                    <p:anim calcmode="lin" valueType="num">
                                      <p:cBhvr>
                                        <p:cTn id="94" dur="2000" fill="hold"/>
                                        <p:tgtEl>
                                          <p:spTgt spid="43"/>
                                        </p:tgtEl>
                                        <p:attrNameLst>
                                          <p:attrName>ppt_h</p:attrName>
                                        </p:attrNameLst>
                                      </p:cBhvr>
                                      <p:tavLst>
                                        <p:tav tm="0">
                                          <p:val>
                                            <p:strVal val="#ppt_h"/>
                                          </p:val>
                                        </p:tav>
                                        <p:tav tm="100000">
                                          <p:val>
                                            <p:strVal val="#ppt_h"/>
                                          </p:val>
                                        </p:tav>
                                      </p:tavLst>
                                    </p:anim>
                                  </p:childTnLst>
                                </p:cTn>
                              </p:par>
                              <p:par>
                                <p:cTn id="95" presetID="45" presetClass="entr" presetSubtype="0"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2000"/>
                                        <p:tgtEl>
                                          <p:spTgt spid="44"/>
                                        </p:tgtEl>
                                      </p:cBhvr>
                                    </p:animEffect>
                                    <p:anim calcmode="lin" valueType="num">
                                      <p:cBhvr>
                                        <p:cTn id="98" dur="2000" fill="hold"/>
                                        <p:tgtEl>
                                          <p:spTgt spid="44"/>
                                        </p:tgtEl>
                                        <p:attrNameLst>
                                          <p:attrName>ppt_w</p:attrName>
                                        </p:attrNameLst>
                                      </p:cBhvr>
                                      <p:tavLst>
                                        <p:tav tm="0" fmla="#ppt_w*sin(2.5*pi*$)">
                                          <p:val>
                                            <p:fltVal val="0"/>
                                          </p:val>
                                        </p:tav>
                                        <p:tav tm="100000">
                                          <p:val>
                                            <p:fltVal val="1"/>
                                          </p:val>
                                        </p:tav>
                                      </p:tavLst>
                                    </p:anim>
                                    <p:anim calcmode="lin" valueType="num">
                                      <p:cBhvr>
                                        <p:cTn id="99" dur="2000" fill="hold"/>
                                        <p:tgtEl>
                                          <p:spTgt spid="44"/>
                                        </p:tgtEl>
                                        <p:attrNameLst>
                                          <p:attrName>ppt_h</p:attrName>
                                        </p:attrNameLst>
                                      </p:cBhvr>
                                      <p:tavLst>
                                        <p:tav tm="0">
                                          <p:val>
                                            <p:strVal val="#ppt_h"/>
                                          </p:val>
                                        </p:tav>
                                        <p:tav tm="100000">
                                          <p:val>
                                            <p:strVal val="#ppt_h"/>
                                          </p:val>
                                        </p:tav>
                                      </p:tavLst>
                                    </p:anim>
                                  </p:childTnLst>
                                </p:cTn>
                              </p:par>
                              <p:par>
                                <p:cTn id="100" presetID="45"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2000"/>
                                        <p:tgtEl>
                                          <p:spTgt spid="45"/>
                                        </p:tgtEl>
                                      </p:cBhvr>
                                    </p:animEffect>
                                    <p:anim calcmode="lin" valueType="num">
                                      <p:cBhvr>
                                        <p:cTn id="103" dur="2000" fill="hold"/>
                                        <p:tgtEl>
                                          <p:spTgt spid="45"/>
                                        </p:tgtEl>
                                        <p:attrNameLst>
                                          <p:attrName>ppt_w</p:attrName>
                                        </p:attrNameLst>
                                      </p:cBhvr>
                                      <p:tavLst>
                                        <p:tav tm="0" fmla="#ppt_w*sin(2.5*pi*$)">
                                          <p:val>
                                            <p:fltVal val="0"/>
                                          </p:val>
                                        </p:tav>
                                        <p:tav tm="100000">
                                          <p:val>
                                            <p:fltVal val="1"/>
                                          </p:val>
                                        </p:tav>
                                      </p:tavLst>
                                    </p:anim>
                                    <p:anim calcmode="lin" valueType="num">
                                      <p:cBhvr>
                                        <p:cTn id="104" dur="2000" fill="hold"/>
                                        <p:tgtEl>
                                          <p:spTgt spid="45"/>
                                        </p:tgtEl>
                                        <p:attrNameLst>
                                          <p:attrName>ppt_h</p:attrName>
                                        </p:attrNameLst>
                                      </p:cBhvr>
                                      <p:tavLst>
                                        <p:tav tm="0">
                                          <p:val>
                                            <p:strVal val="#ppt_h"/>
                                          </p:val>
                                        </p:tav>
                                        <p:tav tm="100000">
                                          <p:val>
                                            <p:strVal val="#ppt_h"/>
                                          </p:val>
                                        </p:tav>
                                      </p:tavLst>
                                    </p:anim>
                                  </p:childTnLst>
                                </p:cTn>
                              </p:par>
                              <p:par>
                                <p:cTn id="105" presetID="45" presetClass="entr" presetSubtype="0" fill="hold"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2000"/>
                                        <p:tgtEl>
                                          <p:spTgt spid="46"/>
                                        </p:tgtEl>
                                      </p:cBhvr>
                                    </p:animEffect>
                                    <p:anim calcmode="lin" valueType="num">
                                      <p:cBhvr>
                                        <p:cTn id="108" dur="2000" fill="hold"/>
                                        <p:tgtEl>
                                          <p:spTgt spid="46"/>
                                        </p:tgtEl>
                                        <p:attrNameLst>
                                          <p:attrName>ppt_w</p:attrName>
                                        </p:attrNameLst>
                                      </p:cBhvr>
                                      <p:tavLst>
                                        <p:tav tm="0" fmla="#ppt_w*sin(2.5*pi*$)">
                                          <p:val>
                                            <p:fltVal val="0"/>
                                          </p:val>
                                        </p:tav>
                                        <p:tav tm="100000">
                                          <p:val>
                                            <p:fltVal val="1"/>
                                          </p:val>
                                        </p:tav>
                                      </p:tavLst>
                                    </p:anim>
                                    <p:anim calcmode="lin" valueType="num">
                                      <p:cBhvr>
                                        <p:cTn id="109" dur="2000" fill="hold"/>
                                        <p:tgtEl>
                                          <p:spTgt spid="46"/>
                                        </p:tgtEl>
                                        <p:attrNameLst>
                                          <p:attrName>ppt_h</p:attrName>
                                        </p:attrNameLst>
                                      </p:cBhvr>
                                      <p:tavLst>
                                        <p:tav tm="0">
                                          <p:val>
                                            <p:strVal val="#ppt_h"/>
                                          </p:val>
                                        </p:tav>
                                        <p:tav tm="100000">
                                          <p:val>
                                            <p:strVal val="#ppt_h"/>
                                          </p:val>
                                        </p:tav>
                                      </p:tavLst>
                                    </p:anim>
                                  </p:childTnLst>
                                </p:cTn>
                              </p:par>
                              <p:par>
                                <p:cTn id="110" presetID="45" presetClass="entr" presetSubtype="0"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2000"/>
                                        <p:tgtEl>
                                          <p:spTgt spid="47"/>
                                        </p:tgtEl>
                                      </p:cBhvr>
                                    </p:animEffect>
                                    <p:anim calcmode="lin" valueType="num">
                                      <p:cBhvr>
                                        <p:cTn id="113" dur="2000" fill="hold"/>
                                        <p:tgtEl>
                                          <p:spTgt spid="47"/>
                                        </p:tgtEl>
                                        <p:attrNameLst>
                                          <p:attrName>ppt_w</p:attrName>
                                        </p:attrNameLst>
                                      </p:cBhvr>
                                      <p:tavLst>
                                        <p:tav tm="0" fmla="#ppt_w*sin(2.5*pi*$)">
                                          <p:val>
                                            <p:fltVal val="0"/>
                                          </p:val>
                                        </p:tav>
                                        <p:tav tm="100000">
                                          <p:val>
                                            <p:fltVal val="1"/>
                                          </p:val>
                                        </p:tav>
                                      </p:tavLst>
                                    </p:anim>
                                    <p:anim calcmode="lin" valueType="num">
                                      <p:cBhvr>
                                        <p:cTn id="114" dur="2000" fill="hold"/>
                                        <p:tgtEl>
                                          <p:spTgt spid="47"/>
                                        </p:tgtEl>
                                        <p:attrNameLst>
                                          <p:attrName>ppt_h</p:attrName>
                                        </p:attrNameLst>
                                      </p:cBhvr>
                                      <p:tavLst>
                                        <p:tav tm="0">
                                          <p:val>
                                            <p:strVal val="#ppt_h"/>
                                          </p:val>
                                        </p:tav>
                                        <p:tav tm="100000">
                                          <p:val>
                                            <p:strVal val="#ppt_h"/>
                                          </p:val>
                                        </p:tav>
                                      </p:tavLst>
                                    </p:anim>
                                  </p:childTnLst>
                                </p:cTn>
                              </p:par>
                              <p:par>
                                <p:cTn id="115" presetID="45" presetClass="entr" presetSubtype="0" fill="hold" nodeType="with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2000"/>
                                        <p:tgtEl>
                                          <p:spTgt spid="48"/>
                                        </p:tgtEl>
                                      </p:cBhvr>
                                    </p:animEffect>
                                    <p:anim calcmode="lin" valueType="num">
                                      <p:cBhvr>
                                        <p:cTn id="118" dur="2000" fill="hold"/>
                                        <p:tgtEl>
                                          <p:spTgt spid="48"/>
                                        </p:tgtEl>
                                        <p:attrNameLst>
                                          <p:attrName>ppt_w</p:attrName>
                                        </p:attrNameLst>
                                      </p:cBhvr>
                                      <p:tavLst>
                                        <p:tav tm="0" fmla="#ppt_w*sin(2.5*pi*$)">
                                          <p:val>
                                            <p:fltVal val="0"/>
                                          </p:val>
                                        </p:tav>
                                        <p:tav tm="100000">
                                          <p:val>
                                            <p:fltVal val="1"/>
                                          </p:val>
                                        </p:tav>
                                      </p:tavLst>
                                    </p:anim>
                                    <p:anim calcmode="lin" valueType="num">
                                      <p:cBhvr>
                                        <p:cTn id="119" dur="2000" fill="hold"/>
                                        <p:tgtEl>
                                          <p:spTgt spid="48"/>
                                        </p:tgtEl>
                                        <p:attrNameLst>
                                          <p:attrName>ppt_h</p:attrName>
                                        </p:attrNameLst>
                                      </p:cBhvr>
                                      <p:tavLst>
                                        <p:tav tm="0">
                                          <p:val>
                                            <p:strVal val="#ppt_h"/>
                                          </p:val>
                                        </p:tav>
                                        <p:tav tm="100000">
                                          <p:val>
                                            <p:strVal val="#ppt_h"/>
                                          </p:val>
                                        </p:tav>
                                      </p:tavLst>
                                    </p:anim>
                                  </p:childTnLst>
                                </p:cTn>
                              </p:par>
                              <p:par>
                                <p:cTn id="120" presetID="45" presetClass="entr" presetSubtype="0" fill="hold" nodeType="with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2000"/>
                                        <p:tgtEl>
                                          <p:spTgt spid="49"/>
                                        </p:tgtEl>
                                      </p:cBhvr>
                                    </p:animEffect>
                                    <p:anim calcmode="lin" valueType="num">
                                      <p:cBhvr>
                                        <p:cTn id="123" dur="2000" fill="hold"/>
                                        <p:tgtEl>
                                          <p:spTgt spid="49"/>
                                        </p:tgtEl>
                                        <p:attrNameLst>
                                          <p:attrName>ppt_w</p:attrName>
                                        </p:attrNameLst>
                                      </p:cBhvr>
                                      <p:tavLst>
                                        <p:tav tm="0" fmla="#ppt_w*sin(2.5*pi*$)">
                                          <p:val>
                                            <p:fltVal val="0"/>
                                          </p:val>
                                        </p:tav>
                                        <p:tav tm="100000">
                                          <p:val>
                                            <p:fltVal val="1"/>
                                          </p:val>
                                        </p:tav>
                                      </p:tavLst>
                                    </p:anim>
                                    <p:anim calcmode="lin" valueType="num">
                                      <p:cBhvr>
                                        <p:cTn id="124" dur="2000" fill="hold"/>
                                        <p:tgtEl>
                                          <p:spTgt spid="49"/>
                                        </p:tgtEl>
                                        <p:attrNameLst>
                                          <p:attrName>ppt_h</p:attrName>
                                        </p:attrNameLst>
                                      </p:cBhvr>
                                      <p:tavLst>
                                        <p:tav tm="0">
                                          <p:val>
                                            <p:strVal val="#ppt_h"/>
                                          </p:val>
                                        </p:tav>
                                        <p:tav tm="100000">
                                          <p:val>
                                            <p:strVal val="#ppt_h"/>
                                          </p:val>
                                        </p:tav>
                                      </p:tavLst>
                                    </p:anim>
                                  </p:childTnLst>
                                </p:cTn>
                              </p:par>
                              <p:par>
                                <p:cTn id="125" presetID="45" presetClass="entr" presetSubtype="0" fill="hold"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2000"/>
                                        <p:tgtEl>
                                          <p:spTgt spid="50"/>
                                        </p:tgtEl>
                                      </p:cBhvr>
                                    </p:animEffect>
                                    <p:anim calcmode="lin" valueType="num">
                                      <p:cBhvr>
                                        <p:cTn id="128" dur="2000" fill="hold"/>
                                        <p:tgtEl>
                                          <p:spTgt spid="50"/>
                                        </p:tgtEl>
                                        <p:attrNameLst>
                                          <p:attrName>ppt_w</p:attrName>
                                        </p:attrNameLst>
                                      </p:cBhvr>
                                      <p:tavLst>
                                        <p:tav tm="0" fmla="#ppt_w*sin(2.5*pi*$)">
                                          <p:val>
                                            <p:fltVal val="0"/>
                                          </p:val>
                                        </p:tav>
                                        <p:tav tm="100000">
                                          <p:val>
                                            <p:fltVal val="1"/>
                                          </p:val>
                                        </p:tav>
                                      </p:tavLst>
                                    </p:anim>
                                    <p:anim calcmode="lin" valueType="num">
                                      <p:cBhvr>
                                        <p:cTn id="129" dur="2000" fill="hold"/>
                                        <p:tgtEl>
                                          <p:spTgt spid="50"/>
                                        </p:tgtEl>
                                        <p:attrNameLst>
                                          <p:attrName>ppt_h</p:attrName>
                                        </p:attrNameLst>
                                      </p:cBhvr>
                                      <p:tavLst>
                                        <p:tav tm="0">
                                          <p:val>
                                            <p:strVal val="#ppt_h"/>
                                          </p:val>
                                        </p:tav>
                                        <p:tav tm="100000">
                                          <p:val>
                                            <p:strVal val="#ppt_h"/>
                                          </p:val>
                                        </p:tav>
                                      </p:tavLst>
                                    </p:anim>
                                  </p:childTnLst>
                                </p:cTn>
                              </p:par>
                              <p:par>
                                <p:cTn id="130" presetID="45" presetClass="entr" presetSubtype="0" fill="hold" nodeType="with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000"/>
                                        <p:tgtEl>
                                          <p:spTgt spid="51"/>
                                        </p:tgtEl>
                                      </p:cBhvr>
                                    </p:animEffect>
                                    <p:anim calcmode="lin" valueType="num">
                                      <p:cBhvr>
                                        <p:cTn id="133" dur="2000" fill="hold"/>
                                        <p:tgtEl>
                                          <p:spTgt spid="51"/>
                                        </p:tgtEl>
                                        <p:attrNameLst>
                                          <p:attrName>ppt_w</p:attrName>
                                        </p:attrNameLst>
                                      </p:cBhvr>
                                      <p:tavLst>
                                        <p:tav tm="0" fmla="#ppt_w*sin(2.5*pi*$)">
                                          <p:val>
                                            <p:fltVal val="0"/>
                                          </p:val>
                                        </p:tav>
                                        <p:tav tm="100000">
                                          <p:val>
                                            <p:fltVal val="1"/>
                                          </p:val>
                                        </p:tav>
                                      </p:tavLst>
                                    </p:anim>
                                    <p:anim calcmode="lin" valueType="num">
                                      <p:cBhvr>
                                        <p:cTn id="134" dur="2000" fill="hold"/>
                                        <p:tgtEl>
                                          <p:spTgt spid="51"/>
                                        </p:tgtEl>
                                        <p:attrNameLst>
                                          <p:attrName>ppt_h</p:attrName>
                                        </p:attrNameLst>
                                      </p:cBhvr>
                                      <p:tavLst>
                                        <p:tav tm="0">
                                          <p:val>
                                            <p:strVal val="#ppt_h"/>
                                          </p:val>
                                        </p:tav>
                                        <p:tav tm="100000">
                                          <p:val>
                                            <p:strVal val="#ppt_h"/>
                                          </p:val>
                                        </p:tav>
                                      </p:tavLst>
                                    </p:anim>
                                  </p:childTnLst>
                                </p:cTn>
                              </p:par>
                              <p:par>
                                <p:cTn id="135" presetID="45" presetClass="entr" presetSubtype="0" fill="hold" nodeType="withEffect">
                                  <p:stCondLst>
                                    <p:cond delay="0"/>
                                  </p:stCondLst>
                                  <p:childTnLst>
                                    <p:set>
                                      <p:cBhvr>
                                        <p:cTn id="136" dur="1" fill="hold">
                                          <p:stCondLst>
                                            <p:cond delay="0"/>
                                          </p:stCondLst>
                                        </p:cTn>
                                        <p:tgtEl>
                                          <p:spTgt spid="52"/>
                                        </p:tgtEl>
                                        <p:attrNameLst>
                                          <p:attrName>style.visibility</p:attrName>
                                        </p:attrNameLst>
                                      </p:cBhvr>
                                      <p:to>
                                        <p:strVal val="visible"/>
                                      </p:to>
                                    </p:set>
                                    <p:animEffect transition="in" filter="fade">
                                      <p:cBhvr>
                                        <p:cTn id="137" dur="2000"/>
                                        <p:tgtEl>
                                          <p:spTgt spid="52"/>
                                        </p:tgtEl>
                                      </p:cBhvr>
                                    </p:animEffect>
                                    <p:anim calcmode="lin" valueType="num">
                                      <p:cBhvr>
                                        <p:cTn id="138" dur="2000" fill="hold"/>
                                        <p:tgtEl>
                                          <p:spTgt spid="52"/>
                                        </p:tgtEl>
                                        <p:attrNameLst>
                                          <p:attrName>ppt_w</p:attrName>
                                        </p:attrNameLst>
                                      </p:cBhvr>
                                      <p:tavLst>
                                        <p:tav tm="0" fmla="#ppt_w*sin(2.5*pi*$)">
                                          <p:val>
                                            <p:fltVal val="0"/>
                                          </p:val>
                                        </p:tav>
                                        <p:tav tm="100000">
                                          <p:val>
                                            <p:fltVal val="1"/>
                                          </p:val>
                                        </p:tav>
                                      </p:tavLst>
                                    </p:anim>
                                    <p:anim calcmode="lin" valueType="num">
                                      <p:cBhvr>
                                        <p:cTn id="139" dur="2000" fill="hold"/>
                                        <p:tgtEl>
                                          <p:spTgt spid="52"/>
                                        </p:tgtEl>
                                        <p:attrNameLst>
                                          <p:attrName>ppt_h</p:attrName>
                                        </p:attrNameLst>
                                      </p:cBhvr>
                                      <p:tavLst>
                                        <p:tav tm="0">
                                          <p:val>
                                            <p:strVal val="#ppt_h"/>
                                          </p:val>
                                        </p:tav>
                                        <p:tav tm="100000">
                                          <p:val>
                                            <p:strVal val="#ppt_h"/>
                                          </p:val>
                                        </p:tav>
                                      </p:tavLst>
                                    </p:anim>
                                  </p:childTnLst>
                                </p:cTn>
                              </p:par>
                              <p:par>
                                <p:cTn id="140" presetID="45" presetClass="entr" presetSubtype="0" fill="hold" nodeType="with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fade">
                                      <p:cBhvr>
                                        <p:cTn id="142" dur="2000"/>
                                        <p:tgtEl>
                                          <p:spTgt spid="53"/>
                                        </p:tgtEl>
                                      </p:cBhvr>
                                    </p:animEffect>
                                    <p:anim calcmode="lin" valueType="num">
                                      <p:cBhvr>
                                        <p:cTn id="143" dur="2000" fill="hold"/>
                                        <p:tgtEl>
                                          <p:spTgt spid="53"/>
                                        </p:tgtEl>
                                        <p:attrNameLst>
                                          <p:attrName>ppt_w</p:attrName>
                                        </p:attrNameLst>
                                      </p:cBhvr>
                                      <p:tavLst>
                                        <p:tav tm="0" fmla="#ppt_w*sin(2.5*pi*$)">
                                          <p:val>
                                            <p:fltVal val="0"/>
                                          </p:val>
                                        </p:tav>
                                        <p:tav tm="100000">
                                          <p:val>
                                            <p:fltVal val="1"/>
                                          </p:val>
                                        </p:tav>
                                      </p:tavLst>
                                    </p:anim>
                                    <p:anim calcmode="lin" valueType="num">
                                      <p:cBhvr>
                                        <p:cTn id="144" dur="2000" fill="hold"/>
                                        <p:tgtEl>
                                          <p:spTgt spid="53"/>
                                        </p:tgtEl>
                                        <p:attrNameLst>
                                          <p:attrName>ppt_h</p:attrName>
                                        </p:attrNameLst>
                                      </p:cBhvr>
                                      <p:tavLst>
                                        <p:tav tm="0">
                                          <p:val>
                                            <p:strVal val="#ppt_h"/>
                                          </p:val>
                                        </p:tav>
                                        <p:tav tm="100000">
                                          <p:val>
                                            <p:strVal val="#ppt_h"/>
                                          </p:val>
                                        </p:tav>
                                      </p:tavLst>
                                    </p:anim>
                                  </p:childTnLst>
                                </p:cTn>
                              </p:par>
                              <p:par>
                                <p:cTn id="145" presetID="4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Effect transition="in" filter="fade">
                                      <p:cBhvr>
                                        <p:cTn id="147" dur="2000"/>
                                        <p:tgtEl>
                                          <p:spTgt spid="54"/>
                                        </p:tgtEl>
                                      </p:cBhvr>
                                    </p:animEffect>
                                    <p:anim calcmode="lin" valueType="num">
                                      <p:cBhvr>
                                        <p:cTn id="148" dur="2000" fill="hold"/>
                                        <p:tgtEl>
                                          <p:spTgt spid="54"/>
                                        </p:tgtEl>
                                        <p:attrNameLst>
                                          <p:attrName>ppt_w</p:attrName>
                                        </p:attrNameLst>
                                      </p:cBhvr>
                                      <p:tavLst>
                                        <p:tav tm="0" fmla="#ppt_w*sin(2.5*pi*$)">
                                          <p:val>
                                            <p:fltVal val="0"/>
                                          </p:val>
                                        </p:tav>
                                        <p:tav tm="100000">
                                          <p:val>
                                            <p:fltVal val="1"/>
                                          </p:val>
                                        </p:tav>
                                      </p:tavLst>
                                    </p:anim>
                                    <p:anim calcmode="lin" valueType="num">
                                      <p:cBhvr>
                                        <p:cTn id="149" dur="2000" fill="hold"/>
                                        <p:tgtEl>
                                          <p:spTgt spid="54"/>
                                        </p:tgtEl>
                                        <p:attrNameLst>
                                          <p:attrName>ppt_h</p:attrName>
                                        </p:attrNameLst>
                                      </p:cBhvr>
                                      <p:tavLst>
                                        <p:tav tm="0">
                                          <p:val>
                                            <p:strVal val="#ppt_h"/>
                                          </p:val>
                                        </p:tav>
                                        <p:tav tm="100000">
                                          <p:val>
                                            <p:strVal val="#ppt_h"/>
                                          </p:val>
                                        </p:tav>
                                      </p:tavLst>
                                    </p:anim>
                                  </p:childTnLst>
                                </p:cTn>
                              </p:par>
                              <p:par>
                                <p:cTn id="150" presetID="45" presetClass="entr" presetSubtype="0" fill="hold" nodeType="withEffect">
                                  <p:stCondLst>
                                    <p:cond delay="0"/>
                                  </p:stCondLst>
                                  <p:childTnLst>
                                    <p:set>
                                      <p:cBhvr>
                                        <p:cTn id="151" dur="1" fill="hold">
                                          <p:stCondLst>
                                            <p:cond delay="0"/>
                                          </p:stCondLst>
                                        </p:cTn>
                                        <p:tgtEl>
                                          <p:spTgt spid="56"/>
                                        </p:tgtEl>
                                        <p:attrNameLst>
                                          <p:attrName>style.visibility</p:attrName>
                                        </p:attrNameLst>
                                      </p:cBhvr>
                                      <p:to>
                                        <p:strVal val="visible"/>
                                      </p:to>
                                    </p:set>
                                    <p:animEffect transition="in" filter="fade">
                                      <p:cBhvr>
                                        <p:cTn id="152" dur="2000"/>
                                        <p:tgtEl>
                                          <p:spTgt spid="56"/>
                                        </p:tgtEl>
                                      </p:cBhvr>
                                    </p:animEffect>
                                    <p:anim calcmode="lin" valueType="num">
                                      <p:cBhvr>
                                        <p:cTn id="153" dur="2000" fill="hold"/>
                                        <p:tgtEl>
                                          <p:spTgt spid="56"/>
                                        </p:tgtEl>
                                        <p:attrNameLst>
                                          <p:attrName>ppt_w</p:attrName>
                                        </p:attrNameLst>
                                      </p:cBhvr>
                                      <p:tavLst>
                                        <p:tav tm="0" fmla="#ppt_w*sin(2.5*pi*$)">
                                          <p:val>
                                            <p:fltVal val="0"/>
                                          </p:val>
                                        </p:tav>
                                        <p:tav tm="100000">
                                          <p:val>
                                            <p:fltVal val="1"/>
                                          </p:val>
                                        </p:tav>
                                      </p:tavLst>
                                    </p:anim>
                                    <p:anim calcmode="lin" valueType="num">
                                      <p:cBhvr>
                                        <p:cTn id="154" dur="2000" fill="hold"/>
                                        <p:tgtEl>
                                          <p:spTgt spid="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bodyPr>
          <a:lstStyle/>
          <a:p>
            <a:r>
              <a:rPr lang="nl-NL" b="1" i="0" kern="1200" spc="120" dirty="0">
                <a:latin typeface="+mj-lt"/>
                <a:ea typeface="+mj-ea"/>
                <a:cs typeface="+mj-cs"/>
              </a:rPr>
              <a:t>Hoe vaak komt TOS voor?</a:t>
            </a:r>
          </a:p>
        </p:txBody>
      </p:sp>
      <p:sp>
        <p:nvSpPr>
          <p:cNvPr id="3" name="Tekstvak 2">
            <a:extLst>
              <a:ext uri="{FF2B5EF4-FFF2-40B4-BE49-F238E27FC236}">
                <a16:creationId xmlns:a16="http://schemas.microsoft.com/office/drawing/2014/main" id="{E458806B-757C-888C-F248-386381E6B90C}"/>
              </a:ext>
            </a:extLst>
          </p:cNvPr>
          <p:cNvSpPr txBox="1"/>
          <p:nvPr/>
        </p:nvSpPr>
        <p:spPr>
          <a:xfrm>
            <a:off x="717549" y="4432515"/>
            <a:ext cx="4937760" cy="1224366"/>
          </a:xfrm>
          <a:prstGeom prst="rect">
            <a:avLst/>
          </a:prstGeom>
        </p:spPr>
        <p:txBody>
          <a:bodyPr vert="horz" lIns="91440" tIns="45720" rIns="91440" bIns="45720" rtlCol="0">
            <a:normAutofit lnSpcReduction="10000"/>
          </a:bodyPr>
          <a:lstStyle/>
          <a:p>
            <a:pPr marL="228600" indent="-228600">
              <a:lnSpc>
                <a:spcPct val="150000"/>
              </a:lnSpc>
              <a:spcBef>
                <a:spcPts val="1000"/>
              </a:spcBef>
              <a:buFont typeface="Arial" panose="020B0604020202020204" pitchFamily="34" charset="0"/>
              <a:buChar char="•"/>
            </a:pPr>
            <a:r>
              <a:rPr lang="nl-NL" sz="2600" dirty="0"/>
              <a:t>TOS komt iets vaker voor dan Autisme of ADHD</a:t>
            </a:r>
          </a:p>
          <a:p>
            <a:pPr marL="228600" indent="-228600">
              <a:lnSpc>
                <a:spcPct val="90000"/>
              </a:lnSpc>
              <a:spcBef>
                <a:spcPts val="1000"/>
              </a:spcBef>
              <a:buFont typeface="Arial" panose="020B0604020202020204" pitchFamily="34" charset="0"/>
              <a:buChar char="•"/>
            </a:pPr>
            <a:endParaRPr lang="nl-NL" sz="2600" dirty="0"/>
          </a:p>
        </p:txBody>
      </p:sp>
      <p:pic>
        <p:nvPicPr>
          <p:cNvPr id="7" name="Afbeelding 6" descr="Mannen die met smartphones zitten">
            <a:extLst>
              <a:ext uri="{FF2B5EF4-FFF2-40B4-BE49-F238E27FC236}">
                <a16:creationId xmlns:a16="http://schemas.microsoft.com/office/drawing/2014/main" id="{3423D700-0440-F918-2D24-43BC0FEAF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692" y="2607563"/>
            <a:ext cx="4823458" cy="3215639"/>
          </a:xfrm>
          <a:prstGeom prst="rect">
            <a:avLst/>
          </a:prstGeom>
        </p:spPr>
      </p:pic>
    </p:spTree>
    <p:extLst>
      <p:ext uri="{BB962C8B-B14F-4D97-AF65-F5344CB8AC3E}">
        <p14:creationId xmlns:p14="http://schemas.microsoft.com/office/powerpoint/2010/main" val="4424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5EC6D-5EB5-8AC9-9567-1A908A303022}"/>
              </a:ext>
            </a:extLst>
          </p:cNvPr>
          <p:cNvSpPr>
            <a:spLocks noGrp="1"/>
          </p:cNvSpPr>
          <p:nvPr>
            <p:ph type="title"/>
          </p:nvPr>
        </p:nvSpPr>
        <p:spPr>
          <a:xfrm>
            <a:off x="3175894" y="1810071"/>
            <a:ext cx="6112586" cy="1618929"/>
          </a:xfrm>
        </p:spPr>
        <p:txBody>
          <a:bodyPr>
            <a:noAutofit/>
          </a:bodyPr>
          <a:lstStyle/>
          <a:p>
            <a:pPr>
              <a:lnSpc>
                <a:spcPct val="114000"/>
              </a:lnSpc>
            </a:pPr>
            <a:r>
              <a:rPr lang="nl-NL" sz="3000" dirty="0"/>
              <a:t>“Dat ding op je hoofd als je gaat brommer rijden”</a:t>
            </a:r>
          </a:p>
        </p:txBody>
      </p:sp>
      <p:pic>
        <p:nvPicPr>
          <p:cNvPr id="4" name="Afbeelding 3" descr="Een vrouw op haar scooter, klaar om te vertrekken">
            <a:extLst>
              <a:ext uri="{FF2B5EF4-FFF2-40B4-BE49-F238E27FC236}">
                <a16:creationId xmlns:a16="http://schemas.microsoft.com/office/drawing/2014/main" id="{263A46D0-2DF3-98C7-E32C-2B98CBBB8470}"/>
              </a:ext>
            </a:extLst>
          </p:cNvPr>
          <p:cNvPicPr>
            <a:picLocks noChangeAspect="1"/>
          </p:cNvPicPr>
          <p:nvPr/>
        </p:nvPicPr>
        <p:blipFill rotWithShape="1">
          <a:blip r:embed="rId3">
            <a:extLst>
              <a:ext uri="{28A0092B-C50C-407E-A947-70E740481C1C}">
                <a14:useLocalDpi xmlns:a14="http://schemas.microsoft.com/office/drawing/2010/main" val="0"/>
              </a:ext>
            </a:extLst>
          </a:blip>
          <a:srcRect l="-665"/>
          <a:stretch/>
        </p:blipFill>
        <p:spPr>
          <a:xfrm>
            <a:off x="3151357" y="3429000"/>
            <a:ext cx="5889286" cy="3900251"/>
          </a:xfrm>
          <a:prstGeom prst="ellipse">
            <a:avLst/>
          </a:prstGeom>
          <a:ln>
            <a:noFill/>
          </a:ln>
          <a:effectLst>
            <a:softEdge rad="635000"/>
          </a:effectLst>
        </p:spPr>
      </p:pic>
    </p:spTree>
    <p:extLst>
      <p:ext uri="{BB962C8B-B14F-4D97-AF65-F5344CB8AC3E}">
        <p14:creationId xmlns:p14="http://schemas.microsoft.com/office/powerpoint/2010/main" val="364637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5E3E5-84FD-9F95-C718-156C90FBA8F1}"/>
              </a:ext>
            </a:extLst>
          </p:cNvPr>
          <p:cNvSpPr>
            <a:spLocks noGrp="1"/>
          </p:cNvSpPr>
          <p:nvPr>
            <p:ph type="title"/>
          </p:nvPr>
        </p:nvSpPr>
        <p:spPr>
          <a:xfrm>
            <a:off x="1232116" y="2256102"/>
            <a:ext cx="4836588" cy="2373086"/>
          </a:xfrm>
        </p:spPr>
        <p:txBody>
          <a:bodyPr/>
          <a:lstStyle/>
          <a:p>
            <a:r>
              <a:rPr lang="nl-NL" b="1" i="0" dirty="0"/>
              <a:t>Verboden woord</a:t>
            </a:r>
          </a:p>
        </p:txBody>
      </p:sp>
      <p:sp>
        <p:nvSpPr>
          <p:cNvPr id="3" name="Tijdelijke aanduiding voor inhoud 2">
            <a:extLst>
              <a:ext uri="{FF2B5EF4-FFF2-40B4-BE49-F238E27FC236}">
                <a16:creationId xmlns:a16="http://schemas.microsoft.com/office/drawing/2014/main" id="{683812B4-51F6-33C5-49BB-652B6D63BFC9}"/>
              </a:ext>
            </a:extLst>
          </p:cNvPr>
          <p:cNvSpPr>
            <a:spLocks noGrp="1"/>
          </p:cNvSpPr>
          <p:nvPr>
            <p:ph sz="quarter" idx="13"/>
          </p:nvPr>
        </p:nvSpPr>
        <p:spPr>
          <a:xfrm>
            <a:off x="6735763" y="311286"/>
            <a:ext cx="5456237" cy="6750996"/>
          </a:xfrm>
        </p:spPr>
        <p:txBody>
          <a:bodyPr>
            <a:normAutofit/>
          </a:bodyPr>
          <a:lstStyle/>
          <a:p>
            <a:r>
              <a:rPr lang="nl-NL" sz="3600" b="1" dirty="0"/>
              <a:t>Uitleg van het spel</a:t>
            </a:r>
          </a:p>
          <a:p>
            <a:pPr marL="342900" indent="-342900">
              <a:buFont typeface="+mj-lt"/>
              <a:buAutoNum type="arabicPeriod"/>
            </a:pPr>
            <a:endParaRPr lang="nl-NL" dirty="0"/>
          </a:p>
          <a:p>
            <a:pPr marL="342900" indent="-342900">
              <a:buFont typeface="+mj-lt"/>
              <a:buAutoNum type="arabicPeriod"/>
            </a:pPr>
            <a:r>
              <a:rPr lang="nl-NL" dirty="0"/>
              <a:t>Je krijgt een kaartje </a:t>
            </a:r>
          </a:p>
          <a:p>
            <a:pPr marL="342900" indent="-342900">
              <a:buFont typeface="+mj-lt"/>
              <a:buAutoNum type="arabicPeriod"/>
            </a:pPr>
            <a:endParaRPr lang="nl-NL" dirty="0"/>
          </a:p>
          <a:p>
            <a:pPr marL="342900" indent="-342900">
              <a:buFont typeface="+mj-lt"/>
              <a:buAutoNum type="arabicPeriod"/>
            </a:pPr>
            <a:r>
              <a:rPr lang="nl-NL" dirty="0"/>
              <a:t>Je moet het dik </a:t>
            </a:r>
            <a:r>
              <a:rPr lang="nl-NL" b="1" dirty="0"/>
              <a:t>gedrukte woord </a:t>
            </a:r>
            <a:r>
              <a:rPr lang="nl-NL" dirty="0"/>
              <a:t>uitleggen aan je klasgenoten. </a:t>
            </a:r>
          </a:p>
          <a:p>
            <a:endParaRPr lang="nl-NL" b="1" dirty="0"/>
          </a:p>
          <a:p>
            <a:r>
              <a:rPr lang="nl-NL" b="1" dirty="0"/>
              <a:t>Let op: </a:t>
            </a:r>
          </a:p>
          <a:p>
            <a:pPr marL="342900" indent="-342900">
              <a:buFont typeface="Wingdings" panose="05000000000000000000" pitchFamily="2" charset="2"/>
              <a:buChar char="Ø"/>
            </a:pPr>
            <a:r>
              <a:rPr lang="nl-NL" dirty="0"/>
              <a:t>Het woord zelf mag je </a:t>
            </a:r>
            <a:r>
              <a:rPr lang="nl-NL" u="sng" dirty="0"/>
              <a:t>niet</a:t>
            </a:r>
            <a:r>
              <a:rPr lang="nl-NL" dirty="0"/>
              <a:t> gebruiken.</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Je mag niet naar dingen wijzen</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Je mag de andere woorden die op het kaartje staan niet gebruiken</a:t>
            </a:r>
          </a:p>
          <a:p>
            <a:endParaRPr lang="nl-NL" dirty="0"/>
          </a:p>
        </p:txBody>
      </p:sp>
      <p:pic>
        <p:nvPicPr>
          <p:cNvPr id="5" name="Afbeelding 4" descr="Vrouw met vinger op de lippen">
            <a:extLst>
              <a:ext uri="{FF2B5EF4-FFF2-40B4-BE49-F238E27FC236}">
                <a16:creationId xmlns:a16="http://schemas.microsoft.com/office/drawing/2014/main" id="{2965F42E-232E-72F4-7CF3-8ECEA1679D8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2" b="99839" l="9946" r="89969">
                        <a14:foregroundMark x1="55144" y1="13323" x2="57509" y2="20832"/>
                        <a14:foregroundMark x1="57509" y1="20832" x2="58735" y2="32903"/>
                        <a14:foregroundMark x1="38529" y1="44530" x2="38757" y2="32338"/>
                        <a14:foregroundMark x1="38757" y1="32338" x2="43118" y2="17602"/>
                        <a14:foregroundMark x1="43118" y1="17602" x2="51667" y2="10174"/>
                        <a14:foregroundMark x1="51667" y1="10174" x2="60074" y2="11627"/>
                        <a14:foregroundMark x1="60074" y1="11627" x2="72243" y2="39564"/>
                        <a14:foregroundMark x1="72243" y1="39564" x2="74722" y2="51675"/>
                        <a14:foregroundMark x1="74722" y1="51675" x2="69763" y2="62414"/>
                        <a14:foregroundMark x1="61955" y1="68672" x2="64947" y2="80299"/>
                        <a14:foregroundMark x1="64947" y1="80299" x2="64349" y2="97295"/>
                        <a14:foregroundMark x1="34511" y1="35446" x2="33542" y2="51797"/>
                        <a14:foregroundMark x1="33542" y1="51797" x2="29496" y2="76463"/>
                        <a14:foregroundMark x1="29496" y1="76463" x2="33913" y2="99273"/>
                        <a14:foregroundMark x1="61157" y1="32620" x2="64947" y2="71215"/>
                        <a14:foregroundMark x1="64947" y1="71215" x2="64947" y2="71215"/>
                        <a14:foregroundMark x1="34511" y1="84820" x2="37532" y2="99839"/>
                      </a14:backgroundRemoval>
                    </a14:imgEffect>
                  </a14:imgLayer>
                </a14:imgProps>
              </a:ext>
              <a:ext uri="{28A0092B-C50C-407E-A947-70E740481C1C}">
                <a14:useLocalDpi xmlns:a14="http://schemas.microsoft.com/office/drawing/2010/main" val="0"/>
              </a:ext>
            </a:extLst>
          </a:blip>
          <a:stretch>
            <a:fillRect/>
          </a:stretch>
        </p:blipFill>
        <p:spPr>
          <a:xfrm>
            <a:off x="1238007" y="3919485"/>
            <a:ext cx="4218231" cy="2977425"/>
          </a:xfrm>
          <a:prstGeom prst="rect">
            <a:avLst/>
          </a:prstGeom>
        </p:spPr>
      </p:pic>
    </p:spTree>
    <p:extLst>
      <p:ext uri="{BB962C8B-B14F-4D97-AF65-F5344CB8AC3E}">
        <p14:creationId xmlns:p14="http://schemas.microsoft.com/office/powerpoint/2010/main" val="183972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1000"/>
                                        <p:tgtEl>
                                          <p:spTgt spid="3">
                                            <p:txEl>
                                              <p:pRg st="11" end="11"/>
                                            </p:txEl>
                                          </p:spTgt>
                                        </p:tgtEl>
                                      </p:cBhvr>
                                    </p:animEffect>
                                    <p:anim calcmode="lin" valueType="num">
                                      <p:cBhvr>
                                        <p:cTn id="4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E28CEBF-F595-245F-AD5B-038E415A0831}"/>
              </a:ext>
            </a:extLst>
          </p:cNvPr>
          <p:cNvSpPr>
            <a:spLocks noGrp="1"/>
          </p:cNvSpPr>
          <p:nvPr>
            <p:ph type="title"/>
          </p:nvPr>
        </p:nvSpPr>
        <p:spPr>
          <a:xfrm>
            <a:off x="838200" y="365125"/>
            <a:ext cx="10698804" cy="1325563"/>
          </a:xfrm>
        </p:spPr>
        <p:txBody>
          <a:bodyPr/>
          <a:lstStyle/>
          <a:p>
            <a:r>
              <a:rPr lang="nl-NL" b="1" i="0" dirty="0"/>
              <a:t>Wat heeft dit spel met TOS te maken?</a:t>
            </a:r>
          </a:p>
        </p:txBody>
      </p:sp>
      <p:grpSp>
        <p:nvGrpSpPr>
          <p:cNvPr id="2" name="Groep 1">
            <a:extLst>
              <a:ext uri="{FF2B5EF4-FFF2-40B4-BE49-F238E27FC236}">
                <a16:creationId xmlns:a16="http://schemas.microsoft.com/office/drawing/2014/main" id="{F3361985-F1D1-C448-5283-D5C139DF4F50}"/>
              </a:ext>
            </a:extLst>
          </p:cNvPr>
          <p:cNvGrpSpPr/>
          <p:nvPr/>
        </p:nvGrpSpPr>
        <p:grpSpPr>
          <a:xfrm>
            <a:off x="1600199" y="1408518"/>
            <a:ext cx="9318625" cy="5449482"/>
            <a:chOff x="1600199" y="1408518"/>
            <a:chExt cx="9318625" cy="5449482"/>
          </a:xfrm>
        </p:grpSpPr>
        <p:pic>
          <p:nvPicPr>
            <p:cNvPr id="3" name="Afbeelding 2">
              <a:extLst>
                <a:ext uri="{FF2B5EF4-FFF2-40B4-BE49-F238E27FC236}">
                  <a16:creationId xmlns:a16="http://schemas.microsoft.com/office/drawing/2014/main" id="{4C932F51-87CC-7E22-CE55-8801FDF665B4}"/>
                </a:ext>
              </a:extLst>
            </p:cNvPr>
            <p:cNvPicPr>
              <a:picLocks noChangeAspect="1"/>
            </p:cNvPicPr>
            <p:nvPr/>
          </p:nvPicPr>
          <p:blipFill>
            <a:blip r:embed="rId3">
              <a:alphaModFix amt="35000"/>
            </a:blip>
            <a:stretch>
              <a:fillRect/>
            </a:stretch>
          </p:blipFill>
          <p:spPr>
            <a:xfrm>
              <a:off x="1600199" y="1433918"/>
              <a:ext cx="9318625" cy="5424082"/>
            </a:xfrm>
            <a:prstGeom prst="rect">
              <a:avLst/>
            </a:prstGeom>
          </p:spPr>
        </p:pic>
        <p:pic>
          <p:nvPicPr>
            <p:cNvPr id="6" name="Afbeelding 5">
              <a:extLst>
                <a:ext uri="{FF2B5EF4-FFF2-40B4-BE49-F238E27FC236}">
                  <a16:creationId xmlns:a16="http://schemas.microsoft.com/office/drawing/2014/main" id="{4C38E1FB-9677-372B-4545-F505E5802B96}"/>
                </a:ext>
              </a:extLst>
            </p:cNvPr>
            <p:cNvPicPr>
              <a:picLocks noChangeAspect="1"/>
            </p:cNvPicPr>
            <p:nvPr/>
          </p:nvPicPr>
          <p:blipFill rotWithShape="1">
            <a:blip r:embed="rId3">
              <a:alphaModFix/>
            </a:blip>
            <a:srcRect r="52572"/>
            <a:stretch/>
          </p:blipFill>
          <p:spPr>
            <a:xfrm>
              <a:off x="1625599" y="1408518"/>
              <a:ext cx="4419601" cy="5424082"/>
            </a:xfrm>
            <a:prstGeom prst="rect">
              <a:avLst/>
            </a:prstGeom>
          </p:spPr>
        </p:pic>
      </p:grpSp>
      <p:sp>
        <p:nvSpPr>
          <p:cNvPr id="7" name="Tekstvak 6">
            <a:extLst>
              <a:ext uri="{FF2B5EF4-FFF2-40B4-BE49-F238E27FC236}">
                <a16:creationId xmlns:a16="http://schemas.microsoft.com/office/drawing/2014/main" id="{6C55EC6D-7164-67CA-3872-B4471ECC3032}"/>
              </a:ext>
            </a:extLst>
          </p:cNvPr>
          <p:cNvSpPr txBox="1"/>
          <p:nvPr/>
        </p:nvSpPr>
        <p:spPr>
          <a:xfrm>
            <a:off x="852789" y="682009"/>
            <a:ext cx="6404045" cy="769441"/>
          </a:xfrm>
          <a:prstGeom prst="rect">
            <a:avLst/>
          </a:prstGeom>
          <a:noFill/>
        </p:spPr>
        <p:txBody>
          <a:bodyPr wrap="square" rtlCol="0">
            <a:spAutoFit/>
          </a:bodyPr>
          <a:lstStyle/>
          <a:p>
            <a:r>
              <a:rPr lang="nl-NL" sz="4400" b="1" i="0" dirty="0"/>
              <a:t>De UIT-kant van TOS</a:t>
            </a:r>
            <a:endParaRPr lang="nl-NL" sz="4400" dirty="0"/>
          </a:p>
        </p:txBody>
      </p:sp>
    </p:spTree>
    <p:extLst>
      <p:ext uri="{BB962C8B-B14F-4D97-AF65-F5344CB8AC3E}">
        <p14:creationId xmlns:p14="http://schemas.microsoft.com/office/powerpoint/2010/main" val="295294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E28CEBF-F595-245F-AD5B-038E415A0831}"/>
              </a:ext>
            </a:extLst>
          </p:cNvPr>
          <p:cNvSpPr>
            <a:spLocks noGrp="1"/>
          </p:cNvSpPr>
          <p:nvPr>
            <p:ph type="title"/>
          </p:nvPr>
        </p:nvSpPr>
        <p:spPr>
          <a:xfrm>
            <a:off x="838200" y="365125"/>
            <a:ext cx="11049000" cy="1325563"/>
          </a:xfrm>
        </p:spPr>
        <p:txBody>
          <a:bodyPr/>
          <a:lstStyle/>
          <a:p>
            <a:r>
              <a:rPr lang="nl-NL" b="1" i="0" dirty="0"/>
              <a:t>Wat heeft dit spel met TOS te maken?</a:t>
            </a:r>
          </a:p>
        </p:txBody>
      </p:sp>
      <p:sp>
        <p:nvSpPr>
          <p:cNvPr id="5" name="Tijdelijke aanduiding voor inhoud 4">
            <a:extLst>
              <a:ext uri="{FF2B5EF4-FFF2-40B4-BE49-F238E27FC236}">
                <a16:creationId xmlns:a16="http://schemas.microsoft.com/office/drawing/2014/main" id="{A6DED62D-C7B3-3027-2080-0E9DF73E346E}"/>
              </a:ext>
            </a:extLst>
          </p:cNvPr>
          <p:cNvSpPr>
            <a:spLocks noGrp="1"/>
          </p:cNvSpPr>
          <p:nvPr>
            <p:ph sz="half" idx="1"/>
          </p:nvPr>
        </p:nvSpPr>
        <p:spPr>
          <a:xfrm>
            <a:off x="435244" y="2245314"/>
            <a:ext cx="10010614" cy="4002437"/>
          </a:xfrm>
        </p:spPr>
        <p:txBody>
          <a:bodyPr>
            <a:normAutofit lnSpcReduction="10000"/>
          </a:bodyPr>
          <a:lstStyle/>
          <a:p>
            <a:r>
              <a:rPr lang="nl-NL" dirty="0"/>
              <a:t>Als je een woord wel in je hoofd hebt, maar je kunt het goede woord niet vinden.</a:t>
            </a:r>
          </a:p>
          <a:p>
            <a:endParaRPr lang="nl-NL" dirty="0"/>
          </a:p>
          <a:p>
            <a:r>
              <a:rPr lang="nl-NL" dirty="0"/>
              <a:t>Je wilt iets vertellen, maar je weet niet hoe je het moet zeggen. Wat ga je eerst zeggen en wat daarna.</a:t>
            </a:r>
          </a:p>
          <a:p>
            <a:endParaRPr lang="nl-NL" dirty="0"/>
          </a:p>
          <a:p>
            <a:r>
              <a:rPr lang="nl-NL" dirty="0"/>
              <a:t>In je hersenen ligt alles overhoop, je kan de goede woorden niet vinden</a:t>
            </a:r>
          </a:p>
          <a:p>
            <a:endParaRPr lang="nl-NL" b="1" dirty="0"/>
          </a:p>
        </p:txBody>
      </p:sp>
      <p:pic>
        <p:nvPicPr>
          <p:cNvPr id="10" name="Afbeelding 9">
            <a:extLst>
              <a:ext uri="{FF2B5EF4-FFF2-40B4-BE49-F238E27FC236}">
                <a16:creationId xmlns:a16="http://schemas.microsoft.com/office/drawing/2014/main" id="{E3DE7F02-6BC7-768A-E5A5-196C979EE21C}"/>
              </a:ext>
            </a:extLst>
          </p:cNvPr>
          <p:cNvPicPr>
            <a:picLocks noChangeAspect="1"/>
          </p:cNvPicPr>
          <p:nvPr/>
        </p:nvPicPr>
        <p:blipFill>
          <a:blip r:embed="rId3"/>
          <a:stretch>
            <a:fillRect/>
          </a:stretch>
        </p:blipFill>
        <p:spPr>
          <a:xfrm>
            <a:off x="8942522" y="4576742"/>
            <a:ext cx="3301139" cy="2503466"/>
          </a:xfrm>
          <a:prstGeom prst="rect">
            <a:avLst/>
          </a:prstGeom>
        </p:spPr>
      </p:pic>
    </p:spTree>
    <p:extLst>
      <p:ext uri="{BB962C8B-B14F-4D97-AF65-F5344CB8AC3E}">
        <p14:creationId xmlns:p14="http://schemas.microsoft.com/office/powerpoint/2010/main" val="306127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C00000"/>
      </a:hlink>
      <a:folHlink>
        <a:srgbClr val="BFE2A7"/>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9B5845DE-3925-4DC5-8DBA-EE5805C60451}" vid="{4FD9CF41-B6F4-4596-B275-4F708BB346AC}"/>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cc10157-42f8-46e8-83f5-1d9ac4b0055d">
      <Terms xmlns="http://schemas.microsoft.com/office/infopath/2007/PartnerControls"/>
    </lcf76f155ced4ddcb4097134ff3c332f>
    <TaxCatchAll xmlns="698eef58-bb61-42e2-b548-e1d1f250d2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0EA641-187F-45AD-80F5-04B22E1DAC77}">
  <ds:schemaRefs>
    <ds:schemaRef ds:uri="http://schemas.microsoft.com/office/infopath/2007/PartnerControls"/>
    <ds:schemaRef ds:uri="http://schemas.microsoft.com/office/2006/documentManagement/types"/>
    <ds:schemaRef ds:uri="http://schemas.microsoft.com/office/2006/metadata/properties"/>
    <ds:schemaRef ds:uri="fcc10157-42f8-46e8-83f5-1d9ac4b0055d"/>
    <ds:schemaRef ds:uri="http://www.w3.org/XML/1998/namespace"/>
    <ds:schemaRef ds:uri="http://purl.org/dc/dcmitype/"/>
    <ds:schemaRef ds:uri="698eef58-bb61-42e2-b548-e1d1f250d219"/>
    <ds:schemaRef ds:uri="http://purl.org/dc/elements/1.1/"/>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6EE5D1DF-766F-4C1F-A066-366778463A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10157-42f8-46e8-83f5-1d9ac4b0055d"/>
    <ds:schemaRef ds:uri="698eef58-bb61-42e2-b548-e1d1f250d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41CC94-C6CE-4A24-A41B-4777E05739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Thema PE TOS VSO</Template>
  <TotalTime>1366</TotalTime>
  <Words>1279</Words>
  <Application>Microsoft Office PowerPoint</Application>
  <PresentationFormat>Breedbeeld</PresentationFormat>
  <Paragraphs>161</Paragraphs>
  <Slides>12</Slides>
  <Notes>12</Notes>
  <HiddenSlides>0</HiddenSlides>
  <MMClips>0</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12</vt:i4>
      </vt:variant>
    </vt:vector>
  </HeadingPairs>
  <TitlesOfParts>
    <vt:vector size="24" baseType="lpstr">
      <vt:lpstr>Aptos</vt:lpstr>
      <vt:lpstr>Arial</vt:lpstr>
      <vt:lpstr>BaseNine</vt:lpstr>
      <vt:lpstr>Calibri</vt:lpstr>
      <vt:lpstr>Calibri Light</vt:lpstr>
      <vt:lpstr>Century Gothic</vt:lpstr>
      <vt:lpstr>Mangal Pro</vt:lpstr>
      <vt:lpstr>Source Sans Pro</vt:lpstr>
      <vt:lpstr>Times New Roman</vt:lpstr>
      <vt:lpstr>Wingdings</vt:lpstr>
      <vt:lpstr>Thema PE TOS VSO</vt:lpstr>
      <vt:lpstr>Kantoorthema</vt:lpstr>
      <vt:lpstr>Psycho-educatie</vt:lpstr>
      <vt:lpstr>PowerPoint-presentatie</vt:lpstr>
      <vt:lpstr>Aan het einde van deze les…</vt:lpstr>
      <vt:lpstr>Hoe vaak komt TOS voor?</vt:lpstr>
      <vt:lpstr>Hoe vaak komt TOS voor?</vt:lpstr>
      <vt:lpstr>“Dat ding op je hoofd als je gaat brommer rijden”</vt:lpstr>
      <vt:lpstr>Verboden woord</vt:lpstr>
      <vt:lpstr>Wat heeft dit spel met TOS te maken?</vt:lpstr>
      <vt:lpstr>Wat heeft dit spel met TOS te maken?</vt:lpstr>
      <vt:lpstr>Tips: Als je het woord even kwijt bent</vt:lpstr>
      <vt:lpstr>Tips voor het vertellen van een verhaal</vt:lpstr>
      <vt:lpstr>Hoe is het gegaan?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Psycho-educatie</dc:title>
  <dc:creator>Tineke Post</dc:creator>
  <cp:keywords>PE TOS VSO</cp:keywords>
  <cp:lastModifiedBy>Tineke Post</cp:lastModifiedBy>
  <cp:revision>44</cp:revision>
  <dcterms:created xsi:type="dcterms:W3CDTF">2024-02-26T19:09:47Z</dcterms:created>
  <dcterms:modified xsi:type="dcterms:W3CDTF">2024-07-01T13:01:29Z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