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73" r:id="rId6"/>
    <p:sldId id="609" r:id="rId7"/>
    <p:sldId id="257" r:id="rId8"/>
    <p:sldId id="421" r:id="rId9"/>
    <p:sldId id="423" r:id="rId10"/>
    <p:sldId id="428" r:id="rId11"/>
    <p:sldId id="432" r:id="rId12"/>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CWfC9Ee9LlxNqEAjOWmvg==" hashData="I3j/RJt21TAt8YFmQKDuBjmQKHAQqN/fkgdUfuTXsdtNs0Rgjg0V41EHQNp6pFPAIEFV9YMyzr37L14MHnmZB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sten-Slot, FTM (Fatima)" initials="KF(" lastIdx="2" clrIdx="0">
    <p:extLst>
      <p:ext uri="{19B8F6BF-5375-455C-9EA6-DF929625EA0E}">
        <p15:presenceInfo xmlns:p15="http://schemas.microsoft.com/office/powerpoint/2012/main" userId="Kersten-Slot, FTM (Fati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1" autoAdjust="0"/>
    <p:restoredTop sz="66097" autoAdjust="0"/>
  </p:normalViewPr>
  <p:slideViewPr>
    <p:cSldViewPr snapToGrid="0">
      <p:cViewPr varScale="1">
        <p:scale>
          <a:sx n="38" d="100"/>
          <a:sy n="38" d="100"/>
        </p:scale>
        <p:origin x="1524" y="2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ineke" userId="acaedabe-b12f-42d1-8517-780bc8ea15c4" providerId="ADAL" clId="{5BADADC3-598E-4719-AE1A-D4445AE6F2FF}"/>
    <pc:docChg chg="undo custSel delSld modSld">
      <pc:chgData name="Post, Tineke" userId="acaedabe-b12f-42d1-8517-780bc8ea15c4" providerId="ADAL" clId="{5BADADC3-598E-4719-AE1A-D4445AE6F2FF}" dt="2024-06-20T12:27:00.286" v="2874" actId="47"/>
      <pc:docMkLst>
        <pc:docMk/>
      </pc:docMkLst>
      <pc:sldChg chg="modSp mod modNotesTx">
        <pc:chgData name="Post, Tineke" userId="acaedabe-b12f-42d1-8517-780bc8ea15c4" providerId="ADAL" clId="{5BADADC3-598E-4719-AE1A-D4445AE6F2FF}" dt="2024-06-20T12:13:35.914" v="1901" actId="20577"/>
        <pc:sldMkLst>
          <pc:docMk/>
          <pc:sldMk cId="949555959" sldId="256"/>
        </pc:sldMkLst>
        <pc:spChg chg="mod">
          <ac:chgData name="Post, Tineke" userId="acaedabe-b12f-42d1-8517-780bc8ea15c4" providerId="ADAL" clId="{5BADADC3-598E-4719-AE1A-D4445AE6F2FF}" dt="2024-06-20T11:41:41.083" v="1" actId="20577"/>
          <ac:spMkLst>
            <pc:docMk/>
            <pc:sldMk cId="949555959" sldId="256"/>
            <ac:spMk id="9" creationId="{7FEB9EE8-A2A9-8AAF-8412-C50FA4847179}"/>
          </ac:spMkLst>
        </pc:spChg>
      </pc:sldChg>
      <pc:sldChg chg="addSp delSp modSp mod modAnim modNotesTx">
        <pc:chgData name="Post, Tineke" userId="acaedabe-b12f-42d1-8517-780bc8ea15c4" providerId="ADAL" clId="{5BADADC3-598E-4719-AE1A-D4445AE6F2FF}" dt="2024-06-20T11:49:26.691" v="373" actId="6549"/>
        <pc:sldMkLst>
          <pc:docMk/>
          <pc:sldMk cId="3816221378" sldId="257"/>
        </pc:sldMkLst>
        <pc:spChg chg="mod">
          <ac:chgData name="Post, Tineke" userId="acaedabe-b12f-42d1-8517-780bc8ea15c4" providerId="ADAL" clId="{5BADADC3-598E-4719-AE1A-D4445AE6F2FF}" dt="2024-06-20T11:49:26.691" v="373" actId="6549"/>
          <ac:spMkLst>
            <pc:docMk/>
            <pc:sldMk cId="3816221378" sldId="257"/>
            <ac:spMk id="7" creationId="{87632EFC-604D-19D4-973D-7F4C9FE60026}"/>
          </ac:spMkLst>
        </pc:spChg>
        <pc:picChg chg="add mod">
          <ac:chgData name="Post, Tineke" userId="acaedabe-b12f-42d1-8517-780bc8ea15c4" providerId="ADAL" clId="{5BADADC3-598E-4719-AE1A-D4445AE6F2FF}" dt="2024-06-20T11:47:37.328" v="215" actId="1076"/>
          <ac:picMkLst>
            <pc:docMk/>
            <pc:sldMk cId="3816221378" sldId="257"/>
            <ac:picMk id="3" creationId="{B63F9BD4-CEEE-1009-7FC7-3EFB38F3492E}"/>
          </ac:picMkLst>
        </pc:picChg>
        <pc:picChg chg="del">
          <ac:chgData name="Post, Tineke" userId="acaedabe-b12f-42d1-8517-780bc8ea15c4" providerId="ADAL" clId="{5BADADC3-598E-4719-AE1A-D4445AE6F2FF}" dt="2024-06-20T11:47:27.644" v="213" actId="478"/>
          <ac:picMkLst>
            <pc:docMk/>
            <pc:sldMk cId="3816221378" sldId="257"/>
            <ac:picMk id="10" creationId="{7BD51120-1FAE-EB95-3001-AC15C7B1B80C}"/>
          </ac:picMkLst>
        </pc:picChg>
      </pc:sldChg>
      <pc:sldChg chg="addSp delSp modSp mod delAnim modAnim">
        <pc:chgData name="Post, Tineke" userId="acaedabe-b12f-42d1-8517-780bc8ea15c4" providerId="ADAL" clId="{5BADADC3-598E-4719-AE1A-D4445AE6F2FF}" dt="2024-06-20T11:43:57.552" v="117"/>
        <pc:sldMkLst>
          <pc:docMk/>
          <pc:sldMk cId="2996725004" sldId="273"/>
        </pc:sldMkLst>
        <pc:spChg chg="add mod">
          <ac:chgData name="Post, Tineke" userId="acaedabe-b12f-42d1-8517-780bc8ea15c4" providerId="ADAL" clId="{5BADADC3-598E-4719-AE1A-D4445AE6F2FF}" dt="2024-06-20T11:43:32.311" v="112" actId="14100"/>
          <ac:spMkLst>
            <pc:docMk/>
            <pc:sldMk cId="2996725004" sldId="273"/>
            <ac:spMk id="7" creationId="{1E3E5BC5-2C3B-BFD0-CA2A-46A5409F934E}"/>
          </ac:spMkLst>
        </pc:spChg>
        <pc:picChg chg="add mod">
          <ac:chgData name="Post, Tineke" userId="acaedabe-b12f-42d1-8517-780bc8ea15c4" providerId="ADAL" clId="{5BADADC3-598E-4719-AE1A-D4445AE6F2FF}" dt="2024-06-20T11:43:36.167" v="113" actId="1076"/>
          <ac:picMkLst>
            <pc:docMk/>
            <pc:sldMk cId="2996725004" sldId="273"/>
            <ac:picMk id="2" creationId="{44AC77E7-C340-35AB-87E7-3B65011FB85C}"/>
          </ac:picMkLst>
        </pc:picChg>
        <pc:picChg chg="del">
          <ac:chgData name="Post, Tineke" userId="acaedabe-b12f-42d1-8517-780bc8ea15c4" providerId="ADAL" clId="{5BADADC3-598E-4719-AE1A-D4445AE6F2FF}" dt="2024-06-20T11:42:08.703" v="5" actId="478"/>
          <ac:picMkLst>
            <pc:docMk/>
            <pc:sldMk cId="2996725004" sldId="273"/>
            <ac:picMk id="4" creationId="{9E28B1D7-ED53-39DE-AD2D-4B8CE04D21E8}"/>
          </ac:picMkLst>
        </pc:picChg>
        <pc:picChg chg="del">
          <ac:chgData name="Post, Tineke" userId="acaedabe-b12f-42d1-8517-780bc8ea15c4" providerId="ADAL" clId="{5BADADC3-598E-4719-AE1A-D4445AE6F2FF}" dt="2024-06-20T11:41:58.414" v="2" actId="478"/>
          <ac:picMkLst>
            <pc:docMk/>
            <pc:sldMk cId="2996725004" sldId="273"/>
            <ac:picMk id="6" creationId="{066F3088-88DB-21EA-1DF4-8A56314AA450}"/>
          </ac:picMkLst>
        </pc:picChg>
      </pc:sldChg>
      <pc:sldChg chg="del">
        <pc:chgData name="Post, Tineke" userId="acaedabe-b12f-42d1-8517-780bc8ea15c4" providerId="ADAL" clId="{5BADADC3-598E-4719-AE1A-D4445AE6F2FF}" dt="2024-06-20T12:27:00.286" v="2874" actId="47"/>
        <pc:sldMkLst>
          <pc:docMk/>
          <pc:sldMk cId="3305116773" sldId="420"/>
        </pc:sldMkLst>
      </pc:sldChg>
      <pc:sldChg chg="modSp mod modNotesTx">
        <pc:chgData name="Post, Tineke" userId="acaedabe-b12f-42d1-8517-780bc8ea15c4" providerId="ADAL" clId="{5BADADC3-598E-4719-AE1A-D4445AE6F2FF}" dt="2024-06-20T12:25:25.382" v="2794" actId="20577"/>
        <pc:sldMkLst>
          <pc:docMk/>
          <pc:sldMk cId="538112834" sldId="421"/>
        </pc:sldMkLst>
        <pc:picChg chg="mod">
          <ac:chgData name="Post, Tineke" userId="acaedabe-b12f-42d1-8517-780bc8ea15c4" providerId="ADAL" clId="{5BADADC3-598E-4719-AE1A-D4445AE6F2FF}" dt="2024-06-20T11:48:39.176" v="245" actId="1076"/>
          <ac:picMkLst>
            <pc:docMk/>
            <pc:sldMk cId="538112834" sldId="421"/>
            <ac:picMk id="4" creationId="{41140909-F642-96B6-8FC4-BB5397D77B31}"/>
          </ac:picMkLst>
        </pc:picChg>
      </pc:sldChg>
      <pc:sldChg chg="addSp delSp modSp mod modNotesTx">
        <pc:chgData name="Post, Tineke" userId="acaedabe-b12f-42d1-8517-780bc8ea15c4" providerId="ADAL" clId="{5BADADC3-598E-4719-AE1A-D4445AE6F2FF}" dt="2024-06-20T12:26:28.887" v="2873" actId="20577"/>
        <pc:sldMkLst>
          <pc:docMk/>
          <pc:sldMk cId="2127423852" sldId="423"/>
        </pc:sldMkLst>
        <pc:spChg chg="mod">
          <ac:chgData name="Post, Tineke" userId="acaedabe-b12f-42d1-8517-780bc8ea15c4" providerId="ADAL" clId="{5BADADC3-598E-4719-AE1A-D4445AE6F2FF}" dt="2024-06-20T12:11:00.943" v="1591" actId="114"/>
          <ac:spMkLst>
            <pc:docMk/>
            <pc:sldMk cId="2127423852" sldId="423"/>
            <ac:spMk id="2" creationId="{761868FF-1152-2670-4660-65307CE8FC10}"/>
          </ac:spMkLst>
        </pc:spChg>
        <pc:spChg chg="del">
          <ac:chgData name="Post, Tineke" userId="acaedabe-b12f-42d1-8517-780bc8ea15c4" providerId="ADAL" clId="{5BADADC3-598E-4719-AE1A-D4445AE6F2FF}" dt="2024-06-20T12:05:46.924" v="1235" actId="478"/>
          <ac:spMkLst>
            <pc:docMk/>
            <pc:sldMk cId="2127423852" sldId="423"/>
            <ac:spMk id="8" creationId="{A5335E63-B59A-57E0-B510-B2A271187331}"/>
          </ac:spMkLst>
        </pc:spChg>
        <pc:spChg chg="add del mod">
          <ac:chgData name="Post, Tineke" userId="acaedabe-b12f-42d1-8517-780bc8ea15c4" providerId="ADAL" clId="{5BADADC3-598E-4719-AE1A-D4445AE6F2FF}" dt="2024-06-20T12:04:08.030" v="1214" actId="478"/>
          <ac:spMkLst>
            <pc:docMk/>
            <pc:sldMk cId="2127423852" sldId="423"/>
            <ac:spMk id="11" creationId="{A2E42F0E-4233-12A5-BC26-66E66F137F6E}"/>
          </ac:spMkLst>
        </pc:spChg>
        <pc:spChg chg="add mod ord">
          <ac:chgData name="Post, Tineke" userId="acaedabe-b12f-42d1-8517-780bc8ea15c4" providerId="ADAL" clId="{5BADADC3-598E-4719-AE1A-D4445AE6F2FF}" dt="2024-06-20T12:05:27.275" v="1231" actId="164"/>
          <ac:spMkLst>
            <pc:docMk/>
            <pc:sldMk cId="2127423852" sldId="423"/>
            <ac:spMk id="12" creationId="{5A6977DB-CDB2-EC22-59F8-C51C481F28F5}"/>
          </ac:spMkLst>
        </pc:spChg>
        <pc:grpChg chg="add mod">
          <ac:chgData name="Post, Tineke" userId="acaedabe-b12f-42d1-8517-780bc8ea15c4" providerId="ADAL" clId="{5BADADC3-598E-4719-AE1A-D4445AE6F2FF}" dt="2024-06-20T12:05:35.513" v="1233" actId="164"/>
          <ac:grpSpMkLst>
            <pc:docMk/>
            <pc:sldMk cId="2127423852" sldId="423"/>
            <ac:grpSpMk id="13" creationId="{0F75A4CF-B534-5991-09C4-D1F3805DE36C}"/>
          </ac:grpSpMkLst>
        </pc:grpChg>
        <pc:grpChg chg="add mod">
          <ac:chgData name="Post, Tineke" userId="acaedabe-b12f-42d1-8517-780bc8ea15c4" providerId="ADAL" clId="{5BADADC3-598E-4719-AE1A-D4445AE6F2FF}" dt="2024-06-20T12:05:44.526" v="1234" actId="1076"/>
          <ac:grpSpMkLst>
            <pc:docMk/>
            <pc:sldMk cId="2127423852" sldId="423"/>
            <ac:grpSpMk id="14" creationId="{90BE427E-94E1-059E-E664-9AA3A001C664}"/>
          </ac:grpSpMkLst>
        </pc:grpChg>
        <pc:picChg chg="add mod modCrop">
          <ac:chgData name="Post, Tineke" userId="acaedabe-b12f-42d1-8517-780bc8ea15c4" providerId="ADAL" clId="{5BADADC3-598E-4719-AE1A-D4445AE6F2FF}" dt="2024-06-20T12:05:35.513" v="1233" actId="164"/>
          <ac:picMkLst>
            <pc:docMk/>
            <pc:sldMk cId="2127423852" sldId="423"/>
            <ac:picMk id="4" creationId="{220EBED1-B4C8-7B54-6355-7AC724983F0E}"/>
          </ac:picMkLst>
        </pc:picChg>
        <pc:picChg chg="add del mod">
          <ac:chgData name="Post, Tineke" userId="acaedabe-b12f-42d1-8517-780bc8ea15c4" providerId="ADAL" clId="{5BADADC3-598E-4719-AE1A-D4445AE6F2FF}" dt="2024-06-20T12:03:33.019" v="1208" actId="478"/>
          <ac:picMkLst>
            <pc:docMk/>
            <pc:sldMk cId="2127423852" sldId="423"/>
            <ac:picMk id="6" creationId="{DB10446D-2817-1AB3-D2E0-9E8D87E9D386}"/>
          </ac:picMkLst>
        </pc:picChg>
        <pc:picChg chg="add mod ord">
          <ac:chgData name="Post, Tineke" userId="acaedabe-b12f-42d1-8517-780bc8ea15c4" providerId="ADAL" clId="{5BADADC3-598E-4719-AE1A-D4445AE6F2FF}" dt="2024-06-20T12:05:27.275" v="1231" actId="164"/>
          <ac:picMkLst>
            <pc:docMk/>
            <pc:sldMk cId="2127423852" sldId="423"/>
            <ac:picMk id="9" creationId="{0DB8F617-5002-B241-3346-593EB94B921C}"/>
          </ac:picMkLst>
        </pc:picChg>
        <pc:picChg chg="del">
          <ac:chgData name="Post, Tineke" userId="acaedabe-b12f-42d1-8517-780bc8ea15c4" providerId="ADAL" clId="{5BADADC3-598E-4719-AE1A-D4445AE6F2FF}" dt="2024-06-20T12:03:28.606" v="1206" actId="478"/>
          <ac:picMkLst>
            <pc:docMk/>
            <pc:sldMk cId="2127423852" sldId="423"/>
            <ac:picMk id="10" creationId="{767098B1-5B1D-3B36-6792-14C35DF49820}"/>
          </ac:picMkLst>
        </pc:picChg>
        <pc:picChg chg="add mod">
          <ac:chgData name="Post, Tineke" userId="acaedabe-b12f-42d1-8517-780bc8ea15c4" providerId="ADAL" clId="{5BADADC3-598E-4719-AE1A-D4445AE6F2FF}" dt="2024-06-20T11:59:40.685" v="1204" actId="208"/>
          <ac:picMkLst>
            <pc:docMk/>
            <pc:sldMk cId="2127423852" sldId="423"/>
            <ac:picMk id="1026" creationId="{757CC9BA-4BB2-E398-870F-41A1F50BAB53}"/>
          </ac:picMkLst>
        </pc:picChg>
        <pc:picChg chg="del">
          <ac:chgData name="Post, Tineke" userId="acaedabe-b12f-42d1-8517-780bc8ea15c4" providerId="ADAL" clId="{5BADADC3-598E-4719-AE1A-D4445AE6F2FF}" dt="2024-06-20T11:55:48.372" v="1199" actId="478"/>
          <ac:picMkLst>
            <pc:docMk/>
            <pc:sldMk cId="2127423852" sldId="423"/>
            <ac:picMk id="1028" creationId="{4AEFD0F6-A2C7-FE96-F8B1-9019F6461A8A}"/>
          </ac:picMkLst>
        </pc:picChg>
        <pc:picChg chg="del">
          <ac:chgData name="Post, Tineke" userId="acaedabe-b12f-42d1-8517-780bc8ea15c4" providerId="ADAL" clId="{5BADADC3-598E-4719-AE1A-D4445AE6F2FF}" dt="2024-06-20T11:55:45.606" v="1197" actId="478"/>
          <ac:picMkLst>
            <pc:docMk/>
            <pc:sldMk cId="2127423852" sldId="423"/>
            <ac:picMk id="1030" creationId="{3A066474-741A-4EB7-ECD3-CFACD33BF57B}"/>
          </ac:picMkLst>
        </pc:picChg>
        <pc:picChg chg="del">
          <ac:chgData name="Post, Tineke" userId="acaedabe-b12f-42d1-8517-780bc8ea15c4" providerId="ADAL" clId="{5BADADC3-598E-4719-AE1A-D4445AE6F2FF}" dt="2024-06-20T11:55:47.631" v="1198" actId="478"/>
          <ac:picMkLst>
            <pc:docMk/>
            <pc:sldMk cId="2127423852" sldId="423"/>
            <ac:picMk id="1032" creationId="{570C654D-40A2-B1CE-A009-5F7416A08E70}"/>
          </ac:picMkLst>
        </pc:picChg>
      </pc:sldChg>
      <pc:sldChg chg="del">
        <pc:chgData name="Post, Tineke" userId="acaedabe-b12f-42d1-8517-780bc8ea15c4" providerId="ADAL" clId="{5BADADC3-598E-4719-AE1A-D4445AE6F2FF}" dt="2024-06-20T12:27:00.286" v="2874" actId="47"/>
        <pc:sldMkLst>
          <pc:docMk/>
          <pc:sldMk cId="2278523080" sldId="426"/>
        </pc:sldMkLst>
      </pc:sldChg>
      <pc:sldChg chg="modNotesTx">
        <pc:chgData name="Post, Tineke" userId="acaedabe-b12f-42d1-8517-780bc8ea15c4" providerId="ADAL" clId="{5BADADC3-598E-4719-AE1A-D4445AE6F2FF}" dt="2024-06-20T12:18:21.745" v="2526" actId="20577"/>
        <pc:sldMkLst>
          <pc:docMk/>
          <pc:sldMk cId="1784575723" sldId="428"/>
        </pc:sldMkLst>
      </pc:sldChg>
      <pc:sldChg chg="addSp delSp modSp mod modAnim modNotesTx">
        <pc:chgData name="Post, Tineke" userId="acaedabe-b12f-42d1-8517-780bc8ea15c4" providerId="ADAL" clId="{5BADADC3-598E-4719-AE1A-D4445AE6F2FF}" dt="2024-06-20T12:23:44.465" v="2791"/>
        <pc:sldMkLst>
          <pc:docMk/>
          <pc:sldMk cId="3398487014" sldId="432"/>
        </pc:sldMkLst>
        <pc:spChg chg="mod">
          <ac:chgData name="Post, Tineke" userId="acaedabe-b12f-42d1-8517-780bc8ea15c4" providerId="ADAL" clId="{5BADADC3-598E-4719-AE1A-D4445AE6F2FF}" dt="2024-06-20T12:19:00.148" v="2535" actId="114"/>
          <ac:spMkLst>
            <pc:docMk/>
            <pc:sldMk cId="3398487014" sldId="432"/>
            <ac:spMk id="4" creationId="{65A85D8F-96DF-414F-96F0-8F01B9758670}"/>
          </ac:spMkLst>
        </pc:spChg>
        <pc:spChg chg="mod">
          <ac:chgData name="Post, Tineke" userId="acaedabe-b12f-42d1-8517-780bc8ea15c4" providerId="ADAL" clId="{5BADADC3-598E-4719-AE1A-D4445AE6F2FF}" dt="2024-06-20T12:20:20.727" v="2787" actId="6549"/>
          <ac:spMkLst>
            <pc:docMk/>
            <pc:sldMk cId="3398487014" sldId="432"/>
            <ac:spMk id="5" creationId="{07F79409-2936-4FDC-BF6F-45FC9FDA836A}"/>
          </ac:spMkLst>
        </pc:spChg>
        <pc:spChg chg="del mod">
          <ac:chgData name="Post, Tineke" userId="acaedabe-b12f-42d1-8517-780bc8ea15c4" providerId="ADAL" clId="{5BADADC3-598E-4719-AE1A-D4445AE6F2FF}" dt="2024-06-20T12:20:26.116" v="2789" actId="478"/>
          <ac:spMkLst>
            <pc:docMk/>
            <pc:sldMk cId="3398487014" sldId="432"/>
            <ac:spMk id="26" creationId="{0E469817-940E-4A7E-82D2-9FC9B4D3AA33}"/>
          </ac:spMkLst>
        </pc:spChg>
        <pc:picChg chg="add mod modCrop">
          <ac:chgData name="Post, Tineke" userId="acaedabe-b12f-42d1-8517-780bc8ea15c4" providerId="ADAL" clId="{5BADADC3-598E-4719-AE1A-D4445AE6F2FF}" dt="2024-06-20T12:20:28.760" v="2790" actId="1076"/>
          <ac:picMkLst>
            <pc:docMk/>
            <pc:sldMk cId="3398487014" sldId="432"/>
            <ac:picMk id="2" creationId="{36C3AA1A-5937-46AF-56FE-0D57E8C7CD37}"/>
          </ac:picMkLst>
        </pc:picChg>
        <pc:picChg chg="del">
          <ac:chgData name="Post, Tineke" userId="acaedabe-b12f-42d1-8517-780bc8ea15c4" providerId="ADAL" clId="{5BADADC3-598E-4719-AE1A-D4445AE6F2FF}" dt="2024-06-20T12:18:34.519" v="2527" actId="478"/>
          <ac:picMkLst>
            <pc:docMk/>
            <pc:sldMk cId="3398487014" sldId="432"/>
            <ac:picMk id="3" creationId="{C6378AE8-95BE-28A0-CFDD-97FF207672B9}"/>
          </ac:picMkLst>
        </pc:picChg>
      </pc:sldChg>
      <pc:sldChg chg="del">
        <pc:chgData name="Post, Tineke" userId="acaedabe-b12f-42d1-8517-780bc8ea15c4" providerId="ADAL" clId="{5BADADC3-598E-4719-AE1A-D4445AE6F2FF}" dt="2024-06-20T12:27:00.286" v="2874" actId="47"/>
        <pc:sldMkLst>
          <pc:docMk/>
          <pc:sldMk cId="3684319438" sldId="452"/>
        </pc:sldMkLst>
      </pc:sldChg>
      <pc:sldChg chg="del">
        <pc:chgData name="Post, Tineke" userId="acaedabe-b12f-42d1-8517-780bc8ea15c4" providerId="ADAL" clId="{5BADADC3-598E-4719-AE1A-D4445AE6F2FF}" dt="2024-06-20T12:27:00.286" v="2874" actId="47"/>
        <pc:sldMkLst>
          <pc:docMk/>
          <pc:sldMk cId="2962266144" sldId="453"/>
        </pc:sldMkLst>
      </pc:sldChg>
      <pc:sldChg chg="modSp mod">
        <pc:chgData name="Post, Tineke" userId="acaedabe-b12f-42d1-8517-780bc8ea15c4" providerId="ADAL" clId="{5BADADC3-598E-4719-AE1A-D4445AE6F2FF}" dt="2024-06-20T11:46:22.246" v="184" actId="313"/>
        <pc:sldMkLst>
          <pc:docMk/>
          <pc:sldMk cId="1728298718" sldId="609"/>
        </pc:sldMkLst>
        <pc:spChg chg="mod">
          <ac:chgData name="Post, Tineke" userId="acaedabe-b12f-42d1-8517-780bc8ea15c4" providerId="ADAL" clId="{5BADADC3-598E-4719-AE1A-D4445AE6F2FF}" dt="2024-06-20T11:46:22.246" v="184" actId="313"/>
          <ac:spMkLst>
            <pc:docMk/>
            <pc:sldMk cId="1728298718" sldId="609"/>
            <ac:spMk id="2" creationId="{D0ED739C-DBDE-481E-05C1-B726DAC5D088}"/>
          </ac:spMkLst>
        </pc:spChg>
      </pc:sldChg>
      <pc:sldChg chg="del">
        <pc:chgData name="Post, Tineke" userId="acaedabe-b12f-42d1-8517-780bc8ea15c4" providerId="ADAL" clId="{5BADADC3-598E-4719-AE1A-D4445AE6F2FF}" dt="2024-06-20T12:27:00.286" v="2874" actId="47"/>
        <pc:sldMkLst>
          <pc:docMk/>
          <pc:sldMk cId="1788898136" sldId="610"/>
        </pc:sldMkLst>
      </pc:sldChg>
      <pc:sldChg chg="del">
        <pc:chgData name="Post, Tineke" userId="acaedabe-b12f-42d1-8517-780bc8ea15c4" providerId="ADAL" clId="{5BADADC3-598E-4719-AE1A-D4445AE6F2FF}" dt="2024-06-20T12:27:00.286" v="2874" actId="47"/>
        <pc:sldMkLst>
          <pc:docMk/>
          <pc:sldMk cId="2513823635" sldId="611"/>
        </pc:sldMkLst>
      </pc:sldChg>
      <pc:sldChg chg="del">
        <pc:chgData name="Post, Tineke" userId="acaedabe-b12f-42d1-8517-780bc8ea15c4" providerId="ADAL" clId="{5BADADC3-598E-4719-AE1A-D4445AE6F2FF}" dt="2024-06-20T12:27:00.286" v="2874" actId="47"/>
        <pc:sldMkLst>
          <pc:docMk/>
          <pc:sldMk cId="3067847664" sldId="613"/>
        </pc:sldMkLst>
      </pc:sldChg>
      <pc:sldChg chg="del">
        <pc:chgData name="Post, Tineke" userId="acaedabe-b12f-42d1-8517-780bc8ea15c4" providerId="ADAL" clId="{5BADADC3-598E-4719-AE1A-D4445AE6F2FF}" dt="2024-06-20T12:27:00.286" v="2874" actId="47"/>
        <pc:sldMkLst>
          <pc:docMk/>
          <pc:sldMk cId="359436745" sldId="614"/>
        </pc:sldMkLst>
      </pc:sldChg>
      <pc:sldChg chg="del">
        <pc:chgData name="Post, Tineke" userId="acaedabe-b12f-42d1-8517-780bc8ea15c4" providerId="ADAL" clId="{5BADADC3-598E-4719-AE1A-D4445AE6F2FF}" dt="2024-06-20T12:27:00.286" v="2874" actId="47"/>
        <pc:sldMkLst>
          <pc:docMk/>
          <pc:sldMk cId="1267257681" sldId="615"/>
        </pc:sldMkLst>
      </pc:sldChg>
    </pc:docChg>
  </pc:docChgLst>
  <pc:docChgLst>
    <pc:chgData name="Tineke Post" userId="acaedabe-b12f-42d1-8517-780bc8ea15c4" providerId="ADAL" clId="{5BADADC3-598E-4719-AE1A-D4445AE6F2FF}"/>
    <pc:docChg chg="undo custSel addSld delSld modSld">
      <pc:chgData name="Tineke Post" userId="acaedabe-b12f-42d1-8517-780bc8ea15c4" providerId="ADAL" clId="{5BADADC3-598E-4719-AE1A-D4445AE6F2FF}" dt="2024-06-20T12:31:48.352" v="46" actId="1076"/>
      <pc:docMkLst>
        <pc:docMk/>
      </pc:docMkLst>
      <pc:sldChg chg="addSp delSp modSp add del mod">
        <pc:chgData name="Tineke Post" userId="acaedabe-b12f-42d1-8517-780bc8ea15c4" providerId="ADAL" clId="{5BADADC3-598E-4719-AE1A-D4445AE6F2FF}" dt="2024-06-20T12:31:29.240" v="35"/>
        <pc:sldMkLst>
          <pc:docMk/>
          <pc:sldMk cId="538112834" sldId="421"/>
        </pc:sldMkLst>
        <pc:picChg chg="add mod">
          <ac:chgData name="Tineke Post" userId="acaedabe-b12f-42d1-8517-780bc8ea15c4" providerId="ADAL" clId="{5BADADC3-598E-4719-AE1A-D4445AE6F2FF}" dt="2024-06-20T12:31:29.240" v="35"/>
          <ac:picMkLst>
            <pc:docMk/>
            <pc:sldMk cId="538112834" sldId="421"/>
            <ac:picMk id="3" creationId="{5D33618A-2371-E6FC-D2A1-DE424AC24CAF}"/>
          </ac:picMkLst>
        </pc:picChg>
        <pc:picChg chg="del">
          <ac:chgData name="Tineke Post" userId="acaedabe-b12f-42d1-8517-780bc8ea15c4" providerId="ADAL" clId="{5BADADC3-598E-4719-AE1A-D4445AE6F2FF}" dt="2024-06-20T12:31:28.913" v="34" actId="478"/>
          <ac:picMkLst>
            <pc:docMk/>
            <pc:sldMk cId="538112834" sldId="421"/>
            <ac:picMk id="4" creationId="{41140909-F642-96B6-8FC4-BB5397D77B31}"/>
          </ac:picMkLst>
        </pc:picChg>
      </pc:sldChg>
      <pc:sldChg chg="addSp delSp mod">
        <pc:chgData name="Tineke Post" userId="acaedabe-b12f-42d1-8517-780bc8ea15c4" providerId="ADAL" clId="{5BADADC3-598E-4719-AE1A-D4445AE6F2FF}" dt="2024-06-20T12:30:37.261" v="2" actId="22"/>
        <pc:sldMkLst>
          <pc:docMk/>
          <pc:sldMk cId="2127423852" sldId="423"/>
        </pc:sldMkLst>
        <pc:picChg chg="add del">
          <ac:chgData name="Tineke Post" userId="acaedabe-b12f-42d1-8517-780bc8ea15c4" providerId="ADAL" clId="{5BADADC3-598E-4719-AE1A-D4445AE6F2FF}" dt="2024-06-20T12:30:37.261" v="2" actId="22"/>
          <ac:picMkLst>
            <pc:docMk/>
            <pc:sldMk cId="2127423852" sldId="423"/>
            <ac:picMk id="5" creationId="{8AD7D6E3-50A9-ED66-4571-33CC1FB22D09}"/>
          </ac:picMkLst>
        </pc:picChg>
      </pc:sldChg>
      <pc:sldChg chg="addSp delSp modSp mod">
        <pc:chgData name="Tineke Post" userId="acaedabe-b12f-42d1-8517-780bc8ea15c4" providerId="ADAL" clId="{5BADADC3-598E-4719-AE1A-D4445AE6F2FF}" dt="2024-06-20T12:31:38.180" v="42" actId="20577"/>
        <pc:sldMkLst>
          <pc:docMk/>
          <pc:sldMk cId="1784575723" sldId="428"/>
        </pc:sldMkLst>
        <pc:spChg chg="mod">
          <ac:chgData name="Tineke Post" userId="acaedabe-b12f-42d1-8517-780bc8ea15c4" providerId="ADAL" clId="{5BADADC3-598E-4719-AE1A-D4445AE6F2FF}" dt="2024-06-20T12:31:38.180" v="42" actId="20577"/>
          <ac:spMkLst>
            <pc:docMk/>
            <pc:sldMk cId="1784575723" sldId="428"/>
            <ac:spMk id="2" creationId="{52AD26F8-CBC4-3C0C-D796-A3C14DEAD9FF}"/>
          </ac:spMkLst>
        </pc:spChg>
        <pc:picChg chg="add del">
          <ac:chgData name="Tineke Post" userId="acaedabe-b12f-42d1-8517-780bc8ea15c4" providerId="ADAL" clId="{5BADADC3-598E-4719-AE1A-D4445AE6F2FF}" dt="2024-06-20T12:31:33.826" v="36" actId="478"/>
          <ac:picMkLst>
            <pc:docMk/>
            <pc:sldMk cId="1784575723" sldId="428"/>
            <ac:picMk id="4" creationId="{41140909-F642-96B6-8FC4-BB5397D77B31}"/>
          </ac:picMkLst>
        </pc:picChg>
        <pc:picChg chg="add del mod modCrop">
          <ac:chgData name="Tineke Post" userId="acaedabe-b12f-42d1-8517-780bc8ea15c4" providerId="ADAL" clId="{5BADADC3-598E-4719-AE1A-D4445AE6F2FF}" dt="2024-06-20T12:31:23.835" v="31" actId="22"/>
          <ac:picMkLst>
            <pc:docMk/>
            <pc:sldMk cId="1784575723" sldId="428"/>
            <ac:picMk id="5" creationId="{7117E9A7-0DC6-3EC1-ED58-E0B40BA5BA34}"/>
          </ac:picMkLst>
        </pc:picChg>
        <pc:picChg chg="add mod">
          <ac:chgData name="Tineke Post" userId="acaedabe-b12f-42d1-8517-780bc8ea15c4" providerId="ADAL" clId="{5BADADC3-598E-4719-AE1A-D4445AE6F2FF}" dt="2024-06-20T12:31:34.227" v="37"/>
          <ac:picMkLst>
            <pc:docMk/>
            <pc:sldMk cId="1784575723" sldId="428"/>
            <ac:picMk id="8" creationId="{FD28F124-1B6A-1A7C-DB5D-9C768ED22EAB}"/>
          </ac:picMkLst>
        </pc:picChg>
      </pc:sldChg>
      <pc:sldChg chg="addSp delSp modSp mod">
        <pc:chgData name="Tineke Post" userId="acaedabe-b12f-42d1-8517-780bc8ea15c4" providerId="ADAL" clId="{5BADADC3-598E-4719-AE1A-D4445AE6F2FF}" dt="2024-06-20T12:31:48.352" v="46" actId="1076"/>
        <pc:sldMkLst>
          <pc:docMk/>
          <pc:sldMk cId="3398487014" sldId="432"/>
        </pc:sldMkLst>
        <pc:picChg chg="add del">
          <ac:chgData name="Tineke Post" userId="acaedabe-b12f-42d1-8517-780bc8ea15c4" providerId="ADAL" clId="{5BADADC3-598E-4719-AE1A-D4445AE6F2FF}" dt="2024-06-20T12:31:43.491" v="43" actId="478"/>
          <ac:picMkLst>
            <pc:docMk/>
            <pc:sldMk cId="3398487014" sldId="432"/>
            <ac:picMk id="2" creationId="{36C3AA1A-5937-46AF-56FE-0D57E8C7CD37}"/>
          </ac:picMkLst>
        </pc:picChg>
        <pc:picChg chg="add mod">
          <ac:chgData name="Tineke Post" userId="acaedabe-b12f-42d1-8517-780bc8ea15c4" providerId="ADAL" clId="{5BADADC3-598E-4719-AE1A-D4445AE6F2FF}" dt="2024-06-20T12:31:19.810" v="24" actId="14100"/>
          <ac:picMkLst>
            <pc:docMk/>
            <pc:sldMk cId="3398487014" sldId="432"/>
            <ac:picMk id="3" creationId="{EB0D4263-1FDD-A003-450E-BAF73AB7E103}"/>
          </ac:picMkLst>
        </pc:picChg>
        <pc:picChg chg="add mod">
          <ac:chgData name="Tineke Post" userId="acaedabe-b12f-42d1-8517-780bc8ea15c4" providerId="ADAL" clId="{5BADADC3-598E-4719-AE1A-D4445AE6F2FF}" dt="2024-06-20T12:31:48.352" v="46" actId="1076"/>
          <ac:picMkLst>
            <pc:docMk/>
            <pc:sldMk cId="3398487014" sldId="432"/>
            <ac:picMk id="6" creationId="{E81E95C5-D188-0E4E-0FE2-2E697A17CB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34E62-9457-4239-AF41-E0B5935358DA}" type="datetimeFigureOut">
              <a:rPr lang="nl-NL" smtClean="0"/>
              <a:t>20-6-2024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9B8AF-1364-4497-9364-88BE552BC24A}" type="slidenum">
              <a:rPr lang="nl-NL" smtClean="0"/>
              <a:t>‹nr.›</a:t>
            </a:fld>
            <a:endParaRPr lang="nl-NL"/>
          </a:p>
        </p:txBody>
      </p:sp>
    </p:spTree>
    <p:extLst>
      <p:ext uri="{BB962C8B-B14F-4D97-AF65-F5344CB8AC3E}">
        <p14:creationId xmlns:p14="http://schemas.microsoft.com/office/powerpoint/2010/main" val="157126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Calibri" panose="020F0502020204030204" pitchFamily="34" charset="0"/>
                <a:ea typeface="Calibri" panose="020F0502020204030204" pitchFamily="34" charset="0"/>
                <a:cs typeface="Arial" panose="020B0604020202020204" pitchFamily="34" charset="0"/>
              </a:rPr>
              <a:t>Materialen</a:t>
            </a:r>
            <a:r>
              <a:rPr lang="nl-NL" sz="12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werkblad – grenzen ervaren – deel 1 (gemaakt in les 1)</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Optioneel: Geprint blad met de schaalverdeling per leerling</a:t>
            </a:r>
          </a:p>
          <a:p>
            <a:pPr marL="171450" indent="-171450">
              <a:buFontTx/>
              <a:buChar char="-"/>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Voorbereiding: </a:t>
            </a:r>
            <a:r>
              <a:rPr lang="nl-NL" sz="1200" b="0" dirty="0">
                <a:effectLst/>
                <a:latin typeface="Calibri" panose="020F0502020204030204" pitchFamily="34" charset="0"/>
                <a:ea typeface="Calibri" panose="020F0502020204030204" pitchFamily="34" charset="0"/>
                <a:cs typeface="Arial" panose="020B0604020202020204" pitchFamily="34" charset="0"/>
              </a:rPr>
              <a:t>lees de lesvoorbereiding door en print </a:t>
            </a:r>
            <a:r>
              <a:rPr lang="nl-NL" sz="1200" b="0" dirty="0" err="1">
                <a:effectLst/>
                <a:latin typeface="Calibri" panose="020F0502020204030204" pitchFamily="34" charset="0"/>
                <a:ea typeface="Calibri" panose="020F0502020204030204" pitchFamily="34" charset="0"/>
                <a:cs typeface="Arial" panose="020B0604020202020204" pitchFamily="34" charset="0"/>
              </a:rPr>
              <a:t>evt</a:t>
            </a:r>
            <a:r>
              <a:rPr lang="nl-NL" sz="1200" b="0" dirty="0">
                <a:effectLst/>
                <a:latin typeface="Calibri" panose="020F0502020204030204" pitchFamily="34" charset="0"/>
                <a:ea typeface="Calibri" panose="020F0502020204030204" pitchFamily="34" charset="0"/>
                <a:cs typeface="Arial" panose="020B0604020202020204" pitchFamily="34" charset="0"/>
              </a:rPr>
              <a:t> de bijlagen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Introductie van de les voor de docent:</a:t>
            </a:r>
          </a:p>
          <a:p>
            <a:r>
              <a:rPr lang="nl-NL" dirty="0"/>
              <a:t>Het ervaren van je eigen grenzen is een belangrijk thema in onze lessenreeks. Jongeren met een TOS hebben vaak moeite met het uiten van hun behoeften en gevoelens, wat kan leiden tot misverstanden en frustraties. Door hun grenzen te leren kennen en te uiten, kunnen ze beter aangeven wanneer iets te veel is of wanneer ze hulp nodig hebben. Dit helpt hen situaties te vermijden die hen overweldigen.</a:t>
            </a:r>
          </a:p>
          <a:p>
            <a:endParaRPr lang="nl-NL" dirty="0"/>
          </a:p>
          <a:p>
            <a:r>
              <a:rPr lang="nl-NL" dirty="0"/>
              <a:t>In deze lessenserie leren de jongeren hun grens herkennen. Het ervaren en respecteren van hun eigen grenzen is een vorm van zelfzorg. Het begrip van hun eigen grenzen helpt jongeren met TOS om zichzelf beter te begrijpen. Daarnaast bevordert het kennen van hun grenzen hun zelfstandigheid en het nemen van beslissingen die in hun eigen belang zijn.</a:t>
            </a:r>
          </a:p>
          <a:p>
            <a:endParaRPr lang="nl-NL" dirty="0"/>
          </a:p>
          <a:p>
            <a:r>
              <a:rPr lang="nl-NL" dirty="0"/>
              <a:t>Kortom, het leren ervaren van hun eigen grenzen is cruciaal voor jongeren met een taalontwikkelingsstoornis. Het helpt hen bij hun communicatie, emotionele regulatie, zelfbewustzijn en algemene welzijn. Dit stelt hen in staat beter om te gaan met de uitdagingen van hun taalstoornis en bevordert hun persoonlijke ontwikkeling en zelfvertrouwen.</a:t>
            </a:r>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a:t>
            </a:r>
          </a:p>
          <a:p>
            <a:pPr algn="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a:t>
            </a:fld>
            <a:endParaRPr lang="nl-NL"/>
          </a:p>
        </p:txBody>
      </p:sp>
    </p:spTree>
    <p:extLst>
      <p:ext uri="{BB962C8B-B14F-4D97-AF65-F5344CB8AC3E}">
        <p14:creationId xmlns:p14="http://schemas.microsoft.com/office/powerpoint/2010/main" val="345912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Herhaal héél kort even waar de vorige lessen over gingen.  Bespreek ook kort het huiswerk uit </a:t>
            </a:r>
            <a:r>
              <a:rPr lang="nl-NL"/>
              <a:t>de vorige les.</a:t>
            </a:r>
            <a:endParaRPr lang="nl-NL" dirty="0"/>
          </a:p>
          <a:p>
            <a:endParaRPr lang="nl-NL" dirty="0"/>
          </a:p>
          <a:p>
            <a:pPr algn="l"/>
            <a:endParaRPr lang="nl-NL" dirty="0"/>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Grenzen hebben een doel: jou beschermen waar het nodig is. </a:t>
            </a:r>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3</a:t>
            </a:fld>
            <a:endParaRPr lang="nl-NL"/>
          </a:p>
        </p:txBody>
      </p:sp>
    </p:spTree>
    <p:extLst>
      <p:ext uri="{BB962C8B-B14F-4D97-AF65-F5344CB8AC3E}">
        <p14:creationId xmlns:p14="http://schemas.microsoft.com/office/powerpoint/2010/main" val="104079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lesdoelen</a:t>
            </a:r>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i="1" baseline="30000" dirty="0"/>
              <a:t>©</a:t>
            </a:r>
            <a:r>
              <a:rPr lang="nl-NL" i="1" dirty="0"/>
              <a:t>Afbeelding: </a:t>
            </a:r>
            <a:r>
              <a:rPr lang="nl-NL" i="1" dirty="0" err="1"/>
              <a:t>Shutterstock</a:t>
            </a:r>
            <a:endParaRPr lang="nl-NL" b="0" i="0" dirty="0">
              <a:solidFill>
                <a:srgbClr val="3A3A3A"/>
              </a:solidFill>
              <a:effectLst/>
              <a:latin typeface="Open Sans" panose="020B0604020202020204" pitchFamily="34" charset="0"/>
            </a:endParaRPr>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4</a:t>
            </a:fld>
            <a:endParaRPr lang="nl-NL"/>
          </a:p>
        </p:txBody>
      </p:sp>
    </p:spTree>
    <p:extLst>
      <p:ext uri="{BB962C8B-B14F-4D97-AF65-F5344CB8AC3E}">
        <p14:creationId xmlns:p14="http://schemas.microsoft.com/office/powerpoint/2010/main" val="30955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t>Leg uit: </a:t>
            </a:r>
            <a:br>
              <a:rPr lang="nl-NL" sz="1200" b="1" dirty="0"/>
            </a:br>
            <a:r>
              <a:rPr lang="nl-NL" sz="1200" dirty="0"/>
              <a:t>In de eerste les hebben we een schaalverdeling gemaakt met jouw grens met eten.</a:t>
            </a:r>
          </a:p>
          <a:p>
            <a:r>
              <a:rPr lang="nl-NL" sz="1200" dirty="0"/>
              <a:t>Vandaag gaan we met zo’n zelfde schaalverdeling kijken naar andere grenzen.</a:t>
            </a:r>
          </a:p>
          <a:p>
            <a:endParaRPr lang="nl-NL" dirty="0"/>
          </a:p>
          <a:p>
            <a:endParaRPr lang="nl-NL" dirty="0"/>
          </a:p>
          <a:p>
            <a:r>
              <a:rPr lang="nl-NL" dirty="0"/>
              <a:t>Neem met de klas de schaalverdeling door en bekijk de overeenkomsten met de schaalverdeling met eten die ze in les 1 hebben gemaakt.</a:t>
            </a:r>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i="1" baseline="30000" dirty="0"/>
              <a:t>©</a:t>
            </a:r>
            <a:r>
              <a:rPr lang="nl-NL" i="1" dirty="0"/>
              <a:t>Afbeelding: Tineke Post</a:t>
            </a:r>
            <a:endParaRPr lang="nl-NL" b="0" i="0" dirty="0">
              <a:solidFill>
                <a:srgbClr val="3A3A3A"/>
              </a:solidFill>
              <a:effectLst/>
              <a:latin typeface="Open Sans"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5</a:t>
            </a:fld>
            <a:endParaRPr lang="nl-NL" noProof="0"/>
          </a:p>
        </p:txBody>
      </p:sp>
    </p:spTree>
    <p:extLst>
      <p:ext uri="{BB962C8B-B14F-4D97-AF65-F5344CB8AC3E}">
        <p14:creationId xmlns:p14="http://schemas.microsoft.com/office/powerpoint/2010/main" val="189682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b="1" dirty="0"/>
          </a:p>
          <a:p>
            <a:r>
              <a:rPr lang="nl-NL" sz="1800" b="1" dirty="0"/>
              <a:t>Wat gaan we doen?</a:t>
            </a:r>
          </a:p>
          <a:p>
            <a:r>
              <a:rPr lang="nl-NL" sz="1800" dirty="0">
                <a:highlight>
                  <a:srgbClr val="FFFF00"/>
                </a:highlight>
              </a:rPr>
              <a:t>We doen een rollenspel en bespreken samen waar op de schaalverdeling de verschillende rollen binnen dit spel zitten (perspectief nemen) Bespreek met de groep waarom ze denken dat iemand ergens op de lijn zit en waar je dat aan kan merken.</a:t>
            </a:r>
          </a:p>
          <a:p>
            <a:endParaRPr lang="nl-NL" sz="1800" dirty="0"/>
          </a:p>
          <a:p>
            <a:r>
              <a:rPr lang="nl-NL" sz="1800" dirty="0"/>
              <a:t>De stem en de mimiek helpen bij het herkennen van en grens.</a:t>
            </a:r>
          </a:p>
          <a:p>
            <a:endParaRPr lang="nl-NL" sz="1800" b="1" dirty="0"/>
          </a:p>
          <a:p>
            <a:r>
              <a:rPr lang="nl-NL" sz="1800" b="1" dirty="0"/>
              <a:t>Instructie:</a:t>
            </a:r>
          </a:p>
          <a:p>
            <a:r>
              <a:rPr lang="nl-NL" sz="1800" dirty="0">
                <a:highlight>
                  <a:srgbClr val="FFFF00"/>
                </a:highlight>
              </a:rPr>
              <a:t>De logopedist en mentor doen een rollenspel en jullie kijken mee. Soms stoppen we het rollenspel even en bespreken we samen waar op de schaalverdeling van de grens we ons bevinden. </a:t>
            </a:r>
            <a:br>
              <a:rPr lang="nl-NL" sz="1800" dirty="0">
                <a:highlight>
                  <a:srgbClr val="FFFF00"/>
                </a:highlight>
              </a:rPr>
            </a:br>
            <a:r>
              <a:rPr lang="nl-NL" sz="1800" dirty="0">
                <a:highlight>
                  <a:srgbClr val="FFFF00"/>
                </a:highlight>
              </a:rPr>
              <a:t>Waarom denk je dat?</a:t>
            </a:r>
          </a:p>
          <a:p>
            <a:pPr algn="l">
              <a:lnSpc>
                <a:spcPct val="107000"/>
              </a:lnSpc>
              <a:spcAft>
                <a:spcPts val="800"/>
              </a:spcAft>
            </a:pPr>
            <a:endParaRPr lang="nl-NL" sz="1800" b="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l-NL" sz="1800" b="0" dirty="0">
                <a:effectLst/>
                <a:latin typeface="Century Gothic" panose="020B0502020202020204" pitchFamily="34" charset="0"/>
                <a:ea typeface="Calibri" panose="020F0502020204030204" pitchFamily="34" charset="0"/>
                <a:cs typeface="Times New Roman" panose="02020603050405020304" pitchFamily="18" charset="0"/>
              </a:rPr>
              <a:t>NOTE: Rollenspel o</a:t>
            </a:r>
            <a:r>
              <a:rPr lang="nl-NL" sz="1800" dirty="0">
                <a:effectLst/>
                <a:latin typeface="Century Gothic" panose="020B0502020202020204" pitchFamily="34" charset="0"/>
                <a:ea typeface="Calibri" panose="020F0502020204030204" pitchFamily="34" charset="0"/>
                <a:cs typeface="Times New Roman" panose="02020603050405020304" pitchFamily="18" charset="0"/>
              </a:rPr>
              <a:t>pbouwen in fases, docent stopt elke keer en vraagt de klas: waar zit ik nu op de lijn van de grens?</a:t>
            </a:r>
          </a:p>
          <a:p>
            <a:pPr algn="l">
              <a:lnSpc>
                <a:spcPct val="107000"/>
              </a:lnSpc>
              <a:spcAft>
                <a:spcPts val="800"/>
              </a:spcAft>
            </a:pPr>
            <a:r>
              <a:rPr lang="nl-NL" sz="1800" b="1" dirty="0">
                <a:effectLst/>
                <a:latin typeface="Century Gothic" panose="020B0502020202020204" pitchFamily="34" charset="0"/>
                <a:ea typeface="Calibri" panose="020F0502020204030204" pitchFamily="34" charset="0"/>
                <a:cs typeface="Times New Roman" panose="02020603050405020304" pitchFamily="18" charset="0"/>
              </a:rPr>
              <a:t> </a:t>
            </a:r>
          </a:p>
          <a:p>
            <a:pPr algn="l">
              <a:lnSpc>
                <a:spcPct val="107000"/>
              </a:lnSpc>
              <a:spcAft>
                <a:spcPts val="800"/>
              </a:spcAft>
            </a:pPr>
            <a:endParaRPr lang="nl-NL"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800"/>
              </a:spcAft>
              <a:buClrTx/>
              <a:buSzTx/>
              <a:buFontTx/>
              <a:buNone/>
              <a:tabLst/>
              <a:defRPr/>
            </a:pPr>
            <a:r>
              <a:rPr lang="nl-NL" sz="1800" b="1"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 </a:t>
            </a:r>
            <a:r>
              <a:rPr lang="nl-NL" i="1" baseline="30000" dirty="0"/>
              <a:t>©</a:t>
            </a:r>
            <a:r>
              <a:rPr lang="nl-NL" i="1" dirty="0"/>
              <a:t>Afbeelding: Microsoft Stockafbeeldingen en </a:t>
            </a:r>
            <a:r>
              <a:rPr lang="nl-NL" i="1" dirty="0" err="1"/>
              <a:t>Shutterstock</a:t>
            </a:r>
            <a:endParaRPr lang="nl-NL" b="0" i="0" dirty="0">
              <a:solidFill>
                <a:srgbClr val="3A3A3A"/>
              </a:solidFill>
              <a:effectLst/>
              <a:latin typeface="Open Sans" panose="020B0604020202020204" pitchFamily="34" charset="0"/>
            </a:endParaRPr>
          </a:p>
          <a:p>
            <a:pPr algn="l">
              <a:lnSpc>
                <a:spcPct val="107000"/>
              </a:lnSpc>
              <a:spcAft>
                <a:spcPts val="800"/>
              </a:spcAft>
            </a:pPr>
            <a:endParaRPr lang="nl-NL" dirty="0"/>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6</a:t>
            </a:fld>
            <a:endParaRPr lang="nl-NL" noProof="0"/>
          </a:p>
        </p:txBody>
      </p:sp>
    </p:spTree>
    <p:extLst>
      <p:ext uri="{BB962C8B-B14F-4D97-AF65-F5344CB8AC3E}">
        <p14:creationId xmlns:p14="http://schemas.microsoft.com/office/powerpoint/2010/main" val="362269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lnSpc>
                <a:spcPct val="107000"/>
              </a:lnSpc>
              <a:spcAft>
                <a:spcPts val="800"/>
              </a:spcAft>
            </a:pPr>
            <a:r>
              <a:rPr lang="nl-NL" sz="1200" b="1"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Situatie:</a:t>
            </a:r>
          </a:p>
          <a:p>
            <a:pPr marL="342900" indent="-342900">
              <a:buAutoNum type="arabicPeriod"/>
            </a:pPr>
            <a:r>
              <a:rPr lang="nl-NL" sz="1200" dirty="0">
                <a:highlight>
                  <a:srgbClr val="FFFF00"/>
                </a:highlight>
                <a:cs typeface="Calibri"/>
              </a:rPr>
              <a:t>Je ouders zeggen dat je de telefoon moet wegleggen </a:t>
            </a:r>
          </a:p>
          <a:p>
            <a:pPr marL="342900" indent="-342900">
              <a:buAutoNum type="arabicPeriod"/>
            </a:pPr>
            <a:endParaRPr lang="nl-NL" sz="1200" dirty="0">
              <a:highlight>
                <a:srgbClr val="FFFF00"/>
              </a:highlight>
              <a:cs typeface="Calibri"/>
            </a:endParaRPr>
          </a:p>
          <a:p>
            <a:pPr marL="342900" indent="-342900">
              <a:buAutoNum type="arabicPeriod"/>
            </a:pPr>
            <a:r>
              <a:rPr lang="nl-NL" sz="1200" dirty="0">
                <a:highlight>
                  <a:srgbClr val="FFFF00"/>
                </a:highlight>
                <a:cs typeface="Calibri"/>
              </a:rPr>
              <a:t>Je ouders zeggen dat je NU moet afsluiten bij het gamen / tv kijken maar jij bent nog niet klaar en wilt doorgaan.</a:t>
            </a:r>
          </a:p>
          <a:p>
            <a:pPr marL="342900" indent="-342900">
              <a:buAutoNum type="arabicPeriod"/>
            </a:pPr>
            <a:endParaRPr lang="nl-NL" sz="1200" dirty="0">
              <a:effectLst/>
              <a:highlight>
                <a:srgbClr val="FFFF00"/>
              </a:highlight>
              <a:latin typeface="Century Gothic" panose="020B0502020202020204" pitchFamily="34" charset="0"/>
              <a:ea typeface="Calibri" panose="020F0502020204030204" pitchFamily="34" charset="0"/>
              <a:cs typeface="Calibri"/>
            </a:endParaRPr>
          </a:p>
          <a:p>
            <a:pPr marL="342900" indent="-342900">
              <a:buAutoNum type="arabicPeriod"/>
            </a:pPr>
            <a:r>
              <a:rPr lang="nl-NL" sz="12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Docent vraagt om je mobiel in te leveren en je doet dit niet</a:t>
            </a:r>
          </a:p>
          <a:p>
            <a:pPr marL="342900" indent="-342900">
              <a:buAutoNum type="arabicPeriod"/>
            </a:pPr>
            <a:endParaRPr lang="nl-NL" sz="12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marL="342900" indent="-342900">
              <a:buAutoNum type="arabicPeriod"/>
            </a:pPr>
            <a:r>
              <a:rPr lang="nl-NL" sz="12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Docent legt iets uit in de klas, jij praat er steeds doorheen.</a:t>
            </a:r>
          </a:p>
          <a:p>
            <a:pPr marL="342900" indent="-342900">
              <a:buAutoNum type="arabicPeriod"/>
            </a:pPr>
            <a:endParaRPr lang="nl-NL" sz="12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marL="342900" indent="-342900">
              <a:buAutoNum type="arabicPeriod"/>
            </a:pPr>
            <a:r>
              <a:rPr lang="nl-NL" sz="12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Kunnen de leerlingen ook een situatie bedenken waarbij ze voelden dat iemand over hun grens ging? </a:t>
            </a:r>
            <a:br>
              <a:rPr lang="nl-NL" sz="1200" i="1"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br>
            <a:r>
              <a:rPr lang="nl-NL" sz="1200" i="1"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Hoe reageerden ze? Kon de ander aan hun stem of mimiek zien dat ze over de grens gingen? (maak </a:t>
            </a:r>
            <a:r>
              <a:rPr lang="nl-NL" sz="1200" i="1" dirty="0" err="1">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evt</a:t>
            </a:r>
            <a:r>
              <a:rPr lang="nl-NL" sz="1200" i="1"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 de koppeling met de eerder gemaakte ijsbergoefening).</a:t>
            </a:r>
            <a:endParaRPr lang="nl-NL" sz="1200" i="1"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nl-NL" dirty="0">
              <a:highlight>
                <a:srgbClr val="FFFF00"/>
              </a:highlight>
            </a:endParaRPr>
          </a:p>
          <a:p>
            <a:r>
              <a:rPr lang="nl-NL" dirty="0">
                <a:highlight>
                  <a:srgbClr val="FFFF00"/>
                </a:highlight>
              </a:rPr>
              <a:t>Speel bij elk rollenspel eerst heel mild en rustig. Daarna stop je en bespreek je: Waar zit ik nu denk je? Ga je al over een grens? Hoe zie/hoor je dat? Speel daarna door en zoek nog verder een grens op door de intonatie of de houding te intensiveren.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highlight>
                  <a:srgbClr val="FFFF00"/>
                </a:highlight>
              </a:rPr>
              <a:t>Hoe klinkt de stem van de ander? Hoe kijken ze? Kan de leerling aangeven op de lijn waar ze denken dat de ander zit?</a:t>
            </a:r>
          </a:p>
          <a:p>
            <a:r>
              <a:rPr lang="nl-NL" dirty="0">
                <a:highlight>
                  <a:srgbClr val="FFFF00"/>
                </a:highlight>
              </a:rPr>
              <a:t>Bespreek samen: Wanneer ga je een grens </a:t>
            </a:r>
            <a:r>
              <a:rPr lang="nl-NL" sz="1000" b="0" dirty="0">
                <a:effectLst/>
                <a:latin typeface="Century Gothic" panose="020B0502020202020204" pitchFamily="34" charset="0"/>
                <a:ea typeface="Calibri" panose="020F0502020204030204" pitchFamily="34" charset="0"/>
                <a:cs typeface="Times New Roman" panose="02020603050405020304" pitchFamily="18" charset="0"/>
              </a:rPr>
              <a:t>over de grens bij een ander?</a:t>
            </a:r>
          </a:p>
          <a:p>
            <a:endParaRPr lang="nl-NL" dirty="0">
              <a:highlight>
                <a:srgbClr val="FFFF00"/>
              </a:highlight>
            </a:endParaRPr>
          </a:p>
          <a:p>
            <a:r>
              <a:rPr lang="nl-NL" dirty="0">
                <a:highlight>
                  <a:srgbClr val="FFFF00"/>
                </a:highlight>
              </a:rPr>
              <a:t>Waarom denk je dat? Waaraan kun je de grens van de ander/jezelf herkennen? Let op intonatie en mimiek (en een kriebel in je buik of boze gevoelens)!</a:t>
            </a:r>
          </a:p>
          <a:p>
            <a:endParaRPr lang="nl-NL" dirty="0">
              <a:highlight>
                <a:srgbClr val="FFFF00"/>
              </a:highlight>
            </a:endParaRPr>
          </a:p>
          <a:p>
            <a:endParaRPr lang="nl-NL" dirty="0">
              <a:highlight>
                <a:srgbClr val="FFFF00"/>
              </a:high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i="1" baseline="30000" dirty="0"/>
              <a:t>©</a:t>
            </a:r>
            <a:r>
              <a:rPr lang="nl-NL" i="1" dirty="0"/>
              <a:t>Afbeelding: Tineke Post</a:t>
            </a:r>
            <a:endParaRPr lang="nl-NL" b="0" i="0" dirty="0">
              <a:solidFill>
                <a:srgbClr val="3A3A3A"/>
              </a:solidFill>
              <a:effectLst/>
              <a:latin typeface="Open Sans" panose="020B0604020202020204" pitchFamily="34" charset="0"/>
            </a:endParaRPr>
          </a:p>
          <a:p>
            <a:endParaRPr lang="nl-NL" dirty="0">
              <a:highlight>
                <a:srgbClr val="FFFF00"/>
              </a:highlight>
            </a:endParaRPr>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7</a:t>
            </a:fld>
            <a:endParaRPr lang="nl-NL" noProof="0"/>
          </a:p>
        </p:txBody>
      </p:sp>
    </p:spTree>
    <p:extLst>
      <p:ext uri="{BB962C8B-B14F-4D97-AF65-F5344CB8AC3E}">
        <p14:creationId xmlns:p14="http://schemas.microsoft.com/office/powerpoint/2010/main" val="219628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endParaRPr lang="nl-NL" dirty="0">
              <a:highlight>
                <a:srgbClr val="FFFF00"/>
              </a:high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i="1" baseline="30000" dirty="0"/>
              <a:t>©</a:t>
            </a:r>
            <a:r>
              <a:rPr lang="nl-NL" i="1" dirty="0"/>
              <a:t>Afbeelding: Tineke Post</a:t>
            </a:r>
            <a:endParaRPr lang="nl-NL" b="0" i="0" dirty="0">
              <a:solidFill>
                <a:srgbClr val="3A3A3A"/>
              </a:solidFill>
              <a:effectLst/>
              <a:latin typeface="Open Sans" panose="020B0604020202020204" pitchFamily="34" charset="0"/>
            </a:endParaRPr>
          </a:p>
          <a:p>
            <a:pPr rtl="0"/>
            <a:endParaRPr lang="nl-NL" dirty="0"/>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8</a:t>
            </a:fld>
            <a:endParaRPr lang="nl-NL"/>
          </a:p>
        </p:txBody>
      </p:sp>
    </p:spTree>
    <p:extLst>
      <p:ext uri="{BB962C8B-B14F-4D97-AF65-F5344CB8AC3E}">
        <p14:creationId xmlns:p14="http://schemas.microsoft.com/office/powerpoint/2010/main" val="241401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312233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71588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33271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86879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287010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08896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96748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71208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727853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738365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51924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1747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86636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969305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66884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38348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57345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09350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6742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8552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89449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20-6-2024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3428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06619-CBD0-42A9-8D0C-F996AFDB982A}" type="datetimeFigureOut">
              <a:rPr lang="nl-NL" smtClean="0"/>
              <a:t>20-6-2024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81354-7CED-4C57-A70B-FD616DD4270C}" type="slidenum">
              <a:rPr lang="nl-NL" smtClean="0"/>
              <a:t>‹nr.›</a:t>
            </a:fld>
            <a:endParaRPr lang="nl-NL"/>
          </a:p>
        </p:txBody>
      </p:sp>
    </p:spTree>
    <p:extLst>
      <p:ext uri="{BB962C8B-B14F-4D97-AF65-F5344CB8AC3E}">
        <p14:creationId xmlns:p14="http://schemas.microsoft.com/office/powerpoint/2010/main" val="3510749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stichtingcarmelcollege.sharepoint.com/:w:/r/sites/HHH_Kentalis/_layouts/15/Doc.aspx?sourcedoc=%7BBA0087EF-DE1E-4C7F-927C-B8EBB47F0C25%7D&amp;file=2.27%20les%202%20-%20situatiekaartjes%20-%20Wanneer%20over%20de%20grens.docx&amp;action=default&amp;mobileredirect=true"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B182DB2-0F1B-9A08-7E5A-174C73B60D8A}"/>
              </a:ext>
            </a:extLst>
          </p:cNvPr>
          <p:cNvSpPr>
            <a:spLocks noGrp="1"/>
          </p:cNvSpPr>
          <p:nvPr>
            <p:ph type="ctrTitle"/>
          </p:nvPr>
        </p:nvSpPr>
        <p:spPr>
          <a:xfrm>
            <a:off x="932688" y="1673352"/>
            <a:ext cx="5596128" cy="3511296"/>
          </a:xfrm>
        </p:spPr>
        <p:txBody>
          <a:bodyPr/>
          <a:lstStyle/>
          <a:p>
            <a:r>
              <a:rPr lang="nl-NL" b="1" i="0" dirty="0"/>
              <a:t>Psycho-educatie</a:t>
            </a:r>
          </a:p>
        </p:txBody>
      </p:sp>
      <p:sp>
        <p:nvSpPr>
          <p:cNvPr id="9" name="Ondertitel 2">
            <a:extLst>
              <a:ext uri="{FF2B5EF4-FFF2-40B4-BE49-F238E27FC236}">
                <a16:creationId xmlns:a16="http://schemas.microsoft.com/office/drawing/2014/main" id="{7FEB9EE8-A2A9-8AAF-8412-C50FA4847179}"/>
              </a:ext>
            </a:extLst>
          </p:cNvPr>
          <p:cNvSpPr>
            <a:spLocks noGrp="1"/>
          </p:cNvSpPr>
          <p:nvPr>
            <p:ph type="subTitle" idx="1"/>
          </p:nvPr>
        </p:nvSpPr>
        <p:spPr>
          <a:xfrm>
            <a:off x="8207829" y="508350"/>
            <a:ext cx="4368800" cy="3508908"/>
          </a:xfrm>
        </p:spPr>
        <p:txBody>
          <a:bodyPr>
            <a:normAutofit/>
          </a:bodyPr>
          <a:lstStyle/>
          <a:p>
            <a:r>
              <a:rPr lang="nl-NL" sz="3200" b="1" cap="none" dirty="0"/>
              <a:t>Grenzen ervaren</a:t>
            </a:r>
          </a:p>
          <a:p>
            <a:r>
              <a:rPr lang="nl-NL" sz="2400" cap="none" dirty="0"/>
              <a:t>Deel 4</a:t>
            </a:r>
            <a:endParaRPr lang="nl-NL" sz="3200" cap="none" dirty="0"/>
          </a:p>
        </p:txBody>
      </p:sp>
      <p:pic>
        <p:nvPicPr>
          <p:cNvPr id="2" name="Afbeelding 1" descr="Afbeelding met tekenfilm&#10;&#10;Automatisch gegenereerde beschrijving">
            <a:extLst>
              <a:ext uri="{FF2B5EF4-FFF2-40B4-BE49-F238E27FC236}">
                <a16:creationId xmlns:a16="http://schemas.microsoft.com/office/drawing/2014/main" id="{580F218D-1966-CA7B-B4DA-26DB5DD60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829" y="3035300"/>
            <a:ext cx="3022600" cy="3022600"/>
          </a:xfrm>
          <a:prstGeom prst="rect">
            <a:avLst/>
          </a:prstGeom>
        </p:spPr>
      </p:pic>
    </p:spTree>
    <p:extLst>
      <p:ext uri="{BB962C8B-B14F-4D97-AF65-F5344CB8AC3E}">
        <p14:creationId xmlns:p14="http://schemas.microsoft.com/office/powerpoint/2010/main" val="9495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95718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Wat hebben we de vorige les gedaan?</a:t>
            </a:r>
          </a:p>
        </p:txBody>
      </p:sp>
      <p:pic>
        <p:nvPicPr>
          <p:cNvPr id="2" name="Afbeelding 8">
            <a:extLst>
              <a:ext uri="{FF2B5EF4-FFF2-40B4-BE49-F238E27FC236}">
                <a16:creationId xmlns:a16="http://schemas.microsoft.com/office/drawing/2014/main" id="{44AC77E7-C340-35AB-87E7-3B65011FB85C}"/>
              </a:ext>
            </a:extLst>
          </p:cNvPr>
          <p:cNvPicPr>
            <a:picLocks noChangeAspect="1"/>
          </p:cNvPicPr>
          <p:nvPr/>
        </p:nvPicPr>
        <p:blipFill>
          <a:blip r:embed="rId3"/>
          <a:stretch>
            <a:fillRect/>
          </a:stretch>
        </p:blipFill>
        <p:spPr>
          <a:xfrm>
            <a:off x="6466595" y="3198223"/>
            <a:ext cx="4838453" cy="3273339"/>
          </a:xfrm>
          <a:prstGeom prst="rect">
            <a:avLst/>
          </a:prstGeom>
          <a:noFill/>
        </p:spPr>
      </p:pic>
      <p:sp>
        <p:nvSpPr>
          <p:cNvPr id="7" name="Tekstvak 6">
            <a:extLst>
              <a:ext uri="{FF2B5EF4-FFF2-40B4-BE49-F238E27FC236}">
                <a16:creationId xmlns:a16="http://schemas.microsoft.com/office/drawing/2014/main" id="{1E3E5BC5-2C3B-BFD0-CA2A-46A5409F934E}"/>
              </a:ext>
            </a:extLst>
          </p:cNvPr>
          <p:cNvSpPr txBox="1"/>
          <p:nvPr/>
        </p:nvSpPr>
        <p:spPr>
          <a:xfrm>
            <a:off x="355600" y="2505670"/>
            <a:ext cx="7213600" cy="2954655"/>
          </a:xfrm>
          <a:prstGeom prst="rect">
            <a:avLst/>
          </a:prstGeom>
          <a:noFill/>
        </p:spPr>
        <p:txBody>
          <a:bodyPr wrap="square">
            <a:spAutoFit/>
          </a:bodyPr>
          <a:lstStyle/>
          <a:p>
            <a:pPr>
              <a:lnSpc>
                <a:spcPct val="200000"/>
              </a:lnSpc>
              <a:buClrTx/>
            </a:pPr>
            <a:r>
              <a:rPr lang="nl-NL" sz="2400" dirty="0"/>
              <a:t>Je hebt nagedacht over verschillende situaties</a:t>
            </a:r>
          </a:p>
          <a:p>
            <a:pPr>
              <a:lnSpc>
                <a:spcPct val="200000"/>
              </a:lnSpc>
              <a:buClrTx/>
            </a:pPr>
            <a:endParaRPr lang="nl-NL" sz="2400" dirty="0"/>
          </a:p>
          <a:p>
            <a:pPr marL="285750" indent="-285750">
              <a:lnSpc>
                <a:spcPct val="200000"/>
              </a:lnSpc>
              <a:buClrTx/>
              <a:buFontTx/>
              <a:buChar char="-"/>
            </a:pPr>
            <a:r>
              <a:rPr lang="nl-NL" sz="2400" dirty="0"/>
              <a:t>Wat zie je aan jouw buitenkant </a:t>
            </a:r>
          </a:p>
          <a:p>
            <a:pPr marL="285750" indent="-285750">
              <a:lnSpc>
                <a:spcPct val="200000"/>
              </a:lnSpc>
              <a:buClrTx/>
              <a:buFontTx/>
              <a:buChar char="-"/>
            </a:pPr>
            <a:r>
              <a:rPr lang="nl-NL" sz="2400" dirty="0"/>
              <a:t>Wat voel je aan de binnenkant. </a:t>
            </a:r>
          </a:p>
        </p:txBody>
      </p:sp>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3D273-477C-68AC-52D8-CCD1A8F276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ED739C-DBDE-481E-05C1-B726DAC5D088}"/>
              </a:ext>
            </a:extLst>
          </p:cNvPr>
          <p:cNvSpPr>
            <a:spLocks noGrp="1"/>
          </p:cNvSpPr>
          <p:nvPr>
            <p:ph type="title"/>
          </p:nvPr>
        </p:nvSpPr>
        <p:spPr>
          <a:xfrm>
            <a:off x="3039707" y="2028216"/>
            <a:ext cx="6112586" cy="3394015"/>
          </a:xfrm>
        </p:spPr>
        <p:txBody>
          <a:bodyPr anchor="ctr">
            <a:noAutofit/>
          </a:bodyPr>
          <a:lstStyle/>
          <a:p>
            <a:pPr>
              <a:lnSpc>
                <a:spcPct val="114000"/>
              </a:lnSpc>
            </a:pPr>
            <a:r>
              <a:rPr lang="nl-NL" sz="2800" dirty="0"/>
              <a:t>“Zorg goed voor jezelf door NEE te durven zeggen”</a:t>
            </a:r>
            <a:endParaRPr lang="nl-NL" sz="4400" dirty="0"/>
          </a:p>
        </p:txBody>
      </p:sp>
    </p:spTree>
    <p:extLst>
      <p:ext uri="{BB962C8B-B14F-4D97-AF65-F5344CB8AC3E}">
        <p14:creationId xmlns:p14="http://schemas.microsoft.com/office/powerpoint/2010/main" val="172829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D689-306F-9CCA-97DF-04FDA2BA8793}"/>
              </a:ext>
            </a:extLst>
          </p:cNvPr>
          <p:cNvSpPr>
            <a:spLocks noGrp="1"/>
          </p:cNvSpPr>
          <p:nvPr>
            <p:ph type="title"/>
          </p:nvPr>
        </p:nvSpPr>
        <p:spPr/>
        <p:txBody>
          <a:bodyPr/>
          <a:lstStyle/>
          <a:p>
            <a:r>
              <a:rPr lang="nl-NL" b="1" i="0" dirty="0"/>
              <a:t>Aan het einde van deze les…</a:t>
            </a:r>
          </a:p>
        </p:txBody>
      </p:sp>
      <p:sp>
        <p:nvSpPr>
          <p:cNvPr id="7" name="Tijdelijke aanduiding voor inhoud 4">
            <a:extLst>
              <a:ext uri="{FF2B5EF4-FFF2-40B4-BE49-F238E27FC236}">
                <a16:creationId xmlns:a16="http://schemas.microsoft.com/office/drawing/2014/main" id="{87632EFC-604D-19D4-973D-7F4C9FE60026}"/>
              </a:ext>
            </a:extLst>
          </p:cNvPr>
          <p:cNvSpPr txBox="1">
            <a:spLocks/>
          </p:cNvSpPr>
          <p:nvPr/>
        </p:nvSpPr>
        <p:spPr>
          <a:xfrm>
            <a:off x="623284" y="2332355"/>
            <a:ext cx="6219155" cy="41605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nl-NL" dirty="0"/>
              <a:t>Je hebt geoefend met herkennen van je eigen grens</a:t>
            </a:r>
          </a:p>
          <a:p>
            <a:pPr marL="342900" indent="-342900"/>
            <a:endParaRPr lang="nl-NL" dirty="0"/>
          </a:p>
          <a:p>
            <a:pPr marL="342900" indent="-342900"/>
            <a:r>
              <a:rPr lang="nl-NL" dirty="0"/>
              <a:t>Je hebt geoefend met het herkennen van de grens van de ander.</a:t>
            </a:r>
          </a:p>
        </p:txBody>
      </p:sp>
      <p:pic>
        <p:nvPicPr>
          <p:cNvPr id="3" name="Picture 2" descr="Female Protester With &quot;No&quot; Written On Palm">
            <a:extLst>
              <a:ext uri="{FF2B5EF4-FFF2-40B4-BE49-F238E27FC236}">
                <a16:creationId xmlns:a16="http://schemas.microsoft.com/office/drawing/2014/main" id="{B63F9BD4-CEEE-1009-7FC7-3EFB38F349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76" b="13827"/>
          <a:stretch/>
        </p:blipFill>
        <p:spPr bwMode="auto">
          <a:xfrm>
            <a:off x="7062789" y="2390140"/>
            <a:ext cx="4802751" cy="309880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D26F8-CBC4-3C0C-D796-A3C14DEAD9FF}"/>
              </a:ext>
            </a:extLst>
          </p:cNvPr>
          <p:cNvSpPr>
            <a:spLocks noGrp="1"/>
          </p:cNvSpPr>
          <p:nvPr>
            <p:ph type="title"/>
          </p:nvPr>
        </p:nvSpPr>
        <p:spPr/>
        <p:txBody>
          <a:bodyPr/>
          <a:lstStyle/>
          <a:p>
            <a:r>
              <a:rPr lang="nl-NL"/>
              <a:t>Waar is de grens?</a:t>
            </a:r>
          </a:p>
        </p:txBody>
      </p:sp>
      <p:sp>
        <p:nvSpPr>
          <p:cNvPr id="6" name="Tijdelijke aanduiding voor voettekst 5">
            <a:extLst>
              <a:ext uri="{FF2B5EF4-FFF2-40B4-BE49-F238E27FC236}">
                <a16:creationId xmlns:a16="http://schemas.microsoft.com/office/drawing/2014/main" id="{1F8BF2CF-BEFF-7080-B252-741B2F541198}"/>
              </a:ext>
            </a:extLst>
          </p:cNvPr>
          <p:cNvSpPr>
            <a:spLocks noGrp="1"/>
          </p:cNvSpPr>
          <p:nvPr>
            <p:ph type="ftr" sz="quarter" idx="11"/>
          </p:nvPr>
        </p:nvSpPr>
        <p:spPr/>
        <p:txBody>
          <a:bodyPr/>
          <a:lstStyle/>
          <a:p>
            <a:pPr rtl="0"/>
            <a:r>
              <a:rPr lang="nl-NL"/>
              <a:t>Grenzen</a:t>
            </a:r>
            <a:endParaRPr lang="nl-NL" noProof="0"/>
          </a:p>
        </p:txBody>
      </p:sp>
      <p:sp>
        <p:nvSpPr>
          <p:cNvPr id="7" name="Tijdelijke aanduiding voor dianummer 6">
            <a:extLst>
              <a:ext uri="{FF2B5EF4-FFF2-40B4-BE49-F238E27FC236}">
                <a16:creationId xmlns:a16="http://schemas.microsoft.com/office/drawing/2014/main" id="{DB69A555-0D9A-8CC1-3AB6-AF8DD4FF8B28}"/>
              </a:ext>
            </a:extLst>
          </p:cNvPr>
          <p:cNvSpPr>
            <a:spLocks noGrp="1"/>
          </p:cNvSpPr>
          <p:nvPr>
            <p:ph type="sldNum" sz="quarter" idx="12"/>
          </p:nvPr>
        </p:nvSpPr>
        <p:spPr/>
        <p:txBody>
          <a:bodyPr/>
          <a:lstStyle/>
          <a:p>
            <a:pPr rtl="0"/>
            <a:fld id="{B9713C8C-8E70-45D5-AE59-23E60168254E}" type="slidenum">
              <a:rPr lang="nl-NL" noProof="0" smtClean="0"/>
              <a:t>5</a:t>
            </a:fld>
            <a:endParaRPr lang="nl-NL" noProof="0"/>
          </a:p>
        </p:txBody>
      </p:sp>
      <p:pic>
        <p:nvPicPr>
          <p:cNvPr id="3" name="Afbeelding 2">
            <a:extLst>
              <a:ext uri="{FF2B5EF4-FFF2-40B4-BE49-F238E27FC236}">
                <a16:creationId xmlns:a16="http://schemas.microsoft.com/office/drawing/2014/main" id="{5D33618A-2371-E6FC-D2A1-DE424AC24CAF}"/>
              </a:ext>
            </a:extLst>
          </p:cNvPr>
          <p:cNvPicPr>
            <a:picLocks noChangeAspect="1"/>
          </p:cNvPicPr>
          <p:nvPr/>
        </p:nvPicPr>
        <p:blipFill rotWithShape="1">
          <a:blip r:embed="rId3"/>
          <a:srcRect t="14597"/>
          <a:stretch/>
        </p:blipFill>
        <p:spPr>
          <a:xfrm>
            <a:off x="1092199" y="1309688"/>
            <a:ext cx="10219267" cy="5512538"/>
          </a:xfrm>
          <a:prstGeom prst="rect">
            <a:avLst/>
          </a:prstGeom>
        </p:spPr>
      </p:pic>
    </p:spTree>
    <p:extLst>
      <p:ext uri="{BB962C8B-B14F-4D97-AF65-F5344CB8AC3E}">
        <p14:creationId xmlns:p14="http://schemas.microsoft.com/office/powerpoint/2010/main" val="53811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868FF-1152-2670-4660-65307CE8FC10}"/>
              </a:ext>
            </a:extLst>
          </p:cNvPr>
          <p:cNvSpPr>
            <a:spLocks noGrp="1"/>
          </p:cNvSpPr>
          <p:nvPr>
            <p:ph type="title"/>
          </p:nvPr>
        </p:nvSpPr>
        <p:spPr/>
        <p:txBody>
          <a:bodyPr/>
          <a:lstStyle/>
          <a:p>
            <a:r>
              <a:rPr lang="nl-NL" b="1" i="0" dirty="0"/>
              <a:t>Rollenspel</a:t>
            </a:r>
            <a:r>
              <a:rPr lang="nl-NL" b="1" i="0" dirty="0">
                <a:hlinkClick r:id="rId3"/>
              </a:rPr>
              <a:t> </a:t>
            </a:r>
            <a:endParaRPr lang="nl-NL" b="1" i="0" dirty="0"/>
          </a:p>
        </p:txBody>
      </p:sp>
      <p:pic>
        <p:nvPicPr>
          <p:cNvPr id="1026" name="Picture 2" descr="Set of beautiful girl in red dress with different facial expressions isolated">
            <a:extLst>
              <a:ext uri="{FF2B5EF4-FFF2-40B4-BE49-F238E27FC236}">
                <a16:creationId xmlns:a16="http://schemas.microsoft.com/office/drawing/2014/main" id="{757CC9BA-4BB2-E398-870F-41A1F50BA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467" y="1690688"/>
            <a:ext cx="4021333" cy="4284133"/>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grpSp>
        <p:nvGrpSpPr>
          <p:cNvPr id="14" name="Groep 13">
            <a:extLst>
              <a:ext uri="{FF2B5EF4-FFF2-40B4-BE49-F238E27FC236}">
                <a16:creationId xmlns:a16="http://schemas.microsoft.com/office/drawing/2014/main" id="{90BE427E-94E1-059E-E664-9AA3A001C664}"/>
              </a:ext>
            </a:extLst>
          </p:cNvPr>
          <p:cNvGrpSpPr/>
          <p:nvPr/>
        </p:nvGrpSpPr>
        <p:grpSpPr>
          <a:xfrm>
            <a:off x="1500267" y="1648884"/>
            <a:ext cx="4765066" cy="5209116"/>
            <a:chOff x="941467" y="1329796"/>
            <a:chExt cx="4765066" cy="5209116"/>
          </a:xfrm>
        </p:grpSpPr>
        <p:pic>
          <p:nvPicPr>
            <p:cNvPr id="4" name="Graphic 3" descr="Man die een kopje vasthoudt">
              <a:extLst>
                <a:ext uri="{FF2B5EF4-FFF2-40B4-BE49-F238E27FC236}">
                  <a16:creationId xmlns:a16="http://schemas.microsoft.com/office/drawing/2014/main" id="{220EBED1-B4C8-7B54-6355-7AC724983F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467" y="2233612"/>
              <a:ext cx="1905000" cy="4305300"/>
            </a:xfrm>
            <a:prstGeom prst="rect">
              <a:avLst/>
            </a:prstGeom>
          </p:spPr>
        </p:pic>
        <p:grpSp>
          <p:nvGrpSpPr>
            <p:cNvPr id="13" name="Groep 12">
              <a:extLst>
                <a:ext uri="{FF2B5EF4-FFF2-40B4-BE49-F238E27FC236}">
                  <a16:creationId xmlns:a16="http://schemas.microsoft.com/office/drawing/2014/main" id="{0F75A4CF-B534-5991-09C4-D1F3805DE36C}"/>
                </a:ext>
              </a:extLst>
            </p:cNvPr>
            <p:cNvGrpSpPr/>
            <p:nvPr/>
          </p:nvGrpSpPr>
          <p:grpSpPr>
            <a:xfrm>
              <a:off x="2846467" y="1329796"/>
              <a:ext cx="2860066" cy="1484841"/>
              <a:chOff x="3244401" y="3076308"/>
              <a:chExt cx="2860066" cy="1484841"/>
            </a:xfrm>
          </p:grpSpPr>
          <p:sp>
            <p:nvSpPr>
              <p:cNvPr id="12" name="Tekstballon: ovaal 11">
                <a:extLst>
                  <a:ext uri="{FF2B5EF4-FFF2-40B4-BE49-F238E27FC236}">
                    <a16:creationId xmlns:a16="http://schemas.microsoft.com/office/drawing/2014/main" id="{5A6977DB-CDB2-EC22-59F8-C51C481F28F5}"/>
                  </a:ext>
                </a:extLst>
              </p:cNvPr>
              <p:cNvSpPr/>
              <p:nvPr/>
            </p:nvSpPr>
            <p:spPr>
              <a:xfrm>
                <a:off x="3244401" y="3181613"/>
                <a:ext cx="2860066" cy="1325563"/>
              </a:xfrm>
              <a:custGeom>
                <a:avLst/>
                <a:gdLst>
                  <a:gd name="connsiteX0" fmla="*/ -571270 w 2860066"/>
                  <a:gd name="connsiteY0" fmla="*/ 1152590 h 1325563"/>
                  <a:gd name="connsiteX1" fmla="*/ -267635 w 2860066"/>
                  <a:gd name="connsiteY1" fmla="*/ 1009630 h 1325563"/>
                  <a:gd name="connsiteX2" fmla="*/ 61302 w 2860066"/>
                  <a:gd name="connsiteY2" fmla="*/ 854757 h 1325563"/>
                  <a:gd name="connsiteX3" fmla="*/ 1300491 w 2860066"/>
                  <a:gd name="connsiteY3" fmla="*/ 2724 h 1325563"/>
                  <a:gd name="connsiteX4" fmla="*/ 2684693 w 2860066"/>
                  <a:gd name="connsiteY4" fmla="*/ 344762 h 1325563"/>
                  <a:gd name="connsiteX5" fmla="*/ 1634875 w 2860066"/>
                  <a:gd name="connsiteY5" fmla="*/ 1318728 h 1325563"/>
                  <a:gd name="connsiteX6" fmla="*/ 316133 w 2860066"/>
                  <a:gd name="connsiteY6" fmla="*/ 1078417 h 1325563"/>
                  <a:gd name="connsiteX7" fmla="*/ -136443 w 2860066"/>
                  <a:gd name="connsiteY7" fmla="*/ 1116245 h 1325563"/>
                  <a:gd name="connsiteX8" fmla="*/ -571270 w 2860066"/>
                  <a:gd name="connsiteY8" fmla="*/ 115259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0066" h="1325563" fill="none" extrusionOk="0">
                    <a:moveTo>
                      <a:pt x="-571270" y="1152590"/>
                    </a:moveTo>
                    <a:cubicBezTo>
                      <a:pt x="-514803" y="1102025"/>
                      <a:pt x="-339734" y="1086297"/>
                      <a:pt x="-267635" y="1009630"/>
                    </a:cubicBezTo>
                    <a:cubicBezTo>
                      <a:pt x="-195536" y="932963"/>
                      <a:pt x="-59170" y="934111"/>
                      <a:pt x="61302" y="854757"/>
                    </a:cubicBezTo>
                    <a:cubicBezTo>
                      <a:pt x="-170545" y="507411"/>
                      <a:pt x="343284" y="78247"/>
                      <a:pt x="1300491" y="2724"/>
                    </a:cubicBezTo>
                    <a:cubicBezTo>
                      <a:pt x="1904063" y="44474"/>
                      <a:pt x="2463702" y="139057"/>
                      <a:pt x="2684693" y="344762"/>
                    </a:cubicBezTo>
                    <a:cubicBezTo>
                      <a:pt x="3199234" y="801327"/>
                      <a:pt x="2822874" y="1171510"/>
                      <a:pt x="1634875" y="1318728"/>
                    </a:cubicBezTo>
                    <a:cubicBezTo>
                      <a:pt x="1098834" y="1354484"/>
                      <a:pt x="588872" y="1299810"/>
                      <a:pt x="316133" y="1078417"/>
                    </a:cubicBezTo>
                    <a:cubicBezTo>
                      <a:pt x="146233" y="1101713"/>
                      <a:pt x="-11358" y="1066399"/>
                      <a:pt x="-136443" y="1116245"/>
                    </a:cubicBezTo>
                    <a:cubicBezTo>
                      <a:pt x="-261528" y="1166091"/>
                      <a:pt x="-419682" y="1128106"/>
                      <a:pt x="-571270" y="1152590"/>
                    </a:cubicBezTo>
                    <a:close/>
                  </a:path>
                  <a:path w="2860066" h="1325563" stroke="0" extrusionOk="0">
                    <a:moveTo>
                      <a:pt x="-571270" y="1152590"/>
                    </a:moveTo>
                    <a:cubicBezTo>
                      <a:pt x="-442941" y="1080947"/>
                      <a:pt x="-312780" y="1054886"/>
                      <a:pt x="-242333" y="997717"/>
                    </a:cubicBezTo>
                    <a:cubicBezTo>
                      <a:pt x="-171886" y="940548"/>
                      <a:pt x="-1709" y="898447"/>
                      <a:pt x="61302" y="854757"/>
                    </a:cubicBezTo>
                    <a:cubicBezTo>
                      <a:pt x="-116689" y="651883"/>
                      <a:pt x="589143" y="83642"/>
                      <a:pt x="1300491" y="2724"/>
                    </a:cubicBezTo>
                    <a:cubicBezTo>
                      <a:pt x="1887556" y="-70047"/>
                      <a:pt x="2463647" y="117898"/>
                      <a:pt x="2684693" y="344762"/>
                    </a:cubicBezTo>
                    <a:cubicBezTo>
                      <a:pt x="3287723" y="589539"/>
                      <a:pt x="2611047" y="1429266"/>
                      <a:pt x="1634875" y="1318728"/>
                    </a:cubicBezTo>
                    <a:cubicBezTo>
                      <a:pt x="1128466" y="1452738"/>
                      <a:pt x="631306" y="1326198"/>
                      <a:pt x="316133" y="1078417"/>
                    </a:cubicBezTo>
                    <a:cubicBezTo>
                      <a:pt x="100015" y="1135186"/>
                      <a:pt x="68572" y="1051198"/>
                      <a:pt x="-127569" y="1115504"/>
                    </a:cubicBezTo>
                    <a:cubicBezTo>
                      <a:pt x="-323710" y="1179810"/>
                      <a:pt x="-468264" y="1123667"/>
                      <a:pt x="-571270" y="1152590"/>
                    </a:cubicBezTo>
                    <a:close/>
                  </a:path>
                </a:pathLst>
              </a:custGeom>
              <a:ln w="28575">
                <a:extLst>
                  <a:ext uri="{C807C97D-BFC1-408E-A445-0C87EB9F89A2}">
                    <ask:lineSketchStyleProps xmlns:ask="http://schemas.microsoft.com/office/drawing/2018/sketchyshapes" sd="3991302576">
                      <a:prstGeom prst="wedgeEllipseCallout">
                        <a:avLst>
                          <a:gd name="adj1" fmla="val -69974"/>
                          <a:gd name="adj2" fmla="val 3695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Graphic 8" descr="Stem silhouet">
                <a:extLst>
                  <a:ext uri="{FF2B5EF4-FFF2-40B4-BE49-F238E27FC236}">
                    <a16:creationId xmlns:a16="http://schemas.microsoft.com/office/drawing/2014/main" id="{0DB8F617-5002-B241-3346-593EB94B92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61200" y="3076308"/>
                <a:ext cx="1484841" cy="1484841"/>
              </a:xfrm>
              <a:prstGeom prst="rect">
                <a:avLst/>
              </a:prstGeom>
            </p:spPr>
          </p:pic>
        </p:grpSp>
      </p:grpSp>
    </p:spTree>
    <p:extLst>
      <p:ext uri="{BB962C8B-B14F-4D97-AF65-F5344CB8AC3E}">
        <p14:creationId xmlns:p14="http://schemas.microsoft.com/office/powerpoint/2010/main" val="212742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D26F8-CBC4-3C0C-D796-A3C14DEAD9FF}"/>
              </a:ext>
            </a:extLst>
          </p:cNvPr>
          <p:cNvSpPr>
            <a:spLocks noGrp="1"/>
          </p:cNvSpPr>
          <p:nvPr>
            <p:ph type="title"/>
          </p:nvPr>
        </p:nvSpPr>
        <p:spPr>
          <a:xfrm>
            <a:off x="838200" y="136525"/>
            <a:ext cx="10515600" cy="1325563"/>
          </a:xfrm>
        </p:spPr>
        <p:txBody>
          <a:bodyPr/>
          <a:lstStyle/>
          <a:p>
            <a:r>
              <a:rPr lang="nl-NL" dirty="0"/>
              <a:t>Waar is de grens ….</a:t>
            </a:r>
          </a:p>
        </p:txBody>
      </p:sp>
      <p:sp>
        <p:nvSpPr>
          <p:cNvPr id="6" name="Tijdelijke aanduiding voor voettekst 5">
            <a:extLst>
              <a:ext uri="{FF2B5EF4-FFF2-40B4-BE49-F238E27FC236}">
                <a16:creationId xmlns:a16="http://schemas.microsoft.com/office/drawing/2014/main" id="{1F8BF2CF-BEFF-7080-B252-741B2F541198}"/>
              </a:ext>
            </a:extLst>
          </p:cNvPr>
          <p:cNvSpPr>
            <a:spLocks noGrp="1"/>
          </p:cNvSpPr>
          <p:nvPr>
            <p:ph type="ftr" sz="quarter" idx="11"/>
          </p:nvPr>
        </p:nvSpPr>
        <p:spPr/>
        <p:txBody>
          <a:bodyPr/>
          <a:lstStyle/>
          <a:p>
            <a:pPr rtl="0"/>
            <a:r>
              <a:rPr lang="nl-NL"/>
              <a:t>Grenzen</a:t>
            </a:r>
            <a:endParaRPr lang="nl-NL" noProof="0"/>
          </a:p>
        </p:txBody>
      </p:sp>
      <p:sp>
        <p:nvSpPr>
          <p:cNvPr id="7" name="Tijdelijke aanduiding voor dianummer 6">
            <a:extLst>
              <a:ext uri="{FF2B5EF4-FFF2-40B4-BE49-F238E27FC236}">
                <a16:creationId xmlns:a16="http://schemas.microsoft.com/office/drawing/2014/main" id="{DB69A555-0D9A-8CC1-3AB6-AF8DD4FF8B28}"/>
              </a:ext>
            </a:extLst>
          </p:cNvPr>
          <p:cNvSpPr>
            <a:spLocks noGrp="1"/>
          </p:cNvSpPr>
          <p:nvPr>
            <p:ph type="sldNum" sz="quarter" idx="12"/>
          </p:nvPr>
        </p:nvSpPr>
        <p:spPr/>
        <p:txBody>
          <a:bodyPr/>
          <a:lstStyle/>
          <a:p>
            <a:pPr rtl="0"/>
            <a:fld id="{B9713C8C-8E70-45D5-AE59-23E60168254E}" type="slidenum">
              <a:rPr lang="nl-NL" noProof="0" smtClean="0"/>
              <a:t>7</a:t>
            </a:fld>
            <a:endParaRPr lang="nl-NL" noProof="0"/>
          </a:p>
        </p:txBody>
      </p:sp>
      <p:pic>
        <p:nvPicPr>
          <p:cNvPr id="8" name="Afbeelding 7">
            <a:extLst>
              <a:ext uri="{FF2B5EF4-FFF2-40B4-BE49-F238E27FC236}">
                <a16:creationId xmlns:a16="http://schemas.microsoft.com/office/drawing/2014/main" id="{FD28F124-1B6A-1A7C-DB5D-9C768ED22EAB}"/>
              </a:ext>
            </a:extLst>
          </p:cNvPr>
          <p:cNvPicPr>
            <a:picLocks noChangeAspect="1"/>
          </p:cNvPicPr>
          <p:nvPr/>
        </p:nvPicPr>
        <p:blipFill rotWithShape="1">
          <a:blip r:embed="rId3"/>
          <a:srcRect t="14597"/>
          <a:stretch/>
        </p:blipFill>
        <p:spPr>
          <a:xfrm>
            <a:off x="1092199" y="1309688"/>
            <a:ext cx="10219267" cy="5512538"/>
          </a:xfrm>
          <a:prstGeom prst="rect">
            <a:avLst/>
          </a:prstGeom>
        </p:spPr>
      </p:pic>
    </p:spTree>
    <p:extLst>
      <p:ext uri="{BB962C8B-B14F-4D97-AF65-F5344CB8AC3E}">
        <p14:creationId xmlns:p14="http://schemas.microsoft.com/office/powerpoint/2010/main" val="178457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rtlCol="0" anchor="ctr">
            <a:normAutofit/>
          </a:bodyPr>
          <a:lstStyle/>
          <a:p>
            <a:pPr rtl="0"/>
            <a:r>
              <a:rPr lang="nl-NL" b="1" i="0" dirty="0"/>
              <a:t>Hoe is het gegaan?</a:t>
            </a:r>
          </a:p>
        </p:txBody>
      </p:sp>
      <p:sp>
        <p:nvSpPr>
          <p:cNvPr id="5" name="Tijdelijke aanduiding voor inhoud 4">
            <a:extLst>
              <a:ext uri="{FF2B5EF4-FFF2-40B4-BE49-F238E27FC236}">
                <a16:creationId xmlns:a16="http://schemas.microsoft.com/office/drawing/2014/main" id="{07F79409-2936-4FDC-BF6F-45FC9FDA836A}"/>
              </a:ext>
            </a:extLst>
          </p:cNvPr>
          <p:cNvSpPr>
            <a:spLocks noGrp="1"/>
          </p:cNvSpPr>
          <p:nvPr>
            <p:ph sz="half" idx="1"/>
          </p:nvPr>
        </p:nvSpPr>
        <p:spPr>
          <a:xfrm>
            <a:off x="137658" y="3170555"/>
            <a:ext cx="11916683" cy="4160520"/>
          </a:xfrm>
        </p:spPr>
        <p:txBody>
          <a:bodyPr rtlCol="0">
            <a:normAutofit/>
          </a:bodyPr>
          <a:lstStyle/>
          <a:p>
            <a:pPr rtl="0"/>
            <a:r>
              <a:rPr lang="nl-NL" dirty="0"/>
              <a:t>Hoe kun je merken dat je over een grens gaat bij jezelf?</a:t>
            </a:r>
            <a:br>
              <a:rPr lang="nl-NL" dirty="0"/>
            </a:br>
            <a:br>
              <a:rPr lang="nl-NL" dirty="0"/>
            </a:br>
            <a:r>
              <a:rPr lang="nl-NL" i="1" dirty="0"/>
              <a:t>Waar kun je op letten?</a:t>
            </a:r>
          </a:p>
          <a:p>
            <a:pPr rtl="0"/>
            <a:endParaRPr lang="nl-NL" dirty="0"/>
          </a:p>
          <a:p>
            <a:pPr rtl="0"/>
            <a:r>
              <a:rPr lang="nl-NL" dirty="0"/>
              <a:t>Hoe kun je merken dat je over een grens gaat bij de ander?</a:t>
            </a:r>
            <a:br>
              <a:rPr lang="nl-NL" dirty="0"/>
            </a:br>
            <a:br>
              <a:rPr lang="nl-NL" dirty="0"/>
            </a:br>
            <a:r>
              <a:rPr lang="nl-NL" i="1" dirty="0"/>
              <a:t>Waar kun je op letten?</a:t>
            </a:r>
          </a:p>
        </p:txBody>
      </p:sp>
      <p:pic>
        <p:nvPicPr>
          <p:cNvPr id="6" name="Afbeelding 5">
            <a:extLst>
              <a:ext uri="{FF2B5EF4-FFF2-40B4-BE49-F238E27FC236}">
                <a16:creationId xmlns:a16="http://schemas.microsoft.com/office/drawing/2014/main" id="{E81E95C5-D188-0E4E-0FE2-2E697A17CB48}"/>
              </a:ext>
            </a:extLst>
          </p:cNvPr>
          <p:cNvPicPr>
            <a:picLocks noChangeAspect="1"/>
          </p:cNvPicPr>
          <p:nvPr/>
        </p:nvPicPr>
        <p:blipFill rotWithShape="1">
          <a:blip r:embed="rId3"/>
          <a:srcRect t="14597"/>
          <a:stretch/>
        </p:blipFill>
        <p:spPr>
          <a:xfrm>
            <a:off x="7653572" y="631032"/>
            <a:ext cx="3928828" cy="2119312"/>
          </a:xfrm>
          <a:prstGeom prst="rect">
            <a:avLst/>
          </a:prstGeom>
        </p:spPr>
      </p:pic>
    </p:spTree>
    <p:extLst>
      <p:ext uri="{BB962C8B-B14F-4D97-AF65-F5344CB8AC3E}">
        <p14:creationId xmlns:p14="http://schemas.microsoft.com/office/powerpoint/2010/main" val="339848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0EA641-187F-45AD-80F5-04B22E1DAC77}">
  <ds:schemaRefs>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 ds:uri="http://purl.org/dc/terms/"/>
    <ds:schemaRef ds:uri="fcc10157-42f8-46e8-83f5-1d9ac4b0055d"/>
    <ds:schemaRef ds:uri="http://schemas.microsoft.com/office/infopath/2007/PartnerControls"/>
    <ds:schemaRef ds:uri="698eef58-bb61-42e2-b548-e1d1f250d219"/>
    <ds:schemaRef ds:uri="http://schemas.microsoft.com/office/2006/metadata/properties"/>
  </ds:schemaRefs>
</ds:datastoreItem>
</file>

<file path=customXml/itemProps2.xml><?xml version="1.0" encoding="utf-8"?>
<ds:datastoreItem xmlns:ds="http://schemas.openxmlformats.org/officeDocument/2006/customXml" ds:itemID="{0B34F97C-C944-4348-A7F0-C06E8C3B6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41CC94-C6CE-4A24-A41B-4777E05739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 PE TOS VSO</Template>
  <TotalTime>2620</TotalTime>
  <Words>870</Words>
  <Application>Microsoft Office PowerPoint</Application>
  <PresentationFormat>Breedbeeld</PresentationFormat>
  <Paragraphs>97</Paragraphs>
  <Slides>8</Slides>
  <Notes>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BaseNine</vt:lpstr>
      <vt:lpstr>Calibri</vt:lpstr>
      <vt:lpstr>Century Gothic</vt:lpstr>
      <vt:lpstr>Mangal Pro</vt:lpstr>
      <vt:lpstr>Open Sans</vt:lpstr>
      <vt:lpstr>Thema PE TOS VSO</vt:lpstr>
      <vt:lpstr>Psycho-educatie</vt:lpstr>
      <vt:lpstr>PowerPoint-presentatie</vt:lpstr>
      <vt:lpstr>“Zorg goed voor jezelf door NEE te durven zeggen”</vt:lpstr>
      <vt:lpstr>Aan het einde van deze les…</vt:lpstr>
      <vt:lpstr>Waar is de grens?</vt:lpstr>
      <vt:lpstr>Rollenspel </vt:lpstr>
      <vt:lpstr>Waar is de grens ….</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keywords>PE TOS VSO</cp:keywords>
  <cp:lastModifiedBy>Tineke Post</cp:lastModifiedBy>
  <cp:revision>66</cp:revision>
  <dcterms:created xsi:type="dcterms:W3CDTF">2024-02-26T19:09:47Z</dcterms:created>
  <dcterms:modified xsi:type="dcterms:W3CDTF">2024-06-20T12:31:56Z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