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73" r:id="rId6"/>
    <p:sldId id="609" r:id="rId7"/>
    <p:sldId id="257" r:id="rId8"/>
    <p:sldId id="611" r:id="rId9"/>
    <p:sldId id="613" r:id="rId10"/>
    <p:sldId id="453" r:id="rId11"/>
    <p:sldId id="614" r:id="rId12"/>
    <p:sldId id="615" r:id="rId13"/>
    <p:sldId id="452" r:id="rId14"/>
    <p:sldId id="426" r:id="rId15"/>
    <p:sldId id="420" r:id="rId16"/>
    <p:sldId id="610" r:id="rId17"/>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CWfC9Ee9LlxNqEAjOWmvg==" hashData="I3j/RJt21TAt8YFmQKDuBjmQKHAQqN/fkgdUfuTXsdtNs0Rgjg0V41EHQNp6pFPAIEFV9YMyzr37L14MHnmZBg=="/>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8CDD32-988E-DB5C-64A7-05BB43099DCB}" name="Tineke Post" initials="PST" userId="Tineke Pos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rsten-Slot, FTM (Fatima)" initials="KF(" lastIdx="2" clrIdx="0">
    <p:extLst>
      <p:ext uri="{19B8F6BF-5375-455C-9EA6-DF929625EA0E}">
        <p15:presenceInfo xmlns:p15="http://schemas.microsoft.com/office/powerpoint/2012/main" userId="Kersten-Slot, FTM (Fati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1" autoAdjust="0"/>
    <p:restoredTop sz="66097" autoAdjust="0"/>
  </p:normalViewPr>
  <p:slideViewPr>
    <p:cSldViewPr snapToGrid="0">
      <p:cViewPr varScale="1">
        <p:scale>
          <a:sx n="38" d="100"/>
          <a:sy n="38" d="100"/>
        </p:scale>
        <p:origin x="1524" y="4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 Tineke" userId="acaedabe-b12f-42d1-8517-780bc8ea15c4" providerId="ADAL" clId="{24566C72-5C0A-425B-87B2-362E9AF9AECF}"/>
    <pc:docChg chg="undo custSel addSld delSld modSld sldOrd">
      <pc:chgData name="Post, Tineke" userId="acaedabe-b12f-42d1-8517-780bc8ea15c4" providerId="ADAL" clId="{24566C72-5C0A-425B-87B2-362E9AF9AECF}" dt="2024-06-12T08:58:30.736" v="5823" actId="20577"/>
      <pc:docMkLst>
        <pc:docMk/>
      </pc:docMkLst>
      <pc:sldChg chg="modSp mod modNotesTx">
        <pc:chgData name="Post, Tineke" userId="acaedabe-b12f-42d1-8517-780bc8ea15c4" providerId="ADAL" clId="{24566C72-5C0A-425B-87B2-362E9AF9AECF}" dt="2024-06-12T08:58:30.736" v="5823" actId="20577"/>
        <pc:sldMkLst>
          <pc:docMk/>
          <pc:sldMk cId="949555959" sldId="256"/>
        </pc:sldMkLst>
        <pc:spChg chg="mod">
          <ac:chgData name="Post, Tineke" userId="acaedabe-b12f-42d1-8517-780bc8ea15c4" providerId="ADAL" clId="{24566C72-5C0A-425B-87B2-362E9AF9AECF}" dt="2024-06-12T07:03:02.356" v="1" actId="20577"/>
          <ac:spMkLst>
            <pc:docMk/>
            <pc:sldMk cId="949555959" sldId="256"/>
            <ac:spMk id="9" creationId="{7FEB9EE8-A2A9-8AAF-8412-C50FA4847179}"/>
          </ac:spMkLst>
        </pc:spChg>
      </pc:sldChg>
      <pc:sldChg chg="addSp delSp modSp mod delAnim modAnim modNotesTx">
        <pc:chgData name="Post, Tineke" userId="acaedabe-b12f-42d1-8517-780bc8ea15c4" providerId="ADAL" clId="{24566C72-5C0A-425B-87B2-362E9AF9AECF}" dt="2024-06-12T08:42:06.896" v="5428" actId="20577"/>
        <pc:sldMkLst>
          <pc:docMk/>
          <pc:sldMk cId="3816221378" sldId="257"/>
        </pc:sldMkLst>
        <pc:spChg chg="del">
          <ac:chgData name="Post, Tineke" userId="acaedabe-b12f-42d1-8517-780bc8ea15c4" providerId="ADAL" clId="{24566C72-5C0A-425B-87B2-362E9AF9AECF}" dt="2024-06-12T07:09:49.989" v="79" actId="478"/>
          <ac:spMkLst>
            <pc:docMk/>
            <pc:sldMk cId="3816221378" sldId="257"/>
            <ac:spMk id="3" creationId="{42385837-A469-C55D-84D0-CF962E86AE29}"/>
          </ac:spMkLst>
        </pc:spChg>
        <pc:spChg chg="add del mod">
          <ac:chgData name="Post, Tineke" userId="acaedabe-b12f-42d1-8517-780bc8ea15c4" providerId="ADAL" clId="{24566C72-5C0A-425B-87B2-362E9AF9AECF}" dt="2024-06-12T07:09:54.065" v="81" actId="478"/>
          <ac:spMkLst>
            <pc:docMk/>
            <pc:sldMk cId="3816221378" sldId="257"/>
            <ac:spMk id="6" creationId="{2B164C2C-9CB4-B61B-374C-02D3D71645E4}"/>
          </ac:spMkLst>
        </pc:spChg>
        <pc:spChg chg="add mod">
          <ac:chgData name="Post, Tineke" userId="acaedabe-b12f-42d1-8517-780bc8ea15c4" providerId="ADAL" clId="{24566C72-5C0A-425B-87B2-362E9AF9AECF}" dt="2024-06-12T07:10:18.365" v="128" actId="20577"/>
          <ac:spMkLst>
            <pc:docMk/>
            <pc:sldMk cId="3816221378" sldId="257"/>
            <ac:spMk id="7" creationId="{87632EFC-604D-19D4-973D-7F4C9FE60026}"/>
          </ac:spMkLst>
        </pc:spChg>
        <pc:picChg chg="del">
          <ac:chgData name="Post, Tineke" userId="acaedabe-b12f-42d1-8517-780bc8ea15c4" providerId="ADAL" clId="{24566C72-5C0A-425B-87B2-362E9AF9AECF}" dt="2024-06-12T07:10:23.045" v="130" actId="478"/>
          <ac:picMkLst>
            <pc:docMk/>
            <pc:sldMk cId="3816221378" sldId="257"/>
            <ac:picMk id="5" creationId="{F1729BC6-86F3-56C8-EEE1-A1B8C310C7A0}"/>
          </ac:picMkLst>
        </pc:picChg>
        <pc:picChg chg="add del mod">
          <ac:chgData name="Post, Tineke" userId="acaedabe-b12f-42d1-8517-780bc8ea15c4" providerId="ADAL" clId="{24566C72-5C0A-425B-87B2-362E9AF9AECF}" dt="2024-06-12T07:10:21.280" v="129" actId="478"/>
          <ac:picMkLst>
            <pc:docMk/>
            <pc:sldMk cId="3816221378" sldId="257"/>
            <ac:picMk id="8" creationId="{42A52122-D9D1-2AD2-068B-7B3FCA0CADBE}"/>
          </ac:picMkLst>
        </pc:picChg>
        <pc:picChg chg="add mod modCrop">
          <ac:chgData name="Post, Tineke" userId="acaedabe-b12f-42d1-8517-780bc8ea15c4" providerId="ADAL" clId="{24566C72-5C0A-425B-87B2-362E9AF9AECF}" dt="2024-06-12T07:10:51.146" v="134" actId="1076"/>
          <ac:picMkLst>
            <pc:docMk/>
            <pc:sldMk cId="3816221378" sldId="257"/>
            <ac:picMk id="10" creationId="{7BD51120-1FAE-EB95-3001-AC15C7B1B80C}"/>
          </ac:picMkLst>
        </pc:picChg>
      </pc:sldChg>
      <pc:sldChg chg="addSp delSp modSp mod delAnim modAnim modNotesTx">
        <pc:chgData name="Post, Tineke" userId="acaedabe-b12f-42d1-8517-780bc8ea15c4" providerId="ADAL" clId="{24566C72-5C0A-425B-87B2-362E9AF9AECF}" dt="2024-06-12T08:45:36.020" v="5482" actId="20577"/>
        <pc:sldMkLst>
          <pc:docMk/>
          <pc:sldMk cId="2996725004" sldId="273"/>
        </pc:sldMkLst>
        <pc:picChg chg="del">
          <ac:chgData name="Post, Tineke" userId="acaedabe-b12f-42d1-8517-780bc8ea15c4" providerId="ADAL" clId="{24566C72-5C0A-425B-87B2-362E9AF9AECF}" dt="2024-06-12T07:03:18.593" v="4" actId="478"/>
          <ac:picMkLst>
            <pc:docMk/>
            <pc:sldMk cId="2996725004" sldId="273"/>
            <ac:picMk id="2" creationId="{C95EC8EF-27B2-9415-A289-5BB08DBA2083}"/>
          </ac:picMkLst>
        </pc:picChg>
        <pc:picChg chg="del mod">
          <ac:chgData name="Post, Tineke" userId="acaedabe-b12f-42d1-8517-780bc8ea15c4" providerId="ADAL" clId="{24566C72-5C0A-425B-87B2-362E9AF9AECF}" dt="2024-06-12T07:03:17.374" v="3" actId="478"/>
          <ac:picMkLst>
            <pc:docMk/>
            <pc:sldMk cId="2996725004" sldId="273"/>
            <ac:picMk id="3" creationId="{B2FCA301-EEA1-1874-2614-A30CC7735AB9}"/>
          </ac:picMkLst>
        </pc:picChg>
        <pc:picChg chg="add mod">
          <ac:chgData name="Post, Tineke" userId="acaedabe-b12f-42d1-8517-780bc8ea15c4" providerId="ADAL" clId="{24566C72-5C0A-425B-87B2-362E9AF9AECF}" dt="2024-06-12T07:03:27.584" v="9" actId="1076"/>
          <ac:picMkLst>
            <pc:docMk/>
            <pc:sldMk cId="2996725004" sldId="273"/>
            <ac:picMk id="4" creationId="{9E28B1D7-ED53-39DE-AD2D-4B8CE04D21E8}"/>
          </ac:picMkLst>
        </pc:picChg>
        <pc:picChg chg="add mod">
          <ac:chgData name="Post, Tineke" userId="acaedabe-b12f-42d1-8517-780bc8ea15c4" providerId="ADAL" clId="{24566C72-5C0A-425B-87B2-362E9AF9AECF}" dt="2024-06-12T07:07:20.607" v="57" actId="1076"/>
          <ac:picMkLst>
            <pc:docMk/>
            <pc:sldMk cId="2996725004" sldId="273"/>
            <ac:picMk id="6" creationId="{066F3088-88DB-21EA-1DF4-8A56314AA450}"/>
          </ac:picMkLst>
        </pc:picChg>
        <pc:picChg chg="del">
          <ac:chgData name="Post, Tineke" userId="acaedabe-b12f-42d1-8517-780bc8ea15c4" providerId="ADAL" clId="{24566C72-5C0A-425B-87B2-362E9AF9AECF}" dt="2024-06-12T07:03:19.144" v="5" actId="478"/>
          <ac:picMkLst>
            <pc:docMk/>
            <pc:sldMk cId="2996725004" sldId="273"/>
            <ac:picMk id="7" creationId="{41240B1F-6775-D109-D126-E1542B401D7F}"/>
          </ac:picMkLst>
        </pc:picChg>
      </pc:sldChg>
      <pc:sldChg chg="addSp delSp modSp mod delAnim modAnim modNotesTx">
        <pc:chgData name="Post, Tineke" userId="acaedabe-b12f-42d1-8517-780bc8ea15c4" providerId="ADAL" clId="{24566C72-5C0A-425B-87B2-362E9AF9AECF}" dt="2024-06-12T08:41:45.340" v="5403" actId="20577"/>
        <pc:sldMkLst>
          <pc:docMk/>
          <pc:sldMk cId="3305116773" sldId="420"/>
        </pc:sldMkLst>
        <pc:spChg chg="del">
          <ac:chgData name="Post, Tineke" userId="acaedabe-b12f-42d1-8517-780bc8ea15c4" providerId="ADAL" clId="{24566C72-5C0A-425B-87B2-362E9AF9AECF}" dt="2024-06-12T07:06:18.657" v="50" actId="478"/>
          <ac:spMkLst>
            <pc:docMk/>
            <pc:sldMk cId="3305116773" sldId="420"/>
            <ac:spMk id="7" creationId="{4DBA0721-6219-D077-7C38-FC5AD94C2E1D}"/>
          </ac:spMkLst>
        </pc:spChg>
        <pc:spChg chg="del">
          <ac:chgData name="Post, Tineke" userId="acaedabe-b12f-42d1-8517-780bc8ea15c4" providerId="ADAL" clId="{24566C72-5C0A-425B-87B2-362E9AF9AECF}" dt="2024-06-12T07:06:17.824" v="49" actId="478"/>
          <ac:spMkLst>
            <pc:docMk/>
            <pc:sldMk cId="3305116773" sldId="420"/>
            <ac:spMk id="10" creationId="{6D77E3C2-4538-A420-5E3A-166FBD1E16C8}"/>
          </ac:spMkLst>
        </pc:spChg>
        <pc:spChg chg="mod">
          <ac:chgData name="Post, Tineke" userId="acaedabe-b12f-42d1-8517-780bc8ea15c4" providerId="ADAL" clId="{24566C72-5C0A-425B-87B2-362E9AF9AECF}" dt="2024-06-12T08:31:01.536" v="4761" actId="20577"/>
          <ac:spMkLst>
            <pc:docMk/>
            <pc:sldMk cId="3305116773" sldId="420"/>
            <ac:spMk id="21511" creationId="{79B57042-F09D-CC43-6367-98257610149D}"/>
          </ac:spMkLst>
        </pc:spChg>
        <pc:picChg chg="add del mod">
          <ac:chgData name="Post, Tineke" userId="acaedabe-b12f-42d1-8517-780bc8ea15c4" providerId="ADAL" clId="{24566C72-5C0A-425B-87B2-362E9AF9AECF}" dt="2024-06-12T07:07:12.149" v="55" actId="21"/>
          <ac:picMkLst>
            <pc:docMk/>
            <pc:sldMk cId="3305116773" sldId="420"/>
            <ac:picMk id="3" creationId="{066F3088-88DB-21EA-1DF4-8A56314AA450}"/>
          </ac:picMkLst>
        </pc:picChg>
        <pc:picChg chg="del">
          <ac:chgData name="Post, Tineke" userId="acaedabe-b12f-42d1-8517-780bc8ea15c4" providerId="ADAL" clId="{24566C72-5C0A-425B-87B2-362E9AF9AECF}" dt="2024-06-12T08:40:27.887" v="5329" actId="478"/>
          <ac:picMkLst>
            <pc:docMk/>
            <pc:sldMk cId="3305116773" sldId="420"/>
            <ac:picMk id="8" creationId="{9B579877-4D36-F14D-BF0E-376D30406B7E}"/>
          </ac:picMkLst>
        </pc:picChg>
        <pc:picChg chg="del">
          <ac:chgData name="Post, Tineke" userId="acaedabe-b12f-42d1-8517-780bc8ea15c4" providerId="ADAL" clId="{24566C72-5C0A-425B-87B2-362E9AF9AECF}" dt="2024-06-12T07:03:37.099" v="10" actId="478"/>
          <ac:picMkLst>
            <pc:docMk/>
            <pc:sldMk cId="3305116773" sldId="420"/>
            <ac:picMk id="9" creationId="{189C5A5E-1214-A125-8B6C-84F75479226C}"/>
          </ac:picMkLst>
        </pc:picChg>
        <pc:picChg chg="add mod">
          <ac:chgData name="Post, Tineke" userId="acaedabe-b12f-42d1-8517-780bc8ea15c4" providerId="ADAL" clId="{24566C72-5C0A-425B-87B2-362E9AF9AECF}" dt="2024-06-12T08:40:46.828" v="5335" actId="208"/>
          <ac:picMkLst>
            <pc:docMk/>
            <pc:sldMk cId="3305116773" sldId="420"/>
            <ac:picMk id="6146" creationId="{D0556FA8-81F7-76BB-0E5E-D51E80589E13}"/>
          </ac:picMkLst>
        </pc:picChg>
      </pc:sldChg>
      <pc:sldChg chg="add mod modShow modNotesTx">
        <pc:chgData name="Post, Tineke" userId="acaedabe-b12f-42d1-8517-780bc8ea15c4" providerId="ADAL" clId="{24566C72-5C0A-425B-87B2-362E9AF9AECF}" dt="2024-06-12T08:57:31.690" v="5743" actId="20577"/>
        <pc:sldMkLst>
          <pc:docMk/>
          <pc:sldMk cId="2278523080" sldId="426"/>
        </pc:sldMkLst>
      </pc:sldChg>
      <pc:sldChg chg="add del">
        <pc:chgData name="Post, Tineke" userId="acaedabe-b12f-42d1-8517-780bc8ea15c4" providerId="ADAL" clId="{24566C72-5C0A-425B-87B2-362E9AF9AECF}" dt="2024-06-12T08:27:21.129" v="4367" actId="47"/>
        <pc:sldMkLst>
          <pc:docMk/>
          <pc:sldMk cId="64277277" sldId="443"/>
        </pc:sldMkLst>
      </pc:sldChg>
      <pc:sldChg chg="del">
        <pc:chgData name="Post, Tineke" userId="acaedabe-b12f-42d1-8517-780bc8ea15c4" providerId="ADAL" clId="{24566C72-5C0A-425B-87B2-362E9AF9AECF}" dt="2024-06-12T08:27:44.180" v="4374" actId="47"/>
        <pc:sldMkLst>
          <pc:docMk/>
          <pc:sldMk cId="1491883821" sldId="449"/>
        </pc:sldMkLst>
      </pc:sldChg>
      <pc:sldChg chg="add del modNotesTx">
        <pc:chgData name="Post, Tineke" userId="acaedabe-b12f-42d1-8517-780bc8ea15c4" providerId="ADAL" clId="{24566C72-5C0A-425B-87B2-362E9AF9AECF}" dt="2024-06-12T08:27:19.580" v="4366" actId="47"/>
        <pc:sldMkLst>
          <pc:docMk/>
          <pc:sldMk cId="3681416742" sldId="451"/>
        </pc:sldMkLst>
      </pc:sldChg>
      <pc:sldChg chg="addSp delSp modSp mod delAnim modAnim modNotesTx">
        <pc:chgData name="Post, Tineke" userId="acaedabe-b12f-42d1-8517-780bc8ea15c4" providerId="ADAL" clId="{24566C72-5C0A-425B-87B2-362E9AF9AECF}" dt="2024-06-12T08:41:14.583" v="5350" actId="121"/>
        <pc:sldMkLst>
          <pc:docMk/>
          <pc:sldMk cId="3684319438" sldId="452"/>
        </pc:sldMkLst>
        <pc:spChg chg="mod">
          <ac:chgData name="Post, Tineke" userId="acaedabe-b12f-42d1-8517-780bc8ea15c4" providerId="ADAL" clId="{24566C72-5C0A-425B-87B2-362E9AF9AECF}" dt="2024-06-12T07:47:35.322" v="1552" actId="20577"/>
          <ac:spMkLst>
            <pc:docMk/>
            <pc:sldMk cId="3684319438" sldId="452"/>
            <ac:spMk id="2" creationId="{B7BF13B2-D010-4209-9AEF-7F3F0B744737}"/>
          </ac:spMkLst>
        </pc:spChg>
        <pc:spChg chg="mod">
          <ac:chgData name="Post, Tineke" userId="acaedabe-b12f-42d1-8517-780bc8ea15c4" providerId="ADAL" clId="{24566C72-5C0A-425B-87B2-362E9AF9AECF}" dt="2024-06-12T08:23:49.455" v="3944" actId="27636"/>
          <ac:spMkLst>
            <pc:docMk/>
            <pc:sldMk cId="3684319438" sldId="452"/>
            <ac:spMk id="3" creationId="{8DD95551-26EC-45E7-8134-5954B05F60F1}"/>
          </ac:spMkLst>
        </pc:spChg>
        <pc:picChg chg="add mod">
          <ac:chgData name="Post, Tineke" userId="acaedabe-b12f-42d1-8517-780bc8ea15c4" providerId="ADAL" clId="{24566C72-5C0A-425B-87B2-362E9AF9AECF}" dt="2024-06-12T08:13:51.265" v="2097" actId="1076"/>
          <ac:picMkLst>
            <pc:docMk/>
            <pc:sldMk cId="3684319438" sldId="452"/>
            <ac:picMk id="4" creationId="{420F5BC4-53FD-4C1F-CD64-8803F905F4B7}"/>
          </ac:picMkLst>
        </pc:picChg>
        <pc:picChg chg="del">
          <ac:chgData name="Post, Tineke" userId="acaedabe-b12f-42d1-8517-780bc8ea15c4" providerId="ADAL" clId="{24566C72-5C0A-425B-87B2-362E9AF9AECF}" dt="2024-06-12T08:13:48.333" v="2096" actId="478"/>
          <ac:picMkLst>
            <pc:docMk/>
            <pc:sldMk cId="3684319438" sldId="452"/>
            <ac:picMk id="5" creationId="{3042228C-D836-08E0-E500-AFA037A6DC29}"/>
          </ac:picMkLst>
        </pc:picChg>
      </pc:sldChg>
      <pc:sldChg chg="addSp delSp modSp mod modAnim modNotesTx">
        <pc:chgData name="Post, Tineke" userId="acaedabe-b12f-42d1-8517-780bc8ea15c4" providerId="ADAL" clId="{24566C72-5C0A-425B-87B2-362E9AF9AECF}" dt="2024-06-12T07:45:13.171" v="1427" actId="20577"/>
        <pc:sldMkLst>
          <pc:docMk/>
          <pc:sldMk cId="2962266144" sldId="453"/>
        </pc:sldMkLst>
        <pc:spChg chg="del mod">
          <ac:chgData name="Post, Tineke" userId="acaedabe-b12f-42d1-8517-780bc8ea15c4" providerId="ADAL" clId="{24566C72-5C0A-425B-87B2-362E9AF9AECF}" dt="2024-06-12T07:23:20.373" v="452" actId="478"/>
          <ac:spMkLst>
            <pc:docMk/>
            <pc:sldMk cId="2962266144" sldId="453"/>
            <ac:spMk id="2" creationId="{D07B454D-59C9-4A22-AE64-358BEF9A37B9}"/>
          </ac:spMkLst>
        </pc:spChg>
        <pc:spChg chg="add del mod">
          <ac:chgData name="Post, Tineke" userId="acaedabe-b12f-42d1-8517-780bc8ea15c4" providerId="ADAL" clId="{24566C72-5C0A-425B-87B2-362E9AF9AECF}" dt="2024-06-12T07:23:25.295" v="455" actId="478"/>
          <ac:spMkLst>
            <pc:docMk/>
            <pc:sldMk cId="2962266144" sldId="453"/>
            <ac:spMk id="3" creationId="{F06FE870-6120-51E6-82D3-5B8C33E306CC}"/>
          </ac:spMkLst>
        </pc:spChg>
        <pc:picChg chg="add mod">
          <ac:chgData name="Post, Tineke" userId="acaedabe-b12f-42d1-8517-780bc8ea15c4" providerId="ADAL" clId="{24566C72-5C0A-425B-87B2-362E9AF9AECF}" dt="2024-06-12T07:32:11.846" v="620" actId="1582"/>
          <ac:picMkLst>
            <pc:docMk/>
            <pc:sldMk cId="2962266144" sldId="453"/>
            <ac:picMk id="4" creationId="{6F253A9C-55CB-5C7F-0B0C-4612C2CB335F}"/>
          </ac:picMkLst>
        </pc:picChg>
        <pc:picChg chg="del">
          <ac:chgData name="Post, Tineke" userId="acaedabe-b12f-42d1-8517-780bc8ea15c4" providerId="ADAL" clId="{24566C72-5C0A-425B-87B2-362E9AF9AECF}" dt="2024-06-12T07:23:21.986" v="453" actId="478"/>
          <ac:picMkLst>
            <pc:docMk/>
            <pc:sldMk cId="2962266144" sldId="453"/>
            <ac:picMk id="1026" creationId="{EA178701-D325-26C4-D237-D0DD85989A44}"/>
          </ac:picMkLst>
        </pc:picChg>
        <pc:picChg chg="add mod">
          <ac:chgData name="Post, Tineke" userId="acaedabe-b12f-42d1-8517-780bc8ea15c4" providerId="ADAL" clId="{24566C72-5C0A-425B-87B2-362E9AF9AECF}" dt="2024-06-12T07:32:16.183" v="621" actId="1076"/>
          <ac:picMkLst>
            <pc:docMk/>
            <pc:sldMk cId="2962266144" sldId="453"/>
            <ac:picMk id="1028" creationId="{4932B1A7-D54E-9F25-9EB8-E3AEC2AFEADF}"/>
          </ac:picMkLst>
        </pc:picChg>
      </pc:sldChg>
      <pc:sldChg chg="modSp mod modNotesTx">
        <pc:chgData name="Post, Tineke" userId="acaedabe-b12f-42d1-8517-780bc8ea15c4" providerId="ADAL" clId="{24566C72-5C0A-425B-87B2-362E9AF9AECF}" dt="2024-06-12T07:37:42.461" v="1254" actId="313"/>
        <pc:sldMkLst>
          <pc:docMk/>
          <pc:sldMk cId="1728298718" sldId="609"/>
        </pc:sldMkLst>
        <pc:spChg chg="mod">
          <ac:chgData name="Post, Tineke" userId="acaedabe-b12f-42d1-8517-780bc8ea15c4" providerId="ADAL" clId="{24566C72-5C0A-425B-87B2-362E9AF9AECF}" dt="2024-06-12T07:37:42.461" v="1254" actId="313"/>
          <ac:spMkLst>
            <pc:docMk/>
            <pc:sldMk cId="1728298718" sldId="609"/>
            <ac:spMk id="2" creationId="{D0ED739C-DBDE-481E-05C1-B726DAC5D088}"/>
          </ac:spMkLst>
        </pc:spChg>
      </pc:sldChg>
      <pc:sldChg chg="addSp delSp modSp mod modAnim modNotesTx">
        <pc:chgData name="Post, Tineke" userId="acaedabe-b12f-42d1-8517-780bc8ea15c4" providerId="ADAL" clId="{24566C72-5C0A-425B-87B2-362E9AF9AECF}" dt="2024-06-12T08:39:45.395" v="5328" actId="20577"/>
        <pc:sldMkLst>
          <pc:docMk/>
          <pc:sldMk cId="1788898136" sldId="610"/>
        </pc:sldMkLst>
        <pc:spChg chg="del mod">
          <ac:chgData name="Post, Tineke" userId="acaedabe-b12f-42d1-8517-780bc8ea15c4" providerId="ADAL" clId="{24566C72-5C0A-425B-87B2-362E9AF9AECF}" dt="2024-06-12T08:35:11.404" v="5130"/>
          <ac:spMkLst>
            <pc:docMk/>
            <pc:sldMk cId="1788898136" sldId="610"/>
            <ac:spMk id="3" creationId="{42385837-A469-C55D-84D0-CF962E86AE29}"/>
          </ac:spMkLst>
        </pc:spChg>
        <pc:spChg chg="add">
          <ac:chgData name="Post, Tineke" userId="acaedabe-b12f-42d1-8517-780bc8ea15c4" providerId="ADAL" clId="{24566C72-5C0A-425B-87B2-362E9AF9AECF}" dt="2024-06-12T08:35:00.605" v="5128"/>
          <ac:spMkLst>
            <pc:docMk/>
            <pc:sldMk cId="1788898136" sldId="610"/>
            <ac:spMk id="4" creationId="{63EA3DAB-D24F-2A83-C40F-047C27EE0683}"/>
          </ac:spMkLst>
        </pc:spChg>
        <pc:spChg chg="add mod">
          <ac:chgData name="Post, Tineke" userId="acaedabe-b12f-42d1-8517-780bc8ea15c4" providerId="ADAL" clId="{24566C72-5C0A-425B-87B2-362E9AF9AECF}" dt="2024-06-12T08:39:25.620" v="5312" actId="6549"/>
          <ac:spMkLst>
            <pc:docMk/>
            <pc:sldMk cId="1788898136" sldId="610"/>
            <ac:spMk id="6" creationId="{3A5642BB-28AB-8185-7350-30E64DFA91F5}"/>
          </ac:spMkLst>
        </pc:spChg>
        <pc:spChg chg="add del mod">
          <ac:chgData name="Post, Tineke" userId="acaedabe-b12f-42d1-8517-780bc8ea15c4" providerId="ADAL" clId="{24566C72-5C0A-425B-87B2-362E9AF9AECF}" dt="2024-06-12T08:38:39.762" v="5300" actId="478"/>
          <ac:spMkLst>
            <pc:docMk/>
            <pc:sldMk cId="1788898136" sldId="610"/>
            <ac:spMk id="7" creationId="{EB44D7E5-F136-BF19-CA4E-27351CA3EBF1}"/>
          </ac:spMkLst>
        </pc:spChg>
        <pc:picChg chg="del">
          <ac:chgData name="Post, Tineke" userId="acaedabe-b12f-42d1-8517-780bc8ea15c4" providerId="ADAL" clId="{24566C72-5C0A-425B-87B2-362E9AF9AECF}" dt="2024-06-12T08:36:33.049" v="5143" actId="478"/>
          <ac:picMkLst>
            <pc:docMk/>
            <pc:sldMk cId="1788898136" sldId="610"/>
            <ac:picMk id="5" creationId="{F1729BC6-86F3-56C8-EEE1-A1B8C310C7A0}"/>
          </ac:picMkLst>
        </pc:picChg>
        <pc:picChg chg="add mod">
          <ac:chgData name="Post, Tineke" userId="acaedabe-b12f-42d1-8517-780bc8ea15c4" providerId="ADAL" clId="{24566C72-5C0A-425B-87B2-362E9AF9AECF}" dt="2024-06-12T08:39:32.163" v="5314" actId="14100"/>
          <ac:picMkLst>
            <pc:docMk/>
            <pc:sldMk cId="1788898136" sldId="610"/>
            <ac:picMk id="8" creationId="{910FFA77-B7B4-EAEF-BFA4-6B2C7C6C5395}"/>
          </ac:picMkLst>
        </pc:picChg>
      </pc:sldChg>
      <pc:sldChg chg="modSp add mod modAnim modNotesTx">
        <pc:chgData name="Post, Tineke" userId="acaedabe-b12f-42d1-8517-780bc8ea15c4" providerId="ADAL" clId="{24566C72-5C0A-425B-87B2-362E9AF9AECF}" dt="2024-06-12T08:42:13.780" v="5429"/>
        <pc:sldMkLst>
          <pc:docMk/>
          <pc:sldMk cId="2513823635" sldId="611"/>
        </pc:sldMkLst>
        <pc:spChg chg="mod">
          <ac:chgData name="Post, Tineke" userId="acaedabe-b12f-42d1-8517-780bc8ea15c4" providerId="ADAL" clId="{24566C72-5C0A-425B-87B2-362E9AF9AECF}" dt="2024-06-12T07:11:21.516" v="189" actId="5793"/>
          <ac:spMkLst>
            <pc:docMk/>
            <pc:sldMk cId="2513823635" sldId="611"/>
            <ac:spMk id="2" creationId="{3FC5D689-306F-9CCA-97DF-04FDA2BA8793}"/>
          </ac:spMkLst>
        </pc:spChg>
        <pc:spChg chg="mod">
          <ac:chgData name="Post, Tineke" userId="acaedabe-b12f-42d1-8517-780bc8ea15c4" providerId="ADAL" clId="{24566C72-5C0A-425B-87B2-362E9AF9AECF}" dt="2024-06-12T07:34:00.426" v="930" actId="20577"/>
          <ac:spMkLst>
            <pc:docMk/>
            <pc:sldMk cId="2513823635" sldId="611"/>
            <ac:spMk id="7" creationId="{87632EFC-604D-19D4-973D-7F4C9FE60026}"/>
          </ac:spMkLst>
        </pc:spChg>
      </pc:sldChg>
      <pc:sldChg chg="addSp delSp modSp add del mod ord modAnim modNotesTx">
        <pc:chgData name="Post, Tineke" userId="acaedabe-b12f-42d1-8517-780bc8ea15c4" providerId="ADAL" clId="{24566C72-5C0A-425B-87B2-362E9AF9AECF}" dt="2024-06-12T08:25:59.404" v="4361" actId="47"/>
        <pc:sldMkLst>
          <pc:docMk/>
          <pc:sldMk cId="4267412979" sldId="612"/>
        </pc:sldMkLst>
        <pc:picChg chg="add mod">
          <ac:chgData name="Post, Tineke" userId="acaedabe-b12f-42d1-8517-780bc8ea15c4" providerId="ADAL" clId="{24566C72-5C0A-425B-87B2-362E9AF9AECF}" dt="2024-06-12T07:49:33.606" v="1616" actId="1076"/>
          <ac:picMkLst>
            <pc:docMk/>
            <pc:sldMk cId="4267412979" sldId="612"/>
            <ac:picMk id="3" creationId="{B89EF996-5AF5-FEF4-C84D-E4E51142CC0E}"/>
          </ac:picMkLst>
        </pc:picChg>
        <pc:picChg chg="del">
          <ac:chgData name="Post, Tineke" userId="acaedabe-b12f-42d1-8517-780bc8ea15c4" providerId="ADAL" clId="{24566C72-5C0A-425B-87B2-362E9AF9AECF}" dt="2024-06-12T07:48:32.966" v="1612" actId="478"/>
          <ac:picMkLst>
            <pc:docMk/>
            <pc:sldMk cId="4267412979" sldId="612"/>
            <ac:picMk id="4" creationId="{6F253A9C-55CB-5C7F-0B0C-4612C2CB335F}"/>
          </ac:picMkLst>
        </pc:picChg>
        <pc:picChg chg="add del mod">
          <ac:chgData name="Post, Tineke" userId="acaedabe-b12f-42d1-8517-780bc8ea15c4" providerId="ADAL" clId="{24566C72-5C0A-425B-87B2-362E9AF9AECF}" dt="2024-06-12T07:49:27.776" v="1614" actId="478"/>
          <ac:picMkLst>
            <pc:docMk/>
            <pc:sldMk cId="4267412979" sldId="612"/>
            <ac:picMk id="6" creationId="{4F723A70-95B1-7028-8373-50E510094BF9}"/>
          </ac:picMkLst>
        </pc:picChg>
        <pc:picChg chg="del">
          <ac:chgData name="Post, Tineke" userId="acaedabe-b12f-42d1-8517-780bc8ea15c4" providerId="ADAL" clId="{24566C72-5C0A-425B-87B2-362E9AF9AECF}" dt="2024-06-12T07:48:31.764" v="1611" actId="478"/>
          <ac:picMkLst>
            <pc:docMk/>
            <pc:sldMk cId="4267412979" sldId="612"/>
            <ac:picMk id="1028" creationId="{4932B1A7-D54E-9F25-9EB8-E3AEC2AFEADF}"/>
          </ac:picMkLst>
        </pc:picChg>
      </pc:sldChg>
      <pc:sldChg chg="addSp delSp modSp add mod modAnim modNotesTx">
        <pc:chgData name="Post, Tineke" userId="acaedabe-b12f-42d1-8517-780bc8ea15c4" providerId="ADAL" clId="{24566C72-5C0A-425B-87B2-362E9AF9AECF}" dt="2024-06-12T07:47:24.779" v="1542" actId="6549"/>
        <pc:sldMkLst>
          <pc:docMk/>
          <pc:sldMk cId="3067847664" sldId="613"/>
        </pc:sldMkLst>
        <pc:spChg chg="mod">
          <ac:chgData name="Post, Tineke" userId="acaedabe-b12f-42d1-8517-780bc8ea15c4" providerId="ADAL" clId="{24566C72-5C0A-425B-87B2-362E9AF9AECF}" dt="2024-06-12T07:43:16.155" v="1410" actId="1076"/>
          <ac:spMkLst>
            <pc:docMk/>
            <pc:sldMk cId="3067847664" sldId="613"/>
            <ac:spMk id="7" creationId="{87632EFC-604D-19D4-973D-7F4C9FE60026}"/>
          </ac:spMkLst>
        </pc:spChg>
        <pc:picChg chg="add mod">
          <ac:chgData name="Post, Tineke" userId="acaedabe-b12f-42d1-8517-780bc8ea15c4" providerId="ADAL" clId="{24566C72-5C0A-425B-87B2-362E9AF9AECF}" dt="2024-06-12T07:42:17.615" v="1358" actId="1076"/>
          <ac:picMkLst>
            <pc:docMk/>
            <pc:sldMk cId="3067847664" sldId="613"/>
            <ac:picMk id="3" creationId="{D7C46D99-6C88-1658-C04B-8E2EA56B1B38}"/>
          </ac:picMkLst>
        </pc:picChg>
        <pc:picChg chg="del">
          <ac:chgData name="Post, Tineke" userId="acaedabe-b12f-42d1-8517-780bc8ea15c4" providerId="ADAL" clId="{24566C72-5C0A-425B-87B2-362E9AF9AECF}" dt="2024-06-12T07:38:02.565" v="1255" actId="478"/>
          <ac:picMkLst>
            <pc:docMk/>
            <pc:sldMk cId="3067847664" sldId="613"/>
            <ac:picMk id="10" creationId="{7BD51120-1FAE-EB95-3001-AC15C7B1B80C}"/>
          </ac:picMkLst>
        </pc:picChg>
        <pc:picChg chg="add mod">
          <ac:chgData name="Post, Tineke" userId="acaedabe-b12f-42d1-8517-780bc8ea15c4" providerId="ADAL" clId="{24566C72-5C0A-425B-87B2-362E9AF9AECF}" dt="2024-06-12T07:39:45.994" v="1262" actId="1076"/>
          <ac:picMkLst>
            <pc:docMk/>
            <pc:sldMk cId="3067847664" sldId="613"/>
            <ac:picMk id="2050" creationId="{F8BDBBE9-7F5E-2964-288E-BAA267149239}"/>
          </ac:picMkLst>
        </pc:picChg>
        <pc:picChg chg="add mod">
          <ac:chgData name="Post, Tineke" userId="acaedabe-b12f-42d1-8517-780bc8ea15c4" providerId="ADAL" clId="{24566C72-5C0A-425B-87B2-362E9AF9AECF}" dt="2024-06-12T07:46:13.518" v="1435" actId="208"/>
          <ac:picMkLst>
            <pc:docMk/>
            <pc:sldMk cId="3067847664" sldId="613"/>
            <ac:picMk id="2052" creationId="{F45AEAE8-90DB-6EB1-8993-707ACF0852B2}"/>
          </ac:picMkLst>
        </pc:picChg>
      </pc:sldChg>
      <pc:sldChg chg="addSp delSp modSp add mod modAnim modNotesTx">
        <pc:chgData name="Post, Tineke" userId="acaedabe-b12f-42d1-8517-780bc8ea15c4" providerId="ADAL" clId="{24566C72-5C0A-425B-87B2-362E9AF9AECF}" dt="2024-06-12T07:56:35.208" v="1895" actId="208"/>
        <pc:sldMkLst>
          <pc:docMk/>
          <pc:sldMk cId="359436745" sldId="614"/>
        </pc:sldMkLst>
        <pc:spChg chg="add del">
          <ac:chgData name="Post, Tineke" userId="acaedabe-b12f-42d1-8517-780bc8ea15c4" providerId="ADAL" clId="{24566C72-5C0A-425B-87B2-362E9AF9AECF}" dt="2024-06-12T07:56:06.051" v="1888" actId="22"/>
          <ac:spMkLst>
            <pc:docMk/>
            <pc:sldMk cId="359436745" sldId="614"/>
            <ac:spMk id="3" creationId="{2970A184-BC0C-CD35-0A8D-7164E00D2919}"/>
          </ac:spMkLst>
        </pc:spChg>
        <pc:picChg chg="del">
          <ac:chgData name="Post, Tineke" userId="acaedabe-b12f-42d1-8517-780bc8ea15c4" providerId="ADAL" clId="{24566C72-5C0A-425B-87B2-362E9AF9AECF}" dt="2024-06-12T07:56:04.484" v="1886" actId="478"/>
          <ac:picMkLst>
            <pc:docMk/>
            <pc:sldMk cId="359436745" sldId="614"/>
            <ac:picMk id="4" creationId="{6F253A9C-55CB-5C7F-0B0C-4612C2CB335F}"/>
          </ac:picMkLst>
        </pc:picChg>
        <pc:picChg chg="del">
          <ac:chgData name="Post, Tineke" userId="acaedabe-b12f-42d1-8517-780bc8ea15c4" providerId="ADAL" clId="{24566C72-5C0A-425B-87B2-362E9AF9AECF}" dt="2024-06-12T07:50:55.163" v="1860" actId="478"/>
          <ac:picMkLst>
            <pc:docMk/>
            <pc:sldMk cId="359436745" sldId="614"/>
            <ac:picMk id="1028" creationId="{4932B1A7-D54E-9F25-9EB8-E3AEC2AFEADF}"/>
          </ac:picMkLst>
        </pc:picChg>
        <pc:picChg chg="add mod">
          <ac:chgData name="Post, Tineke" userId="acaedabe-b12f-42d1-8517-780bc8ea15c4" providerId="ADAL" clId="{24566C72-5C0A-425B-87B2-362E9AF9AECF}" dt="2024-06-12T07:56:35.208" v="1895" actId="208"/>
          <ac:picMkLst>
            <pc:docMk/>
            <pc:sldMk cId="359436745" sldId="614"/>
            <ac:picMk id="3074" creationId="{79534A82-90CC-57B4-AEC7-00EAF4FE0F3D}"/>
          </ac:picMkLst>
        </pc:picChg>
      </pc:sldChg>
      <pc:sldChg chg="addSp delSp modSp add modAnim modNotesTx">
        <pc:chgData name="Post, Tineke" userId="acaedabe-b12f-42d1-8517-780bc8ea15c4" providerId="ADAL" clId="{24566C72-5C0A-425B-87B2-362E9AF9AECF}" dt="2024-06-12T08:12:32.867" v="2067" actId="208"/>
        <pc:sldMkLst>
          <pc:docMk/>
          <pc:sldMk cId="1267257681" sldId="615"/>
        </pc:sldMkLst>
        <pc:picChg chg="del">
          <ac:chgData name="Post, Tineke" userId="acaedabe-b12f-42d1-8517-780bc8ea15c4" providerId="ADAL" clId="{24566C72-5C0A-425B-87B2-362E9AF9AECF}" dt="2024-06-12T07:57:17.796" v="1898" actId="478"/>
          <ac:picMkLst>
            <pc:docMk/>
            <pc:sldMk cId="1267257681" sldId="615"/>
            <ac:picMk id="4" creationId="{6F253A9C-55CB-5C7F-0B0C-4612C2CB335F}"/>
          </ac:picMkLst>
        </pc:picChg>
        <pc:picChg chg="del">
          <ac:chgData name="Post, Tineke" userId="acaedabe-b12f-42d1-8517-780bc8ea15c4" providerId="ADAL" clId="{24566C72-5C0A-425B-87B2-362E9AF9AECF}" dt="2024-06-12T07:57:16.865" v="1897" actId="478"/>
          <ac:picMkLst>
            <pc:docMk/>
            <pc:sldMk cId="1267257681" sldId="615"/>
            <ac:picMk id="1028" creationId="{4932B1A7-D54E-9F25-9EB8-E3AEC2AFEADF}"/>
          </ac:picMkLst>
        </pc:picChg>
        <pc:picChg chg="add del mod">
          <ac:chgData name="Post, Tineke" userId="acaedabe-b12f-42d1-8517-780bc8ea15c4" providerId="ADAL" clId="{24566C72-5C0A-425B-87B2-362E9AF9AECF}" dt="2024-06-12T08:09:54.279" v="1971" actId="478"/>
          <ac:picMkLst>
            <pc:docMk/>
            <pc:sldMk cId="1267257681" sldId="615"/>
            <ac:picMk id="4098" creationId="{47A2339F-C917-E8AE-5534-201097B374E8}"/>
          </ac:picMkLst>
        </pc:picChg>
        <pc:picChg chg="add del mod">
          <ac:chgData name="Post, Tineke" userId="acaedabe-b12f-42d1-8517-780bc8ea15c4" providerId="ADAL" clId="{24566C72-5C0A-425B-87B2-362E9AF9AECF}" dt="2024-06-12T08:11:08.548" v="1976" actId="478"/>
          <ac:picMkLst>
            <pc:docMk/>
            <pc:sldMk cId="1267257681" sldId="615"/>
            <ac:picMk id="4100" creationId="{8CC2DDA4-3EF7-E36D-9131-02849F62FBDB}"/>
          </ac:picMkLst>
        </pc:picChg>
        <pc:picChg chg="add mod">
          <ac:chgData name="Post, Tineke" userId="acaedabe-b12f-42d1-8517-780bc8ea15c4" providerId="ADAL" clId="{24566C72-5C0A-425B-87B2-362E9AF9AECF}" dt="2024-06-12T08:12:32.867" v="2067" actId="208"/>
          <ac:picMkLst>
            <pc:docMk/>
            <pc:sldMk cId="1267257681" sldId="615"/>
            <ac:picMk id="4102" creationId="{D31C9F43-57DB-7C88-8E9E-5AD32C687453}"/>
          </ac:picMkLst>
        </pc:picChg>
      </pc:sldChg>
      <pc:sldChg chg="add del">
        <pc:chgData name="Post, Tineke" userId="acaedabe-b12f-42d1-8517-780bc8ea15c4" providerId="ADAL" clId="{24566C72-5C0A-425B-87B2-362E9AF9AECF}" dt="2024-06-12T08:38:46.794" v="5302"/>
        <pc:sldMkLst>
          <pc:docMk/>
          <pc:sldMk cId="1322793989" sldId="6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34E62-9457-4239-AF41-E0B5935358DA}" type="datetimeFigureOut">
              <a:rPr lang="nl-NL" smtClean="0"/>
              <a:t>12-6-2024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9B8AF-1364-4497-9364-88BE552BC24A}" type="slidenum">
              <a:rPr lang="nl-NL" smtClean="0"/>
              <a:t>‹nr.›</a:t>
            </a:fld>
            <a:endParaRPr lang="nl-NL"/>
          </a:p>
        </p:txBody>
      </p:sp>
    </p:spTree>
    <p:extLst>
      <p:ext uri="{BB962C8B-B14F-4D97-AF65-F5344CB8AC3E}">
        <p14:creationId xmlns:p14="http://schemas.microsoft.com/office/powerpoint/2010/main" val="157126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effectLst/>
                <a:latin typeface="Calibri" panose="020F0502020204030204" pitchFamily="34" charset="0"/>
                <a:ea typeface="Calibri" panose="020F0502020204030204" pitchFamily="34" charset="0"/>
                <a:cs typeface="Arial" panose="020B0604020202020204" pitchFamily="34" charset="0"/>
              </a:rPr>
              <a:t>Materialen</a:t>
            </a:r>
            <a:r>
              <a:rPr lang="nl-NL" sz="1200" dirty="0">
                <a:effectLst/>
                <a:latin typeface="Calibri" panose="020F0502020204030204" pitchFamily="34" charset="0"/>
                <a:ea typeface="Calibri" panose="020F0502020204030204" pitchFamily="34" charset="0"/>
                <a:cs typeface="Arial" panose="020B0604020202020204" pitchFamily="34" charset="0"/>
              </a:rPr>
              <a:t>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werkblad – grenzen ervaren – deel 3</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Optie 1</a:t>
            </a:r>
            <a:r>
              <a:rPr lang="nl-NL" sz="1200">
                <a:effectLst/>
                <a:latin typeface="Calibri" panose="020F0502020204030204" pitchFamily="34" charset="0"/>
                <a:ea typeface="Calibri" panose="020F0502020204030204" pitchFamily="34" charset="0"/>
                <a:cs typeface="Arial" panose="020B0604020202020204" pitchFamily="34" charset="0"/>
              </a:rPr>
              <a:t>: bijlage Kwadrant </a:t>
            </a:r>
            <a:r>
              <a:rPr lang="nl-NL" sz="1200" dirty="0">
                <a:effectLst/>
                <a:latin typeface="Calibri" panose="020F0502020204030204" pitchFamily="34" charset="0"/>
                <a:ea typeface="Calibri" panose="020F0502020204030204" pitchFamily="34" charset="0"/>
                <a:cs typeface="Arial" panose="020B0604020202020204" pitchFamily="34" charset="0"/>
              </a:rPr>
              <a:t>– emoties en gevoelens</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Optie 2: Kerngloedkaartjes (https://koninklijkekentalis.sharepoint.com/sites/onderwijs/SitePages/Kerngloedkaartjes.aspx?web=1)</a:t>
            </a:r>
          </a:p>
          <a:p>
            <a:pPr marL="171450" indent="-171450">
              <a:buFontTx/>
              <a:buChar char="-"/>
            </a:pPr>
            <a:endParaRPr lang="nl-NL" sz="1200" dirty="0">
              <a:effectLst/>
              <a:latin typeface="Calibri" panose="020F0502020204030204" pitchFamily="34" charset="0"/>
              <a:ea typeface="Calibri" panose="020F0502020204030204" pitchFamily="34" charset="0"/>
              <a:cs typeface="Arial" panose="020B0604020202020204" pitchFamily="34" charset="0"/>
            </a:endParaRPr>
          </a:p>
          <a:p>
            <a:r>
              <a:rPr lang="nl-NL" sz="1200" b="1" dirty="0">
                <a:effectLst/>
                <a:latin typeface="Calibri" panose="020F0502020204030204" pitchFamily="34" charset="0"/>
                <a:ea typeface="Calibri" panose="020F0502020204030204" pitchFamily="34" charset="0"/>
                <a:cs typeface="Arial" panose="020B0604020202020204" pitchFamily="34" charset="0"/>
              </a:rPr>
              <a:t>Voorbereiding: </a:t>
            </a:r>
            <a:r>
              <a:rPr lang="nl-NL" sz="1200" b="0" dirty="0">
                <a:effectLst/>
                <a:latin typeface="Calibri" panose="020F0502020204030204" pitchFamily="34" charset="0"/>
                <a:ea typeface="Calibri" panose="020F0502020204030204" pitchFamily="34" charset="0"/>
                <a:cs typeface="Arial" panose="020B0604020202020204" pitchFamily="34" charset="0"/>
              </a:rPr>
              <a:t>lees de lesvoorbereiding door en print de bijlagen</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endParaRPr lang="nl-NL" sz="1200" dirty="0">
              <a:effectLst/>
              <a:latin typeface="Calibri" panose="020F0502020204030204" pitchFamily="34" charset="0"/>
              <a:ea typeface="Calibri" panose="020F0502020204030204" pitchFamily="34" charset="0"/>
              <a:cs typeface="Arial" panose="020B0604020202020204" pitchFamily="34" charset="0"/>
            </a:endParaRPr>
          </a:p>
          <a:p>
            <a:r>
              <a:rPr lang="nl-NL" sz="1200" b="1" dirty="0">
                <a:effectLst/>
                <a:latin typeface="Calibri" panose="020F0502020204030204" pitchFamily="34" charset="0"/>
                <a:ea typeface="Calibri" panose="020F0502020204030204" pitchFamily="34" charset="0"/>
                <a:cs typeface="Arial" panose="020B0604020202020204" pitchFamily="34" charset="0"/>
              </a:rPr>
              <a:t>Introductie van de les voor de docent:</a:t>
            </a:r>
          </a:p>
          <a:p>
            <a:r>
              <a:rPr lang="nl-NL" dirty="0"/>
              <a:t>Het ervaren van je eigen grenzen is een belangrijk thema in onze lessenreeks. Jongeren met een TOS hebben vaak moeite met het uiten van hun behoeften en gevoelens, wat kan leiden tot misverstanden en frustraties. Door hun grenzen te leren kennen en te uiten, kunnen ze beter aangeven wanneer iets te veel is of wanneer ze hulp nodig hebben. Dit helpt hen situaties te vermijden die hen overweldigen.</a:t>
            </a:r>
          </a:p>
          <a:p>
            <a:endParaRPr lang="nl-NL" dirty="0"/>
          </a:p>
          <a:p>
            <a:r>
              <a:rPr lang="nl-NL" dirty="0"/>
              <a:t>In deze lessenserie leren de jongeren hun grens herkennen. Het ervaren en respecteren van hun eigen grenzen is een vorm van zelfzorg. Het begrip van hun eigen grenzen helpt jongeren met TOS om zichzelf beter te begrijpen. Daarnaast bevordert het kennen van hun grenzen hun zelfstandigheid en het nemen van beslissingen die in hun eigen belang zijn.</a:t>
            </a:r>
          </a:p>
          <a:p>
            <a:endParaRPr lang="nl-NL" dirty="0"/>
          </a:p>
          <a:p>
            <a:r>
              <a:rPr lang="nl-NL" dirty="0"/>
              <a:t>Kortom, het leren ervaren van hun eigen grenzen is cruciaal voor jongeren met een taalontwikkelingsstoornis. Het helpt hen bij hun communicatie, emotionele regulatie, zelfbewustzijn en algemene welzijn. Dit stelt hen in staat beter om te gaan met de uitdagingen van hun taalstoornis en bevordert hun persoonlijke ontwikkeling en zelfvertrouwen.</a:t>
            </a:r>
          </a:p>
          <a:p>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a:t>
            </a:r>
          </a:p>
          <a:p>
            <a:pPr algn="r"/>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1</a:t>
            </a:fld>
            <a:endParaRPr lang="nl-NL"/>
          </a:p>
        </p:txBody>
      </p:sp>
    </p:spTree>
    <p:extLst>
      <p:ext uri="{BB962C8B-B14F-4D97-AF65-F5344CB8AC3E}">
        <p14:creationId xmlns:p14="http://schemas.microsoft.com/office/powerpoint/2010/main" val="3459129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leerlingen gaan een werkblad invullen met vooraf geschetste situaties. Je worden hiermee gestimuleerd zich bewust te worden dat je aan de buitenkant vaak iets anders ziet dan je aan de binnenkant voelt. </a:t>
            </a:r>
          </a:p>
          <a:p>
            <a:endParaRPr lang="nl-NL" dirty="0"/>
          </a:p>
          <a:p>
            <a:r>
              <a:rPr lang="nl-NL" dirty="0"/>
              <a:t>Laat de leerlingen nadenken over:</a:t>
            </a:r>
          </a:p>
          <a:p>
            <a:pPr marL="171450" indent="-171450">
              <a:buFont typeface="Wingdings" panose="05000000000000000000" pitchFamily="2" charset="2"/>
              <a:buChar char="Ø"/>
            </a:pPr>
            <a:r>
              <a:rPr lang="nl-NL" dirty="0"/>
              <a:t>Wat zien mensen aan jouw buitenkant (hoe kijk je dan? Wat doe je dan? Wat zien mensen aan jouw buitenkant?)</a:t>
            </a:r>
          </a:p>
          <a:p>
            <a:pPr marL="171450" indent="-171450">
              <a:buFont typeface="Wingdings" panose="05000000000000000000" pitchFamily="2" charset="2"/>
              <a:buChar char="Ø"/>
            </a:pPr>
            <a:r>
              <a:rPr lang="nl-NL" dirty="0"/>
              <a:t>Wat zien/weten mensen niet van jou? (wat dacht je? Hoe voelde jij je?)</a:t>
            </a:r>
          </a:p>
          <a:p>
            <a:endParaRPr lang="nl-NL" dirty="0"/>
          </a:p>
          <a:p>
            <a:r>
              <a:rPr lang="nl-NL" dirty="0"/>
              <a:t>Als laatste opdracht gaat de leerling zelf situatie bedenken waarin ze iets anders aan de buitenkant laten zien dan dat ze van binnen voelen. Mocht de leerling geen situatie kunnen bedenken denk dan even met de leerling mee. Er zullen vast situaties zijn waar de leerling </a:t>
            </a:r>
            <a:r>
              <a:rPr lang="nl-NL" dirty="0" err="1"/>
              <a:t>bevoorbeeld</a:t>
            </a:r>
            <a:r>
              <a:rPr lang="nl-NL" dirty="0"/>
              <a:t> heeft gelachen om een grapje die het eigenlijk niet leuk vond. Of dat er iets is gebeurd dat de leerling heel cool deed, maar zich misschien wel schaamde (bijvoorbeeld ergens vallen, dan lachen maar van binnen schamen)</a:t>
            </a:r>
          </a:p>
          <a:p>
            <a:r>
              <a:rPr lang="nl-NL" dirty="0"/>
              <a:t>Mocht er te weinig tijd zijn voor het werkblad kan dit ook als huiswerk worden meegegeven.</a:t>
            </a:r>
          </a:p>
          <a:p>
            <a:endParaRPr lang="nl-NL" dirty="0"/>
          </a:p>
          <a:p>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i="1" baseline="30000" dirty="0"/>
              <a:t>©</a:t>
            </a:r>
            <a:r>
              <a:rPr lang="nl-NL" i="1" dirty="0"/>
              <a:t>Afbeelding: Tineke Post</a:t>
            </a:r>
          </a:p>
          <a:p>
            <a:endParaRPr lang="nl-NL" dirty="0"/>
          </a:p>
        </p:txBody>
      </p:sp>
      <p:sp>
        <p:nvSpPr>
          <p:cNvPr id="4" name="Tijdelijke aanduiding voor dianummer 3"/>
          <p:cNvSpPr>
            <a:spLocks noGrp="1"/>
          </p:cNvSpPr>
          <p:nvPr>
            <p:ph type="sldNum" sz="quarter" idx="5"/>
          </p:nvPr>
        </p:nvSpPr>
        <p:spPr/>
        <p:txBody>
          <a:bodyPr/>
          <a:lstStyle/>
          <a:p>
            <a:fld id="{4A7448CD-0385-435D-AF7F-8514568C8684}" type="slidenum">
              <a:rPr lang="nl-NL" smtClean="0"/>
              <a:t>10</a:t>
            </a:fld>
            <a:endParaRPr lang="nl-NL"/>
          </a:p>
        </p:txBody>
      </p:sp>
    </p:spTree>
    <p:extLst>
      <p:ext uri="{BB962C8B-B14F-4D97-AF65-F5344CB8AC3E}">
        <p14:creationId xmlns:p14="http://schemas.microsoft.com/office/powerpoint/2010/main" val="1961319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cs typeface="Calibri"/>
              </a:rPr>
              <a:t>Om </a:t>
            </a:r>
            <a:r>
              <a:rPr lang="en-US" dirty="0" err="1">
                <a:cs typeface="Calibri"/>
              </a:rPr>
              <a:t>woorden</a:t>
            </a:r>
            <a:r>
              <a:rPr lang="en-US" dirty="0">
                <a:cs typeface="Calibri"/>
              </a:rPr>
              <a:t> </a:t>
            </a:r>
            <a:r>
              <a:rPr lang="en-US" dirty="0" err="1">
                <a:cs typeface="Calibri"/>
              </a:rPr>
              <a:t>te</a:t>
            </a:r>
            <a:r>
              <a:rPr lang="en-US" dirty="0">
                <a:cs typeface="Calibri"/>
              </a:rPr>
              <a:t> </a:t>
            </a:r>
            <a:r>
              <a:rPr lang="en-US" dirty="0" err="1">
                <a:cs typeface="Calibri"/>
              </a:rPr>
              <a:t>kunnen</a:t>
            </a:r>
            <a:r>
              <a:rPr lang="en-US" dirty="0">
                <a:cs typeface="Calibri"/>
              </a:rPr>
              <a:t> </a:t>
            </a:r>
            <a:r>
              <a:rPr lang="en-US" dirty="0" err="1">
                <a:cs typeface="Calibri"/>
              </a:rPr>
              <a:t>geven</a:t>
            </a:r>
            <a:r>
              <a:rPr lang="en-US" dirty="0">
                <a:cs typeface="Calibri"/>
              </a:rPr>
              <a:t> </a:t>
            </a:r>
            <a:r>
              <a:rPr lang="en-US" dirty="0" err="1">
                <a:cs typeface="Calibri"/>
              </a:rPr>
              <a:t>aan</a:t>
            </a:r>
            <a:r>
              <a:rPr lang="en-US" dirty="0">
                <a:cs typeface="Calibri"/>
              </a:rPr>
              <a:t> wat de </a:t>
            </a:r>
            <a:r>
              <a:rPr lang="en-US" dirty="0" err="1">
                <a:cs typeface="Calibri"/>
              </a:rPr>
              <a:t>leerling</a:t>
            </a:r>
            <a:r>
              <a:rPr lang="en-US" dirty="0">
                <a:cs typeface="Calibri"/>
              </a:rPr>
              <a:t> </a:t>
            </a:r>
            <a:r>
              <a:rPr lang="en-US" dirty="0" err="1">
                <a:cs typeface="Calibri"/>
              </a:rPr>
              <a:t>voelde</a:t>
            </a:r>
            <a:r>
              <a:rPr lang="en-US" dirty="0">
                <a:cs typeface="Calibri"/>
              </a:rPr>
              <a:t> </a:t>
            </a:r>
            <a:r>
              <a:rPr lang="en-US" dirty="0" err="1">
                <a:cs typeface="Calibri"/>
              </a:rPr>
              <a:t>kun</a:t>
            </a:r>
            <a:r>
              <a:rPr lang="en-US" dirty="0">
                <a:cs typeface="Calibri"/>
              </a:rPr>
              <a:t> je gebruik </a:t>
            </a:r>
            <a:r>
              <a:rPr lang="en-US" dirty="0" err="1">
                <a:cs typeface="Calibri"/>
              </a:rPr>
              <a:t>maken</a:t>
            </a:r>
            <a:r>
              <a:rPr lang="en-US" dirty="0">
                <a:cs typeface="Calibri"/>
              </a:rPr>
              <a:t> </a:t>
            </a:r>
            <a:r>
              <a:rPr lang="en-US" dirty="0" err="1">
                <a:cs typeface="Calibri"/>
              </a:rPr>
              <a:t>dit</a:t>
            </a:r>
            <a:r>
              <a:rPr lang="en-US" dirty="0">
                <a:cs typeface="Calibri"/>
              </a:rPr>
              <a:t> </a:t>
            </a:r>
            <a:r>
              <a:rPr lang="en-US" dirty="0" err="1">
                <a:cs typeface="Calibri"/>
              </a:rPr>
              <a:t>kwadrant</a:t>
            </a:r>
            <a:r>
              <a:rPr lang="en-US" dirty="0">
                <a:cs typeface="Calibri"/>
              </a:rPr>
              <a:t> met </a:t>
            </a:r>
            <a:r>
              <a:rPr lang="en-US" dirty="0" err="1">
                <a:cs typeface="Calibri"/>
              </a:rPr>
              <a:t>emoties</a:t>
            </a:r>
            <a:r>
              <a:rPr lang="en-US" dirty="0">
                <a:cs typeface="Calibri"/>
              </a:rPr>
              <a:t> </a:t>
            </a:r>
            <a:r>
              <a:rPr lang="en-US" dirty="0" err="1">
                <a:cs typeface="Calibri"/>
              </a:rPr>
              <a:t>en</a:t>
            </a:r>
            <a:r>
              <a:rPr lang="en-US" dirty="0">
                <a:cs typeface="Calibri"/>
              </a:rPr>
              <a:t> </a:t>
            </a:r>
            <a:r>
              <a:rPr lang="en-US" dirty="0" err="1">
                <a:cs typeface="Calibri"/>
              </a:rPr>
              <a:t>gevoelswoorden</a:t>
            </a:r>
            <a:r>
              <a:rPr lang="en-US" dirty="0">
                <a:cs typeface="Calibri"/>
              </a:rPr>
              <a:t> </a:t>
            </a:r>
            <a:r>
              <a:rPr lang="en-US" dirty="0" err="1">
                <a:cs typeface="Calibri"/>
              </a:rPr>
              <a:t>gebruiken</a:t>
            </a:r>
            <a:r>
              <a:rPr lang="en-US" dirty="0">
                <a:cs typeface="Calibri"/>
              </a:rPr>
              <a:t>. Het is </a:t>
            </a:r>
            <a:r>
              <a:rPr lang="en-US" dirty="0" err="1">
                <a:cs typeface="Calibri"/>
              </a:rPr>
              <a:t>ook</a:t>
            </a:r>
            <a:r>
              <a:rPr lang="en-US" dirty="0">
                <a:cs typeface="Calibri"/>
              </a:rPr>
              <a:t> </a:t>
            </a:r>
            <a:r>
              <a:rPr lang="en-US" dirty="0" err="1">
                <a:cs typeface="Calibri"/>
              </a:rPr>
              <a:t>mogelijk</a:t>
            </a:r>
            <a:r>
              <a:rPr lang="en-US" dirty="0">
                <a:cs typeface="Calibri"/>
              </a:rPr>
              <a:t> de </a:t>
            </a:r>
            <a:r>
              <a:rPr lang="en-US" dirty="0" err="1">
                <a:cs typeface="Calibri"/>
              </a:rPr>
              <a:t>kerngloedkaartjes</a:t>
            </a:r>
            <a:r>
              <a:rPr lang="en-US" dirty="0">
                <a:cs typeface="Calibri"/>
              </a:rPr>
              <a:t> </a:t>
            </a:r>
            <a:r>
              <a:rPr lang="en-US" dirty="0" err="1">
                <a:cs typeface="Calibri"/>
              </a:rPr>
              <a:t>hierbij</a:t>
            </a:r>
            <a:r>
              <a:rPr lang="en-US" dirty="0">
                <a:cs typeface="Calibri"/>
              </a:rPr>
              <a:t> in </a:t>
            </a:r>
            <a:r>
              <a:rPr lang="en-US" dirty="0" err="1">
                <a:cs typeface="Calibri"/>
              </a:rPr>
              <a:t>te</a:t>
            </a:r>
            <a:r>
              <a:rPr lang="en-US" dirty="0">
                <a:cs typeface="Calibri"/>
              </a:rPr>
              <a:t> </a:t>
            </a:r>
            <a:r>
              <a:rPr lang="en-US" dirty="0" err="1">
                <a:cs typeface="Calibri"/>
              </a:rPr>
              <a:t>zetten</a:t>
            </a:r>
            <a:r>
              <a:rPr lang="en-US" dirty="0">
                <a:cs typeface="Calibri"/>
              </a:rPr>
              <a:t>. (https://koninklijkekentalis.sharepoint.com/sites/onderwijs/SitePages/Kerngloedkaartjes.aspx?web=1)</a:t>
            </a:r>
          </a:p>
          <a:p>
            <a:endParaRPr lang="en-US" dirty="0">
              <a:cs typeface="Calibri"/>
            </a:endParaRPr>
          </a:p>
          <a:p>
            <a:r>
              <a:rPr lang="nl-NL" dirty="0"/>
              <a:t>Emoties: zijn de dingen die je voelt als reactie op iets. Bijvoorbeeld, als je iets leuks wint, voel je je blij. Als je iets engs ziet, voel je je misschien bang.</a:t>
            </a:r>
          </a:p>
          <a:p>
            <a:r>
              <a:rPr lang="nl-NL" dirty="0"/>
              <a:t>Gevoelens: zijn meer algemene dingen die je voelt. Bijvoorbeeld, als je de hele dag met vrienden hebt doorgebracht, kun je je tevreden voelen. Als er iets ergs is gebeurd, kun je je verdrietig voelen.</a:t>
            </a:r>
          </a:p>
          <a:p>
            <a:endParaRPr lang="nl-NL" b="1" dirty="0">
              <a:cs typeface="Calibri"/>
            </a:endParaRPr>
          </a:p>
          <a:p>
            <a:r>
              <a:rPr lang="nl-NL" b="1" dirty="0">
                <a:cs typeface="Calibri"/>
              </a:rPr>
              <a:t>Hoe gebruik je dit kwadrant?</a:t>
            </a:r>
            <a:endParaRPr lang="en-US" b="1" dirty="0">
              <a:cs typeface="Calibri"/>
            </a:endParaRPr>
          </a:p>
          <a:p>
            <a:endParaRPr lang="en-US" dirty="0">
              <a:cs typeface="Calibri"/>
            </a:endParaRPr>
          </a:p>
          <a:p>
            <a:pPr marL="228600" indent="-228600">
              <a:buFont typeface="+mj-lt"/>
              <a:buAutoNum type="arabicPeriod"/>
            </a:pPr>
            <a:r>
              <a:rPr lang="en-US" dirty="0" err="1">
                <a:cs typeface="Calibri"/>
              </a:rPr>
              <a:t>Bespreek</a:t>
            </a:r>
            <a:r>
              <a:rPr lang="en-US" dirty="0">
                <a:cs typeface="Calibri"/>
              </a:rPr>
              <a:t> met de </a:t>
            </a:r>
            <a:r>
              <a:rPr lang="en-US" dirty="0" err="1">
                <a:cs typeface="Calibri"/>
              </a:rPr>
              <a:t>leerling</a:t>
            </a:r>
            <a:r>
              <a:rPr lang="en-US" dirty="0">
                <a:cs typeface="Calibri"/>
              </a:rPr>
              <a:t> </a:t>
            </a:r>
            <a:r>
              <a:rPr lang="en-US" dirty="0" err="1">
                <a:cs typeface="Calibri"/>
              </a:rPr>
              <a:t>eerst</a:t>
            </a:r>
            <a:r>
              <a:rPr lang="en-US" dirty="0">
                <a:cs typeface="Calibri"/>
              </a:rPr>
              <a:t> de </a:t>
            </a:r>
            <a:r>
              <a:rPr lang="en-US" dirty="0" err="1">
                <a:cs typeface="Calibri"/>
              </a:rPr>
              <a:t>horizontale</a:t>
            </a:r>
            <a:r>
              <a:rPr lang="en-US" dirty="0">
                <a:cs typeface="Calibri"/>
              </a:rPr>
              <a:t> as: Was het </a:t>
            </a:r>
            <a:r>
              <a:rPr lang="en-US" dirty="0" err="1">
                <a:cs typeface="Calibri"/>
              </a:rPr>
              <a:t>een</a:t>
            </a:r>
            <a:r>
              <a:rPr lang="en-US" dirty="0">
                <a:cs typeface="Calibri"/>
              </a:rPr>
              <a:t> </a:t>
            </a:r>
            <a:r>
              <a:rPr lang="en-US" dirty="0" err="1">
                <a:cs typeface="Calibri"/>
              </a:rPr>
              <a:t>fijn</a:t>
            </a:r>
            <a:r>
              <a:rPr lang="en-US" dirty="0">
                <a:cs typeface="Calibri"/>
              </a:rPr>
              <a:t> of </a:t>
            </a:r>
            <a:r>
              <a:rPr lang="en-US" dirty="0" err="1">
                <a:cs typeface="Calibri"/>
              </a:rPr>
              <a:t>een</a:t>
            </a:r>
            <a:r>
              <a:rPr lang="en-US" dirty="0">
                <a:cs typeface="Calibri"/>
              </a:rPr>
              <a:t> </a:t>
            </a:r>
            <a:r>
              <a:rPr lang="en-US" dirty="0" err="1">
                <a:cs typeface="Calibri"/>
              </a:rPr>
              <a:t>niet</a:t>
            </a:r>
            <a:r>
              <a:rPr lang="en-US" dirty="0">
                <a:cs typeface="Calibri"/>
              </a:rPr>
              <a:t> </a:t>
            </a:r>
            <a:r>
              <a:rPr lang="en-US" dirty="0" err="1">
                <a:cs typeface="Calibri"/>
              </a:rPr>
              <a:t>fijn</a:t>
            </a:r>
            <a:r>
              <a:rPr lang="en-US" dirty="0">
                <a:cs typeface="Calibri"/>
              </a:rPr>
              <a:t> </a:t>
            </a:r>
            <a:r>
              <a:rPr lang="en-US" dirty="0" err="1">
                <a:cs typeface="Calibri"/>
              </a:rPr>
              <a:t>gevoel</a:t>
            </a:r>
            <a:r>
              <a:rPr lang="en-US" dirty="0">
                <a:cs typeface="Calibri"/>
              </a:rPr>
              <a:t>? &gt;</a:t>
            </a:r>
            <a:r>
              <a:rPr lang="en-US" dirty="0" err="1">
                <a:cs typeface="Calibri"/>
              </a:rPr>
              <a:t>een</a:t>
            </a:r>
            <a:r>
              <a:rPr lang="en-US" dirty="0">
                <a:cs typeface="Calibri"/>
              </a:rPr>
              <a:t> </a:t>
            </a:r>
            <a:r>
              <a:rPr lang="en-US" dirty="0" err="1">
                <a:cs typeface="Calibri"/>
              </a:rPr>
              <a:t>beetje</a:t>
            </a:r>
            <a:r>
              <a:rPr lang="en-US" dirty="0">
                <a:cs typeface="Calibri"/>
              </a:rPr>
              <a:t> (</a:t>
            </a:r>
            <a:r>
              <a:rPr lang="en-US" dirty="0" err="1">
                <a:cs typeface="Calibri"/>
              </a:rPr>
              <a:t>niet</a:t>
            </a:r>
            <a:r>
              <a:rPr lang="en-US" dirty="0">
                <a:cs typeface="Calibri"/>
              </a:rPr>
              <a:t>) </a:t>
            </a:r>
            <a:r>
              <a:rPr lang="en-US" dirty="0" err="1">
                <a:cs typeface="Calibri"/>
              </a:rPr>
              <a:t>fijn</a:t>
            </a:r>
            <a:r>
              <a:rPr lang="en-US" dirty="0">
                <a:cs typeface="Calibri"/>
              </a:rPr>
              <a:t> of </a:t>
            </a:r>
            <a:r>
              <a:rPr lang="en-US" dirty="0" err="1">
                <a:cs typeface="Calibri"/>
              </a:rPr>
              <a:t>juist</a:t>
            </a:r>
            <a:r>
              <a:rPr lang="en-US" dirty="0">
                <a:cs typeface="Calibri"/>
              </a:rPr>
              <a:t> heel erg (</a:t>
            </a:r>
            <a:r>
              <a:rPr lang="en-US" dirty="0" err="1">
                <a:cs typeface="Calibri"/>
              </a:rPr>
              <a:t>niet</a:t>
            </a:r>
            <a:r>
              <a:rPr lang="en-US" dirty="0">
                <a:cs typeface="Calibri"/>
              </a:rPr>
              <a:t>) </a:t>
            </a:r>
            <a:r>
              <a:rPr lang="en-US" dirty="0" err="1">
                <a:cs typeface="Calibri"/>
              </a:rPr>
              <a:t>fijn</a:t>
            </a:r>
            <a:endParaRPr lang="en-US" dirty="0">
              <a:cs typeface="Calibri"/>
            </a:endParaRPr>
          </a:p>
          <a:p>
            <a:pPr marL="228600" indent="-228600">
              <a:buFont typeface="+mj-lt"/>
              <a:buAutoNum type="arabicPeriod"/>
            </a:pPr>
            <a:endParaRPr lang="en-US" dirty="0">
              <a:cs typeface="Calibri"/>
            </a:endParaRPr>
          </a:p>
          <a:p>
            <a:pPr marL="228600" indent="-228600">
              <a:buFont typeface="+mj-lt"/>
              <a:buAutoNum type="arabicPeriod"/>
            </a:pPr>
            <a:r>
              <a:rPr lang="en-US" dirty="0" err="1">
                <a:cs typeface="Calibri"/>
              </a:rPr>
              <a:t>Bevraag</a:t>
            </a:r>
            <a:r>
              <a:rPr lang="en-US" dirty="0">
                <a:cs typeface="Calibri"/>
              </a:rPr>
              <a:t> dan of het </a:t>
            </a:r>
            <a:r>
              <a:rPr lang="en-US" dirty="0" err="1">
                <a:cs typeface="Calibri"/>
              </a:rPr>
              <a:t>gevoel</a:t>
            </a:r>
            <a:r>
              <a:rPr lang="en-US" dirty="0">
                <a:cs typeface="Calibri"/>
              </a:rPr>
              <a:t> </a:t>
            </a:r>
            <a:r>
              <a:rPr lang="en-US" dirty="0" err="1">
                <a:cs typeface="Calibri"/>
              </a:rPr>
              <a:t>veel</a:t>
            </a:r>
            <a:r>
              <a:rPr lang="en-US" dirty="0">
                <a:cs typeface="Calibri"/>
              </a:rPr>
              <a:t> </a:t>
            </a:r>
            <a:r>
              <a:rPr lang="en-US" dirty="0" err="1">
                <a:cs typeface="Calibri"/>
              </a:rPr>
              <a:t>energie</a:t>
            </a:r>
            <a:r>
              <a:rPr lang="en-US" dirty="0">
                <a:cs typeface="Calibri"/>
              </a:rPr>
              <a:t> </a:t>
            </a:r>
            <a:r>
              <a:rPr lang="en-US" dirty="0" err="1">
                <a:cs typeface="Calibri"/>
              </a:rPr>
              <a:t>heeft</a:t>
            </a:r>
            <a:r>
              <a:rPr lang="en-US" dirty="0">
                <a:cs typeface="Calibri"/>
              </a:rPr>
              <a:t> of </a:t>
            </a:r>
            <a:r>
              <a:rPr lang="en-US" dirty="0" err="1">
                <a:cs typeface="Calibri"/>
              </a:rPr>
              <a:t>juist</a:t>
            </a:r>
            <a:r>
              <a:rPr lang="en-US" dirty="0">
                <a:cs typeface="Calibri"/>
              </a:rPr>
              <a:t> </a:t>
            </a:r>
            <a:r>
              <a:rPr lang="en-US" dirty="0" err="1">
                <a:cs typeface="Calibri"/>
              </a:rPr>
              <a:t>weinig</a:t>
            </a:r>
            <a:r>
              <a:rPr lang="en-US" dirty="0">
                <a:cs typeface="Calibri"/>
              </a:rPr>
              <a:t>. </a:t>
            </a:r>
            <a:br>
              <a:rPr lang="en-US" dirty="0">
                <a:cs typeface="Calibri"/>
              </a:rPr>
            </a:br>
            <a:r>
              <a:rPr lang="nl-NL" i="1" dirty="0"/>
              <a:t>Je kunt energie vergelijken met een batterij. Als je je gelukkig voelt of opgewonden, heb je veel energie, net als een volle batterij. Maar als je je verdrietig voelt of moe bent, heb je misschien minder energie, zoals een lege batterij. Dus, gevoelens kunnen veel of weinig energie hebben, net als een batterij die vol of leeg is.</a:t>
            </a:r>
            <a:endParaRPr lang="en-US" dirty="0">
              <a:cs typeface="Calibri"/>
            </a:endParaRPr>
          </a:p>
          <a:p>
            <a:pPr marL="228600" indent="-228600">
              <a:buFont typeface="+mj-lt"/>
              <a:buAutoNum type="arabicPeriod"/>
            </a:pPr>
            <a:endParaRPr lang="en-US" dirty="0">
              <a:cs typeface="Calibri"/>
            </a:endParaRPr>
          </a:p>
          <a:p>
            <a:pPr marL="228600" indent="-228600">
              <a:buFont typeface="+mj-lt"/>
              <a:buAutoNum type="arabicPeriod"/>
            </a:pPr>
            <a:r>
              <a:rPr lang="en-US" dirty="0" err="1">
                <a:cs typeface="Calibri"/>
              </a:rPr>
              <a:t>Kijk</a:t>
            </a:r>
            <a:r>
              <a:rPr lang="en-US" dirty="0">
                <a:cs typeface="Calibri"/>
              </a:rPr>
              <a:t> dan </a:t>
            </a:r>
            <a:r>
              <a:rPr lang="en-US" dirty="0" err="1">
                <a:cs typeface="Calibri"/>
              </a:rPr>
              <a:t>naar</a:t>
            </a:r>
            <a:r>
              <a:rPr lang="en-US" dirty="0">
                <a:cs typeface="Calibri"/>
              </a:rPr>
              <a:t> de </a:t>
            </a:r>
            <a:r>
              <a:rPr lang="en-US" dirty="0" err="1">
                <a:cs typeface="Calibri"/>
              </a:rPr>
              <a:t>woorden</a:t>
            </a:r>
            <a:r>
              <a:rPr lang="en-US" dirty="0">
                <a:cs typeface="Calibri"/>
              </a:rPr>
              <a:t> die </a:t>
            </a:r>
            <a:r>
              <a:rPr lang="en-US" dirty="0" err="1">
                <a:cs typeface="Calibri"/>
              </a:rPr>
              <a:t>bij</a:t>
            </a:r>
            <a:r>
              <a:rPr lang="en-US" dirty="0">
                <a:cs typeface="Calibri"/>
              </a:rPr>
              <a:t> het </a:t>
            </a:r>
            <a:r>
              <a:rPr lang="en-US" dirty="0" err="1">
                <a:cs typeface="Calibri"/>
              </a:rPr>
              <a:t>betreffende</a:t>
            </a:r>
            <a:r>
              <a:rPr lang="en-US" dirty="0">
                <a:cs typeface="Calibri"/>
              </a:rPr>
              <a:t> </a:t>
            </a:r>
            <a:r>
              <a:rPr lang="en-US" dirty="0" err="1">
                <a:cs typeface="Calibri"/>
              </a:rPr>
              <a:t>kwadrant</a:t>
            </a:r>
            <a:r>
              <a:rPr lang="en-US" dirty="0">
                <a:cs typeface="Calibri"/>
              </a:rPr>
              <a:t> </a:t>
            </a:r>
            <a:r>
              <a:rPr lang="en-US" dirty="0" err="1">
                <a:cs typeface="Calibri"/>
              </a:rPr>
              <a:t>horen</a:t>
            </a:r>
            <a:r>
              <a:rPr lang="en-US" dirty="0">
                <a:cs typeface="Calibri"/>
              </a:rPr>
              <a:t> of het </a:t>
            </a:r>
            <a:r>
              <a:rPr lang="en-US" dirty="0" err="1">
                <a:cs typeface="Calibri"/>
              </a:rPr>
              <a:t>juiste</a:t>
            </a:r>
            <a:r>
              <a:rPr lang="en-US" dirty="0">
                <a:cs typeface="Calibri"/>
              </a:rPr>
              <a:t> </a:t>
            </a:r>
            <a:r>
              <a:rPr lang="en-US" dirty="0" err="1">
                <a:cs typeface="Calibri"/>
              </a:rPr>
              <a:t>woord</a:t>
            </a:r>
            <a:r>
              <a:rPr lang="en-US" dirty="0">
                <a:cs typeface="Calibri"/>
              </a:rPr>
              <a:t> </a:t>
            </a:r>
            <a:r>
              <a:rPr lang="en-US" dirty="0" err="1">
                <a:cs typeface="Calibri"/>
              </a:rPr>
              <a:t>kan</a:t>
            </a:r>
            <a:r>
              <a:rPr lang="en-US" dirty="0">
                <a:cs typeface="Calibri"/>
              </a:rPr>
              <a:t> </a:t>
            </a:r>
            <a:r>
              <a:rPr lang="en-US" dirty="0" err="1">
                <a:cs typeface="Calibri"/>
              </a:rPr>
              <a:t>worden</a:t>
            </a:r>
            <a:r>
              <a:rPr lang="en-US" dirty="0">
                <a:cs typeface="Calibri"/>
              </a:rPr>
              <a:t> </a:t>
            </a:r>
            <a:r>
              <a:rPr lang="en-US" dirty="0" err="1">
                <a:cs typeface="Calibri"/>
              </a:rPr>
              <a:t>gevonden</a:t>
            </a:r>
            <a:r>
              <a:rPr lang="en-US" dirty="0">
                <a:cs typeface="Calibri"/>
              </a:rPr>
              <a:t>.</a:t>
            </a:r>
          </a:p>
          <a:p>
            <a:endParaRPr lang="en-US" dirty="0">
              <a:cs typeface="Calibri"/>
            </a:endParaRPr>
          </a:p>
          <a:p>
            <a:r>
              <a:rPr lang="en-US" dirty="0">
                <a:cs typeface="Calibri"/>
              </a:rPr>
              <a:t>NOTE: Het </a:t>
            </a:r>
            <a:r>
              <a:rPr lang="en-US" dirty="0" err="1">
                <a:cs typeface="Calibri"/>
              </a:rPr>
              <a:t>kan</a:t>
            </a:r>
            <a:r>
              <a:rPr lang="en-US" dirty="0">
                <a:cs typeface="Calibri"/>
              </a:rPr>
              <a:t> </a:t>
            </a:r>
            <a:r>
              <a:rPr lang="en-US" dirty="0" err="1">
                <a:cs typeface="Calibri"/>
              </a:rPr>
              <a:t>zijn</a:t>
            </a:r>
            <a:r>
              <a:rPr lang="en-US" dirty="0">
                <a:cs typeface="Calibri"/>
              </a:rPr>
              <a:t> </a:t>
            </a:r>
            <a:r>
              <a:rPr lang="en-US" dirty="0" err="1">
                <a:cs typeface="Calibri"/>
              </a:rPr>
              <a:t>dat</a:t>
            </a:r>
            <a:r>
              <a:rPr lang="en-US" dirty="0">
                <a:cs typeface="Calibri"/>
              </a:rPr>
              <a:t> het </a:t>
            </a:r>
            <a:r>
              <a:rPr lang="en-US" dirty="0" err="1">
                <a:cs typeface="Calibri"/>
              </a:rPr>
              <a:t>juiste</a:t>
            </a:r>
            <a:r>
              <a:rPr lang="en-US" dirty="0">
                <a:cs typeface="Calibri"/>
              </a:rPr>
              <a:t> </a:t>
            </a:r>
            <a:r>
              <a:rPr lang="en-US" dirty="0" err="1">
                <a:cs typeface="Calibri"/>
              </a:rPr>
              <a:t>woord</a:t>
            </a:r>
            <a:r>
              <a:rPr lang="en-US" dirty="0">
                <a:cs typeface="Calibri"/>
              </a:rPr>
              <a:t> er </a:t>
            </a:r>
            <a:r>
              <a:rPr lang="en-US" dirty="0" err="1">
                <a:cs typeface="Calibri"/>
              </a:rPr>
              <a:t>niet</a:t>
            </a:r>
            <a:r>
              <a:rPr lang="en-US" dirty="0">
                <a:cs typeface="Calibri"/>
              </a:rPr>
              <a:t> </a:t>
            </a:r>
            <a:r>
              <a:rPr lang="en-US" dirty="0" err="1">
                <a:cs typeface="Calibri"/>
              </a:rPr>
              <a:t>bij</a:t>
            </a:r>
            <a:r>
              <a:rPr lang="en-US" dirty="0">
                <a:cs typeface="Calibri"/>
              </a:rPr>
              <a:t> zit, </a:t>
            </a:r>
            <a:r>
              <a:rPr lang="en-US" dirty="0" err="1">
                <a:cs typeface="Calibri"/>
              </a:rPr>
              <a:t>schrijf</a:t>
            </a:r>
            <a:r>
              <a:rPr lang="en-US" dirty="0">
                <a:cs typeface="Calibri"/>
              </a:rPr>
              <a:t> het </a:t>
            </a:r>
            <a:r>
              <a:rPr lang="en-US" dirty="0" err="1">
                <a:cs typeface="Calibri"/>
              </a:rPr>
              <a:t>wourd</a:t>
            </a:r>
            <a:r>
              <a:rPr lang="en-US" dirty="0">
                <a:cs typeface="Calibri"/>
              </a:rPr>
              <a:t> er dan </a:t>
            </a:r>
            <a:r>
              <a:rPr lang="en-US" dirty="0" err="1">
                <a:cs typeface="Calibri"/>
              </a:rPr>
              <a:t>bij</a:t>
            </a:r>
            <a:r>
              <a:rPr lang="en-US" dirty="0">
                <a:cs typeface="Calibri"/>
              </a:rPr>
              <a:t> in het </a:t>
            </a:r>
            <a:r>
              <a:rPr lang="en-US" dirty="0" err="1">
                <a:cs typeface="Calibri"/>
              </a:rPr>
              <a:t>kwadrant</a:t>
            </a:r>
            <a:r>
              <a:rPr lang="en-US" dirty="0">
                <a:cs typeface="Calibri"/>
              </a:rPr>
              <a:t>.</a:t>
            </a:r>
          </a:p>
          <a:p>
            <a:endParaRPr lang="en-US" dirty="0">
              <a:cs typeface="Calibri"/>
            </a:endParaRPr>
          </a:p>
          <a:p>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i="1" baseline="30000" dirty="0"/>
              <a:t>©</a:t>
            </a:r>
            <a:r>
              <a:rPr lang="nl-NL" i="1" dirty="0"/>
              <a:t>Afbeelding: Tineke Post</a:t>
            </a:r>
          </a:p>
          <a:p>
            <a:endParaRPr lang="en-US" dirty="0">
              <a:cs typeface="Calibri"/>
            </a:endParaRPr>
          </a:p>
        </p:txBody>
      </p:sp>
      <p:sp>
        <p:nvSpPr>
          <p:cNvPr id="4" name="Tijdelijke aanduiding voor dianummer 3"/>
          <p:cNvSpPr>
            <a:spLocks noGrp="1"/>
          </p:cNvSpPr>
          <p:nvPr>
            <p:ph type="sldNum" sz="quarter" idx="5"/>
          </p:nvPr>
        </p:nvSpPr>
        <p:spPr/>
        <p:txBody>
          <a:bodyPr/>
          <a:lstStyle/>
          <a:p>
            <a:pPr rtl="0"/>
            <a:fld id="{0D0EDF81-139F-488C-872B-4720FBA6BF98}" type="slidenum">
              <a:rPr lang="nl-NL" noProof="0" smtClean="0"/>
              <a:t>11</a:t>
            </a:fld>
            <a:endParaRPr lang="nl-NL" noProof="0"/>
          </a:p>
        </p:txBody>
      </p:sp>
    </p:spTree>
    <p:extLst>
      <p:ext uri="{BB962C8B-B14F-4D97-AF65-F5344CB8AC3E}">
        <p14:creationId xmlns:p14="http://schemas.microsoft.com/office/powerpoint/2010/main" val="3303503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 je jouw grens kunt aangeven is het belangrijk dat je weet waar jouw grens ligt. Je kunt het in je lijf voelen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dirty="0">
              <a:solidFill>
                <a:srgbClr val="3A3A3A"/>
              </a:solidFill>
              <a:effectLst/>
              <a:latin typeface="Open Sans"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3A3A3A"/>
                </a:solidFill>
                <a:effectLst/>
                <a:latin typeface="Open Sans" panose="020B0604020202020204" pitchFamily="34" charset="0"/>
              </a:rPr>
              <a:t>Waar</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voel</a:t>
            </a:r>
            <a:r>
              <a:rPr lang="en-US" b="0" i="0" dirty="0">
                <a:solidFill>
                  <a:srgbClr val="3A3A3A"/>
                </a:solidFill>
                <a:effectLst/>
                <a:latin typeface="Open Sans" panose="020B0604020202020204" pitchFamily="34" charset="0"/>
              </a:rPr>
              <a:t> je in je </a:t>
            </a:r>
            <a:r>
              <a:rPr lang="en-US" b="0" i="0" dirty="0" err="1">
                <a:solidFill>
                  <a:srgbClr val="3A3A3A"/>
                </a:solidFill>
                <a:effectLst/>
                <a:latin typeface="Open Sans" panose="020B0604020202020204" pitchFamily="34" charset="0"/>
              </a:rPr>
              <a:t>lijf</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dat</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iets</a:t>
            </a:r>
            <a:r>
              <a:rPr lang="en-US" b="0" i="0" dirty="0">
                <a:solidFill>
                  <a:srgbClr val="3A3A3A"/>
                </a:solidFill>
                <a:effectLst/>
                <a:latin typeface="Open Sans" panose="020B0604020202020204" pitchFamily="34" charset="0"/>
              </a:rPr>
              <a:t> over je </a:t>
            </a:r>
            <a:r>
              <a:rPr lang="en-US" b="0" i="0" dirty="0" err="1">
                <a:solidFill>
                  <a:srgbClr val="3A3A3A"/>
                </a:solidFill>
                <a:effectLst/>
                <a:latin typeface="Open Sans" panose="020B0604020202020204" pitchFamily="34" charset="0"/>
              </a:rPr>
              <a:t>grens</a:t>
            </a:r>
            <a:r>
              <a:rPr lang="en-US" b="0" i="0" dirty="0">
                <a:solidFill>
                  <a:srgbClr val="3A3A3A"/>
                </a:solidFill>
                <a:effectLst/>
                <a:latin typeface="Open Sans" panose="020B0604020202020204" pitchFamily="34" charset="0"/>
              </a:rPr>
              <a:t> gaat?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Kan de ander aan jou zien dat je het niet leuk vindt?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Leg uit dat het goed is om soms ook je binnenkant te laten zien als je voelt dat de ander over je grens gaat. Dit kun je doen met woorden (stop zeggen) of met je gezicht.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dirty="0">
              <a:solidFill>
                <a:srgbClr val="3A3A3A"/>
              </a:solidFill>
              <a:effectLst/>
              <a:latin typeface="Open Sans" panose="020B0604020202020204" pitchFamily="34" charset="0"/>
            </a:endParaRPr>
          </a:p>
          <a:p>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i="1" baseline="30000" dirty="0"/>
              <a:t>©</a:t>
            </a:r>
            <a:r>
              <a:rPr lang="nl-NL" i="1" dirty="0"/>
              <a:t>Afbeelding: </a:t>
            </a:r>
            <a:r>
              <a:rPr lang="nl-NL" i="1" dirty="0" err="1"/>
              <a:t>Shutterstock</a:t>
            </a:r>
            <a:endParaRPr lang="nl-NL" b="0" i="0" dirty="0">
              <a:solidFill>
                <a:srgbClr val="3A3A3A"/>
              </a:solidFill>
              <a:effectLst/>
              <a:latin typeface="Open Sans" panose="020B0604020202020204" pitchFamily="34" charset="0"/>
            </a:endParaRPr>
          </a:p>
        </p:txBody>
      </p:sp>
      <p:sp>
        <p:nvSpPr>
          <p:cNvPr id="4" name="Tijdelijke aanduiding voor dianummer 3"/>
          <p:cNvSpPr>
            <a:spLocks noGrp="1"/>
          </p:cNvSpPr>
          <p:nvPr>
            <p:ph type="sldNum" sz="quarter" idx="5"/>
          </p:nvPr>
        </p:nvSpPr>
        <p:spPr/>
        <p:txBody>
          <a:bodyPr/>
          <a:lstStyle/>
          <a:p>
            <a:pPr rtl="0"/>
            <a:fld id="{0D0EDF81-139F-488C-872B-4720FBA6BF98}" type="slidenum">
              <a:rPr lang="nl-NL" noProof="0" smtClean="0"/>
              <a:t>12</a:t>
            </a:fld>
            <a:endParaRPr lang="nl-NL" noProof="0"/>
          </a:p>
        </p:txBody>
      </p:sp>
    </p:spTree>
    <p:extLst>
      <p:ext uri="{BB962C8B-B14F-4D97-AF65-F5344CB8AC3E}">
        <p14:creationId xmlns:p14="http://schemas.microsoft.com/office/powerpoint/2010/main" val="1574243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de les na? Hoe hebben de leerlingen deze les ervaren?</a:t>
            </a:r>
          </a:p>
          <a:p>
            <a:endParaRPr lang="nl-NL" dirty="0"/>
          </a:p>
          <a:p>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Tineke Post</a:t>
            </a:r>
            <a:endParaRPr lang="nl-NL" i="1" dirty="0"/>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13</a:t>
            </a:fld>
            <a:endParaRPr lang="nl-NL"/>
          </a:p>
        </p:txBody>
      </p:sp>
    </p:spTree>
    <p:extLst>
      <p:ext uri="{BB962C8B-B14F-4D97-AF65-F5344CB8AC3E}">
        <p14:creationId xmlns:p14="http://schemas.microsoft.com/office/powerpoint/2010/main" val="1645712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Herhaal héél kort even waar de vorige lessen over gingen.  Bespreek ook kort het huiswerk uit </a:t>
            </a:r>
            <a:r>
              <a:rPr lang="nl-NL"/>
              <a:t>de vorige les.</a:t>
            </a:r>
            <a:endParaRPr lang="nl-NL" dirty="0"/>
          </a:p>
          <a:p>
            <a:endParaRPr lang="nl-NL" dirty="0"/>
          </a:p>
          <a:p>
            <a:pPr algn="l"/>
            <a:endParaRPr lang="nl-NL" dirty="0"/>
          </a:p>
          <a:p>
            <a:pPr algn="l"/>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Grenzen hebben een doel: jou beschermen waar het nodig is. </a:t>
            </a:r>
          </a:p>
          <a:p>
            <a:endParaRPr lang="nl-NL" dirty="0"/>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3</a:t>
            </a:fld>
            <a:endParaRPr lang="nl-NL"/>
          </a:p>
        </p:txBody>
      </p:sp>
    </p:spTree>
    <p:extLst>
      <p:ext uri="{BB962C8B-B14F-4D97-AF65-F5344CB8AC3E}">
        <p14:creationId xmlns:p14="http://schemas.microsoft.com/office/powerpoint/2010/main" val="104079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de lesdoelen</a:t>
            </a:r>
          </a:p>
          <a:p>
            <a:endParaRPr lang="nl-NL" dirty="0"/>
          </a:p>
          <a:p>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a:t>
            </a:r>
            <a:endParaRPr lang="nl-NL" i="1" dirty="0"/>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4</a:t>
            </a:fld>
            <a:endParaRPr lang="nl-NL"/>
          </a:p>
        </p:txBody>
      </p:sp>
    </p:spTree>
    <p:extLst>
      <p:ext uri="{BB962C8B-B14F-4D97-AF65-F5344CB8AC3E}">
        <p14:creationId xmlns:p14="http://schemas.microsoft.com/office/powerpoint/2010/main" val="30955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ijsberg is een mooie manier om uit te leggen dat niet alles van jou zichtbaar is. </a:t>
            </a:r>
          </a:p>
          <a:p>
            <a:r>
              <a:rPr lang="nl-NL" dirty="0"/>
              <a:t>Dus de ander weet niet altijd precies tot hoever hij kan gaan &gt; waar jou grens is.</a:t>
            </a:r>
          </a:p>
          <a:p>
            <a:r>
              <a:rPr lang="nl-NL" dirty="0"/>
              <a:t>Grenzen hebben een doel: jou beschermen waar het nodig is. </a:t>
            </a:r>
          </a:p>
          <a:p>
            <a:endParaRPr lang="nl-NL" dirty="0">
              <a:cs typeface="Calibri" panose="020F0502020204030204"/>
            </a:endParaRPr>
          </a:p>
          <a:p>
            <a:r>
              <a:rPr lang="nl-NL" dirty="0">
                <a:cs typeface="Calibri" panose="020F0502020204030204"/>
              </a:rPr>
              <a:t>Bijvoorbeeld:  Een avocado kan er goed uitzien, maar kan vanbinnen verrot zijn.</a:t>
            </a:r>
          </a:p>
          <a:p>
            <a:endParaRPr lang="nl-NL" dirty="0"/>
          </a:p>
          <a:p>
            <a:r>
              <a:rPr lang="nl-NL" dirty="0"/>
              <a:t>Bespreek met de klas een aantal scenario’s. Wat zie je aan de buitenkant? Zou dat aan de binnenkant ook zo zijn? Of zou deze persoon aan de binnenkant iets anders voelen?</a:t>
            </a:r>
          </a:p>
          <a:p>
            <a:r>
              <a:rPr lang="nl-NL" dirty="0"/>
              <a:t>Suggesties hierin zijn:</a:t>
            </a:r>
            <a:br>
              <a:rPr lang="nl-NL" dirty="0"/>
            </a:br>
            <a:br>
              <a:rPr lang="nl-NL" dirty="0"/>
            </a:br>
            <a:r>
              <a:rPr lang="en-US" dirty="0" err="1"/>
              <a:t>Filmpje</a:t>
            </a:r>
            <a:r>
              <a:rPr lang="en-US" dirty="0"/>
              <a:t> van</a:t>
            </a:r>
          </a:p>
          <a:p>
            <a:r>
              <a:rPr lang="en-US" dirty="0" err="1"/>
              <a:t>Presentatie</a:t>
            </a:r>
            <a:r>
              <a:rPr lang="en-US" dirty="0"/>
              <a:t> </a:t>
            </a:r>
            <a:r>
              <a:rPr lang="en-US" dirty="0" err="1"/>
              <a:t>voor</a:t>
            </a:r>
            <a:r>
              <a:rPr lang="en-US" dirty="0"/>
              <a:t> de </a:t>
            </a:r>
            <a:r>
              <a:rPr lang="en-US" dirty="0" err="1"/>
              <a:t>klas</a:t>
            </a:r>
            <a:endParaRPr lang="en-US" dirty="0"/>
          </a:p>
          <a:p>
            <a:r>
              <a:rPr lang="en-US" dirty="0"/>
              <a:t>Wat </a:t>
            </a:r>
            <a:r>
              <a:rPr lang="en-US" dirty="0" err="1"/>
              <a:t>zie</a:t>
            </a:r>
            <a:r>
              <a:rPr lang="en-US" dirty="0"/>
              <a:t> je? &gt; </a:t>
            </a:r>
            <a:r>
              <a:rPr lang="en-US" dirty="0" err="1"/>
              <a:t>verlegen</a:t>
            </a:r>
            <a:r>
              <a:rPr lang="en-US" dirty="0"/>
              <a:t>, rood, </a:t>
            </a:r>
            <a:r>
              <a:rPr lang="en-US" dirty="0" err="1"/>
              <a:t>vluchten</a:t>
            </a:r>
            <a:r>
              <a:rPr lang="en-US" dirty="0"/>
              <a:t>, </a:t>
            </a:r>
            <a:r>
              <a:rPr lang="en-US" dirty="0" err="1"/>
              <a:t>stoer</a:t>
            </a:r>
            <a:endParaRPr lang="en-US" dirty="0"/>
          </a:p>
          <a:p>
            <a:r>
              <a:rPr lang="en-US" dirty="0"/>
              <a:t>Hoe </a:t>
            </a:r>
            <a:r>
              <a:rPr lang="en-US" dirty="0" err="1"/>
              <a:t>voel</a:t>
            </a:r>
            <a:r>
              <a:rPr lang="en-US" dirty="0"/>
              <a:t> je </a:t>
            </a:r>
            <a:r>
              <a:rPr lang="en-US" dirty="0" err="1"/>
              <a:t>je</a:t>
            </a:r>
            <a:r>
              <a:rPr lang="en-US" dirty="0"/>
              <a:t> </a:t>
            </a:r>
            <a:r>
              <a:rPr lang="en-US" dirty="0" err="1"/>
              <a:t>vanbinnen</a:t>
            </a:r>
            <a:r>
              <a:rPr lang="en-US" dirty="0"/>
              <a:t>?</a:t>
            </a:r>
          </a:p>
          <a:p>
            <a:endParaRPr lang="en-US" dirty="0"/>
          </a:p>
          <a:p>
            <a:r>
              <a:rPr lang="en-US" dirty="0" err="1"/>
              <a:t>Douchen</a:t>
            </a:r>
            <a:r>
              <a:rPr lang="en-US" dirty="0"/>
              <a:t> </a:t>
            </a:r>
            <a:r>
              <a:rPr lang="en-US" dirty="0" err="1"/>
              <a:t>bij</a:t>
            </a:r>
            <a:r>
              <a:rPr lang="en-US" dirty="0"/>
              <a:t> </a:t>
            </a:r>
            <a:r>
              <a:rPr lang="en-US" dirty="0" err="1"/>
              <a:t>sporten</a:t>
            </a:r>
            <a:endParaRPr lang="en-US" dirty="0"/>
          </a:p>
          <a:p>
            <a:r>
              <a:rPr lang="en-US" dirty="0"/>
              <a:t>Wat </a:t>
            </a:r>
            <a:r>
              <a:rPr lang="en-US" dirty="0" err="1"/>
              <a:t>zie</a:t>
            </a:r>
            <a:r>
              <a:rPr lang="en-US" dirty="0"/>
              <a:t> je? </a:t>
            </a:r>
            <a:r>
              <a:rPr lang="en-US" dirty="0" err="1"/>
              <a:t>Stoer</a:t>
            </a:r>
            <a:r>
              <a:rPr lang="en-US" dirty="0"/>
              <a:t>, </a:t>
            </a:r>
            <a:r>
              <a:rPr lang="en-US" dirty="0" err="1"/>
              <a:t>uitstellen</a:t>
            </a:r>
            <a:r>
              <a:rPr lang="en-US" dirty="0"/>
              <a:t>, </a:t>
            </a:r>
            <a:r>
              <a:rPr lang="en-US" dirty="0" err="1"/>
              <a:t>lachen</a:t>
            </a:r>
            <a:r>
              <a:rPr lang="en-US" dirty="0"/>
              <a:t>,</a:t>
            </a:r>
          </a:p>
          <a:p>
            <a:r>
              <a:rPr lang="en-US" dirty="0"/>
              <a:t>Hoe </a:t>
            </a:r>
            <a:r>
              <a:rPr lang="en-US" dirty="0" err="1"/>
              <a:t>voel</a:t>
            </a:r>
            <a:r>
              <a:rPr lang="en-US" dirty="0"/>
              <a:t> je </a:t>
            </a:r>
            <a:r>
              <a:rPr lang="en-US" dirty="0" err="1"/>
              <a:t>je</a:t>
            </a:r>
            <a:r>
              <a:rPr lang="en-US" dirty="0"/>
              <a:t> </a:t>
            </a:r>
            <a:r>
              <a:rPr lang="en-US" dirty="0" err="1"/>
              <a:t>vanbinnen</a:t>
            </a:r>
            <a:r>
              <a:rPr lang="en-US" dirty="0"/>
              <a:t>?</a:t>
            </a:r>
          </a:p>
          <a:p>
            <a:endParaRPr lang="en-US" dirty="0"/>
          </a:p>
          <a:p>
            <a:r>
              <a:rPr lang="en-US" dirty="0" err="1"/>
              <a:t>Geirriteerde</a:t>
            </a:r>
            <a:r>
              <a:rPr lang="en-US" dirty="0"/>
              <a:t> docent</a:t>
            </a:r>
          </a:p>
          <a:p>
            <a:r>
              <a:rPr lang="en-US" dirty="0"/>
              <a:t>Wat </a:t>
            </a:r>
            <a:r>
              <a:rPr lang="en-US" dirty="0" err="1"/>
              <a:t>zie</a:t>
            </a:r>
            <a:r>
              <a:rPr lang="en-US" dirty="0"/>
              <a:t> je? Boos, </a:t>
            </a:r>
            <a:r>
              <a:rPr lang="en-US" dirty="0" err="1"/>
              <a:t>kortaf</a:t>
            </a:r>
            <a:endParaRPr lang="en-US" dirty="0"/>
          </a:p>
          <a:p>
            <a:r>
              <a:rPr lang="en-US" dirty="0"/>
              <a:t>Hoe </a:t>
            </a:r>
            <a:r>
              <a:rPr lang="en-US" dirty="0" err="1"/>
              <a:t>voelt</a:t>
            </a:r>
            <a:r>
              <a:rPr lang="en-US" dirty="0"/>
              <a:t> </a:t>
            </a:r>
            <a:r>
              <a:rPr lang="en-US" dirty="0" err="1"/>
              <a:t>hij</a:t>
            </a:r>
            <a:r>
              <a:rPr lang="en-US" dirty="0"/>
              <a:t>/</a:t>
            </a:r>
            <a:r>
              <a:rPr lang="en-US" dirty="0" err="1"/>
              <a:t>zij</a:t>
            </a:r>
            <a:r>
              <a:rPr lang="en-US" dirty="0"/>
              <a:t> </a:t>
            </a:r>
            <a:r>
              <a:rPr lang="en-US" dirty="0" err="1"/>
              <a:t>zich</a:t>
            </a:r>
            <a:r>
              <a:rPr lang="en-US" dirty="0"/>
              <a:t>?</a:t>
            </a:r>
          </a:p>
          <a:p>
            <a:endParaRPr lang="en-US" dirty="0"/>
          </a:p>
          <a:p>
            <a:endParaRPr lang="en-US" dirty="0"/>
          </a:p>
          <a:p>
            <a:endParaRPr lang="nl-NL" dirty="0">
              <a:cs typeface="Calibri"/>
            </a:endParaRPr>
          </a:p>
          <a:p>
            <a:r>
              <a:rPr lang="nl-NL" dirty="0"/>
              <a:t> Laat de leerling zelf een ijsberg tekenen en invullen. </a:t>
            </a:r>
          </a:p>
          <a:p>
            <a:pPr marL="171450" indent="-171450">
              <a:buFont typeface="Wingdings" panose="05000000000000000000" pitchFamily="2" charset="2"/>
              <a:buChar char="Ø"/>
            </a:pPr>
            <a:r>
              <a:rPr lang="nl-NL" dirty="0"/>
              <a:t>Wat zien mensen aan jouw buitenkant (hoe kijk jij vaak, hoe zie je eruit, wat zeg je</a:t>
            </a:r>
          </a:p>
          <a:p>
            <a:pPr marL="171450" indent="-171450">
              <a:buFont typeface="Wingdings" panose="05000000000000000000" pitchFamily="2" charset="2"/>
              <a:buChar char="Ø"/>
            </a:pPr>
            <a:r>
              <a:rPr lang="nl-NL" dirty="0"/>
              <a:t>Wat zien/weten mensen niet van jou?</a:t>
            </a:r>
          </a:p>
          <a:p>
            <a:endParaRPr lang="nl-NL" dirty="0"/>
          </a:p>
          <a:p>
            <a:endParaRPr lang="nl-NL"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Waar ligt jouw grens? Weten anderen dat ook? </a:t>
            </a: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a:t>
            </a:r>
            <a:endParaRPr lang="nl-NL" i="1" dirty="0"/>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5</a:t>
            </a:fld>
            <a:endParaRPr lang="nl-NL"/>
          </a:p>
        </p:txBody>
      </p:sp>
    </p:spTree>
    <p:extLst>
      <p:ext uri="{BB962C8B-B14F-4D97-AF65-F5344CB8AC3E}">
        <p14:creationId xmlns:p14="http://schemas.microsoft.com/office/powerpoint/2010/main" val="4044010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De ijsberg is een mooie manier om uit te leggen dat niet alles van jou zichtbaar is. </a:t>
            </a:r>
          </a:p>
          <a:p>
            <a:r>
              <a:rPr lang="nl-NL" dirty="0"/>
              <a:t>Dus de ander weet niet altijd precies tot hoever hij kan gaan &gt; waar jou grens is.</a:t>
            </a:r>
          </a:p>
          <a:p>
            <a:endParaRPr lang="nl-NL" dirty="0">
              <a:cs typeface="Calibri" panose="020F0502020204030204"/>
            </a:endParaRPr>
          </a:p>
          <a:p>
            <a:r>
              <a:rPr lang="nl-NL" dirty="0">
                <a:cs typeface="Calibri" panose="020F0502020204030204"/>
              </a:rPr>
              <a:t>Bijvoorbeeld:  Een avocado kan er goed uitzien, maar kan vanbinnen rot zijn.</a:t>
            </a:r>
          </a:p>
          <a:p>
            <a:endParaRPr lang="en-US" dirty="0"/>
          </a:p>
          <a:p>
            <a:endParaRPr lang="en-US" dirty="0"/>
          </a:p>
          <a:p>
            <a:endParaRPr lang="nl-NL" dirty="0">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IJsberg: </a:t>
            </a:r>
            <a:r>
              <a:rPr lang="nl-NL" sz="1200" i="1" dirty="0" err="1"/>
              <a:t>Mircosoft</a:t>
            </a:r>
            <a:r>
              <a:rPr lang="nl-NL" sz="1200" i="1" dirty="0"/>
              <a:t> stockafbeelding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Avocado: </a:t>
            </a:r>
            <a:r>
              <a:rPr lang="nl-NL" sz="1200" i="1" dirty="0" err="1"/>
              <a:t>Shutterstock</a:t>
            </a:r>
            <a:r>
              <a:rPr lang="nl-NL" sz="1200" i="1" dirty="0"/>
              <a:t> </a:t>
            </a:r>
            <a:endParaRPr lang="nl-NL" i="1" dirty="0"/>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6</a:t>
            </a:fld>
            <a:endParaRPr lang="nl-NL"/>
          </a:p>
        </p:txBody>
      </p:sp>
    </p:spTree>
    <p:extLst>
      <p:ext uri="{BB962C8B-B14F-4D97-AF65-F5344CB8AC3E}">
        <p14:creationId xmlns:p14="http://schemas.microsoft.com/office/powerpoint/2010/main" val="1283758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Bespreek met de klas een aantal scenario’s. Wat zie je aan de buitenkant? Zou dat aan de binnenkant ook zo zijn? Of zou deze persoon aan de binnenkant iets anders voelen?</a:t>
            </a:r>
          </a:p>
          <a:p>
            <a:endParaRPr lang="en-US" dirty="0"/>
          </a:p>
          <a:p>
            <a:endParaRPr lang="en-US" dirty="0"/>
          </a:p>
          <a:p>
            <a:r>
              <a:rPr lang="en-US" dirty="0"/>
              <a:t>Kind </a:t>
            </a:r>
            <a:r>
              <a:rPr lang="en-US" dirty="0" err="1"/>
              <a:t>steekt</a:t>
            </a:r>
            <a:r>
              <a:rPr lang="en-US" dirty="0"/>
              <a:t> </a:t>
            </a:r>
            <a:r>
              <a:rPr lang="en-US" dirty="0" err="1"/>
              <a:t>plotseling</a:t>
            </a:r>
            <a:r>
              <a:rPr lang="en-US" dirty="0"/>
              <a:t> over. </a:t>
            </a:r>
            <a:r>
              <a:rPr lang="en-US" dirty="0" err="1"/>
              <a:t>Ouder</a:t>
            </a:r>
            <a:r>
              <a:rPr lang="en-US" dirty="0"/>
              <a:t> </a:t>
            </a:r>
            <a:r>
              <a:rPr lang="en-US" dirty="0" err="1"/>
              <a:t>schrikt</a:t>
            </a:r>
            <a:r>
              <a:rPr lang="en-US" dirty="0"/>
              <a:t> </a:t>
            </a:r>
            <a:r>
              <a:rPr lang="en-US" dirty="0" err="1"/>
              <a:t>en</a:t>
            </a:r>
            <a:r>
              <a:rPr lang="en-US" dirty="0"/>
              <a:t> </a:t>
            </a:r>
            <a:r>
              <a:rPr lang="en-US" dirty="0" err="1"/>
              <a:t>begint</a:t>
            </a:r>
            <a:r>
              <a:rPr lang="en-US" dirty="0"/>
              <a:t> </a:t>
            </a:r>
            <a:r>
              <a:rPr lang="en-US" dirty="0" err="1"/>
              <a:t>bozig</a:t>
            </a:r>
            <a:r>
              <a:rPr lang="en-US" dirty="0"/>
              <a:t> </a:t>
            </a:r>
            <a:r>
              <a:rPr lang="en-US" dirty="0" err="1"/>
              <a:t>te</a:t>
            </a:r>
            <a:r>
              <a:rPr lang="en-US" dirty="0"/>
              <a:t> </a:t>
            </a:r>
            <a:r>
              <a:rPr lang="en-US" dirty="0" err="1"/>
              <a:t>mopperen</a:t>
            </a:r>
            <a:r>
              <a:rPr lang="en-US" dirty="0"/>
              <a:t>.</a:t>
            </a:r>
          </a:p>
          <a:p>
            <a:endParaRPr lang="en-US" dirty="0"/>
          </a:p>
          <a:p>
            <a:pPr marL="171450" indent="-171450">
              <a:buFont typeface="Arial" panose="020B0604020202020204" pitchFamily="34" charset="0"/>
              <a:buChar char="•"/>
            </a:pPr>
            <a:r>
              <a:rPr lang="en-US" dirty="0"/>
              <a:t>Wat </a:t>
            </a:r>
            <a:r>
              <a:rPr lang="en-US" dirty="0" err="1"/>
              <a:t>zie</a:t>
            </a:r>
            <a:r>
              <a:rPr lang="en-US" dirty="0"/>
              <a:t> je </a:t>
            </a:r>
            <a:r>
              <a:rPr lang="en-US" dirty="0" err="1"/>
              <a:t>bij</a:t>
            </a:r>
            <a:r>
              <a:rPr lang="en-US" dirty="0"/>
              <a:t> de </a:t>
            </a:r>
            <a:r>
              <a:rPr lang="en-US" dirty="0" err="1"/>
              <a:t>ouder</a:t>
            </a:r>
            <a:r>
              <a:rPr lang="en-US" dirty="0"/>
              <a:t>?</a:t>
            </a:r>
          </a:p>
          <a:p>
            <a:pPr marL="171450" indent="-171450">
              <a:buFont typeface="Arial" panose="020B0604020202020204" pitchFamily="34" charset="0"/>
              <a:buChar char="•"/>
            </a:pPr>
            <a:r>
              <a:rPr lang="en-US" dirty="0"/>
              <a:t>Hoe is het </a:t>
            </a:r>
            <a:r>
              <a:rPr lang="en-US" dirty="0" err="1"/>
              <a:t>gezicht</a:t>
            </a:r>
            <a:r>
              <a:rPr lang="en-US" dirty="0"/>
              <a:t>?</a:t>
            </a:r>
          </a:p>
          <a:p>
            <a:pPr marL="171450" indent="-171450">
              <a:buFont typeface="Arial" panose="020B0604020202020204" pitchFamily="34" charset="0"/>
              <a:buChar char="•"/>
            </a:pPr>
            <a:r>
              <a:rPr lang="en-US" dirty="0"/>
              <a:t>Hoe </a:t>
            </a:r>
            <a:r>
              <a:rPr lang="en-US" dirty="0" err="1"/>
              <a:t>voelt</a:t>
            </a:r>
            <a:r>
              <a:rPr lang="en-US" dirty="0"/>
              <a:t> de </a:t>
            </a:r>
            <a:r>
              <a:rPr lang="en-US" dirty="0" err="1"/>
              <a:t>ouder</a:t>
            </a:r>
            <a:r>
              <a:rPr lang="en-US" dirty="0"/>
              <a:t> </a:t>
            </a:r>
            <a:r>
              <a:rPr lang="en-US" dirty="0" err="1"/>
              <a:t>zich</a:t>
            </a:r>
            <a:r>
              <a:rPr lang="en-US" dirty="0"/>
              <a:t>?</a:t>
            </a:r>
          </a:p>
          <a:p>
            <a:pPr algn="r"/>
            <a:endParaRPr lang="nl-NL" i="1" dirty="0"/>
          </a:p>
          <a:p>
            <a:pPr algn="r"/>
            <a:endParaRPr lang="nl-NL" i="1" dirty="0"/>
          </a:p>
          <a:p>
            <a:pPr algn="r"/>
            <a:r>
              <a:rPr lang="nl-NL" i="1" baseline="30000" dirty="0"/>
              <a:t>©</a:t>
            </a:r>
            <a:r>
              <a:rPr lang="nl-NL" i="1" dirty="0"/>
              <a:t>Afbeelding: </a:t>
            </a:r>
            <a:r>
              <a:rPr lang="nl-NL" i="1" dirty="0" err="1"/>
              <a:t>Shutterstock</a:t>
            </a:r>
            <a:endParaRPr lang="nl-NL" i="1" dirty="0"/>
          </a:p>
        </p:txBody>
      </p:sp>
      <p:sp>
        <p:nvSpPr>
          <p:cNvPr id="4" name="Tijdelijke aanduiding voor dianummer 3"/>
          <p:cNvSpPr>
            <a:spLocks noGrp="1"/>
          </p:cNvSpPr>
          <p:nvPr>
            <p:ph type="sldNum" sz="quarter" idx="5"/>
          </p:nvPr>
        </p:nvSpPr>
        <p:spPr/>
        <p:txBody>
          <a:bodyPr/>
          <a:lstStyle/>
          <a:p>
            <a:fld id="{4A7448CD-0385-435D-AF7F-8514568C8684}" type="slidenum">
              <a:rPr lang="nl-NL" smtClean="0"/>
              <a:t>7</a:t>
            </a:fld>
            <a:endParaRPr lang="nl-NL"/>
          </a:p>
        </p:txBody>
      </p:sp>
    </p:spTree>
    <p:extLst>
      <p:ext uri="{BB962C8B-B14F-4D97-AF65-F5344CB8AC3E}">
        <p14:creationId xmlns:p14="http://schemas.microsoft.com/office/powerpoint/2010/main" val="2331960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Douchen</a:t>
            </a:r>
            <a:r>
              <a:rPr lang="en-US" dirty="0"/>
              <a:t> </a:t>
            </a:r>
            <a:r>
              <a:rPr lang="en-US" dirty="0" err="1"/>
              <a:t>bij</a:t>
            </a:r>
            <a:r>
              <a:rPr lang="en-US" dirty="0"/>
              <a:t> </a:t>
            </a:r>
            <a:r>
              <a:rPr lang="en-US" dirty="0" err="1"/>
              <a:t>sporten</a:t>
            </a:r>
            <a:endParaRPr lang="en-US" dirty="0"/>
          </a:p>
          <a:p>
            <a:endParaRPr lang="en-US" dirty="0"/>
          </a:p>
          <a:p>
            <a:r>
              <a:rPr lang="en-US" dirty="0"/>
              <a:t>Wat </a:t>
            </a:r>
            <a:r>
              <a:rPr lang="en-US" dirty="0" err="1"/>
              <a:t>zie</a:t>
            </a:r>
            <a:r>
              <a:rPr lang="en-US" dirty="0"/>
              <a:t> je </a:t>
            </a:r>
            <a:r>
              <a:rPr lang="en-US" dirty="0" err="1"/>
              <a:t>aan</a:t>
            </a:r>
            <a:r>
              <a:rPr lang="en-US" dirty="0"/>
              <a:t> de </a:t>
            </a:r>
            <a:r>
              <a:rPr lang="en-US" dirty="0" err="1"/>
              <a:t>buitenkant</a:t>
            </a:r>
            <a:r>
              <a:rPr lang="en-US" dirty="0"/>
              <a:t>? (</a:t>
            </a:r>
            <a:r>
              <a:rPr lang="en-US" dirty="0" err="1"/>
              <a:t>Stoer</a:t>
            </a:r>
            <a:r>
              <a:rPr lang="en-US" dirty="0"/>
              <a:t>, </a:t>
            </a:r>
            <a:r>
              <a:rPr lang="en-US" dirty="0" err="1"/>
              <a:t>uitstellen</a:t>
            </a:r>
            <a:r>
              <a:rPr lang="en-US" dirty="0"/>
              <a:t>, </a:t>
            </a:r>
            <a:r>
              <a:rPr lang="en-US" dirty="0" err="1"/>
              <a:t>lachen</a:t>
            </a:r>
            <a:r>
              <a:rPr lang="en-US" dirty="0"/>
              <a:t>, ???)</a:t>
            </a:r>
          </a:p>
          <a:p>
            <a:r>
              <a:rPr lang="en-US" dirty="0"/>
              <a:t>Hoe </a:t>
            </a:r>
            <a:r>
              <a:rPr lang="en-US" dirty="0" err="1"/>
              <a:t>voel</a:t>
            </a:r>
            <a:r>
              <a:rPr lang="en-US" dirty="0"/>
              <a:t> je </a:t>
            </a:r>
            <a:r>
              <a:rPr lang="en-US" dirty="0" err="1"/>
              <a:t>je</a:t>
            </a:r>
            <a:r>
              <a:rPr lang="en-US" dirty="0"/>
              <a:t> </a:t>
            </a:r>
            <a:r>
              <a:rPr lang="en-US" dirty="0" err="1"/>
              <a:t>vanbinnen</a:t>
            </a:r>
            <a:r>
              <a:rPr lang="en-US" dirty="0"/>
              <a:t>?</a:t>
            </a:r>
          </a:p>
          <a:p>
            <a:pPr algn="r"/>
            <a:r>
              <a:rPr lang="nl-NL" i="1" baseline="30000" dirty="0"/>
              <a:t>©</a:t>
            </a:r>
            <a:r>
              <a:rPr lang="nl-NL" i="1" dirty="0"/>
              <a:t>Afbeelding: </a:t>
            </a:r>
            <a:r>
              <a:rPr lang="nl-NL" i="1" dirty="0" err="1"/>
              <a:t>Shutterstock</a:t>
            </a:r>
            <a:endParaRPr lang="nl-NL" i="1" dirty="0"/>
          </a:p>
        </p:txBody>
      </p:sp>
      <p:sp>
        <p:nvSpPr>
          <p:cNvPr id="4" name="Tijdelijke aanduiding voor dianummer 3"/>
          <p:cNvSpPr>
            <a:spLocks noGrp="1"/>
          </p:cNvSpPr>
          <p:nvPr>
            <p:ph type="sldNum" sz="quarter" idx="5"/>
          </p:nvPr>
        </p:nvSpPr>
        <p:spPr/>
        <p:txBody>
          <a:bodyPr/>
          <a:lstStyle/>
          <a:p>
            <a:fld id="{4A7448CD-0385-435D-AF7F-8514568C8684}" type="slidenum">
              <a:rPr lang="nl-NL" smtClean="0"/>
              <a:t>8</a:t>
            </a:fld>
            <a:endParaRPr lang="nl-NL"/>
          </a:p>
        </p:txBody>
      </p:sp>
    </p:spTree>
    <p:extLst>
      <p:ext uri="{BB962C8B-B14F-4D97-AF65-F5344CB8AC3E}">
        <p14:creationId xmlns:p14="http://schemas.microsoft.com/office/powerpoint/2010/main" val="662916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a:p>
            <a:r>
              <a:rPr lang="en-US" dirty="0"/>
              <a:t>Docent </a:t>
            </a:r>
            <a:r>
              <a:rPr lang="en-US" dirty="0" err="1"/>
              <a:t>legt</a:t>
            </a:r>
            <a:r>
              <a:rPr lang="en-US" dirty="0"/>
              <a:t> </a:t>
            </a:r>
            <a:r>
              <a:rPr lang="en-US" dirty="0" err="1"/>
              <a:t>iets</a:t>
            </a:r>
            <a:r>
              <a:rPr lang="en-US" dirty="0"/>
              <a:t> </a:t>
            </a:r>
            <a:r>
              <a:rPr lang="en-US" dirty="0" err="1"/>
              <a:t>uit</a:t>
            </a:r>
            <a:r>
              <a:rPr lang="en-US" dirty="0"/>
              <a:t>. </a:t>
            </a:r>
            <a:r>
              <a:rPr lang="en-US" dirty="0" err="1"/>
              <a:t>Sommige</a:t>
            </a:r>
            <a:r>
              <a:rPr lang="en-US" dirty="0"/>
              <a:t> </a:t>
            </a:r>
            <a:r>
              <a:rPr lang="en-US" dirty="0" err="1"/>
              <a:t>leerlingen</a:t>
            </a:r>
            <a:r>
              <a:rPr lang="en-US" dirty="0"/>
              <a:t> </a:t>
            </a:r>
            <a:r>
              <a:rPr lang="en-US" dirty="0" err="1"/>
              <a:t>zijn</a:t>
            </a:r>
            <a:r>
              <a:rPr lang="en-US" dirty="0"/>
              <a:t> </a:t>
            </a:r>
            <a:r>
              <a:rPr lang="en-US" dirty="0" err="1"/>
              <a:t>niet</a:t>
            </a:r>
            <a:r>
              <a:rPr lang="en-US" dirty="0"/>
              <a:t> </a:t>
            </a:r>
            <a:r>
              <a:rPr lang="en-US" dirty="0" err="1"/>
              <a:t>aan</a:t>
            </a:r>
            <a:r>
              <a:rPr lang="en-US" dirty="0"/>
              <a:t> het </a:t>
            </a:r>
            <a:r>
              <a:rPr lang="en-US" dirty="0" err="1"/>
              <a:t>opletten</a:t>
            </a:r>
            <a:endParaRPr lang="en-US" dirty="0"/>
          </a:p>
          <a:p>
            <a:endParaRPr lang="en-US" dirty="0"/>
          </a:p>
          <a:p>
            <a:r>
              <a:rPr lang="en-US" dirty="0"/>
              <a:t>Wat </a:t>
            </a:r>
            <a:r>
              <a:rPr lang="en-US" dirty="0" err="1"/>
              <a:t>zie</a:t>
            </a:r>
            <a:r>
              <a:rPr lang="en-US" dirty="0"/>
              <a:t> je? </a:t>
            </a:r>
          </a:p>
          <a:p>
            <a:r>
              <a:rPr lang="en-US" dirty="0"/>
              <a:t>Wat </a:t>
            </a:r>
            <a:r>
              <a:rPr lang="en-US" dirty="0" err="1"/>
              <a:t>denkt</a:t>
            </a:r>
            <a:r>
              <a:rPr lang="en-US" dirty="0"/>
              <a:t> de docent?</a:t>
            </a:r>
          </a:p>
          <a:p>
            <a:r>
              <a:rPr lang="en-US" dirty="0"/>
              <a:t>Hoe </a:t>
            </a:r>
            <a:r>
              <a:rPr lang="en-US" dirty="0" err="1"/>
              <a:t>voelt</a:t>
            </a:r>
            <a:r>
              <a:rPr lang="en-US" dirty="0"/>
              <a:t> de docent </a:t>
            </a:r>
            <a:r>
              <a:rPr lang="en-US" dirty="0" err="1"/>
              <a:t>zich</a:t>
            </a:r>
            <a:r>
              <a:rPr lang="en-US" dirty="0"/>
              <a:t>?</a:t>
            </a:r>
          </a:p>
          <a:p>
            <a:pPr algn="r"/>
            <a:r>
              <a:rPr lang="nl-NL" i="1" baseline="30000" dirty="0"/>
              <a:t>©</a:t>
            </a:r>
            <a:r>
              <a:rPr lang="nl-NL" i="1" dirty="0"/>
              <a:t>Afbeelding: </a:t>
            </a:r>
            <a:r>
              <a:rPr lang="nl-NL" i="1" dirty="0" err="1"/>
              <a:t>Shutterstock</a:t>
            </a:r>
            <a:endParaRPr lang="nl-NL" i="1" dirty="0"/>
          </a:p>
        </p:txBody>
      </p:sp>
      <p:sp>
        <p:nvSpPr>
          <p:cNvPr id="4" name="Tijdelijke aanduiding voor dianummer 3"/>
          <p:cNvSpPr>
            <a:spLocks noGrp="1"/>
          </p:cNvSpPr>
          <p:nvPr>
            <p:ph type="sldNum" sz="quarter" idx="5"/>
          </p:nvPr>
        </p:nvSpPr>
        <p:spPr/>
        <p:txBody>
          <a:bodyPr/>
          <a:lstStyle/>
          <a:p>
            <a:fld id="{4A7448CD-0385-435D-AF7F-8514568C8684}" type="slidenum">
              <a:rPr lang="nl-NL" smtClean="0"/>
              <a:t>9</a:t>
            </a:fld>
            <a:endParaRPr lang="nl-NL"/>
          </a:p>
        </p:txBody>
      </p:sp>
    </p:spTree>
    <p:extLst>
      <p:ext uri="{BB962C8B-B14F-4D97-AF65-F5344CB8AC3E}">
        <p14:creationId xmlns:p14="http://schemas.microsoft.com/office/powerpoint/2010/main" val="910440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3122335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12006619-CBD0-42A9-8D0C-F996AFDB982A}" type="datetimeFigureOut">
              <a:rPr lang="nl-NL" smtClean="0"/>
              <a:t>12-6-2024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715885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1332715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868797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12006619-CBD0-42A9-8D0C-F996AFDB982A}" type="datetimeFigureOut">
              <a:rPr lang="nl-NL" smtClean="0"/>
              <a:t>12-6-2024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2870100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12006619-CBD0-42A9-8D0C-F996AFDB982A}" type="datetimeFigureOut">
              <a:rPr lang="nl-NL" smtClean="0"/>
              <a:t>12-6-2024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108896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12006619-CBD0-42A9-8D0C-F996AFDB982A}" type="datetimeFigureOut">
              <a:rPr lang="nl-NL" smtClean="0"/>
              <a:t>12-6-2024</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3967483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12006619-CBD0-42A9-8D0C-F996AFDB982A}" type="datetimeFigureOut">
              <a:rPr lang="nl-NL" smtClean="0"/>
              <a:t>12-6-2024</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1712085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1727853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12006619-CBD0-42A9-8D0C-F996AFDB982A}" type="datetimeFigureOut">
              <a:rPr lang="nl-NL" smtClean="0"/>
              <a:t>12-6-2024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1738365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51924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17470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12006619-CBD0-42A9-8D0C-F996AFDB982A}" type="datetimeFigureOut">
              <a:rPr lang="nl-NL" smtClean="0"/>
              <a:t>12-6-2024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1866365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969305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266884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12006619-CBD0-42A9-8D0C-F996AFDB982A}" type="datetimeFigureOut">
              <a:rPr lang="nl-NL" smtClean="0"/>
              <a:t>12-6-2024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38348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157345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12006619-CBD0-42A9-8D0C-F996AFDB982A}" type="datetimeFigureOut">
              <a:rPr lang="nl-NL" smtClean="0"/>
              <a:t>12-6-2024</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309350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12006619-CBD0-42A9-8D0C-F996AFDB982A}" type="datetimeFigureOut">
              <a:rPr lang="nl-NL" smtClean="0"/>
              <a:t>12-6-2024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96742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12006619-CBD0-42A9-8D0C-F996AFDB982A}" type="datetimeFigureOut">
              <a:rPr lang="nl-NL" smtClean="0"/>
              <a:t>12-6-2024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48552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12006619-CBD0-42A9-8D0C-F996AFDB982A}" type="datetimeFigureOut">
              <a:rPr lang="nl-NL" smtClean="0"/>
              <a:t>12-6-2024</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89449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12006619-CBD0-42A9-8D0C-F996AFDB982A}" type="datetimeFigureOut">
              <a:rPr lang="nl-NL" smtClean="0"/>
              <a:t>12-6-2024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33428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06619-CBD0-42A9-8D0C-F996AFDB982A}" type="datetimeFigureOut">
              <a:rPr lang="nl-NL" smtClean="0"/>
              <a:t>12-6-2024</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81354-7CED-4C57-A70B-FD616DD4270C}" type="slidenum">
              <a:rPr lang="nl-NL" smtClean="0"/>
              <a:t>‹nr.›</a:t>
            </a:fld>
            <a:endParaRPr lang="nl-NL"/>
          </a:p>
        </p:txBody>
      </p:sp>
    </p:spTree>
    <p:extLst>
      <p:ext uri="{BB962C8B-B14F-4D97-AF65-F5344CB8AC3E}">
        <p14:creationId xmlns:p14="http://schemas.microsoft.com/office/powerpoint/2010/main" val="3510749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1" r:id="rId20"/>
    <p:sldLayoutId id="2147483682" r:id="rId21"/>
    <p:sldLayoutId id="2147483683" r:id="rId2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B182DB2-0F1B-9A08-7E5A-174C73B60D8A}"/>
              </a:ext>
            </a:extLst>
          </p:cNvPr>
          <p:cNvSpPr>
            <a:spLocks noGrp="1"/>
          </p:cNvSpPr>
          <p:nvPr>
            <p:ph type="ctrTitle"/>
          </p:nvPr>
        </p:nvSpPr>
        <p:spPr>
          <a:xfrm>
            <a:off x="932688" y="1673352"/>
            <a:ext cx="5596128" cy="3511296"/>
          </a:xfrm>
        </p:spPr>
        <p:txBody>
          <a:bodyPr/>
          <a:lstStyle/>
          <a:p>
            <a:r>
              <a:rPr lang="nl-NL" b="1" i="0" dirty="0"/>
              <a:t>Psycho-educatie</a:t>
            </a:r>
          </a:p>
        </p:txBody>
      </p:sp>
      <p:sp>
        <p:nvSpPr>
          <p:cNvPr id="9" name="Ondertitel 2">
            <a:extLst>
              <a:ext uri="{FF2B5EF4-FFF2-40B4-BE49-F238E27FC236}">
                <a16:creationId xmlns:a16="http://schemas.microsoft.com/office/drawing/2014/main" id="{7FEB9EE8-A2A9-8AAF-8412-C50FA4847179}"/>
              </a:ext>
            </a:extLst>
          </p:cNvPr>
          <p:cNvSpPr>
            <a:spLocks noGrp="1"/>
          </p:cNvSpPr>
          <p:nvPr>
            <p:ph type="subTitle" idx="1"/>
          </p:nvPr>
        </p:nvSpPr>
        <p:spPr>
          <a:xfrm>
            <a:off x="8207829" y="508350"/>
            <a:ext cx="4368800" cy="3508908"/>
          </a:xfrm>
        </p:spPr>
        <p:txBody>
          <a:bodyPr>
            <a:normAutofit/>
          </a:bodyPr>
          <a:lstStyle/>
          <a:p>
            <a:r>
              <a:rPr lang="nl-NL" sz="3200" b="1" cap="none" dirty="0"/>
              <a:t>Grenzen ervaren</a:t>
            </a:r>
          </a:p>
          <a:p>
            <a:r>
              <a:rPr lang="nl-NL" sz="2400" cap="none" dirty="0"/>
              <a:t>Deel 3</a:t>
            </a:r>
            <a:endParaRPr lang="nl-NL" sz="3200" cap="none" dirty="0"/>
          </a:p>
        </p:txBody>
      </p:sp>
      <p:pic>
        <p:nvPicPr>
          <p:cNvPr id="2" name="Afbeelding 1" descr="Afbeelding met tekenfilm&#10;&#10;Automatisch gegenereerde beschrijving">
            <a:extLst>
              <a:ext uri="{FF2B5EF4-FFF2-40B4-BE49-F238E27FC236}">
                <a16:creationId xmlns:a16="http://schemas.microsoft.com/office/drawing/2014/main" id="{580F218D-1966-CA7B-B4DA-26DB5DD60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7829" y="3035300"/>
            <a:ext cx="3022600" cy="3022600"/>
          </a:xfrm>
          <a:prstGeom prst="rect">
            <a:avLst/>
          </a:prstGeom>
        </p:spPr>
      </p:pic>
    </p:spTree>
    <p:extLst>
      <p:ext uri="{BB962C8B-B14F-4D97-AF65-F5344CB8AC3E}">
        <p14:creationId xmlns:p14="http://schemas.microsoft.com/office/powerpoint/2010/main" val="94955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BF13B2-D010-4209-9AEF-7F3F0B744737}"/>
              </a:ext>
            </a:extLst>
          </p:cNvPr>
          <p:cNvSpPr>
            <a:spLocks noGrp="1"/>
          </p:cNvSpPr>
          <p:nvPr>
            <p:ph type="title"/>
          </p:nvPr>
        </p:nvSpPr>
        <p:spPr>
          <a:xfrm>
            <a:off x="648930" y="629267"/>
            <a:ext cx="9252154" cy="1016654"/>
          </a:xfrm>
        </p:spPr>
        <p:txBody>
          <a:bodyPr>
            <a:normAutofit/>
          </a:bodyPr>
          <a:lstStyle/>
          <a:p>
            <a:r>
              <a:rPr lang="en-US" b="1" i="0" dirty="0" err="1"/>
              <a:t>Opdracht</a:t>
            </a:r>
            <a:r>
              <a:rPr lang="en-US" b="1" i="0" dirty="0"/>
              <a:t>: </a:t>
            </a:r>
            <a:r>
              <a:rPr lang="en-US" b="1" i="0" dirty="0" err="1"/>
              <a:t>IJsberg</a:t>
            </a:r>
            <a:endParaRPr lang="nl-NL" b="1" i="0" dirty="0"/>
          </a:p>
        </p:txBody>
      </p:sp>
      <p:sp>
        <p:nvSpPr>
          <p:cNvPr id="3" name="Tijdelijke aanduiding voor inhoud 2">
            <a:extLst>
              <a:ext uri="{FF2B5EF4-FFF2-40B4-BE49-F238E27FC236}">
                <a16:creationId xmlns:a16="http://schemas.microsoft.com/office/drawing/2014/main" id="{8DD95551-26EC-45E7-8134-5954B05F60F1}"/>
              </a:ext>
            </a:extLst>
          </p:cNvPr>
          <p:cNvSpPr>
            <a:spLocks noGrp="1"/>
          </p:cNvSpPr>
          <p:nvPr>
            <p:ph idx="1"/>
          </p:nvPr>
        </p:nvSpPr>
        <p:spPr>
          <a:xfrm>
            <a:off x="5693503" y="2548281"/>
            <a:ext cx="5434580" cy="3658689"/>
          </a:xfrm>
        </p:spPr>
        <p:txBody>
          <a:bodyPr>
            <a:normAutofit fontScale="70000" lnSpcReduction="20000"/>
          </a:bodyPr>
          <a:lstStyle/>
          <a:p>
            <a:r>
              <a:rPr lang="nl-NL" dirty="0"/>
              <a:t>Vul het werkblad in</a:t>
            </a:r>
          </a:p>
          <a:p>
            <a:pPr>
              <a:buClrTx/>
            </a:pPr>
            <a:endParaRPr lang="nl-NL" dirty="0"/>
          </a:p>
          <a:p>
            <a:pPr>
              <a:buClrTx/>
            </a:pPr>
            <a:r>
              <a:rPr lang="nl-NL" dirty="0"/>
              <a:t>Bedenk bij de verschillende situatie wat je bij jou aan de buitenkant zou zien en wat er aan jouw binnenkant zit. </a:t>
            </a:r>
          </a:p>
          <a:p>
            <a:pPr>
              <a:buClrTx/>
            </a:pPr>
            <a:endParaRPr lang="nl-NL" dirty="0"/>
          </a:p>
          <a:p>
            <a:pPr>
              <a:buClrTx/>
            </a:pPr>
            <a:r>
              <a:rPr lang="nl-NL" dirty="0"/>
              <a:t>Bedenk als laatste zelf een situatie waarin jij iets anders laat zien, dan dat je voelt</a:t>
            </a:r>
          </a:p>
          <a:p>
            <a:pPr>
              <a:buClrTx/>
            </a:pPr>
            <a:r>
              <a:rPr lang="nl-NL" dirty="0"/>
              <a:t>Als je niets kunt bedenken vraag de docent om hulp</a:t>
            </a:r>
          </a:p>
          <a:p>
            <a:pPr>
              <a:buClrTx/>
            </a:pPr>
            <a:endParaRPr lang="nl-NL" dirty="0"/>
          </a:p>
        </p:txBody>
      </p:sp>
      <p:pic>
        <p:nvPicPr>
          <p:cNvPr id="4" name="Afbeelding 8">
            <a:extLst>
              <a:ext uri="{FF2B5EF4-FFF2-40B4-BE49-F238E27FC236}">
                <a16:creationId xmlns:a16="http://schemas.microsoft.com/office/drawing/2014/main" id="{420F5BC4-53FD-4C1F-CD64-8803F905F4B7}"/>
              </a:ext>
            </a:extLst>
          </p:cNvPr>
          <p:cNvPicPr>
            <a:picLocks noChangeAspect="1"/>
          </p:cNvPicPr>
          <p:nvPr/>
        </p:nvPicPr>
        <p:blipFill>
          <a:blip r:embed="rId3"/>
          <a:stretch>
            <a:fillRect/>
          </a:stretch>
        </p:blipFill>
        <p:spPr>
          <a:xfrm>
            <a:off x="436554" y="2387094"/>
            <a:ext cx="4838453" cy="3273339"/>
          </a:xfrm>
          <a:prstGeom prst="rect">
            <a:avLst/>
          </a:prstGeom>
          <a:noFill/>
        </p:spPr>
      </p:pic>
    </p:spTree>
    <p:extLst>
      <p:ext uri="{BB962C8B-B14F-4D97-AF65-F5344CB8AC3E}">
        <p14:creationId xmlns:p14="http://schemas.microsoft.com/office/powerpoint/2010/main" val="3684319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25">
            <a:extLst>
              <a:ext uri="{FF2B5EF4-FFF2-40B4-BE49-F238E27FC236}">
                <a16:creationId xmlns:a16="http://schemas.microsoft.com/office/drawing/2014/main" id="{52246927-107C-9E37-8403-A1F25EC97A17}"/>
              </a:ext>
            </a:extLst>
          </p:cNvPr>
          <p:cNvSpPr>
            <a:spLocks noGrp="1"/>
          </p:cNvSpPr>
          <p:nvPr>
            <p:ph type="ftr" sz="quarter" idx="11"/>
          </p:nvPr>
        </p:nvSpPr>
        <p:spPr>
          <a:xfrm>
            <a:off x="4038600" y="6356350"/>
            <a:ext cx="4114800" cy="365125"/>
          </a:xfrm>
        </p:spPr>
        <p:txBody>
          <a:bodyPr rtlCol="0" anchor="ctr">
            <a:normAutofit/>
          </a:bodyPr>
          <a:lstStyle/>
          <a:p>
            <a:pPr rtl="0">
              <a:spcAft>
                <a:spcPts val="600"/>
              </a:spcAft>
            </a:pPr>
            <a:r>
              <a:rPr lang="nl-NL"/>
              <a:t>Grens aangeven</a:t>
            </a:r>
          </a:p>
        </p:txBody>
      </p:sp>
      <p:pic>
        <p:nvPicPr>
          <p:cNvPr id="5" name="Afbeelding 4">
            <a:extLst>
              <a:ext uri="{FF2B5EF4-FFF2-40B4-BE49-F238E27FC236}">
                <a16:creationId xmlns:a16="http://schemas.microsoft.com/office/drawing/2014/main" id="{A4F6AF15-B766-880F-6559-63A028802977}"/>
              </a:ext>
            </a:extLst>
          </p:cNvPr>
          <p:cNvPicPr>
            <a:picLocks noChangeAspect="1"/>
          </p:cNvPicPr>
          <p:nvPr/>
        </p:nvPicPr>
        <p:blipFill>
          <a:blip r:embed="rId3"/>
          <a:stretch>
            <a:fillRect/>
          </a:stretch>
        </p:blipFill>
        <p:spPr>
          <a:xfrm>
            <a:off x="795977" y="136525"/>
            <a:ext cx="10481623" cy="6847516"/>
          </a:xfrm>
          <a:prstGeom prst="rect">
            <a:avLst/>
          </a:prstGeom>
        </p:spPr>
      </p:pic>
    </p:spTree>
    <p:extLst>
      <p:ext uri="{BB962C8B-B14F-4D97-AF65-F5344CB8AC3E}">
        <p14:creationId xmlns:p14="http://schemas.microsoft.com/office/powerpoint/2010/main" val="2278523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382B5E-B324-FEA8-1A6C-4CD93CB607B0}"/>
              </a:ext>
            </a:extLst>
          </p:cNvPr>
          <p:cNvSpPr>
            <a:spLocks noGrp="1"/>
          </p:cNvSpPr>
          <p:nvPr>
            <p:ph type="title"/>
          </p:nvPr>
        </p:nvSpPr>
        <p:spPr>
          <a:xfrm>
            <a:off x="838200" y="365125"/>
            <a:ext cx="10515600" cy="1325563"/>
          </a:xfrm>
        </p:spPr>
        <p:txBody>
          <a:bodyPr anchor="ctr">
            <a:normAutofit/>
          </a:bodyPr>
          <a:lstStyle/>
          <a:p>
            <a:r>
              <a:rPr lang="en-US" b="1" i="0" dirty="0" err="1"/>
              <a:t>Opdracht</a:t>
            </a:r>
            <a:r>
              <a:rPr lang="en-US" b="1" i="0" dirty="0"/>
              <a:t>: </a:t>
            </a:r>
            <a:r>
              <a:rPr lang="en-US" b="1" i="0" dirty="0" err="1"/>
              <a:t>Waar</a:t>
            </a:r>
            <a:r>
              <a:rPr lang="en-US" b="1" i="0" dirty="0"/>
              <a:t> is </a:t>
            </a:r>
            <a:r>
              <a:rPr lang="en-US" b="1" i="0" dirty="0" err="1"/>
              <a:t>mijn</a:t>
            </a:r>
            <a:r>
              <a:rPr lang="en-US" b="1" i="0" dirty="0"/>
              <a:t> </a:t>
            </a:r>
            <a:r>
              <a:rPr lang="en-US" b="1" i="0" dirty="0" err="1"/>
              <a:t>grens</a:t>
            </a:r>
            <a:r>
              <a:rPr lang="en-US" b="1" i="0" dirty="0"/>
              <a:t>?</a:t>
            </a:r>
            <a:endParaRPr lang="nl-NL" b="1" i="0" dirty="0"/>
          </a:p>
        </p:txBody>
      </p:sp>
      <p:sp>
        <p:nvSpPr>
          <p:cNvPr id="21511" name="Content Placeholder 3">
            <a:extLst>
              <a:ext uri="{FF2B5EF4-FFF2-40B4-BE49-F238E27FC236}">
                <a16:creationId xmlns:a16="http://schemas.microsoft.com/office/drawing/2014/main" id="{79B57042-F09D-CC43-6367-98257610149D}"/>
              </a:ext>
            </a:extLst>
          </p:cNvPr>
          <p:cNvSpPr>
            <a:spLocks noGrp="1"/>
          </p:cNvSpPr>
          <p:nvPr>
            <p:ph sz="half" idx="2"/>
          </p:nvPr>
        </p:nvSpPr>
        <p:spPr>
          <a:xfrm>
            <a:off x="6096000" y="2011680"/>
            <a:ext cx="5260848" cy="4160520"/>
          </a:xfrm>
        </p:spPr>
        <p:txBody>
          <a:bodyPr/>
          <a:lstStyle/>
          <a:p>
            <a:r>
              <a:rPr lang="en-US" dirty="0" err="1"/>
              <a:t>Iedereen</a:t>
            </a:r>
            <a:r>
              <a:rPr lang="en-US" dirty="0"/>
              <a:t> </a:t>
            </a:r>
            <a:r>
              <a:rPr lang="en-US" dirty="0" err="1"/>
              <a:t>heeft</a:t>
            </a:r>
            <a:r>
              <a:rPr lang="en-US" dirty="0"/>
              <a:t> </a:t>
            </a:r>
            <a:r>
              <a:rPr lang="en-US" dirty="0" err="1"/>
              <a:t>een</a:t>
            </a:r>
            <a:r>
              <a:rPr lang="en-US" dirty="0"/>
              <a:t> </a:t>
            </a:r>
            <a:r>
              <a:rPr lang="en-US" dirty="0" err="1"/>
              <a:t>persoonlijke</a:t>
            </a:r>
            <a:r>
              <a:rPr lang="en-US" dirty="0"/>
              <a:t> </a:t>
            </a:r>
            <a:r>
              <a:rPr lang="en-US" dirty="0" err="1"/>
              <a:t>grens</a:t>
            </a:r>
            <a:endParaRPr lang="en-US" dirty="0"/>
          </a:p>
          <a:p>
            <a:endParaRPr lang="en-US" b="0" i="0" dirty="0">
              <a:solidFill>
                <a:srgbClr val="3A3A3A"/>
              </a:solidFill>
              <a:effectLst/>
            </a:endParaRPr>
          </a:p>
          <a:p>
            <a:r>
              <a:rPr lang="en-US" dirty="0">
                <a:solidFill>
                  <a:srgbClr val="3A3A3A"/>
                </a:solidFill>
              </a:rPr>
              <a:t>Je </a:t>
            </a:r>
            <a:r>
              <a:rPr lang="en-US" dirty="0" err="1">
                <a:solidFill>
                  <a:srgbClr val="3A3A3A"/>
                </a:solidFill>
              </a:rPr>
              <a:t>kunt</a:t>
            </a:r>
            <a:r>
              <a:rPr lang="en-US" dirty="0">
                <a:solidFill>
                  <a:srgbClr val="3A3A3A"/>
                </a:solidFill>
              </a:rPr>
              <a:t> in je </a:t>
            </a:r>
            <a:r>
              <a:rPr lang="en-US" dirty="0" err="1">
                <a:solidFill>
                  <a:srgbClr val="3A3A3A"/>
                </a:solidFill>
              </a:rPr>
              <a:t>lijf</a:t>
            </a:r>
            <a:r>
              <a:rPr lang="en-US" dirty="0">
                <a:solidFill>
                  <a:srgbClr val="3A3A3A"/>
                </a:solidFill>
              </a:rPr>
              <a:t> </a:t>
            </a:r>
            <a:r>
              <a:rPr lang="en-US" dirty="0" err="1">
                <a:solidFill>
                  <a:srgbClr val="3A3A3A"/>
                </a:solidFill>
              </a:rPr>
              <a:t>voelen</a:t>
            </a:r>
            <a:r>
              <a:rPr lang="en-US" dirty="0">
                <a:solidFill>
                  <a:srgbClr val="3A3A3A"/>
                </a:solidFill>
              </a:rPr>
              <a:t> </a:t>
            </a:r>
            <a:r>
              <a:rPr lang="en-US" dirty="0" err="1">
                <a:solidFill>
                  <a:srgbClr val="3A3A3A"/>
                </a:solidFill>
              </a:rPr>
              <a:t>als</a:t>
            </a:r>
            <a:r>
              <a:rPr lang="en-US" dirty="0">
                <a:solidFill>
                  <a:srgbClr val="3A3A3A"/>
                </a:solidFill>
              </a:rPr>
              <a:t> je </a:t>
            </a:r>
            <a:r>
              <a:rPr lang="en-US" dirty="0" err="1">
                <a:solidFill>
                  <a:srgbClr val="3A3A3A"/>
                </a:solidFill>
              </a:rPr>
              <a:t>iets</a:t>
            </a:r>
            <a:r>
              <a:rPr lang="en-US" dirty="0">
                <a:solidFill>
                  <a:srgbClr val="3A3A3A"/>
                </a:solidFill>
              </a:rPr>
              <a:t> </a:t>
            </a:r>
            <a:r>
              <a:rPr lang="en-US" dirty="0" err="1">
                <a:solidFill>
                  <a:srgbClr val="3A3A3A"/>
                </a:solidFill>
              </a:rPr>
              <a:t>niet</a:t>
            </a:r>
            <a:r>
              <a:rPr lang="en-US" dirty="0">
                <a:solidFill>
                  <a:srgbClr val="3A3A3A"/>
                </a:solidFill>
              </a:rPr>
              <a:t> </a:t>
            </a:r>
            <a:r>
              <a:rPr lang="en-US" dirty="0" err="1">
                <a:solidFill>
                  <a:srgbClr val="3A3A3A"/>
                </a:solidFill>
              </a:rPr>
              <a:t>leuk</a:t>
            </a:r>
            <a:r>
              <a:rPr lang="en-US" dirty="0">
                <a:solidFill>
                  <a:srgbClr val="3A3A3A"/>
                </a:solidFill>
              </a:rPr>
              <a:t> vindt</a:t>
            </a:r>
          </a:p>
          <a:p>
            <a:endParaRPr lang="en-US" b="0" i="0" dirty="0">
              <a:solidFill>
                <a:srgbClr val="3A3A3A"/>
              </a:solidFill>
              <a:effectLst/>
            </a:endParaRPr>
          </a:p>
          <a:p>
            <a:r>
              <a:rPr lang="en-US" dirty="0">
                <a:solidFill>
                  <a:srgbClr val="3A3A3A"/>
                </a:solidFill>
              </a:rPr>
              <a:t>Kan de </a:t>
            </a:r>
            <a:r>
              <a:rPr lang="en-US" dirty="0" err="1">
                <a:solidFill>
                  <a:srgbClr val="3A3A3A"/>
                </a:solidFill>
              </a:rPr>
              <a:t>ander</a:t>
            </a:r>
            <a:r>
              <a:rPr lang="en-US" dirty="0">
                <a:solidFill>
                  <a:srgbClr val="3A3A3A"/>
                </a:solidFill>
              </a:rPr>
              <a:t> </a:t>
            </a:r>
            <a:r>
              <a:rPr lang="en-US" dirty="0" err="1">
                <a:solidFill>
                  <a:srgbClr val="3A3A3A"/>
                </a:solidFill>
              </a:rPr>
              <a:t>aan</a:t>
            </a:r>
            <a:r>
              <a:rPr lang="en-US" dirty="0">
                <a:solidFill>
                  <a:srgbClr val="3A3A3A"/>
                </a:solidFill>
              </a:rPr>
              <a:t> </a:t>
            </a:r>
            <a:r>
              <a:rPr lang="en-US" dirty="0" err="1">
                <a:solidFill>
                  <a:srgbClr val="3A3A3A"/>
                </a:solidFill>
              </a:rPr>
              <a:t>jou</a:t>
            </a:r>
            <a:r>
              <a:rPr lang="en-US" dirty="0">
                <a:solidFill>
                  <a:srgbClr val="3A3A3A"/>
                </a:solidFill>
              </a:rPr>
              <a:t> </a:t>
            </a:r>
            <a:r>
              <a:rPr lang="en-US" dirty="0" err="1">
                <a:solidFill>
                  <a:srgbClr val="3A3A3A"/>
                </a:solidFill>
              </a:rPr>
              <a:t>zien</a:t>
            </a:r>
            <a:r>
              <a:rPr lang="en-US" dirty="0">
                <a:solidFill>
                  <a:srgbClr val="3A3A3A"/>
                </a:solidFill>
              </a:rPr>
              <a:t> </a:t>
            </a:r>
            <a:r>
              <a:rPr lang="en-US" dirty="0" err="1">
                <a:solidFill>
                  <a:srgbClr val="3A3A3A"/>
                </a:solidFill>
              </a:rPr>
              <a:t>dat</a:t>
            </a:r>
            <a:r>
              <a:rPr lang="en-US" dirty="0">
                <a:solidFill>
                  <a:srgbClr val="3A3A3A"/>
                </a:solidFill>
              </a:rPr>
              <a:t> </a:t>
            </a:r>
            <a:r>
              <a:rPr lang="en-US" dirty="0" err="1">
                <a:solidFill>
                  <a:srgbClr val="3A3A3A"/>
                </a:solidFill>
              </a:rPr>
              <a:t>hij</a:t>
            </a:r>
            <a:r>
              <a:rPr lang="en-US" dirty="0">
                <a:solidFill>
                  <a:srgbClr val="3A3A3A"/>
                </a:solidFill>
              </a:rPr>
              <a:t> over je </a:t>
            </a:r>
            <a:r>
              <a:rPr lang="en-US" dirty="0" err="1">
                <a:solidFill>
                  <a:srgbClr val="3A3A3A"/>
                </a:solidFill>
              </a:rPr>
              <a:t>grens</a:t>
            </a:r>
            <a:r>
              <a:rPr lang="en-US" dirty="0">
                <a:solidFill>
                  <a:srgbClr val="3A3A3A"/>
                </a:solidFill>
              </a:rPr>
              <a:t> gaat?</a:t>
            </a:r>
            <a:endParaRPr lang="nl-NL" b="0" i="0" dirty="0">
              <a:solidFill>
                <a:srgbClr val="3A3A3A"/>
              </a:solidFill>
              <a:effectLst/>
            </a:endParaRPr>
          </a:p>
          <a:p>
            <a:pPr lvl="2"/>
            <a:endParaRPr lang="en-US" dirty="0"/>
          </a:p>
        </p:txBody>
      </p:sp>
      <p:pic>
        <p:nvPicPr>
          <p:cNvPr id="6146" name="Picture 2" descr="Female Protester With &quot;No&quot; Written On Palm">
            <a:extLst>
              <a:ext uri="{FF2B5EF4-FFF2-40B4-BE49-F238E27FC236}">
                <a16:creationId xmlns:a16="http://schemas.microsoft.com/office/drawing/2014/main" id="{D0556FA8-81F7-76BB-0E5E-D51E80589E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976" b="13827"/>
          <a:stretch/>
        </p:blipFill>
        <p:spPr bwMode="auto">
          <a:xfrm>
            <a:off x="1051455" y="2542540"/>
            <a:ext cx="4802751" cy="3098800"/>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11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fade">
                                      <p:cBhvr>
                                        <p:cTn id="7" dur="1000"/>
                                        <p:tgtEl>
                                          <p:spTgt spid="21511">
                                            <p:txEl>
                                              <p:pRg st="0" end="0"/>
                                            </p:txEl>
                                          </p:spTgt>
                                        </p:tgtEl>
                                      </p:cBhvr>
                                    </p:animEffect>
                                    <p:anim calcmode="lin" valueType="num">
                                      <p:cBhvr>
                                        <p:cTn id="8" dur="1000" fill="hold"/>
                                        <p:tgtEl>
                                          <p:spTgt spid="215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511">
                                            <p:txEl>
                                              <p:pRg st="2" end="2"/>
                                            </p:txEl>
                                          </p:spTgt>
                                        </p:tgtEl>
                                        <p:attrNameLst>
                                          <p:attrName>style.visibility</p:attrName>
                                        </p:attrNameLst>
                                      </p:cBhvr>
                                      <p:to>
                                        <p:strVal val="visible"/>
                                      </p:to>
                                    </p:set>
                                    <p:animEffect transition="in" filter="fade">
                                      <p:cBhvr>
                                        <p:cTn id="14" dur="1000"/>
                                        <p:tgtEl>
                                          <p:spTgt spid="21511">
                                            <p:txEl>
                                              <p:pRg st="2" end="2"/>
                                            </p:txEl>
                                          </p:spTgt>
                                        </p:tgtEl>
                                      </p:cBhvr>
                                    </p:animEffect>
                                    <p:anim calcmode="lin" valueType="num">
                                      <p:cBhvr>
                                        <p:cTn id="15" dur="1000" fill="hold"/>
                                        <p:tgtEl>
                                          <p:spTgt spid="215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5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511">
                                            <p:txEl>
                                              <p:pRg st="4" end="4"/>
                                            </p:txEl>
                                          </p:spTgt>
                                        </p:tgtEl>
                                        <p:attrNameLst>
                                          <p:attrName>style.visibility</p:attrName>
                                        </p:attrNameLst>
                                      </p:cBhvr>
                                      <p:to>
                                        <p:strVal val="visible"/>
                                      </p:to>
                                    </p:set>
                                    <p:animEffect transition="in" filter="fade">
                                      <p:cBhvr>
                                        <p:cTn id="21" dur="1000"/>
                                        <p:tgtEl>
                                          <p:spTgt spid="21511">
                                            <p:txEl>
                                              <p:pRg st="4" end="4"/>
                                            </p:txEl>
                                          </p:spTgt>
                                        </p:tgtEl>
                                      </p:cBhvr>
                                    </p:animEffect>
                                    <p:anim calcmode="lin" valueType="num">
                                      <p:cBhvr>
                                        <p:cTn id="22" dur="1000" fill="hold"/>
                                        <p:tgtEl>
                                          <p:spTgt spid="215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15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5D689-306F-9CCA-97DF-04FDA2BA8793}"/>
              </a:ext>
            </a:extLst>
          </p:cNvPr>
          <p:cNvSpPr>
            <a:spLocks noGrp="1"/>
          </p:cNvSpPr>
          <p:nvPr>
            <p:ph type="title"/>
          </p:nvPr>
        </p:nvSpPr>
        <p:spPr/>
        <p:txBody>
          <a:bodyPr/>
          <a:lstStyle/>
          <a:p>
            <a:r>
              <a:rPr lang="nl-NL" b="1" i="0" dirty="0"/>
              <a:t>Hoe is het gegaan?</a:t>
            </a:r>
          </a:p>
        </p:txBody>
      </p:sp>
      <p:sp>
        <p:nvSpPr>
          <p:cNvPr id="6" name="Rectangle 2">
            <a:extLst>
              <a:ext uri="{FF2B5EF4-FFF2-40B4-BE49-F238E27FC236}">
                <a16:creationId xmlns:a16="http://schemas.microsoft.com/office/drawing/2014/main" id="{3A5642BB-28AB-8185-7350-30E64DFA91F5}"/>
              </a:ext>
            </a:extLst>
          </p:cNvPr>
          <p:cNvSpPr>
            <a:spLocks noGrp="1" noChangeArrowheads="1"/>
          </p:cNvSpPr>
          <p:nvPr>
            <p:ph idx="1"/>
          </p:nvPr>
        </p:nvSpPr>
        <p:spPr bwMode="auto">
          <a:xfrm>
            <a:off x="685800" y="3210847"/>
            <a:ext cx="10515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nl-NL" altLang="nl-NL" b="0" i="0" u="none" strike="noStrike" cap="none" normalizeH="0" baseline="0" dirty="0">
                <a:ln>
                  <a:noFill/>
                </a:ln>
                <a:solidFill>
                  <a:schemeClr val="tx1"/>
                </a:solidFill>
                <a:effectLst/>
              </a:rPr>
              <a:t>Wanneer zag je er aan de buitenkant blij uit, maar voelde jij je van binnen verdrietig?</a:t>
            </a:r>
          </a:p>
          <a:p>
            <a:pPr marL="0" marR="0" lvl="0" indent="0" algn="l" defTabSz="914400" rtl="0" eaLnBrk="0" fontAlgn="base" latinLnBrk="0" hangingPunct="0">
              <a:lnSpc>
                <a:spcPct val="150000"/>
              </a:lnSpc>
              <a:spcBef>
                <a:spcPct val="0"/>
              </a:spcBef>
              <a:spcAft>
                <a:spcPct val="0"/>
              </a:spcAft>
              <a:buClrTx/>
              <a:buSzTx/>
              <a:buNone/>
              <a:tabLst/>
            </a:pP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nl-NL" altLang="nl-NL" b="0" i="0" u="none" strike="noStrike" cap="none" normalizeH="0" baseline="0" dirty="0">
                <a:ln>
                  <a:noFill/>
                </a:ln>
                <a:solidFill>
                  <a:schemeClr val="tx1"/>
                </a:solidFill>
                <a:effectLst/>
              </a:rPr>
              <a:t>Hoe kun je de ander laten weten wat je van binnen voelt?</a:t>
            </a:r>
          </a:p>
        </p:txBody>
      </p:sp>
      <p:pic>
        <p:nvPicPr>
          <p:cNvPr id="8" name="Afbeelding 8">
            <a:extLst>
              <a:ext uri="{FF2B5EF4-FFF2-40B4-BE49-F238E27FC236}">
                <a16:creationId xmlns:a16="http://schemas.microsoft.com/office/drawing/2014/main" id="{910FFA77-B7B4-EAEF-BFA4-6B2C7C6C5395}"/>
              </a:ext>
            </a:extLst>
          </p:cNvPr>
          <p:cNvPicPr>
            <a:picLocks noChangeAspect="1"/>
          </p:cNvPicPr>
          <p:nvPr/>
        </p:nvPicPr>
        <p:blipFill>
          <a:blip r:embed="rId3"/>
          <a:stretch>
            <a:fillRect/>
          </a:stretch>
        </p:blipFill>
        <p:spPr>
          <a:xfrm>
            <a:off x="8218608" y="577186"/>
            <a:ext cx="3426940" cy="2318414"/>
          </a:xfrm>
          <a:prstGeom prst="rect">
            <a:avLst/>
          </a:prstGeom>
          <a:noFill/>
        </p:spPr>
      </p:pic>
    </p:spTree>
    <p:extLst>
      <p:ext uri="{BB962C8B-B14F-4D97-AF65-F5344CB8AC3E}">
        <p14:creationId xmlns:p14="http://schemas.microsoft.com/office/powerpoint/2010/main" val="1788898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95718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Wat hebben we de vorige les gedaan?</a:t>
            </a:r>
          </a:p>
        </p:txBody>
      </p:sp>
      <p:pic>
        <p:nvPicPr>
          <p:cNvPr id="4" name="Afbeelding 3" descr="Afbeelding met tekening, schets, Lijnillustraties, joint&#10;&#10;Automatisch gegenereerde beschrijving">
            <a:extLst>
              <a:ext uri="{FF2B5EF4-FFF2-40B4-BE49-F238E27FC236}">
                <a16:creationId xmlns:a16="http://schemas.microsoft.com/office/drawing/2014/main" id="{9E28B1D7-ED53-39DE-AD2D-4B8CE04D21E8}"/>
              </a:ext>
            </a:extLst>
          </p:cNvPr>
          <p:cNvPicPr>
            <a:picLocks noChangeAspect="1"/>
          </p:cNvPicPr>
          <p:nvPr/>
        </p:nvPicPr>
        <p:blipFill>
          <a:blip r:embed="rId3">
            <a:clrChange>
              <a:clrFrom>
                <a:srgbClr val="F6F7F7"/>
              </a:clrFrom>
              <a:clrTo>
                <a:srgbClr val="F6F7F7">
                  <a:alpha val="0"/>
                </a:srgbClr>
              </a:clrTo>
            </a:clrChange>
            <a:biLevel thresh="75000"/>
          </a:blip>
          <a:stretch>
            <a:fillRect/>
          </a:stretch>
        </p:blipFill>
        <p:spPr>
          <a:xfrm>
            <a:off x="1732385" y="1761066"/>
            <a:ext cx="2149529" cy="4251121"/>
          </a:xfrm>
          <a:prstGeom prst="rect">
            <a:avLst/>
          </a:prstGeom>
        </p:spPr>
      </p:pic>
      <p:pic>
        <p:nvPicPr>
          <p:cNvPr id="6" name="Picture 4" descr="Poignée De Main Serrant La Main Alternatives Sur Le Coronavirus Pandémique  Covid19 Vecteurs libres de droits et plus d'images vectorielles de Se  saluer - iStock">
            <a:extLst>
              <a:ext uri="{FF2B5EF4-FFF2-40B4-BE49-F238E27FC236}">
                <a16:creationId xmlns:a16="http://schemas.microsoft.com/office/drawing/2014/main" id="{066F3088-88DB-21EA-1DF4-8A56314AA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438" y="1935487"/>
            <a:ext cx="5829300" cy="4076700"/>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72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3D273-477C-68AC-52D8-CCD1A8F276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ED739C-DBDE-481E-05C1-B726DAC5D088}"/>
              </a:ext>
            </a:extLst>
          </p:cNvPr>
          <p:cNvSpPr>
            <a:spLocks noGrp="1"/>
          </p:cNvSpPr>
          <p:nvPr>
            <p:ph type="title"/>
          </p:nvPr>
        </p:nvSpPr>
        <p:spPr>
          <a:xfrm>
            <a:off x="3039707" y="2028216"/>
            <a:ext cx="6112586" cy="3394015"/>
          </a:xfrm>
        </p:spPr>
        <p:txBody>
          <a:bodyPr anchor="ctr">
            <a:noAutofit/>
          </a:bodyPr>
          <a:lstStyle/>
          <a:p>
            <a:pPr>
              <a:lnSpc>
                <a:spcPct val="114000"/>
              </a:lnSpc>
            </a:pPr>
            <a:r>
              <a:rPr lang="nl-NL" sz="2800" dirty="0"/>
              <a:t>“Jouw grenzen zijn er </a:t>
            </a:r>
            <a:br>
              <a:rPr lang="nl-NL" sz="2800" dirty="0"/>
            </a:br>
            <a:r>
              <a:rPr lang="nl-NL" sz="2800" dirty="0"/>
              <a:t>om jezelf te beschermen”</a:t>
            </a:r>
            <a:endParaRPr lang="nl-NL" sz="4400" dirty="0"/>
          </a:p>
        </p:txBody>
      </p:sp>
    </p:spTree>
    <p:extLst>
      <p:ext uri="{BB962C8B-B14F-4D97-AF65-F5344CB8AC3E}">
        <p14:creationId xmlns:p14="http://schemas.microsoft.com/office/powerpoint/2010/main" val="1728298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5D689-306F-9CCA-97DF-04FDA2BA8793}"/>
              </a:ext>
            </a:extLst>
          </p:cNvPr>
          <p:cNvSpPr>
            <a:spLocks noGrp="1"/>
          </p:cNvSpPr>
          <p:nvPr>
            <p:ph type="title"/>
          </p:nvPr>
        </p:nvSpPr>
        <p:spPr/>
        <p:txBody>
          <a:bodyPr/>
          <a:lstStyle/>
          <a:p>
            <a:r>
              <a:rPr lang="nl-NL" b="1" i="0" dirty="0"/>
              <a:t>Aan het einde van deze les…</a:t>
            </a:r>
          </a:p>
        </p:txBody>
      </p:sp>
      <p:sp>
        <p:nvSpPr>
          <p:cNvPr id="7" name="Tijdelijke aanduiding voor inhoud 4">
            <a:extLst>
              <a:ext uri="{FF2B5EF4-FFF2-40B4-BE49-F238E27FC236}">
                <a16:creationId xmlns:a16="http://schemas.microsoft.com/office/drawing/2014/main" id="{87632EFC-604D-19D4-973D-7F4C9FE60026}"/>
              </a:ext>
            </a:extLst>
          </p:cNvPr>
          <p:cNvSpPr txBox="1">
            <a:spLocks/>
          </p:cNvSpPr>
          <p:nvPr/>
        </p:nvSpPr>
        <p:spPr>
          <a:xfrm>
            <a:off x="589417" y="2919301"/>
            <a:ext cx="6219155" cy="416052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nl-NL" dirty="0"/>
              <a:t>Heb je geleerd dat je soms aan de buitenkant iets anders ziet dan je aan de binnenkant voelt.</a:t>
            </a:r>
          </a:p>
          <a:p>
            <a:pPr marL="342900" indent="-342900"/>
            <a:endParaRPr lang="nl-NL" dirty="0"/>
          </a:p>
          <a:p>
            <a:pPr marL="342900" indent="-342900"/>
            <a:endParaRPr lang="nl-NL" dirty="0"/>
          </a:p>
          <a:p>
            <a:pPr marL="342900" indent="-342900"/>
            <a:endParaRPr lang="nl-NL" dirty="0"/>
          </a:p>
          <a:p>
            <a:pPr marL="342900" indent="-342900"/>
            <a:endParaRPr lang="nl-NL" dirty="0"/>
          </a:p>
          <a:p>
            <a:pPr marL="342900" indent="-342900"/>
            <a:endParaRPr lang="nl-NL" dirty="0"/>
          </a:p>
          <a:p>
            <a:endParaRPr lang="nl-NL" dirty="0"/>
          </a:p>
        </p:txBody>
      </p:sp>
      <p:pic>
        <p:nvPicPr>
          <p:cNvPr id="10" name="Afbeelding 9" descr="Onderwaterweergave van een drijvende ijsberg">
            <a:extLst>
              <a:ext uri="{FF2B5EF4-FFF2-40B4-BE49-F238E27FC236}">
                <a16:creationId xmlns:a16="http://schemas.microsoft.com/office/drawing/2014/main" id="{7BD51120-1FAE-EB95-3001-AC15C7B1B80C}"/>
              </a:ext>
            </a:extLst>
          </p:cNvPr>
          <p:cNvPicPr>
            <a:picLocks noChangeAspect="1"/>
          </p:cNvPicPr>
          <p:nvPr/>
        </p:nvPicPr>
        <p:blipFill rotWithShape="1">
          <a:blip r:embed="rId3">
            <a:extLst>
              <a:ext uri="{28A0092B-C50C-407E-A947-70E740481C1C}">
                <a14:useLocalDpi xmlns:a14="http://schemas.microsoft.com/office/drawing/2010/main" val="0"/>
              </a:ext>
            </a:extLst>
          </a:blip>
          <a:srcRect r="43045"/>
          <a:stretch/>
        </p:blipFill>
        <p:spPr>
          <a:xfrm>
            <a:off x="7433733" y="1690688"/>
            <a:ext cx="3794440" cy="4459758"/>
          </a:xfrm>
          <a:prstGeom prst="rect">
            <a:avLst/>
          </a:prstGeom>
        </p:spPr>
      </p:pic>
    </p:spTree>
    <p:extLst>
      <p:ext uri="{BB962C8B-B14F-4D97-AF65-F5344CB8AC3E}">
        <p14:creationId xmlns:p14="http://schemas.microsoft.com/office/powerpoint/2010/main" val="381622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5D689-306F-9CCA-97DF-04FDA2BA8793}"/>
              </a:ext>
            </a:extLst>
          </p:cNvPr>
          <p:cNvSpPr>
            <a:spLocks noGrp="1"/>
          </p:cNvSpPr>
          <p:nvPr>
            <p:ph type="title"/>
          </p:nvPr>
        </p:nvSpPr>
        <p:spPr/>
        <p:txBody>
          <a:bodyPr/>
          <a:lstStyle/>
          <a:p>
            <a:r>
              <a:rPr lang="nl-NL" b="1" i="0" dirty="0"/>
              <a:t>Ik zie, ik </a:t>
            </a:r>
            <a:r>
              <a:rPr lang="nl-NL" b="1" i="0" dirty="0" err="1"/>
              <a:t>zie,wat</a:t>
            </a:r>
            <a:r>
              <a:rPr lang="nl-NL" b="1" i="0" dirty="0"/>
              <a:t> jij niet ziet…</a:t>
            </a:r>
          </a:p>
        </p:txBody>
      </p:sp>
      <p:sp>
        <p:nvSpPr>
          <p:cNvPr id="7" name="Tijdelijke aanduiding voor inhoud 4">
            <a:extLst>
              <a:ext uri="{FF2B5EF4-FFF2-40B4-BE49-F238E27FC236}">
                <a16:creationId xmlns:a16="http://schemas.microsoft.com/office/drawing/2014/main" id="{87632EFC-604D-19D4-973D-7F4C9FE60026}"/>
              </a:ext>
            </a:extLst>
          </p:cNvPr>
          <p:cNvSpPr txBox="1">
            <a:spLocks/>
          </p:cNvSpPr>
          <p:nvPr/>
        </p:nvSpPr>
        <p:spPr>
          <a:xfrm>
            <a:off x="589417" y="2919301"/>
            <a:ext cx="6219155" cy="416052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nl-NL" dirty="0"/>
              <a:t>Niet alles van jou is aan de buitenkant zichtbaar.</a:t>
            </a:r>
          </a:p>
          <a:p>
            <a:pPr marL="342900" indent="-342900"/>
            <a:endParaRPr lang="nl-NL" dirty="0"/>
          </a:p>
          <a:p>
            <a:pPr marL="342900" indent="-342900"/>
            <a:r>
              <a:rPr lang="nl-NL" dirty="0"/>
              <a:t>Bij een ijsberg kan je alleen het bovenste stuk zien, maar onder het water zit een nog veel groter stuk.</a:t>
            </a:r>
          </a:p>
          <a:p>
            <a:pPr marL="342900" indent="-342900"/>
            <a:endParaRPr lang="nl-NL" dirty="0"/>
          </a:p>
          <a:p>
            <a:pPr marL="342900" indent="-342900"/>
            <a:endParaRPr lang="nl-NL" dirty="0"/>
          </a:p>
          <a:p>
            <a:pPr marL="342900" indent="-342900"/>
            <a:endParaRPr lang="nl-NL" dirty="0"/>
          </a:p>
          <a:p>
            <a:pPr marL="342900" indent="-342900"/>
            <a:endParaRPr lang="nl-NL" dirty="0"/>
          </a:p>
          <a:p>
            <a:pPr marL="342900" indent="-342900"/>
            <a:endParaRPr lang="nl-NL" dirty="0"/>
          </a:p>
          <a:p>
            <a:endParaRPr lang="nl-NL" dirty="0"/>
          </a:p>
        </p:txBody>
      </p:sp>
      <p:pic>
        <p:nvPicPr>
          <p:cNvPr id="10" name="Afbeelding 9" descr="Onderwaterweergave van een drijvende ijsberg">
            <a:extLst>
              <a:ext uri="{FF2B5EF4-FFF2-40B4-BE49-F238E27FC236}">
                <a16:creationId xmlns:a16="http://schemas.microsoft.com/office/drawing/2014/main" id="{7BD51120-1FAE-EB95-3001-AC15C7B1B80C}"/>
              </a:ext>
            </a:extLst>
          </p:cNvPr>
          <p:cNvPicPr>
            <a:picLocks noChangeAspect="1"/>
          </p:cNvPicPr>
          <p:nvPr/>
        </p:nvPicPr>
        <p:blipFill rotWithShape="1">
          <a:blip r:embed="rId3">
            <a:extLst>
              <a:ext uri="{28A0092B-C50C-407E-A947-70E740481C1C}">
                <a14:useLocalDpi xmlns:a14="http://schemas.microsoft.com/office/drawing/2010/main" val="0"/>
              </a:ext>
            </a:extLst>
          </a:blip>
          <a:srcRect r="43045"/>
          <a:stretch/>
        </p:blipFill>
        <p:spPr>
          <a:xfrm>
            <a:off x="7433733" y="1690688"/>
            <a:ext cx="3794440" cy="4459758"/>
          </a:xfrm>
          <a:prstGeom prst="rect">
            <a:avLst/>
          </a:prstGeom>
        </p:spPr>
      </p:pic>
    </p:spTree>
    <p:extLst>
      <p:ext uri="{BB962C8B-B14F-4D97-AF65-F5344CB8AC3E}">
        <p14:creationId xmlns:p14="http://schemas.microsoft.com/office/powerpoint/2010/main" val="251382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5D689-306F-9CCA-97DF-04FDA2BA8793}"/>
              </a:ext>
            </a:extLst>
          </p:cNvPr>
          <p:cNvSpPr>
            <a:spLocks noGrp="1"/>
          </p:cNvSpPr>
          <p:nvPr>
            <p:ph type="title"/>
          </p:nvPr>
        </p:nvSpPr>
        <p:spPr/>
        <p:txBody>
          <a:bodyPr/>
          <a:lstStyle/>
          <a:p>
            <a:r>
              <a:rPr lang="nl-NL" b="1" i="0" dirty="0"/>
              <a:t>Ik zie, ik </a:t>
            </a:r>
            <a:r>
              <a:rPr lang="nl-NL" b="1" i="0" dirty="0" err="1"/>
              <a:t>zie,wat</a:t>
            </a:r>
            <a:r>
              <a:rPr lang="nl-NL" b="1" i="0" dirty="0"/>
              <a:t> jij niet ziet…</a:t>
            </a:r>
          </a:p>
        </p:txBody>
      </p:sp>
      <p:sp>
        <p:nvSpPr>
          <p:cNvPr id="7" name="Tijdelijke aanduiding voor inhoud 4">
            <a:extLst>
              <a:ext uri="{FF2B5EF4-FFF2-40B4-BE49-F238E27FC236}">
                <a16:creationId xmlns:a16="http://schemas.microsoft.com/office/drawing/2014/main" id="{87632EFC-604D-19D4-973D-7F4C9FE60026}"/>
              </a:ext>
            </a:extLst>
          </p:cNvPr>
          <p:cNvSpPr txBox="1">
            <a:spLocks/>
          </p:cNvSpPr>
          <p:nvPr/>
        </p:nvSpPr>
        <p:spPr>
          <a:xfrm>
            <a:off x="555550" y="2332355"/>
            <a:ext cx="6219155" cy="416052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nl-NL" dirty="0"/>
              <a:t>Dat is ook zo met jou gevoelens</a:t>
            </a:r>
          </a:p>
          <a:p>
            <a:pPr marL="342900" indent="-342900"/>
            <a:endParaRPr lang="nl-NL" dirty="0"/>
          </a:p>
          <a:p>
            <a:pPr marL="342900" indent="-342900"/>
            <a:r>
              <a:rPr lang="nl-NL" dirty="0"/>
              <a:t>De ander kan dus niet altijd zien wat er in jou gevoeld wordt en  waar dus jouw grens is</a:t>
            </a:r>
          </a:p>
          <a:p>
            <a:pPr marL="342900" indent="-342900"/>
            <a:endParaRPr lang="nl-NL" dirty="0"/>
          </a:p>
          <a:p>
            <a:pPr marL="342900" indent="-342900"/>
            <a:r>
              <a:rPr lang="nl-NL" dirty="0"/>
              <a:t>Een avocado kan er mooi uitzien</a:t>
            </a:r>
          </a:p>
          <a:p>
            <a:pPr marL="342900" indent="-342900"/>
            <a:r>
              <a:rPr lang="nl-NL" dirty="0"/>
              <a:t>Maar de binnenkant kan rot zijn</a:t>
            </a:r>
          </a:p>
          <a:p>
            <a:pPr marL="342900" indent="-342900"/>
            <a:endParaRPr lang="nl-NL" dirty="0"/>
          </a:p>
          <a:p>
            <a:pPr marL="342900" indent="-342900"/>
            <a:endParaRPr lang="nl-NL" dirty="0"/>
          </a:p>
          <a:p>
            <a:pPr marL="342900" indent="-342900"/>
            <a:endParaRPr lang="nl-NL" dirty="0"/>
          </a:p>
          <a:p>
            <a:pPr marL="342900" indent="-342900"/>
            <a:endParaRPr lang="nl-NL" dirty="0"/>
          </a:p>
          <a:p>
            <a:pPr marL="342900" indent="-342900"/>
            <a:endParaRPr lang="nl-NL" dirty="0"/>
          </a:p>
          <a:p>
            <a:pPr marL="342900" indent="-342900"/>
            <a:endParaRPr lang="nl-NL" dirty="0"/>
          </a:p>
          <a:p>
            <a:pPr marL="342900" indent="-342900"/>
            <a:endParaRPr lang="nl-NL" dirty="0"/>
          </a:p>
          <a:p>
            <a:endParaRPr lang="nl-NL" dirty="0"/>
          </a:p>
        </p:txBody>
      </p:sp>
      <p:pic>
        <p:nvPicPr>
          <p:cNvPr id="2050" name="Picture 2" descr="Spoiled rotten fruit vegetables avocado yellow background. Top view copy space">
            <a:extLst>
              <a:ext uri="{FF2B5EF4-FFF2-40B4-BE49-F238E27FC236}">
                <a16:creationId xmlns:a16="http://schemas.microsoft.com/office/drawing/2014/main" id="{F8BDBBE9-7F5E-2964-288E-BAA2671492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738" t="15737" r="16364" b="25580"/>
          <a:stretch/>
        </p:blipFill>
        <p:spPr bwMode="auto">
          <a:xfrm>
            <a:off x="8441267" y="1824037"/>
            <a:ext cx="2912533" cy="43246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poiled rotten fruit vegetables avocado yellow background. Top view copy space">
            <a:extLst>
              <a:ext uri="{FF2B5EF4-FFF2-40B4-BE49-F238E27FC236}">
                <a16:creationId xmlns:a16="http://schemas.microsoft.com/office/drawing/2014/main" id="{F45AEAE8-90DB-6EB1-8993-707ACF0852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918" t="28396" r="40037" b="27160"/>
          <a:stretch/>
        </p:blipFill>
        <p:spPr bwMode="auto">
          <a:xfrm>
            <a:off x="7569199" y="2607732"/>
            <a:ext cx="4250267" cy="3048001"/>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pic>
        <p:nvPicPr>
          <p:cNvPr id="3" name="Afbeelding 2" descr="Onderwaterweergave van een drijvende ijsberg">
            <a:extLst>
              <a:ext uri="{FF2B5EF4-FFF2-40B4-BE49-F238E27FC236}">
                <a16:creationId xmlns:a16="http://schemas.microsoft.com/office/drawing/2014/main" id="{D7C46D99-6C88-1658-C04B-8E2EA56B1B38}"/>
              </a:ext>
            </a:extLst>
          </p:cNvPr>
          <p:cNvPicPr>
            <a:picLocks noChangeAspect="1"/>
          </p:cNvPicPr>
          <p:nvPr/>
        </p:nvPicPr>
        <p:blipFill rotWithShape="1">
          <a:blip r:embed="rId4">
            <a:extLst>
              <a:ext uri="{28A0092B-C50C-407E-A947-70E740481C1C}">
                <a14:useLocalDpi xmlns:a14="http://schemas.microsoft.com/office/drawing/2010/main" val="0"/>
              </a:ext>
            </a:extLst>
          </a:blip>
          <a:srcRect r="43045"/>
          <a:stretch/>
        </p:blipFill>
        <p:spPr>
          <a:xfrm>
            <a:off x="8000313" y="1824037"/>
            <a:ext cx="3794440" cy="4459758"/>
          </a:xfrm>
          <a:prstGeom prst="rect">
            <a:avLst/>
          </a:prstGeom>
        </p:spPr>
      </p:pic>
    </p:spTree>
    <p:extLst>
      <p:ext uri="{BB962C8B-B14F-4D97-AF65-F5344CB8AC3E}">
        <p14:creationId xmlns:p14="http://schemas.microsoft.com/office/powerpoint/2010/main" val="306784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par>
                                <p:cTn id="22" presetID="1" presetClass="exit" presetSubtype="0" fill="hold" nodeType="withEffect">
                                  <p:stCondLst>
                                    <p:cond delay="0"/>
                                  </p:stCondLst>
                                  <p:childTnLst>
                                    <p:set>
                                      <p:cBhvr>
                                        <p:cTn id="23" dur="1" fill="hold">
                                          <p:stCondLst>
                                            <p:cond delay="0"/>
                                          </p:stCondLst>
                                        </p:cTn>
                                        <p:tgtEl>
                                          <p:spTgt spid="7">
                                            <p:txEl>
                                              <p:pRg st="0" end="0"/>
                                            </p:txEl>
                                          </p:spTgt>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7">
                                            <p:txEl>
                                              <p:pRg st="2" end="2"/>
                                            </p:txEl>
                                          </p:spTgt>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1000"/>
                                        <p:tgtEl>
                                          <p:spTgt spid="7">
                                            <p:txEl>
                                              <p:pRg st="5" end="5"/>
                                            </p:txEl>
                                          </p:spTgt>
                                        </p:tgtEl>
                                      </p:cBhvr>
                                    </p:animEffect>
                                    <p:anim calcmode="lin" valueType="num">
                                      <p:cBhvr>
                                        <p:cTn id="3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5" presetID="1" presetClass="exit" presetSubtype="0" fill="hold" nodeType="withEffect">
                                  <p:stCondLst>
                                    <p:cond delay="0"/>
                                  </p:stCondLst>
                                  <p:childTnLst>
                                    <p:set>
                                      <p:cBhvr>
                                        <p:cTn id="36" dur="1" fill="hold">
                                          <p:stCondLst>
                                            <p:cond delay="0"/>
                                          </p:stCondLst>
                                        </p:cTn>
                                        <p:tgtEl>
                                          <p:spTgt spid="2050"/>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F253A9C-55CB-5C7F-0B0C-4612C2CB3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66950" y="1485899"/>
            <a:ext cx="7092950" cy="4728633"/>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pic>
        <p:nvPicPr>
          <p:cNvPr id="1028" name="Picture 4" descr="Silencing the scream: tackling the problem of yelling at children in  parenting practices - Humanium">
            <a:extLst>
              <a:ext uri="{FF2B5EF4-FFF2-40B4-BE49-F238E27FC236}">
                <a16:creationId xmlns:a16="http://schemas.microsoft.com/office/drawing/2014/main" id="{4932B1A7-D54E-9F25-9EB8-E3AEC2AFE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413" y="1492249"/>
            <a:ext cx="7089487" cy="4728632"/>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26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hool locker room isolated flat vector illustration. Cartoon football or soccer team changing clothes after training. Sport, lifestyle and fitness concept">
            <a:extLst>
              <a:ext uri="{FF2B5EF4-FFF2-40B4-BE49-F238E27FC236}">
                <a16:creationId xmlns:a16="http://schemas.microsoft.com/office/drawing/2014/main" id="{79534A82-90CC-57B4-AEC7-00EAF4FE0F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487" b="22716"/>
          <a:stretch/>
        </p:blipFill>
        <p:spPr bwMode="auto">
          <a:xfrm>
            <a:off x="1473200" y="1639566"/>
            <a:ext cx="9770533" cy="5049100"/>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36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Exhausted teen girl with glasses sleeping at desk in classroom during lesson on blurred background of classmates ..">
            <a:extLst>
              <a:ext uri="{FF2B5EF4-FFF2-40B4-BE49-F238E27FC236}">
                <a16:creationId xmlns:a16="http://schemas.microsoft.com/office/drawing/2014/main" id="{D31C9F43-57DB-7C88-8E9E-5AD32C6874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086"/>
          <a:stretch/>
        </p:blipFill>
        <p:spPr bwMode="auto">
          <a:xfrm>
            <a:off x="2133600" y="1748532"/>
            <a:ext cx="8847931" cy="4711534"/>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257681"/>
      </p:ext>
    </p:extLst>
  </p:cSld>
  <p:clrMapOvr>
    <a:masterClrMapping/>
  </p:clrMapOvr>
</p:sld>
</file>

<file path=ppt/theme/theme1.xml><?xml version="1.0" encoding="utf-8"?>
<a:theme xmlns:a="http://schemas.openxmlformats.org/drawingml/2006/main" name="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C00000"/>
      </a:hlink>
      <a:folHlink>
        <a:srgbClr val="BFE2A7"/>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0EA641-187F-45AD-80F5-04B22E1DAC77}">
  <ds:schemaRefs>
    <ds:schemaRef ds:uri="http://schemas.microsoft.com/office/2006/metadata/properties"/>
    <ds:schemaRef ds:uri="http://purl.org/dc/dcmitype/"/>
    <ds:schemaRef ds:uri="http://schemas.microsoft.com/office/2006/documentManagement/types"/>
    <ds:schemaRef ds:uri="http://purl.org/dc/elements/1.1/"/>
    <ds:schemaRef ds:uri="698eef58-bb61-42e2-b548-e1d1f250d219"/>
    <ds:schemaRef ds:uri="http://www.w3.org/XML/1998/namespace"/>
    <ds:schemaRef ds:uri="fcc10157-42f8-46e8-83f5-1d9ac4b0055d"/>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0B34F97C-C944-4348-A7F0-C06E8C3B68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157-42f8-46e8-83f5-1d9ac4b0055d"/>
    <ds:schemaRef ds:uri="698eef58-bb61-42e2-b548-e1d1f250d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41CC94-C6CE-4A24-A41B-4777E05739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Thema PE TOS VSO</Template>
  <TotalTime>2574</TotalTime>
  <Words>1604</Words>
  <Application>Microsoft Office PowerPoint</Application>
  <PresentationFormat>Breedbeeld</PresentationFormat>
  <Paragraphs>191</Paragraphs>
  <Slides>13</Slides>
  <Notes>13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13</vt:i4>
      </vt:variant>
    </vt:vector>
  </HeadingPairs>
  <TitlesOfParts>
    <vt:vector size="20" baseType="lpstr">
      <vt:lpstr>Arial</vt:lpstr>
      <vt:lpstr>BaseNine</vt:lpstr>
      <vt:lpstr>Calibri</vt:lpstr>
      <vt:lpstr>Mangal Pro</vt:lpstr>
      <vt:lpstr>Open Sans</vt:lpstr>
      <vt:lpstr>Wingdings</vt:lpstr>
      <vt:lpstr>Thema PE TOS VSO</vt:lpstr>
      <vt:lpstr>Psycho-educatie</vt:lpstr>
      <vt:lpstr>PowerPoint-presentatie</vt:lpstr>
      <vt:lpstr>“Jouw grenzen zijn er  om jezelf te beschermen”</vt:lpstr>
      <vt:lpstr>Aan het einde van deze les…</vt:lpstr>
      <vt:lpstr>Ik zie, ik zie,wat jij niet ziet…</vt:lpstr>
      <vt:lpstr>Ik zie, ik zie,wat jij niet ziet…</vt:lpstr>
      <vt:lpstr>PowerPoint-presentatie</vt:lpstr>
      <vt:lpstr>PowerPoint-presentatie</vt:lpstr>
      <vt:lpstr>PowerPoint-presentatie</vt:lpstr>
      <vt:lpstr>Opdracht: IJsberg</vt:lpstr>
      <vt:lpstr>PowerPoint-presentatie</vt:lpstr>
      <vt:lpstr>Opdracht: Waar is mijn grens?</vt:lpstr>
      <vt:lpstr>Hoe is het gegaan?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Tineke Post</dc:creator>
  <cp:keywords>PE TOS VSO</cp:keywords>
  <cp:lastModifiedBy>Tineke Post</cp:lastModifiedBy>
  <cp:revision>58</cp:revision>
  <dcterms:created xsi:type="dcterms:W3CDTF">2024-02-26T19:09:47Z</dcterms:created>
  <dcterms:modified xsi:type="dcterms:W3CDTF">2024-06-12T08:58:37Z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