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73" r:id="rId6"/>
    <p:sldId id="609" r:id="rId7"/>
    <p:sldId id="257" r:id="rId8"/>
    <p:sldId id="453" r:id="rId9"/>
    <p:sldId id="452" r:id="rId10"/>
    <p:sldId id="451" r:id="rId11"/>
    <p:sldId id="443" r:id="rId12"/>
    <p:sldId id="420" r:id="rId13"/>
    <p:sldId id="449" r:id="rId14"/>
    <p:sldId id="610" r:id="rId15"/>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CWfC9Ee9LlxNqEAjOWmvg==" hashData="I3j/RJt21TAt8YFmQKDuBjmQKHAQqN/fkgdUfuTXsdtNs0Rgjg0V41EHQNp6pFPAIEFV9YMyzr37L14MHnmZB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8CDD32-988E-DB5C-64A7-05BB43099DCB}" name="Tineke Post" initials="PST" userId="Tineke Pos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rsten-Slot, FTM (Fatima)" initials="KF(" lastIdx="2" clrIdx="0">
    <p:extLst>
      <p:ext uri="{19B8F6BF-5375-455C-9EA6-DF929625EA0E}">
        <p15:presenceInfo xmlns:p15="http://schemas.microsoft.com/office/powerpoint/2012/main" userId="Kersten-Slot, FTM (Fati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097" autoAdjust="0"/>
  </p:normalViewPr>
  <p:slideViewPr>
    <p:cSldViewPr snapToGrid="0">
      <p:cViewPr varScale="1">
        <p:scale>
          <a:sx n="38" d="100"/>
          <a:sy n="38" d="100"/>
        </p:scale>
        <p:origin x="1132" y="4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 Tineke" userId="acaedabe-b12f-42d1-8517-780bc8ea15c4" providerId="ADAL" clId="{F204496F-8D64-45E8-B3D0-B1172A035E0C}"/>
    <pc:docChg chg="undo custSel addSld delSld modSld sldOrd">
      <pc:chgData name="Post, Tineke" userId="acaedabe-b12f-42d1-8517-780bc8ea15c4" providerId="ADAL" clId="{F204496F-8D64-45E8-B3D0-B1172A035E0C}" dt="2024-06-05T08:51:26.455" v="1437" actId="20577"/>
      <pc:docMkLst>
        <pc:docMk/>
      </pc:docMkLst>
      <pc:sldChg chg="modSp mod modNotesTx">
        <pc:chgData name="Post, Tineke" userId="acaedabe-b12f-42d1-8517-780bc8ea15c4" providerId="ADAL" clId="{F204496F-8D64-45E8-B3D0-B1172A035E0C}" dt="2024-06-05T08:50:37.301" v="1359" actId="20577"/>
        <pc:sldMkLst>
          <pc:docMk/>
          <pc:sldMk cId="949555959" sldId="256"/>
        </pc:sldMkLst>
        <pc:spChg chg="mod">
          <ac:chgData name="Post, Tineke" userId="acaedabe-b12f-42d1-8517-780bc8ea15c4" providerId="ADAL" clId="{F204496F-8D64-45E8-B3D0-B1172A035E0C}" dt="2024-06-05T08:16:11.173" v="20" actId="404"/>
          <ac:spMkLst>
            <pc:docMk/>
            <pc:sldMk cId="949555959" sldId="256"/>
            <ac:spMk id="9" creationId="{7FEB9EE8-A2A9-8AAF-8412-C50FA4847179}"/>
          </ac:spMkLst>
        </pc:spChg>
      </pc:sldChg>
      <pc:sldChg chg="modSp modAnim modNotesTx">
        <pc:chgData name="Post, Tineke" userId="acaedabe-b12f-42d1-8517-780bc8ea15c4" providerId="ADAL" clId="{F204496F-8D64-45E8-B3D0-B1172A035E0C}" dt="2024-06-05T08:23:07.495" v="111" actId="20577"/>
        <pc:sldMkLst>
          <pc:docMk/>
          <pc:sldMk cId="3816221378" sldId="257"/>
        </pc:sldMkLst>
        <pc:spChg chg="mod">
          <ac:chgData name="Post, Tineke" userId="acaedabe-b12f-42d1-8517-780bc8ea15c4" providerId="ADAL" clId="{F204496F-8D64-45E8-B3D0-B1172A035E0C}" dt="2024-06-05T08:22:58.343" v="109" actId="20577"/>
          <ac:spMkLst>
            <pc:docMk/>
            <pc:sldMk cId="3816221378" sldId="257"/>
            <ac:spMk id="3" creationId="{42385837-A469-C55D-84D0-CF962E86AE29}"/>
          </ac:spMkLst>
        </pc:spChg>
      </pc:sldChg>
      <pc:sldChg chg="addSp delSp modSp mod modClrScheme modAnim chgLayout">
        <pc:chgData name="Post, Tineke" userId="acaedabe-b12f-42d1-8517-780bc8ea15c4" providerId="ADAL" clId="{F204496F-8D64-45E8-B3D0-B1172A035E0C}" dt="2024-06-05T08:20:58.133" v="33"/>
        <pc:sldMkLst>
          <pc:docMk/>
          <pc:sldMk cId="2996725004" sldId="273"/>
        </pc:sldMkLst>
        <pc:spChg chg="add del mod ord">
          <ac:chgData name="Post, Tineke" userId="acaedabe-b12f-42d1-8517-780bc8ea15c4" providerId="ADAL" clId="{F204496F-8D64-45E8-B3D0-B1172A035E0C}" dt="2024-06-05T08:19:47.336" v="26" actId="478"/>
          <ac:spMkLst>
            <pc:docMk/>
            <pc:sldMk cId="2996725004" sldId="273"/>
            <ac:spMk id="4" creationId="{F3177263-76F7-6B47-13FA-83146345C001}"/>
          </ac:spMkLst>
        </pc:spChg>
        <pc:spChg chg="add del mod ord">
          <ac:chgData name="Post, Tineke" userId="acaedabe-b12f-42d1-8517-780bc8ea15c4" providerId="ADAL" clId="{F204496F-8D64-45E8-B3D0-B1172A035E0C}" dt="2024-06-05T08:19:44.546" v="25" actId="478"/>
          <ac:spMkLst>
            <pc:docMk/>
            <pc:sldMk cId="2996725004" sldId="273"/>
            <ac:spMk id="6" creationId="{68A2F59F-53FF-E4B4-39D9-B60CF8BF394B}"/>
          </ac:spMkLst>
        </pc:spChg>
        <pc:picChg chg="add mod">
          <ac:chgData name="Post, Tineke" userId="acaedabe-b12f-42d1-8517-780bc8ea15c4" providerId="ADAL" clId="{F204496F-8D64-45E8-B3D0-B1172A035E0C}" dt="2024-06-05T08:19:20.585" v="23"/>
          <ac:picMkLst>
            <pc:docMk/>
            <pc:sldMk cId="2996725004" sldId="273"/>
            <ac:picMk id="2" creationId="{C95EC8EF-27B2-9415-A289-5BB08DBA2083}"/>
          </ac:picMkLst>
        </pc:picChg>
        <pc:picChg chg="add mod">
          <ac:chgData name="Post, Tineke" userId="acaedabe-b12f-42d1-8517-780bc8ea15c4" providerId="ADAL" clId="{F204496F-8D64-45E8-B3D0-B1172A035E0C}" dt="2024-06-05T08:19:20.585" v="23"/>
          <ac:picMkLst>
            <pc:docMk/>
            <pc:sldMk cId="2996725004" sldId="273"/>
            <ac:picMk id="3" creationId="{B2FCA301-EEA1-1874-2614-A30CC7735AB9}"/>
          </ac:picMkLst>
        </pc:picChg>
        <pc:picChg chg="add mod">
          <ac:chgData name="Post, Tineke" userId="acaedabe-b12f-42d1-8517-780bc8ea15c4" providerId="ADAL" clId="{F204496F-8D64-45E8-B3D0-B1172A035E0C}" dt="2024-06-05T08:20:21.009" v="30" actId="1076"/>
          <ac:picMkLst>
            <pc:docMk/>
            <pc:sldMk cId="2996725004" sldId="273"/>
            <ac:picMk id="7" creationId="{41240B1F-6775-D109-D126-E1542B401D7F}"/>
          </ac:picMkLst>
        </pc:picChg>
      </pc:sldChg>
      <pc:sldChg chg="del">
        <pc:chgData name="Post, Tineke" userId="acaedabe-b12f-42d1-8517-780bc8ea15c4" providerId="ADAL" clId="{F204496F-8D64-45E8-B3D0-B1172A035E0C}" dt="2024-06-05T08:17:48.403" v="21" actId="47"/>
        <pc:sldMkLst>
          <pc:docMk/>
          <pc:sldMk cId="2180025493" sldId="418"/>
        </pc:sldMkLst>
      </pc:sldChg>
      <pc:sldChg chg="del">
        <pc:chgData name="Post, Tineke" userId="acaedabe-b12f-42d1-8517-780bc8ea15c4" providerId="ADAL" clId="{F204496F-8D64-45E8-B3D0-B1172A035E0C}" dt="2024-06-05T08:17:48.403" v="21" actId="47"/>
        <pc:sldMkLst>
          <pc:docMk/>
          <pc:sldMk cId="1671331323" sldId="419"/>
        </pc:sldMkLst>
      </pc:sldChg>
      <pc:sldChg chg="modSp add mod modShow modNotesTx">
        <pc:chgData name="Post, Tineke" userId="acaedabe-b12f-42d1-8517-780bc8ea15c4" providerId="ADAL" clId="{F204496F-8D64-45E8-B3D0-B1172A035E0C}" dt="2024-06-05T08:44:37.556" v="1052" actId="113"/>
        <pc:sldMkLst>
          <pc:docMk/>
          <pc:sldMk cId="3305116773" sldId="420"/>
        </pc:sldMkLst>
        <pc:spChg chg="mod">
          <ac:chgData name="Post, Tineke" userId="acaedabe-b12f-42d1-8517-780bc8ea15c4" providerId="ADAL" clId="{F204496F-8D64-45E8-B3D0-B1172A035E0C}" dt="2024-06-05T08:44:37.556" v="1052" actId="113"/>
          <ac:spMkLst>
            <pc:docMk/>
            <pc:sldMk cId="3305116773" sldId="420"/>
            <ac:spMk id="2" creationId="{23382B5E-B324-FEA8-1A6C-4CD93CB607B0}"/>
          </ac:spMkLst>
        </pc:spChg>
        <pc:picChg chg="mod">
          <ac:chgData name="Post, Tineke" userId="acaedabe-b12f-42d1-8517-780bc8ea15c4" providerId="ADAL" clId="{F204496F-8D64-45E8-B3D0-B1172A035E0C}" dt="2024-06-05T08:25:28.954" v="114" actId="1582"/>
          <ac:picMkLst>
            <pc:docMk/>
            <pc:sldMk cId="3305116773" sldId="420"/>
            <ac:picMk id="8" creationId="{9B579877-4D36-F14D-BF0E-376D30406B7E}"/>
          </ac:picMkLst>
        </pc:picChg>
        <pc:picChg chg="mod">
          <ac:chgData name="Post, Tineke" userId="acaedabe-b12f-42d1-8517-780bc8ea15c4" providerId="ADAL" clId="{F204496F-8D64-45E8-B3D0-B1172A035E0C}" dt="2024-06-05T08:25:28.954" v="114" actId="1582"/>
          <ac:picMkLst>
            <pc:docMk/>
            <pc:sldMk cId="3305116773" sldId="420"/>
            <ac:picMk id="9" creationId="{189C5A5E-1214-A125-8B6C-84F75479226C}"/>
          </ac:picMkLst>
        </pc:picChg>
      </pc:sldChg>
      <pc:sldChg chg="del">
        <pc:chgData name="Post, Tineke" userId="acaedabe-b12f-42d1-8517-780bc8ea15c4" providerId="ADAL" clId="{F204496F-8D64-45E8-B3D0-B1172A035E0C}" dt="2024-06-05T08:17:48.403" v="21" actId="47"/>
        <pc:sldMkLst>
          <pc:docMk/>
          <pc:sldMk cId="4131378399" sldId="421"/>
        </pc:sldMkLst>
      </pc:sldChg>
      <pc:sldChg chg="del">
        <pc:chgData name="Post, Tineke" userId="acaedabe-b12f-42d1-8517-780bc8ea15c4" providerId="ADAL" clId="{F204496F-8D64-45E8-B3D0-B1172A035E0C}" dt="2024-06-05T08:17:48.403" v="21" actId="47"/>
        <pc:sldMkLst>
          <pc:docMk/>
          <pc:sldMk cId="1708806766" sldId="422"/>
        </pc:sldMkLst>
      </pc:sldChg>
      <pc:sldChg chg="del">
        <pc:chgData name="Post, Tineke" userId="acaedabe-b12f-42d1-8517-780bc8ea15c4" providerId="ADAL" clId="{F204496F-8D64-45E8-B3D0-B1172A035E0C}" dt="2024-06-05T08:17:48.403" v="21" actId="47"/>
        <pc:sldMkLst>
          <pc:docMk/>
          <pc:sldMk cId="780240038" sldId="423"/>
        </pc:sldMkLst>
      </pc:sldChg>
      <pc:sldChg chg="del">
        <pc:chgData name="Post, Tineke" userId="acaedabe-b12f-42d1-8517-780bc8ea15c4" providerId="ADAL" clId="{F204496F-8D64-45E8-B3D0-B1172A035E0C}" dt="2024-06-05T08:17:48.403" v="21" actId="47"/>
        <pc:sldMkLst>
          <pc:docMk/>
          <pc:sldMk cId="3513861710" sldId="424"/>
        </pc:sldMkLst>
      </pc:sldChg>
      <pc:sldChg chg="del">
        <pc:chgData name="Post, Tineke" userId="acaedabe-b12f-42d1-8517-780bc8ea15c4" providerId="ADAL" clId="{F204496F-8D64-45E8-B3D0-B1172A035E0C}" dt="2024-06-05T08:17:48.403" v="21" actId="47"/>
        <pc:sldMkLst>
          <pc:docMk/>
          <pc:sldMk cId="789585376" sldId="425"/>
        </pc:sldMkLst>
      </pc:sldChg>
      <pc:sldChg chg="del">
        <pc:chgData name="Post, Tineke" userId="acaedabe-b12f-42d1-8517-780bc8ea15c4" providerId="ADAL" clId="{F204496F-8D64-45E8-B3D0-B1172A035E0C}" dt="2024-06-05T08:17:48.403" v="21" actId="47"/>
        <pc:sldMkLst>
          <pc:docMk/>
          <pc:sldMk cId="3675795776" sldId="426"/>
        </pc:sldMkLst>
      </pc:sldChg>
      <pc:sldChg chg="del">
        <pc:chgData name="Post, Tineke" userId="acaedabe-b12f-42d1-8517-780bc8ea15c4" providerId="ADAL" clId="{F204496F-8D64-45E8-B3D0-B1172A035E0C}" dt="2024-06-05T08:17:48.403" v="21" actId="47"/>
        <pc:sldMkLst>
          <pc:docMk/>
          <pc:sldMk cId="3391860845" sldId="427"/>
        </pc:sldMkLst>
      </pc:sldChg>
      <pc:sldChg chg="del">
        <pc:chgData name="Post, Tineke" userId="acaedabe-b12f-42d1-8517-780bc8ea15c4" providerId="ADAL" clId="{F204496F-8D64-45E8-B3D0-B1172A035E0C}" dt="2024-06-05T08:17:48.403" v="21" actId="47"/>
        <pc:sldMkLst>
          <pc:docMk/>
          <pc:sldMk cId="4121473989" sldId="428"/>
        </pc:sldMkLst>
      </pc:sldChg>
      <pc:sldChg chg="del">
        <pc:chgData name="Post, Tineke" userId="acaedabe-b12f-42d1-8517-780bc8ea15c4" providerId="ADAL" clId="{F204496F-8D64-45E8-B3D0-B1172A035E0C}" dt="2024-06-05T08:17:48.403" v="21" actId="47"/>
        <pc:sldMkLst>
          <pc:docMk/>
          <pc:sldMk cId="1562278840" sldId="429"/>
        </pc:sldMkLst>
      </pc:sldChg>
      <pc:sldChg chg="del">
        <pc:chgData name="Post, Tineke" userId="acaedabe-b12f-42d1-8517-780bc8ea15c4" providerId="ADAL" clId="{F204496F-8D64-45E8-B3D0-B1172A035E0C}" dt="2024-06-05T08:17:48.403" v="21" actId="47"/>
        <pc:sldMkLst>
          <pc:docMk/>
          <pc:sldMk cId="1752899796" sldId="430"/>
        </pc:sldMkLst>
      </pc:sldChg>
      <pc:sldChg chg="del">
        <pc:chgData name="Post, Tineke" userId="acaedabe-b12f-42d1-8517-780bc8ea15c4" providerId="ADAL" clId="{F204496F-8D64-45E8-B3D0-B1172A035E0C}" dt="2024-06-05T08:17:48.403" v="21" actId="47"/>
        <pc:sldMkLst>
          <pc:docMk/>
          <pc:sldMk cId="3864648033" sldId="431"/>
        </pc:sldMkLst>
      </pc:sldChg>
      <pc:sldChg chg="del">
        <pc:chgData name="Post, Tineke" userId="acaedabe-b12f-42d1-8517-780bc8ea15c4" providerId="ADAL" clId="{F204496F-8D64-45E8-B3D0-B1172A035E0C}" dt="2024-06-05T08:17:48.403" v="21" actId="47"/>
        <pc:sldMkLst>
          <pc:docMk/>
          <pc:sldMk cId="1866674515" sldId="432"/>
        </pc:sldMkLst>
      </pc:sldChg>
      <pc:sldChg chg="del">
        <pc:chgData name="Post, Tineke" userId="acaedabe-b12f-42d1-8517-780bc8ea15c4" providerId="ADAL" clId="{F204496F-8D64-45E8-B3D0-B1172A035E0C}" dt="2024-06-05T08:17:48.403" v="21" actId="47"/>
        <pc:sldMkLst>
          <pc:docMk/>
          <pc:sldMk cId="3320179661" sldId="433"/>
        </pc:sldMkLst>
      </pc:sldChg>
      <pc:sldChg chg="del">
        <pc:chgData name="Post, Tineke" userId="acaedabe-b12f-42d1-8517-780bc8ea15c4" providerId="ADAL" clId="{F204496F-8D64-45E8-B3D0-B1172A035E0C}" dt="2024-06-05T08:17:48.403" v="21" actId="47"/>
        <pc:sldMkLst>
          <pc:docMk/>
          <pc:sldMk cId="1700913000" sldId="434"/>
        </pc:sldMkLst>
      </pc:sldChg>
      <pc:sldChg chg="del">
        <pc:chgData name="Post, Tineke" userId="acaedabe-b12f-42d1-8517-780bc8ea15c4" providerId="ADAL" clId="{F204496F-8D64-45E8-B3D0-B1172A035E0C}" dt="2024-06-05T08:17:48.403" v="21" actId="47"/>
        <pc:sldMkLst>
          <pc:docMk/>
          <pc:sldMk cId="2264756692" sldId="435"/>
        </pc:sldMkLst>
      </pc:sldChg>
      <pc:sldChg chg="del">
        <pc:chgData name="Post, Tineke" userId="acaedabe-b12f-42d1-8517-780bc8ea15c4" providerId="ADAL" clId="{F204496F-8D64-45E8-B3D0-B1172A035E0C}" dt="2024-06-05T08:17:48.403" v="21" actId="47"/>
        <pc:sldMkLst>
          <pc:docMk/>
          <pc:sldMk cId="1989443762" sldId="436"/>
        </pc:sldMkLst>
      </pc:sldChg>
      <pc:sldChg chg="del">
        <pc:chgData name="Post, Tineke" userId="acaedabe-b12f-42d1-8517-780bc8ea15c4" providerId="ADAL" clId="{F204496F-8D64-45E8-B3D0-B1172A035E0C}" dt="2024-06-05T08:17:48.403" v="21" actId="47"/>
        <pc:sldMkLst>
          <pc:docMk/>
          <pc:sldMk cId="1627753669" sldId="437"/>
        </pc:sldMkLst>
      </pc:sldChg>
      <pc:sldChg chg="del">
        <pc:chgData name="Post, Tineke" userId="acaedabe-b12f-42d1-8517-780bc8ea15c4" providerId="ADAL" clId="{F204496F-8D64-45E8-B3D0-B1172A035E0C}" dt="2024-06-05T08:17:48.403" v="21" actId="47"/>
        <pc:sldMkLst>
          <pc:docMk/>
          <pc:sldMk cId="1755167333" sldId="438"/>
        </pc:sldMkLst>
      </pc:sldChg>
      <pc:sldChg chg="del">
        <pc:chgData name="Post, Tineke" userId="acaedabe-b12f-42d1-8517-780bc8ea15c4" providerId="ADAL" clId="{F204496F-8D64-45E8-B3D0-B1172A035E0C}" dt="2024-06-05T08:17:48.403" v="21" actId="47"/>
        <pc:sldMkLst>
          <pc:docMk/>
          <pc:sldMk cId="3495293189" sldId="439"/>
        </pc:sldMkLst>
      </pc:sldChg>
      <pc:sldChg chg="add del mod modShow">
        <pc:chgData name="Post, Tineke" userId="acaedabe-b12f-42d1-8517-780bc8ea15c4" providerId="ADAL" clId="{F204496F-8D64-45E8-B3D0-B1172A035E0C}" dt="2024-06-05T08:44:20.398" v="1046" actId="47"/>
        <pc:sldMkLst>
          <pc:docMk/>
          <pc:sldMk cId="687356573" sldId="442"/>
        </pc:sldMkLst>
      </pc:sldChg>
      <pc:sldChg chg="addSp delSp modSp mod ord modNotesTx">
        <pc:chgData name="Post, Tineke" userId="acaedabe-b12f-42d1-8517-780bc8ea15c4" providerId="ADAL" clId="{F204496F-8D64-45E8-B3D0-B1172A035E0C}" dt="2024-06-05T08:39:50.829" v="556"/>
        <pc:sldMkLst>
          <pc:docMk/>
          <pc:sldMk cId="64277277" sldId="443"/>
        </pc:sldMkLst>
        <pc:spChg chg="del">
          <ac:chgData name="Post, Tineke" userId="acaedabe-b12f-42d1-8517-780bc8ea15c4" providerId="ADAL" clId="{F204496F-8D64-45E8-B3D0-B1172A035E0C}" dt="2024-06-05T08:37:11.916" v="288" actId="478"/>
          <ac:spMkLst>
            <pc:docMk/>
            <pc:sldMk cId="64277277" sldId="443"/>
            <ac:spMk id="3" creationId="{58DD82BB-876C-C5BA-0D3C-6C6692D0EB6D}"/>
          </ac:spMkLst>
        </pc:spChg>
        <pc:spChg chg="del">
          <ac:chgData name="Post, Tineke" userId="acaedabe-b12f-42d1-8517-780bc8ea15c4" providerId="ADAL" clId="{F204496F-8D64-45E8-B3D0-B1172A035E0C}" dt="2024-06-05T08:37:13.276" v="289" actId="478"/>
          <ac:spMkLst>
            <pc:docMk/>
            <pc:sldMk cId="64277277" sldId="443"/>
            <ac:spMk id="7" creationId="{4DBA0721-6219-D077-7C38-FC5AD94C2E1D}"/>
          </ac:spMkLst>
        </pc:spChg>
        <pc:spChg chg="mod">
          <ac:chgData name="Post, Tineke" userId="acaedabe-b12f-42d1-8517-780bc8ea15c4" providerId="ADAL" clId="{F204496F-8D64-45E8-B3D0-B1172A035E0C}" dt="2024-06-05T08:37:36.654" v="300" actId="1036"/>
          <ac:spMkLst>
            <pc:docMk/>
            <pc:sldMk cId="64277277" sldId="443"/>
            <ac:spMk id="21511" creationId="{79B57042-F09D-CC43-6367-98257610149D}"/>
          </ac:spMkLst>
        </pc:spChg>
        <pc:picChg chg="add mod">
          <ac:chgData name="Post, Tineke" userId="acaedabe-b12f-42d1-8517-780bc8ea15c4" providerId="ADAL" clId="{F204496F-8D64-45E8-B3D0-B1172A035E0C}" dt="2024-06-05T08:37:27.378" v="291" actId="1076"/>
          <ac:picMkLst>
            <pc:docMk/>
            <pc:sldMk cId="64277277" sldId="443"/>
            <ac:picMk id="4" creationId="{B9523FA3-66AE-BB2F-5FEE-A489BDC81DDD}"/>
          </ac:picMkLst>
        </pc:picChg>
        <pc:picChg chg="del">
          <ac:chgData name="Post, Tineke" userId="acaedabe-b12f-42d1-8517-780bc8ea15c4" providerId="ADAL" clId="{F204496F-8D64-45E8-B3D0-B1172A035E0C}" dt="2024-06-05T08:34:25.599" v="278" actId="478"/>
          <ac:picMkLst>
            <pc:docMk/>
            <pc:sldMk cId="64277277" sldId="443"/>
            <ac:picMk id="22530" creationId="{63835149-44AB-5F7B-8181-28B3EAE8BCE5}"/>
          </ac:picMkLst>
        </pc:picChg>
      </pc:sldChg>
      <pc:sldChg chg="del">
        <pc:chgData name="Post, Tineke" userId="acaedabe-b12f-42d1-8517-780bc8ea15c4" providerId="ADAL" clId="{F204496F-8D64-45E8-B3D0-B1172A035E0C}" dt="2024-06-05T08:17:48.403" v="21" actId="47"/>
        <pc:sldMkLst>
          <pc:docMk/>
          <pc:sldMk cId="1628702752" sldId="444"/>
        </pc:sldMkLst>
      </pc:sldChg>
      <pc:sldChg chg="del">
        <pc:chgData name="Post, Tineke" userId="acaedabe-b12f-42d1-8517-780bc8ea15c4" providerId="ADAL" clId="{F204496F-8D64-45E8-B3D0-B1172A035E0C}" dt="2024-06-05T08:17:48.403" v="21" actId="47"/>
        <pc:sldMkLst>
          <pc:docMk/>
          <pc:sldMk cId="1235598893" sldId="445"/>
        </pc:sldMkLst>
      </pc:sldChg>
      <pc:sldChg chg="del">
        <pc:chgData name="Post, Tineke" userId="acaedabe-b12f-42d1-8517-780bc8ea15c4" providerId="ADAL" clId="{F204496F-8D64-45E8-B3D0-B1172A035E0C}" dt="2024-06-05T08:17:48.403" v="21" actId="47"/>
        <pc:sldMkLst>
          <pc:docMk/>
          <pc:sldMk cId="174436590" sldId="446"/>
        </pc:sldMkLst>
      </pc:sldChg>
      <pc:sldChg chg="del">
        <pc:chgData name="Post, Tineke" userId="acaedabe-b12f-42d1-8517-780bc8ea15c4" providerId="ADAL" clId="{F204496F-8D64-45E8-B3D0-B1172A035E0C}" dt="2024-06-05T08:17:48.403" v="21" actId="47"/>
        <pc:sldMkLst>
          <pc:docMk/>
          <pc:sldMk cId="2837964977" sldId="447"/>
        </pc:sldMkLst>
      </pc:sldChg>
      <pc:sldChg chg="del">
        <pc:chgData name="Post, Tineke" userId="acaedabe-b12f-42d1-8517-780bc8ea15c4" providerId="ADAL" clId="{F204496F-8D64-45E8-B3D0-B1172A035E0C}" dt="2024-06-05T08:17:48.403" v="21" actId="47"/>
        <pc:sldMkLst>
          <pc:docMk/>
          <pc:sldMk cId="29274513" sldId="448"/>
        </pc:sldMkLst>
      </pc:sldChg>
      <pc:sldChg chg="addSp delSp modSp mod modAnim">
        <pc:chgData name="Post, Tineke" userId="acaedabe-b12f-42d1-8517-780bc8ea15c4" providerId="ADAL" clId="{F204496F-8D64-45E8-B3D0-B1172A035E0C}" dt="2024-06-05T08:45:27.869" v="1121" actId="20577"/>
        <pc:sldMkLst>
          <pc:docMk/>
          <pc:sldMk cId="1491883821" sldId="449"/>
        </pc:sldMkLst>
        <pc:spChg chg="mod">
          <ac:chgData name="Post, Tineke" userId="acaedabe-b12f-42d1-8517-780bc8ea15c4" providerId="ADAL" clId="{F204496F-8D64-45E8-B3D0-B1172A035E0C}" dt="2024-06-05T08:38:02.164" v="302" actId="114"/>
          <ac:spMkLst>
            <pc:docMk/>
            <pc:sldMk cId="1491883821" sldId="449"/>
            <ac:spMk id="2" creationId="{23382B5E-B324-FEA8-1A6C-4CD93CB607B0}"/>
          </ac:spMkLst>
        </pc:spChg>
        <pc:spChg chg="del">
          <ac:chgData name="Post, Tineke" userId="acaedabe-b12f-42d1-8517-780bc8ea15c4" providerId="ADAL" clId="{F204496F-8D64-45E8-B3D0-B1172A035E0C}" dt="2024-06-05T08:44:56.611" v="1054" actId="478"/>
          <ac:spMkLst>
            <pc:docMk/>
            <pc:sldMk cId="1491883821" sldId="449"/>
            <ac:spMk id="3" creationId="{58DD82BB-876C-C5BA-0D3C-6C6692D0EB6D}"/>
          </ac:spMkLst>
        </pc:spChg>
        <pc:spChg chg="mod">
          <ac:chgData name="Post, Tineke" userId="acaedabe-b12f-42d1-8517-780bc8ea15c4" providerId="ADAL" clId="{F204496F-8D64-45E8-B3D0-B1172A035E0C}" dt="2024-06-05T08:45:27.869" v="1121" actId="20577"/>
          <ac:spMkLst>
            <pc:docMk/>
            <pc:sldMk cId="1491883821" sldId="449"/>
            <ac:spMk id="4" creationId="{644826C4-3B40-1F21-F87E-934B2E71EDA0}"/>
          </ac:spMkLst>
        </pc:spChg>
        <pc:spChg chg="del mod">
          <ac:chgData name="Post, Tineke" userId="acaedabe-b12f-42d1-8517-780bc8ea15c4" providerId="ADAL" clId="{F204496F-8D64-45E8-B3D0-B1172A035E0C}" dt="2024-06-05T08:45:00.983" v="1056" actId="478"/>
          <ac:spMkLst>
            <pc:docMk/>
            <pc:sldMk cId="1491883821" sldId="449"/>
            <ac:spMk id="7" creationId="{4DBA0721-6219-D077-7C38-FC5AD94C2E1D}"/>
          </ac:spMkLst>
        </pc:spChg>
        <pc:picChg chg="add mod">
          <ac:chgData name="Post, Tineke" userId="acaedabe-b12f-42d1-8517-780bc8ea15c4" providerId="ADAL" clId="{F204496F-8D64-45E8-B3D0-B1172A035E0C}" dt="2024-06-05T08:45:11.527" v="1059" actId="1076"/>
          <ac:picMkLst>
            <pc:docMk/>
            <pc:sldMk cId="1491883821" sldId="449"/>
            <ac:picMk id="5" creationId="{2FBA298B-91A7-20D6-DB8A-E199C720BC5D}"/>
          </ac:picMkLst>
        </pc:picChg>
      </pc:sldChg>
      <pc:sldChg chg="del">
        <pc:chgData name="Post, Tineke" userId="acaedabe-b12f-42d1-8517-780bc8ea15c4" providerId="ADAL" clId="{F204496F-8D64-45E8-B3D0-B1172A035E0C}" dt="2024-06-05T08:17:48.403" v="21" actId="47"/>
        <pc:sldMkLst>
          <pc:docMk/>
          <pc:sldMk cId="1085544136" sldId="450"/>
        </pc:sldMkLst>
      </pc:sldChg>
      <pc:sldChg chg="addSp delSp modSp mod ord delAnim modAnim delCm modNotesTx">
        <pc:chgData name="Post, Tineke" userId="acaedabe-b12f-42d1-8517-780bc8ea15c4" providerId="ADAL" clId="{F204496F-8D64-45E8-B3D0-B1172A035E0C}" dt="2024-06-05T08:39:50.829" v="556"/>
        <pc:sldMkLst>
          <pc:docMk/>
          <pc:sldMk cId="3681416742" sldId="451"/>
        </pc:sldMkLst>
        <pc:spChg chg="mod">
          <ac:chgData name="Post, Tineke" userId="acaedabe-b12f-42d1-8517-780bc8ea15c4" providerId="ADAL" clId="{F204496F-8D64-45E8-B3D0-B1172A035E0C}" dt="2024-06-05T08:33:27.122" v="224" actId="114"/>
          <ac:spMkLst>
            <pc:docMk/>
            <pc:sldMk cId="3681416742" sldId="451"/>
            <ac:spMk id="2" creationId="{B7BF13B2-D010-4209-9AEF-7F3F0B744737}"/>
          </ac:spMkLst>
        </pc:spChg>
        <pc:spChg chg="mod">
          <ac:chgData name="Post, Tineke" userId="acaedabe-b12f-42d1-8517-780bc8ea15c4" providerId="ADAL" clId="{F204496F-8D64-45E8-B3D0-B1172A035E0C}" dt="2024-06-05T08:36:37.069" v="285" actId="20577"/>
          <ac:spMkLst>
            <pc:docMk/>
            <pc:sldMk cId="3681416742" sldId="451"/>
            <ac:spMk id="3" creationId="{8DD95551-26EC-45E7-8134-5954B05F60F1}"/>
          </ac:spMkLst>
        </pc:spChg>
        <pc:picChg chg="add mod">
          <ac:chgData name="Post, Tineke" userId="acaedabe-b12f-42d1-8517-780bc8ea15c4" providerId="ADAL" clId="{F204496F-8D64-45E8-B3D0-B1172A035E0C}" dt="2024-06-05T08:36:26.770" v="283" actId="1076"/>
          <ac:picMkLst>
            <pc:docMk/>
            <pc:sldMk cId="3681416742" sldId="451"/>
            <ac:picMk id="4" creationId="{0F467BD3-DB56-653D-F474-9B8BCA599F8E}"/>
          </ac:picMkLst>
        </pc:picChg>
        <pc:picChg chg="del">
          <ac:chgData name="Post, Tineke" userId="acaedabe-b12f-42d1-8517-780bc8ea15c4" providerId="ADAL" clId="{F204496F-8D64-45E8-B3D0-B1172A035E0C}" dt="2024-06-05T08:33:15.578" v="219" actId="478"/>
          <ac:picMkLst>
            <pc:docMk/>
            <pc:sldMk cId="3681416742" sldId="451"/>
            <ac:picMk id="7" creationId="{00000000-0000-0000-0000-000000000000}"/>
          </ac:picMkLst>
        </pc:picChg>
        <pc:picChg chg="del">
          <ac:chgData name="Post, Tineke" userId="acaedabe-b12f-42d1-8517-780bc8ea15c4" providerId="ADAL" clId="{F204496F-8D64-45E8-B3D0-B1172A035E0C}" dt="2024-06-05T08:33:18.066" v="220" actId="478"/>
          <ac:picMkLst>
            <pc:docMk/>
            <pc:sldMk cId="3681416742" sldId="451"/>
            <ac:picMk id="12" creationId="{00000000-0000-0000-0000-000000000000}"/>
          </ac:picMkLst>
        </pc:picChg>
      </pc:sldChg>
      <pc:sldChg chg="addSp delSp modSp mod ord modAnim delCm modNotesTx">
        <pc:chgData name="Post, Tineke" userId="acaedabe-b12f-42d1-8517-780bc8ea15c4" providerId="ADAL" clId="{F204496F-8D64-45E8-B3D0-B1172A035E0C}" dt="2024-06-05T08:51:26.455" v="1437" actId="20577"/>
        <pc:sldMkLst>
          <pc:docMk/>
          <pc:sldMk cId="3684319438" sldId="452"/>
        </pc:sldMkLst>
        <pc:spChg chg="mod">
          <ac:chgData name="Post, Tineke" userId="acaedabe-b12f-42d1-8517-780bc8ea15c4" providerId="ADAL" clId="{F204496F-8D64-45E8-B3D0-B1172A035E0C}" dt="2024-06-05T08:31:20.545" v="207" actId="114"/>
          <ac:spMkLst>
            <pc:docMk/>
            <pc:sldMk cId="3684319438" sldId="452"/>
            <ac:spMk id="2" creationId="{B7BF13B2-D010-4209-9AEF-7F3F0B744737}"/>
          </ac:spMkLst>
        </pc:spChg>
        <pc:spChg chg="mod">
          <ac:chgData name="Post, Tineke" userId="acaedabe-b12f-42d1-8517-780bc8ea15c4" providerId="ADAL" clId="{F204496F-8D64-45E8-B3D0-B1172A035E0C}" dt="2024-06-05T08:31:54.999" v="209" actId="1076"/>
          <ac:spMkLst>
            <pc:docMk/>
            <pc:sldMk cId="3684319438" sldId="452"/>
            <ac:spMk id="3" creationId="{8DD95551-26EC-45E7-8134-5954B05F60F1}"/>
          </ac:spMkLst>
        </pc:spChg>
        <pc:picChg chg="add mod">
          <ac:chgData name="Post, Tineke" userId="acaedabe-b12f-42d1-8517-780bc8ea15c4" providerId="ADAL" clId="{F204496F-8D64-45E8-B3D0-B1172A035E0C}" dt="2024-06-05T08:31:54.999" v="209" actId="1076"/>
          <ac:picMkLst>
            <pc:docMk/>
            <pc:sldMk cId="3684319438" sldId="452"/>
            <ac:picMk id="5" creationId="{3042228C-D836-08E0-E500-AFA037A6DC29}"/>
          </ac:picMkLst>
        </pc:picChg>
        <pc:picChg chg="del">
          <ac:chgData name="Post, Tineke" userId="acaedabe-b12f-42d1-8517-780bc8ea15c4" providerId="ADAL" clId="{F204496F-8D64-45E8-B3D0-B1172A035E0C}" dt="2024-06-05T08:28:27.003" v="202" actId="478"/>
          <ac:picMkLst>
            <pc:docMk/>
            <pc:sldMk cId="3684319438" sldId="452"/>
            <ac:picMk id="2052" creationId="{1FF5F64D-E41B-4E12-9FCA-C54E275A3A7A}"/>
          </ac:picMkLst>
        </pc:picChg>
      </pc:sldChg>
      <pc:sldChg chg="modSp mod ord modNotesTx">
        <pc:chgData name="Post, Tineke" userId="acaedabe-b12f-42d1-8517-780bc8ea15c4" providerId="ADAL" clId="{F204496F-8D64-45E8-B3D0-B1172A035E0C}" dt="2024-06-05T08:39:50.829" v="556"/>
        <pc:sldMkLst>
          <pc:docMk/>
          <pc:sldMk cId="2962266144" sldId="453"/>
        </pc:sldMkLst>
        <pc:spChg chg="mod">
          <ac:chgData name="Post, Tineke" userId="acaedabe-b12f-42d1-8517-780bc8ea15c4" providerId="ADAL" clId="{F204496F-8D64-45E8-B3D0-B1172A035E0C}" dt="2024-06-05T08:26:06.873" v="118" actId="207"/>
          <ac:spMkLst>
            <pc:docMk/>
            <pc:sldMk cId="2962266144" sldId="453"/>
            <ac:spMk id="2" creationId="{D07B454D-59C9-4A22-AE64-358BEF9A37B9}"/>
          </ac:spMkLst>
        </pc:spChg>
      </pc:sldChg>
      <pc:sldChg chg="addSp modSp mod">
        <pc:chgData name="Post, Tineke" userId="acaedabe-b12f-42d1-8517-780bc8ea15c4" providerId="ADAL" clId="{F204496F-8D64-45E8-B3D0-B1172A035E0C}" dt="2024-06-05T08:22:40.402" v="107" actId="242"/>
        <pc:sldMkLst>
          <pc:docMk/>
          <pc:sldMk cId="1728298718" sldId="609"/>
        </pc:sldMkLst>
        <pc:spChg chg="mod">
          <ac:chgData name="Post, Tineke" userId="acaedabe-b12f-42d1-8517-780bc8ea15c4" providerId="ADAL" clId="{F204496F-8D64-45E8-B3D0-B1172A035E0C}" dt="2024-06-05T08:22:40.402" v="107" actId="242"/>
          <ac:spMkLst>
            <pc:docMk/>
            <pc:sldMk cId="1728298718" sldId="609"/>
            <ac:spMk id="2" creationId="{D0ED739C-DBDE-481E-05C1-B726DAC5D088}"/>
          </ac:spMkLst>
        </pc:spChg>
        <pc:picChg chg="add mod">
          <ac:chgData name="Post, Tineke" userId="acaedabe-b12f-42d1-8517-780bc8ea15c4" providerId="ADAL" clId="{F204496F-8D64-45E8-B3D0-B1172A035E0C}" dt="2024-06-05T08:20:04.021" v="27"/>
          <ac:picMkLst>
            <pc:docMk/>
            <pc:sldMk cId="1728298718" sldId="609"/>
            <ac:picMk id="3" creationId="{2373BC36-A68A-AC8F-E715-39110CBB9D21}"/>
          </ac:picMkLst>
        </pc:picChg>
      </pc:sldChg>
      <pc:sldChg chg="modSp modAnim modNotesTx">
        <pc:chgData name="Post, Tineke" userId="acaedabe-b12f-42d1-8517-780bc8ea15c4" providerId="ADAL" clId="{F204496F-8D64-45E8-B3D0-B1172A035E0C}" dt="2024-06-05T08:47:43.501" v="1310" actId="20577"/>
        <pc:sldMkLst>
          <pc:docMk/>
          <pc:sldMk cId="1788898136" sldId="610"/>
        </pc:sldMkLst>
        <pc:spChg chg="mod">
          <ac:chgData name="Post, Tineke" userId="acaedabe-b12f-42d1-8517-780bc8ea15c4" providerId="ADAL" clId="{F204496F-8D64-45E8-B3D0-B1172A035E0C}" dt="2024-06-05T08:46:14.487" v="1228" actId="6549"/>
          <ac:spMkLst>
            <pc:docMk/>
            <pc:sldMk cId="1788898136" sldId="610"/>
            <ac:spMk id="3" creationId="{42385837-A469-C55D-84D0-CF962E86AE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34E62-9457-4239-AF41-E0B5935358DA}" type="datetimeFigureOut">
              <a:rPr lang="nl-NL" smtClean="0"/>
              <a:t>5-6-2024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9B8AF-1364-4497-9364-88BE552BC24A}" type="slidenum">
              <a:rPr lang="nl-NL" smtClean="0"/>
              <a:t>‹nr.›</a:t>
            </a:fld>
            <a:endParaRPr lang="nl-NL"/>
          </a:p>
        </p:txBody>
      </p:sp>
    </p:spTree>
    <p:extLst>
      <p:ext uri="{BB962C8B-B14F-4D97-AF65-F5344CB8AC3E}">
        <p14:creationId xmlns:p14="http://schemas.microsoft.com/office/powerpoint/2010/main" val="157126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Calibri" panose="020F0502020204030204" pitchFamily="34" charset="0"/>
                <a:ea typeface="Calibri" panose="020F0502020204030204" pitchFamily="34" charset="0"/>
                <a:cs typeface="Arial" panose="020B0604020202020204" pitchFamily="34" charset="0"/>
              </a:rPr>
              <a:t>Materialen</a:t>
            </a:r>
            <a:r>
              <a:rPr lang="nl-NL" sz="1200" dirty="0">
                <a:effectLst/>
                <a:latin typeface="Calibri" panose="020F0502020204030204" pitchFamily="34" charset="0"/>
                <a:ea typeface="Calibri" panose="020F0502020204030204" pitchFamily="34" charset="0"/>
                <a:cs typeface="Arial" panose="020B0604020202020204" pitchFamily="34" charset="0"/>
              </a:rPr>
              <a:t> </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 werkblad – grenzen ervaren – deel 2</a:t>
            </a:r>
          </a:p>
          <a:p>
            <a:pPr marL="171450" indent="-171450">
              <a:buFontTx/>
              <a:buChar char="-"/>
            </a:pPr>
            <a:r>
              <a:rPr lang="nl-NL" sz="1200" dirty="0">
                <a:effectLst/>
                <a:latin typeface="Calibri" panose="020F0502020204030204" pitchFamily="34" charset="0"/>
                <a:ea typeface="Calibri" panose="020F0502020204030204" pitchFamily="34" charset="0"/>
                <a:cs typeface="Arial" panose="020B0604020202020204" pitchFamily="34" charset="0"/>
              </a:rPr>
              <a:t>Huiswerkblad – grenzen ervaren – deel 2</a:t>
            </a: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Tx/>
              <a:buChar char="-"/>
            </a:pPr>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Voorbereiding: </a:t>
            </a:r>
            <a:r>
              <a:rPr lang="nl-NL" sz="1200" b="0" dirty="0">
                <a:effectLst/>
                <a:latin typeface="Calibri" panose="020F0502020204030204" pitchFamily="34" charset="0"/>
                <a:ea typeface="Calibri" panose="020F0502020204030204" pitchFamily="34" charset="0"/>
                <a:cs typeface="Arial" panose="020B0604020202020204" pitchFamily="34" charset="0"/>
              </a:rPr>
              <a:t>lees de lesvoorbereiding door en print de werkbladen</a:t>
            </a: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endParaRPr lang="nl-NL" sz="1200" dirty="0">
              <a:effectLst/>
              <a:latin typeface="Calibri" panose="020F0502020204030204" pitchFamily="34" charset="0"/>
              <a:ea typeface="Calibri" panose="020F0502020204030204" pitchFamily="34" charset="0"/>
              <a:cs typeface="Arial" panose="020B0604020202020204" pitchFamily="34" charset="0"/>
            </a:endParaRPr>
          </a:p>
          <a:p>
            <a:r>
              <a:rPr lang="nl-NL" sz="1200" b="1" dirty="0">
                <a:effectLst/>
                <a:latin typeface="Calibri" panose="020F0502020204030204" pitchFamily="34" charset="0"/>
                <a:ea typeface="Calibri" panose="020F0502020204030204" pitchFamily="34" charset="0"/>
                <a:cs typeface="Arial" panose="020B0604020202020204" pitchFamily="34" charset="0"/>
              </a:rPr>
              <a:t>Introductie van de les voor de docent:</a:t>
            </a:r>
          </a:p>
          <a:p>
            <a:r>
              <a:rPr lang="nl-NL" dirty="0"/>
              <a:t>Het ervaren van je eigen grenzen is een belangrijk thema in onze lessenreeks. Jongeren met een TOS hebben vaak moeite met het uiten van hun behoeften en gevoelens, wat kan leiden tot misverstanden en frustraties. Door hun grenzen te leren kennen en te uiten, kunnen ze beter aangeven wanneer iets te veel is of wanneer ze hulp nodig hebben. Dit helpt hen situaties te vermijden die hen overweldigen.</a:t>
            </a:r>
          </a:p>
          <a:p>
            <a:endParaRPr lang="nl-NL" dirty="0"/>
          </a:p>
          <a:p>
            <a:r>
              <a:rPr lang="nl-NL" dirty="0"/>
              <a:t>In deze lessenserie leren de jongeren hun grens herkennen. Het ervaren en respecteren van hun eigen grenzen is een vorm van zelfzorg. Het begrip van hun eigen grenzen helpt jongeren met TOS om zichzelf beter te begrijpen. Daarnaast bevordert het kennen van hun grenzen hun zelfstandigheid en het nemen van beslissingen die in hun eigen belang zijn.</a:t>
            </a:r>
          </a:p>
          <a:p>
            <a:endParaRPr lang="nl-NL" dirty="0"/>
          </a:p>
          <a:p>
            <a:r>
              <a:rPr lang="nl-NL" dirty="0"/>
              <a:t>Kortom, het leren ervaren van hun eigen grenzen is cruciaal voor jongeren met een taalontwikkelingsstoornis. Het helpt hen bij hun communicatie, emotionele regulatie, zelfbewustzijn en algemene welzijn. Dit stelt hen in staat beter om te gaan met de uitdagingen van hun taalstoornis en bevordert hun persoonlijke ontwikkeling en zelfvertrouwen.</a:t>
            </a:r>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a:t>
            </a:r>
          </a:p>
          <a:p>
            <a:pPr algn="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a:t>
            </a:fld>
            <a:endParaRPr lang="nl-NL"/>
          </a:p>
        </p:txBody>
      </p:sp>
    </p:spTree>
    <p:extLst>
      <p:ext uri="{BB962C8B-B14F-4D97-AF65-F5344CB8AC3E}">
        <p14:creationId xmlns:p14="http://schemas.microsoft.com/office/powerpoint/2010/main" val="345912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i="0" dirty="0">
              <a:solidFill>
                <a:srgbClr val="3A3A3A"/>
              </a:solidFill>
              <a:effectLst/>
              <a:latin typeface="Open Sans" panose="020B0604020202020204" pitchFamily="34" charset="0"/>
            </a:endParaRPr>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10</a:t>
            </a:fld>
            <a:endParaRPr lang="nl-NL" noProof="0"/>
          </a:p>
        </p:txBody>
      </p:sp>
    </p:spTree>
    <p:extLst>
      <p:ext uri="{BB962C8B-B14F-4D97-AF65-F5344CB8AC3E}">
        <p14:creationId xmlns:p14="http://schemas.microsoft.com/office/powerpoint/2010/main" val="3264585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les na? Hoe hebben de leerlingen deze les ervaren?</a:t>
            </a:r>
          </a:p>
          <a:p>
            <a:endParaRPr lang="nl-NL" dirty="0"/>
          </a:p>
          <a:p>
            <a:r>
              <a:rPr lang="nl-NL" b="0" i="0" dirty="0">
                <a:solidFill>
                  <a:srgbClr val="3A3A3A"/>
                </a:solidFill>
                <a:effectLst/>
                <a:latin typeface="Open Sans" panose="020B0604020202020204" pitchFamily="34" charset="0"/>
              </a:rPr>
              <a:t>Bij eten voel je je grens ergens anders dan wanneer iemand je aanraakt.</a:t>
            </a:r>
          </a:p>
          <a:p>
            <a:r>
              <a:rPr lang="nl-NL" b="0" i="0" dirty="0">
                <a:solidFill>
                  <a:srgbClr val="3A3A3A"/>
                </a:solidFill>
                <a:effectLst/>
                <a:latin typeface="Open Sans" panose="020B0604020202020204" pitchFamily="34" charset="0"/>
              </a:rPr>
              <a:t>Iedereen voelt het anders en dat is normaal.</a:t>
            </a:r>
            <a:endParaRPr lang="nl-NL" dirty="0"/>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a:t>
            </a:r>
            <a:r>
              <a:rPr lang="nl-NL" i="1" dirty="0"/>
              <a:t>https://pixabay.com/nl/illustrations/lijn-overschrijden-grens-1015682/</a:t>
            </a:r>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11</a:t>
            </a:fld>
            <a:endParaRPr lang="nl-NL"/>
          </a:p>
        </p:txBody>
      </p:sp>
    </p:spTree>
    <p:extLst>
      <p:ext uri="{BB962C8B-B14F-4D97-AF65-F5344CB8AC3E}">
        <p14:creationId xmlns:p14="http://schemas.microsoft.com/office/powerpoint/2010/main" val="164571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Herhaal héél kort even waar de vorige lessen over gingen. </a:t>
            </a:r>
          </a:p>
          <a:p>
            <a:endParaRPr lang="nl-NL" dirty="0"/>
          </a:p>
          <a:p>
            <a:pPr algn="l"/>
            <a:endParaRPr lang="nl-NL" dirty="0"/>
          </a:p>
          <a:p>
            <a:pPr algn="l"/>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8DF8D6-A4D1-47B1-BCB3-55639572471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44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3</a:t>
            </a:fld>
            <a:endParaRPr lang="nl-NL"/>
          </a:p>
        </p:txBody>
      </p:sp>
    </p:spTree>
    <p:extLst>
      <p:ext uri="{BB962C8B-B14F-4D97-AF65-F5344CB8AC3E}">
        <p14:creationId xmlns:p14="http://schemas.microsoft.com/office/powerpoint/2010/main" val="104079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de lesdoelen</a:t>
            </a:r>
          </a:p>
          <a:p>
            <a:endParaRPr lang="nl-NL" dirty="0"/>
          </a:p>
          <a:p>
            <a:endParaRPr lang="nl-NL" dirty="0"/>
          </a:p>
          <a:p>
            <a:pPr marL="0" marR="0" lvl="0" indent="0" algn="r" defTabSz="914400" rtl="0" eaLnBrk="1" fontAlgn="auto" latinLnBrk="0" hangingPunct="1">
              <a:lnSpc>
                <a:spcPct val="100000"/>
              </a:lnSpc>
              <a:spcBef>
                <a:spcPts val="0"/>
              </a:spcBef>
              <a:spcAft>
                <a:spcPts val="0"/>
              </a:spcAft>
              <a:buClrTx/>
              <a:buSzTx/>
              <a:buFontTx/>
              <a:buNone/>
              <a:tabLst/>
              <a:defRPr/>
            </a:pPr>
            <a:r>
              <a:rPr lang="nl-NL" sz="1200" i="1" baseline="30000" dirty="0"/>
              <a:t>©</a:t>
            </a:r>
            <a:r>
              <a:rPr lang="nl-NL" sz="1200" i="1" dirty="0"/>
              <a:t>Afbeelding: </a:t>
            </a:r>
            <a:endParaRPr lang="nl-NL" i="1" dirty="0"/>
          </a:p>
        </p:txBody>
      </p:sp>
      <p:sp>
        <p:nvSpPr>
          <p:cNvPr id="4" name="Tijdelijke aanduiding voor dianummer 3"/>
          <p:cNvSpPr>
            <a:spLocks noGrp="1"/>
          </p:cNvSpPr>
          <p:nvPr>
            <p:ph type="sldNum" sz="quarter" idx="5"/>
          </p:nvPr>
        </p:nvSpPr>
        <p:spPr/>
        <p:txBody>
          <a:bodyPr/>
          <a:lstStyle/>
          <a:p>
            <a:fld id="{DF39B8AF-1364-4497-9364-88BE552BC24A}" type="slidenum">
              <a:rPr lang="nl-NL" smtClean="0"/>
              <a:t>4</a:t>
            </a:fld>
            <a:endParaRPr lang="nl-NL"/>
          </a:p>
        </p:txBody>
      </p:sp>
    </p:spTree>
    <p:extLst>
      <p:ext uri="{BB962C8B-B14F-4D97-AF65-F5344CB8AC3E}">
        <p14:creationId xmlns:p14="http://schemas.microsoft.com/office/powerpoint/2010/main" val="30955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Introfilmpje: https://www.youtube.com/watch?v=gJJocYdcOW8</a:t>
            </a:r>
          </a:p>
          <a:p>
            <a:pPr algn="r"/>
            <a:endParaRPr lang="nl-NL" i="1" dirty="0"/>
          </a:p>
          <a:p>
            <a:pPr algn="r"/>
            <a:endParaRPr lang="nl-NL" i="1" dirty="0"/>
          </a:p>
          <a:p>
            <a:pPr algn="r"/>
            <a:r>
              <a:rPr lang="nl-NL" i="1" baseline="30000" dirty="0"/>
              <a:t>©</a:t>
            </a:r>
            <a:r>
              <a:rPr lang="nl-NL" i="1" dirty="0"/>
              <a:t>Afbeelding: Schermafbeelding uit videofragment YouTube</a:t>
            </a:r>
          </a:p>
        </p:txBody>
      </p:sp>
      <p:sp>
        <p:nvSpPr>
          <p:cNvPr id="4" name="Tijdelijke aanduiding voor dianummer 3"/>
          <p:cNvSpPr>
            <a:spLocks noGrp="1"/>
          </p:cNvSpPr>
          <p:nvPr>
            <p:ph type="sldNum" sz="quarter" idx="5"/>
          </p:nvPr>
        </p:nvSpPr>
        <p:spPr/>
        <p:txBody>
          <a:bodyPr/>
          <a:lstStyle/>
          <a:p>
            <a:fld id="{4A7448CD-0385-435D-AF7F-8514568C8684}" type="slidenum">
              <a:rPr lang="nl-NL" smtClean="0"/>
              <a:t>5</a:t>
            </a:fld>
            <a:endParaRPr lang="nl-NL"/>
          </a:p>
        </p:txBody>
      </p:sp>
    </p:spTree>
    <p:extLst>
      <p:ext uri="{BB962C8B-B14F-4D97-AF65-F5344CB8AC3E}">
        <p14:creationId xmlns:p14="http://schemas.microsoft.com/office/powerpoint/2010/main" val="2331960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cs typeface="Calibri"/>
              </a:rPr>
              <a:t>Voor</a:t>
            </a:r>
            <a:r>
              <a:rPr lang="en-US" dirty="0">
                <a:cs typeface="Calibri"/>
              </a:rPr>
              <a:t> je </a:t>
            </a:r>
            <a:r>
              <a:rPr lang="en-US" dirty="0" err="1">
                <a:cs typeface="Calibri"/>
              </a:rPr>
              <a:t>deze</a:t>
            </a:r>
            <a:r>
              <a:rPr lang="en-US" dirty="0">
                <a:cs typeface="Calibri"/>
              </a:rPr>
              <a:t> </a:t>
            </a:r>
            <a:r>
              <a:rPr lang="en-US" dirty="0" err="1">
                <a:cs typeface="Calibri"/>
              </a:rPr>
              <a:t>dia</a:t>
            </a:r>
            <a:r>
              <a:rPr lang="en-US" dirty="0">
                <a:cs typeface="Calibri"/>
              </a:rPr>
              <a:t> </a:t>
            </a:r>
            <a:r>
              <a:rPr lang="en-US" dirty="0" err="1">
                <a:cs typeface="Calibri"/>
              </a:rPr>
              <a:t>opent</a:t>
            </a:r>
            <a:r>
              <a:rPr lang="en-US" dirty="0">
                <a:cs typeface="Calibri"/>
              </a:rPr>
              <a:t> </a:t>
            </a:r>
            <a:r>
              <a:rPr lang="en-US" dirty="0" err="1">
                <a:cs typeface="Calibri"/>
              </a:rPr>
              <a:t>laat</a:t>
            </a:r>
            <a:r>
              <a:rPr lang="en-US" dirty="0">
                <a:cs typeface="Calibri"/>
              </a:rPr>
              <a:t> je de </a:t>
            </a:r>
            <a:r>
              <a:rPr lang="en-US" dirty="0" err="1">
                <a:cs typeface="Calibri"/>
              </a:rPr>
              <a:t>leerlingen</a:t>
            </a:r>
            <a:r>
              <a:rPr lang="en-US" dirty="0">
                <a:cs typeface="Calibri"/>
              </a:rPr>
              <a:t> </a:t>
            </a:r>
            <a:r>
              <a:rPr lang="en-US" dirty="0" err="1">
                <a:cs typeface="Calibri"/>
              </a:rPr>
              <a:t>een</a:t>
            </a:r>
            <a:r>
              <a:rPr lang="en-US" dirty="0">
                <a:cs typeface="Calibri"/>
              </a:rPr>
              <a:t> energizer </a:t>
            </a:r>
            <a:r>
              <a:rPr lang="en-US" dirty="0" err="1">
                <a:cs typeface="Calibri"/>
              </a:rPr>
              <a:t>doen</a:t>
            </a:r>
            <a:r>
              <a:rPr lang="en-US" dirty="0">
                <a:cs typeface="Calibri"/>
              </a:rPr>
              <a:t> (30 sec </a:t>
            </a:r>
            <a:r>
              <a:rPr lang="en-US" dirty="0" err="1">
                <a:cs typeface="Calibri"/>
              </a:rPr>
              <a:t>springen</a:t>
            </a:r>
            <a:r>
              <a:rPr lang="en-US" dirty="0">
                <a:cs typeface="Calibri"/>
              </a:rPr>
              <a:t>) . </a:t>
            </a:r>
            <a:r>
              <a:rPr lang="en-US" dirty="0" err="1">
                <a:cs typeface="Calibri"/>
              </a:rPr>
              <a:t>Bespreek</a:t>
            </a:r>
            <a:r>
              <a:rPr lang="en-US" dirty="0">
                <a:cs typeface="Calibri"/>
              </a:rPr>
              <a:t> </a:t>
            </a:r>
            <a:r>
              <a:rPr lang="en-US" dirty="0" err="1">
                <a:cs typeface="Calibri"/>
              </a:rPr>
              <a:t>daarna</a:t>
            </a:r>
            <a:r>
              <a:rPr lang="en-US" dirty="0">
                <a:cs typeface="Calibri"/>
              </a:rPr>
              <a:t>: Wat </a:t>
            </a:r>
            <a:r>
              <a:rPr lang="en-US" dirty="0" err="1">
                <a:cs typeface="Calibri"/>
              </a:rPr>
              <a:t>voel</a:t>
            </a:r>
            <a:r>
              <a:rPr lang="en-US" dirty="0">
                <a:cs typeface="Calibri"/>
              </a:rPr>
              <a:t> je in je </a:t>
            </a:r>
            <a:r>
              <a:rPr lang="en-US" dirty="0" err="1">
                <a:cs typeface="Calibri"/>
              </a:rPr>
              <a:t>lichaam</a:t>
            </a:r>
            <a:r>
              <a:rPr lang="en-US" dirty="0">
                <a:cs typeface="Calibri"/>
              </a:rPr>
              <a:t>?</a:t>
            </a:r>
            <a:endParaRPr lang="en-US" dirty="0"/>
          </a:p>
          <a:p>
            <a:endParaRPr lang="en-US" dirty="0"/>
          </a:p>
          <a:p>
            <a:r>
              <a:rPr lang="en-US" dirty="0" err="1"/>
              <a:t>Bij</a:t>
            </a:r>
            <a:r>
              <a:rPr lang="en-US" dirty="0"/>
              <a:t> de </a:t>
            </a:r>
            <a:r>
              <a:rPr lang="en-US" dirty="0" err="1"/>
              <a:t>dia</a:t>
            </a:r>
            <a:r>
              <a:rPr lang="en-US" dirty="0"/>
              <a:t>: </a:t>
            </a:r>
          </a:p>
          <a:p>
            <a:endParaRPr lang="en-US" dirty="0"/>
          </a:p>
          <a:p>
            <a:r>
              <a:rPr lang="en-US" dirty="0" err="1"/>
              <a:t>Vertel</a:t>
            </a:r>
            <a:r>
              <a:rPr lang="en-US" dirty="0"/>
              <a:t> de </a:t>
            </a:r>
            <a:r>
              <a:rPr lang="en-US" dirty="0" err="1"/>
              <a:t>leerlingen</a:t>
            </a:r>
            <a:r>
              <a:rPr lang="en-US" dirty="0"/>
              <a:t> </a:t>
            </a:r>
            <a:r>
              <a:rPr lang="en-US" dirty="0" err="1"/>
              <a:t>dat</a:t>
            </a:r>
            <a:r>
              <a:rPr lang="en-US" dirty="0"/>
              <a:t> ze:</a:t>
            </a:r>
          </a:p>
          <a:p>
            <a:pPr marL="171450" indent="-171450">
              <a:buFont typeface="Arial" panose="020B0604020202020204" pitchFamily="34" charset="0"/>
              <a:buChar char="•"/>
            </a:pPr>
            <a:r>
              <a:rPr lang="en-US" dirty="0"/>
              <a:t>10 </a:t>
            </a:r>
            <a:r>
              <a:rPr lang="en-US" dirty="0" err="1"/>
              <a:t>kniebuig</a:t>
            </a:r>
            <a:r>
              <a:rPr lang="en-US" dirty="0"/>
              <a:t> </a:t>
            </a:r>
            <a:r>
              <a:rPr lang="en-US" dirty="0" err="1"/>
              <a:t>oefeningen</a:t>
            </a:r>
            <a:r>
              <a:rPr lang="en-US" dirty="0"/>
              <a:t> </a:t>
            </a:r>
            <a:r>
              <a:rPr lang="en-US" dirty="0" err="1"/>
              <a:t>moeten</a:t>
            </a:r>
            <a:r>
              <a:rPr lang="en-US" dirty="0"/>
              <a:t> </a:t>
            </a:r>
            <a:r>
              <a:rPr lang="en-US" dirty="0" err="1"/>
              <a:t>doen</a:t>
            </a:r>
            <a:endParaRPr lang="en-US" dirty="0"/>
          </a:p>
          <a:p>
            <a:pPr marL="171450" indent="-171450">
              <a:buFont typeface="Arial" panose="020B0604020202020204" pitchFamily="34" charset="0"/>
              <a:buChar char="•"/>
            </a:pPr>
            <a:r>
              <a:rPr lang="en-US" dirty="0" err="1"/>
              <a:t>Dat</a:t>
            </a:r>
            <a:r>
              <a:rPr lang="en-US" dirty="0"/>
              <a:t> ze 2 </a:t>
            </a:r>
            <a:r>
              <a:rPr lang="en-US" dirty="0" err="1"/>
              <a:t>minuten</a:t>
            </a:r>
            <a:r>
              <a:rPr lang="en-US" dirty="0"/>
              <a:t> </a:t>
            </a:r>
            <a:r>
              <a:rPr lang="en-US" dirty="0" err="1"/>
              <a:t>moeten</a:t>
            </a:r>
            <a:r>
              <a:rPr lang="en-US" dirty="0"/>
              <a:t> </a:t>
            </a:r>
            <a:r>
              <a:rPr lang="en-US" dirty="0" err="1"/>
              <a:t>joggen</a:t>
            </a:r>
            <a:r>
              <a:rPr lang="en-US" dirty="0"/>
              <a:t> op de </a:t>
            </a:r>
            <a:r>
              <a:rPr lang="en-US" dirty="0" err="1"/>
              <a:t>plek</a:t>
            </a:r>
            <a:endParaRPr lang="en-US" dirty="0"/>
          </a:p>
          <a:p>
            <a:pPr marL="171450" indent="-171450">
              <a:buFont typeface="Arial" panose="020B0604020202020204" pitchFamily="34" charset="0"/>
              <a:buChar char="•"/>
            </a:pPr>
            <a:r>
              <a:rPr lang="en-US" dirty="0" err="1"/>
              <a:t>Dat</a:t>
            </a:r>
            <a:r>
              <a:rPr lang="en-US" dirty="0"/>
              <a:t> ze 10 jumping jacks </a:t>
            </a:r>
            <a:r>
              <a:rPr lang="en-US" dirty="0" err="1"/>
              <a:t>moeten</a:t>
            </a:r>
            <a:r>
              <a:rPr lang="en-US" dirty="0"/>
              <a:t> </a:t>
            </a:r>
            <a:r>
              <a:rPr lang="en-US" dirty="0" err="1"/>
              <a:t>doen</a:t>
            </a:r>
            <a:endParaRPr lang="en-US" dirty="0"/>
          </a:p>
          <a:p>
            <a:endParaRPr lang="en-US" dirty="0"/>
          </a:p>
          <a:p>
            <a:r>
              <a:rPr lang="en-US" dirty="0" err="1"/>
              <a:t>Bespreek</a:t>
            </a:r>
            <a:r>
              <a:rPr lang="en-US" dirty="0"/>
              <a:t> </a:t>
            </a:r>
            <a:r>
              <a:rPr lang="en-US" dirty="0" err="1"/>
              <a:t>na</a:t>
            </a:r>
            <a:r>
              <a:rPr lang="en-US" dirty="0"/>
              <a:t> </a:t>
            </a:r>
            <a:r>
              <a:rPr lang="en-US" dirty="0" err="1"/>
              <a:t>dat</a:t>
            </a:r>
            <a:r>
              <a:rPr lang="en-US" dirty="0"/>
              <a:t> het </a:t>
            </a:r>
            <a:r>
              <a:rPr lang="en-US" dirty="0" err="1"/>
              <a:t>gevoel</a:t>
            </a:r>
            <a:r>
              <a:rPr lang="en-US" dirty="0"/>
              <a:t> in je </a:t>
            </a:r>
            <a:r>
              <a:rPr lang="en-US" dirty="0" err="1"/>
              <a:t>lichaam</a:t>
            </a:r>
            <a:r>
              <a:rPr lang="en-US" dirty="0"/>
              <a:t> </a:t>
            </a:r>
            <a:r>
              <a:rPr lang="en-US" dirty="0" err="1"/>
              <a:t>verandert</a:t>
            </a:r>
            <a:r>
              <a:rPr lang="en-US" dirty="0"/>
              <a:t> nu:</a:t>
            </a:r>
          </a:p>
          <a:p>
            <a:pPr marL="171450" indent="-171450">
              <a:buFont typeface="Wingdings" panose="05000000000000000000" pitchFamily="2" charset="2"/>
              <a:buChar char="ü"/>
            </a:pPr>
            <a:r>
              <a:rPr lang="en-US" dirty="0" err="1"/>
              <a:t>Verhoogde</a:t>
            </a:r>
            <a:r>
              <a:rPr lang="en-US" dirty="0"/>
              <a:t> </a:t>
            </a:r>
            <a:r>
              <a:rPr lang="en-US" dirty="0" err="1"/>
              <a:t>hartslag</a:t>
            </a:r>
            <a:endParaRPr lang="en-US" dirty="0"/>
          </a:p>
          <a:p>
            <a:pPr marL="171450" indent="-171450">
              <a:buFont typeface="Wingdings" panose="05000000000000000000" pitchFamily="2" charset="2"/>
              <a:buChar char="ü"/>
            </a:pPr>
            <a:r>
              <a:rPr lang="en-US" dirty="0" err="1"/>
              <a:t>Verhoogde</a:t>
            </a:r>
            <a:r>
              <a:rPr lang="en-US" dirty="0"/>
              <a:t> </a:t>
            </a:r>
            <a:r>
              <a:rPr lang="en-US" dirty="0" err="1"/>
              <a:t>ademhaling</a:t>
            </a:r>
            <a:endParaRPr lang="en-US" dirty="0"/>
          </a:p>
          <a:p>
            <a:pPr marL="171450" indent="-171450">
              <a:buFont typeface="Wingdings" panose="05000000000000000000" pitchFamily="2" charset="2"/>
              <a:buChar char="ü"/>
            </a:pPr>
            <a:r>
              <a:rPr lang="en-US" dirty="0"/>
              <a:t>Warm </a:t>
            </a:r>
            <a:r>
              <a:rPr lang="en-US" dirty="0" err="1"/>
              <a:t>voelen</a:t>
            </a:r>
            <a:endParaRPr lang="en-US" dirty="0"/>
          </a:p>
          <a:p>
            <a:pPr marL="171450" indent="-171450">
              <a:buFont typeface="Wingdings" panose="05000000000000000000" pitchFamily="2" charset="2"/>
              <a:buChar char="ü"/>
            </a:pPr>
            <a:r>
              <a:rPr lang="en-US" dirty="0" err="1"/>
              <a:t>Zweten</a:t>
            </a:r>
            <a:r>
              <a:rPr lang="en-US" dirty="0"/>
              <a:t> </a:t>
            </a:r>
          </a:p>
          <a:p>
            <a:pPr marL="171450" indent="-171450">
              <a:buFont typeface="Wingdings" panose="05000000000000000000" pitchFamily="2" charset="2"/>
              <a:buChar char="ü"/>
            </a:pPr>
            <a:r>
              <a:rPr lang="en-US" dirty="0" err="1"/>
              <a:t>Vermoeid</a:t>
            </a:r>
            <a:r>
              <a:rPr lang="en-US" dirty="0"/>
              <a:t> </a:t>
            </a:r>
          </a:p>
          <a:p>
            <a:pPr marL="171450" indent="-171450">
              <a:buFont typeface="Wingdings" panose="05000000000000000000" pitchFamily="2" charset="2"/>
              <a:buChar char="ü"/>
            </a:pPr>
            <a:r>
              <a:rPr lang="en-US" dirty="0" err="1"/>
              <a:t>Hijgen</a:t>
            </a:r>
            <a:endParaRPr lang="en-US" dirty="0"/>
          </a:p>
          <a:p>
            <a:pPr marL="171450" indent="-171450">
              <a:buFont typeface="Wingdings" panose="05000000000000000000" pitchFamily="2" charset="2"/>
              <a:buChar char="ü"/>
            </a:pPr>
            <a:r>
              <a:rPr lang="en-US" dirty="0"/>
              <a:t>Moe</a:t>
            </a:r>
          </a:p>
          <a:p>
            <a:endParaRPr lang="en-US" dirty="0">
              <a:cs typeface="Calibri" panose="020F0502020204030204"/>
            </a:endParaRPr>
          </a:p>
          <a:p>
            <a:endParaRPr lang="en-US" dirty="0">
              <a:cs typeface="Calibri" panose="020F0502020204030204"/>
            </a:endParaRPr>
          </a:p>
          <a:p>
            <a:pPr>
              <a:buClrTx/>
            </a:pPr>
            <a:r>
              <a:rPr lang="nl-NL" dirty="0"/>
              <a:t>Waarom is het belangrijk om te weten dat je iets voelt?</a:t>
            </a:r>
          </a:p>
          <a:p>
            <a:pPr>
              <a:buClrTx/>
            </a:pPr>
            <a:r>
              <a:rPr lang="nl-NL" dirty="0"/>
              <a:t>Is het belangrijk om te weten waar je iets voelt?</a:t>
            </a:r>
          </a:p>
          <a:p>
            <a:pPr>
              <a:buClrTx/>
            </a:pPr>
            <a:endParaRPr lang="nl-NL" dirty="0"/>
          </a:p>
          <a:p>
            <a:pPr>
              <a:buClrTx/>
            </a:pPr>
            <a:r>
              <a:rPr lang="nl-NL" dirty="0"/>
              <a:t>&gt; Het lichaam kan je een seintje geven (bijv. kippenvel als je het koud hebt of een knorrende maag als je honger hebt.)</a:t>
            </a:r>
          </a:p>
          <a:p>
            <a:endParaRPr lang="en-US" dirty="0">
              <a:cs typeface="Calibri" panose="020F0502020204030204"/>
            </a:endParaRPr>
          </a:p>
        </p:txBody>
      </p:sp>
      <p:sp>
        <p:nvSpPr>
          <p:cNvPr id="4" name="Tijdelijke aanduiding voor dianummer 3"/>
          <p:cNvSpPr>
            <a:spLocks noGrp="1"/>
          </p:cNvSpPr>
          <p:nvPr>
            <p:ph type="sldNum" sz="quarter" idx="5"/>
          </p:nvPr>
        </p:nvSpPr>
        <p:spPr/>
        <p:txBody>
          <a:bodyPr/>
          <a:lstStyle/>
          <a:p>
            <a:fld id="{4A7448CD-0385-435D-AF7F-8514568C8684}" type="slidenum">
              <a:rPr lang="nl-NL" smtClean="0"/>
              <a:t>6</a:t>
            </a:fld>
            <a:endParaRPr lang="nl-NL"/>
          </a:p>
        </p:txBody>
      </p:sp>
    </p:spTree>
    <p:extLst>
      <p:ext uri="{BB962C8B-B14F-4D97-AF65-F5344CB8AC3E}">
        <p14:creationId xmlns:p14="http://schemas.microsoft.com/office/powerpoint/2010/main" val="196131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cs typeface="Calibri"/>
            </a:endParaRPr>
          </a:p>
          <a:p>
            <a:endParaRPr lang="en-US" dirty="0">
              <a:cs typeface="Calibri"/>
            </a:endParaRPr>
          </a:p>
        </p:txBody>
      </p:sp>
      <p:sp>
        <p:nvSpPr>
          <p:cNvPr id="4" name="Tijdelijke aanduiding voor dianummer 3"/>
          <p:cNvSpPr>
            <a:spLocks noGrp="1"/>
          </p:cNvSpPr>
          <p:nvPr>
            <p:ph type="sldNum" sz="quarter" idx="5"/>
          </p:nvPr>
        </p:nvSpPr>
        <p:spPr/>
        <p:txBody>
          <a:bodyPr/>
          <a:lstStyle/>
          <a:p>
            <a:fld id="{4A7448CD-0385-435D-AF7F-8514568C8684}" type="slidenum">
              <a:rPr lang="nl-NL" smtClean="0"/>
              <a:t>7</a:t>
            </a:fld>
            <a:endParaRPr lang="nl-NL"/>
          </a:p>
        </p:txBody>
      </p:sp>
    </p:spTree>
    <p:extLst>
      <p:ext uri="{BB962C8B-B14F-4D97-AF65-F5344CB8AC3E}">
        <p14:creationId xmlns:p14="http://schemas.microsoft.com/office/powerpoint/2010/main" val="250340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a:sym typeface="Wingdings" panose="05000000000000000000" pitchFamily="2" charset="2"/>
              </a:rPr>
              <a:t>Teken</a:t>
            </a:r>
            <a:r>
              <a:rPr lang="en-US" dirty="0">
                <a:sym typeface="Wingdings" panose="05000000000000000000" pitchFamily="2" charset="2"/>
              </a:rPr>
              <a:t> </a:t>
            </a:r>
            <a:r>
              <a:rPr lang="en-US" dirty="0" err="1">
                <a:sym typeface="Wingdings" panose="05000000000000000000" pitchFamily="2" charset="2"/>
              </a:rPr>
              <a:t>ondertussen</a:t>
            </a:r>
            <a:r>
              <a:rPr lang="en-US" dirty="0">
                <a:sym typeface="Wingdings" panose="05000000000000000000" pitchFamily="2" charset="2"/>
              </a:rPr>
              <a:t> </a:t>
            </a:r>
            <a:r>
              <a:rPr lang="en-US" dirty="0" err="1">
                <a:sym typeface="Wingdings" panose="05000000000000000000" pitchFamily="2" charset="2"/>
              </a:rPr>
              <a:t>een</a:t>
            </a:r>
            <a:r>
              <a:rPr lang="en-US" dirty="0">
                <a:sym typeface="Wingdings" panose="05000000000000000000" pitchFamily="2" charset="2"/>
              </a:rPr>
              <a:t> “</a:t>
            </a:r>
            <a:r>
              <a:rPr lang="en-US" dirty="0" err="1">
                <a:sym typeface="Wingdings" panose="05000000000000000000" pitchFamily="2" charset="2"/>
              </a:rPr>
              <a:t>lichaam</a:t>
            </a:r>
            <a:r>
              <a:rPr lang="en-US" dirty="0">
                <a:sym typeface="Wingdings" panose="05000000000000000000" pitchFamily="2" charset="2"/>
              </a:rPr>
              <a:t>” op het bord of gebruik het </a:t>
            </a:r>
            <a:r>
              <a:rPr lang="en-US" dirty="0" err="1">
                <a:sym typeface="Wingdings" panose="05000000000000000000" pitchFamily="2" charset="2"/>
              </a:rPr>
              <a:t>digibord</a:t>
            </a:r>
            <a:r>
              <a:rPr lang="en-US" dirty="0">
                <a:sym typeface="Wingdings" panose="05000000000000000000" pitchFamily="2" charset="2"/>
              </a:rPr>
              <a:t> om mee </a:t>
            </a:r>
            <a:r>
              <a:rPr lang="en-US" dirty="0" err="1">
                <a:sym typeface="Wingdings" panose="05000000000000000000" pitchFamily="2" charset="2"/>
              </a:rPr>
              <a:t>te</a:t>
            </a:r>
            <a:r>
              <a:rPr lang="en-US" dirty="0">
                <a:sym typeface="Wingdings" panose="05000000000000000000" pitchFamily="2" charset="2"/>
              </a:rPr>
              <a:t> </a:t>
            </a:r>
            <a:r>
              <a:rPr lang="en-US" dirty="0" err="1">
                <a:sym typeface="Wingdings" panose="05000000000000000000" pitchFamily="2" charset="2"/>
              </a:rPr>
              <a:t>tekenen</a:t>
            </a:r>
            <a:endParaRPr lang="en-US" dirty="0">
              <a:sym typeface="Wingdings" panose="05000000000000000000" pitchFamily="2" charset="2"/>
            </a:endParaRPr>
          </a:p>
          <a:p>
            <a:endParaRPr lang="en-US" dirty="0"/>
          </a:p>
          <a:p>
            <a:r>
              <a:rPr lang="en-US" dirty="0" err="1"/>
              <a:t>geef</a:t>
            </a:r>
            <a:r>
              <a:rPr lang="en-US" dirty="0"/>
              <a:t> de </a:t>
            </a:r>
            <a:r>
              <a:rPr lang="en-US" dirty="0" err="1"/>
              <a:t>leerlingen</a:t>
            </a:r>
            <a:r>
              <a:rPr lang="en-US" dirty="0"/>
              <a:t> </a:t>
            </a:r>
            <a:r>
              <a:rPr lang="en-US" dirty="0" err="1"/>
              <a:t>tijd</a:t>
            </a:r>
            <a:r>
              <a:rPr lang="en-US" dirty="0"/>
              <a:t> om </a:t>
            </a:r>
            <a:r>
              <a:rPr lang="en-US" dirty="0" err="1"/>
              <a:t>na</a:t>
            </a:r>
            <a:r>
              <a:rPr lang="en-US" dirty="0"/>
              <a:t> </a:t>
            </a:r>
            <a:r>
              <a:rPr lang="en-US" dirty="0" err="1"/>
              <a:t>te</a:t>
            </a:r>
            <a:r>
              <a:rPr lang="en-US" dirty="0"/>
              <a:t> </a:t>
            </a:r>
            <a:r>
              <a:rPr lang="en-US" dirty="0" err="1"/>
              <a:t>denken</a:t>
            </a:r>
            <a:r>
              <a:rPr lang="en-US" dirty="0"/>
              <a:t> </a:t>
            </a:r>
            <a:r>
              <a:rPr lang="en-US" dirty="0" err="1"/>
              <a:t>en</a:t>
            </a:r>
            <a:r>
              <a:rPr lang="en-US" dirty="0"/>
              <a:t> </a:t>
            </a:r>
            <a:r>
              <a:rPr lang="en-US" dirty="0" err="1"/>
              <a:t>aan</a:t>
            </a:r>
            <a:r>
              <a:rPr lang="en-US" dirty="0"/>
              <a:t> </a:t>
            </a:r>
            <a:r>
              <a:rPr lang="en-US" dirty="0" err="1"/>
              <a:t>te</a:t>
            </a:r>
            <a:r>
              <a:rPr lang="en-US" dirty="0"/>
              <a:t> </a:t>
            </a:r>
            <a:r>
              <a:rPr lang="en-US" dirty="0" err="1"/>
              <a:t>strepen</a:t>
            </a:r>
            <a:r>
              <a:rPr lang="en-US" dirty="0"/>
              <a:t> op </a:t>
            </a:r>
            <a:r>
              <a:rPr lang="en-US" dirty="0" err="1"/>
              <a:t>hun</a:t>
            </a:r>
            <a:r>
              <a:rPr lang="en-US" dirty="0"/>
              <a:t> </a:t>
            </a:r>
            <a:r>
              <a:rPr lang="en-US" dirty="0" err="1"/>
              <a:t>werkblad</a:t>
            </a:r>
            <a:r>
              <a:rPr lang="en-US" dirty="0"/>
              <a:t>, </a:t>
            </a:r>
            <a:r>
              <a:rPr lang="en-US" dirty="0" err="1"/>
              <a:t>daarna</a:t>
            </a:r>
            <a:r>
              <a:rPr lang="en-US" dirty="0"/>
              <a:t> </a:t>
            </a:r>
            <a:r>
              <a:rPr lang="en-US" dirty="0" err="1"/>
              <a:t>bespreek</a:t>
            </a:r>
            <a:r>
              <a:rPr lang="en-US" dirty="0"/>
              <a:t> je het met de </a:t>
            </a:r>
            <a:r>
              <a:rPr lang="en-US" dirty="0" err="1"/>
              <a:t>klas</a:t>
            </a:r>
            <a:r>
              <a:rPr lang="en-US" dirty="0"/>
              <a:t> </a:t>
            </a:r>
            <a:r>
              <a:rPr lang="en-US" dirty="0" err="1"/>
              <a:t>en</a:t>
            </a:r>
            <a:r>
              <a:rPr lang="en-US" dirty="0"/>
              <a:t> </a:t>
            </a:r>
            <a:r>
              <a:rPr lang="en-US" dirty="0" err="1"/>
              <a:t>teken</a:t>
            </a:r>
            <a:r>
              <a:rPr lang="en-US" dirty="0"/>
              <a:t> je mee in het </a:t>
            </a:r>
            <a:r>
              <a:rPr lang="en-US" dirty="0" err="1"/>
              <a:t>lichaam</a:t>
            </a:r>
            <a:r>
              <a:rPr lang="en-US" dirty="0"/>
              <a:t> op het bord. </a:t>
            </a:r>
            <a:r>
              <a:rPr lang="en-US" dirty="0" err="1"/>
              <a:t>Bespreek</a:t>
            </a:r>
            <a:r>
              <a:rPr lang="en-US" dirty="0"/>
              <a:t> </a:t>
            </a:r>
            <a:r>
              <a:rPr lang="en-US" dirty="0" err="1"/>
              <a:t>ook</a:t>
            </a:r>
            <a:r>
              <a:rPr lang="en-US" dirty="0"/>
              <a:t> </a:t>
            </a:r>
            <a:r>
              <a:rPr lang="en-US" dirty="0" err="1"/>
              <a:t>dat</a:t>
            </a:r>
            <a:r>
              <a:rPr lang="en-US" dirty="0"/>
              <a:t> er </a:t>
            </a:r>
            <a:r>
              <a:rPr lang="en-US" dirty="0" err="1"/>
              <a:t>onderling</a:t>
            </a:r>
            <a:r>
              <a:rPr lang="en-US" dirty="0"/>
              <a:t> </a:t>
            </a:r>
            <a:r>
              <a:rPr lang="en-US" dirty="0" err="1"/>
              <a:t>verschillen</a:t>
            </a:r>
            <a:r>
              <a:rPr lang="en-US" dirty="0"/>
              <a:t> </a:t>
            </a:r>
            <a:r>
              <a:rPr lang="en-US" dirty="0" err="1"/>
              <a:t>kunnen</a:t>
            </a:r>
            <a:r>
              <a:rPr lang="en-US" dirty="0"/>
              <a:t> </a:t>
            </a:r>
            <a:r>
              <a:rPr lang="en-US" dirty="0" err="1"/>
              <a:t>zijn</a:t>
            </a:r>
            <a:r>
              <a:rPr lang="en-US" dirty="0"/>
              <a:t> in </a:t>
            </a:r>
            <a:r>
              <a:rPr lang="en-US" dirty="0" err="1"/>
              <a:t>waar</a:t>
            </a:r>
            <a:r>
              <a:rPr lang="en-US" dirty="0"/>
              <a:t> je </a:t>
            </a:r>
            <a:r>
              <a:rPr lang="en-US" dirty="0" err="1"/>
              <a:t>iets</a:t>
            </a:r>
            <a:r>
              <a:rPr lang="en-US" dirty="0"/>
              <a:t> </a:t>
            </a:r>
            <a:r>
              <a:rPr lang="en-US" dirty="0" err="1"/>
              <a:t>voelt</a:t>
            </a:r>
            <a:r>
              <a:rPr lang="en-US" dirty="0"/>
              <a:t>. Dat is </a:t>
            </a:r>
            <a:r>
              <a:rPr lang="en-US" dirty="0" err="1"/>
              <a:t>normaal</a:t>
            </a:r>
            <a:r>
              <a:rPr lang="en-US" dirty="0"/>
              <a:t>.</a:t>
            </a:r>
            <a:endParaRPr lang="en-US" dirty="0">
              <a:cs typeface="Calibri"/>
            </a:endParaRPr>
          </a:p>
          <a:p>
            <a:endParaRPr lang="en-US" dirty="0">
              <a:cs typeface="Calibri"/>
            </a:endParaRPr>
          </a:p>
          <a:p>
            <a:endParaRPr lang="en-US" dirty="0">
              <a:cs typeface="Calibri"/>
            </a:endParaRPr>
          </a:p>
          <a:p>
            <a:endParaRPr lang="nl-NL" b="1" i="0" dirty="0">
              <a:solidFill>
                <a:srgbClr val="3A3A3A"/>
              </a:solidFill>
              <a:effectLst/>
              <a:latin typeface="Open Sans" panose="020B0604020202020204" pitchFamily="34" charset="0"/>
            </a:endParaRPr>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8</a:t>
            </a:fld>
            <a:endParaRPr lang="nl-NL" noProof="0"/>
          </a:p>
        </p:txBody>
      </p:sp>
    </p:spTree>
    <p:extLst>
      <p:ext uri="{BB962C8B-B14F-4D97-AF65-F5344CB8AC3E}">
        <p14:creationId xmlns:p14="http://schemas.microsoft.com/office/powerpoint/2010/main" val="1340938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A3A3A"/>
                </a:solidFill>
                <a:effectLst/>
                <a:latin typeface="Open Sans" panose="020B0604020202020204" pitchFamily="34" charset="0"/>
              </a:rPr>
              <a:t>In de vorige opdracht hebben leerlingen ervaren dat ze in hun lijf dingen kunnen voelen. Leg uit dat voor iedereen de persoonlijke grens ergens anders ligt en dat je het in je lijf kunt opmerken als een ander over jouw grens gaat. In deze oefening gaan de leerlingen hun persoonlijke ruimte verkennen en ervaren.</a:t>
            </a:r>
          </a:p>
          <a:p>
            <a:br>
              <a:rPr lang="nl-NL" dirty="0"/>
            </a:br>
            <a:r>
              <a:rPr lang="en-US" b="0" i="0" dirty="0">
                <a:solidFill>
                  <a:srgbClr val="3A3A3A"/>
                </a:solidFill>
                <a:effectLst/>
                <a:latin typeface="Open Sans" panose="020B0604020202020204" pitchFamily="34" charset="0"/>
              </a:rPr>
              <a:t>We </a:t>
            </a:r>
            <a:r>
              <a:rPr lang="en-US" b="0" i="0" dirty="0" err="1">
                <a:solidFill>
                  <a:srgbClr val="3A3A3A"/>
                </a:solidFill>
                <a:effectLst/>
                <a:latin typeface="Open Sans" panose="020B0604020202020204" pitchFamily="34" charset="0"/>
              </a:rPr>
              <a:t>gaan</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een</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oefening</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doen</a:t>
            </a:r>
            <a:r>
              <a:rPr lang="en-US" b="0" i="0" dirty="0">
                <a:solidFill>
                  <a:srgbClr val="3A3A3A"/>
                </a:solidFill>
                <a:effectLst/>
                <a:latin typeface="Open Sans" panose="020B0604020202020204" pitchFamily="34" charset="0"/>
              </a:rPr>
              <a:t> met het </a:t>
            </a:r>
            <a:r>
              <a:rPr lang="en-US" b="0" i="0" dirty="0" err="1">
                <a:solidFill>
                  <a:srgbClr val="3A3A3A"/>
                </a:solidFill>
                <a:effectLst/>
                <a:latin typeface="Open Sans" panose="020B0604020202020204" pitchFamily="34" charset="0"/>
              </a:rPr>
              <a:t>voelen</a:t>
            </a:r>
            <a:r>
              <a:rPr lang="en-US" b="0" i="0" dirty="0">
                <a:solidFill>
                  <a:srgbClr val="3A3A3A"/>
                </a:solidFill>
                <a:effectLst/>
                <a:latin typeface="Open Sans" panose="020B0604020202020204" pitchFamily="34" charset="0"/>
              </a:rPr>
              <a:t> van je </a:t>
            </a:r>
            <a:r>
              <a:rPr lang="en-US" b="0" i="0" dirty="0" err="1">
                <a:solidFill>
                  <a:srgbClr val="3A3A3A"/>
                </a:solidFill>
                <a:effectLst/>
                <a:latin typeface="Open Sans" panose="020B0604020202020204" pitchFamily="34" charset="0"/>
              </a:rPr>
              <a:t>persoonlijke</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grens</a:t>
            </a:r>
            <a:r>
              <a:rPr lang="en-US" b="0" i="0" dirty="0">
                <a:solidFill>
                  <a:srgbClr val="3A3A3A"/>
                </a:solidFill>
                <a:effectLst/>
                <a:latin typeface="Open Sans" panose="020B0604020202020204" pitchFamily="34" charset="0"/>
              </a:rPr>
              <a:t>:</a:t>
            </a:r>
          </a:p>
          <a:p>
            <a:endParaRPr lang="en-US" b="0" i="0" dirty="0">
              <a:solidFill>
                <a:srgbClr val="3A3A3A"/>
              </a:solidFill>
              <a:effectLst/>
              <a:latin typeface="Open Sans" panose="020B0604020202020204" pitchFamily="34" charset="0"/>
            </a:endParaRPr>
          </a:p>
          <a:p>
            <a:r>
              <a:rPr lang="en-US" b="0" i="0" dirty="0">
                <a:solidFill>
                  <a:srgbClr val="3A3A3A"/>
                </a:solidFill>
                <a:effectLst/>
                <a:latin typeface="Open Sans" panose="020B0604020202020204" pitchFamily="34" charset="0"/>
              </a:rPr>
              <a:t>NOTE: check </a:t>
            </a:r>
            <a:r>
              <a:rPr lang="en-US" b="0" i="0" dirty="0" err="1">
                <a:solidFill>
                  <a:srgbClr val="3A3A3A"/>
                </a:solidFill>
                <a:effectLst/>
                <a:latin typeface="Open Sans" panose="020B0604020202020204" pitchFamily="34" charset="0"/>
              </a:rPr>
              <a:t>als</a:t>
            </a:r>
            <a:r>
              <a:rPr lang="en-US" b="0" i="0" dirty="0">
                <a:solidFill>
                  <a:srgbClr val="3A3A3A"/>
                </a:solidFill>
                <a:effectLst/>
                <a:latin typeface="Open Sans" panose="020B0604020202020204" pitchFamily="34" charset="0"/>
              </a:rPr>
              <a:t> docent </a:t>
            </a:r>
            <a:r>
              <a:rPr lang="en-US" b="0" i="0" dirty="0" err="1">
                <a:solidFill>
                  <a:srgbClr val="3A3A3A"/>
                </a:solidFill>
                <a:effectLst/>
                <a:latin typeface="Open Sans" panose="020B0604020202020204" pitchFamily="34" charset="0"/>
              </a:rPr>
              <a:t>regelmatig</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bij</a:t>
            </a:r>
            <a:r>
              <a:rPr lang="en-US" b="0" i="0" dirty="0">
                <a:solidFill>
                  <a:srgbClr val="3A3A3A"/>
                </a:solidFill>
                <a:effectLst/>
                <a:latin typeface="Open Sans" panose="020B0604020202020204" pitchFamily="34" charset="0"/>
              </a:rPr>
              <a:t> de </a:t>
            </a:r>
            <a:r>
              <a:rPr lang="en-US" b="0" i="0" dirty="0" err="1">
                <a:solidFill>
                  <a:srgbClr val="3A3A3A"/>
                </a:solidFill>
                <a:effectLst/>
                <a:latin typeface="Open Sans" panose="020B0604020202020204" pitchFamily="34" charset="0"/>
              </a:rPr>
              <a:t>leerling</a:t>
            </a:r>
            <a:r>
              <a:rPr lang="en-US" b="0" i="0" dirty="0">
                <a:solidFill>
                  <a:srgbClr val="3A3A3A"/>
                </a:solidFill>
                <a:effectLst/>
                <a:latin typeface="Open Sans" panose="020B0604020202020204" pitchFamily="34" charset="0"/>
              </a:rPr>
              <a:t> of het </a:t>
            </a:r>
            <a:r>
              <a:rPr lang="en-US" b="0" i="0" dirty="0" err="1">
                <a:solidFill>
                  <a:srgbClr val="3A3A3A"/>
                </a:solidFill>
                <a:effectLst/>
                <a:latin typeface="Open Sans" panose="020B0604020202020204" pitchFamily="34" charset="0"/>
              </a:rPr>
              <a:t>oké</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voelt</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en</a:t>
            </a:r>
            <a:r>
              <a:rPr lang="en-US" b="0" i="0" dirty="0">
                <a:solidFill>
                  <a:srgbClr val="3A3A3A"/>
                </a:solidFill>
                <a:effectLst/>
                <a:latin typeface="Open Sans" panose="020B0604020202020204" pitchFamily="34" charset="0"/>
              </a:rPr>
              <a:t> of de </a:t>
            </a:r>
            <a:r>
              <a:rPr lang="en-US" b="0" i="0" dirty="0" err="1">
                <a:solidFill>
                  <a:srgbClr val="3A3A3A"/>
                </a:solidFill>
                <a:effectLst/>
                <a:latin typeface="Open Sans" panose="020B0604020202020204" pitchFamily="34" charset="0"/>
              </a:rPr>
              <a:t>leerling</a:t>
            </a:r>
            <a:r>
              <a:rPr lang="en-US" b="0" i="0" dirty="0">
                <a:solidFill>
                  <a:srgbClr val="3A3A3A"/>
                </a:solidFill>
                <a:effectLst/>
                <a:latin typeface="Open Sans" panose="020B0604020202020204" pitchFamily="34" charset="0"/>
              </a:rPr>
              <a:t> door </a:t>
            </a:r>
            <a:r>
              <a:rPr lang="en-US" b="0" i="0" dirty="0" err="1">
                <a:solidFill>
                  <a:srgbClr val="3A3A3A"/>
                </a:solidFill>
                <a:effectLst/>
                <a:latin typeface="Open Sans" panose="020B0604020202020204" pitchFamily="34" charset="0"/>
              </a:rPr>
              <a:t>wil</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gaan</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Bespreek</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ook</a:t>
            </a:r>
            <a:r>
              <a:rPr lang="en-US" b="0" i="0" dirty="0">
                <a:solidFill>
                  <a:srgbClr val="3A3A3A"/>
                </a:solidFill>
                <a:effectLst/>
                <a:latin typeface="Open Sans" panose="020B0604020202020204" pitchFamily="34" charset="0"/>
              </a:rPr>
              <a:t> de </a:t>
            </a:r>
            <a:r>
              <a:rPr lang="en-US" b="0" i="0" dirty="0" err="1">
                <a:solidFill>
                  <a:srgbClr val="3A3A3A"/>
                </a:solidFill>
                <a:effectLst/>
                <a:latin typeface="Open Sans" panose="020B0604020202020204" pitchFamily="34" charset="0"/>
              </a:rPr>
              <a:t>lichaamservaringen</a:t>
            </a:r>
            <a:r>
              <a:rPr lang="en-US" b="0" i="0" dirty="0">
                <a:solidFill>
                  <a:srgbClr val="3A3A3A"/>
                </a:solidFill>
                <a:effectLst/>
                <a:latin typeface="Open Sans" panose="020B0604020202020204" pitchFamily="34" charset="0"/>
              </a:rPr>
              <a:t> van de </a:t>
            </a:r>
            <a:r>
              <a:rPr lang="en-US" b="0" i="0" dirty="0" err="1">
                <a:solidFill>
                  <a:srgbClr val="3A3A3A"/>
                </a:solidFill>
                <a:effectLst/>
                <a:latin typeface="Open Sans" panose="020B0604020202020204" pitchFamily="34" charset="0"/>
              </a:rPr>
              <a:t>leerling</a:t>
            </a:r>
            <a:r>
              <a:rPr lang="en-US" b="0" i="0" dirty="0">
                <a:solidFill>
                  <a:srgbClr val="3A3A3A"/>
                </a:solidFill>
                <a:effectLst/>
                <a:latin typeface="Open Sans" panose="020B0604020202020204" pitchFamily="34" charset="0"/>
              </a:rPr>
              <a:t>.</a:t>
            </a:r>
          </a:p>
          <a:p>
            <a:endParaRPr lang="en-US" b="0" i="0" dirty="0">
              <a:solidFill>
                <a:srgbClr val="3A3A3A"/>
              </a:solidFill>
              <a:effectLst/>
              <a:latin typeface="Open Sans" panose="020B0604020202020204" pitchFamily="34" charset="0"/>
            </a:endParaRPr>
          </a:p>
          <a:p>
            <a:r>
              <a:rPr lang="en-US" b="0" i="0" dirty="0">
                <a:solidFill>
                  <a:srgbClr val="3A3A3A"/>
                </a:solidFill>
                <a:effectLst/>
                <a:latin typeface="Open Sans" panose="020B0604020202020204" pitchFamily="34" charset="0"/>
              </a:rPr>
              <a:t>Ga </a:t>
            </a:r>
            <a:r>
              <a:rPr lang="en-US" b="0" i="0" dirty="0" err="1">
                <a:solidFill>
                  <a:srgbClr val="3A3A3A"/>
                </a:solidFill>
                <a:effectLst/>
                <a:latin typeface="Open Sans" panose="020B0604020202020204" pitchFamily="34" charset="0"/>
              </a:rPr>
              <a:t>tegenover</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elkaar</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staan</a:t>
            </a:r>
            <a:r>
              <a:rPr lang="en-US" b="0" i="0" dirty="0">
                <a:solidFill>
                  <a:srgbClr val="3A3A3A"/>
                </a:solidFill>
                <a:effectLst/>
                <a:latin typeface="Open Sans" panose="020B0604020202020204" pitchFamily="34" charset="0"/>
              </a:rPr>
              <a:t>. </a:t>
            </a:r>
          </a:p>
          <a:p>
            <a:endParaRPr lang="en-US" b="0" i="0" dirty="0">
              <a:solidFill>
                <a:srgbClr val="3A3A3A"/>
              </a:solidFill>
              <a:effectLst/>
              <a:latin typeface="Open Sans" panose="020B0604020202020204" pitchFamily="34" charset="0"/>
            </a:endParaRPr>
          </a:p>
          <a:p>
            <a:r>
              <a:rPr lang="en-US" b="0" i="0" dirty="0" err="1">
                <a:solidFill>
                  <a:srgbClr val="3A3A3A"/>
                </a:solidFill>
                <a:effectLst/>
                <a:latin typeface="Open Sans" panose="020B0604020202020204" pitchFamily="34" charset="0"/>
              </a:rPr>
              <a:t>Geef</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elkaar</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een</a:t>
            </a:r>
            <a:r>
              <a:rPr lang="en-US" b="0" i="0" dirty="0">
                <a:solidFill>
                  <a:srgbClr val="3A3A3A"/>
                </a:solidFill>
                <a:effectLst/>
                <a:latin typeface="Open Sans" panose="020B0604020202020204" pitchFamily="34" charset="0"/>
              </a:rPr>
              <a:t> high-five</a:t>
            </a:r>
          </a:p>
          <a:p>
            <a:r>
              <a:rPr lang="en-US" b="0" i="0" dirty="0" err="1">
                <a:solidFill>
                  <a:srgbClr val="3A3A3A"/>
                </a:solidFill>
                <a:effectLst/>
                <a:latin typeface="Open Sans" panose="020B0604020202020204" pitchFamily="34" charset="0"/>
              </a:rPr>
              <a:t>Geef</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elkaar</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een</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boks</a:t>
            </a:r>
            <a:endParaRPr lang="en-US" b="0" i="0" dirty="0">
              <a:solidFill>
                <a:srgbClr val="3A3A3A"/>
              </a:solidFill>
              <a:effectLst/>
              <a:latin typeface="Open Sans" panose="020B0604020202020204" pitchFamily="34" charset="0"/>
            </a:endParaRPr>
          </a:p>
          <a:p>
            <a:r>
              <a:rPr lang="en-US" b="0" i="0" dirty="0" err="1">
                <a:solidFill>
                  <a:srgbClr val="3A3A3A"/>
                </a:solidFill>
                <a:effectLst/>
                <a:latin typeface="Open Sans" panose="020B0604020202020204" pitchFamily="34" charset="0"/>
              </a:rPr>
              <a:t>Geef</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elkaar</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een</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elleboog</a:t>
            </a:r>
            <a:endParaRPr lang="en-US" b="0" i="0" dirty="0">
              <a:solidFill>
                <a:srgbClr val="3A3A3A"/>
              </a:solidFill>
              <a:effectLst/>
              <a:latin typeface="Open Sans" panose="020B0604020202020204" pitchFamily="34" charset="0"/>
            </a:endParaRPr>
          </a:p>
          <a:p>
            <a:r>
              <a:rPr lang="en-US" b="0" i="0" dirty="0" err="1">
                <a:solidFill>
                  <a:srgbClr val="3A3A3A"/>
                </a:solidFill>
                <a:effectLst/>
                <a:latin typeface="Open Sans" panose="020B0604020202020204" pitchFamily="34" charset="0"/>
              </a:rPr>
              <a:t>voet</a:t>
            </a:r>
            <a:endParaRPr lang="en-US" b="0" i="0" dirty="0">
              <a:solidFill>
                <a:srgbClr val="3A3A3A"/>
              </a:solidFill>
              <a:effectLst/>
              <a:latin typeface="Open Sans" panose="020B0604020202020204" pitchFamily="34" charset="0"/>
            </a:endParaRPr>
          </a:p>
          <a:p>
            <a:r>
              <a:rPr lang="en-US" b="0" i="0" dirty="0" err="1">
                <a:solidFill>
                  <a:srgbClr val="3A3A3A"/>
                </a:solidFill>
                <a:effectLst/>
                <a:latin typeface="Open Sans" panose="020B0604020202020204" pitchFamily="34" charset="0"/>
              </a:rPr>
              <a:t>Knie</a:t>
            </a:r>
            <a:endParaRPr lang="en-US" b="0" i="0" dirty="0">
              <a:solidFill>
                <a:srgbClr val="3A3A3A"/>
              </a:solidFill>
              <a:effectLst/>
              <a:latin typeface="Open Sans" panose="020B0604020202020204" pitchFamily="34" charset="0"/>
            </a:endParaRPr>
          </a:p>
          <a:p>
            <a:r>
              <a:rPr lang="en-US" b="0" i="0" dirty="0" err="1">
                <a:solidFill>
                  <a:srgbClr val="3A3A3A"/>
                </a:solidFill>
                <a:effectLst/>
                <a:latin typeface="Open Sans" panose="020B0604020202020204" pitchFamily="34" charset="0"/>
              </a:rPr>
              <a:t>Heup</a:t>
            </a:r>
            <a:endParaRPr lang="en-US" b="0" i="0" dirty="0">
              <a:solidFill>
                <a:srgbClr val="3A3A3A"/>
              </a:solidFill>
              <a:effectLst/>
              <a:latin typeface="Open Sans" panose="020B0604020202020204" pitchFamily="34" charset="0"/>
            </a:endParaRPr>
          </a:p>
          <a:p>
            <a:r>
              <a:rPr lang="en-US" b="0" i="0" dirty="0">
                <a:solidFill>
                  <a:srgbClr val="3A3A3A"/>
                </a:solidFill>
                <a:effectLst/>
                <a:latin typeface="Open Sans" panose="020B0604020202020204" pitchFamily="34" charset="0"/>
              </a:rPr>
              <a:t>Hak</a:t>
            </a:r>
          </a:p>
          <a:p>
            <a:r>
              <a:rPr lang="en-US" b="0" i="0" dirty="0">
                <a:solidFill>
                  <a:srgbClr val="3A3A3A"/>
                </a:solidFill>
                <a:effectLst/>
                <a:latin typeface="Open Sans" panose="020B0604020202020204" pitchFamily="34" charset="0"/>
              </a:rPr>
              <a:t>Rug</a:t>
            </a:r>
          </a:p>
          <a:p>
            <a:r>
              <a:rPr lang="en-US" b="0" i="0" dirty="0" err="1">
                <a:solidFill>
                  <a:srgbClr val="3A3A3A"/>
                </a:solidFill>
                <a:effectLst/>
                <a:latin typeface="Open Sans" panose="020B0604020202020204" pitchFamily="34" charset="0"/>
              </a:rPr>
              <a:t>Buik</a:t>
            </a:r>
            <a:r>
              <a:rPr lang="en-US" b="0" i="0" dirty="0">
                <a:solidFill>
                  <a:srgbClr val="3A3A3A"/>
                </a:solidFill>
                <a:effectLst/>
                <a:latin typeface="Open Sans" panose="020B0604020202020204" pitchFamily="34" charset="0"/>
              </a:rPr>
              <a:t>???</a:t>
            </a:r>
          </a:p>
          <a:p>
            <a:r>
              <a:rPr lang="en-US" b="0" i="0" dirty="0" err="1">
                <a:solidFill>
                  <a:srgbClr val="3A3A3A"/>
                </a:solidFill>
                <a:effectLst/>
                <a:latin typeface="Open Sans" panose="020B0604020202020204" pitchFamily="34" charset="0"/>
              </a:rPr>
              <a:t>Neus</a:t>
            </a:r>
            <a:r>
              <a:rPr lang="en-US" b="0" i="0" dirty="0">
                <a:solidFill>
                  <a:srgbClr val="3A3A3A"/>
                </a:solidFill>
                <a:effectLst/>
                <a:latin typeface="Open Sans" panose="020B0604020202020204" pitchFamily="34" charset="0"/>
              </a:rPr>
              <a:t>???</a:t>
            </a:r>
          </a:p>
          <a:p>
            <a:endParaRPr lang="en-US" b="0" i="0" dirty="0">
              <a:solidFill>
                <a:srgbClr val="3A3A3A"/>
              </a:solidFill>
              <a:effectLst/>
              <a:latin typeface="Open Sans" panose="020B0604020202020204" pitchFamily="34" charset="0"/>
            </a:endParaRPr>
          </a:p>
          <a:p>
            <a:r>
              <a:rPr lang="en-US" b="0" i="0" dirty="0" err="1">
                <a:solidFill>
                  <a:srgbClr val="3A3A3A"/>
                </a:solidFill>
                <a:effectLst/>
                <a:latin typeface="Open Sans" panose="020B0604020202020204" pitchFamily="34" charset="0"/>
              </a:rPr>
              <a:t>Waar</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voel</a:t>
            </a:r>
            <a:r>
              <a:rPr lang="en-US" b="0" i="0" dirty="0">
                <a:solidFill>
                  <a:srgbClr val="3A3A3A"/>
                </a:solidFill>
                <a:effectLst/>
                <a:latin typeface="Open Sans" panose="020B0604020202020204" pitchFamily="34" charset="0"/>
              </a:rPr>
              <a:t> je in je </a:t>
            </a:r>
            <a:r>
              <a:rPr lang="en-US" b="0" i="0" dirty="0" err="1">
                <a:solidFill>
                  <a:srgbClr val="3A3A3A"/>
                </a:solidFill>
                <a:effectLst/>
                <a:latin typeface="Open Sans" panose="020B0604020202020204" pitchFamily="34" charset="0"/>
              </a:rPr>
              <a:t>lijf</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dat</a:t>
            </a:r>
            <a:r>
              <a:rPr lang="en-US" b="0" i="0" dirty="0">
                <a:solidFill>
                  <a:srgbClr val="3A3A3A"/>
                </a:solidFill>
                <a:effectLst/>
                <a:latin typeface="Open Sans" panose="020B0604020202020204" pitchFamily="34" charset="0"/>
              </a:rPr>
              <a:t> je </a:t>
            </a:r>
            <a:r>
              <a:rPr lang="en-US" b="0" i="0" dirty="0" err="1">
                <a:solidFill>
                  <a:srgbClr val="3A3A3A"/>
                </a:solidFill>
                <a:effectLst/>
                <a:latin typeface="Open Sans" panose="020B0604020202020204" pitchFamily="34" charset="0"/>
              </a:rPr>
              <a:t>dit</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eigenlijk</a:t>
            </a:r>
            <a:r>
              <a:rPr lang="en-US" b="0" i="0" dirty="0">
                <a:solidFill>
                  <a:srgbClr val="3A3A3A"/>
                </a:solidFill>
                <a:effectLst/>
                <a:latin typeface="Open Sans" panose="020B0604020202020204" pitchFamily="34" charset="0"/>
              </a:rPr>
              <a:t> </a:t>
            </a:r>
            <a:r>
              <a:rPr lang="en-US" b="0" i="0" dirty="0" err="1">
                <a:solidFill>
                  <a:srgbClr val="3A3A3A"/>
                </a:solidFill>
                <a:effectLst/>
                <a:latin typeface="Open Sans" panose="020B0604020202020204" pitchFamily="34" charset="0"/>
              </a:rPr>
              <a:t>niet</a:t>
            </a:r>
            <a:r>
              <a:rPr lang="en-US" b="0" i="0" dirty="0">
                <a:solidFill>
                  <a:srgbClr val="3A3A3A"/>
                </a:solidFill>
                <a:effectLst/>
                <a:latin typeface="Open Sans" panose="020B0604020202020204" pitchFamily="34" charset="0"/>
              </a:rPr>
              <a:t> wilt?</a:t>
            </a:r>
          </a:p>
          <a:p>
            <a:endParaRPr lang="nl-NL" b="0" i="0" dirty="0">
              <a:solidFill>
                <a:srgbClr val="3A3A3A"/>
              </a:solidFill>
              <a:effectLst/>
              <a:latin typeface="Open Sans" panose="020B0604020202020204" pitchFamily="34" charset="0"/>
            </a:endParaRPr>
          </a:p>
        </p:txBody>
      </p:sp>
      <p:sp>
        <p:nvSpPr>
          <p:cNvPr id="4" name="Tijdelijke aanduiding voor dianummer 3"/>
          <p:cNvSpPr>
            <a:spLocks noGrp="1"/>
          </p:cNvSpPr>
          <p:nvPr>
            <p:ph type="sldNum" sz="quarter" idx="5"/>
          </p:nvPr>
        </p:nvSpPr>
        <p:spPr/>
        <p:txBody>
          <a:bodyPr/>
          <a:lstStyle/>
          <a:p>
            <a:pPr rtl="0"/>
            <a:fld id="{0D0EDF81-139F-488C-872B-4720FBA6BF98}" type="slidenum">
              <a:rPr lang="nl-NL" noProof="0" smtClean="0"/>
              <a:t>9</a:t>
            </a:fld>
            <a:endParaRPr lang="nl-NL" noProof="0"/>
          </a:p>
        </p:txBody>
      </p:sp>
    </p:spTree>
    <p:extLst>
      <p:ext uri="{BB962C8B-B14F-4D97-AF65-F5344CB8AC3E}">
        <p14:creationId xmlns:p14="http://schemas.microsoft.com/office/powerpoint/2010/main" val="157424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312233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715885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33271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868797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287010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08896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967483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171208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72785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73836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51924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747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86636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969305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266884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38348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57345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09350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96742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88F81354-7CED-4C57-A70B-FD616DD4270C}"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552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89449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12006619-CBD0-42A9-8D0C-F996AFDB982A}" type="datetimeFigureOut">
              <a:rPr lang="nl-NL" smtClean="0"/>
              <a:t>5-6-2024</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88F81354-7CED-4C57-A70B-FD616DD4270C}" type="slidenum">
              <a:rPr lang="nl-NL" smtClean="0"/>
              <a:t>‹nr.›</a:t>
            </a:fld>
            <a:endParaRPr lang="nl-NL"/>
          </a:p>
        </p:txBody>
      </p:sp>
    </p:spTree>
    <p:extLst>
      <p:ext uri="{BB962C8B-B14F-4D97-AF65-F5344CB8AC3E}">
        <p14:creationId xmlns:p14="http://schemas.microsoft.com/office/powerpoint/2010/main" val="33428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06619-CBD0-42A9-8D0C-F996AFDB982A}" type="datetimeFigureOut">
              <a:rPr lang="nl-NL" smtClean="0"/>
              <a:t>5-6-2024</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81354-7CED-4C57-A70B-FD616DD4270C}" type="slidenum">
              <a:rPr lang="nl-NL" smtClean="0"/>
              <a:t>‹nr.›</a:t>
            </a:fld>
            <a:endParaRPr lang="nl-NL"/>
          </a:p>
        </p:txBody>
      </p:sp>
    </p:spTree>
    <p:extLst>
      <p:ext uri="{BB962C8B-B14F-4D97-AF65-F5344CB8AC3E}">
        <p14:creationId xmlns:p14="http://schemas.microsoft.com/office/powerpoint/2010/main" val="3510749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gJJocYdcOW8"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B182DB2-0F1B-9A08-7E5A-174C73B60D8A}"/>
              </a:ext>
            </a:extLst>
          </p:cNvPr>
          <p:cNvSpPr>
            <a:spLocks noGrp="1"/>
          </p:cNvSpPr>
          <p:nvPr>
            <p:ph type="ctrTitle"/>
          </p:nvPr>
        </p:nvSpPr>
        <p:spPr>
          <a:xfrm>
            <a:off x="932688" y="1673352"/>
            <a:ext cx="5596128" cy="3511296"/>
          </a:xfrm>
        </p:spPr>
        <p:txBody>
          <a:bodyPr/>
          <a:lstStyle/>
          <a:p>
            <a:r>
              <a:rPr lang="nl-NL" b="1" i="0" dirty="0"/>
              <a:t>Psycho-educatie</a:t>
            </a:r>
          </a:p>
        </p:txBody>
      </p:sp>
      <p:sp>
        <p:nvSpPr>
          <p:cNvPr id="9" name="Ondertitel 2">
            <a:extLst>
              <a:ext uri="{FF2B5EF4-FFF2-40B4-BE49-F238E27FC236}">
                <a16:creationId xmlns:a16="http://schemas.microsoft.com/office/drawing/2014/main" id="{7FEB9EE8-A2A9-8AAF-8412-C50FA4847179}"/>
              </a:ext>
            </a:extLst>
          </p:cNvPr>
          <p:cNvSpPr>
            <a:spLocks noGrp="1"/>
          </p:cNvSpPr>
          <p:nvPr>
            <p:ph type="subTitle" idx="1"/>
          </p:nvPr>
        </p:nvSpPr>
        <p:spPr>
          <a:xfrm>
            <a:off x="8207829" y="508350"/>
            <a:ext cx="4368800" cy="3508908"/>
          </a:xfrm>
        </p:spPr>
        <p:txBody>
          <a:bodyPr>
            <a:normAutofit/>
          </a:bodyPr>
          <a:lstStyle/>
          <a:p>
            <a:r>
              <a:rPr lang="nl-NL" sz="3200" b="1" cap="none" dirty="0"/>
              <a:t>Grenzen ervaren</a:t>
            </a:r>
          </a:p>
          <a:p>
            <a:r>
              <a:rPr lang="nl-NL" sz="2400" cap="none" dirty="0"/>
              <a:t>Deel 2</a:t>
            </a:r>
            <a:endParaRPr lang="nl-NL" sz="3200" cap="none" dirty="0"/>
          </a:p>
        </p:txBody>
      </p:sp>
      <p:pic>
        <p:nvPicPr>
          <p:cNvPr id="2" name="Afbeelding 1" descr="Afbeelding met tekenfilm&#10;&#10;Automatisch gegenereerde beschrijving">
            <a:extLst>
              <a:ext uri="{FF2B5EF4-FFF2-40B4-BE49-F238E27FC236}">
                <a16:creationId xmlns:a16="http://schemas.microsoft.com/office/drawing/2014/main" id="{580F218D-1966-CA7B-B4DA-26DB5DD60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7829" y="3035300"/>
            <a:ext cx="3022600" cy="3022600"/>
          </a:xfrm>
          <a:prstGeom prst="rect">
            <a:avLst/>
          </a:prstGeom>
        </p:spPr>
      </p:pic>
    </p:spTree>
    <p:extLst>
      <p:ext uri="{BB962C8B-B14F-4D97-AF65-F5344CB8AC3E}">
        <p14:creationId xmlns:p14="http://schemas.microsoft.com/office/powerpoint/2010/main" val="949555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82B5E-B324-FEA8-1A6C-4CD93CB607B0}"/>
              </a:ext>
            </a:extLst>
          </p:cNvPr>
          <p:cNvSpPr>
            <a:spLocks noGrp="1"/>
          </p:cNvSpPr>
          <p:nvPr>
            <p:ph type="title"/>
          </p:nvPr>
        </p:nvSpPr>
        <p:spPr>
          <a:xfrm>
            <a:off x="838200" y="365125"/>
            <a:ext cx="10515600" cy="1325563"/>
          </a:xfrm>
        </p:spPr>
        <p:txBody>
          <a:bodyPr anchor="ctr">
            <a:normAutofit/>
          </a:bodyPr>
          <a:lstStyle/>
          <a:p>
            <a:r>
              <a:rPr lang="en-US" b="1" i="0" dirty="0" err="1"/>
              <a:t>huiswerk</a:t>
            </a:r>
            <a:endParaRPr lang="nl-NL" b="1" i="0" dirty="0"/>
          </a:p>
        </p:txBody>
      </p:sp>
      <p:sp>
        <p:nvSpPr>
          <p:cNvPr id="21511" name="Content Placeholder 3">
            <a:extLst>
              <a:ext uri="{FF2B5EF4-FFF2-40B4-BE49-F238E27FC236}">
                <a16:creationId xmlns:a16="http://schemas.microsoft.com/office/drawing/2014/main" id="{79B57042-F09D-CC43-6367-98257610149D}"/>
              </a:ext>
            </a:extLst>
          </p:cNvPr>
          <p:cNvSpPr>
            <a:spLocks noGrp="1"/>
          </p:cNvSpPr>
          <p:nvPr>
            <p:ph sz="half" idx="2"/>
          </p:nvPr>
        </p:nvSpPr>
        <p:spPr>
          <a:xfrm>
            <a:off x="476250" y="2041766"/>
            <a:ext cx="5698998" cy="4160520"/>
          </a:xfrm>
        </p:spPr>
        <p:txBody>
          <a:bodyPr/>
          <a:lstStyle/>
          <a:p>
            <a:endParaRPr lang="nl-NL" b="0" i="0" dirty="0">
              <a:solidFill>
                <a:srgbClr val="3A3A3A"/>
              </a:solidFill>
              <a:effectLst/>
            </a:endParaRPr>
          </a:p>
          <a:p>
            <a:pPr lvl="2"/>
            <a:endParaRPr lang="en-US" dirty="0"/>
          </a:p>
        </p:txBody>
      </p:sp>
      <p:sp>
        <p:nvSpPr>
          <p:cNvPr id="4" name="Tekstvak 3">
            <a:extLst>
              <a:ext uri="{FF2B5EF4-FFF2-40B4-BE49-F238E27FC236}">
                <a16:creationId xmlns:a16="http://schemas.microsoft.com/office/drawing/2014/main" id="{644826C4-3B40-1F21-F87E-934B2E71EDA0}"/>
              </a:ext>
            </a:extLst>
          </p:cNvPr>
          <p:cNvSpPr txBox="1"/>
          <p:nvPr/>
        </p:nvSpPr>
        <p:spPr>
          <a:xfrm>
            <a:off x="920444" y="2182762"/>
            <a:ext cx="8893781" cy="1938992"/>
          </a:xfrm>
          <a:prstGeom prst="rect">
            <a:avLst/>
          </a:prstGeom>
          <a:noFill/>
        </p:spPr>
        <p:txBody>
          <a:bodyPr wrap="none" rtlCol="0">
            <a:spAutoFit/>
          </a:bodyPr>
          <a:lstStyle/>
          <a:p>
            <a:r>
              <a:rPr lang="nl-NL" sz="2000" dirty="0"/>
              <a:t>Beschrijf een situatie waarin jij of een ander het gevoel hebt gekregen </a:t>
            </a:r>
          </a:p>
          <a:p>
            <a:r>
              <a:rPr lang="nl-NL" sz="2000" dirty="0"/>
              <a:t>dat het niet meer fijn voelt</a:t>
            </a:r>
          </a:p>
          <a:p>
            <a:endParaRPr lang="nl-NL" sz="2000" dirty="0"/>
          </a:p>
          <a:p>
            <a:endParaRPr lang="nl-NL" sz="2000" dirty="0"/>
          </a:p>
          <a:p>
            <a:r>
              <a:rPr lang="nl-NL" sz="2000" dirty="0"/>
              <a:t>Vul het werkblad in en neem het mee</a:t>
            </a:r>
            <a:br>
              <a:rPr lang="nl-NL" sz="2000" dirty="0"/>
            </a:br>
            <a:r>
              <a:rPr lang="nl-NL" sz="2000" dirty="0"/>
              <a:t>naar de volgende les.</a:t>
            </a:r>
          </a:p>
        </p:txBody>
      </p:sp>
      <p:pic>
        <p:nvPicPr>
          <p:cNvPr id="5" name="Afbeelding 4">
            <a:extLst>
              <a:ext uri="{FF2B5EF4-FFF2-40B4-BE49-F238E27FC236}">
                <a16:creationId xmlns:a16="http://schemas.microsoft.com/office/drawing/2014/main" id="{2FBA298B-91A7-20D6-DB8A-E199C720BC5D}"/>
              </a:ext>
            </a:extLst>
          </p:cNvPr>
          <p:cNvPicPr>
            <a:picLocks noChangeAspect="1"/>
          </p:cNvPicPr>
          <p:nvPr/>
        </p:nvPicPr>
        <p:blipFill>
          <a:blip r:embed="rId3"/>
          <a:stretch>
            <a:fillRect/>
          </a:stretch>
        </p:blipFill>
        <p:spPr>
          <a:xfrm>
            <a:off x="6493795" y="3031644"/>
            <a:ext cx="4399448" cy="2918227"/>
          </a:xfrm>
          <a:prstGeom prst="rect">
            <a:avLst/>
          </a:prstGeom>
          <a:ln w="76200">
            <a:solidFill>
              <a:srgbClr val="FF0000"/>
            </a:solidFill>
          </a:ln>
        </p:spPr>
      </p:pic>
    </p:spTree>
    <p:extLst>
      <p:ext uri="{BB962C8B-B14F-4D97-AF65-F5344CB8AC3E}">
        <p14:creationId xmlns:p14="http://schemas.microsoft.com/office/powerpoint/2010/main" val="14918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fade">
                                      <p:cBhvr>
                                        <p:cTn id="7" dur="1000"/>
                                        <p:tgtEl>
                                          <p:spTgt spid="21511">
                                            <p:txEl>
                                              <p:pRg st="0" end="0"/>
                                            </p:txEl>
                                          </p:spTgt>
                                        </p:tgtEl>
                                      </p:cBhvr>
                                    </p:animEffect>
                                    <p:anim calcmode="lin" valueType="num">
                                      <p:cBhvr>
                                        <p:cTn id="8" dur="10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11">
                                            <p:txEl>
                                              <p:pRg st="0" end="0"/>
                                            </p:txEl>
                                          </p:spTgt>
                                        </p:tgtEl>
                                        <p:attrNameLst>
                                          <p:attrName>ppt_y</p:attrName>
                                        </p:attrNameLst>
                                      </p:cBhvr>
                                      <p:tavLst>
                                        <p:tav tm="0">
                                          <p:val>
                                            <p:strVal val="#ppt_y+.1"/>
                                          </p:val>
                                        </p:tav>
                                        <p:tav tm="100000">
                                          <p:val>
                                            <p:strVal val="#ppt_y"/>
                                          </p:val>
                                        </p:tav>
                                      </p:tavLst>
                                    </p:anim>
                                  </p:childTnLst>
                                </p:cTn>
                              </p:par>
                              <p:par>
                                <p:cTn id="10" presetID="1" presetClass="exit" presetSubtype="0" fill="hold" nodeType="with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Hoe is het gegaan?</a:t>
            </a:r>
          </a:p>
        </p:txBody>
      </p:sp>
      <p:sp>
        <p:nvSpPr>
          <p:cNvPr id="3" name="Tijdelijke aanduiding voor inhoud 2">
            <a:extLst>
              <a:ext uri="{FF2B5EF4-FFF2-40B4-BE49-F238E27FC236}">
                <a16:creationId xmlns:a16="http://schemas.microsoft.com/office/drawing/2014/main" id="{42385837-A469-C55D-84D0-CF962E86AE29}"/>
              </a:ext>
            </a:extLst>
          </p:cNvPr>
          <p:cNvSpPr>
            <a:spLocks noGrp="1"/>
          </p:cNvSpPr>
          <p:nvPr>
            <p:ph idx="1"/>
          </p:nvPr>
        </p:nvSpPr>
        <p:spPr>
          <a:xfrm>
            <a:off x="838200" y="4284132"/>
            <a:ext cx="10515600" cy="2573867"/>
          </a:xfrm>
        </p:spPr>
        <p:txBody>
          <a:bodyPr>
            <a:normAutofit/>
          </a:bodyPr>
          <a:lstStyle/>
          <a:p>
            <a:pPr marL="342900" indent="-342900" rtl="0">
              <a:buFont typeface="Arial" panose="020B0604020202020204" pitchFamily="34" charset="0"/>
              <a:buChar char="•"/>
            </a:pPr>
            <a:r>
              <a:rPr lang="nl-NL" dirty="0"/>
              <a:t>Welke oefeningen hebben we gedaan?</a:t>
            </a:r>
          </a:p>
          <a:p>
            <a:pPr marL="342900" indent="-342900" rtl="0">
              <a:buFont typeface="Arial" panose="020B0604020202020204" pitchFamily="34" charset="0"/>
              <a:buChar char="•"/>
            </a:pPr>
            <a:r>
              <a:rPr lang="nl-NL" dirty="0"/>
              <a:t>Wat heb je geleerd van de oefeningen?</a:t>
            </a:r>
          </a:p>
          <a:p>
            <a:pPr marL="342900" indent="-342900" rtl="0">
              <a:buFont typeface="Arial" panose="020B0604020202020204" pitchFamily="34" charset="0"/>
              <a:buChar char="•"/>
            </a:pPr>
            <a:endParaRPr lang="nl-NL" dirty="0"/>
          </a:p>
          <a:p>
            <a:pPr marL="342900" indent="-342900" rtl="0">
              <a:buFont typeface="Arial" panose="020B0604020202020204" pitchFamily="34" charset="0"/>
              <a:buChar char="•"/>
            </a:pPr>
            <a:r>
              <a:rPr lang="nl-NL" dirty="0"/>
              <a:t>Waar in je lijf heb jij een grens gevoeld? Hoe voelde dat?</a:t>
            </a:r>
          </a:p>
          <a:p>
            <a:pPr rtl="0"/>
            <a:endParaRPr lang="nl-NL" dirty="0"/>
          </a:p>
        </p:txBody>
      </p:sp>
      <p:pic>
        <p:nvPicPr>
          <p:cNvPr id="5" name="Afbeelding 4" descr="Afbeelding met tekenfilm&#10;&#10;Automatisch gegenereerde beschrijving">
            <a:extLst>
              <a:ext uri="{FF2B5EF4-FFF2-40B4-BE49-F238E27FC236}">
                <a16:creationId xmlns:a16="http://schemas.microsoft.com/office/drawing/2014/main" id="{F1729BC6-86F3-56C8-EEE1-A1B8C310C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67" y="1917700"/>
            <a:ext cx="3022600" cy="3022600"/>
          </a:xfrm>
          <a:prstGeom prst="rect">
            <a:avLst/>
          </a:prstGeom>
        </p:spPr>
      </p:pic>
    </p:spTree>
    <p:extLst>
      <p:ext uri="{BB962C8B-B14F-4D97-AF65-F5344CB8AC3E}">
        <p14:creationId xmlns:p14="http://schemas.microsoft.com/office/powerpoint/2010/main" val="17888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BD34E20-6A0D-86E3-859B-97923AE497B1}"/>
              </a:ext>
            </a:extLst>
          </p:cNvPr>
          <p:cNvSpPr txBox="1"/>
          <p:nvPr/>
        </p:nvSpPr>
        <p:spPr>
          <a:xfrm>
            <a:off x="565078" y="513708"/>
            <a:ext cx="95718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black"/>
                </a:solidFill>
                <a:effectLst/>
                <a:uLnTx/>
                <a:uFillTx/>
                <a:latin typeface="BaseNine"/>
                <a:ea typeface="+mn-ea"/>
                <a:cs typeface="+mn-cs"/>
              </a:rPr>
              <a:t>Wat hebben we de vorige les gedaan?</a:t>
            </a:r>
          </a:p>
        </p:txBody>
      </p:sp>
      <p:pic>
        <p:nvPicPr>
          <p:cNvPr id="2" name="Picture 4" descr="Het braken emoticon vector illustratie. Illustration of pictogram - 33108867">
            <a:extLst>
              <a:ext uri="{FF2B5EF4-FFF2-40B4-BE49-F238E27FC236}">
                <a16:creationId xmlns:a16="http://schemas.microsoft.com/office/drawing/2014/main" id="{C95EC8EF-27B2-9415-A289-5BB08DBA2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8096" y="2756359"/>
            <a:ext cx="4285704" cy="35999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miley-lekker-eten – Eternal Joy">
            <a:extLst>
              <a:ext uri="{FF2B5EF4-FFF2-40B4-BE49-F238E27FC236}">
                <a16:creationId xmlns:a16="http://schemas.microsoft.com/office/drawing/2014/main" id="{B2FCA301-EEA1-1874-2614-A30CC7735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90" y="2756358"/>
            <a:ext cx="4869390" cy="3415841"/>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41240B1F-6775-D109-D126-E1542B401D7F}"/>
              </a:ext>
            </a:extLst>
          </p:cNvPr>
          <p:cNvPicPr>
            <a:picLocks noChangeAspect="1"/>
          </p:cNvPicPr>
          <p:nvPr/>
        </p:nvPicPr>
        <p:blipFill>
          <a:blip r:embed="rId5"/>
          <a:stretch>
            <a:fillRect/>
          </a:stretch>
        </p:blipFill>
        <p:spPr>
          <a:xfrm>
            <a:off x="1880526" y="1680560"/>
            <a:ext cx="8430948" cy="4892218"/>
          </a:xfrm>
          <a:prstGeom prst="rect">
            <a:avLst/>
          </a:prstGeom>
        </p:spPr>
      </p:pic>
    </p:spTree>
    <p:extLst>
      <p:ext uri="{BB962C8B-B14F-4D97-AF65-F5344CB8AC3E}">
        <p14:creationId xmlns:p14="http://schemas.microsoft.com/office/powerpoint/2010/main" val="29967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1" presetClass="exit" presetSubtype="0" fill="hold" nodeType="with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3D273-477C-68AC-52D8-CCD1A8F276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0ED739C-DBDE-481E-05C1-B726DAC5D088}"/>
              </a:ext>
            </a:extLst>
          </p:cNvPr>
          <p:cNvSpPr>
            <a:spLocks noGrp="1"/>
          </p:cNvSpPr>
          <p:nvPr>
            <p:ph type="title"/>
          </p:nvPr>
        </p:nvSpPr>
        <p:spPr>
          <a:xfrm>
            <a:off x="3039707" y="2028216"/>
            <a:ext cx="6112586" cy="3394015"/>
          </a:xfrm>
        </p:spPr>
        <p:txBody>
          <a:bodyPr anchor="ctr">
            <a:noAutofit/>
          </a:bodyPr>
          <a:lstStyle/>
          <a:p>
            <a:pPr>
              <a:lnSpc>
                <a:spcPct val="114000"/>
              </a:lnSpc>
            </a:pPr>
            <a:r>
              <a:rPr lang="nl-NL" sz="3000" dirty="0"/>
              <a:t>“Luister naar je lichaam, het vertelt je waar je grens is.”</a:t>
            </a:r>
          </a:p>
        </p:txBody>
      </p:sp>
    </p:spTree>
    <p:extLst>
      <p:ext uri="{BB962C8B-B14F-4D97-AF65-F5344CB8AC3E}">
        <p14:creationId xmlns:p14="http://schemas.microsoft.com/office/powerpoint/2010/main" val="172829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5D689-306F-9CCA-97DF-04FDA2BA8793}"/>
              </a:ext>
            </a:extLst>
          </p:cNvPr>
          <p:cNvSpPr>
            <a:spLocks noGrp="1"/>
          </p:cNvSpPr>
          <p:nvPr>
            <p:ph type="title"/>
          </p:nvPr>
        </p:nvSpPr>
        <p:spPr/>
        <p:txBody>
          <a:bodyPr/>
          <a:lstStyle/>
          <a:p>
            <a:r>
              <a:rPr lang="nl-NL" b="1" i="0" dirty="0"/>
              <a:t>Aan het einde van deze les…</a:t>
            </a:r>
          </a:p>
        </p:txBody>
      </p:sp>
      <p:sp>
        <p:nvSpPr>
          <p:cNvPr id="3" name="Tijdelijke aanduiding voor inhoud 2">
            <a:extLst>
              <a:ext uri="{FF2B5EF4-FFF2-40B4-BE49-F238E27FC236}">
                <a16:creationId xmlns:a16="http://schemas.microsoft.com/office/drawing/2014/main" id="{42385837-A469-C55D-84D0-CF962E86AE29}"/>
              </a:ext>
            </a:extLst>
          </p:cNvPr>
          <p:cNvSpPr>
            <a:spLocks noGrp="1"/>
          </p:cNvSpPr>
          <p:nvPr>
            <p:ph idx="1"/>
          </p:nvPr>
        </p:nvSpPr>
        <p:spPr>
          <a:xfrm>
            <a:off x="838200" y="2697480"/>
            <a:ext cx="10515600" cy="4160520"/>
          </a:xfrm>
        </p:spPr>
        <p:txBody>
          <a:bodyPr>
            <a:normAutofit/>
          </a:bodyPr>
          <a:lstStyle/>
          <a:p>
            <a:pPr marL="342900" indent="-342900" rtl="0">
              <a:buFont typeface="Arial" panose="020B0604020202020204" pitchFamily="34" charset="0"/>
              <a:buChar char="•"/>
            </a:pPr>
            <a:endParaRPr lang="nl-NL" dirty="0"/>
          </a:p>
          <a:p>
            <a:pPr marL="342900" indent="-342900" rtl="0">
              <a:buFont typeface="Arial" panose="020B0604020202020204" pitchFamily="34" charset="0"/>
              <a:buChar char="•"/>
            </a:pPr>
            <a:r>
              <a:rPr lang="nl-NL" dirty="0"/>
              <a:t>heb je geoefend met je eigen grens</a:t>
            </a:r>
          </a:p>
          <a:p>
            <a:pPr marL="342900" indent="-342900" rtl="0">
              <a:buFont typeface="Arial" panose="020B0604020202020204" pitchFamily="34" charset="0"/>
              <a:buChar char="•"/>
            </a:pPr>
            <a:endParaRPr lang="nl-NL" dirty="0"/>
          </a:p>
          <a:p>
            <a:pPr marL="342900" indent="-342900" rtl="0">
              <a:buFont typeface="Arial" panose="020B0604020202020204" pitchFamily="34" charset="0"/>
              <a:buChar char="•"/>
            </a:pPr>
            <a:endParaRPr lang="nl-NL" dirty="0"/>
          </a:p>
          <a:p>
            <a:pPr marL="342900" indent="-342900" rtl="0">
              <a:buFont typeface="Arial" panose="020B0604020202020204" pitchFamily="34" charset="0"/>
              <a:buChar char="•"/>
            </a:pPr>
            <a:r>
              <a:rPr lang="nl-NL" dirty="0"/>
              <a:t>weet je waar in je lijf jij je eigen grens kan voelen</a:t>
            </a:r>
          </a:p>
          <a:p>
            <a:pPr rtl="0"/>
            <a:endParaRPr lang="nl-NL" dirty="0"/>
          </a:p>
        </p:txBody>
      </p:sp>
      <p:pic>
        <p:nvPicPr>
          <p:cNvPr id="5" name="Afbeelding 4" descr="Afbeelding met tekenfilm&#10;&#10;Automatisch gegenereerde beschrijving">
            <a:extLst>
              <a:ext uri="{FF2B5EF4-FFF2-40B4-BE49-F238E27FC236}">
                <a16:creationId xmlns:a16="http://schemas.microsoft.com/office/drawing/2014/main" id="{F1729BC6-86F3-56C8-EEE1-A1B8C310C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67" y="1917700"/>
            <a:ext cx="3022600" cy="3022600"/>
          </a:xfrm>
          <a:prstGeom prst="rect">
            <a:avLst/>
          </a:prstGeom>
        </p:spPr>
      </p:pic>
    </p:spTree>
    <p:extLst>
      <p:ext uri="{BB962C8B-B14F-4D97-AF65-F5344CB8AC3E}">
        <p14:creationId xmlns:p14="http://schemas.microsoft.com/office/powerpoint/2010/main" val="381622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B454D-59C9-4A22-AE64-358BEF9A37B9}"/>
              </a:ext>
            </a:extLst>
          </p:cNvPr>
          <p:cNvSpPr>
            <a:spLocks noGrp="1"/>
          </p:cNvSpPr>
          <p:nvPr>
            <p:ph type="title"/>
          </p:nvPr>
        </p:nvSpPr>
        <p:spPr>
          <a:xfrm>
            <a:off x="5282381" y="629266"/>
            <a:ext cx="4767471" cy="1641986"/>
          </a:xfrm>
        </p:spPr>
        <p:txBody>
          <a:bodyPr>
            <a:normAutofit/>
          </a:bodyPr>
          <a:lstStyle/>
          <a:p>
            <a:r>
              <a:rPr lang="en-US" dirty="0" err="1">
                <a:solidFill>
                  <a:schemeClr val="accent1"/>
                </a:solidFill>
                <a:hlinkClick r:id="rId3">
                  <a:extLst>
                    <a:ext uri="{A12FA001-AC4F-418D-AE19-62706E023703}">
                      <ahyp:hlinkClr xmlns:ahyp="http://schemas.microsoft.com/office/drawing/2018/hyperlinkcolor" val="tx"/>
                    </a:ext>
                  </a:extLst>
                </a:hlinkClick>
              </a:rPr>
              <a:t>Auw</a:t>
            </a:r>
            <a:r>
              <a:rPr lang="en-US" dirty="0">
                <a:solidFill>
                  <a:schemeClr val="accent1"/>
                </a:solidFill>
              </a:rPr>
              <a:t>!</a:t>
            </a:r>
            <a:endParaRPr lang="nl-NL" dirty="0">
              <a:solidFill>
                <a:schemeClr val="accent1"/>
              </a:solidFill>
            </a:endParaRPr>
          </a:p>
        </p:txBody>
      </p:sp>
      <p:pic>
        <p:nvPicPr>
          <p:cNvPr id="1026" name="Picture 2" descr="Don't do STUNTS if you know you will FAIL - Funniest FAIL COLLECTION! -  YouTube">
            <a:extLst>
              <a:ext uri="{FF2B5EF4-FFF2-40B4-BE49-F238E27FC236}">
                <a16:creationId xmlns:a16="http://schemas.microsoft.com/office/drawing/2014/main" id="{EA178701-D325-26C4-D237-D0DD85989A4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786553" y="2513134"/>
            <a:ext cx="5380892" cy="302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6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F13B2-D010-4209-9AEF-7F3F0B744737}"/>
              </a:ext>
            </a:extLst>
          </p:cNvPr>
          <p:cNvSpPr>
            <a:spLocks noGrp="1"/>
          </p:cNvSpPr>
          <p:nvPr>
            <p:ph type="title"/>
          </p:nvPr>
        </p:nvSpPr>
        <p:spPr>
          <a:xfrm>
            <a:off x="648930" y="629267"/>
            <a:ext cx="9252154" cy="1016654"/>
          </a:xfrm>
        </p:spPr>
        <p:txBody>
          <a:bodyPr>
            <a:normAutofit/>
          </a:bodyPr>
          <a:lstStyle/>
          <a:p>
            <a:r>
              <a:rPr lang="en-US" b="1" i="0" dirty="0" err="1"/>
              <a:t>Opdracht</a:t>
            </a:r>
            <a:endParaRPr lang="nl-NL" b="1" i="0" dirty="0"/>
          </a:p>
        </p:txBody>
      </p:sp>
      <p:sp>
        <p:nvSpPr>
          <p:cNvPr id="3" name="Tijdelijke aanduiding voor inhoud 2">
            <a:extLst>
              <a:ext uri="{FF2B5EF4-FFF2-40B4-BE49-F238E27FC236}">
                <a16:creationId xmlns:a16="http://schemas.microsoft.com/office/drawing/2014/main" id="{8DD95551-26EC-45E7-8134-5954B05F60F1}"/>
              </a:ext>
            </a:extLst>
          </p:cNvPr>
          <p:cNvSpPr>
            <a:spLocks noGrp="1"/>
          </p:cNvSpPr>
          <p:nvPr>
            <p:ph idx="1"/>
          </p:nvPr>
        </p:nvSpPr>
        <p:spPr>
          <a:xfrm>
            <a:off x="5693503" y="2548281"/>
            <a:ext cx="5434580" cy="3658689"/>
          </a:xfrm>
        </p:spPr>
        <p:txBody>
          <a:bodyPr>
            <a:normAutofit fontScale="85000" lnSpcReduction="20000"/>
          </a:bodyPr>
          <a:lstStyle/>
          <a:p>
            <a:pPr>
              <a:buClrTx/>
            </a:pPr>
            <a:r>
              <a:rPr lang="en-US" dirty="0"/>
              <a:t>We </a:t>
            </a:r>
            <a:r>
              <a:rPr lang="en-US" dirty="0" err="1"/>
              <a:t>gaan</a:t>
            </a:r>
            <a:r>
              <a:rPr lang="en-US" dirty="0"/>
              <a:t> </a:t>
            </a:r>
            <a:r>
              <a:rPr lang="en-US" dirty="0" err="1"/>
              <a:t>kijken</a:t>
            </a:r>
            <a:r>
              <a:rPr lang="en-US" dirty="0"/>
              <a:t> </a:t>
            </a:r>
            <a:r>
              <a:rPr lang="en-US" dirty="0" err="1"/>
              <a:t>waar</a:t>
            </a:r>
            <a:r>
              <a:rPr lang="en-US" dirty="0"/>
              <a:t> je </a:t>
            </a:r>
            <a:r>
              <a:rPr lang="en-US" dirty="0" err="1"/>
              <a:t>fysieke</a:t>
            </a:r>
            <a:r>
              <a:rPr lang="en-US" dirty="0"/>
              <a:t> </a:t>
            </a:r>
            <a:r>
              <a:rPr lang="en-US" dirty="0" err="1"/>
              <a:t>inspanning</a:t>
            </a:r>
            <a:r>
              <a:rPr lang="en-US" dirty="0"/>
              <a:t> </a:t>
            </a:r>
            <a:r>
              <a:rPr lang="en-US" dirty="0" err="1"/>
              <a:t>voelt</a:t>
            </a:r>
            <a:endParaRPr lang="en-US" dirty="0"/>
          </a:p>
          <a:p>
            <a:pPr>
              <a:buClrTx/>
            </a:pPr>
            <a:endParaRPr lang="en-US" dirty="0"/>
          </a:p>
          <a:p>
            <a:pPr>
              <a:buClrTx/>
            </a:pPr>
            <a:r>
              <a:rPr lang="en-US" dirty="0"/>
              <a:t>Ga </a:t>
            </a:r>
            <a:r>
              <a:rPr lang="en-US" dirty="0" err="1"/>
              <a:t>staan</a:t>
            </a:r>
            <a:r>
              <a:rPr lang="en-US" dirty="0"/>
              <a:t> </a:t>
            </a:r>
            <a:r>
              <a:rPr lang="en-US" dirty="0" err="1"/>
              <a:t>en</a:t>
            </a:r>
            <a:r>
              <a:rPr lang="en-US" dirty="0"/>
              <a:t> doe wat de docent </a:t>
            </a:r>
            <a:r>
              <a:rPr lang="en-US" dirty="0" err="1"/>
              <a:t>zegt</a:t>
            </a:r>
            <a:endParaRPr lang="en-US" dirty="0"/>
          </a:p>
          <a:p>
            <a:pPr>
              <a:buClrTx/>
            </a:pPr>
            <a:endParaRPr lang="en-US" dirty="0"/>
          </a:p>
          <a:p>
            <a:pPr>
              <a:buClrTx/>
            </a:pPr>
            <a:r>
              <a:rPr lang="en-US" dirty="0"/>
              <a:t>Is er </a:t>
            </a:r>
            <a:r>
              <a:rPr lang="en-US" dirty="0" err="1"/>
              <a:t>iets</a:t>
            </a:r>
            <a:r>
              <a:rPr lang="en-US" dirty="0"/>
              <a:t> </a:t>
            </a:r>
            <a:r>
              <a:rPr lang="en-US" dirty="0" err="1"/>
              <a:t>veranderd</a:t>
            </a:r>
            <a:r>
              <a:rPr lang="en-US" dirty="0"/>
              <a:t> in je </a:t>
            </a:r>
            <a:r>
              <a:rPr lang="en-US" dirty="0" err="1"/>
              <a:t>lichaam</a:t>
            </a:r>
            <a:r>
              <a:rPr lang="en-US" dirty="0"/>
              <a:t>?</a:t>
            </a:r>
          </a:p>
          <a:p>
            <a:pPr>
              <a:buClrTx/>
            </a:pPr>
            <a:endParaRPr lang="en-US" dirty="0"/>
          </a:p>
          <a:p>
            <a:pPr>
              <a:buClrTx/>
            </a:pPr>
            <a:r>
              <a:rPr lang="en-US" dirty="0" err="1"/>
              <a:t>Waar</a:t>
            </a:r>
            <a:r>
              <a:rPr lang="en-US" dirty="0"/>
              <a:t> </a:t>
            </a:r>
            <a:r>
              <a:rPr lang="en-US" dirty="0" err="1"/>
              <a:t>voel</a:t>
            </a:r>
            <a:r>
              <a:rPr lang="en-US" dirty="0"/>
              <a:t> je </a:t>
            </a:r>
            <a:r>
              <a:rPr lang="en-US" dirty="0" err="1"/>
              <a:t>dat</a:t>
            </a:r>
            <a:r>
              <a:rPr lang="en-US" dirty="0"/>
              <a:t> dan?</a:t>
            </a:r>
            <a:endParaRPr lang="nl-NL" dirty="0"/>
          </a:p>
        </p:txBody>
      </p:sp>
      <p:pic>
        <p:nvPicPr>
          <p:cNvPr id="5" name="Afbeelding 4" descr="Persoon die de trap oploopt">
            <a:extLst>
              <a:ext uri="{FF2B5EF4-FFF2-40B4-BE49-F238E27FC236}">
                <a16:creationId xmlns:a16="http://schemas.microsoft.com/office/drawing/2014/main" id="{3042228C-D836-08E0-E500-AFA037A6D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14" y="1863653"/>
            <a:ext cx="2895808" cy="4343317"/>
          </a:xfrm>
          <a:prstGeom prst="rect">
            <a:avLst/>
          </a:prstGeom>
        </p:spPr>
      </p:pic>
    </p:spTree>
    <p:extLst>
      <p:ext uri="{BB962C8B-B14F-4D97-AF65-F5344CB8AC3E}">
        <p14:creationId xmlns:p14="http://schemas.microsoft.com/office/powerpoint/2010/main" val="36843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BF13B2-D010-4209-9AEF-7F3F0B744737}"/>
              </a:ext>
            </a:extLst>
          </p:cNvPr>
          <p:cNvSpPr>
            <a:spLocks noGrp="1"/>
          </p:cNvSpPr>
          <p:nvPr>
            <p:ph type="title"/>
          </p:nvPr>
        </p:nvSpPr>
        <p:spPr>
          <a:xfrm>
            <a:off x="648931" y="324466"/>
            <a:ext cx="5259500" cy="1622321"/>
          </a:xfrm>
        </p:spPr>
        <p:txBody>
          <a:bodyPr>
            <a:normAutofit/>
          </a:bodyPr>
          <a:lstStyle/>
          <a:p>
            <a:r>
              <a:rPr lang="en-US" b="1" i="0" dirty="0" err="1"/>
              <a:t>Waar</a:t>
            </a:r>
            <a:r>
              <a:rPr lang="en-US" b="1" i="0" dirty="0"/>
              <a:t> </a:t>
            </a:r>
            <a:r>
              <a:rPr lang="en-US" b="1" i="0" dirty="0" err="1"/>
              <a:t>voel</a:t>
            </a:r>
            <a:r>
              <a:rPr lang="en-US" b="1" i="0" dirty="0"/>
              <a:t> ik het?</a:t>
            </a:r>
            <a:endParaRPr lang="nl-NL" b="1" i="0" dirty="0"/>
          </a:p>
        </p:txBody>
      </p:sp>
      <p:sp>
        <p:nvSpPr>
          <p:cNvPr id="3" name="Tijdelijke aanduiding voor inhoud 2">
            <a:extLst>
              <a:ext uri="{FF2B5EF4-FFF2-40B4-BE49-F238E27FC236}">
                <a16:creationId xmlns:a16="http://schemas.microsoft.com/office/drawing/2014/main" id="{8DD95551-26EC-45E7-8134-5954B05F60F1}"/>
              </a:ext>
            </a:extLst>
          </p:cNvPr>
          <p:cNvSpPr>
            <a:spLocks noGrp="1"/>
          </p:cNvSpPr>
          <p:nvPr>
            <p:ph idx="1"/>
          </p:nvPr>
        </p:nvSpPr>
        <p:spPr>
          <a:xfrm>
            <a:off x="307975" y="3429000"/>
            <a:ext cx="10336228" cy="2437180"/>
          </a:xfrm>
        </p:spPr>
        <p:txBody>
          <a:bodyPr vert="horz" lIns="91440" tIns="45720" rIns="91440" bIns="45720" rtlCol="0" anchor="t">
            <a:noAutofit/>
          </a:bodyPr>
          <a:lstStyle/>
          <a:p>
            <a:pPr marL="457200" indent="-457200">
              <a:buClrTx/>
              <a:buFont typeface="+mj-lt"/>
              <a:buAutoNum type="arabicPeriod"/>
            </a:pPr>
            <a:r>
              <a:rPr lang="en-US" sz="2400" dirty="0"/>
              <a:t>Je </a:t>
            </a:r>
            <a:r>
              <a:rPr lang="en-US" sz="2400" dirty="0" err="1"/>
              <a:t>krijgt</a:t>
            </a:r>
            <a:r>
              <a:rPr lang="en-US" sz="2400" dirty="0"/>
              <a:t> </a:t>
            </a:r>
            <a:r>
              <a:rPr lang="en-US" sz="2400" dirty="0" err="1"/>
              <a:t>een</a:t>
            </a:r>
            <a:r>
              <a:rPr lang="en-US" sz="2400" dirty="0"/>
              <a:t> </a:t>
            </a:r>
            <a:r>
              <a:rPr lang="en-US" sz="2400" dirty="0" err="1"/>
              <a:t>werkblad</a:t>
            </a:r>
            <a:r>
              <a:rPr lang="en-US" sz="2400" dirty="0"/>
              <a:t> met </a:t>
            </a:r>
            <a:r>
              <a:rPr lang="en-US" sz="2400" dirty="0" err="1"/>
              <a:t>een</a:t>
            </a:r>
            <a:r>
              <a:rPr lang="en-US" sz="2400" dirty="0"/>
              <a:t> </a:t>
            </a:r>
            <a:r>
              <a:rPr lang="en-US" sz="2400" dirty="0" err="1"/>
              <a:t>lichaam</a:t>
            </a:r>
            <a:r>
              <a:rPr lang="en-US" sz="2400" dirty="0"/>
              <a:t> </a:t>
            </a:r>
            <a:r>
              <a:rPr lang="en-US" sz="2400" dirty="0" err="1"/>
              <a:t>erop</a:t>
            </a:r>
            <a:endParaRPr lang="en-US" sz="2400" dirty="0"/>
          </a:p>
          <a:p>
            <a:pPr marL="457200" indent="-457200">
              <a:buClrTx/>
              <a:buFont typeface="+mj-lt"/>
              <a:buAutoNum type="arabicPeriod"/>
            </a:pPr>
            <a:endParaRPr lang="en-US" sz="2400" dirty="0"/>
          </a:p>
          <a:p>
            <a:pPr marL="457200" indent="-457200">
              <a:buClrTx/>
              <a:buFont typeface="+mj-lt"/>
              <a:buAutoNum type="arabicPeriod"/>
            </a:pPr>
            <a:r>
              <a:rPr lang="en-US" sz="2400" dirty="0" err="1"/>
              <a:t>Teken</a:t>
            </a:r>
            <a:r>
              <a:rPr lang="en-US" sz="2400" dirty="0"/>
              <a:t> in het </a:t>
            </a:r>
            <a:r>
              <a:rPr lang="en-US" sz="2400" dirty="0" err="1"/>
              <a:t>lichaam</a:t>
            </a:r>
            <a:r>
              <a:rPr lang="en-US" sz="2400" dirty="0"/>
              <a:t> </a:t>
            </a:r>
            <a:r>
              <a:rPr lang="en-US" sz="2400" dirty="0" err="1"/>
              <a:t>aan</a:t>
            </a:r>
            <a:r>
              <a:rPr lang="en-US" sz="2400" dirty="0"/>
              <a:t> </a:t>
            </a:r>
            <a:r>
              <a:rPr lang="en-US" sz="2400" dirty="0" err="1"/>
              <a:t>waar</a:t>
            </a:r>
            <a:r>
              <a:rPr lang="en-US" sz="2400" dirty="0"/>
              <a:t> </a:t>
            </a:r>
            <a:r>
              <a:rPr lang="en-US" sz="2400" b="1" u="sng" dirty="0" err="1"/>
              <a:t>jij</a:t>
            </a:r>
            <a:r>
              <a:rPr lang="en-US" sz="2400" dirty="0"/>
              <a:t> de </a:t>
            </a:r>
            <a:r>
              <a:rPr lang="en-US" sz="2400" dirty="0" err="1"/>
              <a:t>dingen</a:t>
            </a:r>
            <a:r>
              <a:rPr lang="en-US" sz="2400" dirty="0"/>
              <a:t> </a:t>
            </a:r>
            <a:r>
              <a:rPr lang="en-US" sz="2400" dirty="0" err="1"/>
              <a:t>voelt</a:t>
            </a:r>
            <a:r>
              <a:rPr lang="en-US" sz="2400" dirty="0"/>
              <a:t> die </a:t>
            </a:r>
            <a:r>
              <a:rPr lang="en-US" sz="2400" dirty="0" err="1"/>
              <a:t>worden</a:t>
            </a:r>
            <a:r>
              <a:rPr lang="en-US" sz="2400" dirty="0"/>
              <a:t> </a:t>
            </a:r>
            <a:r>
              <a:rPr lang="en-US" sz="2400" dirty="0" err="1"/>
              <a:t>genoemd</a:t>
            </a:r>
            <a:endParaRPr lang="en-US" sz="2400" dirty="0"/>
          </a:p>
          <a:p>
            <a:pPr marL="857250" lvl="1" indent="-457200">
              <a:buClrTx/>
              <a:buFont typeface="+mj-lt"/>
              <a:buAutoNum type="alphaLcParenR"/>
            </a:pPr>
            <a:r>
              <a:rPr lang="en-US" sz="2000" dirty="0" err="1"/>
              <a:t>Bijv</a:t>
            </a:r>
            <a:r>
              <a:rPr lang="en-US" sz="2000" dirty="0"/>
              <a:t>. </a:t>
            </a:r>
            <a:r>
              <a:rPr lang="en-US" sz="2000" dirty="0" err="1"/>
              <a:t>Bij</a:t>
            </a:r>
            <a:r>
              <a:rPr lang="en-US" sz="2000" dirty="0"/>
              <a:t> </a:t>
            </a:r>
            <a:r>
              <a:rPr lang="en-US" sz="2000" dirty="0" err="1"/>
              <a:t>hoofdpijn</a:t>
            </a:r>
            <a:r>
              <a:rPr lang="en-US" sz="2000" dirty="0"/>
              <a:t> </a:t>
            </a:r>
            <a:r>
              <a:rPr lang="en-US" sz="2000" dirty="0" err="1"/>
              <a:t>zet</a:t>
            </a:r>
            <a:r>
              <a:rPr lang="en-US" sz="2000" dirty="0"/>
              <a:t> </a:t>
            </a:r>
            <a:r>
              <a:rPr lang="en-US" sz="2000" dirty="0" err="1"/>
              <a:t>ik</a:t>
            </a:r>
            <a:r>
              <a:rPr lang="en-US" sz="2000" dirty="0"/>
              <a:t> </a:t>
            </a:r>
            <a:r>
              <a:rPr lang="en-US" sz="2000" dirty="0" err="1"/>
              <a:t>een</a:t>
            </a:r>
            <a:r>
              <a:rPr lang="en-US" sz="2000" dirty="0"/>
              <a:t> </a:t>
            </a:r>
            <a:r>
              <a:rPr lang="en-US" sz="2000" dirty="0" err="1"/>
              <a:t>kruis</a:t>
            </a:r>
            <a:r>
              <a:rPr lang="en-US" sz="2000" dirty="0"/>
              <a:t> </a:t>
            </a:r>
            <a:r>
              <a:rPr lang="en-US" sz="2000" dirty="0" err="1"/>
              <a:t>bij</a:t>
            </a:r>
            <a:r>
              <a:rPr lang="en-US" sz="2000" dirty="0"/>
              <a:t> het </a:t>
            </a:r>
            <a:r>
              <a:rPr lang="en-US" sz="2000" dirty="0" err="1"/>
              <a:t>hoofd</a:t>
            </a:r>
            <a:r>
              <a:rPr lang="en-US" sz="2000" dirty="0"/>
              <a:t> </a:t>
            </a:r>
            <a:r>
              <a:rPr lang="en-US" sz="2000" dirty="0">
                <a:sym typeface="Wingdings" panose="05000000000000000000" pitchFamily="2" charset="2"/>
              </a:rPr>
              <a:t> </a:t>
            </a:r>
            <a:r>
              <a:rPr lang="en-US" sz="2000" dirty="0" err="1">
                <a:sym typeface="Wingdings" panose="05000000000000000000" pitchFamily="2" charset="2"/>
              </a:rPr>
              <a:t>daar</a:t>
            </a:r>
            <a:r>
              <a:rPr lang="en-US" sz="2000" dirty="0">
                <a:sym typeface="Wingdings" panose="05000000000000000000" pitchFamily="2" charset="2"/>
              </a:rPr>
              <a:t> </a:t>
            </a:r>
            <a:r>
              <a:rPr lang="en-US" sz="2000" dirty="0" err="1">
                <a:sym typeface="Wingdings" panose="05000000000000000000" pitchFamily="2" charset="2"/>
              </a:rPr>
              <a:t>voel</a:t>
            </a:r>
            <a:r>
              <a:rPr lang="en-US" sz="2000" dirty="0">
                <a:sym typeface="Wingdings" panose="05000000000000000000" pitchFamily="2" charset="2"/>
              </a:rPr>
              <a:t> </a:t>
            </a:r>
            <a:r>
              <a:rPr lang="en-US" sz="2000" dirty="0" err="1">
                <a:sym typeface="Wingdings" panose="05000000000000000000" pitchFamily="2" charset="2"/>
              </a:rPr>
              <a:t>ik</a:t>
            </a:r>
            <a:r>
              <a:rPr lang="en-US" sz="2000" dirty="0">
                <a:sym typeface="Wingdings" panose="05000000000000000000" pitchFamily="2" charset="2"/>
              </a:rPr>
              <a:t> </a:t>
            </a:r>
            <a:r>
              <a:rPr lang="en-US" sz="2000" dirty="0" err="1">
                <a:sym typeface="Wingdings" panose="05000000000000000000" pitchFamily="2" charset="2"/>
              </a:rPr>
              <a:t>hoofdpijn</a:t>
            </a:r>
            <a:endParaRPr lang="nl-NL" sz="2000" dirty="0"/>
          </a:p>
        </p:txBody>
      </p:sp>
      <p:sp>
        <p:nvSpPr>
          <p:cNvPr id="5" name="AutoShape 2" descr="IMG-6190.JPG wordt weergegeve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8" name="AutoShape 2" descr="data:image/png;base64,%20iVBORw0KGgoAAAANSUhEUgAAAJ8AAACvCAYAAADjYQxNAAAAAXNSR0IArs4c6QAAAARnQU1BAACxjwv8YQUAAAAJcEhZcwAADsMAAA7DAcdvqGQAAG21SURBVHhe7b0JlGTZWd/55RaRmRGREblnZa3dXa3epdbaAkksFgJjEGYxGDz2YBuYGY/hHHsGfHw89sEe8PGZMefYPsDYPsB4QTPYWGMJI4RACAFqiZbobnWrW71WVVd3bbnve0Zmzv/33XczX0ZGREZkZVWz1D/r1ou33eW7//fd77v3vvvszcT29vb55Ocd/BlES7K97RDxHm5paXluZ2dnTrtPKDyp/af4re0Y19zBHdwSiHx/VcSrCp27Ui6XP6bw49r9JoV8ctsd3MHNQwT7WWdaDej8zubmpm+T/ecUflnhRxXepUOdSVR38CcUb2az+0dqXt+V7FaFrrGtrS1rb283XZscDRD51rR5XoFm+intP9na2sr+HfwJwZtCPhGlXWFRpDlUe0E+IGIdIGAlFOeSNtiPz+jazyeEvOon7+CPHd4U8tFsihx/lOweim0nYIu1OAHDsUahtKaU1uPaunaUFkVT4uTcwZuMN4t8PyoC/Gyyeyi2d0Lz29HaYdu2IwISWpOz9UHTLdL576g9tX9Bu2jIp7T/pLZ42jTjd3Ab8WaR79+psv96snso5HJ4RmdXl+yNhUm7MTduHW0ZG8j32EB30Xq7CpbLdIWLU3DiKaAxIV4tiIxlbdx+VIiEfF5bjt/BLcKbRb7nVLEPJ7uHYkd/k8tz9skXvmBfeuNlW9dfV6bTip3dVurMWZ/I19vZY/0iYn+uKEKWrCebs872rEh3tCKKkNiPz9BUK6+f57cIjMa8g2PCbSefKpM+u8Ww1xjm15ftMxf+yH7zpS/YZuuOZdpaFY9ZGW94e0uFaFGT3G65jkDI3mxeZCxaZrvN+jM9drJv0AaLfdab17H2jiTWxqD87jo6avqntMFmxKH5ogK/OXYHR8CbQb5v0OazYa8xvDB2yT764u/Z5fkxa29rcxsQQrRGu09ExKqDiOWtTW9uW63NyssbVp5dtaGuog0Ve62/p88GtB0u9dtIcUC/+6yY67H2Ok1yJcrlsqfdpnwAleeyNjTTTkZtISZa8w4OwW0nn4jx46qcf57sNoTfu/CUffzlz9ny9nrQQiIX8N8KaCcCxdklpE7tbJRt6toNW5iSc6tbWlvarDvbJcLlbaDQawM9hD5pxV4bKg2IlCKkjvV052sKhnRi32Mt6JpoPz6rPD6u7R37sQreDPL9F1XEX0p2DwVa7te++jn7zQtPWEs7DSzNnzQfzaHsOcK29iGh2KWzIuCOCCmPWL6tbS6t2PT1Sdte39TxVqW/Y5siz+ZW2Z2RjjY11yJkSc5Lv4g3qMB2qNgvQvY7Ift7Sn5NGnT/hK6fw0UoMuJJP6Ow69AovMS5P8t4M8h3RYI/leweioW1Zfvo85+1z135imU6pG2k4CDkjkgE8aIXG/QeWzxjyKfrtG3TicWJGVuYnNVvnZEd6NfpP4KYEZprNadbCkSUkVbLd+XcRgzaMYRIRraQtasjqwiOBqU3J1nQXD8hcj6VyWT+zHWII/7bBgl5QJtJKpiK98Qja2rg9dkxJ9/zU5dcS+1C99AEonkINaPhnJrfiSs3bHN53dpa2qU1ayTIYSLSf2VpRiekNBz0znZkrKcrb32ForSjbMdSn+Xbu6xfXvapoREbGRy2fjXf9Zpjh/JMEuQd25Qt9iMPkX5DPrTiF9kmv//UdojXqfbjh4T7ndp8zInilZygTi6evvayffSrv2c3VqblGKiSaOaS66k4APnqgeZ3bW5J9t+42mw6m9tEgPQ9nqP9eYrgMgijsCVCboqQkKZNtmWHtVvryqb1tGftxMCwDfUP2XD/oI0OnVAYthH97lWTvS9/CelosiPq5V/pYj/SZDPd7HFdi/34p6JDvH6tHTMk9J+S4P5hJF9UQF7pNXLy6Ze/JGfjD0x+q5OGyuNa9IeTj11VXr0K9PNbOzY/Nu3NL45Hi8Ie9jJQqRRrE9LLY2uyKSevXLPV+SXLSDPn5az0SQMOingjA0NOQLYnBoeclJCzRw7PUaEy47i4/aj0n5JmfjKbzf6JnFBRu8ZuASSsXxcRvt2rmsrzSsQB2LR2VRzaJI3N7bL9f1/+tH3y4hetPZMR+TqsrXVLNtq27LNta20L16MNnZhVELnTJrJtrqzZtJrf8qqcD13fIgcE1GqFqx3fJWOypRN7fWXV5m5M2sbSssooZ0bakSabZyOTNNf9vX0iojSjNCQEDGQcsdHBERvUua7OgyM0h4GHjwdA2yU13d5MK9BkP/EnwX683eSblcopJZzTT7P51UV76urLdnlmzHq7CzZS6LOhvDSHAh3CL068Zk9de8mmdN3EypwtrS9bb3vezg2csOXNNbs8d93WtjdEQDzP/eSNiHzBGluanreZ8Rk5HiLkDppU/3alEK+MOCie9LUQkSYdzbq+vGozYxPShMsiuhwdvHA5RgwNbsk5Km8G+5EkOjNZOSxyZnrlwIiQaMahvgEn40nsR+33y6bMdBzeIQ4B3S5VMx6dL6DjdH7TzUNzTd8jTfYfK/vxoHRvEUS88yr8q1TvrvZQ6q9NXbX/8KXfsEuL170Prru90wod3T5e258rSWvkrKst40NlkCurChkq9FufiLq0sWJfuPis/c6lp21DGrFdFQ4RqiF6wSaNSdfLysKydezgfOic/oNUdN8cRGV81eLfkRZuk0bdsFkRcGV+wbt7HOJDyFOIO5oL5bI87M1N7zZC41P2kuzDwd4BJx+kHO4PhCSgNXuLJZH64AMWNSDkq1V+oOsYHowd4mzf1A7x2jk9Zkg436+C/kpSBwFKfW5tyT790hP2ytTrPoyGNqO5LUtrIGZIV+qUHdXVIyIWLSetMdhZtLefus/HcW8szdj/8+Xfsq9OvmZt7Xr6Jfx6FQAB15dXbOrKhLVs0BcoL1NqcIf79tSaEDN6GCFDJzdaiqMby2s2ee2Gp+E0qZUXP5wiJP2PNNci5LbsU0ZyvLuHLh7sxsSZGRYx0Y4QEm1ZKvR4HEeB8h0nVKQJeds6xGtI5vgh8v0LFervJLsBaBpVTlkyWFhfsVk1rWOL03Z9fsLGFmZtXsRcFRkXyiu2trnuth7DZp1qLv/S2z5o77/nUTmv2/Yfnv6kPXn9Zf0K47zp5ucAVOIWVfTixJzNj8+FprcVEjQiiv2EhOR0WoMMfX7+wLTY8vyimvYJtzEpX8NCriAk2mxTZCxvqrlWOh0yQwo5tQjFPteKI3jYfSKm7MdTcmbo7hlUU57v7vY4mgEPkJsFZkuSHxox2o/0P96SCRW3k3yfU4Hen+w6KHAIaKtgvPtxhdXtTbs2P2VTyzM2vabKXJy1ueV5m91Yto31Tfvw/e+3x849ZCsi5y89/ev2vDQfOKz5IW6049Za2aavTshJWPOmzCmik9sJb3dNgzrwvNOVTVr6zYOhyP3cmjTfzPVxK4uANKsc3adYG4XfQzphC0Eg5BaE1En6H4vYj7IR3VYslKyQ6ZYjM2znzpy1U6OnbHhw0DqztSeNUw7kBuKYdRo6j62I/YiXfWwTKo4ijqahzDNtflYVvDtoSmF9rh2aAUdBx50AyfnJpTn75It/aONqVk8PjNpIT78VO3PWQXPU3mUntY+T8YJI95EnP2kzZRn6IlEUZC0CRk5x78rcss1eGzcameisxPMH79yPWFncF5NR0vLgQwxt8qY35XzgBdME44TwBwEjkQ5PpQaSNKAk5XVCbpTDkN82fZrL1q4ynRgadvKNnjhhJ0dO2OmTp+3sqdP6PWqD0pyHdojXgdLFm2a4MDbXdIg3ZT8esfTNQRl9VJsvhz1s/i0XGvqA7hLPRJBnqBJV1IuTr9uvfvV37bWZ6z5dikrubO2ws8Uhe/epB+xEz4CNSxP+/sVn7NLcFWvLhGEzQNwef5XmN0nG0So1Nzc+aYtTc/KEG59qBfHCQ7MnPtdqRK6gx8rP8TDQ/TIzNmkbK6vSi8n17uXEnOzFEVC53wD8FqeitnoA17fs6sXXbXFmznZkPyLjQj5nA3TxDI/YqRMnnYwnhk/Y2dOn7YxIOap9uoPSZWoWkvnzCk/qYXgqeV2B5rum/Xj0lJqAKuuHlYlfgBBuV6hp8qZIBT1QBVSKjj/++nP2sRf/QE7IQphAoOPbbPVX7JBX3Jq1hbUVW97eCOcrSlKNgEkdBe2kwESDsje/NI+bqraggeuhGvEqQbroRc+XtuuLy7IvJ2UDrpNCRRpRAhGV8R6SoRS40sutvG0srtqUmv0tn1DBdLNt29jYsA0cGv3ukIPU09NjQwODNioSQr7H3vlu+77v/B6f1XMzSGxHZB/fMNzt8tGx3Q7xxkt2E1Chf6G1re2HEQzArjgs4f/20uP2qZe/IMLhiTIcpsJIvWyJNAxzYdzjEcbmshpiepEoSWul+PRDwTdqplZm1fyOzViLZOYVWCVzjZAuDbxX4oGATGhYXVi0+bEpK6+v62CtOJIMHpGQlIc7vXxi/9L0nMo16WX0vCOPVNp41xASG5I+yWKhaP/DD/6Q/YO/+xM+U/yoQO4QkAe/svXROexHmul/W7vmjhGquHcpVe8Lc8LomBMjCisVAE7E/MqSrW+XbUeVxxn/X0Jt033YfXRAhyGy6hUBEDjpRBJChkAsHVeFbKpJWt2U5uxstfaudvnKMgd0noqgyexwm4g4QlzNANL5jZBQUu4uFq10YtBasxkncnWQBoFqIcT9KJ0YuL/ymP5PLkff0tTme3ssXyp5S8M1mAP8+bUK2Hw5ecYl5a231Ouzez7+iV+zp5971q/xi8LlTQFZQTrKWVlWnSspfJN+jtxy8qni89J0D/tTEPY9IA4XlArnIew65laX/GWhbWdLqIRwTZSGVNQOqp3Afm1EAkKEeKX/0q33lk7be888bPefvEvNzogeDIbKluSAbFqHku7uzFhGP1qkEluVgSb5R7vjNKHJkztgmULOekeHrSPX5cfIE6Bs1RGlEskYZBECN6XDHiHJJ2VkSLJ3aMCyXV2uiSEl/zOsGR9E/627PEqRdH5pwZ56ihYyOXZERK0X67sKnqA0txqPKhPBrVIeEED4KbuEzmRYUFHI6dV5G1+dUQVt+rT4LYgmbbSj69e21m0jGTelMhBePUA+AsNcoWr0vypiqLNk3/3I19v3PvxB+95HPmR//QPfZT/y5/+K/cAHv9O+8W3vtfMjZ61bXvXa6oYtLcm2XFlRE7WuJxn7Oa15qiNqIQ9klqB8ZGX4l5wQnU467DG/tmHESKsTEuIxvoy86PfszHVarrdgO3qwyC7p+YOcBBDSxz5usWU5SDu6Fy3o8HNHw67sE+0XSajtmo4/cxNRNwYl/HeU2L+gW6Wtrd0LSqJXZibsjcUxy+cKVszmrLsja53tGetsy9iFsdflxT5lkysLtrK9bsvlVQnDrCejJqKr2yZEzsVNeY8qWCK/Q0H6vlVdtUquD/XdbT/47m/3F44i1Arb6gZN/qLNLc3bjLbjC9M2MTtjYzOTNjmrMD9ji9LKZbdpWtR0dXjzjJC95j1Dyhe7sXLROr7Pf37EVhaWbGF82rbXZAMqnkbL0QggDwlhDvOwM6NnUk7V8uyCe9w4JJWAwnTYb8pT/uWf/wX7lj/3oap9fs0CwkE+5IMmTI7Rcf3ug7k4ZijhX1Ei38/TqCx4gZio+cSl5+13Lz5p2VxWxOu0nk41STlefyzZQK5Xmd22FWma+eUlm5ybtm4R7x1n73ft9/LUZfvUK1/yDucqcqwO1S6VUpYDk9lut286/Q77tgfe74Z1WXHGp7NNthIPSQQac0le9ZyIOCNCTi7O2bTC+OyUE3JchJxZmLWVdR4QHjDZjxCSilPmELpXQELKMB8xZHp1bsHm5BCU1zf8QWq8MLVBWv4gJPDXCUT6TWnwyatj8rhXlYeDpMIZwZnrzuTsU//54/aWe847cfl3s0C2BHc0lTfl8edEvh87hqjrQ4m+qvTOI5RNMoDnqt+vTL1hX3jtOZvZWLI1aZtNkZMnldnKTGNHfgwnjfYM2snioBW78jbcUbKhQq+VdzbtY8/9nv32a0/LsG6wCKqAbTXfmyJg0TrV3H6DvevUw57eljelqiRlgKczdN0Qb/W40XqLa/KQRcjpxXmbEhmnRECIOCaNPiFizoqoq3p43PaS0HG2cGI8fq/U0NW0jBd8bUIacMPPoRyPgkrS7ULHXbB6tpZnpc1FdiZXHLgW8incd/db7GP/4VdsoK8fkRwL+cjb3sPt9f/XVNaPHEPUtaFE5GrZbNgLhnfs9MQAX1LTuVxetyVpjelltMqMwqwtLKu53VyxyfUFP+eE7MjYfb1n7fve+kEb7um1Z8Yv2i998eO21rLppGkIEgLyHGgt2N94z7fZXaVT2g9CoTKofEKAq6oK1BbXhpyU+VURUnl3MjohZ2xc2tGbbGnvORnz6yov3UPMX+zoaPf0NtQEz45PWRkC6ly1lKuBSo2kq0q8FCD8tkgH+Zan59TMqpzJLWxoFdY3y/aXvv277V/+0/9DzlZXEMFNMoT8RUDAJK+PqNzP32TU9aHEvl0J/XpMnsR404wMtbXvqX6atrK0EiMfc9IokHKtvGETSzN2cfqqXZm+bhPSLI8M32vf9yjk67M/fOMF++iLv2uzIigjIIcB+6tDFd0h23K0o0/23p+3vmxRdg4D9uH++hVYixK170Hzzcs+nJYWDBpy1ibmQnM9MTttU9iP8q43VFY6opdm5mWPKj8QMMlLrVTTlXoY8SLomtpcXrUp3mdZXQ+aluP6nzpYX9+0n/r7P2n/4w/+zSCTcPKmER8QsLW1Ndfe3t7L72OIujZEvn+oRH8q2d0tTFxlIEwk2J+Fl8Yv20vTV3yKEktesAYLRM3KEenNFmyou8eW11fsYy/8gX3h2vPymDd9HNWj1n/oLZou9iM4ntU1WTXj0jl2f+m0/cUHP2C93UWfSOB22JGQTiWidlzo3aW1VdeOs3KmpkRI7MeJeRFycsIuXbykcMEWZmdVSTJR2pXbbMZHI9Rwewzo6eg87WnpxsAEDhyOlblFm7w25o4I2XXyEWR9/Odf/GX7uq95n5sIxw00n8j3O5lM5kPsH1XqDUGJ+bT5ZHcXVAIakKfBBZjU4ZZU/++8+kV74soL1imhd0pL9bR3izgddq5v1O4aOin7cN2evvqq/cHlZ2x1Z9XjiBTwmVFCsJu0ozripaOMNCPEo7QyF+0Dp99mf+4t7/QJnMePmJs0aosZUwT7EQ05Mz9nV29cs+sTN+z6+A27Onbdro6P29TMlL9n3J5hzqC0iO6LmqQ2yMfBa3wG0VaLLUzJDFBTDxmJU4esRw/jb/7qx+2es+dq3X5TgHzlcvlnstnsT7B/zNHvhxKblJB4XfIAUMVkBvJFQS6sL9vvXHjSnp94TXaePDSeR7mJ7ilvmeVk922KPdfVBJfFWfRd1HLEgIbzfcWN7ZRRM9Mh8umAPNCMrW+tW9tGi/3Ao99ij556ixPz1kogYj8hlR0FzA+0Fx5gciIB46/z0o7T87M2NTtj1yfH7Vc+8V/tjYmrwRlKrqsP0iTs12CeEwlpa3XTZm5MqLlfck97Q3Xx9ofeZv/pF/+j9RVlqnPhMcgmmgcMt7mi2Nn5Lmnyj3Ps+HVrAhHrVC3igUg4CBjcgPCC+MLGsmSjYzrfDnlkmGczWevItNvE6pxdnhsT8cq7xDsAbCZpOrpv0GxdCi0y7Jkhvbq5LsK1e1cOzQrNfxTOrQUZ3QsUPZgctAB0COtnCpgcg6V+u//seXv/o++x7/vQh+3PPfZ+7w7hrsYQ06uGFuvozFihv2gt2Q53/rbKW/bQfQ8GR+MYgXwj8fB0FRjXddwy8gnvTbY14W43f9gewtz6ks9oDn1hHAm0hB9oqUJXzvKdOZ1qOzCyQfPRJe3Wk+22XHvWX2OUircleaBLjE6o2aLqirmC4hAhE/LfHvJVgrTxrEP5fTTBCxpDyJMPwSmsyE7skBmyut7s67oVQhI4wuKa1HxXT84KpR4fP0cOb334EbUQiSN48NamgWKJrRtBv8e03X2r7laS7zH+C2KsDZwFBvIBXRVMKqBp8TpISBgaGjWjbVkrZPJqTuOLPzrMeQmuXc0sy1d0ZztdWwIIyuQEnAp+c/lQrs9tSYBAEDoCerOwa3aQuSTQFtAR7w+GztMEXx275vtccvNQvBJgi0ybHmm/9q6MZWRP3n/vvY13W9UB8kTbARRMLKMCk093cSvJ5yvNQ5LAJP1DmBUgU8yuoJ9sQeRj3JZJnvDRKcGTAzkYotLtjEjkO7tDhaXiZpYL48B4whB4eWPVuzqoSO9k1a+2nVY71TMgEoenOxGI56ta3m41vAwCaVNZbKO24EwkwuzSgr1+43V4eGyIZW6VOdM/MmRDvEc8fMKJsivXJhHzz5ay7T5Ye0hmLATcWvIlBYgaihGOSzNj9uXrr9ql2TGb21hxpwLg6TK2i3fbsaNGlKa4jP3G2Gmn22q8bqiq8WaT9xToE3Mh6v41Ea8sjblUXreV8obvM0UKHeoPgIDXOyLyoW0jXNhCrPzbiZhe1BRsAXnCJo0Vt1TWw9RStmyu2x2wiFiumwFRdGQy9o53vcuKxfpvwlWTTyRb+nfUdpVQefZpvn20PC4oE/5pK0pGtiAfWRmbmzK6Ua4sTlASbyIL2Zz1dvd4nxvNpo+J6hxTqpjTV5CmG+0btBXZO89ee8Uuzl335gI7aXZ50Ral6ZgsQEU5x7VNi6hVcUkcomzZBtuL9rfe+z12qndoX8ERWKx4BHe7ENOtrDQnnfb1wzt/P/Xs5+z/+m8f8f65pclZ2chq0nTOZ8QQT6ow/EyXvx64lvg318v23/2F77Ef+2s/HCaREkFaQBUgr5WBvHsdkPfa6NX53RfXb4nmUwLh4y7Kh8uR38pgZ2enLx3BOsrrepqvLUzYC5OXRMjn7LMXn7Q/uPi0PXHpGfvq9Ys+RX6g0Gd3DZ620/khe2DgrL119F4ryebz9fmUdfdmOzLeVYD3GAvO/xQs7kE/qMm7v3m8Xz++B+6LpIskvJUgjajpYtr7iJeiDxMWJudmvJ8v31+yroGSbbVhloRruDpdnkaJ59DFyIbm/d577vUhP0elgFKAaPGBwaFLtxhR/tWgay7o/L4VE24J+ZTQO5OfDgZxyF4hk7N3jr7Fvu6uR+19px+xdwzfa/eVTttwZ8myumppdcFem79hXx5/1Z68+lWR8Un7tWd+z16bueHxMMGgkOnyJ39HBERT9nQVLNvSoRp1WXoAyMOnjUuSLmD9HCn0e9NeC1Q+gozCvBWIFQdILx047qMXnnyoyEXZwdenx91hapVtXBocsOJAn59mTWqOp3PbTM65loeSrqy7T58Nzl+StzSiTAjxoSFANgJ5bwD7mlxwS8gn7OtmoYD86bm2YnfezvaesK+5+1H71ofebx9++OvsWx94n33t2UftHScesHeMPGAP9p+zwc4eXV222TUmGoS5Cf5gqaAsL+aaQtLrpD9PNqB3m4mBvhFoihBuCDgbbXaiMOAzTGohCtNJcMwEjBXHNmo60orYTTsZ+44FmV9ZsBszE8p30HZUdHGg34ojg0wBclv5qHAZKSnWhRnq5VXU4HylCZjWbGi6SDxAXtJa+xDsczbAsZNPGeXNE16V3A8VtNKL1/NueWkylsPgfKe82LP9o/bwibvt7ScfsMdOv9U+dN9jdv/IPX79jGy8JWw8/cVqg3Q5+vZEwlaUhuSEqDgfruH/HcvibKgZr1wJqxJRiMdJQOKiEgHxp0mXhp9TgULlhrR9DqGaXRwu4KuyKovdaoILg/3WIm2Yzmf1mGtA95Gvc6fOWK4r54dwdIgvBvIC6SLxOEb+ySuh8iGqg1uv+ZQ5nI3EeKiPmGVeDP/SG1+133r5C/YbLz1uv3/py3Zx+op3LN8zcNLa2jt8Faun33jZ3+/wzlndTGDpi3bFVOwsqBlmGtBBwlDInLxjFheK5KoHronCv1lQYYR0RdWL15d9o2wqF04V5GPmS2W+W3Rdobdo+VKRDOsGDu53tuqB6wjk7b67zvsCTAGBWOSRc2lE0tE1RqjMUy0orrLuZbWDfWjs7uawb0mMRsCw2pptWKYr4x3CjHRcmLnikwd+7cXH7aPPf8Z++9Un7NW5N2y7DQP5oJAxlgtq0rHpIKRKrKNcp6ZYLB2Qs9Fd5StF1YCQIUp80o8C7ks3s+mKIv6aUHLh2lZblrMxNhsmFVCWfVC8rR2tsgH7/C01xrrRirH7hU0jOWdW81vuusc1HmAcnbWpo6aLiDKpLEuDqLqaatOxNIB9zkYjYEIB706Asmwe5Ezzw0TTy3I2Xpu9bpPr81ZukQapIB7az41uVUZXa4e/D9IhgYaLEvLpD2cj29b4qgQAgTdLQK7lHkKssIaRpOPWsWpmbnnBrk/J2QoG7QEoZ0xSlP0nG1BeMHKTJ+aOFj99lwtrgPPdmDonTrs5Qt6Zpc2wHnmP5YZshCMSDxxocsGtIJ/be7HQbGOohjURbLW86e9R4MF656qEDanIHB5Y/OQAfyAKdhepyBk6wwZESFQB5FMDYaN0LjdBhDRx0hqgHtLEixUGiKspJJfPyca9Pj2R5GMvDrQb72Wwsqr3uEjrl3BCpAXVBCgfaEDyzINcQ/I6zJg6y/Yyi4U8ul2a5DVd5psgXcQBZwMcK/kkfF4Ifni3uPzwnUADtvylwVDY5raaXJGMpw/NFt7y0pYnXv/iE1gLsVq4CiEy/NbZ3inRoxvQiBkbKfa7DdksnMQJqeohkg5QWU0TrgrQfLwtlx6RSQNvX49lKLhssHxvr3X3lmxbBKTk5KFWLtCOPOx3nzprnZkMQnaNF8tAuY+BdA7lY3cmSxrHSj4hjOcmAfhvL084uieOQCgmUTIbme4ShEVF88YVwuM2jiGQwwiYBiTmhaMumlm0g0g8u7HqM1uaBelTAWlyRXheFWL+uPa4iMdY9/TCjK2sJ19dSuQFeDYJICo2J1umwwoDfZZjwUiZHqzKEG7bLztE6ZMx5EE/eM99vswaDo6XVYHuqLRDEWXfTB1E6J4lxXvA2QC3hHyxrFFIyyIX39O4Oj/p78Iy4M8oBeiUY9zT0W2D3SUvNJMDNstb1tmalcbKBkEl9kgzhefjgPQpZtuytqim/bdf/pJ97IXP2Sde+rx94fXn/O25qeW5hghJJVAxlaQiP9Gp4Jrj0BIRTJC4IWfD+/GU7n7eIwce0iBf4CRUPpjt3Dcy5F6wcubH0uAdlu7ubst356y/r88euPc+7y3gAXLi8VJT8gDFEGVfWf4GUZV44Eix1YIK8DFl8DtdNknMeGpfvX7ZXpy8YJ1dWcu356y7XVs1jTmRjrcTlstqevVHMwM5M5lOX4+PYbOXpl631yavWllerts6TVYws1tmludlV254lphOn++gb7FgvfKAGXJj/ee+bj6VGr7dW5DNWK2J9i8UKU+hL0zlxbbS/rGQLpIkqeDLk9fsF3/rV+3JC89bNtuZOs35NBMrqzBor53Nss1OTdvy5Gy4gvvE1O6uLl+XJcP+dqv99P/yv9n50bM6p0va0i3THnjAjlpOkfZndJ9Pm6/EwZRuAiLf/k9bqUBraj5eHn/dXpm4ZFtt29I0zEyRppBmYsYKi3/3dOZ9kkF3e8bWVcFMeTrXd8Jy7V22sLFkn3rxCXtp7qpn1m1CBFcH2IxBI4QndmF9yZfY3ZaRxB9rHvtrnCKPrBrZh8wT7HZCBjKGMNAdvuELIbt0jW7yfPtnFxSvl+MYiAev3Cb2H6Fsz1x+0X7u13/ZbsxPqUUIQ4JoJ8oeys/FIG7TEFEUWN95flJN99yCtSjvOGOFfI+3MFlpyJMDJ+0f/E9/14ZKfS6nenJ1Z0QIzk/jULzfKxl9NNndh/q12ASUyIg2YRBWoDCxSVpVU0pfHqMT8yLC3Oqia6R1ORp0pHrzoJzglZb9vrLd1TtqX3Pubf4OxlM3XrXffuWLYp6oQ/OgCq8nKPcCQztkfHuNyVVTLL0hDesGenIrRPQtaSpen1YvpcIrll1yWIqZnPWKkBCQLhyW60BD8uI6K+XfzLfX0iAXleT7zPNP2M/9t//o5WjZSTrVlU/+XD9VLb/OUjxd59Dv8oZkPzZta7NqUfRwF3oKTuKV5RX74GNfb3/vh380fNSQe+rIlLTLUgzNOiG6715dX3VN59qpNQkl8p0KNLu+z5pvLiwFnjTehqdwCAc7xiePri87GReklXA8WPR7WeH67ISdKQ370NqAKpnFvj976Sn/3gZNsc9q0bYRIZAbrl3dLtvU0pzsyU3UZ3IuqSSQSMKrl7zqH7OJaWqp7KwqLqfmukeE5MvmkBBioiFZFb9PWhIN3slbck2CXKTJhxx+7UufsX/32x/1mUDBadIpLkGm+mtsxrHkpLJursqkGZv0ryThXJDW8vKq/cQP/Zj95W/5jt2Z3/UQ6xLiNupU6fop1dFgsnsAh8fQIKTlfkoZ+4cQImo8AplkG72ndKYvz43bnDRSXjZWZwZvlwULN3zlAiry7v5Rb0I/felL9uz4BX+pHKHHuBshHyBFSI/dNyO7cl0OkK+lHM74NSCSMVYyXTXkKeaZB4gRgPKmKkDH6LRm2K6ovKbtRzRlH8eyef+YdL3KjanvaasWf7n8I7//a/bJP/p97wTmdUfxz/MFyBs3um2nrBHiubgF/iIWf8hso+zrQy+rCVYEMjfa7Of+0f9p737grd470CgTIB9oRPbK5yd03YeT3QNoMMnDsbGx8Wkl9k2RbLHC2O57UhCcfjOr+VlptItTV705aFdF8tIPq1Cdlr3X11X09zKeG79kn7v0tDzW8I5uRFoIMc36kEenZnt5fdUX/aF599hUW3uxBvrR/0U+6dymgrXjZ0NFh6efo2gVtDDN9fZ20EZ8sAaHpae1yzpXzZ2YvkKfDRf7bVC2FV+tZNnZA5orkQu4OPGG/dvf/BV79vIrPrmTHO4RzHMYLmcXYrHhdwWCjMJZ7NRttUasQb00s2B9alH+73/6r+zs8Khf2yiQc3RAGrD//omu+8fJ7wOolucjYX1jnXlPJe8gBqqYOBU8TZqIJdl8T159yS7NXg+uvY4hRqYODXX1WVHN2NjCjL0y+botb4fPCcTcehISAtOPKrVpTVBZug5tNscbbSIhrk8kn0epwMxeJ57nO1Qs8IoPte9wAuqmsCwv+kXQvlcOdqw0zeKNaVualmaXFuR1zYGi7MXka+aEQT4o3dNnvSIk3n/EFy88az//iY/YzNKCvO6O3SY35HAPe3kg9yBuOReudQ2/d9jXg5m5MW5vGT5n/+rv/7SVcoXkTOMgXQKyr6cBJYsP6/wnkt0DSGXr6FhbW7tfXuCLZAjv0b1B3HYqMLmmEmNL0/bU9VdscnVOGk5NsiqNZgJCsIYwHunManASiIusVsZFRRPqCaASxLGxsyXttyT7UqpJB7yalHfgQ3n+qz5i2qFyuSNNDP1WlrbWyzZ7ddJW5llwEdNEzb1+0AzzGmhfvmSDPQP+jm5/sWQjcmSK8kb/4Lk/st99/ovW4polaGNSgIBB+7Kv4wn59hDyFPLld+xuA9juKD/z9i1v+4D97e/569KstSfX1gNpoAEPsf8Gda7m9zpq3tUMVlZW/qpsul8mQ/t6xhVSyiIgSfG1mSv29NirIte6CNvu14Ld71ioUplCPrs8bxu+UrcEmVwUKwFAeNI9rAkI2jLYiy1qfjdEhGk5IOF93hBxMyQGxKV/QfipCnD7jV2VYXVW3r1sLVaICuvikXlpbRZGkjPjdqyOshZNT3fBcp1dNrUw72ZJeLH8IDy3pMfDrged/IcVEALx9srBlcThd+h/NLkIu7Flf/s7/nv74Nvee6QhxwjIB6rJXvm4oHzcm+xWRXPSrgEl7jNZWE8PzRGKGoodKiHuCMnJpY0NW5fn2e6Psv4lzKLZRve0qtno7OjwHnfOp4mXRhQ0JKwH7qPR9bWV9TsjG9NtLzKmfeKp8wRXBddziw/kK5IYiBJAhK6ebuvu4UV3gabQnwJsSdm4sucYVvTPnaqcM/L8WbGVpYIDJ3S9h/0gBghOnql4HtS2VsYpyA/y8CsUYvXGfWLbcc/99NBosDsVTzOgTBGkz34N2dcc2Yg4LvK9173QpPKoXPJINvcVLZEB2oYvRvJCNy83blGJqpQWaQPVkO7FWw4VmpMthHARGnCuhmR2QQUghLRg6sGvlcCY+4fNQ78eOW30/jQiYavdiymB8sr391h7Fo93P0l9YoAXSMRX6BAh0YB8OkER6voYouMQkC5reOFev5P9gw8Q+zGQngxzeeB9PSXlrfLaw5GOn98QMLY+FeC7bXVx0+RTou3KxKOUDWPeBaHfEGxmbdHmNpZsZWvDNkUoN/AF+tqofPm4LgCWwMXaC528IqCiCItbtFp3W9a64+t8AvWyXUVojRAwnkdYPCDtavCZfkV3Blojucr/53yjoBKIs1IDhLxKqXVmLd8blmOjVIid6JWb3eucjBxRwqF8VA2B3zHo2iT/gI5xhi9Z1ZWvdCojfrw2FL/uOTkwrHIn39k47JZDAPkIsQmOkEyqzuFL4yaTdmH4p60QCJ3HaCkyM7EwZ8/KoVjeXvEe9B76vLoUtGURH17qnlldDMuDrciuk/3TK/c/n836+7rXlmfkGGwqvtDpin0GIT1NHdvtF0shVgrpV0M8D1kIlJ4jfGKVRcBJByIcBZHYB9L2vCodeb8zY1O2NrvsDpYrN06Hq3YB+XZ7DCoQ04j5534nOMTTD2RVL/s84tubG/a9X/sX7K9843d411b1XDSP2LeLzZ+goDzW/RbbTaeqCv1RJfKz/OZVPj2Obqddn5+xJ15/1ua25el5H1iLzzCmT49RAAxrxlJ7sj3WLcJ1tGasS1quS5nf3N60l268Zq9Mv2Fl2gkVisUU5zfwTg8RsLTAngcaECsNxIpLgw5cliVjWYr1nQ1P4yioRv5YtZR/fWHVZq5NygtmJXuuaazi0/mvJDdHPShtylWvKaV1kaq0H//uH7H3P/hO7wqrjcbylkbUfsojn7l6u+/UwdGknIIE/gsq9A8jG3+aqQCFsn5PLM/aIh9wFmlY+gwt5x9zVlNB4SBJVlogI7IyWtCTKdjDI/f4KMHM2oJ9/pLIW152geMVs24z5KqbbWUEzeF5cQEGUkTS7REvJVzftHg++QSCa9h69VIH6bT2wL7+l2jmxmf8U/v83ruCX+nr9+DE059iqIhzPyJBD6a9B8jHFLZ/9oN/z+4ZORVSrHptkJunSsXGvNVO3pF6SH5RZtCP+ME6OKKI9yFMIFXGiMwLrvR5Cfx0z6A9OHjO3jZy3t49+oB9zelHFB62d596yB4aPm+nSiM+XWhFTcG4iMq7GkyrAizm2KqALkFzMiPDZ5YEuVSH0nbNICuf0YdYCRwjHKwUIlPwjTxTZn3INEB7JEJsGqSRqoQEYZ+lyHr6ipbJdmjfSxbOpq6NOeTQribVXy1CRXC+etoROqbjA4Ve68331I0P0kXElcI8EG0StW8qkknlIfl+Vn3cFPmUSF6JPZrOA4kz7Qg7xJ0H0QfbgvWVh/N9dsJXDVCz29FlZ3qG7OHhe+w9px+ydys8Onqfr9sCVtdXvfkNXq/sGUXF2nsMuVUTrgs9qaxQsQFRIAcRJRrPMd4pz1T2KetAq7orZdsQYnqROAEhJmTSmm3zdy1a2mNtBnCOI92ZrJdRhQmy5HfM4iGIaVeVjwJ5OjVwIqzHUgchOYYOy/b85Zfsl/7Lf7RLV19rKB9l2e5qfvnK5KG4KfIJ/rJQOk/89r4+BR/iodQegkAml2bshbFL9uLERXtt5qp/1p6p4r2y/e4dPO19b8x0uTI3Zstqpn1YLQHTq/IicTU4+RSwO0g3GsDNgKsZ6OuR98scP88z3kKTcNJ4+fUAah8/1o8r4KF25LP+SapAz0Aw1p0pdHW7LVzI5fyYa/EjIk3+aILQgtx94szu6vvVEPIbynxtasz+9f/77+xffeQX7BOf/e268ozy39zcXMtkMrufNa2HmyKfEqu5+qjP9tV2SwUOWQ4UxaNc2lr372zcWJyyV6ev2DNjF3zZtJfGX7OXJ1+3Z+QlX5y5Znzu1J983Usc9PizUHhWwvPC6hgC9cXFk0r0bdLk1hNWJUIfZQi821AQATtkHykSPw9CCZqEbidP/ueFUOhos+5ij7V3sipXh5XUDNIa8HBtbPC9OT04/HkZGy8DiMQH6fITDxr13IlTLp+AgyXCxiOv3IlMvuNDf95+6Pv/qo0OnQgroya37N6pC0kHshOy2WzdDzyncVPkE3z10VqIbrcLQbmVPrLF8po8SiYl8omo0Kna0d4mx2RJ3u0Ve1YkvLJAL39ZmVP2eGwB9ysalr1gaQyETNcOQnX7DoFyqW+172TarwEaBSTB/it25XxBSSrEKyOcPhSUl/QJmAAe9Mf/xM2smYyI1zvQZ92dnf4OBYVbk+2L07O4zGe9bq5qYvkj2MOcONE7lDzQVUrDId3HnMonL3zVnn39FbuxNGujZ8/Y/fc/kO5G2QXmQpRxYlsf2r8XcbPkCy8M1UGoACRuts6ijfSl+aKOJK2AVDitnxt0llJFrjWT8xGJrHgqWRyoncplX9dWCjqi1vFqiK1r5HrrdovlMzk1wQXPK6cJjcQY02XLQxGIF0CneV5NepccrcHBAcvm6PPcsFVfsHzN319mGCLQ/eiIeQjaT7GphWACA2bNbhkqC6P9FdXPxz//afvZj/17+9e//sv2sT/8tH3yyc/ZZ579Q/9mCA9JhNv1yT7ES9Ks+o5uNaRqtzko0QEldi7ZrQmvgKSUSxvrerLXkz0qJRAz/OkozQWF4C+yYBfaVzl5ytp1DRNQ27VfeVUanrZCI9ovTT5eteQO8oENhhMShsGUzz3ZHwq/NHU99itNeac0Pt2Xsk2su7/HFhlqLPM5VXRjyMO+G4+IQIZQfpy/s8Mn5WzUnvrP7PIvvvIV+6+f/y0bX52zbHeYSzg+P2O/+8wf2mef+YLnDRmEd2BCp3qKeODWaz4lfOhq8w5l1DOmf6w0v7K5qsyqEpllqxp3BZjUfMx+JEIaFJSJm5yiEmlC6LD2+Xd1EIVyGAEj10nb+7bY15YPFeblCGCT+UMUM9kAuBQrgGaV/kwWMqIEDJ/xySua2A2ZR/nBHml8ufNJ3KH8/Fe/bI3Ao1Q56Am4a+RM3Vks16fG7XNf+aLNbyz7AuH+wRjJOtvW5sOjT7z8Fbs+M6FjuljnIumijFVHczpW9X2Najgy+ZRg1SaXcUaeZF4acqpI+m6PCXxSfm2Dl4ZYE0S2ggzrFn8qRSy56Nu8L1GFTBCHgCDaVIloRYTIuCzzBw+rI4QEIHDj4AHR9Uor05qRA5J3R6QxqLxKi45k7uVV0W5sW/KhiuJ7IHzoeh0ZtbfI+chbV4Hp8kyz4O7wfzO5rQlFRWy8nHVm6GSq94CjATEdFqF8Y+q62+CumXWJb4UtFYaJIGOz076fXgk2haorE9TCkcmnigwLAiWZYwPxJhZn7OLkFbs0Q7hm1xbGbXxx2j8Pygs3Dw3dZY8Mn7e7SyesP1u0QlvOzpVO2v1D53xkQ1RLYgvwl8u160+ZAmf8rApOExJWGt27HkQtVgnI1xwBAyBRZ0fGx6hbsf+UQLVoYt68nxHiubbr9OlbzHBpa2uxspytddl4TDjwh1LHedE7V+phnpdu041J/msUo2nAN+YKDvT0SRcEUyeNmM7U/KzNryxbW+JYQDxaJnxv3l/hGx35ZELCQd45Gm5ywZHJJ3izS0VTFPIiBearESysLtj00oyNzY/b1bnrTsRnr71kl+eu2YYqhkoZzJW8X++xc2+1rzn7sL1t5B57aOS8dbV1qmJUBbqOWS58sIROa3/KkgK76BCGmsRcNqNChBNRpNWa7aj93P6pEH59QIZwfU6eKQREW8fUvGuCQC4QhoTgZkFXl7+LzK145by0xISJMHmBsgT9RjTE1tUj7deTS7QtGpCjNw89bt4VNdw3JAImfaSJHNOge4dp+/S5hkmvQV7YduSRvcFCyc2c6YXZqjJUHTXsbIAjkU8VeF4JDSTyT4S4I1K12kCuaCdLw/4mF089leKfMt1YtFen3rCvTr6mcNlenblqV5cm7RKfNJ0Z8y4XvpFxsjBoOxs8a8zkVQZ9Cn0ggDdE+5jFkFhX0iGsf4lQ912SAgQmNK/99ADoFlZX6Ek6gj09/pSYVzCEUbw4E3wBqaW842/ioeUYz16WMc+HpnlxCezWf/zB1PreXmvrkK3FQTeGQbN5rYRypwfirpHTPnpCdN75X4H55UX/RjB15aB8iF0/0dK0Mr2q26vTk/YbX/iMn6gix9ui+cKyt4ngQhaCbVeSer+7/7Q9MHSPPShNdt/gXXZP/xk733vGTuWGrNjR7YnyBtkbMzfspYlLdmX2ujTmittEvro8qwKIJOEJVCKeTtAwnhr7YhqaBjK5NuLgAVnsR5p8MdTCQW+bY3wXBAckF5p7VQ7al34ztow/M0uYZpZZ3XxDmCXgIJ3UYUhf8ZAuD0h8SNhwjHl/DL0xKWMvZ/zS/R72jjYKHgzSvOvEabeT2a9WdrpReGXTxahz3n9HesozvwtSJEOlfluX3c5bdXNrS7uyJBVdc1X7YyG2xnBU8u12LlMwQvgvABHjJXa1Za0kDXiiZ9DO9o7awyfvtUdP3ufhQdl+Z4vDNpIf1Plhac2M24xMPOVtNsodyoU0lE1sLbLr+zFVpaTffH2oWxUPOXZP1wACY+Jpo95vGoyjwCNf3EjOTlaasFMORakjJ9uVhY3afWQHZ2txfVVabyvYdgpoTshG8w8BqNiYRtgoYl3QWeiynJrfXQ20D6GimwUPw9kBps3vPQBx+lMETSnk4zyCZ0teMWmYScTk07ecPGd9pZK1ZTJ26dobyZ0h9/q/KWcDHJV89btZyE8MkhW22/jytL0ycdleHLtg1+fGnCinuwfsfWcesrsHTvkcQP/U/fKsG7e1e/hDYQEVyz5PNM2CTzpIVWo9INxqGmAP9SpZHmqm019s5wuXnaoYZuF4fPpb29yU9pLpUFGEPbJVb/ohZGu23XL9BWvvbk8ekMrCcF9lqA8+dhidDYjFw+cPQar8M9J8rP/s5yRHJyFx8w/Nly/YSJ8UhbQf498rqyt+X8ye6uvQafOVOCr5Dq42XwvKHG+K+bosrVLlUmrX5ifshfGL9uUbL9oLExfd7ntZHvILNy75CgZe7rTQY/tUgXgY7Yfm4wnntcuDl6fiSuDec0hoXyXUQzoW0uT9EtJckZO1uLniQ4eLaysi0UGtlX4gYrqV2pccbG3tWLa7y/LFPEvseTpqs3W/yLIbB1emA/FUHuN/aVg5G6N9w/7JsEr4JAyVm87luSWWrtuQ5g7vUAegKfVAKL/9cjaKsvkg4KqIRzcR8zJTxbr1mk+V9KiEl092GwKFI6MkllUzxfCY1JWttpSND7w8c+MVe2ZcGnFlxlrkzu+DMykIszaYgNDizgALAx2GWPlsI+nisUbAPXiw3JPPiSSydb0PUzbeJp3nDUg1ppcmIDlxba6Q7+2xNhZI1x8iCA8UJ4k8HZIb/O79wf8U/90jZ9w0AZwhTQ8qA3Ljs7AzS7PaTzkbipJrcf3oZhqSM5iXtud96mw240v2hmVASMVxW8i3bwHIRkAzxKA5gvAXptEYaq5a9XtLXFvbWXfNyMvm9KMdrD2EWw9BUnjMdIfszuvz/8H+zKa1HCSgItLH6oHrCH6fKm+zXA4TJBgBURQ0qYEo9cH9u90/xMcxdvSfN7YZ2ZV9RT2kVG4oT9CClZHHO4krBo9JwEpucWfDp8zrVvpN98qLZmvx91fGF6aT25RefOC1j+2Jhh8ZGOakLYp0jBHjeAQghx1Wm9/3aatGEErfHELnsjKWZJHs+qEDoKK0oW+LsUvGZHnJhRkjdEkQCfLk0wVRYx2IyR9Bl0pNoC24hKcYW4z1neleaAQI34l0CAE5H+cIxnsIgJWf+KZcliarThzV4HEgJ+LVfhxRYNNZ6LbuYkFatuznQ/4IkDGGeCwN5Kr86RejK6cGRzyd0G8aHC5mqLAFc8tLNj434/vcE/oa/ZTKzItdPXayP5BvU3mh37W7Y68ZF4kOfUe3Go5CvtC57D8DwhNZCV2hgvKE0N3gvfkIRIeZkcIXw/GIfbhMNg1apCaJDwXp04Ti2TGqkFUlhrQaQbT/apFvr+IhuESmayPhSRnC4PCwYhVTsI4CX0JOCCURtNvCvL9eOR+5rGgWmvm9K2LgPkIVQipOpsz3dPf4g0kd0I1FPISoebGzZxcXtK9m1OuS42wFPXQs6zFSGvBd7Pfr4zfcgdlDS9POBmhKUqoAxlYe5vf+4rP8xJavQEBPuQ/2UzuSw5bsiGiAcxgh+1CNSNLDR1nK2Ei6Vv9qVf5hCK1EyA19g0xXamTNuTRihaRBftw2UvDKUsWRz5AS5Q6B9NHcdD7T1xfqnTOHI6br8SX3EF+If9uyIl6+VPAla8PrATH1GCJR0iHExdj56MBIeO9ZgIBpsIc9Pr+04GtAUw3J7QHKB5+gHWQxzIJMAGFDrdjE9LQN9w962RM01bkc0Sz5cDb2FlZJtvPrq+6x8gLQtYVJm5TxOru25J85kAR8+lNfV8nf3aUZ8HVJpLaH871WlAZkcqWLP6nsoyNILqM0OrP0++1J8zAtGEmAjUS50s0wGsK1YxIXID7vu9NvT0a/6IBmCrx/SkrnGtXkMW3Si2kCfmE98JmrzjzTm0LTHKE7dn+lA1dh926Vt9zZYNmRWljZWPMpU1vMI4zxaYOXC3m7VHd0LtOlRLO9oCaabrG+Hj7MqEvDp60amjZfiabIJ4T+PaXq2SR1Ya28YdPLs3ZjYUIEvGavzrxhr0xftgvTb9jY0oyvTHqi0GdnSkN2ujRsJ+U53dV3wt46ct7ec/YRGy0MquFlVEPZSSqAymgeuk8Zo2uUpx0bU7WQnFN2o2xj/lMgTbd5UunyOzbJDUGRdrZ2+PvIdMGQdGU6tRDTcgJq3wmt//y3ilHoL1qrmmHMk4j9VNxDiGPHnbq7R88EZ8Nx8Hq+/HRjdlyalZe+Qtp+lX4wsRVbdqQ3LC5Kj8WV8TEb7BsQKZN5gTvGtPkDn7ZqBM2Sb/fTVrvFUIZL2ZydLg7bUHeff0WSSLHzePf22iLjt9ft1amrdnHmhk2yOoHsBjxgOpKHuot2rm/UBUWkPnMFISg0j3APVYYWgoB8iRI44ZJMQ8J0/mN63sSqcqksyEBoNhdkmyG2nq6ca4tmIyBNTBXiiXkk35nuTsv15fWbrpfQ/RLLE0EZfM6jtjSxLEB0Qo5CaG6rZ2RZ5Ls+M7n3yoNUbaCgTCTJo1/23om+QL7l9TV75Y3XnNA8XAmO1OSCZsl3YGSDp4Ux2dGeQbtn4LTdP3iXPTB4t903cNbO9I74msp5t4O2bW1j1WaX5uzaXCAkK8QjlN5cXhXOEhJ6lsmRZNV88xtqK2oD5pt1ZzJqghVvDc/XCUdQWk40/eZK+vCAE5DrfK9x4L0zuYAPU/v7GQkajcdTVV4wG4L3q//kmOL5ZnKdsqBxznRdPKcQ3hWRN6sb3LnTMRagLNIPmcpDJViofQpPV/KP73YgB4A0BmTrDRaDczG1NG9Xx27YA2fPy1EM1FFaTc1kSaNh8ilDfNrqfLLrGXRNkVQcTw6dkUw5593b4cKAjeQHRL4+O1U6YecHz9ndIuTJ0oivX1zQdR3+RBLZln+CaVs2ile/cuWzRRISNAbiikFQNMyTy6p5aPPK2A/yTRnIe2Vzuyv8ZHvw7vqgsmn6GVVgxk26GCFGXRN/VCDalyRN+kG7BUJ0dGYs1ytbq50JAiFSrtsrC6aLblDkdAYzeZSZRbVACzQ1Py27b9X3/WFzOXgteN/lQE/J19gB2IYdmXa7//TdKp2uC3lsunM5omHyCbszlylo7POCdNFWSYMirMszmpbzwWRSPu6yItsQL3ekOGB3D55U01TwTkwG4Rmf5bscoYs/NHuVcR6G2OUTRBcqmPdhQ/O3F1esLJAmXRqcbzb9CF+NSoGhqkJ3zjpV5rT2rRfrbr50P90rAVQTw2vblpP2Y80/fw0BVvvlkAaZcU1SFwr+jq4erFrAhrs2NZ7YkdyDPILtzSqqDAYMlwb9GJ/bf/n1V+3k8AkbTLpZlIMl1f2RnA3QMPlUIG9yqTi6U6g0SBdRrRL5stDs6oLNyBkZX5qwCZ/VPKHmdtHtCd5huDKn44uzIrFsNCZfKh6nnwqMUEmvUYRqAyEvvIGWUXvVLY+N5ljCCvHpwqhhqiGWJU3SZuBaLQlZupREQLSrd0FxnlMHxbUP6TwAj073Q7rSQJ+PgDj5VASWz4UgafAwnx0+ldh74GCCOIqXb1yVHCCo5K5EYic5rzX05sJkAnB5/JqNTY/bA2fuScV0dK0Hqku/Csrl8jt3tZ0qrbKpqgR9ef61IZUIL00l9NciV7fWbUxeMSuuvzx2Wd7wpK7b8BWsmKLdgRBVfkTgglM8jRFQ16hiQs2HDTSmA5sRCJqQHeUH7M6MrgOIyTVHId9+MEdRpkg27zO4ia7RGGMeKAls9QeI3UxYcsPag0NER9VunPrBJZg/w70DiW1WPUW6Wa5I89F6hUeeZMK1PCj9hV5pvtC5/MyF5/zdDppcEK6q/jXJRtEw+dB8CMI9QQU/VhHSQKUzuhFUeigYdhCdwAhweWvNVnfW/cWUHbeqd1xL4KHGpw+BuHY6lIC6PiThlQsPQy0pBm0ySpP+RdbFC8Z4Y4ia8WYISGp43PQC5CgbGeIhaRhKWw+Ne+0qE/13aL/OQqd10vxKvm3IOCEN13MNzSXfB6kFysSY7szCrMrJrBkdIyTnefCHS/0+m2VJLdgLly/YueHT8nyHkiu8bEca2YhoiHyq+FPSdCNBcHs51K+gYZLA4eSUTx8nuG2y+2yGs5jjbluw9fYnnOMlm4IchE5mtkA4TwACSjja96BjHPdzB4Bu8I3bW25HitAM5zEZMnb+NoO09gtaqDn4vbqNBwmzgpnamAMRh2WHKe+h7Jg6kpFrbVVcR7vsvx45VaH55YGNMuZBPacmF43vqJIIs6zHZib3Jgj4NchX97sDmHWth838lVe/6tOtHrnnAZ81zrVJCY7czQIaIp+E/i60QChaguRHfGJcwGQqOb6xsS7tt8nN2gukCE/W3h9NMn8hAoBmbfN3chMrxI+iGT19BKzLfWQhSSdcgdh1XpY+RPMZMzrKi9IMjGPs09GNVvX1jpsAhCNQoY01//tBPskqybLUB32i2RYcq3C+EpHgpEV53bwR4XBgOAeXQxF2rKsgZ0baDzkG5yTIkzQZ2fBOdpDEmQbLFl+6ccWnTCGseAkyZySDdZtP9g3b8uqKPXfxZW/Cz8uB8fyR3s42n7a6Gu46Ghoin4TwPrbYfD4AnmTU+8jIfAInF0G/1zc3bXOz7APtbbh/kEM3BqGGu/xO3RCWo8CeIWKWw0heifQmO1zjJNi9P5A5wn9DMGlTbEeETgo7+l3WcVc0iosXaDozHZ7vZhAJQbpHQSALD43KxtBid8G18m7xwsZRjeQ+QyV5+F0KMJHjegp7Bnot08l0rqSbSmByxRlWm4d8NfKMYrgyfsM2y+u2srxoa6tL4Xt5ShqHcrA44G+8vXz1kt2QhnyrtF6W3ojdVKyhZdDqoSHyCY96oSUEnyun1OmInV5ZsIuTb/hyZqxCygrzrG+MY9HNx4TzvVbI5EWKMNTUvoNWo+uBkQdIp6CK0f9I2APNMF0jrNvMSzkgqbvdp9ORCBXbRLrBHRUKw2HyRvXRtISbCOElH19mQ9emH5pGEDVvJTEOQ1gEfD+YAdPTmfN8cDJoE+SxFz/pRdJTKM7tI7/kxEPUqma3ONgvO4P3UkJJGRKjY3jP0z0IVlD42gffYT/wDd9h3/S299lbz95nQ8VeVxEry0s2kC95P+njLzxlIwMj9vZ7H/L7MAOAaurIncsRtXOXggQyK0GUKDuDzYwerEttvzZ9zcaXw9AMhOnQU51t4xtq4e0tjuNlQg5fr1kRZCR4vE7WP2Ztvm0+4uxUSWcFwYYedZbDjazjf6+AZF/VYxnsOIaUOISW03nIt9USuoP8Lj/Jzx1/aZs355bk6TGbJjbh8ZJ6gBikv48YzUDpeGKUTzt8BYkHlvYjamPirRZ3JB8Okz9m+o1Gd/t5c9sWxqdtYSYs5PPwqfvsH/zl/1kExz6jgFXyGrLh/awLkgcvjI/PT9uNuWmbmp20R+56wIqlov38r/57+5vf9n32zrsfcs8Z5RMclPqftmoEh0pQAn9Ywngu2XUB4MEGcszYzOq8Oxb0lvP2GeeIlGYF9c+0eWb6YnPRnPZ2l3yJMyaXXpi6ZrO6Pyi4IPw9tNmq4p1anPfhJLLqmUWWpKH4ebJ5040HwvsevZlRnlXBODqhcPo/YZZ3I+g4XQyzamp8GK1BEkGISACCN2lHBvfu+PonszxgzP7RISdeuOCANMCeVuRx5hr+oJ9ItLxm0zcmbG1+2b7rsW+xH/ym79GDn3SuV5SRco/NzfhHEPvzRV+Lhp6GCHoqOPdbT3/OnvjKU/a//9D/6h8zJFO+xAkPX2tLr/Lb9OzlNEK7Vgc/+ZM/+c1K5LsRBkVAQGSCLd8PK3UX5dIXlLmck6qzXUEa0HvJJdxVXqrh5Ro94fOrrDTa5gVBgHz7jI7mIBxESPBUFJQ5njT9MU/Q3/KXIJk3xwJB2E8QAON419pJboVrIb8hHn7tnhfaJGgcEYRcWTGHgXJDvvj7aOA+0QYS6+HBVEHzeSkUZ6IckzLsIabNtfz2ff50Qzsvm4sY60tr9q3v+Aa7Z+R0aHYJFeAzFB/93G/aL/3Gf7anLjxnL7xxwa7OTNji+oq3UFlpzOtTE/b4s1+0R97ygGs9B1EpPtXrBTlC/zwcPDoO5qwCetp+VoX80WR3F/SAq/adAOlIeKqY/cA6bzRxrhFVyWzX5a4PF/pstGfAycSyuJPLM65F0xWJQKkAhOfTtdQ88baUazr/Q/CBZHyjDG3LOSrLwTniTHZDNQaNGOnNrBu0qq88v3dhQ3ACKF3yfBQNSN5ovrwMbS0+rYmF0NGEyBSQJXJdLWux79TJ5UD/iRRy8BavTttPfvfftvtG70qd34/Z9SX76Y/8vH31yqvWIdJiZ3MpQ3F8juyb3/X1PjNnbm7WPvTur7O3nNpbCY+yl8vl/5TJZH4gOXRkNCK5MJMl1F/cuNDpythBe/jRcAZPdk7Ox7RIBekY2O6VdjzVM2hvGTzjC4LTncKCiKh2bB/6ryTSJCTxSBgUlH46Zqd0KKt4stibODR8OTK8WB20QMyXQzsHxY5GUXGJWMAuZVVQ94SaRCQd+SM0g2A3JsSVZqfrB+eqIAeExyodX3XqeEkQjj+gLjrtOx072uzs6bPWH9/RrQE+qDgh204E8iYURUDrsaoWZmp5TnHJNFlbtQfO3Wuj/Xudyqny3lTnckRd8imh3WnzURKxSGQaEpGXaIsAVh9dKK/a5MqsXZm/bpcmLyu8btdlzK6LMCwdwbd2r8uoZS5ZALHSpMgKCP0iLlxvXlQ5TE2KNok7Ewqc86aKDByKEL9XmqcTKp53PXCUGotjPyIBA5nq3+8PB/lN5MQ+WeEutDyVwBti4R2QkM96Mfr9AnLgWYrJs7LAycER/5hgLSCzmYUFfwstsDeUg7rsaGsNdnlPr7GC6d2nzuzGlc6/cFPDahGHkQ9no+acnGB4MgN2TwB8xorXCf0cdp8KtCEjf259wV6fuWYXp9+wCxOX3VmhGQyECOCXB1ofSZVvo0GOTGuH96zTVPmKmH5RqKDGCcg1yXVUmDY0LXR7uBCS00GTNAZIEIlVD5GgXEtFx/tC0SkH3UWtvgq+j0qojutpLhDT9Xg9IuVha8dGi4Pu3NWCcmJXJ8a8jvZyza9ALlY34AX8ERFwuG/Q88FxQpLvsprqI72tVom65BMOTB6thAtTWyeBtjSnTBRgcSlEQALIEe9zdWPJZqURl7ZWREpJmOM6HxB2aHroj8Nb9qZNzPYFtGWb0HUTrgzidmFoG/oeqYRGEVLlboa8fCIrf2Sh8UgckUyRXIQ0dglS5VwlmG5G84upQZHqgbh8powu9LzrDx+YFcK8/7AGuP61G28o4xRW10kUgf58xqBsg6UBXwj9ruFT/sl+3gPhHtKirALv6DIL+KZxGPl2p83Xg2cKISuT9JJjiyFnWlCvZq9VFZInUoINz3moCM77NXBRh0IgvnAe0RJIA6KEjlm/w2NAw3IT5I/HmkFGecpls0pBf7q5WfI5vBC6XyE+hP47YVAk6GHgCkZ2mEfH+82hRDoef1QgEpC0SJ9eBhw67mW/GugWe23iqrV28DCEa5x6uoXuqpP9J+zM0CkbVfPNCrKQlOluKRxLkwsOI9+hq80DhICAeQ0PNx6FjtgpFJ243pHrwiSEP4SzN3vFLw5NjYLbdTrA+KOTyjtWw8gAs6WRGXeGu3VaaVMB3iQnxxqDSC2pM9hP53itCqsHykn+qXAvJ4QjH6o4ytwI6QBlImCL8pCxNIXLJ8oobPbBSQeUBumFDynyYenaabKWzA3Z22H+X7gu1EdI+9TgsByWorcyKEdmMVWI5VicDVCTfCoYn7YKzgaJJxnwn8rN/vxQ/hZfZxhngr43Hpq9i3S9COUzLyiv11K4JwpY1AmdxdrSqQwBvfNZzbN3DusfOpN5aj47NyUR8kNcnq/U8dogE6QdtnSC50RstwQ8482BaGgyvWhoOW0ZiWiUeIA4CKTPtAj6UJlgQbnjuWqAaKKHtzpD/mmxZCZLFfAgT8zN2JIvZhTKyTFMHFqUbj2Ew0XFIZsPxOyny6Hft0XzVbX36D5ZWl/zbhJf2BpNR5eL/nhycu2dVmrvtu5WNZHQZUviUfvLwth8BoAKD8UOBYIsrt0gj3KDzuSh9AfTEa73itEPXgjiE6npjDuJkxDJV5eESW3iZ9LNQL6ZQsRnoerctQ+7RFelU5L4pSUPTRLvABQXg5LYfzhFSsjLXg1kgYeT86eKw94dVQvk8MrEDe9gh+TI0LVsV7e3KozF89KR57xK9lVebL0jT5uvRLoO90EJHVgGjaeF79LOry7Z3OqynAcciGWb15M0py1zvoq5nJ3o6beRfJ8NdZe8X++e4TN218BpG8r3W4bpRGIZcaVtor3VAGKp96Qdj2BDojTxxiqbyTT5iLeRyucK72BVNL7Mhnu+4b5G7nfyJaCbg9LwIO2VoXkkz4X/xywSfwWzDqFCSnI2dM1oia8LhX0VwM+kQd4uj13xprRLWrVbgfdLfBaQZHZ6+MTuy0I10PCnrRpBTfIJe5+2ohxJWXDjeVWS5pIpVkxGpEOSj/WNr0z6DJeptQVb297wVQNYQoJ5bH1dRTvTd8IGuovWuiXhKFDBEA+kK7IudI93ECdE4S7vGlTAZoz2XyPxcQVUAdh+2Fnen6iKqHc3FUX8u/nXNr3kR8NlqQMnoNDVnvWZOEQedGsV6DAztWl2eV8Zx6FaHvj2x/XpCe9c5sUmf7Fdx/nC59z8gi+DRv/eHpJM7OHYmlxQj3wHml0qm9nAzO1HPbN+B265z5MTwfLy0vhWBWu3XZsft1en3/CFvy/N3FAzveI+bp/Ix5aFvg/ry6oF8oGW2h04B9rwC0IQIkHqIWqZQEB5jqo4OlVdc8nmBO6xExJSpbU16YC4jYjX3hzC/ZQV8tHR7jOgK6J1Qiot5OqD/7oeMyKdPnkmLK6u2OLSkhPVy6jWhqXrWFsQvT3aP6hmuHYHtXBszgaoSj5lnE9bnUp294FMo6bREOHjyN1WyhV8Ga2B7n473Tdqp0sjNtBV8n4i3h/lW2vbGPJBTpaRYct2TzzNAYHjdDAzmXl8NJuu/RJEYtQjAJe738MlYpc3lth+yhvvEOM9BpoJfk0gFPFGbR2RTieeq5d2MyAWHmjm6Pk7uOTDj5J3dzVcvieLQ2pCmeyp425zhnxE4uHAzSzNSU60WNs+lMa0NrrGaMH4oM5QsS+8apDEXwW3RfO9P9lWBVmL2ePJDPO81ARLu+F1FXJ5qfB+u1tEfHDojJ3XlieXWdAs+M0ab1GARwW2mtssMsireaiQAALUIkG6DI6gAt3zw/kIJNIBxc1sEa6FeJVarhriNVTqcYCJBHS8Y/+xyFJ4WCL0QGgnOBuhOv2B0nFI5+Xnn+Lge2o73e3+4taybHaOcZIuqiF5ub35sBJVNSiepj5t1Qiqkk8J1e1cRrQxAMrKyutr8qKYPo8nPL28YGOzk7axvWkd2Q7vQJlZmfcVz/GOaRpuCkqcj3VjU0KYIPD9OIyAVaFLvUlHi0A8VYzY1DDxANdFDQgBjgUqA3lKOyA8wPxBzFFpvviaZLlcjl/8dmKxYgOPz9WFSStLeW7qdo6HflWRT9eO9g9bMV/weGvgpqfNV6IWAxrqXI7Ai/J198QI5oPR1NK0brRu21UR8PLUdbs8c91en71mSxvy1hurw7qAUESD3ccIBU1oJZrXQCKY4qEyvTtHaUAiQqPESyMSsCny10DsTsHUYRkOfxFK/9wm7Ohymw8yubmg9HbT1JZ9Pj7DzPHWfMYXHHL+6hKkiEl0ZnDEbfY9HCjvsYznplGLfIeO6abBq3ZoMzqXeRIRAp2uJalxhtSmZGuML81I3W8Gr/CYgE5B+Exi9aVwo8BTiORpSANRoYoPG4oBfj5xwBEO+6kmcRTCVgOliukz9o0DwjQsFcrDQK7X7V9QlhaLZfUH1PPQ4rOlF9aWJLNty/eXLFvodIVB3Lz+MDow7Itq1oLiuel3NipxgHzKOJ+2KiW7DaFc3gqzJFQYXwsOTaHfNA+47rj2PH1BjAjmIEluBnQ84yQwsF6LgBw/jIDcyiXSf8a6MXiPcSzZc39EAjaSdl0o3TAag/TQxkGuXci1LC+1Z1CylgaT2UM+I+kZ96XjnD5UvnGyUl5TPdDcmhUHS9bayZosZSt1d9tgT8kVRqiaqgW9Lc1uw00uQiUw6oFsfDUDTvCfBIA3lpVbj6fmXmlcgVRIUyT9+6gIw24SHpVQRXaRgITK03vkQFMon/7w0KR3uPcbnxfy2SwBIUIkA+ncDGLa5A1NX8jkLN+es9O9w/6KKtHj6UK63VkoSptRnOvzEz78CXzafRcrXhWk/bb85fDefKJviLwCyjeftppKdo8N1ci317lcFSFzVJYHPUk8je5wJsLZkzEEZNpSl9sTlCu8LklAm3DhQTIcBTgdrErg48dJBtLxQgAqIxIhIhIvkoTT3E5g1CB051COkM8qdXMoYtw3pf0SkA/GoBl+K+mhZob4ydKg26mUGEcuki+WlT68q3NyNtB6+mshG7quq5hzErJaPWPJezhQyJtamaAWGtJ8NJl0Ri6uLfsnMXnhmOEkyub9SfrBrI4wUYo/CKAKRdj6BwFzElSnnlRff5ljipfrqhT0SCBVjHFCZH86Ztd4CQGiBooP0EFSEpvKpXzTlcNAe/rsURAJeJTulzThyRnmBXlC6w10Ff3d6DixN026CKZR8V41Hq4PJ3JQcbZl+dJlj50bPV1h7x0o7bF2LkfsI58qhdma+9bho9w0q3wrlvdoJ5ZmbWJxzmZFxPDZ+jX3OPtzBetTYC4axnC+rdM/+scICGOUvDhelANCMxyGf0Ia0Za5eYSOZzxftEAkWESseJ9vmBjlkK6aNox7bKlopri77aeH5mayGwl4VA1IibxZVZ63yqz8v6kWJSfbr9NHjCrLAbiHWSxL66ve0Uwh0OFROgN9/XZ2+KT3bYarD0LxHmvnckSl5ts3bZ4KLKuQXlEqmE9S1D/eslour9u8yMf6e3xFfH510Ve4REtiK3V1iYR6mliBlDFTKo8p8T25Hu+x55tgHlkVgTWLXZEpbYb6ujp43WgPlIMysA3z03QHQahWYRFU0rbyzaQD9yaJx48fDaTldphQ+XAcBq4PQTsiICMVeK89ubzLm1JUKwqHJpfnbNVfvg+tmL/9xgltGJnqL/Z7cx1QJZJjHtmI2Ec+Fe5d8alki6aAJPShQSA+Q9+XVdDTxjc09t7P3fapVbwCuCyNCBHDV6vXVJTQdGEg09yiFUuKhzlr9C/xHB61MquB9GLHM/F6hSVlcltIWprgM6DrwO9NfmD70cztziOsWj/NoVntF8vBH6tFrJZZfm5HXmpv0Mo1gHRvLEy5s4HWjCTjXkY4BnO9lkt9TagSSvfYps1XYl+uRbbHIJyTTgWlwFEz8OE4nAaeNJazLXXmnYy8MF7K6pj2ecmH67iFphUbg8ryWb4KHpfqjsF7VguFKLGSCTcLbCPizOihcE2lBwch09dId0PMA9rHK1PhMBAfZaDfjxnP7aRxk5klD4Qo41qIst9fF2GmN1ump/XHzmW/8iB4uCEfQ5qeLv0suhftRzlGe4a8taiDW6L1wD7yKXPvopCRfMmxMKUaQzalLajA+EIPFUzfU4fsOTzbYjbnS6oySkBhERZEREDEwOwRvCtfKmxLZJAhlbZDmkWoInFEP/AGSYMPn9Bc8p6v22kVkVOuuhWvQDxcQd7QGNhXwasMaR0VpB2b33oE5Hg8z/UEkqUeuKWQ4XXLZBZODWCvT6sVcmcjucwJqAjohx3uGXA5JWeS7T4ce+dyxC6bVMB8uVwOn7ZKcsm20m1PA693aW3V5tTUzq0uuTe8tiHbQoXwLgoVCuIt8+E/7wukEVBVqubQkMW87D9lgaad2KmC5hqj/ditLAXmqjEMBbG9pjjv/wfE8tSqeLB3RtduB03j77HqHs8rUYcLjgTyUE2uIJYl1kH6OppLQp8cuHrT5gF24cL6srF2WMwtMUFkZskM5Eqhf7R2SW5JNwvYJZ+8wEeVofgIeIFd4yVPaDWgIb0aqBttecqW5f0ys3kGu48gZ4TV5rFVKCBF9ArXP5oyFiHkecb+cwF7m0ZoHsTLncSDpvJ5hpRBBAxn9oOy+T3kpxEoXmZRM/tX6t5jdG6Hs03D85nKQyRY1Hbx/AGQX6U/VMDeC5q4FsaW5nwJ4rBwUojf49Z2UMQrqqUKR4WKgui6NeXh2Md0I3ZLpgJ7k0thCbW0XRo+iUBPILnnSr9elc5yFpBwUd4vXTF0cnIubSshP4nWuvCGu/M+iM+0rKPYU+SbCgNeWZ5vNSt6lnLSwKreus0k9zcGunOYbi+HhvIoyeRdqJsCsgaUIWo7ysG2at50iD7VwXyv7OlQhbXycGN+yte7icTjf7eDFfeJ4uDeS0rx5H7gbBzbtPlK7JJPhfTVRyPxDgPPPU0qBTkIaJWUBC6EX/uAMHj+6HHnRRmaAOblcbT6HQcRSRcryImXIMSw431gxB0/g1WJeE86nloIOWvz+FhcUfr6pm2/iJgPjqWPVwNnMVt6uwuu4evlek6tD/ON3M/QnVxLNw0a86ScDZptb8a96+sAjn08N43d2uro6HiUZvawgkdgwBKU7aSiA/gd94ncba6aQBRBEAV5yx2yqRTlXgQ1EElHAOQ5TbwItCieIAsCxa6Xaoj3HkY+MkacdBv5hNPDMloHsQzxN4F8HCZ/Hnr++Rc8eWCT49XAOxsbO5ue1zbWwdktHn2xGRvxRZtUdpwyotXDX4Fb5mwAl7oKXpK2809bHV4BAZF8YJdfqhm3gZJwGGITSyYQEB8l9gHyLd2vY+F00JARsaIIkXSVFRb3yAO/mV7ODJD9V+1HjKNu+VOnGI7CqfFx0iZA/PHBSacVjzcCWpsBRouY8FoHCxsrtrGxIdu3S9qaYcdQBG9t5CnzmTKabUqOHH1K3P7y3zJ7D0Ty7U6brxRKLbDaFAPVXsHxcu3wOwYOx1OHAQ3Znc05AWkCEHCYnRKaYvIUK4iAsKLGqoZ02vQzoiV8zl9yrBKNkM/z4X+8xyJ70idLhPsaQSwDSOc/HquX9i64Rv+GCn2uzesBZ4/VXf07wF15f1hcdsryYL7kAwcRdL8gg/gAKC9Mmz+2d3SrIdaev6MbBRIzUAuIiOAdlX7kKOBOgipETOWPZ5AXWZgqjgPC5AQ/o98E8oWAGjUP0lXp06PU1BBvLcQ4a5c/5hmLtVUaNesv3PhQYe1oHbEMpFGZd2R+eNoBPNSMaLizkVTf/tj2wFp769ubnlumhtG36pM/1LqMFobC+yApxIchycMt61yOiOTbnUYVBUE3Si1QWN7dlTRdY9Uq/OEINQYfnGT6Q6PwRly3BON+ls6hBWPFRQEdBvKUvpLfedl+aIFaSMd/gARplU7QvzDmm1We3Z/W8eTSsNn9QVxp4sUQEYkZ0+Z3PfAQ8XWhes4G+UHzseQuNUSWc9J0DALwLvDJAtOwooRCXmK+kvzcNvLtmzYfBVPvKaR3nOEmCgVC60N0/EiHWohi27vWr5a24zNV3p3RyjczgkComEaJVwsQm1GKhDs1EStgf/m5IxVk7FHB2Kq+Ij73cBkgz9rh/jCyUN02TSOei2lXIyDpcbzYVQg2XB2wSCer7ocVw4hT8SvwCQam3Q/n+1RbpLk/nShnhVsyjSqNVgnolDIXvu6WgMySAYRXi4Ccp4/Ih2bIvy4LAqNAh4XqQLg+2UDRZCVcpmcxOR6PNZy/OSBsfy9XQZmtGR/lj91NuyRQU7UXQjmgGw8hhOaxaFXG6ffL6t74TjBX8dcoSDuQpQYBdQx7bW9IrDqY7sbkA/9oj0PxKt8Za9f9fb6iFelUA07KysrKbdF8VV8WigSsJQSyjeYr5nrcayqqAuj9p9vEtaEqAtc93Boqq3YIQo1dN6TLgo3eREizEEcQVCAMBn8z2Ht81KyLGKxIBWkaiaVa2T3PrkmC/cR8xUIHH6/mRXp/XCyLd+0yFJGQchOIpDiQtvYhkDsbyj+oVQY+9cAkUr/AL9JDzfuF+j3cVfIZSeHofiQKZyyXy93Up60aAWKpOW0eEoBa2o+Ms7gidg8v2/TKoxpg5YJ80ScWsMxrl+wTbAtv6pyM+wnJb1619F53VVRIU1vdwwSEnK+gFMZTkzsUV6XIDke8g9jDsBursCttRVrtnQ8Qyx9J4JfxW4EjHlQm1qJh0ixdOmhuRnRYW9AvT4VGAfkIQVZ7d5JfSMd4rBrGunHOrC4EZ8Pj4Qh5lkmjMjGsxjaC04yH+3CpLs5kMrdsPDcNcnBRCT6uUHXOVj0COhmUc5wOujMoEN0ZXaqEvLRgD4TsLlg/ExbzaMiC3HvmAYavEtGlwgvLFFh087gCDzxmxav4pE3QKuFNff4pH812rgkuYILKQfObk/PhfVwiSzxfDZEEIMQhzaxj4QDTt9pci+IEZPmum86vy87C1kLNcOVRhuBIl6Yfucf0iYQuI8yR3TxUAdczvs6kXx7iPYhYkv1At8ibKgPeerRNSVN1fks7lyOUTuu/UfiAEu7V/tuV8R9R+DcKzyiUyRBhnxDqgTIpeEGkyfCK0Qx4r3lpnJKaZ6bbQ8TeXN76REqG15gA4N6XkpDPobREeEXUstMmQmcsl817U8zHAWnxmgHij7eQLxA9VYhYjxxcT0VBd4jFldzD3OF25giqslyn6FSrHpTNMs1WuO6oQM4xn1H27vErE7w01ClvtR5YHZYP7LBaxP5ctHjHNJN5PX7FGbUdSobgV7W03DbN51CCEO0ZZeAXFf6Wwtu1X9ApiPl3tf+flNGDa3VQusPknJyn0nyhcNVNVkRDC9I093aLkN1FachehbDyFd6cd4tISLykxHu0fLGbjwdiZzWLdDbZ0nzlMknH8yHaT7Wyey8duwQ0nh4DH99Gw/DpL+w8NGqa7EdFfNAhvuSvfVFfJMTe45Ou9bC4vuxfdoKwgLxEjc3IBrY5efdPWekYay5H4iW45c4GqFuLyhhTah5Xxv6l1PEPdHR03KvDvRLMtyr8I4WPKzT2PqckQKd0HJLjE1RB60DI0FwzVYnlu5iij/1Ic4392KctTzzNRU97zlc73Sqr4hMtk8i4YXA5gZfNfUFIKtfPBFBZkTyQgErHJKB5hXKcC3bdphv1WHdUIs6Av6+iiuR8sxq6KhSvEyPJ9FAPC36HaqsVPYt3MpsofZ5yML7b31UMD7X2sbHbWJQzBV33kspyU99UaxR1yVcNZEzC+JTCTyt8l8KgMnxap75L259R+B2Fffaj9verd2kNl0wMIPktWeuag/Zjb2feBkW+uwZO2f0j5+z84Cn/5kRRzTFe5o4YABlZ/is0e7UB/dEEJMnL5jTB8b1csNfEKi/aMH8lowpHY0NUhhU33KbjX3iAIB4EDFOuGPDXyfrZaAqky2tRmCuQr17Us2uL/vkx7olACzINjFctnbz6XeM9ltui9UDT5KsGEYo32j+u7U8ofEihIKI9olN/Q/bKz4l4T2p/DeJRQY0CzeHaQ/cw+4KmDjL2inAsu3u2d8TuHTptD564yx4YPWd3D5z0mRq8yc9Tzgv6kZAQPyLmAG1GvAVmPGufCZd+MPF8cG680mliU/n2LiFd0ipNiAUY4Wlol6U7eHB0IDlz8yB11k7GVHBi1wAPFc4G35ZLOxs02zhvPiznpCOOqvHcFmcD1C7FMUMV06nANH36FeneeVQVGla7r4VYd8ql/9R/wfaRBlVzkSYEROHpZvkHNBOzqsMbdeth8XJtmVQZFzOC0KEOwjsmvP65pKYqiERaQlvip0uDvsFNEdg/q6rT3i0k47WSWy2QlzyIvPMr4b1mHp69XB4VyrHSP997yr7twfdZvq3L+w6rkZCP8Pzmy1+yZ8detUxHcIZ4KGh5TuUH7Xse+aA7fcRZLWe69mukJG6Lw3HzcrkJqKAsEMIMaiY2MJn1XarwqiuiOiCfNqyWwI8wCqEfKRLuwcXuxCLQ9cE4p68hLSLyzV3sos3ypp/nNx9fZhY2r1a6XSQN5+vQqPJIN/o5mK1o8YOg6eZK8+/MTS7OujNyM0J2za/8KfP2tefeau879zZfKgOzgH7QSkytzttvvfpH9srU6z7hlIeS/KOj39J3xr79wQ94Vxd5rax+XYfTWVCIH8W7pXhTyVcNEsCINu/VlgUqWT3hvRLG7qpZCBKyuaemv6okqFkqukQUxB60o3+SVeRDK/LF74mFWZ/5uyqNiYaF5JCxhS4VRiqSWNym1D/e2AtpsR8SDVeJ9DIWMfwJHEWL0ponlzUFHLVWmRDf8fAH7IHBu6SLpa1VBppP4k3jtbkb9pkLT9rVhYmw6pROQ0DeFHzP6IP2gbsfTRwW8rn/XsmW3o63J7u3HEcQxe2HyMJEV5prCMkWTdkJiRD+PgIi00rUKiVkUMWi3dAkDMZDRt60QxMySjArMvJWHt/79SlkIiH1TTIQMqx9nCQQ1JR2cVkUn+6ZYZirHF7Y9ptq5aUeVM6s9N33v/ObbTTPMHwgny9e6dp/D8+OXXDyLZVX3VwgUbRvvi1n33z+Pfbw0F2e/2oQ+X5OsvyxZPeW4yiieNMhIdHR9bC275Ut804J7F2q3EfRhFVRi5A6jjPizZp7kME+4jhNLN0lmzubbivSVC+IhKzGsECQPcc0dRwMCOifnk+0o/+vOFmNa173LMj+YwivUks1AuJgabn+bI993zs+ZL2ZvKfh56T9YVJ8+Mj/519/zj578Wlr6cBeDYWkD3K4s8/+4kNf544aGriaqFT2H1Fcv5js3nI0L40/ppDg+IDEoxBS2+jQ+KsBVQE/9OdDSzThiRZDmyEW76ZISYfmuowzg91I/5405Iqa6rm10LQurtKxu24b9PmodqEyWomPUrN0yBqut9CcwKGxMlresvsHz9pfeOB98vbDgj48I2h+HhZITRO8trVuj1/+ij3+xvPW0YHLBDAzduzuwqh95yNf58NzRFkjIwws3NKp82k0J4s/YVDFDEBGCRSnxpts/fbpY15x+kNbegXqmGuQtHaihtMiqpAWzTBODH1+NN0sxsPIAmREO7I61IqOzYigTOx0UtKp6001IP4D0e4CDeW5LG/bN979dnvszMPGnMRgj0LAECAf9t3K1pp97rVn7IkrL7jTxHPEksX0g75j6D770H3vCRFXIZ/iWVL5GdG6bahV7j+1wH6UpsNmfEyV9l4JHA2ZjzzbL5BAjn2o9Bi0GwkA6OrZFLFdQ27zgZV1b3qvzkzI+51xEvJOM963d5eI8IH0e2ntpcCL+DvW09pl3/Xw++1s76inRXdR6MPjynAfcUDUP7z8vDTfs7bRUvZryrI3h3K99g3n3mEPDp3za6tB8TKS9YFk97agQpJ/NiHB01zjWb9NgZepWCquxgDqQULS70izDAEiCSPQrnTlMMUKhwbtyAoOsysL3hUztTzvHra/XC/ioq4CIeXR6762LWmt0fvt68+/1TpbO9zR8PNKh7Qg467jJbKNLc/ap155wq7Oj/m5fEfO3n32QXv0xL363em5r1bpuvZnlP+fSHZvC+6QrwpUEXSIox13PWxVbm37Udjy/sAwYrJHwGRbIWW3H6W9mHWC7bgq4jEZYEZEnBAhJ5fmtL/i7zLfN3TWHjlx3juGd5RGi5rdYJfugbFnup7iYk6TqzN2ZWHCP3dV6izZvYOnrKslo3PxBoWKPKm83yvyfTTZvS2oyMId1IIqJ3aIpwlJn2SoTME7vwVWCT1Yu/yXOlZxGi0HIXFmcBxoWlnNFQeBWcfYbmESQPBh00C7Qj6x3rXf5Py0vTx11e4/ebcNdvUErZzcxWoFB2Nw3KXyXE5+3xZUzcUdNAY1d7z/AiEZnUFTsrhmCScGxyLhZILg1OxDFftxF7oZAkYtSpNeG6HZZ0Y4BH1l+ppdmrhuj931kPV15WQLhqjdgdF/5G9fUjs7U4p/MNm9bago/R3cLES+hxVwYtyh0SFfajgScb/A99PT4YfoRA7EoxlttJJ8AoU4+uqNN7xf8fzQKeMDjbtp86NKZCLfJ0S+Dye7tw13yHeLoYpNT6jwIUORqvqECrSXml+f3CrixTfoGgXcokN5eXXVMpl2fz83TquqwbuIf6I8/ePk923DHfK9CRAZ6RBn/Nq7fPitcAqvFQLSxKLxjgKaX5+wKzXHWtLpOX21oHx8WGl+Itm9bbhDvj8mEAEGyuXy+0WCd0oLHZhQ0QwgMR3Rrj2rzHypgkGldexfGDoMd8j3xxgiEd07EBHtyJYme291nzrw7peoRetoP5H+gq7h9Yjbjjvk+xMEEWV3QoW2bj+yL3JV7RBnzBrUsx0V10dFvu9Ndu/gDhqHyJNXeL+05N9R+C8Kr2rfod87m5ubO2rOkyMHoWt+PInqtuOO5vtTCHGqpMAwIcOGj4lgjGEP0ARXAa/G3tLlb2vhDvn+jGB1dfVcNpulQ5z+x2g/4nUzbf6WfGHoDu6gJqQR645X31qY/f+Zk9UnHILtIw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descr="Afbeelding met tekening, schets, Lijnillustraties, joint&#10;&#10;Automatisch gegenereerde beschrijving">
            <a:extLst>
              <a:ext uri="{FF2B5EF4-FFF2-40B4-BE49-F238E27FC236}">
                <a16:creationId xmlns:a16="http://schemas.microsoft.com/office/drawing/2014/main" id="{0F467BD3-DB56-653D-F474-9B8BCA599F8E}"/>
              </a:ext>
            </a:extLst>
          </p:cNvPr>
          <p:cNvPicPr>
            <a:picLocks noChangeAspect="1"/>
          </p:cNvPicPr>
          <p:nvPr/>
        </p:nvPicPr>
        <p:blipFill>
          <a:blip r:embed="rId3">
            <a:clrChange>
              <a:clrFrom>
                <a:srgbClr val="F6F7F7"/>
              </a:clrFrom>
              <a:clrTo>
                <a:srgbClr val="F6F7F7">
                  <a:alpha val="0"/>
                </a:srgbClr>
              </a:clrTo>
            </a:clrChange>
            <a:biLevel thresh="75000"/>
          </a:blip>
          <a:stretch>
            <a:fillRect/>
          </a:stretch>
        </p:blipFill>
        <p:spPr>
          <a:xfrm>
            <a:off x="9262767" y="588645"/>
            <a:ext cx="1896299" cy="3750309"/>
          </a:xfrm>
          <a:prstGeom prst="rect">
            <a:avLst/>
          </a:prstGeom>
        </p:spPr>
      </p:pic>
    </p:spTree>
    <p:extLst>
      <p:ext uri="{BB962C8B-B14F-4D97-AF65-F5344CB8AC3E}">
        <p14:creationId xmlns:p14="http://schemas.microsoft.com/office/powerpoint/2010/main" val="368141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82B5E-B324-FEA8-1A6C-4CD93CB607B0}"/>
              </a:ext>
            </a:extLst>
          </p:cNvPr>
          <p:cNvSpPr>
            <a:spLocks noGrp="1"/>
          </p:cNvSpPr>
          <p:nvPr>
            <p:ph type="title"/>
          </p:nvPr>
        </p:nvSpPr>
        <p:spPr>
          <a:xfrm>
            <a:off x="838200" y="365125"/>
            <a:ext cx="10515600" cy="1325563"/>
          </a:xfrm>
        </p:spPr>
        <p:txBody>
          <a:bodyPr anchor="ctr">
            <a:normAutofit/>
          </a:bodyPr>
          <a:lstStyle/>
          <a:p>
            <a:r>
              <a:rPr lang="en-US" dirty="0" err="1"/>
              <a:t>Waar</a:t>
            </a:r>
            <a:r>
              <a:rPr lang="en-US" dirty="0"/>
              <a:t> </a:t>
            </a:r>
            <a:r>
              <a:rPr lang="en-US" dirty="0" err="1"/>
              <a:t>voel</a:t>
            </a:r>
            <a:r>
              <a:rPr lang="en-US" dirty="0"/>
              <a:t> het?</a:t>
            </a:r>
            <a:endParaRPr lang="nl-NL" dirty="0"/>
          </a:p>
        </p:txBody>
      </p:sp>
      <p:sp>
        <p:nvSpPr>
          <p:cNvPr id="21511" name="Content Placeholder 3">
            <a:extLst>
              <a:ext uri="{FF2B5EF4-FFF2-40B4-BE49-F238E27FC236}">
                <a16:creationId xmlns:a16="http://schemas.microsoft.com/office/drawing/2014/main" id="{79B57042-F09D-CC43-6367-98257610149D}"/>
              </a:ext>
            </a:extLst>
          </p:cNvPr>
          <p:cNvSpPr>
            <a:spLocks noGrp="1"/>
          </p:cNvSpPr>
          <p:nvPr>
            <p:ph sz="half" idx="2"/>
          </p:nvPr>
        </p:nvSpPr>
        <p:spPr>
          <a:xfrm>
            <a:off x="1405466" y="1366387"/>
            <a:ext cx="4769781" cy="5627077"/>
          </a:xfrm>
        </p:spPr>
        <p:txBody>
          <a:bodyPr>
            <a:normAutofit fontScale="55000" lnSpcReduction="20000"/>
          </a:bodyPr>
          <a:lstStyle/>
          <a:p>
            <a:pPr>
              <a:lnSpc>
                <a:spcPct val="120000"/>
              </a:lnSpc>
            </a:pPr>
            <a:endParaRPr lang="nl-NL" b="0" i="0" dirty="0">
              <a:solidFill>
                <a:srgbClr val="3A3A3A"/>
              </a:solidFill>
              <a:effectLst/>
            </a:endParaRPr>
          </a:p>
          <a:p>
            <a:pPr marL="171450" lvl="0" indent="-171450">
              <a:lnSpc>
                <a:spcPct val="170000"/>
              </a:lnSpc>
              <a:spcBef>
                <a:spcPts val="0"/>
              </a:spcBef>
              <a:defRPr/>
            </a:pPr>
            <a:r>
              <a:rPr lang="en-US" dirty="0" err="1">
                <a:sym typeface="Wingdings" panose="05000000000000000000" pitchFamily="2" charset="2"/>
              </a:rPr>
              <a:t>Hoofdpijn</a:t>
            </a:r>
            <a:r>
              <a:rPr lang="en-US" dirty="0">
                <a:sym typeface="Wingdings" panose="05000000000000000000" pitchFamily="2" charset="2"/>
              </a:rPr>
              <a:t> (X)</a:t>
            </a:r>
          </a:p>
          <a:p>
            <a:pPr marL="171450" indent="-171450">
              <a:lnSpc>
                <a:spcPct val="170000"/>
              </a:lnSpc>
            </a:pPr>
            <a:r>
              <a:rPr lang="en-US" dirty="0" err="1">
                <a:sym typeface="Wingdings" panose="05000000000000000000" pitchFamily="2" charset="2"/>
              </a:rPr>
              <a:t>Honger</a:t>
            </a:r>
            <a:r>
              <a:rPr lang="en-US" dirty="0">
                <a:sym typeface="Wingdings" panose="05000000000000000000" pitchFamily="2" charset="2"/>
              </a:rPr>
              <a:t>/</a:t>
            </a:r>
            <a:r>
              <a:rPr lang="en-US" dirty="0" err="1">
                <a:sym typeface="Wingdings" panose="05000000000000000000" pitchFamily="2" charset="2"/>
              </a:rPr>
              <a:t>dorst</a:t>
            </a:r>
            <a:r>
              <a:rPr lang="en-US" dirty="0">
                <a:sym typeface="Wingdings" panose="05000000000000000000" pitchFamily="2" charset="2"/>
              </a:rPr>
              <a:t> (O)</a:t>
            </a:r>
          </a:p>
          <a:p>
            <a:pPr marL="171450" indent="-171450">
              <a:lnSpc>
                <a:spcPct val="170000"/>
              </a:lnSpc>
            </a:pPr>
            <a:r>
              <a:rPr lang="en-US" dirty="0">
                <a:sym typeface="Wingdings" panose="05000000000000000000" pitchFamily="2" charset="2"/>
              </a:rPr>
              <a:t>Moe (~)</a:t>
            </a:r>
          </a:p>
          <a:p>
            <a:pPr marL="171450" indent="-171450">
              <a:lnSpc>
                <a:spcPct val="170000"/>
              </a:lnSpc>
            </a:pPr>
            <a:r>
              <a:rPr lang="en-US" dirty="0">
                <a:sym typeface="Wingdings" panose="05000000000000000000" pitchFamily="2" charset="2"/>
              </a:rPr>
              <a:t>Warm/</a:t>
            </a:r>
            <a:r>
              <a:rPr lang="en-US" dirty="0" err="1">
                <a:sym typeface="Wingdings" panose="05000000000000000000" pitchFamily="2" charset="2"/>
              </a:rPr>
              <a:t>koud</a:t>
            </a:r>
            <a:r>
              <a:rPr lang="en-US" dirty="0">
                <a:sym typeface="Wingdings" panose="05000000000000000000" pitchFamily="2" charset="2"/>
              </a:rPr>
              <a:t> (%)</a:t>
            </a:r>
          </a:p>
          <a:p>
            <a:pPr marL="171450" indent="-171450">
              <a:lnSpc>
                <a:spcPct val="170000"/>
              </a:lnSpc>
            </a:pPr>
            <a:r>
              <a:rPr lang="en-US" dirty="0" err="1">
                <a:sym typeface="Wingdings" panose="05000000000000000000" pitchFamily="2" charset="2"/>
              </a:rPr>
              <a:t>Naar</a:t>
            </a:r>
            <a:r>
              <a:rPr lang="en-US" dirty="0">
                <a:sym typeface="Wingdings" panose="05000000000000000000" pitchFamily="2" charset="2"/>
              </a:rPr>
              <a:t> de </a:t>
            </a:r>
            <a:r>
              <a:rPr lang="en-US" dirty="0" err="1">
                <a:sym typeface="Wingdings" panose="05000000000000000000" pitchFamily="2" charset="2"/>
              </a:rPr>
              <a:t>wc</a:t>
            </a:r>
            <a:r>
              <a:rPr lang="en-US" dirty="0">
                <a:sym typeface="Wingdings" panose="05000000000000000000" pitchFamily="2" charset="2"/>
              </a:rPr>
              <a:t> </a:t>
            </a:r>
            <a:r>
              <a:rPr lang="en-US" dirty="0" err="1">
                <a:sym typeface="Wingdings" panose="05000000000000000000" pitchFamily="2" charset="2"/>
              </a:rPr>
              <a:t>moeten</a:t>
            </a:r>
            <a:r>
              <a:rPr lang="en-US" dirty="0">
                <a:sym typeface="Wingdings" panose="05000000000000000000" pitchFamily="2" charset="2"/>
              </a:rPr>
              <a:t> (#)</a:t>
            </a:r>
          </a:p>
          <a:p>
            <a:pPr marL="171450" indent="-171450">
              <a:lnSpc>
                <a:spcPct val="170000"/>
              </a:lnSpc>
            </a:pPr>
            <a:r>
              <a:rPr lang="en-US" dirty="0">
                <a:sym typeface="Wingdings" panose="05000000000000000000" pitchFamily="2" charset="2"/>
              </a:rPr>
              <a:t>Vol </a:t>
            </a:r>
            <a:r>
              <a:rPr lang="en-US" dirty="0" err="1">
                <a:sym typeface="Wingdings" panose="05000000000000000000" pitchFamily="2" charset="2"/>
              </a:rPr>
              <a:t>zitten</a:t>
            </a:r>
            <a:r>
              <a:rPr lang="en-US" dirty="0">
                <a:sym typeface="Wingdings" panose="05000000000000000000" pitchFamily="2" charset="2"/>
              </a:rPr>
              <a:t> van het eten (&amp;)</a:t>
            </a:r>
          </a:p>
          <a:p>
            <a:pPr marL="171450" indent="-171450">
              <a:lnSpc>
                <a:spcPct val="170000"/>
              </a:lnSpc>
            </a:pPr>
            <a:endParaRPr lang="en-US" dirty="0">
              <a:sym typeface="Wingdings" panose="05000000000000000000" pitchFamily="2" charset="2"/>
            </a:endParaRPr>
          </a:p>
          <a:p>
            <a:pPr marL="171450" lvl="0" indent="-171450">
              <a:lnSpc>
                <a:spcPct val="170000"/>
              </a:lnSpc>
              <a:spcBef>
                <a:spcPts val="0"/>
              </a:spcBef>
              <a:defRPr/>
            </a:pPr>
            <a:r>
              <a:rPr lang="en-US" dirty="0">
                <a:sym typeface="Wingdings" panose="05000000000000000000" pitchFamily="2" charset="2"/>
              </a:rPr>
              <a:t>Je </a:t>
            </a:r>
            <a:r>
              <a:rPr lang="en-US" dirty="0" err="1">
                <a:sym typeface="Wingdings" panose="05000000000000000000" pitchFamily="2" charset="2"/>
              </a:rPr>
              <a:t>verliefd</a:t>
            </a:r>
            <a:r>
              <a:rPr lang="en-US" dirty="0">
                <a:sym typeface="Wingdings" panose="05000000000000000000" pitchFamily="2" charset="2"/>
              </a:rPr>
              <a:t> </a:t>
            </a:r>
            <a:r>
              <a:rPr lang="en-US" dirty="0" err="1">
                <a:sym typeface="Wingdings" panose="05000000000000000000" pitchFamily="2" charset="2"/>
              </a:rPr>
              <a:t>voelen</a:t>
            </a:r>
            <a:r>
              <a:rPr lang="en-US" dirty="0">
                <a:sym typeface="Wingdings" panose="05000000000000000000" pitchFamily="2" charset="2"/>
              </a:rPr>
              <a:t> (</a:t>
            </a:r>
            <a:r>
              <a:rPr lang="en-US" dirty="0" err="1">
                <a:sym typeface="Wingdings" panose="05000000000000000000" pitchFamily="2" charset="2"/>
              </a:rPr>
              <a:t>hartje</a:t>
            </a:r>
            <a:r>
              <a:rPr lang="en-US" dirty="0">
                <a:sym typeface="Wingdings" panose="05000000000000000000" pitchFamily="2" charset="2"/>
              </a:rPr>
              <a:t>)</a:t>
            </a:r>
          </a:p>
          <a:p>
            <a:pPr marL="171450" indent="-171450">
              <a:lnSpc>
                <a:spcPct val="170000"/>
              </a:lnSpc>
            </a:pPr>
            <a:r>
              <a:rPr lang="en-US" dirty="0">
                <a:cs typeface="Calibri" panose="020F0502020204030204"/>
              </a:rPr>
              <a:t>Boos (!)</a:t>
            </a:r>
          </a:p>
          <a:p>
            <a:pPr marL="171450" indent="-171450">
              <a:lnSpc>
                <a:spcPct val="170000"/>
              </a:lnSpc>
            </a:pPr>
            <a:r>
              <a:rPr lang="en-US" dirty="0" err="1">
                <a:cs typeface="Calibri" panose="020F0502020204030204"/>
              </a:rPr>
              <a:t>Verdrietig</a:t>
            </a:r>
            <a:r>
              <a:rPr lang="en-US" dirty="0">
                <a:cs typeface="Calibri" panose="020F0502020204030204"/>
              </a:rPr>
              <a:t> ( </a:t>
            </a:r>
            <a:r>
              <a:rPr lang="en-US" dirty="0" err="1">
                <a:cs typeface="Calibri" panose="020F0502020204030204"/>
              </a:rPr>
              <a:t>druppel</a:t>
            </a:r>
            <a:r>
              <a:rPr lang="en-US" dirty="0">
                <a:cs typeface="Calibri" panose="020F0502020204030204"/>
              </a:rPr>
              <a:t> )</a:t>
            </a:r>
          </a:p>
          <a:p>
            <a:pPr marL="171450" indent="-171450">
              <a:lnSpc>
                <a:spcPct val="170000"/>
              </a:lnSpc>
            </a:pPr>
            <a:r>
              <a:rPr lang="en-US" dirty="0">
                <a:cs typeface="Calibri" panose="020F0502020204030204"/>
              </a:rPr>
              <a:t>Bang (</a:t>
            </a:r>
            <a:r>
              <a:rPr lang="en-US" dirty="0">
                <a:cs typeface="Calibri" panose="020F0502020204030204"/>
                <a:sym typeface="Wingdings" panose="05000000000000000000" pitchFamily="2" charset="2"/>
              </a:rPr>
              <a:t></a:t>
            </a:r>
            <a:r>
              <a:rPr lang="en-US" dirty="0">
                <a:cs typeface="Calibri" panose="020F0502020204030204"/>
              </a:rPr>
              <a:t>)</a:t>
            </a:r>
          </a:p>
          <a:p>
            <a:pPr lvl="2"/>
            <a:endParaRPr lang="en-US" dirty="0"/>
          </a:p>
        </p:txBody>
      </p:sp>
      <p:pic>
        <p:nvPicPr>
          <p:cNvPr id="4" name="Afbeelding 3" descr="Afbeelding met tekening, schets, Lijnillustraties, joint&#10;&#10;Automatisch gegenereerde beschrijving">
            <a:extLst>
              <a:ext uri="{FF2B5EF4-FFF2-40B4-BE49-F238E27FC236}">
                <a16:creationId xmlns:a16="http://schemas.microsoft.com/office/drawing/2014/main" id="{B9523FA3-66AE-BB2F-5FEE-A489BDC81DDD}"/>
              </a:ext>
            </a:extLst>
          </p:cNvPr>
          <p:cNvPicPr>
            <a:picLocks noChangeAspect="1"/>
          </p:cNvPicPr>
          <p:nvPr/>
        </p:nvPicPr>
        <p:blipFill>
          <a:blip r:embed="rId3">
            <a:clrChange>
              <a:clrFrom>
                <a:srgbClr val="F6F7F7"/>
              </a:clrFrom>
              <a:clrTo>
                <a:srgbClr val="F6F7F7">
                  <a:alpha val="0"/>
                </a:srgbClr>
              </a:clrTo>
            </a:clrChange>
            <a:biLevel thresh="75000"/>
          </a:blip>
          <a:stretch>
            <a:fillRect/>
          </a:stretch>
        </p:blipFill>
        <p:spPr>
          <a:xfrm>
            <a:off x="7246333" y="615885"/>
            <a:ext cx="3036381" cy="6005048"/>
          </a:xfrm>
          <a:prstGeom prst="rect">
            <a:avLst/>
          </a:prstGeom>
        </p:spPr>
      </p:pic>
    </p:spTree>
    <p:extLst>
      <p:ext uri="{BB962C8B-B14F-4D97-AF65-F5344CB8AC3E}">
        <p14:creationId xmlns:p14="http://schemas.microsoft.com/office/powerpoint/2010/main" val="6427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fade">
                                      <p:cBhvr>
                                        <p:cTn id="7" dur="1000"/>
                                        <p:tgtEl>
                                          <p:spTgt spid="21511">
                                            <p:txEl>
                                              <p:pRg st="1" end="1"/>
                                            </p:txEl>
                                          </p:spTgt>
                                        </p:tgtEl>
                                      </p:cBhvr>
                                    </p:animEffect>
                                    <p:anim calcmode="lin" valueType="num">
                                      <p:cBhvr>
                                        <p:cTn id="8" dur="1000" fill="hold"/>
                                        <p:tgtEl>
                                          <p:spTgt spid="2151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15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11">
                                            <p:txEl>
                                              <p:pRg st="2" end="2"/>
                                            </p:txEl>
                                          </p:spTgt>
                                        </p:tgtEl>
                                        <p:attrNameLst>
                                          <p:attrName>style.visibility</p:attrName>
                                        </p:attrNameLst>
                                      </p:cBhvr>
                                      <p:to>
                                        <p:strVal val="visible"/>
                                      </p:to>
                                    </p:set>
                                    <p:animEffect transition="in" filter="fade">
                                      <p:cBhvr>
                                        <p:cTn id="14" dur="1000"/>
                                        <p:tgtEl>
                                          <p:spTgt spid="21511">
                                            <p:txEl>
                                              <p:pRg st="2" end="2"/>
                                            </p:txEl>
                                          </p:spTgt>
                                        </p:tgtEl>
                                      </p:cBhvr>
                                    </p:animEffect>
                                    <p:anim calcmode="lin" valueType="num">
                                      <p:cBhvr>
                                        <p:cTn id="15" dur="10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1511">
                                            <p:txEl>
                                              <p:pRg st="2" end="2"/>
                                            </p:txEl>
                                          </p:spTgt>
                                        </p:tgtEl>
                                        <p:attrNameLst>
                                          <p:attrName>ppt_y</p:attrName>
                                        </p:attrNameLst>
                                      </p:cBhvr>
                                      <p:tavLst>
                                        <p:tav tm="0">
                                          <p:val>
                                            <p:strVal val="#ppt_y+.1"/>
                                          </p:val>
                                        </p:tav>
                                        <p:tav tm="100000">
                                          <p:val>
                                            <p:strVal val="#ppt_y"/>
                                          </p:val>
                                        </p:tav>
                                      </p:tavLst>
                                    </p:anim>
                                  </p:childTnLst>
                                </p:cTn>
                              </p:par>
                              <p:par>
                                <p:cTn id="17" presetID="1" presetClass="exit" presetSubtype="0" fill="hold" grpId="0" nodeType="withEffect">
                                  <p:stCondLst>
                                    <p:cond delay="0"/>
                                  </p:stCondLst>
                                  <p:childTnLst>
                                    <p:set>
                                      <p:cBhvr>
                                        <p:cTn id="18" dur="1" fill="hold">
                                          <p:stCondLst>
                                            <p:cond delay="0"/>
                                          </p:stCondLst>
                                        </p:cTn>
                                        <p:tgtEl>
                                          <p:spTgt spid="21511">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11">
                                            <p:txEl>
                                              <p:pRg st="3" end="3"/>
                                            </p:txEl>
                                          </p:spTgt>
                                        </p:tgtEl>
                                        <p:attrNameLst>
                                          <p:attrName>style.visibility</p:attrName>
                                        </p:attrNameLst>
                                      </p:cBhvr>
                                      <p:to>
                                        <p:strVal val="visible"/>
                                      </p:to>
                                    </p:set>
                                    <p:animEffect transition="in" filter="fade">
                                      <p:cBhvr>
                                        <p:cTn id="23" dur="1000"/>
                                        <p:tgtEl>
                                          <p:spTgt spid="21511">
                                            <p:txEl>
                                              <p:pRg st="3" end="3"/>
                                            </p:txEl>
                                          </p:spTgt>
                                        </p:tgtEl>
                                      </p:cBhvr>
                                    </p:animEffect>
                                    <p:anim calcmode="lin" valueType="num">
                                      <p:cBhvr>
                                        <p:cTn id="24" dur="1000" fill="hold"/>
                                        <p:tgtEl>
                                          <p:spTgt spid="21511">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1511">
                                            <p:txEl>
                                              <p:pRg st="3" end="3"/>
                                            </p:txEl>
                                          </p:spTgt>
                                        </p:tgtEl>
                                        <p:attrNameLst>
                                          <p:attrName>ppt_y</p:attrName>
                                        </p:attrNameLst>
                                      </p:cBhvr>
                                      <p:tavLst>
                                        <p:tav tm="0">
                                          <p:val>
                                            <p:strVal val="#ppt_y+.1"/>
                                          </p:val>
                                        </p:tav>
                                        <p:tav tm="100000">
                                          <p:val>
                                            <p:strVal val="#ppt_y"/>
                                          </p:val>
                                        </p:tav>
                                      </p:tavLst>
                                    </p:anim>
                                  </p:childTnLst>
                                </p:cTn>
                              </p:par>
                              <p:par>
                                <p:cTn id="26" presetID="1" presetClass="exit" presetSubtype="0" fill="hold" grpId="0" nodeType="withEffect">
                                  <p:stCondLst>
                                    <p:cond delay="0"/>
                                  </p:stCondLst>
                                  <p:childTnLst>
                                    <p:set>
                                      <p:cBhvr>
                                        <p:cTn id="27" dur="1" fill="hold">
                                          <p:stCondLst>
                                            <p:cond delay="0"/>
                                          </p:stCondLst>
                                        </p:cTn>
                                        <p:tgtEl>
                                          <p:spTgt spid="21511">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1511">
                                            <p:txEl>
                                              <p:pRg st="4" end="4"/>
                                            </p:txEl>
                                          </p:spTgt>
                                        </p:tgtEl>
                                        <p:attrNameLst>
                                          <p:attrName>style.visibility</p:attrName>
                                        </p:attrNameLst>
                                      </p:cBhvr>
                                      <p:to>
                                        <p:strVal val="visible"/>
                                      </p:to>
                                    </p:set>
                                    <p:animEffect transition="in" filter="fade">
                                      <p:cBhvr>
                                        <p:cTn id="32" dur="1000"/>
                                        <p:tgtEl>
                                          <p:spTgt spid="21511">
                                            <p:txEl>
                                              <p:pRg st="4" end="4"/>
                                            </p:txEl>
                                          </p:spTgt>
                                        </p:tgtEl>
                                      </p:cBhvr>
                                    </p:animEffect>
                                    <p:anim calcmode="lin" valueType="num">
                                      <p:cBhvr>
                                        <p:cTn id="33" dur="10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1511">
                                            <p:txEl>
                                              <p:pRg st="4" end="4"/>
                                            </p:txEl>
                                          </p:spTgt>
                                        </p:tgtEl>
                                        <p:attrNameLst>
                                          <p:attrName>ppt_y</p:attrName>
                                        </p:attrNameLst>
                                      </p:cBhvr>
                                      <p:tavLst>
                                        <p:tav tm="0">
                                          <p:val>
                                            <p:strVal val="#ppt_y+.1"/>
                                          </p:val>
                                        </p:tav>
                                        <p:tav tm="100000">
                                          <p:val>
                                            <p:strVal val="#ppt_y"/>
                                          </p:val>
                                        </p:tav>
                                      </p:tavLst>
                                    </p:anim>
                                  </p:childTnLst>
                                </p:cTn>
                              </p:par>
                              <p:par>
                                <p:cTn id="35" presetID="1" presetClass="exit" presetSubtype="0" fill="hold" grpId="0" nodeType="withEffect">
                                  <p:stCondLst>
                                    <p:cond delay="0"/>
                                  </p:stCondLst>
                                  <p:childTnLst>
                                    <p:set>
                                      <p:cBhvr>
                                        <p:cTn id="36" dur="1" fill="hold">
                                          <p:stCondLst>
                                            <p:cond delay="0"/>
                                          </p:stCondLst>
                                        </p:cTn>
                                        <p:tgtEl>
                                          <p:spTgt spid="21511">
                                            <p:txEl>
                                              <p:pRg st="3" end="3"/>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1511">
                                            <p:txEl>
                                              <p:pRg st="5" end="5"/>
                                            </p:txEl>
                                          </p:spTgt>
                                        </p:tgtEl>
                                        <p:attrNameLst>
                                          <p:attrName>style.visibility</p:attrName>
                                        </p:attrNameLst>
                                      </p:cBhvr>
                                      <p:to>
                                        <p:strVal val="visible"/>
                                      </p:to>
                                    </p:set>
                                    <p:animEffect transition="in" filter="fade">
                                      <p:cBhvr>
                                        <p:cTn id="41" dur="1000"/>
                                        <p:tgtEl>
                                          <p:spTgt spid="21511">
                                            <p:txEl>
                                              <p:pRg st="5" end="5"/>
                                            </p:txEl>
                                          </p:spTgt>
                                        </p:tgtEl>
                                      </p:cBhvr>
                                    </p:animEffect>
                                    <p:anim calcmode="lin" valueType="num">
                                      <p:cBhvr>
                                        <p:cTn id="42" dur="1000" fill="hold"/>
                                        <p:tgtEl>
                                          <p:spTgt spid="21511">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1511">
                                            <p:txEl>
                                              <p:pRg st="5" end="5"/>
                                            </p:txEl>
                                          </p:spTgt>
                                        </p:tgtEl>
                                        <p:attrNameLst>
                                          <p:attrName>ppt_y</p:attrName>
                                        </p:attrNameLst>
                                      </p:cBhvr>
                                      <p:tavLst>
                                        <p:tav tm="0">
                                          <p:val>
                                            <p:strVal val="#ppt_y+.1"/>
                                          </p:val>
                                        </p:tav>
                                        <p:tav tm="100000">
                                          <p:val>
                                            <p:strVal val="#ppt_y"/>
                                          </p:val>
                                        </p:tav>
                                      </p:tavLst>
                                    </p:anim>
                                  </p:childTnLst>
                                </p:cTn>
                              </p:par>
                              <p:par>
                                <p:cTn id="44" presetID="1" presetClass="exit" presetSubtype="0" fill="hold" grpId="0" nodeType="withEffect">
                                  <p:stCondLst>
                                    <p:cond delay="0"/>
                                  </p:stCondLst>
                                  <p:childTnLst>
                                    <p:set>
                                      <p:cBhvr>
                                        <p:cTn id="45" dur="1" fill="hold">
                                          <p:stCondLst>
                                            <p:cond delay="0"/>
                                          </p:stCondLst>
                                        </p:cTn>
                                        <p:tgtEl>
                                          <p:spTgt spid="21511">
                                            <p:txEl>
                                              <p:pRg st="4" end="4"/>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1511">
                                            <p:txEl>
                                              <p:pRg st="6" end="6"/>
                                            </p:txEl>
                                          </p:spTgt>
                                        </p:tgtEl>
                                        <p:attrNameLst>
                                          <p:attrName>style.visibility</p:attrName>
                                        </p:attrNameLst>
                                      </p:cBhvr>
                                      <p:to>
                                        <p:strVal val="visible"/>
                                      </p:to>
                                    </p:set>
                                    <p:animEffect transition="in" filter="fade">
                                      <p:cBhvr>
                                        <p:cTn id="50" dur="1000"/>
                                        <p:tgtEl>
                                          <p:spTgt spid="21511">
                                            <p:txEl>
                                              <p:pRg st="6" end="6"/>
                                            </p:txEl>
                                          </p:spTgt>
                                        </p:tgtEl>
                                      </p:cBhvr>
                                    </p:animEffect>
                                    <p:anim calcmode="lin" valueType="num">
                                      <p:cBhvr>
                                        <p:cTn id="51" dur="1000" fill="hold"/>
                                        <p:tgtEl>
                                          <p:spTgt spid="21511">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1511">
                                            <p:txEl>
                                              <p:pRg st="6" end="6"/>
                                            </p:txEl>
                                          </p:spTgt>
                                        </p:tgtEl>
                                        <p:attrNameLst>
                                          <p:attrName>ppt_y</p:attrName>
                                        </p:attrNameLst>
                                      </p:cBhvr>
                                      <p:tavLst>
                                        <p:tav tm="0">
                                          <p:val>
                                            <p:strVal val="#ppt_y+.1"/>
                                          </p:val>
                                        </p:tav>
                                        <p:tav tm="100000">
                                          <p:val>
                                            <p:strVal val="#ppt_y"/>
                                          </p:val>
                                        </p:tav>
                                      </p:tavLst>
                                    </p:anim>
                                  </p:childTnLst>
                                </p:cTn>
                              </p:par>
                              <p:par>
                                <p:cTn id="53" presetID="1" presetClass="exit" presetSubtype="0" fill="hold" grpId="0" nodeType="withEffect">
                                  <p:stCondLst>
                                    <p:cond delay="0"/>
                                  </p:stCondLst>
                                  <p:childTnLst>
                                    <p:set>
                                      <p:cBhvr>
                                        <p:cTn id="54" dur="1" fill="hold">
                                          <p:stCondLst>
                                            <p:cond delay="0"/>
                                          </p:stCondLst>
                                        </p:cTn>
                                        <p:tgtEl>
                                          <p:spTgt spid="21511">
                                            <p:txEl>
                                              <p:pRg st="5" end="5"/>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1511">
                                            <p:txEl>
                                              <p:pRg st="8" end="8"/>
                                            </p:txEl>
                                          </p:spTgt>
                                        </p:tgtEl>
                                        <p:attrNameLst>
                                          <p:attrName>style.visibility</p:attrName>
                                        </p:attrNameLst>
                                      </p:cBhvr>
                                      <p:to>
                                        <p:strVal val="visible"/>
                                      </p:to>
                                    </p:set>
                                    <p:animEffect transition="in" filter="fade">
                                      <p:cBhvr>
                                        <p:cTn id="59" dur="1000"/>
                                        <p:tgtEl>
                                          <p:spTgt spid="21511">
                                            <p:txEl>
                                              <p:pRg st="8" end="8"/>
                                            </p:txEl>
                                          </p:spTgt>
                                        </p:tgtEl>
                                      </p:cBhvr>
                                    </p:animEffect>
                                    <p:anim calcmode="lin" valueType="num">
                                      <p:cBhvr>
                                        <p:cTn id="60" dur="1000" fill="hold"/>
                                        <p:tgtEl>
                                          <p:spTgt spid="21511">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21511">
                                            <p:txEl>
                                              <p:pRg st="8" end="8"/>
                                            </p:txEl>
                                          </p:spTgt>
                                        </p:tgtEl>
                                        <p:attrNameLst>
                                          <p:attrName>ppt_y</p:attrName>
                                        </p:attrNameLst>
                                      </p:cBhvr>
                                      <p:tavLst>
                                        <p:tav tm="0">
                                          <p:val>
                                            <p:strVal val="#ppt_y+.1"/>
                                          </p:val>
                                        </p:tav>
                                        <p:tav tm="100000">
                                          <p:val>
                                            <p:strVal val="#ppt_y"/>
                                          </p:val>
                                        </p:tav>
                                      </p:tavLst>
                                    </p:anim>
                                  </p:childTnLst>
                                </p:cTn>
                              </p:par>
                              <p:par>
                                <p:cTn id="62" presetID="1" presetClass="exit" presetSubtype="0" fill="hold" grpId="0" nodeType="withEffect">
                                  <p:stCondLst>
                                    <p:cond delay="0"/>
                                  </p:stCondLst>
                                  <p:childTnLst>
                                    <p:set>
                                      <p:cBhvr>
                                        <p:cTn id="63" dur="1" fill="hold">
                                          <p:stCondLst>
                                            <p:cond delay="0"/>
                                          </p:stCondLst>
                                        </p:cTn>
                                        <p:tgtEl>
                                          <p:spTgt spid="21511">
                                            <p:txEl>
                                              <p:pRg st="6" end="6"/>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1511">
                                            <p:txEl>
                                              <p:pRg st="9" end="9"/>
                                            </p:txEl>
                                          </p:spTgt>
                                        </p:tgtEl>
                                        <p:attrNameLst>
                                          <p:attrName>style.visibility</p:attrName>
                                        </p:attrNameLst>
                                      </p:cBhvr>
                                      <p:to>
                                        <p:strVal val="visible"/>
                                      </p:to>
                                    </p:set>
                                    <p:animEffect transition="in" filter="fade">
                                      <p:cBhvr>
                                        <p:cTn id="68" dur="1000"/>
                                        <p:tgtEl>
                                          <p:spTgt spid="21511">
                                            <p:txEl>
                                              <p:pRg st="9" end="9"/>
                                            </p:txEl>
                                          </p:spTgt>
                                        </p:tgtEl>
                                      </p:cBhvr>
                                    </p:animEffect>
                                    <p:anim calcmode="lin" valueType="num">
                                      <p:cBhvr>
                                        <p:cTn id="69" dur="1000" fill="hold"/>
                                        <p:tgtEl>
                                          <p:spTgt spid="21511">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21511">
                                            <p:txEl>
                                              <p:pRg st="9" end="9"/>
                                            </p:txEl>
                                          </p:spTgt>
                                        </p:tgtEl>
                                        <p:attrNameLst>
                                          <p:attrName>ppt_y</p:attrName>
                                        </p:attrNameLst>
                                      </p:cBhvr>
                                      <p:tavLst>
                                        <p:tav tm="0">
                                          <p:val>
                                            <p:strVal val="#ppt_y+.1"/>
                                          </p:val>
                                        </p:tav>
                                        <p:tav tm="100000">
                                          <p:val>
                                            <p:strVal val="#ppt_y"/>
                                          </p:val>
                                        </p:tav>
                                      </p:tavLst>
                                    </p:anim>
                                  </p:childTnLst>
                                </p:cTn>
                              </p:par>
                              <p:par>
                                <p:cTn id="71" presetID="1" presetClass="exit" presetSubtype="0" fill="hold" grpId="0" nodeType="withEffect">
                                  <p:stCondLst>
                                    <p:cond delay="0"/>
                                  </p:stCondLst>
                                  <p:childTnLst>
                                    <p:set>
                                      <p:cBhvr>
                                        <p:cTn id="72" dur="1" fill="hold">
                                          <p:stCondLst>
                                            <p:cond delay="0"/>
                                          </p:stCondLst>
                                        </p:cTn>
                                        <p:tgtEl>
                                          <p:spTgt spid="21511">
                                            <p:txEl>
                                              <p:pRg st="8" end="8"/>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1511">
                                            <p:txEl>
                                              <p:pRg st="10" end="10"/>
                                            </p:txEl>
                                          </p:spTgt>
                                        </p:tgtEl>
                                        <p:attrNameLst>
                                          <p:attrName>style.visibility</p:attrName>
                                        </p:attrNameLst>
                                      </p:cBhvr>
                                      <p:to>
                                        <p:strVal val="visible"/>
                                      </p:to>
                                    </p:set>
                                    <p:animEffect transition="in" filter="fade">
                                      <p:cBhvr>
                                        <p:cTn id="77" dur="1000"/>
                                        <p:tgtEl>
                                          <p:spTgt spid="21511">
                                            <p:txEl>
                                              <p:pRg st="10" end="10"/>
                                            </p:txEl>
                                          </p:spTgt>
                                        </p:tgtEl>
                                      </p:cBhvr>
                                    </p:animEffect>
                                    <p:anim calcmode="lin" valueType="num">
                                      <p:cBhvr>
                                        <p:cTn id="78" dur="1000" fill="hold"/>
                                        <p:tgtEl>
                                          <p:spTgt spid="21511">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1511">
                                            <p:txEl>
                                              <p:pRg st="10" end="10"/>
                                            </p:txEl>
                                          </p:spTgt>
                                        </p:tgtEl>
                                        <p:attrNameLst>
                                          <p:attrName>ppt_y</p:attrName>
                                        </p:attrNameLst>
                                      </p:cBhvr>
                                      <p:tavLst>
                                        <p:tav tm="0">
                                          <p:val>
                                            <p:strVal val="#ppt_y+.1"/>
                                          </p:val>
                                        </p:tav>
                                        <p:tav tm="100000">
                                          <p:val>
                                            <p:strVal val="#ppt_y"/>
                                          </p:val>
                                        </p:tav>
                                      </p:tavLst>
                                    </p:anim>
                                  </p:childTnLst>
                                </p:cTn>
                              </p:par>
                              <p:par>
                                <p:cTn id="80" presetID="1" presetClass="exit" presetSubtype="0" fill="hold" grpId="0" nodeType="withEffect">
                                  <p:stCondLst>
                                    <p:cond delay="0"/>
                                  </p:stCondLst>
                                  <p:childTnLst>
                                    <p:set>
                                      <p:cBhvr>
                                        <p:cTn id="81" dur="1" fill="hold">
                                          <p:stCondLst>
                                            <p:cond delay="0"/>
                                          </p:stCondLst>
                                        </p:cTn>
                                        <p:tgtEl>
                                          <p:spTgt spid="21511">
                                            <p:txEl>
                                              <p:pRg st="9" end="9"/>
                                            </p:txEl>
                                          </p:spTgt>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1511">
                                            <p:txEl>
                                              <p:pRg st="11" end="11"/>
                                            </p:txEl>
                                          </p:spTgt>
                                        </p:tgtEl>
                                        <p:attrNameLst>
                                          <p:attrName>style.visibility</p:attrName>
                                        </p:attrNameLst>
                                      </p:cBhvr>
                                      <p:to>
                                        <p:strVal val="visible"/>
                                      </p:to>
                                    </p:set>
                                    <p:animEffect transition="in" filter="fade">
                                      <p:cBhvr>
                                        <p:cTn id="86" dur="1000"/>
                                        <p:tgtEl>
                                          <p:spTgt spid="21511">
                                            <p:txEl>
                                              <p:pRg st="11" end="11"/>
                                            </p:txEl>
                                          </p:spTgt>
                                        </p:tgtEl>
                                      </p:cBhvr>
                                    </p:animEffect>
                                    <p:anim calcmode="lin" valueType="num">
                                      <p:cBhvr>
                                        <p:cTn id="87" dur="1000" fill="hold"/>
                                        <p:tgtEl>
                                          <p:spTgt spid="21511">
                                            <p:txEl>
                                              <p:pRg st="11" end="11"/>
                                            </p:txEl>
                                          </p:spTgt>
                                        </p:tgtEl>
                                        <p:attrNameLst>
                                          <p:attrName>ppt_x</p:attrName>
                                        </p:attrNameLst>
                                      </p:cBhvr>
                                      <p:tavLst>
                                        <p:tav tm="0">
                                          <p:val>
                                            <p:strVal val="#ppt_x"/>
                                          </p:val>
                                        </p:tav>
                                        <p:tav tm="100000">
                                          <p:val>
                                            <p:strVal val="#ppt_x"/>
                                          </p:val>
                                        </p:tav>
                                      </p:tavLst>
                                    </p:anim>
                                    <p:anim calcmode="lin" valueType="num">
                                      <p:cBhvr>
                                        <p:cTn id="88" dur="1000" fill="hold"/>
                                        <p:tgtEl>
                                          <p:spTgt spid="21511">
                                            <p:txEl>
                                              <p:pRg st="11" end="11"/>
                                            </p:txEl>
                                          </p:spTgt>
                                        </p:tgtEl>
                                        <p:attrNameLst>
                                          <p:attrName>ppt_y</p:attrName>
                                        </p:attrNameLst>
                                      </p:cBhvr>
                                      <p:tavLst>
                                        <p:tav tm="0">
                                          <p:val>
                                            <p:strVal val="#ppt_y+.1"/>
                                          </p:val>
                                        </p:tav>
                                        <p:tav tm="100000">
                                          <p:val>
                                            <p:strVal val="#ppt_y"/>
                                          </p:val>
                                        </p:tav>
                                      </p:tavLst>
                                    </p:anim>
                                  </p:childTnLst>
                                </p:cTn>
                              </p:par>
                              <p:par>
                                <p:cTn id="89" presetID="1" presetClass="exit" presetSubtype="0" fill="hold" grpId="0" nodeType="withEffect">
                                  <p:stCondLst>
                                    <p:cond delay="0"/>
                                  </p:stCondLst>
                                  <p:childTnLst>
                                    <p:set>
                                      <p:cBhvr>
                                        <p:cTn id="90" dur="1" fill="hold">
                                          <p:stCondLst>
                                            <p:cond delay="0"/>
                                          </p:stCondLst>
                                        </p:cTn>
                                        <p:tgtEl>
                                          <p:spTgt spid="21511">
                                            <p:txEl>
                                              <p:pRg st="10" end="1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382B5E-B324-FEA8-1A6C-4CD93CB607B0}"/>
              </a:ext>
            </a:extLst>
          </p:cNvPr>
          <p:cNvSpPr>
            <a:spLocks noGrp="1"/>
          </p:cNvSpPr>
          <p:nvPr>
            <p:ph type="title"/>
          </p:nvPr>
        </p:nvSpPr>
        <p:spPr>
          <a:xfrm>
            <a:off x="838200" y="365125"/>
            <a:ext cx="10515600" cy="1325563"/>
          </a:xfrm>
        </p:spPr>
        <p:txBody>
          <a:bodyPr anchor="ctr">
            <a:normAutofit/>
          </a:bodyPr>
          <a:lstStyle/>
          <a:p>
            <a:r>
              <a:rPr lang="en-US" b="1" i="0" dirty="0" err="1"/>
              <a:t>Opdracht</a:t>
            </a:r>
            <a:r>
              <a:rPr lang="en-US" b="1" i="0" dirty="0"/>
              <a:t>: </a:t>
            </a:r>
            <a:r>
              <a:rPr lang="en-US" b="1" i="0" dirty="0" err="1"/>
              <a:t>Waar</a:t>
            </a:r>
            <a:r>
              <a:rPr lang="en-US" b="1" i="0" dirty="0"/>
              <a:t> is </a:t>
            </a:r>
            <a:r>
              <a:rPr lang="en-US" b="1" i="0" dirty="0" err="1"/>
              <a:t>mijn</a:t>
            </a:r>
            <a:r>
              <a:rPr lang="en-US" b="1" i="0" dirty="0"/>
              <a:t> </a:t>
            </a:r>
            <a:r>
              <a:rPr lang="en-US" b="1" i="0" dirty="0" err="1"/>
              <a:t>grens</a:t>
            </a:r>
            <a:r>
              <a:rPr lang="en-US" b="1" i="0" dirty="0"/>
              <a:t>?</a:t>
            </a:r>
            <a:endParaRPr lang="nl-NL" b="1" i="0" dirty="0"/>
          </a:p>
        </p:txBody>
      </p:sp>
      <p:sp>
        <p:nvSpPr>
          <p:cNvPr id="21511" name="Content Placeholder 3">
            <a:extLst>
              <a:ext uri="{FF2B5EF4-FFF2-40B4-BE49-F238E27FC236}">
                <a16:creationId xmlns:a16="http://schemas.microsoft.com/office/drawing/2014/main" id="{79B57042-F09D-CC43-6367-98257610149D}"/>
              </a:ext>
            </a:extLst>
          </p:cNvPr>
          <p:cNvSpPr>
            <a:spLocks noGrp="1"/>
          </p:cNvSpPr>
          <p:nvPr>
            <p:ph sz="half" idx="2"/>
          </p:nvPr>
        </p:nvSpPr>
        <p:spPr>
          <a:xfrm>
            <a:off x="6096000" y="2011680"/>
            <a:ext cx="5260848" cy="4160520"/>
          </a:xfrm>
        </p:spPr>
        <p:txBody>
          <a:bodyPr/>
          <a:lstStyle/>
          <a:p>
            <a:r>
              <a:rPr lang="en-US" dirty="0" err="1"/>
              <a:t>Iedereen</a:t>
            </a:r>
            <a:r>
              <a:rPr lang="en-US" dirty="0"/>
              <a:t> </a:t>
            </a:r>
            <a:r>
              <a:rPr lang="en-US" dirty="0" err="1"/>
              <a:t>heeft</a:t>
            </a:r>
            <a:r>
              <a:rPr lang="en-US" dirty="0"/>
              <a:t> </a:t>
            </a:r>
            <a:r>
              <a:rPr lang="en-US" dirty="0" err="1"/>
              <a:t>een</a:t>
            </a:r>
            <a:r>
              <a:rPr lang="en-US" dirty="0"/>
              <a:t> </a:t>
            </a:r>
            <a:r>
              <a:rPr lang="en-US" dirty="0" err="1"/>
              <a:t>persoonlijke</a:t>
            </a:r>
            <a:r>
              <a:rPr lang="en-US" dirty="0"/>
              <a:t> </a:t>
            </a:r>
            <a:r>
              <a:rPr lang="en-US" dirty="0" err="1"/>
              <a:t>grens</a:t>
            </a:r>
            <a:r>
              <a:rPr lang="en-US" dirty="0"/>
              <a:t>:</a:t>
            </a:r>
          </a:p>
          <a:p>
            <a:pPr lvl="1"/>
            <a:endParaRPr lang="en-US" b="1" dirty="0"/>
          </a:p>
          <a:p>
            <a:pPr lvl="1"/>
            <a:r>
              <a:rPr lang="en-US" b="1" dirty="0" err="1"/>
              <a:t>Opdracht</a:t>
            </a:r>
            <a:r>
              <a:rPr lang="en-US" b="1" dirty="0"/>
              <a:t> </a:t>
            </a:r>
            <a:r>
              <a:rPr lang="en-US" b="1" dirty="0" err="1"/>
              <a:t>nabijheid</a:t>
            </a:r>
            <a:r>
              <a:rPr lang="en-US" b="1" dirty="0"/>
              <a:t>:</a:t>
            </a:r>
          </a:p>
          <a:p>
            <a:pPr lvl="2"/>
            <a:r>
              <a:rPr lang="en-US" dirty="0"/>
              <a:t>Wat </a:t>
            </a:r>
            <a:r>
              <a:rPr lang="en-US" dirty="0" err="1"/>
              <a:t>vind</a:t>
            </a:r>
            <a:r>
              <a:rPr lang="en-US" dirty="0"/>
              <a:t> je ok</a:t>
            </a:r>
            <a:r>
              <a:rPr lang="nl-NL" b="0" i="0" dirty="0">
                <a:solidFill>
                  <a:srgbClr val="3A3A3A"/>
                </a:solidFill>
                <a:effectLst/>
              </a:rPr>
              <a:t>é?</a:t>
            </a:r>
          </a:p>
          <a:p>
            <a:pPr lvl="2"/>
            <a:r>
              <a:rPr lang="en-US" dirty="0"/>
              <a:t>Wat </a:t>
            </a:r>
            <a:r>
              <a:rPr lang="en-US" dirty="0" err="1"/>
              <a:t>vind</a:t>
            </a:r>
            <a:r>
              <a:rPr lang="en-US" dirty="0"/>
              <a:t> je </a:t>
            </a:r>
            <a:r>
              <a:rPr lang="en-US" dirty="0" err="1"/>
              <a:t>niet</a:t>
            </a:r>
            <a:r>
              <a:rPr lang="en-US" dirty="0"/>
              <a:t> </a:t>
            </a:r>
            <a:r>
              <a:rPr lang="en-US" dirty="0" err="1"/>
              <a:t>fijn</a:t>
            </a:r>
            <a:r>
              <a:rPr lang="en-US" dirty="0"/>
              <a:t>? </a:t>
            </a:r>
          </a:p>
          <a:p>
            <a:pPr lvl="2"/>
            <a:r>
              <a:rPr lang="nl-NL" b="0" i="0" dirty="0">
                <a:solidFill>
                  <a:srgbClr val="3A3A3A"/>
                </a:solidFill>
                <a:effectLst/>
              </a:rPr>
              <a:t>Hoe kun je je grens aangeven?</a:t>
            </a:r>
          </a:p>
          <a:p>
            <a:pPr lvl="2"/>
            <a:endParaRPr lang="en-US" dirty="0"/>
          </a:p>
        </p:txBody>
      </p:sp>
      <p:sp>
        <p:nvSpPr>
          <p:cNvPr id="7" name="Tijdelijke aanduiding voor dianummer 6">
            <a:extLst>
              <a:ext uri="{FF2B5EF4-FFF2-40B4-BE49-F238E27FC236}">
                <a16:creationId xmlns:a16="http://schemas.microsoft.com/office/drawing/2014/main" id="{4DBA0721-6219-D077-7C38-FC5AD94C2E1D}"/>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9713C8C-8E70-45D5-AE59-23E60168254E}" type="slidenum">
              <a:rPr lang="nl-NL" noProof="0" smtClean="0"/>
              <a:pPr rtl="0">
                <a:spcAft>
                  <a:spcPts val="600"/>
                </a:spcAft>
              </a:pPr>
              <a:t>9</a:t>
            </a:fld>
            <a:endParaRPr lang="nl-NL" noProof="0"/>
          </a:p>
        </p:txBody>
      </p:sp>
      <p:pic>
        <p:nvPicPr>
          <p:cNvPr id="8" name="Afbeelding 7">
            <a:extLst>
              <a:ext uri="{FF2B5EF4-FFF2-40B4-BE49-F238E27FC236}">
                <a16:creationId xmlns:a16="http://schemas.microsoft.com/office/drawing/2014/main" id="{9B579877-4D36-F14D-BF0E-376D30406B7E}"/>
              </a:ext>
            </a:extLst>
          </p:cNvPr>
          <p:cNvPicPr>
            <a:picLocks noChangeAspect="1"/>
          </p:cNvPicPr>
          <p:nvPr/>
        </p:nvPicPr>
        <p:blipFill>
          <a:blip r:embed="rId3"/>
          <a:stretch>
            <a:fillRect/>
          </a:stretch>
        </p:blipFill>
        <p:spPr>
          <a:xfrm>
            <a:off x="189960" y="1922574"/>
            <a:ext cx="5695446" cy="3777884"/>
          </a:xfrm>
          <a:prstGeom prst="rect">
            <a:avLst/>
          </a:prstGeom>
          <a:ln w="76200">
            <a:solidFill>
              <a:srgbClr val="FF0000"/>
            </a:solidFill>
          </a:ln>
        </p:spPr>
      </p:pic>
      <p:pic>
        <p:nvPicPr>
          <p:cNvPr id="9" name="Picture 2" descr="Wat is persoonlijke ruimte?">
            <a:extLst>
              <a:ext uri="{FF2B5EF4-FFF2-40B4-BE49-F238E27FC236}">
                <a16:creationId xmlns:a16="http://schemas.microsoft.com/office/drawing/2014/main" id="{189C5A5E-1214-A125-8B6C-84F75479226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5152" y="2206993"/>
            <a:ext cx="4937760" cy="3493465"/>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10" name="Tijdelijke aanduiding voor voettekst 25">
            <a:extLst>
              <a:ext uri="{FF2B5EF4-FFF2-40B4-BE49-F238E27FC236}">
                <a16:creationId xmlns:a16="http://schemas.microsoft.com/office/drawing/2014/main" id="{6D77E3C2-4538-A420-5E3A-166FBD1E16C8}"/>
              </a:ext>
            </a:extLst>
          </p:cNvPr>
          <p:cNvSpPr>
            <a:spLocks noGrp="1"/>
          </p:cNvSpPr>
          <p:nvPr>
            <p:ph type="ftr" sz="quarter" idx="11"/>
          </p:nvPr>
        </p:nvSpPr>
        <p:spPr>
          <a:xfrm>
            <a:off x="4038600" y="6356350"/>
            <a:ext cx="4114800" cy="365125"/>
          </a:xfrm>
        </p:spPr>
        <p:txBody>
          <a:bodyPr rtlCol="0" anchor="ctr">
            <a:normAutofit/>
          </a:bodyPr>
          <a:lstStyle/>
          <a:p>
            <a:pPr rtl="0">
              <a:spcAft>
                <a:spcPts val="600"/>
              </a:spcAft>
            </a:pPr>
            <a:r>
              <a:rPr lang="nl-NL" dirty="0"/>
              <a:t>Grenzen</a:t>
            </a:r>
          </a:p>
        </p:txBody>
      </p:sp>
    </p:spTree>
    <p:extLst>
      <p:ext uri="{BB962C8B-B14F-4D97-AF65-F5344CB8AC3E}">
        <p14:creationId xmlns:p14="http://schemas.microsoft.com/office/powerpoint/2010/main" val="33051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Effect transition="in" filter="fade">
                                      <p:cBhvr>
                                        <p:cTn id="7" dur="1000"/>
                                        <p:tgtEl>
                                          <p:spTgt spid="21511">
                                            <p:txEl>
                                              <p:pRg st="0" end="0"/>
                                            </p:txEl>
                                          </p:spTgt>
                                        </p:tgtEl>
                                      </p:cBhvr>
                                    </p:animEffect>
                                    <p:anim calcmode="lin" valueType="num">
                                      <p:cBhvr>
                                        <p:cTn id="8" dur="10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511">
                                            <p:txEl>
                                              <p:pRg st="2" end="2"/>
                                            </p:txEl>
                                          </p:spTgt>
                                        </p:tgtEl>
                                        <p:attrNameLst>
                                          <p:attrName>style.visibility</p:attrName>
                                        </p:attrNameLst>
                                      </p:cBhvr>
                                      <p:to>
                                        <p:strVal val="visible"/>
                                      </p:to>
                                    </p:set>
                                    <p:animEffect transition="in" filter="fade">
                                      <p:cBhvr>
                                        <p:cTn id="19" dur="1000"/>
                                        <p:tgtEl>
                                          <p:spTgt spid="21511">
                                            <p:txEl>
                                              <p:pRg st="2" end="2"/>
                                            </p:txEl>
                                          </p:spTgt>
                                        </p:tgtEl>
                                      </p:cBhvr>
                                    </p:animEffect>
                                    <p:anim calcmode="lin" valueType="num">
                                      <p:cBhvr>
                                        <p:cTn id="20" dur="10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11">
                                            <p:txEl>
                                              <p:pRg st="2" end="2"/>
                                            </p:txEl>
                                          </p:spTgt>
                                        </p:tgtEl>
                                        <p:attrNameLst>
                                          <p:attrName>ppt_y</p:attrName>
                                        </p:attrNameLst>
                                      </p:cBhvr>
                                      <p:tavLst>
                                        <p:tav tm="0">
                                          <p:val>
                                            <p:strVal val="#ppt_y+.1"/>
                                          </p:val>
                                        </p:tav>
                                        <p:tav tm="100000">
                                          <p:val>
                                            <p:strVal val="#ppt_y"/>
                                          </p:val>
                                        </p:tav>
                                      </p:tavLst>
                                    </p:anim>
                                  </p:child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511">
                                            <p:txEl>
                                              <p:pRg st="3" end="3"/>
                                            </p:txEl>
                                          </p:spTgt>
                                        </p:tgtEl>
                                        <p:attrNameLst>
                                          <p:attrName>style.visibility</p:attrName>
                                        </p:attrNameLst>
                                      </p:cBhvr>
                                      <p:to>
                                        <p:strVal val="visible"/>
                                      </p:to>
                                    </p:set>
                                    <p:animEffect transition="in" filter="fade">
                                      <p:cBhvr>
                                        <p:cTn id="26" dur="1000"/>
                                        <p:tgtEl>
                                          <p:spTgt spid="21511">
                                            <p:txEl>
                                              <p:pRg st="3" end="3"/>
                                            </p:txEl>
                                          </p:spTgt>
                                        </p:tgtEl>
                                      </p:cBhvr>
                                    </p:animEffect>
                                    <p:anim calcmode="lin" valueType="num">
                                      <p:cBhvr>
                                        <p:cTn id="27" dur="1000" fill="hold"/>
                                        <p:tgtEl>
                                          <p:spTgt spid="215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151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1511">
                                            <p:txEl>
                                              <p:pRg st="4" end="4"/>
                                            </p:txEl>
                                          </p:spTgt>
                                        </p:tgtEl>
                                        <p:attrNameLst>
                                          <p:attrName>style.visibility</p:attrName>
                                        </p:attrNameLst>
                                      </p:cBhvr>
                                      <p:to>
                                        <p:strVal val="visible"/>
                                      </p:to>
                                    </p:set>
                                    <p:animEffect transition="in" filter="fade">
                                      <p:cBhvr>
                                        <p:cTn id="31" dur="1000"/>
                                        <p:tgtEl>
                                          <p:spTgt spid="21511">
                                            <p:txEl>
                                              <p:pRg st="4" end="4"/>
                                            </p:txEl>
                                          </p:spTgt>
                                        </p:tgtEl>
                                      </p:cBhvr>
                                    </p:animEffect>
                                    <p:anim calcmode="lin" valueType="num">
                                      <p:cBhvr>
                                        <p:cTn id="32" dur="10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5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1511">
                                            <p:txEl>
                                              <p:pRg st="5" end="5"/>
                                            </p:txEl>
                                          </p:spTgt>
                                        </p:tgtEl>
                                        <p:attrNameLst>
                                          <p:attrName>style.visibility</p:attrName>
                                        </p:attrNameLst>
                                      </p:cBhvr>
                                      <p:to>
                                        <p:strVal val="visible"/>
                                      </p:to>
                                    </p:set>
                                    <p:animEffect transition="in" filter="fade">
                                      <p:cBhvr>
                                        <p:cTn id="36" dur="1000"/>
                                        <p:tgtEl>
                                          <p:spTgt spid="21511">
                                            <p:txEl>
                                              <p:pRg st="5" end="5"/>
                                            </p:txEl>
                                          </p:spTgt>
                                        </p:tgtEl>
                                      </p:cBhvr>
                                    </p:animEffect>
                                    <p:anim calcmode="lin" valueType="num">
                                      <p:cBhvr>
                                        <p:cTn id="37" dur="1000" fill="hold"/>
                                        <p:tgtEl>
                                          <p:spTgt spid="215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151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Lst>
  </p:timing>
</p:sld>
</file>

<file path=ppt/theme/theme1.xml><?xml version="1.0" encoding="utf-8"?>
<a:theme xmlns:a="http://schemas.openxmlformats.org/drawingml/2006/main" name="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C00000"/>
      </a:hlink>
      <a:folHlink>
        <a:srgbClr val="BFE2A7"/>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Props1.xml><?xml version="1.0" encoding="utf-8"?>
<ds:datastoreItem xmlns:ds="http://schemas.openxmlformats.org/officeDocument/2006/customXml" ds:itemID="{2F41CC94-C6CE-4A24-A41B-4777E057397A}">
  <ds:schemaRefs>
    <ds:schemaRef ds:uri="http://schemas.microsoft.com/sharepoint/v3/contenttype/forms"/>
  </ds:schemaRefs>
</ds:datastoreItem>
</file>

<file path=customXml/itemProps2.xml><?xml version="1.0" encoding="utf-8"?>
<ds:datastoreItem xmlns:ds="http://schemas.openxmlformats.org/officeDocument/2006/customXml" ds:itemID="{0B34F97C-C944-4348-A7F0-C06E8C3B6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0EA641-187F-45AD-80F5-04B22E1DAC77}">
  <ds:schemaRefs>
    <ds:schemaRef ds:uri="http://purl.org/dc/elements/1.1/"/>
    <ds:schemaRef ds:uri="http://schemas.microsoft.com/office/2006/documentManagement/types"/>
    <ds:schemaRef ds:uri="fcc10157-42f8-46e8-83f5-1d9ac4b0055d"/>
    <ds:schemaRef ds:uri="http://schemas.microsoft.com/office/infopath/2007/PartnerControls"/>
    <ds:schemaRef ds:uri="http://purl.org/dc/dcmitype/"/>
    <ds:schemaRef ds:uri="http://schemas.microsoft.com/office/2006/metadata/properties"/>
    <ds:schemaRef ds:uri="http://www.w3.org/XML/1998/namespace"/>
    <ds:schemaRef ds:uri="http://purl.org/dc/terms/"/>
    <ds:schemaRef ds:uri="http://schemas.openxmlformats.org/package/2006/metadata/core-properties"/>
    <ds:schemaRef ds:uri="698eef58-bb61-42e2-b548-e1d1f250d219"/>
  </ds:schemaRefs>
</ds:datastoreItem>
</file>

<file path=docProps/app.xml><?xml version="1.0" encoding="utf-8"?>
<Properties xmlns="http://schemas.openxmlformats.org/officeDocument/2006/extended-properties" xmlns:vt="http://schemas.openxmlformats.org/officeDocument/2006/docPropsVTypes">
  <Template>Thema PE TOS VSO</Template>
  <TotalTime>2468</TotalTime>
  <Words>943</Words>
  <Application>Microsoft Office PowerPoint</Application>
  <PresentationFormat>Breedbeeld</PresentationFormat>
  <Paragraphs>149</Paragraphs>
  <Slides>11</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BaseNine</vt:lpstr>
      <vt:lpstr>Calibri</vt:lpstr>
      <vt:lpstr>Mangal Pro</vt:lpstr>
      <vt:lpstr>Open Sans</vt:lpstr>
      <vt:lpstr>Wingdings</vt:lpstr>
      <vt:lpstr>Thema PE TOS VSO</vt:lpstr>
      <vt:lpstr>Psycho-educatie</vt:lpstr>
      <vt:lpstr>PowerPoint-presentatie</vt:lpstr>
      <vt:lpstr>“Luister naar je lichaam, het vertelt je waar je grens is.”</vt:lpstr>
      <vt:lpstr>Aan het einde van deze les…</vt:lpstr>
      <vt:lpstr>Auw!</vt:lpstr>
      <vt:lpstr>Opdracht</vt:lpstr>
      <vt:lpstr>Waar voel ik het?</vt:lpstr>
      <vt:lpstr>Waar voel het?</vt:lpstr>
      <vt:lpstr>Opdracht: Waar is mijn grens?</vt:lpstr>
      <vt:lpstr>huiswerk</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keywords>PE TOS VSO</cp:keywords>
  <cp:lastModifiedBy>Tineke Post</cp:lastModifiedBy>
  <cp:revision>44</cp:revision>
  <dcterms:created xsi:type="dcterms:W3CDTF">2024-02-26T19:09:47Z</dcterms:created>
  <dcterms:modified xsi:type="dcterms:W3CDTF">2024-06-05T08:51:54Z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