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7" r:id="rId5"/>
    <p:sldId id="258" r:id="rId6"/>
    <p:sldId id="272" r:id="rId7"/>
    <p:sldId id="261" r:id="rId8"/>
    <p:sldId id="265" r:id="rId9"/>
    <p:sldId id="268" r:id="rId10"/>
    <p:sldId id="267" r:id="rId11"/>
    <p:sldId id="266" r:id="rId12"/>
    <p:sldId id="262"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FVhMgOr3B7KAd0ZZhWpARQ==" hashData="xq7kcgNfetd8KPBmFMk1RfIN/C5ykbT5GjyWLSyE8ML7C0I7NQXyrNsVCbYYpUU7LuCmqx/EtHOWyAcrMjhGgg=="/>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8CDD32-988E-DB5C-64A7-05BB43099DCB}" name="Tineke Post" initials="PST" userId="Tineke Post"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365708-9856-468F-878A-A3BD7F85033A}" v="64" dt="2024-02-21T12:09:03.4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2422" autoAdjust="0"/>
  </p:normalViewPr>
  <p:slideViewPr>
    <p:cSldViewPr snapToGrid="0">
      <p:cViewPr varScale="1">
        <p:scale>
          <a:sx n="30" d="100"/>
          <a:sy n="30" d="100"/>
        </p:scale>
        <p:origin x="1988"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st, T. (Tineke)" userId="3bc886b5-731d-4cf3-a443-abb8640b0b78" providerId="ADAL" clId="{8D7B7C8D-A108-404C-96D8-54652047CB5E}"/>
    <pc:docChg chg="undo custSel addSld delSld modSld sldOrd">
      <pc:chgData name="Post, T. (Tineke)" userId="3bc886b5-731d-4cf3-a443-abb8640b0b78" providerId="ADAL" clId="{8D7B7C8D-A108-404C-96D8-54652047CB5E}" dt="2024-01-11T08:41:46.942" v="155" actId="20577"/>
      <pc:docMkLst>
        <pc:docMk/>
      </pc:docMkLst>
      <pc:sldChg chg="ord">
        <pc:chgData name="Post, T. (Tineke)" userId="3bc886b5-731d-4cf3-a443-abb8640b0b78" providerId="ADAL" clId="{8D7B7C8D-A108-404C-96D8-54652047CB5E}" dt="2024-01-11T08:35:39.904" v="7"/>
        <pc:sldMkLst>
          <pc:docMk/>
          <pc:sldMk cId="1243121645" sldId="265"/>
        </pc:sldMkLst>
      </pc:sldChg>
      <pc:sldChg chg="addSp delSp mod">
        <pc:chgData name="Post, T. (Tineke)" userId="3bc886b5-731d-4cf3-a443-abb8640b0b78" providerId="ADAL" clId="{8D7B7C8D-A108-404C-96D8-54652047CB5E}" dt="2024-01-11T08:35:06.332" v="1" actId="22"/>
        <pc:sldMkLst>
          <pc:docMk/>
          <pc:sldMk cId="1897431133" sldId="266"/>
        </pc:sldMkLst>
        <pc:spChg chg="add del">
          <ac:chgData name="Post, T. (Tineke)" userId="3bc886b5-731d-4cf3-a443-abb8640b0b78" providerId="ADAL" clId="{8D7B7C8D-A108-404C-96D8-54652047CB5E}" dt="2024-01-11T08:35:06.332" v="1" actId="22"/>
          <ac:spMkLst>
            <pc:docMk/>
            <pc:sldMk cId="1897431133" sldId="266"/>
            <ac:spMk id="4" creationId="{70FBD68D-D609-62BC-88DF-179605E0B7C8}"/>
          </ac:spMkLst>
        </pc:spChg>
      </pc:sldChg>
      <pc:sldChg chg="new del">
        <pc:chgData name="Post, T. (Tineke)" userId="3bc886b5-731d-4cf3-a443-abb8640b0b78" providerId="ADAL" clId="{8D7B7C8D-A108-404C-96D8-54652047CB5E}" dt="2024-01-11T08:35:22.708" v="5" actId="47"/>
        <pc:sldMkLst>
          <pc:docMk/>
          <pc:sldMk cId="3016918648" sldId="273"/>
        </pc:sldMkLst>
      </pc:sldChg>
      <pc:sldChg chg="new del">
        <pc:chgData name="Post, T. (Tineke)" userId="3bc886b5-731d-4cf3-a443-abb8640b0b78" providerId="ADAL" clId="{8D7B7C8D-A108-404C-96D8-54652047CB5E}" dt="2024-01-11T08:35:22.708" v="5" actId="47"/>
        <pc:sldMkLst>
          <pc:docMk/>
          <pc:sldMk cId="277826717" sldId="274"/>
        </pc:sldMkLst>
      </pc:sldChg>
      <pc:sldChg chg="modSp new mod ord">
        <pc:chgData name="Post, T. (Tineke)" userId="3bc886b5-731d-4cf3-a443-abb8640b0b78" providerId="ADAL" clId="{8D7B7C8D-A108-404C-96D8-54652047CB5E}" dt="2024-01-11T08:38:11.725" v="68"/>
        <pc:sldMkLst>
          <pc:docMk/>
          <pc:sldMk cId="2271750686" sldId="275"/>
        </pc:sldMkLst>
        <pc:spChg chg="mod">
          <ac:chgData name="Post, T. (Tineke)" userId="3bc886b5-731d-4cf3-a443-abb8640b0b78" providerId="ADAL" clId="{8D7B7C8D-A108-404C-96D8-54652047CB5E}" dt="2024-01-11T08:38:07.220" v="66" actId="20577"/>
          <ac:spMkLst>
            <pc:docMk/>
            <pc:sldMk cId="2271750686" sldId="275"/>
            <ac:spMk id="2" creationId="{BC177AFE-EA8C-1DBF-5F2B-7EAE4B34D4D7}"/>
          </ac:spMkLst>
        </pc:spChg>
      </pc:sldChg>
      <pc:sldChg chg="modSp add mod">
        <pc:chgData name="Post, T. (Tineke)" userId="3bc886b5-731d-4cf3-a443-abb8640b0b78" providerId="ADAL" clId="{8D7B7C8D-A108-404C-96D8-54652047CB5E}" dt="2024-01-11T08:41:46.942" v="155" actId="20577"/>
        <pc:sldMkLst>
          <pc:docMk/>
          <pc:sldMk cId="2400360855" sldId="276"/>
        </pc:sldMkLst>
        <pc:spChg chg="mod">
          <ac:chgData name="Post, T. (Tineke)" userId="3bc886b5-731d-4cf3-a443-abb8640b0b78" providerId="ADAL" clId="{8D7B7C8D-A108-404C-96D8-54652047CB5E}" dt="2024-01-11T08:41:46.942" v="155" actId="20577"/>
          <ac:spMkLst>
            <pc:docMk/>
            <pc:sldMk cId="2400360855" sldId="276"/>
            <ac:spMk id="2" creationId="{BC177AFE-EA8C-1DBF-5F2B-7EAE4B34D4D7}"/>
          </ac:spMkLst>
        </pc:spChg>
      </pc:sldChg>
    </pc:docChg>
  </pc:docChgLst>
  <pc:docChgLst>
    <pc:chgData name="Post, T. (Tineke)" userId="3bc886b5-731d-4cf3-a443-abb8640b0b78" providerId="ADAL" clId="{1418A702-39B3-4B55-85C2-425058D157CB}"/>
    <pc:docChg chg="modSld">
      <pc:chgData name="Post, T. (Tineke)" userId="3bc886b5-731d-4cf3-a443-abb8640b0b78" providerId="ADAL" clId="{1418A702-39B3-4B55-85C2-425058D157CB}" dt="2024-02-21T12:10:43.901" v="1" actId="20577"/>
      <pc:docMkLst>
        <pc:docMk/>
      </pc:docMkLst>
      <pc:sldChg chg="modNotesTx">
        <pc:chgData name="Post, T. (Tineke)" userId="3bc886b5-731d-4cf3-a443-abb8640b0b78" providerId="ADAL" clId="{1418A702-39B3-4B55-85C2-425058D157CB}" dt="2024-02-21T12:10:43.901" v="1" actId="20577"/>
        <pc:sldMkLst>
          <pc:docMk/>
          <pc:sldMk cId="1010350796" sldId="267"/>
        </pc:sldMkLst>
      </pc:sldChg>
    </pc:docChg>
  </pc:docChgLst>
  <pc:docChgLst>
    <pc:chgData name="Tineke Post" userId="3bc886b5-731d-4cf3-a443-abb8640b0b78" providerId="ADAL" clId="{F2959756-5029-44F0-AA31-B23629204FAF}"/>
    <pc:docChg chg="custSel modSld sldOrd">
      <pc:chgData name="Tineke Post" userId="3bc886b5-731d-4cf3-a443-abb8640b0b78" providerId="ADAL" clId="{F2959756-5029-44F0-AA31-B23629204FAF}" dt="2024-05-15T09:09:50.032" v="59" actId="1076"/>
      <pc:docMkLst>
        <pc:docMk/>
      </pc:docMkLst>
      <pc:sldChg chg="addSp delSp modSp mod delAnim modNotesTx">
        <pc:chgData name="Tineke Post" userId="3bc886b5-731d-4cf3-a443-abb8640b0b78" providerId="ADAL" clId="{F2959756-5029-44F0-AA31-B23629204FAF}" dt="2024-05-15T09:09:50.032" v="59" actId="1076"/>
        <pc:sldMkLst>
          <pc:docMk/>
          <pc:sldMk cId="1243121645" sldId="265"/>
        </pc:sldMkLst>
        <pc:picChg chg="add mod">
          <ac:chgData name="Tineke Post" userId="3bc886b5-731d-4cf3-a443-abb8640b0b78" providerId="ADAL" clId="{F2959756-5029-44F0-AA31-B23629204FAF}" dt="2024-05-15T09:09:50.032" v="59" actId="1076"/>
          <ac:picMkLst>
            <pc:docMk/>
            <pc:sldMk cId="1243121645" sldId="265"/>
            <ac:picMk id="5" creationId="{0975A346-5C85-41FF-5A61-C215105E9A26}"/>
          </ac:picMkLst>
        </pc:picChg>
        <pc:picChg chg="del">
          <ac:chgData name="Tineke Post" userId="3bc886b5-731d-4cf3-a443-abb8640b0b78" providerId="ADAL" clId="{F2959756-5029-44F0-AA31-B23629204FAF}" dt="2024-05-15T09:09:21.555" v="56" actId="478"/>
          <ac:picMkLst>
            <pc:docMk/>
            <pc:sldMk cId="1243121645" sldId="265"/>
            <ac:picMk id="6" creationId="{9F90EA49-DD0A-6A82-AE09-AEB68D2FA17C}"/>
          </ac:picMkLst>
        </pc:picChg>
      </pc:sldChg>
      <pc:sldChg chg="ord">
        <pc:chgData name="Tineke Post" userId="3bc886b5-731d-4cf3-a443-abb8640b0b78" providerId="ADAL" clId="{F2959756-5029-44F0-AA31-B23629204FAF}" dt="2024-05-15T09:05:42.113" v="0" actId="20578"/>
        <pc:sldMkLst>
          <pc:docMk/>
          <pc:sldMk cId="3085612067" sldId="272"/>
        </pc:sldMkLst>
      </pc:sldChg>
    </pc:docChg>
  </pc:docChgLst>
  <pc:docChgLst>
    <pc:chgData name="Post, T. (Tineke)" userId="3bc886b5-731d-4cf3-a443-abb8640b0b78" providerId="ADAL" clId="{5086EEBB-EA18-4704-9B5A-EAA03ACFC674}"/>
    <pc:docChg chg="delSld modSld">
      <pc:chgData name="Post, T. (Tineke)" userId="3bc886b5-731d-4cf3-a443-abb8640b0b78" providerId="ADAL" clId="{5086EEBB-EA18-4704-9B5A-EAA03ACFC674}" dt="2024-04-09T09:55:33.773" v="8"/>
      <pc:docMkLst>
        <pc:docMk/>
      </pc:docMkLst>
      <pc:sldChg chg="modNotesTx">
        <pc:chgData name="Post, T. (Tineke)" userId="3bc886b5-731d-4cf3-a443-abb8640b0b78" providerId="ADAL" clId="{5086EEBB-EA18-4704-9B5A-EAA03ACFC674}" dt="2024-04-09T09:55:23.347" v="6" actId="20577"/>
        <pc:sldMkLst>
          <pc:docMk/>
          <pc:sldMk cId="3051867210" sldId="262"/>
        </pc:sldMkLst>
      </pc:sldChg>
      <pc:sldChg chg="modNotesTx">
        <pc:chgData name="Post, T. (Tineke)" userId="3bc886b5-731d-4cf3-a443-abb8640b0b78" providerId="ADAL" clId="{5086EEBB-EA18-4704-9B5A-EAA03ACFC674}" dt="2024-04-09T09:55:29.797" v="7"/>
        <pc:sldMkLst>
          <pc:docMk/>
          <pc:sldMk cId="1897431133" sldId="266"/>
        </pc:sldMkLst>
      </pc:sldChg>
      <pc:sldChg chg="modNotesTx">
        <pc:chgData name="Post, T. (Tineke)" userId="3bc886b5-731d-4cf3-a443-abb8640b0b78" providerId="ADAL" clId="{5086EEBB-EA18-4704-9B5A-EAA03ACFC674}" dt="2024-04-09T09:55:33.773" v="8"/>
        <pc:sldMkLst>
          <pc:docMk/>
          <pc:sldMk cId="1010350796" sldId="267"/>
        </pc:sldMkLst>
      </pc:sldChg>
      <pc:sldChg chg="del">
        <pc:chgData name="Post, T. (Tineke)" userId="3bc886b5-731d-4cf3-a443-abb8640b0b78" providerId="ADAL" clId="{5086EEBB-EA18-4704-9B5A-EAA03ACFC674}" dt="2024-04-09T09:55:13.547" v="1" actId="47"/>
        <pc:sldMkLst>
          <pc:docMk/>
          <pc:sldMk cId="2271750686" sldId="275"/>
        </pc:sldMkLst>
      </pc:sldChg>
      <pc:sldChg chg="del">
        <pc:chgData name="Post, T. (Tineke)" userId="3bc886b5-731d-4cf3-a443-abb8640b0b78" providerId="ADAL" clId="{5086EEBB-EA18-4704-9B5A-EAA03ACFC674}" dt="2024-03-28T10:56:29.009" v="0" actId="47"/>
        <pc:sldMkLst>
          <pc:docMk/>
          <pc:sldMk cId="2400360855" sldId="276"/>
        </pc:sldMkLst>
      </pc:sldChg>
    </pc:docChg>
  </pc:docChgLst>
  <pc:docChgLst>
    <pc:chgData name="Post, Tineke" userId="acaedabe-b12f-42d1-8517-780bc8ea15c4" providerId="ADAL" clId="{DA1C5854-0932-44FF-BF31-C60034B54E2E}"/>
    <pc:docChg chg="modSld">
      <pc:chgData name="Post, Tineke" userId="acaedabe-b12f-42d1-8517-780bc8ea15c4" providerId="ADAL" clId="{DA1C5854-0932-44FF-BF31-C60034B54E2E}" dt="2024-06-10T07:11:54.090" v="3" actId="114"/>
      <pc:docMkLst>
        <pc:docMk/>
      </pc:docMkLst>
      <pc:sldChg chg="modNotesTx">
        <pc:chgData name="Post, Tineke" userId="acaedabe-b12f-42d1-8517-780bc8ea15c4" providerId="ADAL" clId="{DA1C5854-0932-44FF-BF31-C60034B54E2E}" dt="2024-06-10T07:11:54.090" v="3" actId="114"/>
        <pc:sldMkLst>
          <pc:docMk/>
          <pc:sldMk cId="1243121645" sldId="265"/>
        </pc:sldMkLst>
      </pc:sldChg>
    </pc:docChg>
  </pc:docChgLst>
  <pc:docChgLst>
    <pc:chgData name="Post, T. (Tineke)" userId="3bc886b5-731d-4cf3-a443-abb8640b0b78" providerId="ADAL" clId="{CCE0559F-2A29-4B2C-8B5A-FB081F6C4921}"/>
    <pc:docChg chg="delSld modSld delMainMaster">
      <pc:chgData name="Post, T. (Tineke)" userId="3bc886b5-731d-4cf3-a443-abb8640b0b78" providerId="ADAL" clId="{CCE0559F-2A29-4B2C-8B5A-FB081F6C4921}" dt="2023-12-20T11:16:05.621" v="2" actId="20577"/>
      <pc:docMkLst>
        <pc:docMk/>
      </pc:docMkLst>
      <pc:sldChg chg="del">
        <pc:chgData name="Post, T. (Tineke)" userId="3bc886b5-731d-4cf3-a443-abb8640b0b78" providerId="ADAL" clId="{CCE0559F-2A29-4B2C-8B5A-FB081F6C4921}" dt="2023-12-20T11:13:32.321" v="0" actId="47"/>
        <pc:sldMkLst>
          <pc:docMk/>
          <pc:sldMk cId="1815315255" sldId="256"/>
        </pc:sldMkLst>
      </pc:sldChg>
      <pc:sldChg chg="modSp mod">
        <pc:chgData name="Post, T. (Tineke)" userId="3bc886b5-731d-4cf3-a443-abb8640b0b78" providerId="ADAL" clId="{CCE0559F-2A29-4B2C-8B5A-FB081F6C4921}" dt="2023-12-20T11:16:05.621" v="2" actId="20577"/>
        <pc:sldMkLst>
          <pc:docMk/>
          <pc:sldMk cId="1771909253" sldId="257"/>
        </pc:sldMkLst>
        <pc:spChg chg="mod">
          <ac:chgData name="Post, T. (Tineke)" userId="3bc886b5-731d-4cf3-a443-abb8640b0b78" providerId="ADAL" clId="{CCE0559F-2A29-4B2C-8B5A-FB081F6C4921}" dt="2023-12-20T11:16:05.621" v="2" actId="20577"/>
          <ac:spMkLst>
            <pc:docMk/>
            <pc:sldMk cId="1771909253" sldId="257"/>
            <ac:spMk id="3" creationId="{8BE607BF-7B9A-A063-DEF2-1C3C9757DA71}"/>
          </ac:spMkLst>
        </pc:spChg>
      </pc:sldChg>
      <pc:sldMasterChg chg="del delSldLayout">
        <pc:chgData name="Post, T. (Tineke)" userId="3bc886b5-731d-4cf3-a443-abb8640b0b78" providerId="ADAL" clId="{CCE0559F-2A29-4B2C-8B5A-FB081F6C4921}" dt="2023-12-20T11:13:32.321" v="0" actId="47"/>
        <pc:sldMasterMkLst>
          <pc:docMk/>
          <pc:sldMasterMk cId="3000292185" sldId="2147483648"/>
        </pc:sldMasterMkLst>
        <pc:sldLayoutChg chg="del">
          <pc:chgData name="Post, T. (Tineke)" userId="3bc886b5-731d-4cf3-a443-abb8640b0b78" providerId="ADAL" clId="{CCE0559F-2A29-4B2C-8B5A-FB081F6C4921}" dt="2023-12-20T11:13:32.321" v="0" actId="47"/>
          <pc:sldLayoutMkLst>
            <pc:docMk/>
            <pc:sldMasterMk cId="3000292185" sldId="2147483648"/>
            <pc:sldLayoutMk cId="52844379" sldId="2147483649"/>
          </pc:sldLayoutMkLst>
        </pc:sldLayoutChg>
        <pc:sldLayoutChg chg="del">
          <pc:chgData name="Post, T. (Tineke)" userId="3bc886b5-731d-4cf3-a443-abb8640b0b78" providerId="ADAL" clId="{CCE0559F-2A29-4B2C-8B5A-FB081F6C4921}" dt="2023-12-20T11:13:32.321" v="0" actId="47"/>
          <pc:sldLayoutMkLst>
            <pc:docMk/>
            <pc:sldMasterMk cId="3000292185" sldId="2147483648"/>
            <pc:sldLayoutMk cId="3546056738" sldId="2147483650"/>
          </pc:sldLayoutMkLst>
        </pc:sldLayoutChg>
        <pc:sldLayoutChg chg="del">
          <pc:chgData name="Post, T. (Tineke)" userId="3bc886b5-731d-4cf3-a443-abb8640b0b78" providerId="ADAL" clId="{CCE0559F-2A29-4B2C-8B5A-FB081F6C4921}" dt="2023-12-20T11:13:32.321" v="0" actId="47"/>
          <pc:sldLayoutMkLst>
            <pc:docMk/>
            <pc:sldMasterMk cId="3000292185" sldId="2147483648"/>
            <pc:sldLayoutMk cId="1498056083" sldId="2147483651"/>
          </pc:sldLayoutMkLst>
        </pc:sldLayoutChg>
        <pc:sldLayoutChg chg="del">
          <pc:chgData name="Post, T. (Tineke)" userId="3bc886b5-731d-4cf3-a443-abb8640b0b78" providerId="ADAL" clId="{CCE0559F-2A29-4B2C-8B5A-FB081F6C4921}" dt="2023-12-20T11:13:32.321" v="0" actId="47"/>
          <pc:sldLayoutMkLst>
            <pc:docMk/>
            <pc:sldMasterMk cId="3000292185" sldId="2147483648"/>
            <pc:sldLayoutMk cId="1531254293" sldId="2147483652"/>
          </pc:sldLayoutMkLst>
        </pc:sldLayoutChg>
        <pc:sldLayoutChg chg="del">
          <pc:chgData name="Post, T. (Tineke)" userId="3bc886b5-731d-4cf3-a443-abb8640b0b78" providerId="ADAL" clId="{CCE0559F-2A29-4B2C-8B5A-FB081F6C4921}" dt="2023-12-20T11:13:32.321" v="0" actId="47"/>
          <pc:sldLayoutMkLst>
            <pc:docMk/>
            <pc:sldMasterMk cId="3000292185" sldId="2147483648"/>
            <pc:sldLayoutMk cId="664108251" sldId="2147483653"/>
          </pc:sldLayoutMkLst>
        </pc:sldLayoutChg>
        <pc:sldLayoutChg chg="del">
          <pc:chgData name="Post, T. (Tineke)" userId="3bc886b5-731d-4cf3-a443-abb8640b0b78" providerId="ADAL" clId="{CCE0559F-2A29-4B2C-8B5A-FB081F6C4921}" dt="2023-12-20T11:13:32.321" v="0" actId="47"/>
          <pc:sldLayoutMkLst>
            <pc:docMk/>
            <pc:sldMasterMk cId="3000292185" sldId="2147483648"/>
            <pc:sldLayoutMk cId="161190518" sldId="2147483654"/>
          </pc:sldLayoutMkLst>
        </pc:sldLayoutChg>
        <pc:sldLayoutChg chg="del">
          <pc:chgData name="Post, T. (Tineke)" userId="3bc886b5-731d-4cf3-a443-abb8640b0b78" providerId="ADAL" clId="{CCE0559F-2A29-4B2C-8B5A-FB081F6C4921}" dt="2023-12-20T11:13:32.321" v="0" actId="47"/>
          <pc:sldLayoutMkLst>
            <pc:docMk/>
            <pc:sldMasterMk cId="3000292185" sldId="2147483648"/>
            <pc:sldLayoutMk cId="1423921934" sldId="2147483655"/>
          </pc:sldLayoutMkLst>
        </pc:sldLayoutChg>
        <pc:sldLayoutChg chg="del">
          <pc:chgData name="Post, T. (Tineke)" userId="3bc886b5-731d-4cf3-a443-abb8640b0b78" providerId="ADAL" clId="{CCE0559F-2A29-4B2C-8B5A-FB081F6C4921}" dt="2023-12-20T11:13:32.321" v="0" actId="47"/>
          <pc:sldLayoutMkLst>
            <pc:docMk/>
            <pc:sldMasterMk cId="3000292185" sldId="2147483648"/>
            <pc:sldLayoutMk cId="1378515611" sldId="2147483656"/>
          </pc:sldLayoutMkLst>
        </pc:sldLayoutChg>
        <pc:sldLayoutChg chg="del">
          <pc:chgData name="Post, T. (Tineke)" userId="3bc886b5-731d-4cf3-a443-abb8640b0b78" providerId="ADAL" clId="{CCE0559F-2A29-4B2C-8B5A-FB081F6C4921}" dt="2023-12-20T11:13:32.321" v="0" actId="47"/>
          <pc:sldLayoutMkLst>
            <pc:docMk/>
            <pc:sldMasterMk cId="3000292185" sldId="2147483648"/>
            <pc:sldLayoutMk cId="2049414888" sldId="2147483657"/>
          </pc:sldLayoutMkLst>
        </pc:sldLayoutChg>
        <pc:sldLayoutChg chg="del">
          <pc:chgData name="Post, T. (Tineke)" userId="3bc886b5-731d-4cf3-a443-abb8640b0b78" providerId="ADAL" clId="{CCE0559F-2A29-4B2C-8B5A-FB081F6C4921}" dt="2023-12-20T11:13:32.321" v="0" actId="47"/>
          <pc:sldLayoutMkLst>
            <pc:docMk/>
            <pc:sldMasterMk cId="3000292185" sldId="2147483648"/>
            <pc:sldLayoutMk cId="306537919" sldId="2147483658"/>
          </pc:sldLayoutMkLst>
        </pc:sldLayoutChg>
        <pc:sldLayoutChg chg="del">
          <pc:chgData name="Post, T. (Tineke)" userId="3bc886b5-731d-4cf3-a443-abb8640b0b78" providerId="ADAL" clId="{CCE0559F-2A29-4B2C-8B5A-FB081F6C4921}" dt="2023-12-20T11:13:32.321" v="0" actId="47"/>
          <pc:sldLayoutMkLst>
            <pc:docMk/>
            <pc:sldMasterMk cId="3000292185" sldId="2147483648"/>
            <pc:sldLayoutMk cId="412193805" sldId="2147483659"/>
          </pc:sldLayoutMkLst>
        </pc:sldLayoutChg>
      </pc:sldMasterChg>
    </pc:docChg>
  </pc:docChgLst>
  <pc:docChgLst>
    <pc:chgData name="Post, T. (Tineke)" userId="3bc886b5-731d-4cf3-a443-abb8640b0b78" providerId="ADAL" clId="{9E842E46-C014-4237-870B-94B59C19610F}"/>
    <pc:docChg chg="undo custSel modSld">
      <pc:chgData name="Post, T. (Tineke)" userId="3bc886b5-731d-4cf3-a443-abb8640b0b78" providerId="ADAL" clId="{9E842E46-C014-4237-870B-94B59C19610F}" dt="2024-04-17T06:59:30.849" v="21" actId="14826"/>
      <pc:docMkLst>
        <pc:docMk/>
      </pc:docMkLst>
      <pc:sldChg chg="modSp mod modNotesTx">
        <pc:chgData name="Post, T. (Tineke)" userId="3bc886b5-731d-4cf3-a443-abb8640b0b78" providerId="ADAL" clId="{9E842E46-C014-4237-870B-94B59C19610F}" dt="2024-04-17T06:59:30.849" v="21" actId="14826"/>
        <pc:sldMkLst>
          <pc:docMk/>
          <pc:sldMk cId="3085612067" sldId="272"/>
        </pc:sldMkLst>
        <pc:picChg chg="mod modCrop">
          <ac:chgData name="Post, T. (Tineke)" userId="3bc886b5-731d-4cf3-a443-abb8640b0b78" providerId="ADAL" clId="{9E842E46-C014-4237-870B-94B59C19610F}" dt="2024-04-17T06:59:30.849" v="21" actId="14826"/>
          <ac:picMkLst>
            <pc:docMk/>
            <pc:sldMk cId="3085612067" sldId="272"/>
            <ac:picMk id="2063" creationId="{0EA0A85A-CFBC-8766-4800-B54ACEF2F576}"/>
          </ac:picMkLst>
        </pc:picChg>
      </pc:sldChg>
    </pc:docChg>
  </pc:docChgLst>
  <pc:docChgLst>
    <pc:chgData name="Post, T. (Tineke)" userId="3bc886b5-731d-4cf3-a443-abb8640b0b78" providerId="ADAL" clId="{B8365708-9856-468F-878A-A3BD7F85033A}"/>
    <pc:docChg chg="undo custSel modSld sldOrd">
      <pc:chgData name="Post, T. (Tineke)" userId="3bc886b5-731d-4cf3-a443-abb8640b0b78" providerId="ADAL" clId="{B8365708-9856-468F-878A-A3BD7F85033A}" dt="2024-02-21T12:09:24.798" v="850" actId="121"/>
      <pc:docMkLst>
        <pc:docMk/>
      </pc:docMkLst>
      <pc:sldChg chg="delCm modCm modNotesTx">
        <pc:chgData name="Post, T. (Tineke)" userId="3bc886b5-731d-4cf3-a443-abb8640b0b78" providerId="ADAL" clId="{B8365708-9856-468F-878A-A3BD7F85033A}" dt="2024-02-21T12:02:25.227" v="52"/>
        <pc:sldMkLst>
          <pc:docMk/>
          <pc:sldMk cId="1243121645" sldId="265"/>
        </pc:sldMkLst>
        <pc:extLst>
          <p:ext xmlns:p="http://schemas.openxmlformats.org/presentationml/2006/main" uri="{D6D511B9-2390-475A-947B-AFAB55BFBCF1}">
            <pc226:cmChg xmlns:pc226="http://schemas.microsoft.com/office/powerpoint/2022/06/main/command" chg="del mod">
              <pc226:chgData name="Post, T. (Tineke)" userId="3bc886b5-731d-4cf3-a443-abb8640b0b78" providerId="ADAL" clId="{B8365708-9856-468F-878A-A3BD7F85033A}" dt="2024-02-21T12:02:25.227" v="52"/>
              <pc2:cmMkLst xmlns:pc2="http://schemas.microsoft.com/office/powerpoint/2019/9/main/command">
                <pc:docMk/>
                <pc:sldMk cId="1243121645" sldId="265"/>
                <pc2:cmMk id="{DF9D3D9D-1FD3-44A9-BBEF-46CFC6092B45}"/>
              </pc2:cmMkLst>
            </pc226:cmChg>
          </p:ext>
        </pc:extLst>
      </pc:sldChg>
      <pc:sldChg chg="modNotesTx">
        <pc:chgData name="Post, T. (Tineke)" userId="3bc886b5-731d-4cf3-a443-abb8640b0b78" providerId="ADAL" clId="{B8365708-9856-468F-878A-A3BD7F85033A}" dt="2024-02-21T12:07:52.884" v="786" actId="121"/>
        <pc:sldMkLst>
          <pc:docMk/>
          <pc:sldMk cId="1897431133" sldId="266"/>
        </pc:sldMkLst>
      </pc:sldChg>
      <pc:sldChg chg="ord modNotesTx">
        <pc:chgData name="Post, T. (Tineke)" userId="3bc886b5-731d-4cf3-a443-abb8640b0b78" providerId="ADAL" clId="{B8365708-9856-468F-878A-A3BD7F85033A}" dt="2024-02-21T12:07:47.224" v="785"/>
        <pc:sldMkLst>
          <pc:docMk/>
          <pc:sldMk cId="1010350796" sldId="267"/>
        </pc:sldMkLst>
      </pc:sldChg>
      <pc:sldChg chg="ord">
        <pc:chgData name="Post, T. (Tineke)" userId="3bc886b5-731d-4cf3-a443-abb8640b0b78" providerId="ADAL" clId="{B8365708-9856-468F-878A-A3BD7F85033A}" dt="2024-02-21T12:02:36.026" v="54"/>
        <pc:sldMkLst>
          <pc:docMk/>
          <pc:sldMk cId="3211532578" sldId="268"/>
        </pc:sldMkLst>
      </pc:sldChg>
      <pc:sldChg chg="addSp modSp mod modAnim delCm modNotesTx">
        <pc:chgData name="Post, T. (Tineke)" userId="3bc886b5-731d-4cf3-a443-abb8640b0b78" providerId="ADAL" clId="{B8365708-9856-468F-878A-A3BD7F85033A}" dt="2024-02-21T12:09:24.798" v="850" actId="121"/>
        <pc:sldMkLst>
          <pc:docMk/>
          <pc:sldMk cId="3085612067" sldId="272"/>
        </pc:sldMkLst>
        <pc:spChg chg="mod">
          <ac:chgData name="Post, T. (Tineke)" userId="3bc886b5-731d-4cf3-a443-abb8640b0b78" providerId="ADAL" clId="{B8365708-9856-468F-878A-A3BD7F85033A}" dt="2024-02-21T12:08:32.423" v="845" actId="20577"/>
          <ac:spMkLst>
            <pc:docMk/>
            <pc:sldMk cId="3085612067" sldId="272"/>
            <ac:spMk id="4" creationId="{EDCF5DDA-18D2-1A0B-FF2C-BAF8A2D6189E}"/>
          </ac:spMkLst>
        </pc:spChg>
        <pc:picChg chg="add mod">
          <ac:chgData name="Post, T. (Tineke)" userId="3bc886b5-731d-4cf3-a443-abb8640b0b78" providerId="ADAL" clId="{B8365708-9856-468F-878A-A3BD7F85033A}" dt="2024-02-21T12:09:01.731" v="846" actId="931"/>
          <ac:picMkLst>
            <pc:docMk/>
            <pc:sldMk cId="3085612067" sldId="272"/>
            <ac:picMk id="5" creationId="{4F807B87-376B-EC48-14A7-D4ED201335B2}"/>
          </ac:picMkLst>
        </pc:picChg>
        <pc:picChg chg="mod">
          <ac:chgData name="Post, T. (Tineke)" userId="3bc886b5-731d-4cf3-a443-abb8640b0b78" providerId="ADAL" clId="{B8365708-9856-468F-878A-A3BD7F85033A}" dt="2024-02-21T12:09:08.129" v="847" actId="2085"/>
          <ac:picMkLst>
            <pc:docMk/>
            <pc:sldMk cId="3085612067" sldId="272"/>
            <ac:picMk id="2063" creationId="{0EA0A85A-CFBC-8766-4800-B54ACEF2F576}"/>
          </ac:picMkLst>
        </pc:picChg>
        <pc:extLst>
          <p:ext xmlns:p="http://schemas.openxmlformats.org/presentationml/2006/main" uri="{D6D511B9-2390-475A-947B-AFAB55BFBCF1}">
            <pc226:cmChg xmlns:pc226="http://schemas.microsoft.com/office/powerpoint/2022/06/main/command" chg="del">
              <pc226:chgData name="Post, T. (Tineke)" userId="3bc886b5-731d-4cf3-a443-abb8640b0b78" providerId="ADAL" clId="{B8365708-9856-468F-878A-A3BD7F85033A}" dt="2024-02-21T11:59:40.058" v="0"/>
              <pc2:cmMkLst xmlns:pc2="http://schemas.microsoft.com/office/powerpoint/2019/9/main/command">
                <pc:docMk/>
                <pc:sldMk cId="3085612067" sldId="272"/>
                <pc2:cmMk id="{66350571-7FB3-42F7-AD18-7B942FD28961}"/>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0F701-1C46-4D16-BF70-10AEA9482F31}" type="datetimeFigureOut">
              <a:rPr lang="nl-NL" smtClean="0"/>
              <a:t>10-6-2024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1F6D2A-B490-4C7F-91B7-B0678B65CEBB}" type="slidenum">
              <a:rPr lang="nl-NL" smtClean="0"/>
              <a:t>‹nr.›</a:t>
            </a:fld>
            <a:endParaRPr lang="nl-NL"/>
          </a:p>
        </p:txBody>
      </p:sp>
    </p:spTree>
    <p:extLst>
      <p:ext uri="{BB962C8B-B14F-4D97-AF65-F5344CB8AC3E}">
        <p14:creationId xmlns:p14="http://schemas.microsoft.com/office/powerpoint/2010/main" val="3393936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Benodigde materialen:</a:t>
            </a:r>
          </a:p>
          <a:p>
            <a:pPr marL="171450" indent="-171450">
              <a:buFont typeface="Wingdings" panose="05000000000000000000" pitchFamily="2" charset="2"/>
              <a:buChar char="ü"/>
            </a:pPr>
            <a:r>
              <a:rPr lang="nl-NL" dirty="0"/>
              <a:t>14. Werkblad helpende gedachten bus</a:t>
            </a:r>
          </a:p>
          <a:p>
            <a:pPr marL="171450" indent="-171450">
              <a:buFont typeface="Wingdings" panose="05000000000000000000" pitchFamily="2" charset="2"/>
              <a:buChar char="ü"/>
            </a:pPr>
            <a:r>
              <a:rPr lang="nl-NL" dirty="0"/>
              <a:t>Aanbeveling om de kaartjes: ‘helpende gedachten’ van uitgeverij Pica aan te schaffen: https://www.uitgeverijpica.nl/titels/helpende-gedachten-pica</a:t>
            </a:r>
          </a:p>
          <a:p>
            <a:endParaRPr lang="nl-NL" b="1" dirty="0"/>
          </a:p>
          <a:p>
            <a:endParaRPr lang="nl-NL" b="1" dirty="0"/>
          </a:p>
          <a:p>
            <a:r>
              <a:rPr lang="nl-NL" b="1" dirty="0"/>
              <a:t>Voorbereiding:</a:t>
            </a:r>
          </a:p>
          <a:p>
            <a:pPr marL="171450" indent="-171450">
              <a:buFont typeface="Wingdings" panose="05000000000000000000" pitchFamily="2" charset="2"/>
              <a:buChar char="ü"/>
            </a:pPr>
            <a:r>
              <a:rPr lang="nl-NL" dirty="0"/>
              <a:t>Print het werkblad helpende gedachten bus voor alle leerlingen bij voorkeur op A3</a:t>
            </a:r>
            <a:endParaRPr lang="nl-NL" i="0" dirty="0"/>
          </a:p>
          <a:p>
            <a:endParaRPr lang="nl-NL"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t>Introductie van de les voor de docent: </a:t>
            </a:r>
          </a:p>
          <a:p>
            <a:pPr>
              <a:lnSpc>
                <a:spcPct val="107000"/>
              </a:lnSpc>
              <a:spcAft>
                <a:spcPts val="800"/>
              </a:spcAft>
            </a:pPr>
            <a:r>
              <a:rPr lang="nl-NL" sz="1800" kern="100" dirty="0" err="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Mindset</a:t>
            </a:r>
            <a:r>
              <a:rPr lang="nl-NL" sz="1800" kern="1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je hebt er vast wel eens van gehoord. Op onderwijsblogs, </a:t>
            </a:r>
            <a:r>
              <a:rPr lang="nl-NL" sz="1800" kern="100" dirty="0" err="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social</a:t>
            </a:r>
            <a:r>
              <a:rPr lang="nl-NL" sz="1800" kern="1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media en in boeken komt deze term vaak voorbij. </a:t>
            </a:r>
            <a:r>
              <a:rPr lang="nl-NL" sz="1800" kern="100" dirty="0" err="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Mindset</a:t>
            </a:r>
            <a:r>
              <a:rPr lang="nl-NL" sz="1800" kern="1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is een ander woord voor 'innerlijke overtuiging'. Het is een manier van denken en een manier van naar jezelf kijken. Deze manier van denken is bepalend voor hoe jij denkt over je jezelf, je talenten en kwaliteiten.</a:t>
            </a:r>
            <a:endParaRPr lang="nl-NL" sz="1800" kern="100" dirty="0">
              <a:effectLst/>
              <a:latin typeface="Century Gothic" panose="020B0502020202020204" pitchFamily="34" charset="0"/>
              <a:ea typeface="Calibri" panose="020F0502020204030204" pitchFamily="34" charset="0"/>
              <a:cs typeface="Times New Roman" panose="02020603050405020304" pitchFamily="18" charset="0"/>
            </a:endParaRPr>
          </a:p>
          <a:p>
            <a:br>
              <a:rPr lang="nl-NL" sz="1800" kern="1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br>
            <a:r>
              <a:rPr lang="nl-NL" sz="1800" kern="1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Leerlingen met TOS hebben vaak al dingen meegemaakt waarin ze hebben ervaren dat iets niet zo makkelijk gaat of mislukt. Dit heeft invloed op hun </a:t>
            </a:r>
            <a:r>
              <a:rPr lang="nl-NL" sz="1800" kern="100" dirty="0" err="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mindset</a:t>
            </a:r>
            <a:r>
              <a:rPr lang="nl-NL" sz="1800" kern="1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Veel leerlingen met TOS hebben in de loop der jaren een vaste </a:t>
            </a:r>
            <a:r>
              <a:rPr lang="nl-NL" sz="1800" kern="100" dirty="0" err="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mindset</a:t>
            </a:r>
            <a:r>
              <a:rPr lang="nl-NL" sz="1800" kern="1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ontwikkeld. Om ze weer in hun kracht te zetten is het belangrijk dat ze een </a:t>
            </a:r>
            <a:r>
              <a:rPr lang="nl-NL" sz="1800" kern="100" dirty="0" err="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groeimindset</a:t>
            </a:r>
            <a:r>
              <a:rPr lang="nl-NL" sz="1800" kern="1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gaan ontwikkelen en het geloof krijgen dat je alles kunt leren en overal beter in kunt worden door te oefenen. Een positieve </a:t>
            </a:r>
            <a:r>
              <a:rPr lang="nl-NL" sz="1800" kern="100" dirty="0" err="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mindset</a:t>
            </a:r>
            <a:r>
              <a:rPr lang="nl-NL" sz="1800" kern="1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is het fundament onder een goede </a:t>
            </a:r>
            <a:r>
              <a:rPr lang="nl-NL" sz="1800" kern="100" dirty="0" err="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indentiteitsontwikkeling</a:t>
            </a:r>
            <a:r>
              <a:rPr lang="nl-NL" sz="1800" kern="1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t>
            </a:r>
          </a:p>
          <a:p>
            <a:endParaRPr lang="nl-NL" sz="1800" kern="100" spc="-5"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endParaRPr>
          </a:p>
          <a:p>
            <a:r>
              <a:rPr lang="nl-NL" sz="1200" kern="100" spc="-5" dirty="0">
                <a:solidFill>
                  <a:srgbClr val="242424"/>
                </a:solidFill>
                <a:effectLst/>
                <a:latin typeface="Georgia" panose="02040502050405020303" pitchFamily="18" charset="0"/>
                <a:ea typeface="Calibri" panose="020F0502020204030204" pitchFamily="34" charset="0"/>
                <a:cs typeface="Times New Roman" panose="02020603050405020304" pitchFamily="18" charset="0"/>
              </a:rPr>
              <a:t>Je kunt vaak je eigen gevoel beïnvloeden. Wie het GGGG schema kent zal weten dat gedachten en gevoel onlosmakelijk met elkaar verbonden zijn. Het enige waar we geen invloed op hebben van deze vier G’s, is de gebeurtenis.</a:t>
            </a:r>
            <a:r>
              <a:rPr lang="nl-NL" sz="1200" kern="100" dirty="0">
                <a:effectLst/>
                <a:latin typeface="Century Gothic" panose="020B0502020202020204" pitchFamily="34" charset="0"/>
                <a:ea typeface="Calibri" panose="020F0502020204030204" pitchFamily="34" charset="0"/>
                <a:cs typeface="Times New Roman" panose="02020603050405020304" pitchFamily="18" charset="0"/>
              </a:rPr>
              <a:t> Hoe we denken en het gevoel dat dat bij ons oproept bepaalt hoe we op bepaalde gebeurtenissen reageren of met situaties om gaan. Dit noemen we ook wel </a:t>
            </a:r>
            <a:r>
              <a:rPr lang="nl-NL" sz="1200" kern="100" dirty="0" err="1">
                <a:effectLst/>
                <a:latin typeface="Century Gothic" panose="020B0502020202020204" pitchFamily="34" charset="0"/>
                <a:ea typeface="Calibri" panose="020F0502020204030204" pitchFamily="34" charset="0"/>
                <a:cs typeface="Times New Roman" panose="02020603050405020304" pitchFamily="18" charset="0"/>
              </a:rPr>
              <a:t>Mindset</a:t>
            </a:r>
            <a:r>
              <a:rPr lang="nl-NL" sz="1200" kern="100" dirty="0">
                <a:effectLst/>
                <a:latin typeface="Century Gothic" panose="020B0502020202020204" pitchFamily="34" charset="0"/>
                <a:ea typeface="Calibri" panose="020F0502020204030204" pitchFamily="34" charset="0"/>
                <a:cs typeface="Times New Roman" panose="02020603050405020304" pitchFamily="18" charset="0"/>
              </a:rPr>
              <a:t>.</a:t>
            </a:r>
          </a:p>
          <a:p>
            <a:endParaRPr lang="nl-NL" b="1" dirty="0"/>
          </a:p>
          <a:p>
            <a:endParaRPr lang="nl-NL"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t>Leerlingen denken in deze les na over: </a:t>
            </a:r>
            <a:endParaRPr lang="nl-NL" sz="1000" b="0" dirty="0"/>
          </a:p>
          <a:p>
            <a:r>
              <a:rPr lang="nl-NL" b="0" dirty="0"/>
              <a:t>De verschillen tussen een helpende en een niet-helpende gedachte</a:t>
            </a:r>
          </a:p>
          <a:p>
            <a:endParaRPr lang="nl-NL" b="1" dirty="0"/>
          </a:p>
          <a:p>
            <a:pPr algn="l" fontAlgn="base"/>
            <a:endParaRPr lang="nl-NL" b="0" i="0" dirty="0">
              <a:solidFill>
                <a:srgbClr val="9B9B9B"/>
              </a:solidFill>
              <a:effectLst/>
              <a:latin typeface="Source Sans Pro" panose="020B0604020202020204" pitchFamily="34" charset="0"/>
            </a:endParaRPr>
          </a:p>
          <a:p>
            <a:pPr algn="l" fontAlgn="base"/>
            <a:endParaRPr lang="nl-NL" b="0" i="0" dirty="0">
              <a:solidFill>
                <a:srgbClr val="9B9B9B"/>
              </a:solidFill>
              <a:effectLst/>
              <a:latin typeface="Source Sans Pro" panose="020B0604020202020204" pitchFamily="34" charset="0"/>
            </a:endParaRPr>
          </a:p>
          <a:p>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6424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Bespreek kort de inhoud van de vorige les. De vorige les ging over helpende gedachten en niet-helpende gedachten.</a:t>
            </a:r>
          </a:p>
          <a:p>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1366A-69C7-43D9-93C5-790BE9303DD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5388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b="0" i="0"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D0D43D-ADDF-4E78-A6B0-818533E2502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3954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i="0" dirty="0"/>
              <a:t>Uitvoering tijdens de les:</a:t>
            </a:r>
            <a:endParaRPr lang="nl-NL" b="0" i="0" dirty="0"/>
          </a:p>
          <a:p>
            <a:pPr marL="0" indent="0">
              <a:buFontTx/>
              <a:buNone/>
            </a:pPr>
            <a:endParaRPr lang="nl-NL" dirty="0"/>
          </a:p>
          <a:p>
            <a:pPr marL="0" indent="0">
              <a:buFontTx/>
              <a:buNone/>
            </a:pPr>
            <a:r>
              <a:rPr lang="nl-NL" dirty="0"/>
              <a:t>Speel met de leerlingen de </a:t>
            </a:r>
            <a:r>
              <a:rPr lang="nl-NL" dirty="0" err="1"/>
              <a:t>kahoot</a:t>
            </a:r>
            <a:r>
              <a:rPr lang="nl-NL" dirty="0"/>
              <a:t>: https://play.kahoot.it/v2/?quizId=555df40c-cca3-40a8-96d4-67cbfaedf666</a:t>
            </a:r>
            <a:endParaRPr lang="nl-NL" b="1" dirty="0"/>
          </a:p>
          <a:p>
            <a:pPr marL="0" indent="0">
              <a:buFontTx/>
              <a:buNone/>
            </a:pPr>
            <a:endParaRPr lang="nl-NL" dirty="0"/>
          </a:p>
          <a:p>
            <a:pPr marL="0" indent="0">
              <a:buFontTx/>
              <a:buNone/>
            </a:pPr>
            <a:r>
              <a:rPr lang="nl-NL" dirty="0"/>
              <a:t>In deze </a:t>
            </a:r>
            <a:r>
              <a:rPr lang="nl-NL" dirty="0" err="1"/>
              <a:t>Kahoot</a:t>
            </a:r>
            <a:r>
              <a:rPr lang="nl-NL" dirty="0"/>
              <a:t> krijgen leerlingen ‘gedachten’ te zien en mogen ze kiezen of dit een helpende of een niet helpende gedachte is.</a:t>
            </a:r>
          </a:p>
          <a:p>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Kahoot.com</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D0D43D-ADDF-4E78-A6B0-818533E2502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750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1" i="0" dirty="0">
                <a:solidFill>
                  <a:srgbClr val="9B9B9B"/>
                </a:solidFill>
                <a:effectLst/>
                <a:latin typeface="Source Sans Pro" panose="020B0604020202020204" pitchFamily="34" charset="0"/>
              </a:rPr>
              <a:t>De </a:t>
            </a:r>
            <a:r>
              <a:rPr lang="nl-NL" b="1" i="0" dirty="0" err="1">
                <a:solidFill>
                  <a:srgbClr val="9B9B9B"/>
                </a:solidFill>
                <a:effectLst/>
                <a:latin typeface="Source Sans Pro" panose="020B0604020202020204" pitchFamily="34" charset="0"/>
              </a:rPr>
              <a:t>busmetafoor</a:t>
            </a:r>
            <a:r>
              <a:rPr lang="nl-NL" b="1" i="0" dirty="0">
                <a:solidFill>
                  <a:srgbClr val="9B9B9B"/>
                </a:solidFill>
                <a:effectLst/>
                <a:latin typeface="Source Sans Pro" panose="020B0604020202020204" pitchFamily="34" charset="0"/>
              </a:rPr>
              <a:t> (uit: ACT) </a:t>
            </a:r>
            <a:r>
              <a:rPr lang="nl-NL" b="0" i="1" dirty="0">
                <a:solidFill>
                  <a:srgbClr val="9B9B9B"/>
                </a:solidFill>
                <a:effectLst/>
                <a:latin typeface="Source Sans Pro" panose="020B0604020202020204" pitchFamily="34" charset="0"/>
              </a:rPr>
              <a:t>https://youtu.be/B6OrKXBkd3Q?si=vkSxjqJ-P8D6FyRo</a:t>
            </a:r>
          </a:p>
          <a:p>
            <a:pPr algn="l"/>
            <a:endParaRPr lang="nl-NL" b="1" i="1" dirty="0">
              <a:solidFill>
                <a:srgbClr val="9B9B9B"/>
              </a:solidFill>
              <a:effectLst/>
              <a:latin typeface="Source Sans Pro" panose="020B0604020202020204" pitchFamily="34" charset="0"/>
              <a:ea typeface="Source Sans Pro"/>
            </a:endParaRPr>
          </a:p>
          <a:p>
            <a:pPr>
              <a:lnSpc>
                <a:spcPct val="150000"/>
              </a:lnSpc>
            </a:pPr>
            <a:r>
              <a:rPr lang="en-US" dirty="0"/>
              <a:t>Laat het </a:t>
            </a:r>
            <a:r>
              <a:rPr lang="en-US" dirty="0" err="1"/>
              <a:t>filmpje</a:t>
            </a:r>
            <a:r>
              <a:rPr lang="en-US" dirty="0"/>
              <a:t> </a:t>
            </a:r>
            <a:r>
              <a:rPr lang="en-US" dirty="0" err="1"/>
              <a:t>zien</a:t>
            </a:r>
            <a:r>
              <a:rPr lang="en-US" dirty="0"/>
              <a:t> van ACT </a:t>
            </a:r>
            <a:r>
              <a:rPr lang="en-US" dirty="0" err="1"/>
              <a:t>en</a:t>
            </a:r>
            <a:r>
              <a:rPr lang="en-US" dirty="0"/>
              <a:t> </a:t>
            </a:r>
            <a:r>
              <a:rPr lang="en-US" dirty="0" err="1"/>
              <a:t>bespreek</a:t>
            </a:r>
            <a:r>
              <a:rPr lang="en-US" dirty="0"/>
              <a:t> de </a:t>
            </a:r>
            <a:r>
              <a:rPr lang="en-US" dirty="0" err="1"/>
              <a:t>verschillende</a:t>
            </a:r>
            <a:r>
              <a:rPr lang="en-US" dirty="0"/>
              <a:t> </a:t>
            </a:r>
            <a:r>
              <a:rPr lang="en-US" dirty="0" err="1"/>
              <a:t>personen</a:t>
            </a:r>
            <a:r>
              <a:rPr lang="en-US" dirty="0"/>
              <a:t> in de bus. </a:t>
            </a:r>
            <a:r>
              <a:rPr lang="en-US" dirty="0" err="1"/>
              <a:t>Bijvoorbeeld</a:t>
            </a:r>
            <a:r>
              <a:rPr lang="en-US" dirty="0"/>
              <a:t> die </a:t>
            </a:r>
            <a:r>
              <a:rPr lang="en-US" dirty="0" err="1"/>
              <a:t>oude</a:t>
            </a:r>
            <a:r>
              <a:rPr lang="en-US" dirty="0"/>
              <a:t> man: Ik </a:t>
            </a:r>
            <a:r>
              <a:rPr lang="en-US" dirty="0" err="1"/>
              <a:t>zou</a:t>
            </a:r>
            <a:r>
              <a:rPr lang="en-US" dirty="0"/>
              <a:t> het </a:t>
            </a:r>
            <a:r>
              <a:rPr lang="en-US" dirty="0" err="1"/>
              <a:t>niet</a:t>
            </a:r>
            <a:r>
              <a:rPr lang="en-US" dirty="0"/>
              <a:t> </a:t>
            </a:r>
            <a:r>
              <a:rPr lang="en-US" dirty="0" err="1"/>
              <a:t>proberen</a:t>
            </a:r>
            <a:r>
              <a:rPr lang="en-US" dirty="0"/>
              <a:t>, het </a:t>
            </a:r>
            <a:r>
              <a:rPr lang="en-US" dirty="0" err="1"/>
              <a:t>lukt</a:t>
            </a:r>
            <a:r>
              <a:rPr lang="en-US" dirty="0"/>
              <a:t> </a:t>
            </a:r>
            <a:r>
              <a:rPr lang="en-US" dirty="0" err="1"/>
              <a:t>toch</a:t>
            </a:r>
            <a:r>
              <a:rPr lang="en-US" dirty="0"/>
              <a:t> </a:t>
            </a:r>
            <a:r>
              <a:rPr lang="en-US" dirty="0" err="1"/>
              <a:t>niet</a:t>
            </a:r>
            <a:r>
              <a:rPr lang="en-US" dirty="0"/>
              <a:t>?</a:t>
            </a:r>
          </a:p>
          <a:p>
            <a:pPr>
              <a:lnSpc>
                <a:spcPct val="150000"/>
              </a:lnSpc>
            </a:pPr>
            <a:endParaRPr lang="en-US" dirty="0"/>
          </a:p>
          <a:p>
            <a:pPr>
              <a:lnSpc>
                <a:spcPct val="150000"/>
              </a:lnSpc>
            </a:pPr>
            <a:r>
              <a:rPr lang="en-US" dirty="0"/>
              <a:t>Wat </a:t>
            </a:r>
            <a:r>
              <a:rPr lang="en-US" dirty="0" err="1"/>
              <a:t>voor</a:t>
            </a:r>
            <a:r>
              <a:rPr lang="en-US" dirty="0"/>
              <a:t> </a:t>
            </a:r>
            <a:r>
              <a:rPr lang="en-US" dirty="0" err="1"/>
              <a:t>soort</a:t>
            </a:r>
            <a:r>
              <a:rPr lang="en-US" dirty="0"/>
              <a:t> </a:t>
            </a:r>
            <a:r>
              <a:rPr lang="en-US" dirty="0" err="1"/>
              <a:t>gedachte</a:t>
            </a:r>
            <a:r>
              <a:rPr lang="en-US" dirty="0"/>
              <a:t> is </a:t>
            </a:r>
            <a:r>
              <a:rPr lang="en-US" dirty="0" err="1"/>
              <a:t>dit</a:t>
            </a:r>
            <a:r>
              <a:rPr lang="en-US" dirty="0"/>
              <a:t>?</a:t>
            </a:r>
            <a:endParaRPr lang="nl-NL" dirty="0"/>
          </a:p>
          <a:p>
            <a:pPr fontAlgn="base"/>
            <a:endParaRPr lang="nl-NL" b="1" i="1" dirty="0">
              <a:solidFill>
                <a:srgbClr val="9B9B9B"/>
              </a:solidFill>
              <a:latin typeface="Source Sans Pro" panose="020B0604020202020204" pitchFamily="34" charset="0"/>
              <a:ea typeface="Source Sans Pro" panose="020B0604020202020204" pitchFamily="34" charset="0"/>
            </a:endParaRPr>
          </a:p>
          <a:p>
            <a:pPr fontAlgn="base"/>
            <a:r>
              <a:rPr lang="nl-NL" b="1" i="1" dirty="0">
                <a:solidFill>
                  <a:srgbClr val="9B9B9B"/>
                </a:solidFill>
                <a:latin typeface="Source Sans Pro" panose="020B0604020202020204" pitchFamily="34" charset="0"/>
                <a:ea typeface="Source Sans Pro" panose="020B0604020202020204" pitchFamily="34" charset="0"/>
              </a:rPr>
              <a:t>Boodschap van deze video:</a:t>
            </a:r>
          </a:p>
          <a:p>
            <a:pPr fontAlgn="base">
              <a:lnSpc>
                <a:spcPct val="150000"/>
              </a:lnSpc>
            </a:pPr>
            <a:r>
              <a:rPr lang="en-US" sz="1200" b="0" i="1" dirty="0" err="1">
                <a:effectLst/>
              </a:rPr>
              <a:t>Jij</a:t>
            </a:r>
            <a:r>
              <a:rPr lang="en-US" sz="1200" b="0" i="1" dirty="0">
                <a:effectLst/>
              </a:rPr>
              <a:t> bent de </a:t>
            </a:r>
            <a:r>
              <a:rPr lang="en-US" sz="1200" b="0" i="1" dirty="0" err="1">
                <a:effectLst/>
              </a:rPr>
              <a:t>buschauffeur</a:t>
            </a:r>
            <a:r>
              <a:rPr lang="en-US" sz="1200" b="0" i="1" dirty="0">
                <a:effectLst/>
              </a:rPr>
              <a:t> van je eigen </a:t>
            </a:r>
            <a:r>
              <a:rPr lang="en-US" sz="1200" b="0" i="1" dirty="0" err="1">
                <a:effectLst/>
              </a:rPr>
              <a:t>leven</a:t>
            </a:r>
            <a:r>
              <a:rPr lang="en-US" sz="1200" b="0" i="1" dirty="0">
                <a:effectLst/>
              </a:rPr>
              <a:t>. </a:t>
            </a:r>
            <a:r>
              <a:rPr lang="en-US" sz="1200" b="0" i="1" dirty="0" err="1">
                <a:effectLst/>
              </a:rPr>
              <a:t>Jij</a:t>
            </a:r>
            <a:r>
              <a:rPr lang="en-US" sz="1200" b="0" i="1" dirty="0">
                <a:effectLst/>
              </a:rPr>
              <a:t> </a:t>
            </a:r>
            <a:r>
              <a:rPr lang="en-US" sz="1200" b="0" i="1" dirty="0" err="1">
                <a:effectLst/>
              </a:rPr>
              <a:t>bepaalt</a:t>
            </a:r>
            <a:r>
              <a:rPr lang="en-US" sz="1200" b="0" i="1" dirty="0">
                <a:effectLst/>
              </a:rPr>
              <a:t> </a:t>
            </a:r>
            <a:r>
              <a:rPr lang="en-US" sz="1200" b="0" i="1" dirty="0" err="1">
                <a:effectLst/>
              </a:rPr>
              <a:t>waar</a:t>
            </a:r>
            <a:r>
              <a:rPr lang="en-US" sz="1200" b="0" i="1" dirty="0">
                <a:effectLst/>
              </a:rPr>
              <a:t> je </a:t>
            </a:r>
            <a:r>
              <a:rPr lang="en-US" sz="1200" b="0" i="1" dirty="0" err="1">
                <a:effectLst/>
              </a:rPr>
              <a:t>heen</a:t>
            </a:r>
            <a:r>
              <a:rPr lang="en-US" sz="1200" b="0" i="1" dirty="0">
                <a:effectLst/>
              </a:rPr>
              <a:t> wilt </a:t>
            </a:r>
            <a:r>
              <a:rPr lang="en-US" sz="1200" b="0" i="1" dirty="0" err="1">
                <a:effectLst/>
              </a:rPr>
              <a:t>en</a:t>
            </a:r>
            <a:r>
              <a:rPr lang="en-US" sz="1200" b="0" i="1" dirty="0">
                <a:effectLst/>
              </a:rPr>
              <a:t> wat je </a:t>
            </a:r>
            <a:r>
              <a:rPr lang="en-US" sz="1200" b="0" i="1" dirty="0" err="1">
                <a:effectLst/>
              </a:rPr>
              <a:t>belangrijk</a:t>
            </a:r>
            <a:r>
              <a:rPr lang="en-US" sz="1200" b="0" i="1" dirty="0">
                <a:effectLst/>
              </a:rPr>
              <a:t> vindt. </a:t>
            </a:r>
          </a:p>
          <a:p>
            <a:pPr fontAlgn="base">
              <a:lnSpc>
                <a:spcPct val="150000"/>
              </a:lnSpc>
            </a:pPr>
            <a:r>
              <a:rPr lang="en-US" sz="1200" b="0" i="1" dirty="0">
                <a:effectLst/>
              </a:rPr>
              <a:t>Toch </a:t>
            </a:r>
            <a:r>
              <a:rPr lang="en-US" sz="1200" b="0" i="1" dirty="0" err="1">
                <a:effectLst/>
              </a:rPr>
              <a:t>zitten</a:t>
            </a:r>
            <a:r>
              <a:rPr lang="en-US" sz="1200" b="0" i="1" dirty="0">
                <a:effectLst/>
              </a:rPr>
              <a:t> er in je bus </a:t>
            </a:r>
            <a:r>
              <a:rPr lang="en-US" sz="1200" b="0" i="1" dirty="0" err="1">
                <a:effectLst/>
              </a:rPr>
              <a:t>veel</a:t>
            </a:r>
            <a:r>
              <a:rPr lang="en-US" sz="1200" b="0" i="1" dirty="0">
                <a:effectLst/>
              </a:rPr>
              <a:t> </a:t>
            </a:r>
            <a:r>
              <a:rPr lang="en-US" sz="1200" b="0" i="1" dirty="0" err="1">
                <a:effectLst/>
              </a:rPr>
              <a:t>passagiers</a:t>
            </a:r>
            <a:r>
              <a:rPr lang="en-US" sz="1200" b="0" i="1" dirty="0">
                <a:effectLst/>
              </a:rPr>
              <a:t> (</a:t>
            </a:r>
            <a:r>
              <a:rPr lang="en-US" sz="1200" b="0" i="1" dirty="0" err="1">
                <a:effectLst/>
              </a:rPr>
              <a:t>gedachten</a:t>
            </a:r>
            <a:r>
              <a:rPr lang="en-US" sz="1200" b="0" i="1" dirty="0">
                <a:effectLst/>
              </a:rPr>
              <a:t>) die </a:t>
            </a:r>
            <a:r>
              <a:rPr lang="en-US" sz="1200" b="0" i="1" dirty="0" err="1">
                <a:effectLst/>
              </a:rPr>
              <a:t>allemaal</a:t>
            </a:r>
            <a:r>
              <a:rPr lang="en-US" sz="1200" b="0" i="1" dirty="0">
                <a:effectLst/>
              </a:rPr>
              <a:t> wat </a:t>
            </a:r>
            <a:r>
              <a:rPr lang="en-US" sz="1200" b="0" i="1" dirty="0" err="1">
                <a:effectLst/>
              </a:rPr>
              <a:t>anders</a:t>
            </a:r>
            <a:r>
              <a:rPr lang="en-US" sz="1200" b="0" i="1" dirty="0">
                <a:effectLst/>
              </a:rPr>
              <a:t> </a:t>
            </a:r>
            <a:r>
              <a:rPr lang="en-US" sz="1200" b="0" i="1" dirty="0" err="1">
                <a:effectLst/>
              </a:rPr>
              <a:t>roepen</a:t>
            </a:r>
            <a:r>
              <a:rPr lang="en-US" sz="1200" b="0" i="1" dirty="0">
                <a:effectLst/>
              </a:rPr>
              <a:t>.</a:t>
            </a:r>
            <a:r>
              <a:rPr lang="en-US" i="1" dirty="0"/>
              <a:t> </a:t>
            </a:r>
            <a:endParaRPr lang="en-US" sz="1200" b="0" i="1" dirty="0">
              <a:effectLst/>
              <a:cs typeface="Calibri"/>
            </a:endParaRPr>
          </a:p>
          <a:p>
            <a:pPr fontAlgn="base">
              <a:lnSpc>
                <a:spcPct val="150000"/>
              </a:lnSpc>
            </a:pPr>
            <a:endParaRPr lang="en-US" sz="1200" b="0" i="1" dirty="0">
              <a:effectLst/>
            </a:endParaRPr>
          </a:p>
          <a:p>
            <a:pPr fontAlgn="base">
              <a:lnSpc>
                <a:spcPct val="150000"/>
              </a:lnSpc>
            </a:pPr>
            <a:r>
              <a:rPr lang="en-US" sz="1200" b="0" i="1" dirty="0">
                <a:effectLst/>
              </a:rPr>
              <a:t>Wat </a:t>
            </a:r>
            <a:r>
              <a:rPr lang="en-US" sz="1200" b="0" i="1" dirty="0" err="1">
                <a:effectLst/>
              </a:rPr>
              <a:t>een</a:t>
            </a:r>
            <a:r>
              <a:rPr lang="en-US" sz="1200" b="0" i="1" dirty="0">
                <a:effectLst/>
              </a:rPr>
              <a:t> </a:t>
            </a:r>
            <a:r>
              <a:rPr lang="en-US" sz="1200" b="0" i="1" dirty="0" err="1">
                <a:effectLst/>
              </a:rPr>
              <a:t>lawaai</a:t>
            </a:r>
            <a:r>
              <a:rPr lang="en-US" sz="1200" b="0" i="1" dirty="0">
                <a:effectLst/>
              </a:rPr>
              <a:t>!</a:t>
            </a:r>
            <a:r>
              <a:rPr lang="en-US" i="1" dirty="0"/>
              <a:t>     </a:t>
            </a:r>
            <a:r>
              <a:rPr lang="en-US" sz="1200" b="0" i="1" dirty="0" err="1">
                <a:effectLst/>
              </a:rPr>
              <a:t>Naar</a:t>
            </a:r>
            <a:r>
              <a:rPr lang="en-US" sz="1200" b="0" i="1" dirty="0">
                <a:effectLst/>
              </a:rPr>
              <a:t> </a:t>
            </a:r>
            <a:r>
              <a:rPr lang="en-US" sz="1200" b="0" i="1" dirty="0" err="1">
                <a:effectLst/>
              </a:rPr>
              <a:t>wie</a:t>
            </a:r>
            <a:r>
              <a:rPr lang="en-US" sz="1200" b="0" i="1" dirty="0">
                <a:effectLst/>
              </a:rPr>
              <a:t> </a:t>
            </a:r>
            <a:r>
              <a:rPr lang="en-US" sz="1200" b="0" i="1" dirty="0" err="1">
                <a:effectLst/>
              </a:rPr>
              <a:t>luister</a:t>
            </a:r>
            <a:r>
              <a:rPr lang="en-US" sz="1200" b="0" i="1" dirty="0">
                <a:effectLst/>
              </a:rPr>
              <a:t> je </a:t>
            </a:r>
            <a:r>
              <a:rPr lang="en-US" sz="1200" b="0" i="1" dirty="0" err="1">
                <a:effectLst/>
              </a:rPr>
              <a:t>eigenlijk</a:t>
            </a:r>
            <a:r>
              <a:rPr lang="en-US" sz="1200" b="0" i="1" dirty="0">
                <a:effectLst/>
              </a:rPr>
              <a:t>?</a:t>
            </a:r>
            <a:r>
              <a:rPr lang="en-US" i="1" dirty="0"/>
              <a:t>        </a:t>
            </a:r>
            <a:r>
              <a:rPr lang="en-US" sz="1200" b="0" i="1" dirty="0">
                <a:effectLst/>
              </a:rPr>
              <a:t>En vind ik het </a:t>
            </a:r>
            <a:r>
              <a:rPr lang="en-US" sz="1200" b="0" i="1" dirty="0" err="1">
                <a:effectLst/>
              </a:rPr>
              <a:t>het</a:t>
            </a:r>
            <a:r>
              <a:rPr lang="en-US" sz="1200" b="0" i="1" dirty="0">
                <a:effectLst/>
              </a:rPr>
              <a:t> </a:t>
            </a:r>
            <a:r>
              <a:rPr lang="en-US" sz="1200" b="0" i="1" dirty="0" err="1">
                <a:effectLst/>
              </a:rPr>
              <a:t>eigenlijk</a:t>
            </a:r>
            <a:r>
              <a:rPr lang="en-US" sz="1200" b="0" i="1" dirty="0">
                <a:effectLst/>
              </a:rPr>
              <a:t> </a:t>
            </a:r>
            <a:r>
              <a:rPr lang="en-US" sz="1200" b="0" i="1" dirty="0" err="1">
                <a:effectLst/>
              </a:rPr>
              <a:t>wel</a:t>
            </a:r>
            <a:r>
              <a:rPr lang="en-US" sz="1200" b="0" i="1" dirty="0">
                <a:effectLst/>
              </a:rPr>
              <a:t> </a:t>
            </a:r>
            <a:r>
              <a:rPr lang="en-US" sz="1200" b="0" i="1" dirty="0" err="1">
                <a:effectLst/>
              </a:rPr>
              <a:t>gezellig</a:t>
            </a:r>
            <a:r>
              <a:rPr lang="en-US" sz="1200" b="0" i="1" dirty="0">
                <a:effectLst/>
              </a:rPr>
              <a:t> in de bus?</a:t>
            </a:r>
          </a:p>
          <a:p>
            <a:pPr>
              <a:lnSpc>
                <a:spcPct val="150000"/>
              </a:lnSpc>
            </a:pPr>
            <a:endParaRPr lang="en-US" sz="1200" b="0" i="1" dirty="0">
              <a:effectLst/>
            </a:endParaRPr>
          </a:p>
          <a:p>
            <a:pPr>
              <a:lnSpc>
                <a:spcPct val="150000"/>
              </a:lnSpc>
            </a:pPr>
            <a:r>
              <a:rPr lang="en-US" sz="1200" b="0" i="1" dirty="0" err="1">
                <a:effectLst/>
              </a:rPr>
              <a:t>Iedereen</a:t>
            </a:r>
            <a:r>
              <a:rPr lang="en-US" sz="1200" b="0" i="1" dirty="0">
                <a:effectLst/>
              </a:rPr>
              <a:t> </a:t>
            </a:r>
            <a:r>
              <a:rPr lang="en-US" sz="1200" b="0" i="1" dirty="0" err="1">
                <a:effectLst/>
              </a:rPr>
              <a:t>kan</a:t>
            </a:r>
            <a:r>
              <a:rPr lang="en-US" sz="1200" b="0" i="1" dirty="0">
                <a:effectLst/>
              </a:rPr>
              <a:t> </a:t>
            </a:r>
            <a:r>
              <a:rPr lang="en-US" sz="1200" b="0" i="1" dirty="0" err="1">
                <a:effectLst/>
              </a:rPr>
              <a:t>schreeuwen</a:t>
            </a:r>
            <a:r>
              <a:rPr lang="en-US" sz="1200" b="0" i="1" dirty="0">
                <a:effectLst/>
              </a:rPr>
              <a:t> wat </a:t>
            </a:r>
            <a:r>
              <a:rPr lang="en-US" sz="1200" b="0" i="1" dirty="0" err="1">
                <a:effectLst/>
              </a:rPr>
              <a:t>hij</a:t>
            </a:r>
            <a:r>
              <a:rPr lang="en-US" sz="1200" b="0" i="1" dirty="0">
                <a:effectLst/>
              </a:rPr>
              <a:t> </a:t>
            </a:r>
            <a:r>
              <a:rPr lang="en-US" sz="1200" b="0" i="1" dirty="0" err="1">
                <a:effectLst/>
              </a:rPr>
              <a:t>wil</a:t>
            </a:r>
            <a:r>
              <a:rPr lang="en-US" sz="1200" b="0" i="1" dirty="0">
                <a:effectLst/>
              </a:rPr>
              <a:t>, maar </a:t>
            </a:r>
            <a:r>
              <a:rPr lang="en-US" sz="1200" b="0" i="1" dirty="0" err="1">
                <a:effectLst/>
              </a:rPr>
              <a:t>uiteindelijk</a:t>
            </a:r>
            <a:r>
              <a:rPr lang="en-US" sz="1200" b="0" i="1" dirty="0">
                <a:effectLst/>
              </a:rPr>
              <a:t> zit </a:t>
            </a:r>
            <a:r>
              <a:rPr lang="en-US" sz="1200" b="0" i="1" dirty="0" err="1">
                <a:effectLst/>
              </a:rPr>
              <a:t>jij</a:t>
            </a:r>
            <a:r>
              <a:rPr lang="en-US" sz="1200" b="0" i="1" dirty="0">
                <a:effectLst/>
              </a:rPr>
              <a:t> achter het </a:t>
            </a:r>
            <a:r>
              <a:rPr lang="en-US" sz="1200" b="0" i="1" dirty="0" err="1">
                <a:effectLst/>
              </a:rPr>
              <a:t>stuur</a:t>
            </a:r>
            <a:r>
              <a:rPr lang="en-US" sz="1200" b="0" i="1" dirty="0">
                <a:effectLst/>
              </a:rPr>
              <a:t>! </a:t>
            </a:r>
            <a:r>
              <a:rPr lang="en-US" sz="1200" b="0" i="1" dirty="0" err="1">
                <a:effectLst/>
              </a:rPr>
              <a:t>Jij</a:t>
            </a:r>
            <a:r>
              <a:rPr lang="en-US" sz="1200" b="0" i="1" dirty="0">
                <a:effectLst/>
              </a:rPr>
              <a:t> </a:t>
            </a:r>
            <a:r>
              <a:rPr lang="en-US" sz="1200" b="0" i="1" dirty="0" err="1">
                <a:effectLst/>
              </a:rPr>
              <a:t>kunt</a:t>
            </a:r>
            <a:r>
              <a:rPr lang="en-US" sz="1200" b="0" i="1" dirty="0">
                <a:effectLst/>
              </a:rPr>
              <a:t> </a:t>
            </a:r>
            <a:r>
              <a:rPr lang="en-US" sz="1200" b="0" i="1" dirty="0" err="1">
                <a:effectLst/>
              </a:rPr>
              <a:t>zelf</a:t>
            </a:r>
            <a:r>
              <a:rPr lang="en-US" sz="1200" b="0" i="1" dirty="0">
                <a:effectLst/>
              </a:rPr>
              <a:t> </a:t>
            </a:r>
            <a:r>
              <a:rPr lang="en-US" sz="1200" b="0" i="1" dirty="0" err="1">
                <a:effectLst/>
              </a:rPr>
              <a:t>bepalen</a:t>
            </a:r>
            <a:r>
              <a:rPr lang="en-US" sz="1200" b="0" i="1" dirty="0">
                <a:effectLst/>
              </a:rPr>
              <a:t> </a:t>
            </a:r>
            <a:r>
              <a:rPr lang="en-US" sz="1200" b="0" i="1" dirty="0" err="1">
                <a:effectLst/>
              </a:rPr>
              <a:t>naar</a:t>
            </a:r>
            <a:r>
              <a:rPr lang="en-US" sz="1200" b="0" i="1" dirty="0">
                <a:effectLst/>
              </a:rPr>
              <a:t> </a:t>
            </a:r>
            <a:r>
              <a:rPr lang="en-US" sz="1200" b="0" i="1" dirty="0" err="1">
                <a:effectLst/>
              </a:rPr>
              <a:t>wie</a:t>
            </a:r>
            <a:r>
              <a:rPr lang="en-US" sz="1200" b="0" i="1" dirty="0">
                <a:effectLst/>
              </a:rPr>
              <a:t> je wilt </a:t>
            </a:r>
            <a:r>
              <a:rPr lang="en-US" sz="1200" b="0" i="1" dirty="0" err="1">
                <a:effectLst/>
              </a:rPr>
              <a:t>luisteren</a:t>
            </a:r>
            <a:r>
              <a:rPr lang="en-US" sz="1200" b="0" i="1" dirty="0">
                <a:effectLst/>
              </a:rPr>
              <a:t>. </a:t>
            </a:r>
            <a:r>
              <a:rPr lang="en-US" sz="1200" b="0" i="1" dirty="0" err="1">
                <a:effectLst/>
              </a:rPr>
              <a:t>Iemand</a:t>
            </a:r>
            <a:r>
              <a:rPr lang="en-US" sz="1200" b="0" i="1" dirty="0">
                <a:effectLst/>
              </a:rPr>
              <a:t> de bus </a:t>
            </a:r>
            <a:r>
              <a:rPr lang="en-US" sz="1200" b="0" i="1" dirty="0" err="1">
                <a:effectLst/>
              </a:rPr>
              <a:t>uitzetten</a:t>
            </a:r>
            <a:r>
              <a:rPr lang="en-US" sz="1200" b="0" i="1" dirty="0">
                <a:effectLst/>
              </a:rPr>
              <a:t> is </a:t>
            </a:r>
            <a:r>
              <a:rPr lang="en-US" sz="1200" b="0" i="1" dirty="0" err="1">
                <a:effectLst/>
              </a:rPr>
              <a:t>een</a:t>
            </a:r>
            <a:r>
              <a:rPr lang="en-US" sz="1200" b="0" i="1" dirty="0">
                <a:effectLst/>
              </a:rPr>
              <a:t> hele </a:t>
            </a:r>
            <a:r>
              <a:rPr lang="en-US" sz="1200" b="0" i="1" dirty="0" err="1">
                <a:effectLst/>
              </a:rPr>
              <a:t>klus</a:t>
            </a:r>
            <a:r>
              <a:rPr lang="en-US" sz="1200" b="0" i="1" dirty="0">
                <a:effectLst/>
              </a:rPr>
              <a:t> </a:t>
            </a:r>
            <a:r>
              <a:rPr lang="en-US" sz="1200" b="0" i="1" dirty="0" err="1">
                <a:effectLst/>
              </a:rPr>
              <a:t>en</a:t>
            </a:r>
            <a:r>
              <a:rPr lang="en-US" sz="1200" b="0" i="1" dirty="0">
                <a:effectLst/>
              </a:rPr>
              <a:t> </a:t>
            </a:r>
            <a:r>
              <a:rPr lang="en-US" sz="1200" b="0" i="1" dirty="0" err="1">
                <a:effectLst/>
              </a:rPr>
              <a:t>zorgt</a:t>
            </a:r>
            <a:r>
              <a:rPr lang="en-US" sz="1200" b="0" i="1" dirty="0">
                <a:effectLst/>
              </a:rPr>
              <a:t> </a:t>
            </a:r>
            <a:r>
              <a:rPr lang="en-US" sz="1200" b="0" i="1" dirty="0" err="1">
                <a:effectLst/>
              </a:rPr>
              <a:t>voor</a:t>
            </a:r>
            <a:r>
              <a:rPr lang="en-US" sz="1200" b="0" i="1" dirty="0">
                <a:effectLst/>
              </a:rPr>
              <a:t> </a:t>
            </a:r>
            <a:r>
              <a:rPr lang="en-US" sz="1200" b="0" i="1" dirty="0" err="1">
                <a:effectLst/>
              </a:rPr>
              <a:t>ruzie</a:t>
            </a:r>
            <a:r>
              <a:rPr lang="en-US" sz="1200" b="0" i="1" dirty="0">
                <a:effectLst/>
              </a:rPr>
              <a:t>, maar </a:t>
            </a:r>
            <a:r>
              <a:rPr lang="en-US" sz="1200" b="0" i="1" dirty="0" err="1">
                <a:effectLst/>
              </a:rPr>
              <a:t>als</a:t>
            </a:r>
            <a:r>
              <a:rPr lang="en-US" sz="1200" b="0" i="1" dirty="0">
                <a:effectLst/>
              </a:rPr>
              <a:t> je wat </a:t>
            </a:r>
            <a:r>
              <a:rPr lang="en-US" sz="1200" b="0" i="1" dirty="0" err="1">
                <a:effectLst/>
              </a:rPr>
              <a:t>helpende</a:t>
            </a:r>
            <a:r>
              <a:rPr lang="en-US" sz="1200" b="0" i="1" dirty="0">
                <a:effectLst/>
              </a:rPr>
              <a:t> </a:t>
            </a:r>
            <a:r>
              <a:rPr lang="en-US" sz="1200" b="0" i="1" dirty="0" err="1">
                <a:effectLst/>
              </a:rPr>
              <a:t>gedachten</a:t>
            </a:r>
            <a:r>
              <a:rPr lang="en-US" sz="1200" b="0" i="1" dirty="0">
                <a:effectLst/>
              </a:rPr>
              <a:t> in je bus </a:t>
            </a:r>
            <a:r>
              <a:rPr lang="en-US" sz="1200" b="0" i="1" dirty="0" err="1">
                <a:effectLst/>
              </a:rPr>
              <a:t>laat</a:t>
            </a:r>
            <a:r>
              <a:rPr lang="en-US" sz="1200" b="0" i="1" dirty="0">
                <a:effectLst/>
              </a:rPr>
              <a:t> is het in </a:t>
            </a:r>
            <a:r>
              <a:rPr lang="en-US" sz="1200" b="0" i="1" dirty="0" err="1">
                <a:effectLst/>
              </a:rPr>
              <a:t>ieder</a:t>
            </a:r>
            <a:r>
              <a:rPr lang="en-US" sz="1200" b="0" i="1" dirty="0">
                <a:effectLst/>
              </a:rPr>
              <a:t> </a:t>
            </a:r>
            <a:r>
              <a:rPr lang="en-US" sz="1200" b="0" i="1" dirty="0" err="1">
                <a:effectLst/>
              </a:rPr>
              <a:t>geval</a:t>
            </a:r>
            <a:r>
              <a:rPr lang="en-US" sz="1200" b="0" i="1" dirty="0">
                <a:effectLst/>
              </a:rPr>
              <a:t> </a:t>
            </a:r>
            <a:r>
              <a:rPr lang="en-US" sz="1200" b="0" i="1" dirty="0" err="1">
                <a:effectLst/>
              </a:rPr>
              <a:t>een</a:t>
            </a:r>
            <a:r>
              <a:rPr lang="en-US" sz="1200" b="0" i="1" dirty="0">
                <a:effectLst/>
              </a:rPr>
              <a:t> </a:t>
            </a:r>
            <a:r>
              <a:rPr lang="en-US" sz="1200" b="0" i="1" dirty="0" err="1">
                <a:effectLst/>
              </a:rPr>
              <a:t>stuk</a:t>
            </a:r>
            <a:r>
              <a:rPr lang="en-US" sz="1200" b="0" i="1" dirty="0">
                <a:effectLst/>
              </a:rPr>
              <a:t> </a:t>
            </a:r>
            <a:r>
              <a:rPr lang="en-US" sz="1200" b="0" i="1" dirty="0" err="1">
                <a:effectLst/>
              </a:rPr>
              <a:t>gezelliger</a:t>
            </a:r>
            <a:r>
              <a:rPr lang="en-US" sz="1200" b="0" i="1" dirty="0">
                <a:effectLst/>
              </a:rPr>
              <a:t>!</a:t>
            </a:r>
            <a:endParaRPr kumimoji="0" lang="en-US" sz="1200" b="0" i="1" u="none" strike="noStrike" cap="none" spc="0" normalizeH="0" baseline="0" noProof="0" dirty="0">
              <a:ln>
                <a:noFill/>
              </a:ln>
              <a:effectLst/>
              <a:uLnTx/>
              <a:uFillTx/>
            </a:endParaRPr>
          </a:p>
          <a:p>
            <a:endParaRPr lang="nl-NL" dirty="0"/>
          </a:p>
          <a:p>
            <a:endParaRPr lang="nl-NL" dirty="0"/>
          </a:p>
          <a:p>
            <a:endParaRPr lang="nl-NL" dirty="0"/>
          </a:p>
          <a:p>
            <a:endParaRPr lang="nl-NL" dirty="0"/>
          </a:p>
          <a:p>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a:t>
            </a: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D0D43D-ADDF-4E78-A6B0-818533E2502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0779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0" i="0" dirty="0">
                <a:solidFill>
                  <a:srgbClr val="9B9B9B"/>
                </a:solidFill>
                <a:effectLst/>
                <a:latin typeface="Source Sans Pro" panose="020B0604020202020204" pitchFamily="34" charset="0"/>
              </a:rPr>
              <a:t>Deel per leerling ongeveer 10 Post-its uit.</a:t>
            </a:r>
          </a:p>
          <a:p>
            <a:pPr algn="l" fontAlgn="base"/>
            <a:endParaRPr lang="nl-NL" b="0" i="0" dirty="0">
              <a:solidFill>
                <a:srgbClr val="9B9B9B"/>
              </a:solidFill>
              <a:effectLst/>
              <a:latin typeface="Source Sans Pro" panose="020B0604020202020204" pitchFamily="34" charset="0"/>
            </a:endParaRPr>
          </a:p>
          <a:p>
            <a:pPr algn="l" fontAlgn="base"/>
            <a:r>
              <a:rPr lang="nl-NL" b="0" i="0" dirty="0">
                <a:solidFill>
                  <a:srgbClr val="9B9B9B"/>
                </a:solidFill>
                <a:effectLst/>
                <a:latin typeface="Source Sans Pro" panose="020B0604020202020204" pitchFamily="34" charset="0"/>
              </a:rPr>
              <a:t>De leerlingen nemen een moeilijke situatie in gedachten en gaan nadenken wat ze op dat moment dachten. Vaak zijn dit niet helpende gedachten.</a:t>
            </a:r>
            <a:endParaRPr lang="nl-NL" b="0" i="0" dirty="0"/>
          </a:p>
          <a:p>
            <a:endParaRPr lang="nl-NL" dirty="0"/>
          </a:p>
          <a:p>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Uitgeverij Pica</a:t>
            </a:r>
            <a:endParaRPr lang="nl-NL" b="1" i="1" dirty="0">
              <a:solidFill>
                <a:srgbClr val="9B9B9B"/>
              </a:solidFill>
              <a:effectLst/>
              <a:latin typeface="Source Sans Pro" panose="020B06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D0D43D-ADDF-4E78-A6B0-818533E2502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9761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1" i="1" dirty="0">
                <a:solidFill>
                  <a:srgbClr val="9B9B9B"/>
                </a:solidFill>
                <a:effectLst/>
                <a:latin typeface="Source Sans Pro" panose="020B0604020202020204" pitchFamily="34" charset="0"/>
              </a:rPr>
              <a:t>De </a:t>
            </a:r>
            <a:r>
              <a:rPr lang="nl-NL" b="1" i="1" dirty="0" err="1">
                <a:solidFill>
                  <a:srgbClr val="9B9B9B"/>
                </a:solidFill>
                <a:effectLst/>
                <a:latin typeface="Source Sans Pro" panose="020B0604020202020204" pitchFamily="34" charset="0"/>
              </a:rPr>
              <a:t>busmetafoor</a:t>
            </a:r>
            <a:r>
              <a:rPr lang="nl-NL" b="1" i="1" dirty="0">
                <a:solidFill>
                  <a:srgbClr val="9B9B9B"/>
                </a:solidFill>
                <a:effectLst/>
                <a:latin typeface="Source Sans Pro" panose="020B0604020202020204" pitchFamily="34" charset="0"/>
              </a:rPr>
              <a:t> (uit: ACT)</a:t>
            </a:r>
          </a:p>
          <a:p>
            <a:pPr algn="l" fontAlgn="base"/>
            <a:endParaRPr lang="nl-NL" b="1" i="1" dirty="0">
              <a:solidFill>
                <a:srgbClr val="9B9B9B"/>
              </a:solidFill>
              <a:effectLst/>
              <a:latin typeface="Source Sans Pro"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nl-NL" sz="1200" i="0" baseline="0" dirty="0"/>
              <a:t>De leerling gaat zijn/haar eigen bus invullen met helpende en niet helpende gedachten die ze op de post-its hebben geschreven.</a:t>
            </a:r>
            <a:r>
              <a:rPr lang="nl-NL" dirty="0"/>
              <a:t> (Zie: 19. werkblad helpende gedachten bus)</a:t>
            </a:r>
          </a:p>
          <a:p>
            <a:pPr marL="0" marR="0" lvl="0" indent="0" algn="l" defTabSz="914400" rtl="0" eaLnBrk="1" fontAlgn="base" latinLnBrk="0" hangingPunct="1">
              <a:lnSpc>
                <a:spcPct val="100000"/>
              </a:lnSpc>
              <a:spcBef>
                <a:spcPts val="0"/>
              </a:spcBef>
              <a:spcAft>
                <a:spcPts val="0"/>
              </a:spcAft>
              <a:buClrTx/>
              <a:buSzTx/>
              <a:buFontTx/>
              <a:buNone/>
              <a:tabLst/>
              <a:defRPr/>
            </a:pPr>
            <a:endParaRPr lang="nl-NL" sz="1200" i="0" baseline="0" dirty="0"/>
          </a:p>
          <a:p>
            <a:pPr marL="0" marR="0" lvl="0" indent="0" algn="l" defTabSz="914400" rtl="0" eaLnBrk="1" fontAlgn="base" latinLnBrk="0" hangingPunct="1">
              <a:lnSpc>
                <a:spcPct val="100000"/>
              </a:lnSpc>
              <a:spcBef>
                <a:spcPts val="0"/>
              </a:spcBef>
              <a:spcAft>
                <a:spcPts val="0"/>
              </a:spcAft>
              <a:buClrTx/>
              <a:buSzTx/>
              <a:buFontTx/>
              <a:buNone/>
              <a:tabLst/>
              <a:defRPr/>
            </a:pPr>
            <a:endParaRPr lang="nl-NL" dirty="0"/>
          </a:p>
          <a:p>
            <a:endParaRPr lang="nl-NL" dirty="0"/>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baseline="3000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T. Post</a:t>
            </a:r>
            <a:endParaRPr lang="nl-NL" dirty="0"/>
          </a:p>
          <a:p>
            <a:endParaRPr lang="nl-NL" dirty="0"/>
          </a:p>
          <a:p>
            <a:pPr algn="l" fontAlgn="base"/>
            <a:endParaRPr lang="nl-NL" b="1" i="1" dirty="0">
              <a:solidFill>
                <a:srgbClr val="9B9B9B"/>
              </a:solidFill>
              <a:effectLst/>
              <a:latin typeface="Source Sans Pro" panose="020B06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D0D43D-ADDF-4E78-A6B0-818533E2502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1947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Segoe UI" panose="020B0502040204020203" pitchFamily="34" charset="0"/>
              </a:rPr>
              <a:t>Als de groep heel veilig is bij elkaar kun je er voor kiezen om een leerling (vrijwillig!) als chauffeur in de bus te zetten. (je zet dan stoelen achterelkaar net als een bus). Check altijd bij je leerlingen of ze OK zijn met het oefenen met hun eigen situatie.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Segoe UI" panose="020B0502040204020203" pitchFamily="34" charset="0"/>
              </a:rPr>
              <a:t>Een voor een stappen er leerlingen in de bus en deze zeggen om de beurt steeds de helpend/niet helpende gedachten.</a:t>
            </a:r>
            <a:br>
              <a:rPr lang="nl-NL" sz="1800" dirty="0">
                <a:effectLst/>
                <a:latin typeface="Segoe UI" panose="020B0502040204020203" pitchFamily="34" charset="0"/>
              </a:rPr>
            </a:br>
            <a:br>
              <a:rPr lang="nl-NL" sz="1800" b="1" dirty="0">
                <a:effectLst/>
                <a:latin typeface="Segoe UI" panose="020B0502040204020203" pitchFamily="34" charset="0"/>
              </a:rPr>
            </a:br>
            <a:r>
              <a:rPr lang="nl-NL" sz="1800" b="1" dirty="0">
                <a:effectLst/>
                <a:latin typeface="Segoe UI" panose="020B0502040204020203" pitchFamily="34" charset="0"/>
              </a:rPr>
              <a:t>Reflectievragen:</a:t>
            </a:r>
            <a:endParaRPr lang="nl-NL" sz="1800" b="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dirty="0">
                <a:effectLst/>
                <a:latin typeface="Segoe UI" panose="020B0502040204020203" pitchFamily="34" charset="0"/>
              </a:rPr>
              <a:t>Hoe voelde dit voor jou om te doen?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Segoe UI" panose="020B0502040204020203" pitchFamily="34" charset="0"/>
              </a:rPr>
              <a:t>Welke mensen waren fijn/ niet fijn in de bus</a:t>
            </a:r>
            <a:br>
              <a:rPr lang="nl-NL" sz="1800" dirty="0">
                <a:effectLst/>
                <a:latin typeface="Segoe UI" panose="020B0502040204020203" pitchFamily="34" charset="0"/>
              </a:rPr>
            </a:br>
            <a:r>
              <a:rPr lang="nl-NL" sz="1800" dirty="0">
                <a:effectLst/>
                <a:latin typeface="Segoe UI" panose="020B0502040204020203" pitchFamily="34" charset="0"/>
              </a:rPr>
              <a:t>Welke mensen hielpen je om door te rijden en welke mensen wilde je er uit zetten.</a:t>
            </a:r>
            <a:br>
              <a:rPr lang="nl-NL" sz="1800" dirty="0">
                <a:effectLst/>
                <a:latin typeface="Segoe UI" panose="020B0502040204020203" pitchFamily="34" charset="0"/>
              </a:rPr>
            </a:br>
            <a:endParaRPr lang="nl-NL" sz="1800" b="1"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1" dirty="0">
                <a:effectLst/>
                <a:latin typeface="Segoe UI" panose="020B0502040204020203" pitchFamily="34" charset="0"/>
              </a:rPr>
              <a:t>Conclusie:</a:t>
            </a:r>
            <a:br>
              <a:rPr lang="nl-NL" sz="1800" dirty="0">
                <a:effectLst/>
                <a:latin typeface="Segoe UI" panose="020B0502040204020203" pitchFamily="34" charset="0"/>
              </a:rPr>
            </a:br>
            <a:r>
              <a:rPr lang="nl-NL" sz="1800" dirty="0">
                <a:effectLst/>
                <a:latin typeface="Segoe UI" panose="020B0502040204020203" pitchFamily="34" charset="0"/>
              </a:rPr>
              <a:t>Er zijn altijd niet-helpende gedachten. Das begrijpelijk. Richt je op de helpende gedachten. Des te meer er daarvan zijn, hoe makkelijker het wordt om de niet helpende gedachten niet te horen en hier last van te hebben.</a:t>
            </a:r>
            <a:endParaRPr lang="nl-NL"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baseline="3000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T. Post</a:t>
            </a:r>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845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baseline="3000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T. Post</a:t>
            </a:r>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D0D43D-ADDF-4E78-A6B0-818533E2502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331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2206119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0E18920E-FD58-42AB-B72C-1D572F113C4A}" type="datetimeFigureOut">
              <a:rPr lang="nl-NL" smtClean="0"/>
              <a:t>10-6-2024</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3354798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2584482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3940070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10-6-2024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4255219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10-6-2024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347673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0E18920E-FD58-42AB-B72C-1D572F113C4A}" type="datetimeFigureOut">
              <a:rPr lang="nl-NL" smtClean="0"/>
              <a:t>10-6-2024</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009367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0E18920E-FD58-42AB-B72C-1D572F113C4A}" type="datetimeFigureOut">
              <a:rPr lang="nl-NL" smtClean="0"/>
              <a:t>10-6-2024</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4097360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1910306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10-6-2024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1259077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260731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3403107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0E18920E-FD58-42AB-B72C-1D572F113C4A}" type="datetimeFigureOut">
              <a:rPr lang="nl-NL" smtClean="0"/>
              <a:t>10-6-2024</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3114788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10-6-2024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927389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8933407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666897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10-6-2024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1159551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71636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0E18920E-FD58-42AB-B72C-1D572F113C4A}" type="datetimeFigureOut">
              <a:rPr lang="nl-NL" smtClean="0"/>
              <a:t>10-6-2024</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614825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0E18920E-FD58-42AB-B72C-1D572F113C4A}" type="datetimeFigureOut">
              <a:rPr lang="nl-NL" smtClean="0"/>
              <a:t>10-6-2024</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3797629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10-6-2024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3176965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0E18920E-FD58-42AB-B72C-1D572F113C4A}" type="datetimeFigureOut">
              <a:rPr lang="nl-NL" smtClean="0"/>
              <a:t>10-6-2024</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2894396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0E18920E-FD58-42AB-B72C-1D572F113C4A}" type="datetimeFigureOut">
              <a:rPr lang="nl-NL" smtClean="0"/>
              <a:t>10-6-2024</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351073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8920E-FD58-42AB-B72C-1D572F113C4A}" type="datetimeFigureOut">
              <a:rPr lang="nl-NL" smtClean="0"/>
              <a:t>10-6-2024</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39809-2D38-4FEB-A589-E4D50088B1DA}" type="slidenum">
              <a:rPr lang="nl-NL" smtClean="0"/>
              <a:t>‹nr.›</a:t>
            </a:fld>
            <a:endParaRPr lang="nl-NL"/>
          </a:p>
        </p:txBody>
      </p:sp>
    </p:spTree>
    <p:extLst>
      <p:ext uri="{BB962C8B-B14F-4D97-AF65-F5344CB8AC3E}">
        <p14:creationId xmlns:p14="http://schemas.microsoft.com/office/powerpoint/2010/main" val="1596330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play.kahoot.it/v2/?quizId=555df40c-cca3-40a8-96d4-67cbfaedf666"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youtu.be/B6OrKXBkd3Q?si=vkSxjqJ-P8D6FyRo"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89E58-98A4-98E6-FF76-570B04D5DB81}"/>
              </a:ext>
            </a:extLst>
          </p:cNvPr>
          <p:cNvSpPr>
            <a:spLocks noGrp="1"/>
          </p:cNvSpPr>
          <p:nvPr>
            <p:ph type="ctrTitle"/>
          </p:nvPr>
        </p:nvSpPr>
        <p:spPr/>
        <p:txBody>
          <a:bodyPr/>
          <a:lstStyle/>
          <a:p>
            <a:r>
              <a:rPr lang="nl-NL" i="0" dirty="0" err="1"/>
              <a:t>Psycho</a:t>
            </a:r>
            <a:r>
              <a:rPr lang="nl-NL" i="0" dirty="0"/>
              <a:t>-educatie</a:t>
            </a:r>
          </a:p>
        </p:txBody>
      </p:sp>
      <p:sp>
        <p:nvSpPr>
          <p:cNvPr id="3" name="Ondertitel 2">
            <a:extLst>
              <a:ext uri="{FF2B5EF4-FFF2-40B4-BE49-F238E27FC236}">
                <a16:creationId xmlns:a16="http://schemas.microsoft.com/office/drawing/2014/main" id="{8BE607BF-7B9A-A063-DEF2-1C3C9757DA71}"/>
              </a:ext>
            </a:extLst>
          </p:cNvPr>
          <p:cNvSpPr>
            <a:spLocks noGrp="1"/>
          </p:cNvSpPr>
          <p:nvPr>
            <p:ph type="subTitle" idx="1"/>
          </p:nvPr>
        </p:nvSpPr>
        <p:spPr>
          <a:xfrm>
            <a:off x="8110727" y="1674546"/>
            <a:ext cx="4233673" cy="3508908"/>
          </a:xfrm>
        </p:spPr>
        <p:txBody>
          <a:bodyPr/>
          <a:lstStyle/>
          <a:p>
            <a:r>
              <a:rPr lang="nl-NL" b="1" cap="none" dirty="0"/>
              <a:t>Wie zit er in mijn bus?</a:t>
            </a:r>
          </a:p>
          <a:p>
            <a:endParaRPr lang="nl-NL" sz="2000" cap="none" dirty="0"/>
          </a:p>
          <a:p>
            <a:r>
              <a:rPr lang="nl-NL" sz="2000" cap="none"/>
              <a:t>Deel 3</a:t>
            </a:r>
            <a:endParaRPr lang="nl-NL" sz="2000" cap="none" dirty="0"/>
          </a:p>
          <a:p>
            <a:r>
              <a:rPr lang="nl-NL" sz="2000" i="1" cap="none" dirty="0" err="1"/>
              <a:t>Mindset</a:t>
            </a:r>
            <a:endParaRPr lang="nl-NL" sz="2000" i="1" cap="none" dirty="0"/>
          </a:p>
        </p:txBody>
      </p:sp>
    </p:spTree>
    <p:extLst>
      <p:ext uri="{BB962C8B-B14F-4D97-AF65-F5344CB8AC3E}">
        <p14:creationId xmlns:p14="http://schemas.microsoft.com/office/powerpoint/2010/main" val="1771909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Denkend kind">
            <a:extLst>
              <a:ext uri="{FF2B5EF4-FFF2-40B4-BE49-F238E27FC236}">
                <a16:creationId xmlns:a16="http://schemas.microsoft.com/office/drawing/2014/main" id="{9B0181D6-CD7B-E205-459A-7AF281717C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8127208"/>
          </a:xfrm>
          <a:prstGeom prst="rect">
            <a:avLst/>
          </a:prstGeom>
        </p:spPr>
      </p:pic>
      <p:sp>
        <p:nvSpPr>
          <p:cNvPr id="2" name="Titel 1">
            <a:extLst>
              <a:ext uri="{FF2B5EF4-FFF2-40B4-BE49-F238E27FC236}">
                <a16:creationId xmlns:a16="http://schemas.microsoft.com/office/drawing/2014/main" id="{B1E1EC5A-1C50-5853-0593-0F722469A5F3}"/>
              </a:ext>
            </a:extLst>
          </p:cNvPr>
          <p:cNvSpPr>
            <a:spLocks noGrp="1"/>
          </p:cNvSpPr>
          <p:nvPr>
            <p:ph type="title"/>
          </p:nvPr>
        </p:nvSpPr>
        <p:spPr>
          <a:xfrm>
            <a:off x="7748016" y="-827088"/>
            <a:ext cx="4443984" cy="1654176"/>
          </a:xfrm>
        </p:spPr>
        <p:txBody>
          <a:bodyPr anchor="b">
            <a:normAutofit/>
          </a:bodyPr>
          <a:lstStyle/>
          <a:p>
            <a:r>
              <a:rPr lang="nl-NL" i="0" dirty="0"/>
              <a:t>Vorige keer</a:t>
            </a:r>
          </a:p>
        </p:txBody>
      </p:sp>
      <p:sp>
        <p:nvSpPr>
          <p:cNvPr id="7" name="Tekstvak 6">
            <a:extLst>
              <a:ext uri="{FF2B5EF4-FFF2-40B4-BE49-F238E27FC236}">
                <a16:creationId xmlns:a16="http://schemas.microsoft.com/office/drawing/2014/main" id="{325D21EF-A012-61AA-728C-D3BC43A7B7C1}"/>
              </a:ext>
            </a:extLst>
          </p:cNvPr>
          <p:cNvSpPr txBox="1"/>
          <p:nvPr/>
        </p:nvSpPr>
        <p:spPr>
          <a:xfrm>
            <a:off x="9184758" y="981889"/>
            <a:ext cx="4305300" cy="646331"/>
          </a:xfrm>
          <a:prstGeom prst="rect">
            <a:avLst/>
          </a:prstGeom>
          <a:noFill/>
        </p:spPr>
        <p:txBody>
          <a:bodyPr wrap="square">
            <a:spAutoFit/>
          </a:bodyPr>
          <a:lstStyle/>
          <a:p>
            <a:pPr marL="0" marR="0" lvl="0" indent="-22860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angal Pro"/>
                <a:ea typeface="+mn-ea"/>
                <a:cs typeface="+mn-cs"/>
              </a:rPr>
              <a:t>Mindset</a:t>
            </a:r>
          </a:p>
        </p:txBody>
      </p:sp>
      <p:pic>
        <p:nvPicPr>
          <p:cNvPr id="4" name="Afbeelding 3" descr="Een blauwe ballon die wordt geprikt door een naald">
            <a:extLst>
              <a:ext uri="{FF2B5EF4-FFF2-40B4-BE49-F238E27FC236}">
                <a16:creationId xmlns:a16="http://schemas.microsoft.com/office/drawing/2014/main" id="{DAEF976A-7642-E71F-749E-8AAAD8C7E1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89262" y="981889"/>
            <a:ext cx="2648146" cy="17588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359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75E723-7FCA-A666-6468-C78DE9B77CE6}"/>
              </a:ext>
            </a:extLst>
          </p:cNvPr>
          <p:cNvSpPr>
            <a:spLocks noGrp="1"/>
          </p:cNvSpPr>
          <p:nvPr>
            <p:ph type="title"/>
          </p:nvPr>
        </p:nvSpPr>
        <p:spPr>
          <a:xfrm>
            <a:off x="411479" y="438912"/>
            <a:ext cx="5323114" cy="1088136"/>
          </a:xfrm>
        </p:spPr>
        <p:txBody>
          <a:bodyPr vert="horz" lIns="91440" tIns="45720" rIns="91440" bIns="45720" rtlCol="0" anchor="b">
            <a:normAutofit/>
          </a:bodyPr>
          <a:lstStyle/>
          <a:p>
            <a:r>
              <a:rPr lang="en-US" sz="3400" b="1" dirty="0"/>
              <a:t>Wat </a:t>
            </a:r>
            <a:r>
              <a:rPr lang="en-US" sz="3400" b="1" dirty="0" err="1"/>
              <a:t>gaan</a:t>
            </a:r>
            <a:r>
              <a:rPr lang="en-US" sz="3400" b="1" dirty="0"/>
              <a:t> we </a:t>
            </a:r>
            <a:r>
              <a:rPr lang="en-US" sz="3400" b="1" dirty="0" err="1"/>
              <a:t>doen</a:t>
            </a:r>
            <a:r>
              <a:rPr lang="en-US" sz="3400" b="1" dirty="0"/>
              <a:t>?</a:t>
            </a:r>
          </a:p>
        </p:txBody>
      </p:sp>
      <p:sp>
        <p:nvSpPr>
          <p:cNvPr id="4" name="Tekstvak 3">
            <a:extLst>
              <a:ext uri="{FF2B5EF4-FFF2-40B4-BE49-F238E27FC236}">
                <a16:creationId xmlns:a16="http://schemas.microsoft.com/office/drawing/2014/main" id="{EDCF5DDA-18D2-1A0B-FF2C-BAF8A2D6189E}"/>
              </a:ext>
            </a:extLst>
          </p:cNvPr>
          <p:cNvSpPr txBox="1"/>
          <p:nvPr/>
        </p:nvSpPr>
        <p:spPr>
          <a:xfrm>
            <a:off x="411479" y="2688336"/>
            <a:ext cx="4498848" cy="3584448"/>
          </a:xfrm>
          <a:prstGeom prst="rect">
            <a:avLst/>
          </a:prstGeom>
        </p:spPr>
        <p:txBody>
          <a:bodyPr vert="horz" lIns="91440" tIns="45720" rIns="91440" bIns="45720" rtlCol="0" anchor="t">
            <a:normAutofit/>
          </a:bodyPr>
          <a:lstStyle/>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Mangal Pro"/>
                <a:ea typeface="+mn-ea"/>
                <a:cs typeface="+mn-cs"/>
              </a:rPr>
              <a:t>We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doen</a:t>
            </a:r>
            <a:r>
              <a:rPr kumimoji="0" lang="en-US" sz="1700" b="0" i="0" u="none" strike="noStrike" kern="1200" cap="none" spc="0" normalizeH="0" baseline="0" noProof="0" dirty="0">
                <a:ln>
                  <a:noFill/>
                </a:ln>
                <a:solidFill>
                  <a:prstClr val="black"/>
                </a:solidFill>
                <a:effectLst/>
                <a:uLnTx/>
                <a:uFillTx/>
                <a:latin typeface="Mangal Pro"/>
                <a:ea typeface="+mn-ea"/>
                <a:cs typeface="+mn-cs"/>
              </a:rPr>
              <a:t>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een</a:t>
            </a:r>
            <a:r>
              <a:rPr kumimoji="0" lang="en-US" sz="1700" b="0" i="0" u="none" strike="noStrike" kern="1200" cap="none" spc="0" normalizeH="0" baseline="0" noProof="0" dirty="0">
                <a:ln>
                  <a:noFill/>
                </a:ln>
                <a:solidFill>
                  <a:prstClr val="black"/>
                </a:solidFill>
                <a:effectLst/>
                <a:uLnTx/>
                <a:uFillTx/>
                <a:latin typeface="Mangal Pro"/>
                <a:ea typeface="+mn-ea"/>
                <a:cs typeface="+mn-cs"/>
              </a:rPr>
              <a:t> Kahoot over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helpende</a:t>
            </a:r>
            <a:r>
              <a:rPr kumimoji="0" lang="en-US" sz="1700" b="0" i="0" u="none" strike="noStrike" kern="1200" cap="none" spc="0" normalizeH="0" baseline="0" noProof="0" dirty="0">
                <a:ln>
                  <a:noFill/>
                </a:ln>
                <a:solidFill>
                  <a:prstClr val="black"/>
                </a:solidFill>
                <a:effectLst/>
                <a:uLnTx/>
                <a:uFillTx/>
                <a:latin typeface="Mangal Pro"/>
                <a:ea typeface="+mn-ea"/>
                <a:cs typeface="+mn-cs"/>
              </a:rPr>
              <a:t> /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niet-helpende</a:t>
            </a:r>
            <a:r>
              <a:rPr kumimoji="0" lang="en-US" sz="1700" b="0" i="0" u="none" strike="noStrike" kern="1200" cap="none" spc="0" normalizeH="0" baseline="0" noProof="0" dirty="0">
                <a:ln>
                  <a:noFill/>
                </a:ln>
                <a:solidFill>
                  <a:prstClr val="black"/>
                </a:solidFill>
                <a:effectLst/>
                <a:uLnTx/>
                <a:uFillTx/>
                <a:latin typeface="Mangal Pro"/>
                <a:ea typeface="+mn-ea"/>
                <a:cs typeface="+mn-cs"/>
              </a:rPr>
              <a:t>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gedachten</a:t>
            </a:r>
            <a:endParaRPr kumimoji="0" lang="en-US" sz="1700" b="0" i="0" u="none" strike="noStrike" kern="1200" cap="none" spc="0" normalizeH="0" baseline="0" noProof="0" dirty="0">
              <a:ln>
                <a:noFill/>
              </a:ln>
              <a:solidFill>
                <a:prstClr val="black"/>
              </a:solidFill>
              <a:effectLst/>
              <a:uLnTx/>
              <a:uFillTx/>
              <a:latin typeface="Mangal Pro"/>
              <a:ea typeface="+mn-ea"/>
              <a:cs typeface="+mn-cs"/>
            </a:endParaRPr>
          </a:p>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Mangal Pro"/>
              <a:ea typeface="+mn-ea"/>
              <a:cs typeface="+mn-cs"/>
            </a:endParaRPr>
          </a:p>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Mangal Pro"/>
              <a:ea typeface="+mn-ea"/>
              <a:cs typeface="+mn-cs"/>
            </a:endParaRPr>
          </a:p>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Mangal Pro"/>
                <a:ea typeface="+mn-ea"/>
                <a:cs typeface="+mn-cs"/>
              </a:rPr>
              <a:t>We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doen</a:t>
            </a:r>
            <a:r>
              <a:rPr kumimoji="0" lang="en-US" sz="1700" b="0" i="0" u="none" strike="noStrike" kern="1200" cap="none" spc="0" normalizeH="0" baseline="0" noProof="0" dirty="0">
                <a:ln>
                  <a:noFill/>
                </a:ln>
                <a:solidFill>
                  <a:prstClr val="black"/>
                </a:solidFill>
                <a:effectLst/>
                <a:uLnTx/>
                <a:uFillTx/>
                <a:latin typeface="Mangal Pro"/>
                <a:ea typeface="+mn-ea"/>
                <a:cs typeface="+mn-cs"/>
              </a:rPr>
              <a:t>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ee</a:t>
            </a:r>
            <a:r>
              <a:rPr lang="en-US" sz="1700" dirty="0">
                <a:solidFill>
                  <a:prstClr val="black"/>
                </a:solidFill>
                <a:latin typeface="Mangal Pro"/>
              </a:rPr>
              <a:t>n </a:t>
            </a:r>
            <a:r>
              <a:rPr lang="en-US" sz="1700" dirty="0" err="1">
                <a:solidFill>
                  <a:prstClr val="black"/>
                </a:solidFill>
                <a:latin typeface="Mangal Pro"/>
              </a:rPr>
              <a:t>opdracht</a:t>
            </a:r>
            <a:r>
              <a:rPr lang="en-US" sz="1700" dirty="0">
                <a:solidFill>
                  <a:prstClr val="black"/>
                </a:solidFill>
                <a:latin typeface="Mangal Pro"/>
              </a:rPr>
              <a:t> met </a:t>
            </a:r>
            <a:r>
              <a:rPr lang="en-US" sz="1700" dirty="0" err="1">
                <a:solidFill>
                  <a:prstClr val="black"/>
                </a:solidFill>
                <a:latin typeface="Mangal Pro"/>
              </a:rPr>
              <a:t>een</a:t>
            </a:r>
            <a:r>
              <a:rPr lang="en-US" sz="1700" dirty="0">
                <a:solidFill>
                  <a:prstClr val="black"/>
                </a:solidFill>
                <a:latin typeface="Mangal Pro"/>
              </a:rPr>
              <a:t> bus </a:t>
            </a:r>
            <a:br>
              <a:rPr lang="en-US" sz="1700" dirty="0">
                <a:solidFill>
                  <a:prstClr val="black"/>
                </a:solidFill>
                <a:latin typeface="Mangal Pro"/>
              </a:rPr>
            </a:br>
            <a:r>
              <a:rPr lang="en-US" sz="1700" dirty="0">
                <a:solidFill>
                  <a:prstClr val="black"/>
                </a:solidFill>
                <a:latin typeface="Mangal Pro"/>
              </a:rPr>
              <a:t>   </a:t>
            </a:r>
            <a:r>
              <a:rPr lang="en-US" sz="1700" dirty="0" err="1">
                <a:solidFill>
                  <a:prstClr val="black"/>
                </a:solidFill>
                <a:latin typeface="Mangal Pro"/>
              </a:rPr>
              <a:t>en</a:t>
            </a:r>
            <a:r>
              <a:rPr lang="en-US" sz="1700" dirty="0">
                <a:solidFill>
                  <a:prstClr val="black"/>
                </a:solidFill>
                <a:latin typeface="Mangal Pro"/>
              </a:rPr>
              <a:t> </a:t>
            </a:r>
            <a:r>
              <a:rPr lang="en-US" sz="1700" dirty="0" err="1">
                <a:solidFill>
                  <a:prstClr val="black"/>
                </a:solidFill>
                <a:latin typeface="Mangal Pro"/>
              </a:rPr>
              <a:t>gedachten</a:t>
            </a:r>
            <a:endParaRPr kumimoji="0" lang="en-US" sz="1700" b="0" i="0" u="none" strike="noStrike" kern="1200" cap="none" spc="0" normalizeH="0" baseline="0" noProof="0" dirty="0">
              <a:ln>
                <a:noFill/>
              </a:ln>
              <a:solidFill>
                <a:prstClr val="black"/>
              </a:solidFill>
              <a:effectLst/>
              <a:highlight>
                <a:srgbClr val="FFFF00"/>
              </a:highlight>
              <a:uLnTx/>
              <a:uFillTx/>
              <a:latin typeface="Mangal Pro"/>
              <a:ea typeface="+mn-ea"/>
              <a:cs typeface="+mn-cs"/>
            </a:endParaRPr>
          </a:p>
        </p:txBody>
      </p:sp>
      <p:pic>
        <p:nvPicPr>
          <p:cNvPr id="2063" name="Picture 2062" descr="Binnenkant van een lege bus">
            <a:extLst>
              <a:ext uri="{FF2B5EF4-FFF2-40B4-BE49-F238E27FC236}">
                <a16:creationId xmlns:a16="http://schemas.microsoft.com/office/drawing/2014/main" id="{0EA0A85A-CFBC-8766-4800-B54ACEF2F5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5308052" y="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ln w="76200">
            <a:noFill/>
          </a:ln>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308561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75E723-7FCA-A666-6468-C78DE9B77CE6}"/>
              </a:ext>
            </a:extLst>
          </p:cNvPr>
          <p:cNvSpPr>
            <a:spLocks noGrp="1"/>
          </p:cNvSpPr>
          <p:nvPr>
            <p:ph type="title"/>
          </p:nvPr>
        </p:nvSpPr>
        <p:spPr>
          <a:xfrm>
            <a:off x="914400" y="-824741"/>
            <a:ext cx="5036457" cy="2313894"/>
          </a:xfrm>
        </p:spPr>
        <p:txBody>
          <a:bodyPr vert="horz" lIns="91440" tIns="45720" rIns="91440" bIns="45720" rtlCol="0" anchor="b">
            <a:normAutofit/>
          </a:bodyPr>
          <a:lstStyle/>
          <a:p>
            <a:r>
              <a:rPr lang="en-US" sz="4800" b="1" i="0" dirty="0">
                <a:hlinkClick r:id="rId3"/>
              </a:rPr>
              <a:t>Kahoot</a:t>
            </a:r>
            <a:endParaRPr lang="en-US" sz="4800" b="1" i="0" dirty="0"/>
          </a:p>
        </p:txBody>
      </p:sp>
      <p:sp>
        <p:nvSpPr>
          <p:cNvPr id="4" name="Tekstvak 3">
            <a:extLst>
              <a:ext uri="{FF2B5EF4-FFF2-40B4-BE49-F238E27FC236}">
                <a16:creationId xmlns:a16="http://schemas.microsoft.com/office/drawing/2014/main" id="{EDCF5DDA-18D2-1A0B-FF2C-BAF8A2D6189E}"/>
              </a:ext>
            </a:extLst>
          </p:cNvPr>
          <p:cNvSpPr txBox="1"/>
          <p:nvPr/>
        </p:nvSpPr>
        <p:spPr>
          <a:xfrm>
            <a:off x="411480" y="2684095"/>
            <a:ext cx="4443154" cy="3492868"/>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a:ln>
                <a:noFill/>
              </a:ln>
              <a:solidFill>
                <a:prstClr val="black"/>
              </a:solidFill>
              <a:effectLst/>
              <a:uLnTx/>
              <a:uFillTx/>
              <a:latin typeface="Avenir Next LT Pro"/>
              <a:ea typeface="+mn-ea"/>
              <a:cs typeface="+mn-cs"/>
            </a:endParaRPr>
          </a:p>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a:ln>
                <a:noFill/>
              </a:ln>
              <a:solidFill>
                <a:prstClr val="black"/>
              </a:solidFill>
              <a:effectLst/>
              <a:uLnTx/>
              <a:uFillTx/>
              <a:latin typeface="Avenir Next LT Pro"/>
              <a:ea typeface="+mn-ea"/>
              <a:cs typeface="+mn-cs"/>
            </a:endParaRPr>
          </a:p>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a:ln>
                <a:noFill/>
              </a:ln>
              <a:solidFill>
                <a:prstClr val="black"/>
              </a:solidFill>
              <a:effectLst/>
              <a:uLnTx/>
              <a:uFillTx/>
              <a:latin typeface="Avenir Next LT Pro"/>
              <a:ea typeface="+mn-ea"/>
              <a:cs typeface="+mn-cs"/>
            </a:endParaRPr>
          </a:p>
        </p:txBody>
      </p:sp>
      <p:pic>
        <p:nvPicPr>
          <p:cNvPr id="3" name="Picture 2" descr="Plans and pricing for one time events - Kahoot! for Business">
            <a:hlinkClick r:id="rId3"/>
            <a:extLst>
              <a:ext uri="{FF2B5EF4-FFF2-40B4-BE49-F238E27FC236}">
                <a16:creationId xmlns:a16="http://schemas.microsoft.com/office/drawing/2014/main" id="{DC366BE4-F6E1-4EBC-571F-E8F321697F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6264" y="1248838"/>
            <a:ext cx="7629185" cy="5086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018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75E723-7FCA-A666-6468-C78DE9B77CE6}"/>
              </a:ext>
            </a:extLst>
          </p:cNvPr>
          <p:cNvSpPr>
            <a:spLocks noGrp="1"/>
          </p:cNvSpPr>
          <p:nvPr>
            <p:ph type="title"/>
          </p:nvPr>
        </p:nvSpPr>
        <p:spPr>
          <a:xfrm>
            <a:off x="841248" y="574152"/>
            <a:ext cx="5991244" cy="1106424"/>
          </a:xfrm>
        </p:spPr>
        <p:txBody>
          <a:bodyPr vert="horz" lIns="91440" tIns="45720" rIns="91440" bIns="45720" rtlCol="0" anchor="ctr">
            <a:normAutofit/>
          </a:bodyPr>
          <a:lstStyle/>
          <a:p>
            <a:r>
              <a:rPr lang="en-US" sz="4400" b="1" i="0" dirty="0">
                <a:hlinkClick r:id="rId3"/>
              </a:rPr>
              <a:t>De bus</a:t>
            </a:r>
            <a:endParaRPr lang="en-US" sz="4400" b="1" i="0" dirty="0"/>
          </a:p>
        </p:txBody>
      </p:sp>
      <p:sp>
        <p:nvSpPr>
          <p:cNvPr id="7" name="Tekstvak 6">
            <a:extLst>
              <a:ext uri="{FF2B5EF4-FFF2-40B4-BE49-F238E27FC236}">
                <a16:creationId xmlns:a16="http://schemas.microsoft.com/office/drawing/2014/main" id="{1BD32D37-489B-D3C6-0648-8A1EF8ACCA43}"/>
              </a:ext>
            </a:extLst>
          </p:cNvPr>
          <p:cNvSpPr txBox="1"/>
          <p:nvPr/>
        </p:nvSpPr>
        <p:spPr>
          <a:xfrm>
            <a:off x="841248" y="2085044"/>
            <a:ext cx="5993892" cy="4053434"/>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700" b="0" i="0" u="none" strike="noStrike" kern="1200" cap="none" spc="0" normalizeH="0" baseline="0" noProof="0">
              <a:ln>
                <a:noFill/>
              </a:ln>
              <a:solidFill>
                <a:prstClr val="black"/>
              </a:solidFill>
              <a:effectLst/>
              <a:uLnTx/>
              <a:uFillTx/>
              <a:latin typeface="Mangal Pro"/>
              <a:ea typeface="+mn-ea"/>
              <a:cs typeface="+mn-cs"/>
            </a:endParaRPr>
          </a:p>
        </p:txBody>
      </p:sp>
      <p:sp>
        <p:nvSpPr>
          <p:cNvPr id="4" name="Tekstvak 3">
            <a:extLst>
              <a:ext uri="{FF2B5EF4-FFF2-40B4-BE49-F238E27FC236}">
                <a16:creationId xmlns:a16="http://schemas.microsoft.com/office/drawing/2014/main" id="{EDCF5DDA-18D2-1A0B-FF2C-BAF8A2D6189E}"/>
              </a:ext>
            </a:extLst>
          </p:cNvPr>
          <p:cNvSpPr txBox="1"/>
          <p:nvPr/>
        </p:nvSpPr>
        <p:spPr>
          <a:xfrm>
            <a:off x="424815" y="2702383"/>
            <a:ext cx="4443154" cy="3492868"/>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a:ln>
                <a:noFill/>
              </a:ln>
              <a:solidFill>
                <a:prstClr val="black"/>
              </a:solidFill>
              <a:effectLst/>
              <a:uLnTx/>
              <a:uFillTx/>
              <a:latin typeface="Avenir Next LT Pro"/>
              <a:ea typeface="+mn-ea"/>
              <a:cs typeface="+mn-cs"/>
            </a:endParaRPr>
          </a:p>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a:ln>
                <a:noFill/>
              </a:ln>
              <a:solidFill>
                <a:prstClr val="black"/>
              </a:solidFill>
              <a:effectLst/>
              <a:uLnTx/>
              <a:uFillTx/>
              <a:latin typeface="Avenir Next LT Pro"/>
              <a:ea typeface="+mn-ea"/>
              <a:cs typeface="+mn-cs"/>
            </a:endParaRPr>
          </a:p>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a:ln>
                <a:noFill/>
              </a:ln>
              <a:solidFill>
                <a:prstClr val="black"/>
              </a:solidFill>
              <a:effectLst/>
              <a:uLnTx/>
              <a:uFillTx/>
              <a:latin typeface="Avenir Next LT Pro"/>
              <a:ea typeface="+mn-ea"/>
              <a:cs typeface="+mn-cs"/>
            </a:endParaRPr>
          </a:p>
        </p:txBody>
      </p:sp>
      <p:pic>
        <p:nvPicPr>
          <p:cNvPr id="5" name="Afbeelding 4" descr="Vijf kinderen onder de tien rijdend met schoolbus">
            <a:extLst>
              <a:ext uri="{FF2B5EF4-FFF2-40B4-BE49-F238E27FC236}">
                <a16:creationId xmlns:a16="http://schemas.microsoft.com/office/drawing/2014/main" id="{0975A346-5C85-41FF-5A61-C215105E9A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3321" y="1680576"/>
            <a:ext cx="6858886" cy="4572591"/>
          </a:xfrm>
          <a:prstGeom prst="rect">
            <a:avLst/>
          </a:prstGeom>
        </p:spPr>
      </p:pic>
    </p:spTree>
    <p:extLst>
      <p:ext uri="{BB962C8B-B14F-4D97-AF65-F5344CB8AC3E}">
        <p14:creationId xmlns:p14="http://schemas.microsoft.com/office/powerpoint/2010/main" val="1243121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75E723-7FCA-A666-6468-C78DE9B77CE6}"/>
              </a:ext>
            </a:extLst>
          </p:cNvPr>
          <p:cNvSpPr>
            <a:spLocks noGrp="1"/>
          </p:cNvSpPr>
          <p:nvPr>
            <p:ph type="title"/>
          </p:nvPr>
        </p:nvSpPr>
        <p:spPr>
          <a:xfrm>
            <a:off x="424813" y="100393"/>
            <a:ext cx="9590043" cy="1124712"/>
          </a:xfrm>
        </p:spPr>
        <p:txBody>
          <a:bodyPr vert="horz" lIns="91440" tIns="45720" rIns="91440" bIns="45720" rtlCol="0" anchor="b">
            <a:normAutofit/>
          </a:bodyPr>
          <a:lstStyle/>
          <a:p>
            <a:r>
              <a:rPr lang="en-US" sz="3600" b="1" i="0" dirty="0" err="1"/>
              <a:t>Opdracht</a:t>
            </a:r>
            <a:r>
              <a:rPr lang="en-US" sz="3600" b="1" i="0" dirty="0"/>
              <a:t>: Wat </a:t>
            </a:r>
            <a:r>
              <a:rPr lang="en-US" sz="3600" b="1" i="0" dirty="0" err="1"/>
              <a:t>denk</a:t>
            </a:r>
            <a:r>
              <a:rPr lang="en-US" sz="3600" b="1" i="0" dirty="0"/>
              <a:t> </a:t>
            </a:r>
            <a:r>
              <a:rPr lang="en-US" sz="3600" b="1" i="0" dirty="0" err="1"/>
              <a:t>jij</a:t>
            </a:r>
            <a:r>
              <a:rPr lang="en-US" sz="3600" b="1" i="0" dirty="0"/>
              <a:t> </a:t>
            </a:r>
            <a:r>
              <a:rPr lang="en-US" sz="3600" b="1" i="0" dirty="0" err="1"/>
              <a:t>nou</a:t>
            </a:r>
            <a:r>
              <a:rPr lang="en-US" sz="3600" b="1" i="0" dirty="0"/>
              <a:t>?!</a:t>
            </a:r>
          </a:p>
        </p:txBody>
      </p:sp>
      <p:sp>
        <p:nvSpPr>
          <p:cNvPr id="7" name="Tekstvak 6">
            <a:extLst>
              <a:ext uri="{FF2B5EF4-FFF2-40B4-BE49-F238E27FC236}">
                <a16:creationId xmlns:a16="http://schemas.microsoft.com/office/drawing/2014/main" id="{1BD32D37-489B-D3C6-0648-8A1EF8ACCA43}"/>
              </a:ext>
            </a:extLst>
          </p:cNvPr>
          <p:cNvSpPr txBox="1"/>
          <p:nvPr/>
        </p:nvSpPr>
        <p:spPr>
          <a:xfrm>
            <a:off x="424813" y="1923777"/>
            <a:ext cx="11342371" cy="4681429"/>
          </a:xfrm>
          <a:prstGeom prst="rect">
            <a:avLst/>
          </a:prstGeom>
        </p:spPr>
        <p:txBody>
          <a:bodyPr vert="horz" lIns="91440" tIns="45720" rIns="91440" bIns="45720" rtlCol="0" anchor="t">
            <a:normAutofit/>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Mangal Pro"/>
                <a:ea typeface="+mn-ea"/>
                <a:cs typeface="+mn-cs"/>
              </a:rPr>
              <a:t>Denk na over een moeilijke, stomme of spannende situatie die je hebt meegemaakt</a:t>
            </a:r>
          </a:p>
          <a:p>
            <a:pPr marL="914400" marR="0" lvl="2" indent="0" algn="l" defTabSz="914400" rtl="0" eaLnBrk="1" fontAlgn="auto" latinLnBrk="0" hangingPunct="1">
              <a:lnSpc>
                <a:spcPct val="150000"/>
              </a:lnSpc>
              <a:spcBef>
                <a:spcPts val="0"/>
              </a:spcBef>
              <a:spcAft>
                <a:spcPts val="0"/>
              </a:spcAft>
              <a:buClrTx/>
              <a:buSzTx/>
              <a:buFontTx/>
              <a:buNone/>
              <a:tabLst/>
              <a:defRPr/>
            </a:pPr>
            <a:r>
              <a:rPr kumimoji="0" lang="nl-NL" sz="1600" b="1" i="1" u="none" strike="noStrike" kern="1200" cap="none" spc="0" normalizeH="0" baseline="0" noProof="0" dirty="0">
                <a:ln>
                  <a:noFill/>
                </a:ln>
                <a:solidFill>
                  <a:prstClr val="black"/>
                </a:solidFill>
                <a:effectLst/>
                <a:uLnTx/>
                <a:uFillTx/>
                <a:latin typeface="Mangal Pro"/>
                <a:ea typeface="+mn-ea"/>
                <a:cs typeface="+mn-cs"/>
              </a:rPr>
              <a:t>bijvoorbeeld: </a:t>
            </a:r>
          </a:p>
          <a:p>
            <a:pPr marL="1143000" marR="0" lvl="2"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600" b="0" i="1" u="none" strike="noStrike" kern="1200" cap="none" spc="0" normalizeH="0" baseline="0" noProof="0" dirty="0">
                <a:ln>
                  <a:noFill/>
                </a:ln>
                <a:solidFill>
                  <a:prstClr val="black"/>
                </a:solidFill>
                <a:effectLst/>
                <a:uLnTx/>
                <a:uFillTx/>
                <a:latin typeface="Mangal Pro"/>
                <a:ea typeface="+mn-ea"/>
                <a:cs typeface="+mn-cs"/>
              </a:rPr>
              <a:t>een presentatie geven, </a:t>
            </a:r>
          </a:p>
          <a:p>
            <a:pPr marL="1143000" marR="0" lvl="2"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600" b="0" i="1" u="none" strike="noStrike" kern="1200" cap="none" spc="0" normalizeH="0" baseline="0" noProof="0" dirty="0">
                <a:ln>
                  <a:noFill/>
                </a:ln>
                <a:solidFill>
                  <a:prstClr val="black"/>
                </a:solidFill>
                <a:effectLst/>
                <a:uLnTx/>
                <a:uFillTx/>
                <a:latin typeface="Mangal Pro"/>
                <a:ea typeface="+mn-ea"/>
                <a:cs typeface="+mn-cs"/>
              </a:rPr>
              <a:t>eerste keer naar de nieuwe school, </a:t>
            </a:r>
          </a:p>
          <a:p>
            <a:pPr marL="1143000" marR="0" lvl="2"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600" b="0" i="1" u="none" strike="noStrike" kern="1200" cap="none" spc="0" normalizeH="0" baseline="0" noProof="0" dirty="0">
                <a:ln>
                  <a:noFill/>
                </a:ln>
                <a:solidFill>
                  <a:prstClr val="black"/>
                </a:solidFill>
                <a:effectLst/>
                <a:uLnTx/>
                <a:uFillTx/>
                <a:latin typeface="Mangal Pro"/>
                <a:ea typeface="+mn-ea"/>
                <a:cs typeface="+mn-cs"/>
              </a:rPr>
              <a:t>met iemand praten die je niet kent, </a:t>
            </a:r>
          </a:p>
          <a:p>
            <a:pPr marL="1143000" marR="0" lvl="2"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600" b="0" i="1" u="none" strike="noStrike" kern="1200" cap="none" spc="0" normalizeH="0" baseline="0" noProof="0" dirty="0">
                <a:ln>
                  <a:noFill/>
                </a:ln>
                <a:solidFill>
                  <a:prstClr val="black"/>
                </a:solidFill>
                <a:effectLst/>
                <a:uLnTx/>
                <a:uFillTx/>
                <a:latin typeface="Mangal Pro"/>
                <a:ea typeface="+mn-ea"/>
                <a:cs typeface="+mn-cs"/>
              </a:rPr>
              <a:t>een toets maken</a:t>
            </a: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1257300" marR="0" lvl="2" indent="-342900" algn="l" defTabSz="914400" rtl="0" eaLnBrk="1" fontAlgn="auto" latinLnBrk="0" hangingPunct="1">
              <a:lnSpc>
                <a:spcPct val="150000"/>
              </a:lnSpc>
              <a:spcBef>
                <a:spcPts val="0"/>
              </a:spcBef>
              <a:spcAft>
                <a:spcPts val="0"/>
              </a:spcAft>
              <a:buClrTx/>
              <a:buSzTx/>
              <a:buFont typeface="+mj-lt"/>
              <a:buAutoNum type="arabicPeriod"/>
              <a:tabLst/>
              <a:defRPr/>
            </a:pPr>
            <a:endParaRPr kumimoji="0" lang="nl-NL" sz="2000" b="0" i="0" u="none" strike="noStrike" kern="1200" cap="none" spc="0" normalizeH="0" baseline="0" noProof="0" dirty="0">
              <a:ln>
                <a:noFill/>
              </a:ln>
              <a:solidFill>
                <a:prstClr val="black"/>
              </a:solidFill>
              <a:effectLst/>
              <a:uLnTx/>
              <a:uFillTx/>
              <a:latin typeface="Mangal Pro"/>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Mangal Pro"/>
                <a:ea typeface="+mn-ea"/>
                <a:cs typeface="+mn-cs"/>
              </a:rPr>
              <a:t>Schrijf </a:t>
            </a:r>
            <a:r>
              <a:rPr kumimoji="0" lang="nl-NL" sz="2000" b="0" i="0" u="sng" strike="noStrike" kern="1200" cap="none" spc="0" normalizeH="0" baseline="0" noProof="0" dirty="0">
                <a:ln>
                  <a:noFill/>
                </a:ln>
                <a:solidFill>
                  <a:prstClr val="black"/>
                </a:solidFill>
                <a:effectLst/>
                <a:uLnTx/>
                <a:uFillTx/>
                <a:latin typeface="Mangal Pro"/>
                <a:ea typeface="+mn-ea"/>
                <a:cs typeface="+mn-cs"/>
              </a:rPr>
              <a:t>minimaal 3</a:t>
            </a:r>
            <a:r>
              <a:rPr kumimoji="0" lang="nl-NL" sz="2000" b="0" i="0" u="none" strike="noStrike" kern="1200" cap="none" spc="0" normalizeH="0" baseline="0" noProof="0" dirty="0">
                <a:ln>
                  <a:noFill/>
                </a:ln>
                <a:solidFill>
                  <a:prstClr val="black"/>
                </a:solidFill>
                <a:effectLst/>
                <a:uLnTx/>
                <a:uFillTx/>
                <a:latin typeface="Mangal Pro"/>
                <a:ea typeface="+mn-ea"/>
                <a:cs typeface="+mn-cs"/>
              </a:rPr>
              <a:t> niet-helpende gedachten op die je toen dacht</a:t>
            </a:r>
            <a:br>
              <a:rPr kumimoji="0" lang="nl-NL" sz="2000" b="0" i="0" u="none" strike="noStrike" kern="1200" cap="none" spc="0" normalizeH="0" baseline="0" noProof="0" dirty="0">
                <a:ln>
                  <a:noFill/>
                </a:ln>
                <a:solidFill>
                  <a:prstClr val="black"/>
                </a:solidFill>
                <a:effectLst/>
                <a:uLnTx/>
                <a:uFillTx/>
                <a:latin typeface="Mangal Pro"/>
                <a:ea typeface="+mn-ea"/>
                <a:cs typeface="+mn-cs"/>
              </a:rPr>
            </a:br>
            <a:endParaRPr kumimoji="0" lang="nl-NL" sz="2000" b="0" i="0" u="none" strike="noStrike" kern="1200" cap="none" spc="0" normalizeH="0" baseline="0" noProof="0" dirty="0">
              <a:ln>
                <a:noFill/>
              </a:ln>
              <a:solidFill>
                <a:prstClr val="black"/>
              </a:solidFill>
              <a:effectLst/>
              <a:uLnTx/>
              <a:uFillTx/>
              <a:latin typeface="Mangal Pro"/>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Mangal Pro"/>
                <a:ea typeface="+mn-ea"/>
                <a:cs typeface="+mn-cs"/>
              </a:rPr>
              <a:t>Schrijf </a:t>
            </a:r>
            <a:r>
              <a:rPr kumimoji="0" lang="nl-NL" sz="2000" b="0" i="0" u="sng" strike="noStrike" kern="1200" cap="none" spc="0" normalizeH="0" baseline="0" noProof="0" dirty="0">
                <a:ln>
                  <a:noFill/>
                </a:ln>
                <a:solidFill>
                  <a:prstClr val="black"/>
                </a:solidFill>
                <a:effectLst/>
                <a:uLnTx/>
                <a:uFillTx/>
                <a:latin typeface="Mangal Pro"/>
                <a:ea typeface="+mn-ea"/>
                <a:cs typeface="+mn-cs"/>
              </a:rPr>
              <a:t>minimaal 5</a:t>
            </a:r>
            <a:r>
              <a:rPr kumimoji="0" lang="nl-NL" sz="2000" b="0" i="0" u="none" strike="noStrike" kern="1200" cap="none" spc="0" normalizeH="0" baseline="0" noProof="0" dirty="0">
                <a:ln>
                  <a:noFill/>
                </a:ln>
                <a:solidFill>
                  <a:prstClr val="black"/>
                </a:solidFill>
                <a:effectLst/>
                <a:uLnTx/>
                <a:uFillTx/>
                <a:latin typeface="Mangal Pro"/>
                <a:ea typeface="+mn-ea"/>
                <a:cs typeface="+mn-cs"/>
              </a:rPr>
              <a:t> helpende gedachten op die je kunnen helpen</a:t>
            </a:r>
            <a:br>
              <a:rPr kumimoji="0" lang="nl-NL" sz="2000" b="0" i="0" u="none" strike="noStrike" kern="1200" cap="none" spc="0" normalizeH="0" baseline="0" noProof="0" dirty="0">
                <a:ln>
                  <a:noFill/>
                </a:ln>
                <a:solidFill>
                  <a:prstClr val="black"/>
                </a:solidFill>
                <a:effectLst/>
                <a:uLnTx/>
                <a:uFillTx/>
                <a:latin typeface="Mangal Pro"/>
                <a:ea typeface="+mn-ea"/>
                <a:cs typeface="+mn-cs"/>
              </a:rPr>
            </a:br>
            <a:r>
              <a:rPr kumimoji="0" lang="nl-NL" sz="1600" b="0" i="1" u="none" strike="noStrike" kern="1200" cap="none" spc="0" normalizeH="0" baseline="0" noProof="0" dirty="0">
                <a:ln>
                  <a:noFill/>
                </a:ln>
                <a:solidFill>
                  <a:prstClr val="black"/>
                </a:solidFill>
                <a:effectLst/>
                <a:uLnTx/>
                <a:uFillTx/>
                <a:latin typeface="Mangal Pro"/>
                <a:ea typeface="+mn-ea"/>
                <a:cs typeface="+mn-cs"/>
              </a:rPr>
              <a:t>(als je het lastig vindt kun je kijken op de kaartjes met </a:t>
            </a:r>
            <a:r>
              <a:rPr kumimoji="0" lang="nl-NL" sz="1600" b="1" i="1" u="none" strike="noStrike" kern="1200" cap="none" spc="0" normalizeH="0" baseline="0" noProof="0" dirty="0">
                <a:ln>
                  <a:noFill/>
                </a:ln>
                <a:solidFill>
                  <a:prstClr val="black"/>
                </a:solidFill>
                <a:effectLst/>
                <a:uLnTx/>
                <a:uFillTx/>
                <a:latin typeface="Mangal Pro"/>
                <a:ea typeface="+mn-ea"/>
                <a:cs typeface="+mn-cs"/>
              </a:rPr>
              <a:t>helpende</a:t>
            </a:r>
            <a:r>
              <a:rPr kumimoji="0" lang="nl-NL" sz="1600" b="0" i="1" u="none" strike="noStrike" kern="1200" cap="none" spc="0" normalizeH="0" baseline="0" noProof="0" dirty="0">
                <a:ln>
                  <a:noFill/>
                </a:ln>
                <a:solidFill>
                  <a:prstClr val="black"/>
                </a:solidFill>
                <a:effectLst/>
                <a:uLnTx/>
                <a:uFillTx/>
                <a:latin typeface="Mangal Pro"/>
                <a:ea typeface="+mn-ea"/>
                <a:cs typeface="+mn-cs"/>
              </a:rPr>
              <a:t> gedachten)</a:t>
            </a:r>
            <a:endParaRPr kumimoji="0" lang="nl-NL" sz="1600" b="0" i="0" u="none" strike="noStrike" kern="1200" cap="none" spc="0" normalizeH="0" baseline="0" noProof="0" dirty="0">
              <a:ln>
                <a:noFill/>
              </a:ln>
              <a:solidFill>
                <a:prstClr val="black"/>
              </a:solidFill>
              <a:effectLst/>
              <a:uLnTx/>
              <a:uFillTx/>
              <a:latin typeface="Mangal Pro"/>
              <a:ea typeface="+mn-ea"/>
              <a:cs typeface="+mn-cs"/>
            </a:endParaRPr>
          </a:p>
          <a:p>
            <a:pPr marL="114300" marR="0" lvl="0" indent="-342900" algn="l" defTabSz="914400" rtl="0" eaLnBrk="1" fontAlgn="auto" latinLnBrk="0" hangingPunct="1">
              <a:lnSpc>
                <a:spcPct val="110000"/>
              </a:lnSpc>
              <a:spcBef>
                <a:spcPts val="0"/>
              </a:spcBef>
              <a:spcAft>
                <a:spcPts val="60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Mangal Pro"/>
              <a:ea typeface="+mn-ea"/>
              <a:cs typeface="+mn-cs"/>
            </a:endParaRPr>
          </a:p>
        </p:txBody>
      </p:sp>
      <p:sp>
        <p:nvSpPr>
          <p:cNvPr id="4" name="Tekstvak 3">
            <a:extLst>
              <a:ext uri="{FF2B5EF4-FFF2-40B4-BE49-F238E27FC236}">
                <a16:creationId xmlns:a16="http://schemas.microsoft.com/office/drawing/2014/main" id="{EDCF5DDA-18D2-1A0B-FF2C-BAF8A2D6189E}"/>
              </a:ext>
            </a:extLst>
          </p:cNvPr>
          <p:cNvSpPr txBox="1"/>
          <p:nvPr/>
        </p:nvSpPr>
        <p:spPr>
          <a:xfrm>
            <a:off x="424815" y="2702383"/>
            <a:ext cx="4443154" cy="3492868"/>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a:ln>
                <a:noFill/>
              </a:ln>
              <a:solidFill>
                <a:prstClr val="black"/>
              </a:solidFill>
              <a:effectLst/>
              <a:uLnTx/>
              <a:uFillTx/>
              <a:latin typeface="Avenir Next LT Pro"/>
              <a:ea typeface="+mn-ea"/>
              <a:cs typeface="+mn-cs"/>
            </a:endParaRPr>
          </a:p>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a:ln>
                <a:noFill/>
              </a:ln>
              <a:solidFill>
                <a:prstClr val="black"/>
              </a:solidFill>
              <a:effectLst/>
              <a:uLnTx/>
              <a:uFillTx/>
              <a:latin typeface="Avenir Next LT Pro"/>
              <a:ea typeface="+mn-ea"/>
              <a:cs typeface="+mn-cs"/>
            </a:endParaRPr>
          </a:p>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a:ln>
                <a:noFill/>
              </a:ln>
              <a:solidFill>
                <a:prstClr val="black"/>
              </a:solidFill>
              <a:effectLst/>
              <a:uLnTx/>
              <a:uFillTx/>
              <a:latin typeface="Avenir Next LT Pro"/>
              <a:ea typeface="+mn-ea"/>
              <a:cs typeface="+mn-cs"/>
            </a:endParaRPr>
          </a:p>
        </p:txBody>
      </p:sp>
      <p:pic>
        <p:nvPicPr>
          <p:cNvPr id="2052" name="Picture 4">
            <a:extLst>
              <a:ext uri="{FF2B5EF4-FFF2-40B4-BE49-F238E27FC236}">
                <a16:creationId xmlns:a16="http://schemas.microsoft.com/office/drawing/2014/main" id="{C715780E-63E2-3418-070E-30D33CEFC40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973"/>
          <a:stretch/>
        </p:blipFill>
        <p:spPr bwMode="auto">
          <a:xfrm>
            <a:off x="8597900" y="2908300"/>
            <a:ext cx="3270884" cy="2133600"/>
          </a:xfrm>
          <a:custGeom>
            <a:avLst/>
            <a:gdLst>
              <a:gd name="connsiteX0" fmla="*/ 295288 w 3270884"/>
              <a:gd name="connsiteY0" fmla="*/ 709718 h 2133600"/>
              <a:gd name="connsiteX1" fmla="*/ 425744 w 3270884"/>
              <a:gd name="connsiteY1" fmla="*/ 341129 h 2133600"/>
              <a:gd name="connsiteX2" fmla="*/ 1060387 w 3270884"/>
              <a:gd name="connsiteY2" fmla="*/ 256920 h 2133600"/>
              <a:gd name="connsiteX3" fmla="*/ 1700253 w 3270884"/>
              <a:gd name="connsiteY3" fmla="*/ 169502 h 2133600"/>
              <a:gd name="connsiteX4" fmla="*/ 1949583 w 3270884"/>
              <a:gd name="connsiteY4" fmla="*/ 9877 h 2133600"/>
              <a:gd name="connsiteX5" fmla="*/ 2258802 w 3270884"/>
              <a:gd name="connsiteY5" fmla="*/ 122533 h 2133600"/>
              <a:gd name="connsiteX6" fmla="*/ 2685077 w 3270884"/>
              <a:gd name="connsiteY6" fmla="*/ 34078 h 2133600"/>
              <a:gd name="connsiteX7" fmla="*/ 2901243 w 3270884"/>
              <a:gd name="connsiteY7" fmla="*/ 275392 h 2133600"/>
              <a:gd name="connsiteX8" fmla="*/ 3178663 w 3270884"/>
              <a:gd name="connsiteY8" fmla="*/ 509594 h 2133600"/>
              <a:gd name="connsiteX9" fmla="*/ 3166245 w 3270884"/>
              <a:gd name="connsiteY9" fmla="*/ 763552 h 2133600"/>
              <a:gd name="connsiteX10" fmla="*/ 3256952 w 3270884"/>
              <a:gd name="connsiteY10" fmla="*/ 1151847 h 2133600"/>
              <a:gd name="connsiteX11" fmla="*/ 2832040 w 3270884"/>
              <a:gd name="connsiteY11" fmla="*/ 1491742 h 2133600"/>
              <a:gd name="connsiteX12" fmla="*/ 2679929 w 3270884"/>
              <a:gd name="connsiteY12" fmla="*/ 1782988 h 2133600"/>
              <a:gd name="connsiteX13" fmla="*/ 2162039 w 3270884"/>
              <a:gd name="connsiteY13" fmla="*/ 1818251 h 2133600"/>
              <a:gd name="connsiteX14" fmla="*/ 1791944 w 3270884"/>
              <a:gd name="connsiteY14" fmla="*/ 2128957 h 2133600"/>
              <a:gd name="connsiteX15" fmla="*/ 1247781 w 3270884"/>
              <a:gd name="connsiteY15" fmla="*/ 1939304 h 2133600"/>
              <a:gd name="connsiteX16" fmla="*/ 439449 w 3270884"/>
              <a:gd name="connsiteY16" fmla="*/ 1751922 h 2133600"/>
              <a:gd name="connsiteX17" fmla="*/ 84043 w 3270884"/>
              <a:gd name="connsiteY17" fmla="*/ 1543402 h 2133600"/>
              <a:gd name="connsiteX18" fmla="*/ 159985 w 3270884"/>
              <a:gd name="connsiteY18" fmla="*/ 1261935 h 2133600"/>
              <a:gd name="connsiteX19" fmla="*/ -379 w 3270884"/>
              <a:gd name="connsiteY19" fmla="*/ 973158 h 2133600"/>
              <a:gd name="connsiteX20" fmla="*/ 292486 w 3270884"/>
              <a:gd name="connsiteY20" fmla="*/ 716484 h 2133600"/>
              <a:gd name="connsiteX21" fmla="*/ 295288 w 3270884"/>
              <a:gd name="connsiteY21" fmla="*/ 709718 h 2133600"/>
              <a:gd name="connsiteX0" fmla="*/ 492201 w 3270884"/>
              <a:gd name="connsiteY0" fmla="*/ 2827063 h 2133600"/>
              <a:gd name="connsiteX1" fmla="*/ 432934 w 3270884"/>
              <a:gd name="connsiteY1" fmla="*/ 2886330 h 2133600"/>
              <a:gd name="connsiteX2" fmla="*/ 373667 w 3270884"/>
              <a:gd name="connsiteY2" fmla="*/ 2827063 h 2133600"/>
              <a:gd name="connsiteX3" fmla="*/ 432934 w 3270884"/>
              <a:gd name="connsiteY3" fmla="*/ 2767796 h 2133600"/>
              <a:gd name="connsiteX4" fmla="*/ 492201 w 3270884"/>
              <a:gd name="connsiteY4" fmla="*/ 2827063 h 2133600"/>
              <a:gd name="connsiteX0" fmla="*/ 708125 w 3270884"/>
              <a:gd name="connsiteY0" fmla="*/ 2597744 h 2133600"/>
              <a:gd name="connsiteX1" fmla="*/ 589592 w 3270884"/>
              <a:gd name="connsiteY1" fmla="*/ 2716277 h 2133600"/>
              <a:gd name="connsiteX2" fmla="*/ 471059 w 3270884"/>
              <a:gd name="connsiteY2" fmla="*/ 2597744 h 2133600"/>
              <a:gd name="connsiteX3" fmla="*/ 589592 w 3270884"/>
              <a:gd name="connsiteY3" fmla="*/ 2479211 h 2133600"/>
              <a:gd name="connsiteX4" fmla="*/ 708125 w 3270884"/>
              <a:gd name="connsiteY4" fmla="*/ 2597744 h 2133600"/>
              <a:gd name="connsiteX0" fmla="*/ 990911 w 3270884"/>
              <a:gd name="connsiteY0" fmla="*/ 2270550 h 2133600"/>
              <a:gd name="connsiteX1" fmla="*/ 813111 w 3270884"/>
              <a:gd name="connsiteY1" fmla="*/ 2448350 h 2133600"/>
              <a:gd name="connsiteX2" fmla="*/ 635311 w 3270884"/>
              <a:gd name="connsiteY2" fmla="*/ 2270550 h 2133600"/>
              <a:gd name="connsiteX3" fmla="*/ 813111 w 3270884"/>
              <a:gd name="connsiteY3" fmla="*/ 2092750 h 2133600"/>
              <a:gd name="connsiteX4" fmla="*/ 990911 w 3270884"/>
              <a:gd name="connsiteY4" fmla="*/ 2270550 h 2133600"/>
              <a:gd name="connsiteX0" fmla="*/ 355330 w 3270884"/>
              <a:gd name="connsiteY0" fmla="*/ 1292852 h 2133600"/>
              <a:gd name="connsiteX1" fmla="*/ 163544 w 3270884"/>
              <a:gd name="connsiteY1" fmla="*/ 1253490 h 2133600"/>
              <a:gd name="connsiteX2" fmla="*/ 524552 w 3270884"/>
              <a:gd name="connsiteY2" fmla="*/ 1723622 h 2133600"/>
              <a:gd name="connsiteX3" fmla="*/ 440660 w 3270884"/>
              <a:gd name="connsiteY3" fmla="*/ 1742440 h 2133600"/>
              <a:gd name="connsiteX4" fmla="*/ 1247630 w 3270884"/>
              <a:gd name="connsiteY4" fmla="*/ 1930611 h 2133600"/>
              <a:gd name="connsiteX5" fmla="*/ 1197052 w 3270884"/>
              <a:gd name="connsiteY5" fmla="*/ 1844674 h 2133600"/>
              <a:gd name="connsiteX6" fmla="*/ 2182633 w 3270884"/>
              <a:gd name="connsiteY6" fmla="*/ 1716313 h 2133600"/>
              <a:gd name="connsiteX7" fmla="*/ 2162417 w 3270884"/>
              <a:gd name="connsiteY7" fmla="*/ 1810596 h 2133600"/>
              <a:gd name="connsiteX8" fmla="*/ 2584074 w 3270884"/>
              <a:gd name="connsiteY8" fmla="*/ 1133672 h 2133600"/>
              <a:gd name="connsiteX9" fmla="*/ 2830223 w 3270884"/>
              <a:gd name="connsiteY9" fmla="*/ 1486111 h 2133600"/>
              <a:gd name="connsiteX10" fmla="*/ 3164731 w 3270884"/>
              <a:gd name="connsiteY10" fmla="*/ 758317 h 2133600"/>
              <a:gd name="connsiteX11" fmla="*/ 3055096 w 3270884"/>
              <a:gd name="connsiteY11" fmla="*/ 890481 h 2133600"/>
              <a:gd name="connsiteX12" fmla="*/ 2901698 w 3270884"/>
              <a:gd name="connsiteY12" fmla="*/ 267984 h 2133600"/>
              <a:gd name="connsiteX13" fmla="*/ 2907452 w 3270884"/>
              <a:gd name="connsiteY13" fmla="*/ 330411 h 2133600"/>
              <a:gd name="connsiteX14" fmla="*/ 2201638 w 3270884"/>
              <a:gd name="connsiteY14" fmla="*/ 195184 h 2133600"/>
              <a:gd name="connsiteX15" fmla="*/ 2257818 w 3270884"/>
              <a:gd name="connsiteY15" fmla="*/ 115569 h 2133600"/>
              <a:gd name="connsiteX16" fmla="*/ 1676403 w 3270884"/>
              <a:gd name="connsiteY16" fmla="*/ 233115 h 2133600"/>
              <a:gd name="connsiteX17" fmla="*/ 1703585 w 3270884"/>
              <a:gd name="connsiteY17" fmla="*/ 164465 h 2133600"/>
              <a:gd name="connsiteX18" fmla="*/ 1060008 w 3270884"/>
              <a:gd name="connsiteY18" fmla="*/ 256427 h 2133600"/>
              <a:gd name="connsiteX19" fmla="*/ 1158438 w 3270884"/>
              <a:gd name="connsiteY19" fmla="*/ 323003 h 2133600"/>
              <a:gd name="connsiteX20" fmla="*/ 312475 w 3270884"/>
              <a:gd name="connsiteY20" fmla="*/ 779801 h 2133600"/>
              <a:gd name="connsiteX21" fmla="*/ 295288 w 3270884"/>
              <a:gd name="connsiteY21" fmla="*/ 709718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70884" h="2133600" extrusionOk="0">
                <a:moveTo>
                  <a:pt x="295288" y="709718"/>
                </a:moveTo>
                <a:cubicBezTo>
                  <a:pt x="265335" y="578824"/>
                  <a:pt x="338090" y="431404"/>
                  <a:pt x="425744" y="341129"/>
                </a:cubicBezTo>
                <a:cubicBezTo>
                  <a:pt x="605112" y="233270"/>
                  <a:pt x="879161" y="124158"/>
                  <a:pt x="1060387" y="256920"/>
                </a:cubicBezTo>
                <a:cubicBezTo>
                  <a:pt x="1134196" y="6292"/>
                  <a:pt x="1526195" y="-59244"/>
                  <a:pt x="1700253" y="169502"/>
                </a:cubicBezTo>
                <a:cubicBezTo>
                  <a:pt x="1750742" y="88035"/>
                  <a:pt x="1862643" y="5230"/>
                  <a:pt x="1949583" y="9877"/>
                </a:cubicBezTo>
                <a:cubicBezTo>
                  <a:pt x="2079606" y="-35147"/>
                  <a:pt x="2205077" y="65337"/>
                  <a:pt x="2258802" y="122533"/>
                </a:cubicBezTo>
                <a:cubicBezTo>
                  <a:pt x="2339957" y="-2728"/>
                  <a:pt x="2515114" y="14693"/>
                  <a:pt x="2685077" y="34078"/>
                </a:cubicBezTo>
                <a:cubicBezTo>
                  <a:pt x="2812047" y="105284"/>
                  <a:pt x="2897870" y="164210"/>
                  <a:pt x="2901243" y="275392"/>
                </a:cubicBezTo>
                <a:cubicBezTo>
                  <a:pt x="3029098" y="307654"/>
                  <a:pt x="3124939" y="379960"/>
                  <a:pt x="3178663" y="509594"/>
                </a:cubicBezTo>
                <a:cubicBezTo>
                  <a:pt x="3223295" y="590547"/>
                  <a:pt x="3198304" y="685111"/>
                  <a:pt x="3166245" y="763552"/>
                </a:cubicBezTo>
                <a:cubicBezTo>
                  <a:pt x="3249780" y="886967"/>
                  <a:pt x="3282247" y="1056198"/>
                  <a:pt x="3256952" y="1151847"/>
                </a:cubicBezTo>
                <a:cubicBezTo>
                  <a:pt x="3205550" y="1302876"/>
                  <a:pt x="3021978" y="1498913"/>
                  <a:pt x="2832040" y="1491742"/>
                </a:cubicBezTo>
                <a:cubicBezTo>
                  <a:pt x="2819681" y="1601089"/>
                  <a:pt x="2763891" y="1727812"/>
                  <a:pt x="2679929" y="1782988"/>
                </a:cubicBezTo>
                <a:cubicBezTo>
                  <a:pt x="2545747" y="1863676"/>
                  <a:pt x="2338349" y="1888486"/>
                  <a:pt x="2162039" y="1818251"/>
                </a:cubicBezTo>
                <a:cubicBezTo>
                  <a:pt x="2130059" y="1967265"/>
                  <a:pt x="2007405" y="2099875"/>
                  <a:pt x="1791944" y="2128957"/>
                </a:cubicBezTo>
                <a:cubicBezTo>
                  <a:pt x="1602527" y="2134995"/>
                  <a:pt x="1374813" y="2099448"/>
                  <a:pt x="1247781" y="1939304"/>
                </a:cubicBezTo>
                <a:cubicBezTo>
                  <a:pt x="990142" y="2081134"/>
                  <a:pt x="652885" y="1981140"/>
                  <a:pt x="439449" y="1751922"/>
                </a:cubicBezTo>
                <a:cubicBezTo>
                  <a:pt x="288032" y="1765974"/>
                  <a:pt x="140600" y="1711498"/>
                  <a:pt x="84043" y="1543402"/>
                </a:cubicBezTo>
                <a:cubicBezTo>
                  <a:pt x="57132" y="1444584"/>
                  <a:pt x="98240" y="1327697"/>
                  <a:pt x="159985" y="1261935"/>
                </a:cubicBezTo>
                <a:cubicBezTo>
                  <a:pt x="30839" y="1204434"/>
                  <a:pt x="-35327" y="1097725"/>
                  <a:pt x="-379" y="973158"/>
                </a:cubicBezTo>
                <a:cubicBezTo>
                  <a:pt x="36135" y="806264"/>
                  <a:pt x="132291" y="729475"/>
                  <a:pt x="292486" y="716484"/>
                </a:cubicBezTo>
                <a:cubicBezTo>
                  <a:pt x="293219" y="714402"/>
                  <a:pt x="294189" y="712088"/>
                  <a:pt x="295288" y="709718"/>
                </a:cubicBezTo>
                <a:close/>
              </a:path>
              <a:path w="3270884" h="2133600" extrusionOk="0">
                <a:moveTo>
                  <a:pt x="492201" y="2827063"/>
                </a:moveTo>
                <a:cubicBezTo>
                  <a:pt x="494508" y="2859336"/>
                  <a:pt x="457611" y="2885821"/>
                  <a:pt x="432934" y="2886330"/>
                </a:cubicBezTo>
                <a:cubicBezTo>
                  <a:pt x="399264" y="2887560"/>
                  <a:pt x="376517" y="2858478"/>
                  <a:pt x="373667" y="2827063"/>
                </a:cubicBezTo>
                <a:cubicBezTo>
                  <a:pt x="370304" y="2801821"/>
                  <a:pt x="401519" y="2769627"/>
                  <a:pt x="432934" y="2767796"/>
                </a:cubicBezTo>
                <a:cubicBezTo>
                  <a:pt x="468795" y="2773029"/>
                  <a:pt x="491531" y="2791437"/>
                  <a:pt x="492201" y="2827063"/>
                </a:cubicBezTo>
                <a:close/>
              </a:path>
              <a:path w="3270884" h="2133600" extrusionOk="0">
                <a:moveTo>
                  <a:pt x="708125" y="2597744"/>
                </a:moveTo>
                <a:cubicBezTo>
                  <a:pt x="725748" y="2659394"/>
                  <a:pt x="650792" y="2723177"/>
                  <a:pt x="589592" y="2716277"/>
                </a:cubicBezTo>
                <a:cubicBezTo>
                  <a:pt x="511657" y="2715718"/>
                  <a:pt x="481958" y="2664552"/>
                  <a:pt x="471059" y="2597744"/>
                </a:cubicBezTo>
                <a:cubicBezTo>
                  <a:pt x="469737" y="2542026"/>
                  <a:pt x="516563" y="2495180"/>
                  <a:pt x="589592" y="2479211"/>
                </a:cubicBezTo>
                <a:cubicBezTo>
                  <a:pt x="653143" y="2481855"/>
                  <a:pt x="705636" y="2515258"/>
                  <a:pt x="708125" y="2597744"/>
                </a:cubicBezTo>
                <a:close/>
              </a:path>
              <a:path w="3270884" h="2133600" extrusionOk="0">
                <a:moveTo>
                  <a:pt x="990911" y="2270550"/>
                </a:moveTo>
                <a:cubicBezTo>
                  <a:pt x="998815" y="2372740"/>
                  <a:pt x="913557" y="2447732"/>
                  <a:pt x="813111" y="2448350"/>
                </a:cubicBezTo>
                <a:cubicBezTo>
                  <a:pt x="700941" y="2425405"/>
                  <a:pt x="615637" y="2374534"/>
                  <a:pt x="635311" y="2270550"/>
                </a:cubicBezTo>
                <a:cubicBezTo>
                  <a:pt x="657149" y="2185343"/>
                  <a:pt x="726235" y="2112290"/>
                  <a:pt x="813111" y="2092750"/>
                </a:cubicBezTo>
                <a:cubicBezTo>
                  <a:pt x="903023" y="2101984"/>
                  <a:pt x="985043" y="2159968"/>
                  <a:pt x="990911" y="2270550"/>
                </a:cubicBezTo>
                <a:close/>
              </a:path>
              <a:path w="3270884" h="2133600" fill="none" extrusionOk="0">
                <a:moveTo>
                  <a:pt x="355330" y="1292852"/>
                </a:moveTo>
                <a:cubicBezTo>
                  <a:pt x="295656" y="1302950"/>
                  <a:pt x="235615" y="1277444"/>
                  <a:pt x="163544" y="1253490"/>
                </a:cubicBezTo>
                <a:moveTo>
                  <a:pt x="524552" y="1723622"/>
                </a:moveTo>
                <a:cubicBezTo>
                  <a:pt x="501399" y="1730739"/>
                  <a:pt x="463497" y="1742540"/>
                  <a:pt x="440660" y="1742440"/>
                </a:cubicBezTo>
                <a:moveTo>
                  <a:pt x="1247630" y="1930611"/>
                </a:moveTo>
                <a:cubicBezTo>
                  <a:pt x="1228606" y="1903951"/>
                  <a:pt x="1209358" y="1873975"/>
                  <a:pt x="1197052" y="1844674"/>
                </a:cubicBezTo>
                <a:moveTo>
                  <a:pt x="2182633" y="1716313"/>
                </a:moveTo>
                <a:cubicBezTo>
                  <a:pt x="2174645" y="1742297"/>
                  <a:pt x="2180896" y="1779731"/>
                  <a:pt x="2162417" y="1810596"/>
                </a:cubicBezTo>
                <a:moveTo>
                  <a:pt x="2584074" y="1133672"/>
                </a:moveTo>
                <a:cubicBezTo>
                  <a:pt x="2759341" y="1214127"/>
                  <a:pt x="2807179" y="1332912"/>
                  <a:pt x="2830223" y="1486111"/>
                </a:cubicBezTo>
                <a:moveTo>
                  <a:pt x="3164731" y="758317"/>
                </a:moveTo>
                <a:cubicBezTo>
                  <a:pt x="3139529" y="812570"/>
                  <a:pt x="3107051" y="869016"/>
                  <a:pt x="3055096" y="890481"/>
                </a:cubicBezTo>
                <a:moveTo>
                  <a:pt x="2901698" y="267984"/>
                </a:moveTo>
                <a:cubicBezTo>
                  <a:pt x="2902707" y="290974"/>
                  <a:pt x="2908988" y="307190"/>
                  <a:pt x="2907452" y="330411"/>
                </a:cubicBezTo>
                <a:moveTo>
                  <a:pt x="2201638" y="195184"/>
                </a:moveTo>
                <a:cubicBezTo>
                  <a:pt x="2216877" y="162347"/>
                  <a:pt x="2235590" y="133262"/>
                  <a:pt x="2257818" y="115569"/>
                </a:cubicBezTo>
                <a:moveTo>
                  <a:pt x="1676403" y="233115"/>
                </a:moveTo>
                <a:cubicBezTo>
                  <a:pt x="1682850" y="211698"/>
                  <a:pt x="1691888" y="191481"/>
                  <a:pt x="1703585" y="164465"/>
                </a:cubicBezTo>
                <a:moveTo>
                  <a:pt x="1060008" y="256427"/>
                </a:moveTo>
                <a:cubicBezTo>
                  <a:pt x="1097820" y="263546"/>
                  <a:pt x="1124938" y="291659"/>
                  <a:pt x="1158438" y="323003"/>
                </a:cubicBezTo>
                <a:moveTo>
                  <a:pt x="312475" y="779801"/>
                </a:moveTo>
                <a:cubicBezTo>
                  <a:pt x="305959" y="760540"/>
                  <a:pt x="302742" y="738354"/>
                  <a:pt x="295288" y="709718"/>
                </a:cubicBezTo>
              </a:path>
            </a:pathLst>
          </a:custGeom>
          <a:noFill/>
          <a:ln w="19050">
            <a:solidFill>
              <a:schemeClr val="accent6">
                <a:lumMod val="75000"/>
              </a:schemeClr>
            </a:solidFill>
            <a:extLst>
              <a:ext uri="{C807C97D-BFC1-408E-A445-0C87EB9F89A2}">
                <ask:lineSketchStyleProps xmlns:ask="http://schemas.microsoft.com/office/drawing/2018/sketchyshapes" sd="2009077666">
                  <a:prstGeom prst="cloudCallout">
                    <a:avLst>
                      <a:gd name="adj1" fmla="val -36764"/>
                      <a:gd name="adj2" fmla="val 82502"/>
                    </a:avLst>
                  </a:prstGeom>
                  <ask:type>
                    <ask:lineSketchScribble/>
                  </ask:type>
                </ask:lineSketchStyleProps>
              </a:ext>
            </a:extLst>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53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500"/>
                                        <p:tgtEl>
                                          <p:spTgt spid="7">
                                            <p:txEl>
                                              <p:pRg st="1" end="1"/>
                                            </p:txEl>
                                          </p:spTgt>
                                        </p:tgtEl>
                                      </p:cBhvr>
                                    </p:animEffect>
                                    <p:anim calcmode="lin" valueType="num">
                                      <p:cBhvr>
                                        <p:cTn id="8" dur="1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500" fill="hold"/>
                                        <p:tgtEl>
                                          <p:spTgt spid="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500"/>
                                        <p:tgtEl>
                                          <p:spTgt spid="7">
                                            <p:txEl>
                                              <p:pRg st="2" end="2"/>
                                            </p:txEl>
                                          </p:spTgt>
                                        </p:tgtEl>
                                      </p:cBhvr>
                                    </p:animEffect>
                                    <p:anim calcmode="lin" valueType="num">
                                      <p:cBhvr>
                                        <p:cTn id="13" dur="1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4" dur="15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1500"/>
                                        <p:tgtEl>
                                          <p:spTgt spid="7">
                                            <p:txEl>
                                              <p:pRg st="3" end="3"/>
                                            </p:txEl>
                                          </p:spTgt>
                                        </p:tgtEl>
                                      </p:cBhvr>
                                    </p:animEffect>
                                    <p:anim calcmode="lin" valueType="num">
                                      <p:cBhvr>
                                        <p:cTn id="19" dur="1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0" dur="15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2" presetClass="entr" presetSubtype="0" fill="hold" nodeType="after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fade">
                                      <p:cBhvr>
                                        <p:cTn id="24" dur="1500"/>
                                        <p:tgtEl>
                                          <p:spTgt spid="7">
                                            <p:txEl>
                                              <p:pRg st="4" end="4"/>
                                            </p:txEl>
                                          </p:spTgt>
                                        </p:tgtEl>
                                      </p:cBhvr>
                                    </p:animEffect>
                                    <p:anim calcmode="lin" valueType="num">
                                      <p:cBhvr>
                                        <p:cTn id="25" dur="15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6" dur="15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27" fill="hold">
                            <p:stCondLst>
                              <p:cond delay="4500"/>
                            </p:stCondLst>
                            <p:childTnLst>
                              <p:par>
                                <p:cTn id="28" presetID="42" presetClass="entr" presetSubtype="0" fill="hold" nodeType="after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fade">
                                      <p:cBhvr>
                                        <p:cTn id="30" dur="1500"/>
                                        <p:tgtEl>
                                          <p:spTgt spid="7">
                                            <p:txEl>
                                              <p:pRg st="5" end="5"/>
                                            </p:txEl>
                                          </p:spTgt>
                                        </p:tgtEl>
                                      </p:cBhvr>
                                    </p:animEffect>
                                    <p:anim calcmode="lin" valueType="num">
                                      <p:cBhvr>
                                        <p:cTn id="31" dur="15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2" dur="15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fade">
                                      <p:cBhvr>
                                        <p:cTn id="37" dur="1500"/>
                                        <p:tgtEl>
                                          <p:spTgt spid="7">
                                            <p:txEl>
                                              <p:pRg st="7" end="7"/>
                                            </p:txEl>
                                          </p:spTgt>
                                        </p:tgtEl>
                                      </p:cBhvr>
                                    </p:animEffect>
                                    <p:anim calcmode="lin" valueType="num">
                                      <p:cBhvr>
                                        <p:cTn id="38" dur="15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39" dur="15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7">
                                            <p:txEl>
                                              <p:pRg st="8" end="8"/>
                                            </p:txEl>
                                          </p:spTgt>
                                        </p:tgtEl>
                                        <p:attrNameLst>
                                          <p:attrName>style.visibility</p:attrName>
                                        </p:attrNameLst>
                                      </p:cBhvr>
                                      <p:to>
                                        <p:strVal val="visible"/>
                                      </p:to>
                                    </p:set>
                                    <p:animEffect transition="in" filter="fade">
                                      <p:cBhvr>
                                        <p:cTn id="44" dur="1500"/>
                                        <p:tgtEl>
                                          <p:spTgt spid="7">
                                            <p:txEl>
                                              <p:pRg st="8" end="8"/>
                                            </p:txEl>
                                          </p:spTgt>
                                        </p:tgtEl>
                                      </p:cBhvr>
                                    </p:animEffect>
                                    <p:anim calcmode="lin" valueType="num">
                                      <p:cBhvr>
                                        <p:cTn id="45" dur="15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46" dur="15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75E723-7FCA-A666-6468-C78DE9B77CE6}"/>
              </a:ext>
            </a:extLst>
          </p:cNvPr>
          <p:cNvSpPr>
            <a:spLocks noGrp="1"/>
          </p:cNvSpPr>
          <p:nvPr>
            <p:ph type="title"/>
          </p:nvPr>
        </p:nvSpPr>
        <p:spPr>
          <a:xfrm>
            <a:off x="424814" y="100393"/>
            <a:ext cx="5671186" cy="1124712"/>
          </a:xfrm>
        </p:spPr>
        <p:txBody>
          <a:bodyPr vert="horz" lIns="91440" tIns="45720" rIns="91440" bIns="45720" rtlCol="0" anchor="b">
            <a:normAutofit/>
          </a:bodyPr>
          <a:lstStyle/>
          <a:p>
            <a:r>
              <a:rPr lang="en-US" sz="3600" b="1" i="0" dirty="0"/>
              <a:t>Wat </a:t>
            </a:r>
            <a:r>
              <a:rPr lang="en-US" sz="3600" b="1" i="0" dirty="0" err="1"/>
              <a:t>denk</a:t>
            </a:r>
            <a:r>
              <a:rPr lang="en-US" sz="3600" b="1" i="0" dirty="0"/>
              <a:t> </a:t>
            </a:r>
            <a:r>
              <a:rPr lang="en-US" sz="3600" b="1" i="0" dirty="0" err="1"/>
              <a:t>jij</a:t>
            </a:r>
            <a:r>
              <a:rPr lang="en-US" sz="3600" b="1" i="0" dirty="0"/>
              <a:t> </a:t>
            </a:r>
            <a:r>
              <a:rPr lang="en-US" sz="3600" b="1" i="0" dirty="0" err="1"/>
              <a:t>nou</a:t>
            </a:r>
            <a:r>
              <a:rPr lang="en-US" sz="3600" b="1" i="0" dirty="0"/>
              <a:t>?!</a:t>
            </a:r>
          </a:p>
        </p:txBody>
      </p:sp>
      <p:sp>
        <p:nvSpPr>
          <p:cNvPr id="7" name="Tekstvak 6">
            <a:extLst>
              <a:ext uri="{FF2B5EF4-FFF2-40B4-BE49-F238E27FC236}">
                <a16:creationId xmlns:a16="http://schemas.microsoft.com/office/drawing/2014/main" id="{1BD32D37-489B-D3C6-0648-8A1EF8ACCA43}"/>
              </a:ext>
            </a:extLst>
          </p:cNvPr>
          <p:cNvSpPr txBox="1"/>
          <p:nvPr/>
        </p:nvSpPr>
        <p:spPr>
          <a:xfrm>
            <a:off x="424814" y="2076178"/>
            <a:ext cx="5473583" cy="3857004"/>
          </a:xfrm>
          <a:prstGeom prst="rect">
            <a:avLst/>
          </a:prstGeom>
        </p:spPr>
        <p:txBody>
          <a:bodyPr vert="horz" lIns="91440" tIns="45720" rIns="91440" bIns="45720" rtlCol="0" anchor="t">
            <a:normAutofit/>
          </a:bodyPr>
          <a:lstStyle/>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Mangal Pro"/>
                <a:ea typeface="+mn-ea"/>
                <a:cs typeface="+mn-cs"/>
              </a:rPr>
              <a:t>Met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welke</a:t>
            </a:r>
            <a:r>
              <a:rPr kumimoji="0" lang="en-US" sz="1700" b="0" i="0" u="none" strike="noStrike" kern="1200" cap="none" spc="0" normalizeH="0" baseline="0" noProof="0" dirty="0">
                <a:ln>
                  <a:noFill/>
                </a:ln>
                <a:solidFill>
                  <a:prstClr val="black"/>
                </a:solidFill>
                <a:effectLst/>
                <a:uLnTx/>
                <a:uFillTx/>
                <a:latin typeface="Mangal Pro"/>
                <a:ea typeface="+mn-ea"/>
                <a:cs typeface="+mn-cs"/>
              </a:rPr>
              <a:t>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helpende</a:t>
            </a:r>
            <a:r>
              <a:rPr kumimoji="0" lang="en-US" sz="1700" b="0" i="0" u="none" strike="noStrike" kern="1200" cap="none" spc="0" normalizeH="0" baseline="0" noProof="0" dirty="0">
                <a:ln>
                  <a:noFill/>
                </a:ln>
                <a:solidFill>
                  <a:prstClr val="black"/>
                </a:solidFill>
                <a:effectLst/>
                <a:uLnTx/>
                <a:uFillTx/>
                <a:latin typeface="Mangal Pro"/>
                <a:ea typeface="+mn-ea"/>
                <a:cs typeface="+mn-cs"/>
              </a:rPr>
              <a:t>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groene</a:t>
            </a:r>
            <a:r>
              <a:rPr kumimoji="0" lang="en-US" sz="1700" b="0" i="0" u="none" strike="noStrike" kern="1200" cap="none" spc="0" normalizeH="0" baseline="0" noProof="0" dirty="0">
                <a:ln>
                  <a:noFill/>
                </a:ln>
                <a:solidFill>
                  <a:prstClr val="black"/>
                </a:solidFill>
                <a:effectLst/>
                <a:uLnTx/>
                <a:uFillTx/>
                <a:latin typeface="Mangal Pro"/>
                <a:ea typeface="+mn-ea"/>
                <a:cs typeface="+mn-cs"/>
              </a:rPr>
              <a:t>)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gedachte</a:t>
            </a:r>
            <a:r>
              <a:rPr kumimoji="0" lang="en-US" sz="1700" b="0" i="0" u="none" strike="noStrike" kern="1200" cap="none" spc="0" normalizeH="0" baseline="0" noProof="0" dirty="0">
                <a:ln>
                  <a:noFill/>
                </a:ln>
                <a:solidFill>
                  <a:prstClr val="black"/>
                </a:solidFill>
                <a:effectLst/>
                <a:uLnTx/>
                <a:uFillTx/>
                <a:latin typeface="Mangal Pro"/>
                <a:ea typeface="+mn-ea"/>
                <a:cs typeface="+mn-cs"/>
              </a:rPr>
              <a:t>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kun</a:t>
            </a:r>
            <a:r>
              <a:rPr kumimoji="0" lang="en-US" sz="1700" b="0" i="0" u="none" strike="noStrike" kern="1200" cap="none" spc="0" normalizeH="0" baseline="0" noProof="0" dirty="0">
                <a:ln>
                  <a:noFill/>
                </a:ln>
                <a:solidFill>
                  <a:prstClr val="black"/>
                </a:solidFill>
                <a:effectLst/>
                <a:uLnTx/>
                <a:uFillTx/>
                <a:latin typeface="Mangal Pro"/>
                <a:ea typeface="+mn-ea"/>
                <a:cs typeface="+mn-cs"/>
              </a:rPr>
              <a:t>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jij</a:t>
            </a:r>
            <a:r>
              <a:rPr kumimoji="0" lang="en-US" sz="1700" b="0" i="0" u="none" strike="noStrike" kern="1200" cap="none" spc="0" normalizeH="0" baseline="0" noProof="0" dirty="0">
                <a:ln>
                  <a:noFill/>
                </a:ln>
                <a:solidFill>
                  <a:prstClr val="black"/>
                </a:solidFill>
                <a:effectLst/>
                <a:uLnTx/>
                <a:uFillTx/>
                <a:latin typeface="Mangal Pro"/>
                <a:ea typeface="+mn-ea"/>
                <a:cs typeface="+mn-cs"/>
              </a:rPr>
              <a:t> je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beter</a:t>
            </a:r>
            <a:r>
              <a:rPr kumimoji="0" lang="en-US" sz="1700" b="0" i="0" u="none" strike="noStrike" kern="1200" cap="none" spc="0" normalizeH="0" baseline="0" noProof="0" dirty="0">
                <a:ln>
                  <a:noFill/>
                </a:ln>
                <a:solidFill>
                  <a:prstClr val="black"/>
                </a:solidFill>
                <a:effectLst/>
                <a:uLnTx/>
                <a:uFillTx/>
                <a:latin typeface="Mangal Pro"/>
                <a:ea typeface="+mn-ea"/>
                <a:cs typeface="+mn-cs"/>
              </a:rPr>
              <a:t>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voelen</a:t>
            </a:r>
            <a:r>
              <a:rPr kumimoji="0" lang="en-US" sz="1700" b="0" i="0" u="none" strike="noStrike" kern="1200" cap="none" spc="0" normalizeH="0" baseline="0" noProof="0" dirty="0">
                <a:ln>
                  <a:noFill/>
                </a:ln>
                <a:solidFill>
                  <a:prstClr val="black"/>
                </a:solidFill>
                <a:effectLst/>
                <a:uLnTx/>
                <a:uFillTx/>
                <a:latin typeface="Mangal Pro"/>
                <a:ea typeface="+mn-ea"/>
                <a:cs typeface="+mn-cs"/>
              </a:rPr>
              <a:t> of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een</a:t>
            </a:r>
            <a:r>
              <a:rPr kumimoji="0" lang="en-US" sz="1700" b="0" i="0" u="none" strike="noStrike" kern="1200" cap="none" spc="0" normalizeH="0" baseline="0" noProof="0" dirty="0">
                <a:ln>
                  <a:noFill/>
                </a:ln>
                <a:solidFill>
                  <a:prstClr val="black"/>
                </a:solidFill>
                <a:effectLst/>
                <a:uLnTx/>
                <a:uFillTx/>
                <a:latin typeface="Mangal Pro"/>
                <a:ea typeface="+mn-ea"/>
                <a:cs typeface="+mn-cs"/>
              </a:rPr>
              <a:t>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beter</a:t>
            </a:r>
            <a:r>
              <a:rPr kumimoji="0" lang="en-US" sz="1700" b="0" i="0" u="none" strike="noStrike" kern="1200" cap="none" spc="0" normalizeH="0" baseline="0" noProof="0" dirty="0">
                <a:ln>
                  <a:noFill/>
                </a:ln>
                <a:solidFill>
                  <a:prstClr val="black"/>
                </a:solidFill>
                <a:effectLst/>
                <a:uLnTx/>
                <a:uFillTx/>
                <a:latin typeface="Mangal Pro"/>
                <a:ea typeface="+mn-ea"/>
                <a:cs typeface="+mn-cs"/>
              </a:rPr>
              <a:t>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resultaat</a:t>
            </a:r>
            <a:r>
              <a:rPr kumimoji="0" lang="en-US" sz="1700" b="0" i="0" u="none" strike="noStrike" kern="1200" cap="none" spc="0" normalizeH="0" baseline="0" noProof="0" dirty="0">
                <a:ln>
                  <a:noFill/>
                </a:ln>
                <a:solidFill>
                  <a:prstClr val="black"/>
                </a:solidFill>
                <a:effectLst/>
                <a:uLnTx/>
                <a:uFillTx/>
                <a:latin typeface="Mangal Pro"/>
                <a:ea typeface="+mn-ea"/>
                <a:cs typeface="+mn-cs"/>
              </a:rPr>
              <a:t>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halen</a:t>
            </a:r>
            <a:r>
              <a:rPr kumimoji="0" lang="en-US" sz="1700" b="0" i="0" u="none" strike="noStrike" kern="1200" cap="none" spc="0" normalizeH="0" baseline="0" noProof="0" dirty="0">
                <a:ln>
                  <a:noFill/>
                </a:ln>
                <a:solidFill>
                  <a:prstClr val="black"/>
                </a:solidFill>
                <a:effectLst/>
                <a:uLnTx/>
                <a:uFillTx/>
                <a:latin typeface="Mangal Pro"/>
                <a:ea typeface="+mn-ea"/>
                <a:cs typeface="+mn-cs"/>
              </a:rPr>
              <a:t>?</a:t>
            </a:r>
          </a:p>
          <a:p>
            <a:pPr marL="0" marR="0" lvl="0" indent="0" algn="l" defTabSz="914400" rtl="0" eaLnBrk="1" fontAlgn="auto" latinLnBrk="0" hangingPunct="1">
              <a:lnSpc>
                <a:spcPct val="110000"/>
              </a:lnSpc>
              <a:spcBef>
                <a:spcPts val="0"/>
              </a:spcBef>
              <a:spcAft>
                <a:spcPts val="60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10000"/>
              </a:lnSpc>
              <a:spcBef>
                <a:spcPts val="0"/>
              </a:spcBef>
              <a:spcAft>
                <a:spcPts val="60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Mangal Pro"/>
              <a:ea typeface="+mn-ea"/>
              <a:cs typeface="+mn-cs"/>
            </a:endParaRPr>
          </a:p>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err="1">
                <a:ln>
                  <a:noFill/>
                </a:ln>
                <a:solidFill>
                  <a:prstClr val="black"/>
                </a:solidFill>
                <a:effectLst/>
                <a:uLnTx/>
                <a:uFillTx/>
                <a:latin typeface="Mangal Pro"/>
                <a:ea typeface="+mn-ea"/>
                <a:cs typeface="+mn-cs"/>
              </a:rPr>
              <a:t>Schrijf</a:t>
            </a:r>
            <a:r>
              <a:rPr kumimoji="0" lang="en-US" sz="1700" b="0" i="0" u="none" strike="noStrike" kern="1200" cap="none" spc="0" normalizeH="0" baseline="0" noProof="0" dirty="0">
                <a:ln>
                  <a:noFill/>
                </a:ln>
                <a:solidFill>
                  <a:prstClr val="black"/>
                </a:solidFill>
                <a:effectLst/>
                <a:uLnTx/>
                <a:uFillTx/>
                <a:latin typeface="Mangal Pro"/>
                <a:ea typeface="+mn-ea"/>
                <a:cs typeface="+mn-cs"/>
              </a:rPr>
              <a:t> op het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werkblad</a:t>
            </a:r>
            <a:r>
              <a:rPr kumimoji="0" lang="en-US" sz="1700" b="0" i="0" u="none" strike="noStrike" kern="1200" cap="none" spc="0" normalizeH="0" baseline="0" noProof="0" dirty="0">
                <a:ln>
                  <a:noFill/>
                </a:ln>
                <a:solidFill>
                  <a:prstClr val="black"/>
                </a:solidFill>
                <a:effectLst/>
                <a:uLnTx/>
                <a:uFillTx/>
                <a:latin typeface="Mangal Pro"/>
                <a:ea typeface="+mn-ea"/>
                <a:cs typeface="+mn-cs"/>
              </a:rPr>
              <a:t>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bij</a:t>
            </a:r>
            <a:r>
              <a:rPr kumimoji="0" lang="en-US" sz="1700" b="0" i="0" u="none" strike="noStrike" kern="1200" cap="none" spc="0" normalizeH="0" baseline="0" noProof="0" dirty="0">
                <a:ln>
                  <a:noFill/>
                </a:ln>
                <a:solidFill>
                  <a:prstClr val="black"/>
                </a:solidFill>
                <a:effectLst/>
                <a:uLnTx/>
                <a:uFillTx/>
                <a:latin typeface="Mangal Pro"/>
                <a:ea typeface="+mn-ea"/>
                <a:cs typeface="+mn-cs"/>
              </a:rPr>
              <a:t> de </a:t>
            </a:r>
            <a:r>
              <a:rPr kumimoji="0" lang="en-US" sz="1700" b="0" i="0" u="none" strike="noStrike" kern="1200" cap="none" spc="0" normalizeH="0" baseline="0" noProof="0" dirty="0">
                <a:ln>
                  <a:noFill/>
                </a:ln>
                <a:solidFill>
                  <a:srgbClr val="C00000"/>
                </a:solidFill>
                <a:effectLst/>
                <a:uLnTx/>
                <a:uFillTx/>
                <a:latin typeface="Mangal Pro"/>
                <a:ea typeface="+mn-ea"/>
                <a:cs typeface="+mn-cs"/>
              </a:rPr>
              <a:t>rode </a:t>
            </a:r>
            <a:r>
              <a:rPr kumimoji="0" lang="en-US" sz="1700" b="0" i="0" u="none" strike="noStrike" kern="1200" cap="none" spc="0" normalizeH="0" baseline="0" noProof="0" dirty="0" err="1">
                <a:ln>
                  <a:noFill/>
                </a:ln>
                <a:solidFill>
                  <a:srgbClr val="C00000"/>
                </a:solidFill>
                <a:effectLst/>
                <a:uLnTx/>
                <a:uFillTx/>
                <a:latin typeface="Mangal Pro"/>
                <a:ea typeface="+mn-ea"/>
                <a:cs typeface="+mn-cs"/>
              </a:rPr>
              <a:t>poppetjes</a:t>
            </a:r>
            <a:r>
              <a:rPr kumimoji="0" lang="en-US" sz="1700" b="0" i="0" u="none" strike="noStrike" kern="1200" cap="none" spc="0" normalizeH="0" baseline="0" noProof="0" dirty="0">
                <a:ln>
                  <a:noFill/>
                </a:ln>
                <a:solidFill>
                  <a:srgbClr val="C00000"/>
                </a:solidFill>
                <a:effectLst/>
                <a:uLnTx/>
                <a:uFillTx/>
                <a:latin typeface="Mangal Pro"/>
                <a:ea typeface="+mn-ea"/>
                <a:cs typeface="+mn-cs"/>
              </a:rPr>
              <a:t>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jouw</a:t>
            </a:r>
            <a:r>
              <a:rPr kumimoji="0" lang="en-US" sz="1700" b="0" i="0" u="none" strike="noStrike" kern="1200" cap="none" spc="0" normalizeH="0" baseline="0" noProof="0" dirty="0">
                <a:ln>
                  <a:noFill/>
                </a:ln>
                <a:solidFill>
                  <a:prstClr val="black"/>
                </a:solidFill>
                <a:effectLst/>
                <a:uLnTx/>
                <a:uFillTx/>
                <a:latin typeface="Mangal Pro"/>
                <a:ea typeface="+mn-ea"/>
                <a:cs typeface="+mn-cs"/>
              </a:rPr>
              <a:t>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niet-helpende</a:t>
            </a:r>
            <a:r>
              <a:rPr kumimoji="0" lang="en-US" sz="1700" b="0" i="0" u="none" strike="noStrike" kern="1200" cap="none" spc="0" normalizeH="0" baseline="0" noProof="0" dirty="0">
                <a:ln>
                  <a:noFill/>
                </a:ln>
                <a:solidFill>
                  <a:prstClr val="black"/>
                </a:solidFill>
                <a:effectLst/>
                <a:uLnTx/>
                <a:uFillTx/>
                <a:latin typeface="Mangal Pro"/>
                <a:ea typeface="+mn-ea"/>
                <a:cs typeface="+mn-cs"/>
              </a:rPr>
              <a:t>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gedachten</a:t>
            </a:r>
            <a:endParaRPr kumimoji="0" lang="en-US" sz="1700" b="0" i="0" u="none" strike="noStrike" kern="1200" cap="none" spc="0" normalizeH="0" baseline="0" noProof="0" dirty="0">
              <a:ln>
                <a:noFill/>
              </a:ln>
              <a:solidFill>
                <a:prstClr val="black"/>
              </a:solidFill>
              <a:effectLst/>
              <a:uLnTx/>
              <a:uFillTx/>
              <a:latin typeface="Mangal Pro"/>
              <a:ea typeface="+mn-ea"/>
              <a:cs typeface="+mn-cs"/>
            </a:endParaRPr>
          </a:p>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Mangal Pro"/>
              <a:ea typeface="+mn-ea"/>
              <a:cs typeface="+mn-cs"/>
            </a:endParaRPr>
          </a:p>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Mangal Pro"/>
              <a:ea typeface="+mn-ea"/>
              <a:cs typeface="+mn-cs"/>
            </a:endParaRPr>
          </a:p>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err="1">
                <a:ln>
                  <a:noFill/>
                </a:ln>
                <a:solidFill>
                  <a:prstClr val="black"/>
                </a:solidFill>
                <a:effectLst/>
                <a:uLnTx/>
                <a:uFillTx/>
                <a:latin typeface="Mangal Pro"/>
                <a:ea typeface="+mn-ea"/>
                <a:cs typeface="+mn-cs"/>
              </a:rPr>
              <a:t>Schrijf</a:t>
            </a:r>
            <a:r>
              <a:rPr kumimoji="0" lang="en-US" sz="1700" b="0" i="0" u="none" strike="noStrike" kern="1200" cap="none" spc="0" normalizeH="0" baseline="0" noProof="0" dirty="0">
                <a:ln>
                  <a:noFill/>
                </a:ln>
                <a:solidFill>
                  <a:prstClr val="black"/>
                </a:solidFill>
                <a:effectLst/>
                <a:uLnTx/>
                <a:uFillTx/>
                <a:latin typeface="Mangal Pro"/>
                <a:ea typeface="+mn-ea"/>
                <a:cs typeface="+mn-cs"/>
              </a:rPr>
              <a:t> op het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werkblad</a:t>
            </a:r>
            <a:r>
              <a:rPr kumimoji="0" lang="en-US" sz="1700" b="0" i="0" u="none" strike="noStrike" kern="1200" cap="none" spc="0" normalizeH="0" baseline="0" noProof="0" dirty="0">
                <a:ln>
                  <a:noFill/>
                </a:ln>
                <a:solidFill>
                  <a:prstClr val="black"/>
                </a:solidFill>
                <a:effectLst/>
                <a:uLnTx/>
                <a:uFillTx/>
                <a:latin typeface="Mangal Pro"/>
                <a:ea typeface="+mn-ea"/>
                <a:cs typeface="+mn-cs"/>
              </a:rPr>
              <a:t>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bij</a:t>
            </a:r>
            <a:r>
              <a:rPr kumimoji="0" lang="en-US" sz="1700" b="0" i="0" u="none" strike="noStrike" kern="1200" cap="none" spc="0" normalizeH="0" baseline="0" noProof="0" dirty="0">
                <a:ln>
                  <a:noFill/>
                </a:ln>
                <a:solidFill>
                  <a:prstClr val="black"/>
                </a:solidFill>
                <a:effectLst/>
                <a:uLnTx/>
                <a:uFillTx/>
                <a:latin typeface="Mangal Pro"/>
                <a:ea typeface="+mn-ea"/>
                <a:cs typeface="+mn-cs"/>
              </a:rPr>
              <a:t> de </a:t>
            </a:r>
            <a:r>
              <a:rPr kumimoji="0" lang="en-US" sz="1700" b="0" i="0" u="none" strike="noStrike" kern="1200" cap="none" spc="0" normalizeH="0" baseline="0" noProof="0" dirty="0" err="1">
                <a:ln>
                  <a:noFill/>
                </a:ln>
                <a:solidFill>
                  <a:srgbClr val="00B050"/>
                </a:solidFill>
                <a:effectLst/>
                <a:uLnTx/>
                <a:uFillTx/>
                <a:latin typeface="Mangal Pro"/>
                <a:ea typeface="+mn-ea"/>
                <a:cs typeface="+mn-cs"/>
              </a:rPr>
              <a:t>groene</a:t>
            </a:r>
            <a:r>
              <a:rPr kumimoji="0" lang="en-US" sz="1700" b="0" i="0" u="none" strike="noStrike" kern="1200" cap="none" spc="0" normalizeH="0" baseline="0" noProof="0" dirty="0">
                <a:ln>
                  <a:noFill/>
                </a:ln>
                <a:solidFill>
                  <a:srgbClr val="00B050"/>
                </a:solidFill>
                <a:effectLst/>
                <a:uLnTx/>
                <a:uFillTx/>
                <a:latin typeface="Mangal Pro"/>
                <a:ea typeface="+mn-ea"/>
                <a:cs typeface="+mn-cs"/>
              </a:rPr>
              <a:t> </a:t>
            </a:r>
            <a:r>
              <a:rPr kumimoji="0" lang="en-US" sz="1700" b="0" i="0" u="none" strike="noStrike" kern="1200" cap="none" spc="0" normalizeH="0" baseline="0" noProof="0" dirty="0" err="1">
                <a:ln>
                  <a:noFill/>
                </a:ln>
                <a:solidFill>
                  <a:srgbClr val="00B050"/>
                </a:solidFill>
                <a:effectLst/>
                <a:uLnTx/>
                <a:uFillTx/>
                <a:latin typeface="Mangal Pro"/>
                <a:ea typeface="+mn-ea"/>
                <a:cs typeface="+mn-cs"/>
              </a:rPr>
              <a:t>poppetjes</a:t>
            </a:r>
            <a:r>
              <a:rPr kumimoji="0" lang="en-US" sz="1700" b="0" i="0" u="none" strike="noStrike" kern="1200" cap="none" spc="0" normalizeH="0" baseline="0" noProof="0" dirty="0">
                <a:ln>
                  <a:noFill/>
                </a:ln>
                <a:solidFill>
                  <a:srgbClr val="00B050"/>
                </a:solidFill>
                <a:effectLst/>
                <a:uLnTx/>
                <a:uFillTx/>
                <a:latin typeface="Mangal Pro"/>
                <a:ea typeface="+mn-ea"/>
                <a:cs typeface="+mn-cs"/>
              </a:rPr>
              <a:t>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jouw</a:t>
            </a:r>
            <a:r>
              <a:rPr kumimoji="0" lang="en-US" sz="1700" b="0" i="0" u="none" strike="noStrike" kern="1200" cap="none" spc="0" normalizeH="0" baseline="0" noProof="0" dirty="0">
                <a:ln>
                  <a:noFill/>
                </a:ln>
                <a:solidFill>
                  <a:prstClr val="black"/>
                </a:solidFill>
                <a:effectLst/>
                <a:uLnTx/>
                <a:uFillTx/>
                <a:latin typeface="Mangal Pro"/>
                <a:ea typeface="+mn-ea"/>
                <a:cs typeface="+mn-cs"/>
              </a:rPr>
              <a:t>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helpende</a:t>
            </a:r>
            <a:r>
              <a:rPr kumimoji="0" lang="en-US" sz="1700" b="0" i="0" u="none" strike="noStrike" kern="1200" cap="none" spc="0" normalizeH="0" baseline="0" noProof="0" dirty="0">
                <a:ln>
                  <a:noFill/>
                </a:ln>
                <a:solidFill>
                  <a:prstClr val="black"/>
                </a:solidFill>
                <a:effectLst/>
                <a:uLnTx/>
                <a:uFillTx/>
                <a:latin typeface="Mangal Pro"/>
                <a:ea typeface="+mn-ea"/>
                <a:cs typeface="+mn-cs"/>
              </a:rPr>
              <a:t>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gedachten</a:t>
            </a:r>
            <a:endParaRPr kumimoji="0" lang="en-US" sz="1700" b="0" i="0" u="none" strike="noStrike" kern="1200" cap="none" spc="0" normalizeH="0" baseline="0" noProof="0" dirty="0">
              <a:ln>
                <a:noFill/>
              </a:ln>
              <a:solidFill>
                <a:prstClr val="black"/>
              </a:solidFill>
              <a:effectLst/>
              <a:uLnTx/>
              <a:uFillTx/>
              <a:latin typeface="Mangal Pro"/>
              <a:ea typeface="+mn-ea"/>
              <a:cs typeface="+mn-cs"/>
            </a:endParaRPr>
          </a:p>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Mangal Pro"/>
              <a:ea typeface="+mn-ea"/>
              <a:cs typeface="+mn-cs"/>
            </a:endParaRPr>
          </a:p>
        </p:txBody>
      </p:sp>
      <p:sp>
        <p:nvSpPr>
          <p:cNvPr id="4" name="Tekstvak 3">
            <a:extLst>
              <a:ext uri="{FF2B5EF4-FFF2-40B4-BE49-F238E27FC236}">
                <a16:creationId xmlns:a16="http://schemas.microsoft.com/office/drawing/2014/main" id="{EDCF5DDA-18D2-1A0B-FF2C-BAF8A2D6189E}"/>
              </a:ext>
            </a:extLst>
          </p:cNvPr>
          <p:cNvSpPr txBox="1"/>
          <p:nvPr/>
        </p:nvSpPr>
        <p:spPr>
          <a:xfrm>
            <a:off x="424815" y="2702383"/>
            <a:ext cx="4443154" cy="3492868"/>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a:ln>
                <a:noFill/>
              </a:ln>
              <a:solidFill>
                <a:prstClr val="black"/>
              </a:solidFill>
              <a:effectLst/>
              <a:uLnTx/>
              <a:uFillTx/>
              <a:latin typeface="Avenir Next LT Pro"/>
              <a:ea typeface="+mn-ea"/>
              <a:cs typeface="+mn-cs"/>
            </a:endParaRPr>
          </a:p>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a:ln>
                <a:noFill/>
              </a:ln>
              <a:solidFill>
                <a:prstClr val="black"/>
              </a:solidFill>
              <a:effectLst/>
              <a:uLnTx/>
              <a:uFillTx/>
              <a:latin typeface="Avenir Next LT Pro"/>
              <a:ea typeface="+mn-ea"/>
              <a:cs typeface="+mn-cs"/>
            </a:endParaRPr>
          </a:p>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a:ln>
                <a:noFill/>
              </a:ln>
              <a:solidFill>
                <a:prstClr val="black"/>
              </a:solidFill>
              <a:effectLst/>
              <a:uLnTx/>
              <a:uFillTx/>
              <a:latin typeface="Avenir Next LT Pro"/>
              <a:ea typeface="+mn-ea"/>
              <a:cs typeface="+mn-cs"/>
            </a:endParaRPr>
          </a:p>
        </p:txBody>
      </p:sp>
      <p:pic>
        <p:nvPicPr>
          <p:cNvPr id="6" name="Afbeelding 5">
            <a:extLst>
              <a:ext uri="{FF2B5EF4-FFF2-40B4-BE49-F238E27FC236}">
                <a16:creationId xmlns:a16="http://schemas.microsoft.com/office/drawing/2014/main" id="{F0C6DE43-C166-FFD2-D462-EF41A3D6E6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6659" y="1423850"/>
            <a:ext cx="5995341" cy="4285169"/>
          </a:xfrm>
          <a:prstGeom prst="rect">
            <a:avLst/>
          </a:prstGeom>
        </p:spPr>
      </p:pic>
    </p:spTree>
    <p:extLst>
      <p:ext uri="{BB962C8B-B14F-4D97-AF65-F5344CB8AC3E}">
        <p14:creationId xmlns:p14="http://schemas.microsoft.com/office/powerpoint/2010/main" val="101035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Effect transition="in" filter="fade">
                                      <p:cBhvr>
                                        <p:cTn id="21" dur="1000"/>
                                        <p:tgtEl>
                                          <p:spTgt spid="7">
                                            <p:txEl>
                                              <p:pRg st="6" end="6"/>
                                            </p:txEl>
                                          </p:spTgt>
                                        </p:tgtEl>
                                      </p:cBhvr>
                                    </p:animEffect>
                                    <p:anim calcmode="lin" valueType="num">
                                      <p:cBhvr>
                                        <p:cTn id="22"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2" descr="Afbeelding met diagram&#10;&#10;Automatisch gegenereerde beschrijving">
            <a:extLst>
              <a:ext uri="{FF2B5EF4-FFF2-40B4-BE49-F238E27FC236}">
                <a16:creationId xmlns:a16="http://schemas.microsoft.com/office/drawing/2014/main" id="{2DFDBE40-B5C3-4F20-05B8-F4743E67A6B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14426"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Tree>
    <p:extLst>
      <p:ext uri="{BB962C8B-B14F-4D97-AF65-F5344CB8AC3E}">
        <p14:creationId xmlns:p14="http://schemas.microsoft.com/office/powerpoint/2010/main" val="1897431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75E723-7FCA-A666-6468-C78DE9B77CE6}"/>
              </a:ext>
            </a:extLst>
          </p:cNvPr>
          <p:cNvSpPr>
            <a:spLocks noGrp="1"/>
          </p:cNvSpPr>
          <p:nvPr>
            <p:ph type="title"/>
          </p:nvPr>
        </p:nvSpPr>
        <p:spPr>
          <a:xfrm>
            <a:off x="411479" y="233797"/>
            <a:ext cx="6015446" cy="1087819"/>
          </a:xfrm>
        </p:spPr>
        <p:txBody>
          <a:bodyPr vert="horz" lIns="91440" tIns="45720" rIns="91440" bIns="45720" rtlCol="0" anchor="b">
            <a:normAutofit/>
          </a:bodyPr>
          <a:lstStyle/>
          <a:p>
            <a:r>
              <a:rPr lang="en-US" sz="3400" b="1" i="0" dirty="0"/>
              <a:t>Wat </a:t>
            </a:r>
            <a:r>
              <a:rPr lang="en-US" sz="3400" b="1" i="0" dirty="0" err="1"/>
              <a:t>heb</a:t>
            </a:r>
            <a:r>
              <a:rPr lang="en-US" sz="3400" b="1" i="0" dirty="0"/>
              <a:t> je </a:t>
            </a:r>
            <a:r>
              <a:rPr lang="en-US" sz="3400" b="1" i="0" dirty="0" err="1"/>
              <a:t>geleerd</a:t>
            </a:r>
            <a:r>
              <a:rPr lang="en-US" sz="3400" b="1" i="0" dirty="0"/>
              <a:t>?</a:t>
            </a:r>
          </a:p>
        </p:txBody>
      </p:sp>
      <p:sp>
        <p:nvSpPr>
          <p:cNvPr id="4" name="Tekstvak 3">
            <a:extLst>
              <a:ext uri="{FF2B5EF4-FFF2-40B4-BE49-F238E27FC236}">
                <a16:creationId xmlns:a16="http://schemas.microsoft.com/office/drawing/2014/main" id="{EDCF5DDA-18D2-1A0B-FF2C-BAF8A2D6189E}"/>
              </a:ext>
            </a:extLst>
          </p:cNvPr>
          <p:cNvSpPr txBox="1"/>
          <p:nvPr/>
        </p:nvSpPr>
        <p:spPr>
          <a:xfrm>
            <a:off x="411479" y="2135455"/>
            <a:ext cx="5052249" cy="3492868"/>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Mangal Pro"/>
                <a:ea typeface="+mn-ea"/>
                <a:cs typeface="+mn-cs"/>
              </a:rPr>
              <a:t>Je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weet</a:t>
            </a:r>
            <a:r>
              <a:rPr kumimoji="0" lang="en-US" sz="1700" b="0" i="0" u="none" strike="noStrike" kern="1200" cap="none" spc="0" normalizeH="0" baseline="0" noProof="0" dirty="0">
                <a:ln>
                  <a:noFill/>
                </a:ln>
                <a:solidFill>
                  <a:prstClr val="black"/>
                </a:solidFill>
                <a:effectLst/>
                <a:uLnTx/>
                <a:uFillTx/>
                <a:latin typeface="Mangal Pro"/>
                <a:ea typeface="+mn-ea"/>
                <a:cs typeface="+mn-cs"/>
              </a:rPr>
              <a:t> wat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een</a:t>
            </a:r>
            <a:r>
              <a:rPr kumimoji="0" lang="en-US" sz="1700" b="0" i="0" u="none" strike="noStrike" kern="1200" cap="none" spc="0" normalizeH="0" baseline="0" noProof="0" dirty="0">
                <a:ln>
                  <a:noFill/>
                </a:ln>
                <a:solidFill>
                  <a:prstClr val="black"/>
                </a:solidFill>
                <a:effectLst/>
                <a:uLnTx/>
                <a:uFillTx/>
                <a:latin typeface="Mangal Pro"/>
                <a:ea typeface="+mn-ea"/>
                <a:cs typeface="+mn-cs"/>
              </a:rPr>
              <a:t>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helpende</a:t>
            </a:r>
            <a:r>
              <a:rPr kumimoji="0" lang="en-US" sz="1700" b="0" i="0" u="none" strike="noStrike" kern="1200" cap="none" spc="0" normalizeH="0" baseline="0" noProof="0" dirty="0">
                <a:ln>
                  <a:noFill/>
                </a:ln>
                <a:solidFill>
                  <a:prstClr val="black"/>
                </a:solidFill>
                <a:effectLst/>
                <a:uLnTx/>
                <a:uFillTx/>
                <a:latin typeface="Mangal Pro"/>
                <a:ea typeface="+mn-ea"/>
                <a:cs typeface="+mn-cs"/>
              </a:rPr>
              <a:t>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gedachte</a:t>
            </a:r>
            <a:r>
              <a:rPr kumimoji="0" lang="en-US" sz="1700" b="0" i="0" u="none" strike="noStrike" kern="1200" cap="none" spc="0" normalizeH="0" baseline="0" noProof="0" dirty="0">
                <a:ln>
                  <a:noFill/>
                </a:ln>
                <a:solidFill>
                  <a:prstClr val="black"/>
                </a:solidFill>
                <a:effectLst/>
                <a:uLnTx/>
                <a:uFillTx/>
                <a:latin typeface="Mangal Pro"/>
                <a:ea typeface="+mn-ea"/>
                <a:cs typeface="+mn-cs"/>
              </a:rPr>
              <a:t> is</a:t>
            </a:r>
          </a:p>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Mangal Pro"/>
              <a:ea typeface="+mn-ea"/>
              <a:cs typeface="+mn-cs"/>
            </a:endParaRPr>
          </a:p>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Mangal Pro"/>
              <a:ea typeface="+mn-ea"/>
              <a:cs typeface="+mn-cs"/>
            </a:endParaRPr>
          </a:p>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Mangal Pro"/>
                <a:ea typeface="+mn-ea"/>
                <a:cs typeface="+mn-cs"/>
              </a:rPr>
              <a:t>Je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weet</a:t>
            </a:r>
            <a:r>
              <a:rPr kumimoji="0" lang="en-US" sz="1700" b="0" i="0" u="none" strike="noStrike" kern="1200" cap="none" spc="0" normalizeH="0" baseline="0" noProof="0" dirty="0">
                <a:ln>
                  <a:noFill/>
                </a:ln>
                <a:solidFill>
                  <a:prstClr val="black"/>
                </a:solidFill>
                <a:effectLst/>
                <a:uLnTx/>
                <a:uFillTx/>
                <a:latin typeface="Mangal Pro"/>
                <a:ea typeface="+mn-ea"/>
                <a:cs typeface="+mn-cs"/>
              </a:rPr>
              <a:t> wat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een</a:t>
            </a:r>
            <a:r>
              <a:rPr kumimoji="0" lang="en-US" sz="1700" b="0" i="0" u="none" strike="noStrike" kern="1200" cap="none" spc="0" normalizeH="0" baseline="0" noProof="0" dirty="0">
                <a:ln>
                  <a:noFill/>
                </a:ln>
                <a:solidFill>
                  <a:prstClr val="black"/>
                </a:solidFill>
                <a:effectLst/>
                <a:uLnTx/>
                <a:uFillTx/>
                <a:latin typeface="Mangal Pro"/>
                <a:ea typeface="+mn-ea"/>
                <a:cs typeface="+mn-cs"/>
              </a:rPr>
              <a:t>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niet-helpende</a:t>
            </a:r>
            <a:r>
              <a:rPr kumimoji="0" lang="en-US" sz="1700" b="0" i="0" u="none" strike="noStrike" kern="1200" cap="none" spc="0" normalizeH="0" baseline="0" noProof="0" dirty="0">
                <a:ln>
                  <a:noFill/>
                </a:ln>
                <a:solidFill>
                  <a:prstClr val="black"/>
                </a:solidFill>
                <a:effectLst/>
                <a:uLnTx/>
                <a:uFillTx/>
                <a:latin typeface="Mangal Pro"/>
                <a:ea typeface="+mn-ea"/>
                <a:cs typeface="+mn-cs"/>
              </a:rPr>
              <a:t>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gedachte</a:t>
            </a:r>
            <a:r>
              <a:rPr kumimoji="0" lang="en-US" sz="1700" b="0" i="0" u="none" strike="noStrike" kern="1200" cap="none" spc="0" normalizeH="0" baseline="0" noProof="0" dirty="0">
                <a:ln>
                  <a:noFill/>
                </a:ln>
                <a:solidFill>
                  <a:prstClr val="black"/>
                </a:solidFill>
                <a:effectLst/>
                <a:uLnTx/>
                <a:uFillTx/>
                <a:latin typeface="Mangal Pro"/>
                <a:ea typeface="+mn-ea"/>
                <a:cs typeface="+mn-cs"/>
              </a:rPr>
              <a:t> is</a:t>
            </a:r>
          </a:p>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Mangal Pro"/>
              <a:ea typeface="+mn-ea"/>
              <a:cs typeface="+mn-cs"/>
            </a:endParaRPr>
          </a:p>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Mangal Pro"/>
              <a:ea typeface="+mn-ea"/>
              <a:cs typeface="+mn-cs"/>
            </a:endParaRPr>
          </a:p>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Mangal Pro"/>
                <a:ea typeface="+mn-ea"/>
                <a:cs typeface="+mn-cs"/>
              </a:rPr>
              <a:t>Je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weet</a:t>
            </a:r>
            <a:r>
              <a:rPr kumimoji="0" lang="en-US" sz="1700" b="0" i="0" u="none" strike="noStrike" kern="1200" cap="none" spc="0" normalizeH="0" baseline="0" noProof="0" dirty="0">
                <a:ln>
                  <a:noFill/>
                </a:ln>
                <a:solidFill>
                  <a:prstClr val="black"/>
                </a:solidFill>
                <a:effectLst/>
                <a:uLnTx/>
                <a:uFillTx/>
                <a:latin typeface="Mangal Pro"/>
                <a:ea typeface="+mn-ea"/>
                <a:cs typeface="+mn-cs"/>
              </a:rPr>
              <a:t>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welke</a:t>
            </a:r>
            <a:r>
              <a:rPr kumimoji="0" lang="en-US" sz="1700" b="0" i="0" u="none" strike="noStrike" kern="1200" cap="none" spc="0" normalizeH="0" baseline="0" noProof="0" dirty="0">
                <a:ln>
                  <a:noFill/>
                </a:ln>
                <a:solidFill>
                  <a:prstClr val="black"/>
                </a:solidFill>
                <a:effectLst/>
                <a:uLnTx/>
                <a:uFillTx/>
                <a:latin typeface="Mangal Pro"/>
                <a:ea typeface="+mn-ea"/>
                <a:cs typeface="+mn-cs"/>
              </a:rPr>
              <a:t>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helpende</a:t>
            </a:r>
            <a:r>
              <a:rPr kumimoji="0" lang="en-US" sz="1700" b="0" i="0" u="none" strike="noStrike" kern="1200" cap="none" spc="0" normalizeH="0" baseline="0" noProof="0" dirty="0">
                <a:ln>
                  <a:noFill/>
                </a:ln>
                <a:solidFill>
                  <a:prstClr val="black"/>
                </a:solidFill>
                <a:effectLst/>
                <a:uLnTx/>
                <a:uFillTx/>
                <a:latin typeface="Mangal Pro"/>
                <a:ea typeface="+mn-ea"/>
                <a:cs typeface="+mn-cs"/>
              </a:rPr>
              <a:t>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gedachten</a:t>
            </a:r>
            <a:r>
              <a:rPr kumimoji="0" lang="en-US" sz="1700" b="0" i="0" u="none" strike="noStrike" kern="1200" cap="none" spc="0" normalizeH="0" baseline="0" noProof="0" dirty="0">
                <a:ln>
                  <a:noFill/>
                </a:ln>
                <a:solidFill>
                  <a:prstClr val="black"/>
                </a:solidFill>
                <a:effectLst/>
                <a:uLnTx/>
                <a:uFillTx/>
                <a:latin typeface="Mangal Pro"/>
                <a:ea typeface="+mn-ea"/>
                <a:cs typeface="+mn-cs"/>
              </a:rPr>
              <a:t> je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kunt</a:t>
            </a:r>
            <a:r>
              <a:rPr kumimoji="0" lang="en-US" sz="1700" b="0" i="0" u="none" strike="noStrike" kern="1200" cap="none" spc="0" normalizeH="0" baseline="0" noProof="0" dirty="0">
                <a:ln>
                  <a:noFill/>
                </a:ln>
                <a:solidFill>
                  <a:prstClr val="black"/>
                </a:solidFill>
                <a:effectLst/>
                <a:uLnTx/>
                <a:uFillTx/>
                <a:latin typeface="Mangal Pro"/>
                <a:ea typeface="+mn-ea"/>
                <a:cs typeface="+mn-cs"/>
              </a:rPr>
              <a:t> </a:t>
            </a:r>
            <a:r>
              <a:rPr kumimoji="0" lang="en-US" sz="1700" b="0" i="0" u="none" strike="noStrike" kern="1200" cap="none" spc="0" normalizeH="0" baseline="0" noProof="0" dirty="0" err="1">
                <a:ln>
                  <a:noFill/>
                </a:ln>
                <a:solidFill>
                  <a:prstClr val="black"/>
                </a:solidFill>
                <a:effectLst/>
                <a:uLnTx/>
                <a:uFillTx/>
                <a:latin typeface="Mangal Pro"/>
                <a:ea typeface="+mn-ea"/>
                <a:cs typeface="+mn-cs"/>
              </a:rPr>
              <a:t>gebruiken</a:t>
            </a:r>
            <a:endParaRPr kumimoji="0" lang="en-US" sz="1700" b="0" i="0" u="none" strike="noStrike" kern="1200" cap="none" spc="0" normalizeH="0" baseline="0" noProof="0" dirty="0">
              <a:ln>
                <a:noFill/>
              </a:ln>
              <a:solidFill>
                <a:prstClr val="black"/>
              </a:solidFill>
              <a:effectLst/>
              <a:uLnTx/>
              <a:uFillTx/>
              <a:latin typeface="Mangal Pro"/>
              <a:ea typeface="+mn-ea"/>
              <a:cs typeface="+mn-cs"/>
            </a:endParaRPr>
          </a:p>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Mangal Pro"/>
              <a:ea typeface="+mn-ea"/>
              <a:cs typeface="+mn-cs"/>
            </a:endParaRPr>
          </a:p>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Mangal Pro"/>
              <a:ea typeface="+mn-ea"/>
              <a:cs typeface="+mn-cs"/>
            </a:endParaRPr>
          </a:p>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Mangal Pro"/>
              <a:ea typeface="+mn-ea"/>
              <a:cs typeface="+mn-cs"/>
            </a:endParaRPr>
          </a:p>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Mangal Pro"/>
              <a:ea typeface="+mn-ea"/>
              <a:cs typeface="+mn-cs"/>
            </a:endParaRPr>
          </a:p>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Mangal Pro"/>
              <a:ea typeface="+mn-ea"/>
              <a:cs typeface="+mn-cs"/>
            </a:endParaRPr>
          </a:p>
        </p:txBody>
      </p:sp>
      <p:pic>
        <p:nvPicPr>
          <p:cNvPr id="7" name="Afbeelding 6">
            <a:extLst>
              <a:ext uri="{FF2B5EF4-FFF2-40B4-BE49-F238E27FC236}">
                <a16:creationId xmlns:a16="http://schemas.microsoft.com/office/drawing/2014/main" id="{34B689F4-FA74-E809-85A7-82AD0A818E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98467" y="991443"/>
            <a:ext cx="6693533" cy="4784202"/>
          </a:xfrm>
          <a:prstGeom prst="rect">
            <a:avLst/>
          </a:prstGeom>
        </p:spPr>
      </p:pic>
    </p:spTree>
    <p:extLst>
      <p:ext uri="{BB962C8B-B14F-4D97-AF65-F5344CB8AC3E}">
        <p14:creationId xmlns:p14="http://schemas.microsoft.com/office/powerpoint/2010/main" val="305186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Thema PE TOS VSO">
  <a:themeElements>
    <a:clrScheme name="Kentalis PE TOS">
      <a:dk1>
        <a:sysClr val="windowText" lastClr="000000"/>
      </a:dk1>
      <a:lt1>
        <a:sysClr val="window" lastClr="FFFFFF"/>
      </a:lt1>
      <a:dk2>
        <a:srgbClr val="31521B"/>
      </a:dk2>
      <a:lt2>
        <a:srgbClr val="E2DFCC"/>
      </a:lt2>
      <a:accent1>
        <a:srgbClr val="66BB00"/>
      </a:accent1>
      <a:accent2>
        <a:srgbClr val="66BB00"/>
      </a:accent2>
      <a:accent3>
        <a:srgbClr val="66BB00"/>
      </a:accent3>
      <a:accent4>
        <a:srgbClr val="66BB00"/>
      </a:accent4>
      <a:accent5>
        <a:srgbClr val="66BB00"/>
      </a:accent5>
      <a:accent6>
        <a:srgbClr val="66BB00"/>
      </a:accent6>
      <a:hlink>
        <a:srgbClr val="599330"/>
      </a:hlink>
      <a:folHlink>
        <a:srgbClr val="C00000"/>
      </a:folHlink>
    </a:clrScheme>
    <a:fontScheme name="PE TOS VSO Kentalis format">
      <a:majorFont>
        <a:latin typeface="BaseNine"/>
        <a:ea typeface=""/>
        <a:cs typeface=""/>
      </a:majorFont>
      <a:minorFont>
        <a:latin typeface="Mangal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9B5845DE-3925-4DC5-8DBA-EE5805C60451}" vid="{4FD9CF41-B6F4-4596-B275-4F708BB346A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cc10157-42f8-46e8-83f5-1d9ac4b0055d">
      <Terms xmlns="http://schemas.microsoft.com/office/infopath/2007/PartnerControls"/>
    </lcf76f155ced4ddcb4097134ff3c332f>
    <TaxCatchAll xmlns="698eef58-bb61-42e2-b548-e1d1f250d21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D7C0E9978A9B4DA07DDCC1EA8C8871" ma:contentTypeVersion="12" ma:contentTypeDescription="Een nieuw document maken." ma:contentTypeScope="" ma:versionID="cae11e14d8056c890534f603fcecbfb4">
  <xsd:schema xmlns:xsd="http://www.w3.org/2001/XMLSchema" xmlns:xs="http://www.w3.org/2001/XMLSchema" xmlns:p="http://schemas.microsoft.com/office/2006/metadata/properties" xmlns:ns2="fcc10157-42f8-46e8-83f5-1d9ac4b0055d" xmlns:ns3="698eef58-bb61-42e2-b548-e1d1f250d219" targetNamespace="http://schemas.microsoft.com/office/2006/metadata/properties" ma:root="true" ma:fieldsID="cf09a58b861427d9b3426e3199bd0a01" ns2:_="" ns3:_="">
    <xsd:import namespace="fcc10157-42f8-46e8-83f5-1d9ac4b0055d"/>
    <xsd:import namespace="698eef58-bb61-42e2-b548-e1d1f250d2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10157-42f8-46e8-83f5-1d9ac4b00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8eef58-bb61-42e2-b548-e1d1f250d2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2ad16c2-e60d-4ff4-991b-c85357aa3414}" ma:internalName="TaxCatchAll" ma:showField="CatchAllData" ma:web="698eef58-bb61-42e2-b548-e1d1f250d2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C4E592-7219-4415-B6D9-4B84F05DDAC9}">
  <ds:schemaRefs>
    <ds:schemaRef ds:uri="http://schemas.microsoft.com/office/2006/documentManagement/types"/>
    <ds:schemaRef ds:uri="698eef58-bb61-42e2-b548-e1d1f250d219"/>
    <ds:schemaRef ds:uri="http://www.w3.org/XML/1998/namespace"/>
    <ds:schemaRef ds:uri="http://purl.org/dc/dcmitype/"/>
    <ds:schemaRef ds:uri="fcc10157-42f8-46e8-83f5-1d9ac4b0055d"/>
    <ds:schemaRef ds:uri="http://schemas.microsoft.com/office/infopath/2007/PartnerControls"/>
    <ds:schemaRef ds:uri="http://schemas.openxmlformats.org/package/2006/metadata/core-properties"/>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930FA1AF-33CD-438F-92DE-746D3D6DA3E1}">
  <ds:schemaRefs>
    <ds:schemaRef ds:uri="http://schemas.microsoft.com/sharepoint/v3/contenttype/forms"/>
  </ds:schemaRefs>
</ds:datastoreItem>
</file>

<file path=customXml/itemProps3.xml><?xml version="1.0" encoding="utf-8"?>
<ds:datastoreItem xmlns:ds="http://schemas.openxmlformats.org/officeDocument/2006/customXml" ds:itemID="{BFE44297-FA18-4357-A600-8F13A5536A90}"/>
</file>

<file path=docProps/app.xml><?xml version="1.0" encoding="utf-8"?>
<Properties xmlns="http://schemas.openxmlformats.org/officeDocument/2006/extended-properties" xmlns:vt="http://schemas.openxmlformats.org/officeDocument/2006/docPropsVTypes">
  <TotalTime>25</TotalTime>
  <Words>1043</Words>
  <Application>Microsoft Office PowerPoint</Application>
  <PresentationFormat>Breedbeeld</PresentationFormat>
  <Paragraphs>148</Paragraphs>
  <Slides>9</Slides>
  <Notes>9</Notes>
  <HiddenSlides>0</HiddenSlides>
  <MMClips>0</MMClips>
  <ScaleCrop>false</ScaleCrop>
  <HeadingPairs>
    <vt:vector size="6" baseType="variant">
      <vt:variant>
        <vt:lpstr>Gebruikte lettertypen</vt:lpstr>
      </vt:variant>
      <vt:variant>
        <vt:i4>11</vt:i4>
      </vt:variant>
      <vt:variant>
        <vt:lpstr>Thema</vt:lpstr>
      </vt:variant>
      <vt:variant>
        <vt:i4>1</vt:i4>
      </vt:variant>
      <vt:variant>
        <vt:lpstr>Diatitels</vt:lpstr>
      </vt:variant>
      <vt:variant>
        <vt:i4>9</vt:i4>
      </vt:variant>
    </vt:vector>
  </HeadingPairs>
  <TitlesOfParts>
    <vt:vector size="21" baseType="lpstr">
      <vt:lpstr>Arial</vt:lpstr>
      <vt:lpstr>Avenir Next LT Pro</vt:lpstr>
      <vt:lpstr>BaseNine</vt:lpstr>
      <vt:lpstr>Calibri</vt:lpstr>
      <vt:lpstr>Century Gothic</vt:lpstr>
      <vt:lpstr>Georgia</vt:lpstr>
      <vt:lpstr>Mangal Pro</vt:lpstr>
      <vt:lpstr>Segoe UI</vt:lpstr>
      <vt:lpstr>Source Sans Pro</vt:lpstr>
      <vt:lpstr>Trebuchet MS</vt:lpstr>
      <vt:lpstr>Wingdings</vt:lpstr>
      <vt:lpstr>1_Thema PE TOS VSO</vt:lpstr>
      <vt:lpstr>Psycho-educatie</vt:lpstr>
      <vt:lpstr>Vorige keer</vt:lpstr>
      <vt:lpstr>Wat gaan we doen?</vt:lpstr>
      <vt:lpstr>Kahoot</vt:lpstr>
      <vt:lpstr>De bus</vt:lpstr>
      <vt:lpstr>Opdracht: Wat denk jij nou?!</vt:lpstr>
      <vt:lpstr>Wat denk jij nou?!</vt:lpstr>
      <vt:lpstr>PowerPoint-presentatie</vt:lpstr>
      <vt:lpstr>Wat heb je geleerd?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Tineke Post</dc:creator>
  <cp:lastModifiedBy>Tineke Post</cp:lastModifiedBy>
  <cp:revision>8</cp:revision>
  <dcterms:created xsi:type="dcterms:W3CDTF">2023-12-20T11:07:24Z</dcterms:created>
  <dcterms:modified xsi:type="dcterms:W3CDTF">2024-06-10T07:11:58Z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0x010100B6D7C0E9978A9B4DA07DDCC1EA8C8871</vt:lpwstr>
  </property>
  <property fmtid="{D5CDD505-2E9C-101B-9397-08002B2CF9AE}" pid="3" name="MediaServiceImageTags">
    <vt:lpwstr/>
  </property>
</Properties>
</file>