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5C6DCF3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A0p54duVfzgIhYHF5SvWQ==" hashData="LuPeinInfg7RgFuMKZAAThMlDKq3gtLefBr7GMt9PvP3WtRiwMr6QJPAFsgnt6bJXp7HCWB0kZlyEaaNUSVjpQ=="/>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2D4C8-77E9-4B78-B893-C8787D02D349}" v="277" dt="2023-10-30T20:05:40.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6781" autoAdjust="0"/>
  </p:normalViewPr>
  <p:slideViewPr>
    <p:cSldViewPr snapToGrid="0">
      <p:cViewPr varScale="1">
        <p:scale>
          <a:sx n="13" d="100"/>
          <a:sy n="13" d="100"/>
        </p:scale>
        <p:origin x="2652" y="3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B042D4C8-77E9-4B78-B893-C8787D02D349}"/>
    <pc:docChg chg="undo custSel addSld modSld">
      <pc:chgData name="Post, T. (Tineke)" userId="3bc886b5-731d-4cf3-a443-abb8640b0b78" providerId="ADAL" clId="{B042D4C8-77E9-4B78-B893-C8787D02D349}" dt="2023-10-30T20:06:01.205" v="2202" actId="20577"/>
      <pc:docMkLst>
        <pc:docMk/>
      </pc:docMkLst>
      <pc:sldChg chg="modNotesTx">
        <pc:chgData name="Post, T. (Tineke)" userId="3bc886b5-731d-4cf3-a443-abb8640b0b78" providerId="ADAL" clId="{B042D4C8-77E9-4B78-B893-C8787D02D349}" dt="2023-10-30T19:24:57.023" v="1499" actId="6549"/>
        <pc:sldMkLst>
          <pc:docMk/>
          <pc:sldMk cId="1771909253" sldId="256"/>
        </pc:sldMkLst>
      </pc:sldChg>
      <pc:sldChg chg="addSp delSp modSp mod modClrScheme modAnim chgLayout modNotesTx">
        <pc:chgData name="Post, T. (Tineke)" userId="3bc886b5-731d-4cf3-a443-abb8640b0b78" providerId="ADAL" clId="{B042D4C8-77E9-4B78-B893-C8787D02D349}" dt="2023-10-30T20:04:09.992" v="2192"/>
        <pc:sldMkLst>
          <pc:docMk/>
          <pc:sldMk cId="413591517" sldId="257"/>
        </pc:sldMkLst>
        <pc:spChg chg="mod ord">
          <ac:chgData name="Post, T. (Tineke)" userId="3bc886b5-731d-4cf3-a443-abb8640b0b78" providerId="ADAL" clId="{B042D4C8-77E9-4B78-B893-C8787D02D349}" dt="2023-10-30T20:03:57.224" v="2189" actId="1076"/>
          <ac:spMkLst>
            <pc:docMk/>
            <pc:sldMk cId="413591517" sldId="257"/>
            <ac:spMk id="2" creationId="{B1E1EC5A-1C50-5853-0593-0F722469A5F3}"/>
          </ac:spMkLst>
        </pc:spChg>
        <pc:spChg chg="del">
          <ac:chgData name="Post, T. (Tineke)" userId="3bc886b5-731d-4cf3-a443-abb8640b0b78" providerId="ADAL" clId="{B042D4C8-77E9-4B78-B893-C8787D02D349}" dt="2023-10-30T18:50:58.640" v="2" actId="478"/>
          <ac:spMkLst>
            <pc:docMk/>
            <pc:sldMk cId="413591517" sldId="257"/>
            <ac:spMk id="3" creationId="{956FEA32-BA74-49E5-EEE4-A641B426FA57}"/>
          </ac:spMkLst>
        </pc:spChg>
        <pc:spChg chg="add mod">
          <ac:chgData name="Post, T. (Tineke)" userId="3bc886b5-731d-4cf3-a443-abb8640b0b78" providerId="ADAL" clId="{B042D4C8-77E9-4B78-B893-C8787D02D349}" dt="2023-10-30T20:04:00.188" v="2190" actId="6549"/>
          <ac:spMkLst>
            <pc:docMk/>
            <pc:sldMk cId="413591517" sldId="257"/>
            <ac:spMk id="4" creationId="{9C15CC66-E107-DB68-DED5-3C5B39C241C7}"/>
          </ac:spMkLst>
        </pc:spChg>
        <pc:spChg chg="add del mod">
          <ac:chgData name="Post, T. (Tineke)" userId="3bc886b5-731d-4cf3-a443-abb8640b0b78" providerId="ADAL" clId="{B042D4C8-77E9-4B78-B893-C8787D02D349}" dt="2023-10-30T18:52:01.327" v="5" actId="478"/>
          <ac:spMkLst>
            <pc:docMk/>
            <pc:sldMk cId="413591517" sldId="257"/>
            <ac:spMk id="10" creationId="{62ECAB0D-CE28-29F5-FD81-212097DDEC35}"/>
          </ac:spMkLst>
        </pc:spChg>
        <pc:spChg chg="add del mod">
          <ac:chgData name="Post, T. (Tineke)" userId="3bc886b5-731d-4cf3-a443-abb8640b0b78" providerId="ADAL" clId="{B042D4C8-77E9-4B78-B893-C8787D02D349}" dt="2023-10-30T18:52:09.179" v="8" actId="478"/>
          <ac:spMkLst>
            <pc:docMk/>
            <pc:sldMk cId="413591517" sldId="257"/>
            <ac:spMk id="12" creationId="{AB3B1254-46CB-F544-F483-B48C54AAEC4C}"/>
          </ac:spMkLst>
        </pc:spChg>
        <pc:spChg chg="add del mod">
          <ac:chgData name="Post, T. (Tineke)" userId="3bc886b5-731d-4cf3-a443-abb8640b0b78" providerId="ADAL" clId="{B042D4C8-77E9-4B78-B893-C8787D02D349}" dt="2023-10-30T18:52:06.871" v="7" actId="478"/>
          <ac:spMkLst>
            <pc:docMk/>
            <pc:sldMk cId="413591517" sldId="257"/>
            <ac:spMk id="14" creationId="{202EAEC7-0E87-E8BF-0E64-1B262B640483}"/>
          </ac:spMkLst>
        </pc:spChg>
        <pc:spChg chg="add del mod">
          <ac:chgData name="Post, T. (Tineke)" userId="3bc886b5-731d-4cf3-a443-abb8640b0b78" providerId="ADAL" clId="{B042D4C8-77E9-4B78-B893-C8787D02D349}" dt="2023-10-30T18:52:03.800" v="6" actId="478"/>
          <ac:spMkLst>
            <pc:docMk/>
            <pc:sldMk cId="413591517" sldId="257"/>
            <ac:spMk id="16" creationId="{8FF360EA-09A0-0BE9-09E9-884C4C09BC9F}"/>
          </ac:spMkLst>
        </pc:spChg>
        <pc:picChg chg="add mod">
          <ac:chgData name="Post, T. (Tineke)" userId="3bc886b5-731d-4cf3-a443-abb8640b0b78" providerId="ADAL" clId="{B042D4C8-77E9-4B78-B893-C8787D02D349}" dt="2023-10-30T18:52:16.432" v="9" actId="14100"/>
          <ac:picMkLst>
            <pc:docMk/>
            <pc:sldMk cId="413591517" sldId="257"/>
            <ac:picMk id="5" creationId="{72F4C8E4-1F18-BDC5-64F3-1FB068111FA4}"/>
          </ac:picMkLst>
        </pc:picChg>
      </pc:sldChg>
      <pc:sldChg chg="addSp delSp modSp new mod modClrScheme modAnim chgLayout modNotesTx">
        <pc:chgData name="Post, T. (Tineke)" userId="3bc886b5-731d-4cf3-a443-abb8640b0b78" providerId="ADAL" clId="{B042D4C8-77E9-4B78-B893-C8787D02D349}" dt="2023-10-30T19:27:32.401" v="1986" actId="6549"/>
        <pc:sldMkLst>
          <pc:docMk/>
          <pc:sldMk cId="3047060334" sldId="258"/>
        </pc:sldMkLst>
        <pc:spChg chg="mod">
          <ac:chgData name="Post, T. (Tineke)" userId="3bc886b5-731d-4cf3-a443-abb8640b0b78" providerId="ADAL" clId="{B042D4C8-77E9-4B78-B893-C8787D02D349}" dt="2023-10-30T18:58:00.069" v="135" actId="26606"/>
          <ac:spMkLst>
            <pc:docMk/>
            <pc:sldMk cId="3047060334" sldId="258"/>
            <ac:spMk id="2" creationId="{384E2047-1794-089A-3B2D-778ABCE78ED6}"/>
          </ac:spMkLst>
        </pc:spChg>
        <pc:spChg chg="del mod">
          <ac:chgData name="Post, T. (Tineke)" userId="3bc886b5-731d-4cf3-a443-abb8640b0b78" providerId="ADAL" clId="{B042D4C8-77E9-4B78-B893-C8787D02D349}" dt="2023-10-30T18:56:01.207" v="107" actId="478"/>
          <ac:spMkLst>
            <pc:docMk/>
            <pc:sldMk cId="3047060334" sldId="258"/>
            <ac:spMk id="3" creationId="{33414D12-D583-E7EE-2646-F7FE38C1A1C1}"/>
          </ac:spMkLst>
        </pc:spChg>
        <pc:spChg chg="mod ord">
          <ac:chgData name="Post, T. (Tineke)" userId="3bc886b5-731d-4cf3-a443-abb8640b0b78" providerId="ADAL" clId="{B042D4C8-77E9-4B78-B893-C8787D02D349}" dt="2023-10-30T18:58:00.069" v="135" actId="26606"/>
          <ac:spMkLst>
            <pc:docMk/>
            <pc:sldMk cId="3047060334" sldId="258"/>
            <ac:spMk id="4" creationId="{14CE3ACC-3F3A-A9FD-EF24-CF0BF88795F5}"/>
          </ac:spMkLst>
        </pc:spChg>
        <pc:spChg chg="del">
          <ac:chgData name="Post, T. (Tineke)" userId="3bc886b5-731d-4cf3-a443-abb8640b0b78" providerId="ADAL" clId="{B042D4C8-77E9-4B78-B893-C8787D02D349}" dt="2023-10-30T18:54:21.515" v="55" actId="478"/>
          <ac:spMkLst>
            <pc:docMk/>
            <pc:sldMk cId="3047060334" sldId="258"/>
            <ac:spMk id="5" creationId="{C70BE4DC-7F89-2030-4D91-5281847EB124}"/>
          </ac:spMkLst>
        </pc:spChg>
        <pc:spChg chg="del mod">
          <ac:chgData name="Post, T. (Tineke)" userId="3bc886b5-731d-4cf3-a443-abb8640b0b78" providerId="ADAL" clId="{B042D4C8-77E9-4B78-B893-C8787D02D349}" dt="2023-10-30T18:54:18.583" v="54" actId="478"/>
          <ac:spMkLst>
            <pc:docMk/>
            <pc:sldMk cId="3047060334" sldId="258"/>
            <ac:spMk id="6" creationId="{61A00A2B-95EC-39B8-2317-B64AD3DB32E0}"/>
          </ac:spMkLst>
        </pc:spChg>
        <pc:spChg chg="add del mod">
          <ac:chgData name="Post, T. (Tineke)" userId="3bc886b5-731d-4cf3-a443-abb8640b0b78" providerId="ADAL" clId="{B042D4C8-77E9-4B78-B893-C8787D02D349}" dt="2023-10-30T18:56:04.012" v="108" actId="478"/>
          <ac:spMkLst>
            <pc:docMk/>
            <pc:sldMk cId="3047060334" sldId="258"/>
            <ac:spMk id="8" creationId="{6A0B3BA8-3016-F844-35DD-6A34462FD4C1}"/>
          </ac:spMkLst>
        </pc:spChg>
        <pc:spChg chg="add del mod">
          <ac:chgData name="Post, T. (Tineke)" userId="3bc886b5-731d-4cf3-a443-abb8640b0b78" providerId="ADAL" clId="{B042D4C8-77E9-4B78-B893-C8787D02D349}" dt="2023-10-30T18:58:00.069" v="135" actId="26606"/>
          <ac:spMkLst>
            <pc:docMk/>
            <pc:sldMk cId="3047060334" sldId="258"/>
            <ac:spMk id="15" creationId="{697366F0-186B-C1D5-1EEE-3E3675288068}"/>
          </ac:spMkLst>
        </pc:spChg>
        <pc:spChg chg="add del mod">
          <ac:chgData name="Post, T. (Tineke)" userId="3bc886b5-731d-4cf3-a443-abb8640b0b78" providerId="ADAL" clId="{B042D4C8-77E9-4B78-B893-C8787D02D349}" dt="2023-10-30T18:58:00.069" v="135" actId="26606"/>
          <ac:spMkLst>
            <pc:docMk/>
            <pc:sldMk cId="3047060334" sldId="258"/>
            <ac:spMk id="17" creationId="{88E316C5-443C-A6CB-94D9-C20C68670745}"/>
          </ac:spMkLst>
        </pc:spChg>
        <pc:spChg chg="add del mod">
          <ac:chgData name="Post, T. (Tineke)" userId="3bc886b5-731d-4cf3-a443-abb8640b0b78" providerId="ADAL" clId="{B042D4C8-77E9-4B78-B893-C8787D02D349}" dt="2023-10-30T18:58:00.069" v="135" actId="26606"/>
          <ac:spMkLst>
            <pc:docMk/>
            <pc:sldMk cId="3047060334" sldId="258"/>
            <ac:spMk id="19" creationId="{A1ABDFD8-27F6-CC5A-2D15-5170136CA780}"/>
          </ac:spMkLst>
        </pc:spChg>
        <pc:picChg chg="add mod">
          <ac:chgData name="Post, T. (Tineke)" userId="3bc886b5-731d-4cf3-a443-abb8640b0b78" providerId="ADAL" clId="{B042D4C8-77E9-4B78-B893-C8787D02D349}" dt="2023-10-30T18:58:23.298" v="137" actId="2085"/>
          <ac:picMkLst>
            <pc:docMk/>
            <pc:sldMk cId="3047060334" sldId="258"/>
            <ac:picMk id="10" creationId="{C8A582CB-19FF-FFF3-61A0-D7DCEFC2F4B1}"/>
          </ac:picMkLst>
        </pc:picChg>
      </pc:sldChg>
      <pc:sldChg chg="addSp delSp modSp add mod modAnim modNotesTx">
        <pc:chgData name="Post, T. (Tineke)" userId="3bc886b5-731d-4cf3-a443-abb8640b0b78" providerId="ADAL" clId="{B042D4C8-77E9-4B78-B893-C8787D02D349}" dt="2023-10-30T20:05:56.184" v="2201"/>
        <pc:sldMkLst>
          <pc:docMk/>
          <pc:sldMk cId="2317670243" sldId="259"/>
        </pc:sldMkLst>
        <pc:spChg chg="mod">
          <ac:chgData name="Post, T. (Tineke)" userId="3bc886b5-731d-4cf3-a443-abb8640b0b78" providerId="ADAL" clId="{B042D4C8-77E9-4B78-B893-C8787D02D349}" dt="2023-10-30T18:59:08.265" v="164" actId="20577"/>
          <ac:spMkLst>
            <pc:docMk/>
            <pc:sldMk cId="2317670243" sldId="259"/>
            <ac:spMk id="2" creationId="{384E2047-1794-089A-3B2D-778ABCE78ED6}"/>
          </ac:spMkLst>
        </pc:spChg>
        <pc:spChg chg="mod">
          <ac:chgData name="Post, T. (Tineke)" userId="3bc886b5-731d-4cf3-a443-abb8640b0b78" providerId="ADAL" clId="{B042D4C8-77E9-4B78-B893-C8787D02D349}" dt="2023-10-30T18:59:47.911" v="276" actId="2710"/>
          <ac:spMkLst>
            <pc:docMk/>
            <pc:sldMk cId="2317670243" sldId="259"/>
            <ac:spMk id="4" creationId="{14CE3ACC-3F3A-A9FD-EF24-CF0BF88795F5}"/>
          </ac:spMkLst>
        </pc:spChg>
        <pc:picChg chg="add mod">
          <ac:chgData name="Post, T. (Tineke)" userId="3bc886b5-731d-4cf3-a443-abb8640b0b78" providerId="ADAL" clId="{B042D4C8-77E9-4B78-B893-C8787D02D349}" dt="2023-10-30T20:05:47.126" v="2200" actId="1076"/>
          <ac:picMkLst>
            <pc:docMk/>
            <pc:sldMk cId="2317670243" sldId="259"/>
            <ac:picMk id="5" creationId="{E541D879-B772-625C-E447-AB307F5CA389}"/>
          </ac:picMkLst>
        </pc:picChg>
        <pc:picChg chg="del">
          <ac:chgData name="Post, T. (Tineke)" userId="3bc886b5-731d-4cf3-a443-abb8640b0b78" providerId="ADAL" clId="{B042D4C8-77E9-4B78-B893-C8787D02D349}" dt="2023-10-30T20:05:27.423" v="2197" actId="478"/>
          <ac:picMkLst>
            <pc:docMk/>
            <pc:sldMk cId="2317670243" sldId="259"/>
            <ac:picMk id="10" creationId="{C8A582CB-19FF-FFF3-61A0-D7DCEFC2F4B1}"/>
          </ac:picMkLst>
        </pc:picChg>
      </pc:sldChg>
      <pc:sldChg chg="addSp delSp modSp add mod addCm modNotesTx">
        <pc:chgData name="Post, T. (Tineke)" userId="3bc886b5-731d-4cf3-a443-abb8640b0b78" providerId="ADAL" clId="{B042D4C8-77E9-4B78-B893-C8787D02D349}" dt="2023-10-30T20:06:01.205" v="2202" actId="20577"/>
        <pc:sldMkLst>
          <pc:docMk/>
          <pc:sldMk cId="1550700341" sldId="260"/>
        </pc:sldMkLst>
        <pc:spChg chg="mod">
          <ac:chgData name="Post, T. (Tineke)" userId="3bc886b5-731d-4cf3-a443-abb8640b0b78" providerId="ADAL" clId="{B042D4C8-77E9-4B78-B893-C8787D02D349}" dt="2023-10-30T19:00:14.123" v="298" actId="20577"/>
          <ac:spMkLst>
            <pc:docMk/>
            <pc:sldMk cId="1550700341" sldId="260"/>
            <ac:spMk id="2" creationId="{384E2047-1794-089A-3B2D-778ABCE78ED6}"/>
          </ac:spMkLst>
        </pc:spChg>
        <pc:spChg chg="mod">
          <ac:chgData name="Post, T. (Tineke)" userId="3bc886b5-731d-4cf3-a443-abb8640b0b78" providerId="ADAL" clId="{B042D4C8-77E9-4B78-B893-C8787D02D349}" dt="2023-10-30T19:00:47.168" v="393" actId="14100"/>
          <ac:spMkLst>
            <pc:docMk/>
            <pc:sldMk cId="1550700341" sldId="260"/>
            <ac:spMk id="4" creationId="{14CE3ACC-3F3A-A9FD-EF24-CF0BF88795F5}"/>
          </ac:spMkLst>
        </pc:spChg>
        <pc:picChg chg="add mod">
          <ac:chgData name="Post, T. (Tineke)" userId="3bc886b5-731d-4cf3-a443-abb8640b0b78" providerId="ADAL" clId="{B042D4C8-77E9-4B78-B893-C8787D02D349}" dt="2023-10-30T19:01:57.241" v="399" actId="1076"/>
          <ac:picMkLst>
            <pc:docMk/>
            <pc:sldMk cId="1550700341" sldId="260"/>
            <ac:picMk id="3" creationId="{1898653B-5920-00B3-7AF6-7B0DA4A4CAD9}"/>
          </ac:picMkLst>
        </pc:picChg>
        <pc:picChg chg="del">
          <ac:chgData name="Post, T. (Tineke)" userId="3bc886b5-731d-4cf3-a443-abb8640b0b78" providerId="ADAL" clId="{B042D4C8-77E9-4B78-B893-C8787D02D349}" dt="2023-10-30T19:00:48.675" v="394" actId="478"/>
          <ac:picMkLst>
            <pc:docMk/>
            <pc:sldMk cId="1550700341" sldId="260"/>
            <ac:picMk id="10" creationId="{C8A582CB-19FF-FFF3-61A0-D7DCEFC2F4B1}"/>
          </ac:picMkLst>
        </pc:picChg>
        <pc:extLst>
          <p:ext xmlns:p="http://schemas.openxmlformats.org/presentationml/2006/main" uri="{D6D511B9-2390-475A-947B-AFAB55BFBCF1}">
            <pc226:cmChg xmlns:pc226="http://schemas.microsoft.com/office/powerpoint/2022/06/main/command" chg="add">
              <pc226:chgData name="Post, T. (Tineke)" userId="3bc886b5-731d-4cf3-a443-abb8640b0b78" providerId="ADAL" clId="{B042D4C8-77E9-4B78-B893-C8787D02D349}" dt="2023-10-30T19:02:12.114" v="400"/>
              <pc2:cmMkLst xmlns:pc2="http://schemas.microsoft.com/office/powerpoint/2019/9/main/command">
                <pc:docMk/>
                <pc:sldMk cId="1550700341" sldId="260"/>
                <pc2:cmMk id="{22E55A2A-2102-4604-B9E0-B3BF12B4409A}"/>
              </pc2:cmMkLst>
            </pc226:cmChg>
          </p:ext>
        </pc:extLst>
      </pc:sldChg>
    </pc:docChg>
  </pc:docChgLst>
  <pc:docChgLst>
    <pc:chgData name="Post, T. (Tineke)" userId="3bc886b5-731d-4cf3-a443-abb8640b0b78" providerId="ADAL" clId="{EF54F8B0-711C-4AB8-9EB6-06C20CF49583}"/>
    <pc:docChg chg="modSld">
      <pc:chgData name="Post, T. (Tineke)" userId="3bc886b5-731d-4cf3-a443-abb8640b0b78" providerId="ADAL" clId="{EF54F8B0-711C-4AB8-9EB6-06C20CF49583}" dt="2023-12-13T10:36:32.360" v="107" actId="20577"/>
      <pc:docMkLst>
        <pc:docMk/>
      </pc:docMkLst>
      <pc:sldChg chg="modSp modNotesTx">
        <pc:chgData name="Post, T. (Tineke)" userId="3bc886b5-731d-4cf3-a443-abb8640b0b78" providerId="ADAL" clId="{EF54F8B0-711C-4AB8-9EB6-06C20CF49583}" dt="2023-12-13T10:36:32.360" v="107" actId="20577"/>
        <pc:sldMkLst>
          <pc:docMk/>
          <pc:sldMk cId="413591517" sldId="257"/>
        </pc:sldMkLst>
        <pc:spChg chg="mod">
          <ac:chgData name="Post, T. (Tineke)" userId="3bc886b5-731d-4cf3-a443-abb8640b0b78" providerId="ADAL" clId="{EF54F8B0-711C-4AB8-9EB6-06C20CF49583}" dt="2023-12-13T10:35:44.674" v="16" actId="20577"/>
          <ac:spMkLst>
            <pc:docMk/>
            <pc:sldMk cId="413591517" sldId="257"/>
            <ac:spMk id="4" creationId="{9C15CC66-E107-DB68-DED5-3C5B39C241C7}"/>
          </ac:spMkLst>
        </pc:spChg>
      </pc:sldChg>
    </pc:docChg>
  </pc:docChgLst>
  <pc:docChgLst>
    <pc:chgData name="Post, T. (Tineke)" userId="3bc886b5-731d-4cf3-a443-abb8640b0b78" providerId="ADAL" clId="{7D055C33-1681-4F75-B0A0-21BDFA1646A4}"/>
    <pc:docChg chg="modSld">
      <pc:chgData name="Post, T. (Tineke)" userId="3bc886b5-731d-4cf3-a443-abb8640b0b78" providerId="ADAL" clId="{7D055C33-1681-4F75-B0A0-21BDFA1646A4}" dt="2024-01-31T10:10:19.911" v="0"/>
      <pc:docMkLst>
        <pc:docMk/>
      </pc:docMkLst>
      <pc:sldChg chg="modNotesTx">
        <pc:chgData name="Post, T. (Tineke)" userId="3bc886b5-731d-4cf3-a443-abb8640b0b78" providerId="ADAL" clId="{7D055C33-1681-4F75-B0A0-21BDFA1646A4}" dt="2024-01-31T10:10:19.911" v="0"/>
        <pc:sldMkLst>
          <pc:docMk/>
          <pc:sldMk cId="413591517" sldId="257"/>
        </pc:sldMkLst>
      </pc:sldChg>
    </pc:docChg>
  </pc:docChgLst>
</pc:chgInfo>
</file>

<file path=ppt/comments/modernComment_104_5C6DCF35.xml><?xml version="1.0" encoding="utf-8"?>
<p188:cmLst xmlns:a="http://schemas.openxmlformats.org/drawingml/2006/main" xmlns:r="http://schemas.openxmlformats.org/officeDocument/2006/relationships" xmlns:p188="http://schemas.microsoft.com/office/powerpoint/2018/8/main">
  <p188:cm id="{22E55A2A-2102-4604-B9E0-B3BF12B4409A}" authorId="{3A8CDD32-988E-DB5C-64A7-05BB43099DCB}" created="2023-10-30T19:02:12.068">
    <ac:deMkLst xmlns:ac="http://schemas.microsoft.com/office/drawing/2013/main/command">
      <pc:docMk xmlns:pc="http://schemas.microsoft.com/office/powerpoint/2013/main/command"/>
      <pc:sldMk xmlns:pc="http://schemas.microsoft.com/office/powerpoint/2013/main/command" cId="1550700341" sldId="260"/>
      <ac:picMk id="3" creationId="{1898653B-5920-00B3-7AF6-7B0DA4A4CAD9}"/>
    </ac:deMkLst>
    <p188:txBody>
      <a:bodyPr/>
      <a:lstStyle/>
      <a:p>
        <a:r>
          <a:rPr lang="nl-NL"/>
          <a:t>Deze afbeelding laten tekenen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C3E8A-BC1E-4046-96B6-ADE36D42B2BC}" type="datetimeFigureOut">
              <a:rPr lang="nl-NL" smtClean="0"/>
              <a:t>31-1-2024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1366A-69C7-43D9-93C5-790BE9303DD3}" type="slidenum">
              <a:rPr lang="nl-NL" smtClean="0"/>
              <a:t>‹nr.›</a:t>
            </a:fld>
            <a:endParaRPr lang="nl-NL"/>
          </a:p>
        </p:txBody>
      </p:sp>
    </p:spTree>
    <p:extLst>
      <p:ext uri="{BB962C8B-B14F-4D97-AF65-F5344CB8AC3E}">
        <p14:creationId xmlns:p14="http://schemas.microsoft.com/office/powerpoint/2010/main" val="273361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Deze les vraag wat meer voorbereiding dan de voorgaande lessen. Zorg ervoor dat je op tijd begint met het verzamelen van de materialen.</a:t>
            </a:r>
          </a:p>
          <a:p>
            <a:endParaRPr lang="nl-NL" b="1" dirty="0"/>
          </a:p>
          <a:p>
            <a:r>
              <a:rPr lang="nl-NL" b="1" dirty="0"/>
              <a:t>Benodigde materialen bij vraag 1:</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Atlas van Nederland</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Geprinte kaart van Europa</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Atlas van Europa</a:t>
            </a:r>
          </a:p>
          <a:p>
            <a:pPr marL="342900" lvl="0" indent="-342900">
              <a:lnSpc>
                <a:spcPct val="107000"/>
              </a:lnSpc>
              <a:spcAft>
                <a:spcPts val="800"/>
              </a:spcAft>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2 Post-it briefjes</a:t>
            </a:r>
          </a:p>
          <a:p>
            <a:endParaRPr lang="nl-NL" b="1" dirty="0"/>
          </a:p>
          <a:p>
            <a:r>
              <a:rPr lang="nl-NL" b="1" dirty="0"/>
              <a:t>Benodigde materialen bij vraag 2:</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Schaar</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Slotje met sleutel</a:t>
            </a:r>
          </a:p>
          <a:p>
            <a:pPr marL="342900" lvl="0" indent="-342900">
              <a:lnSpc>
                <a:spcPct val="107000"/>
              </a:lnSpc>
              <a:spcAft>
                <a:spcPts val="800"/>
              </a:spcAft>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3 sleutels die niet op het slot passen</a:t>
            </a:r>
          </a:p>
          <a:p>
            <a:endParaRPr lang="nl-NL" b="1" dirty="0"/>
          </a:p>
          <a:p>
            <a:r>
              <a:rPr lang="nl-NL" b="1" dirty="0"/>
              <a:t>Benodigde materialen bij vraag 3:</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2 Rekenmachines zonder batterij</a:t>
            </a:r>
            <a:r>
              <a:rPr lang="nl-NL" sz="1800" i="1" dirty="0">
                <a:effectLst/>
                <a:latin typeface="Century Gothic" panose="020B0502020202020204" pitchFamily="34" charset="0"/>
                <a:ea typeface="Calibri" panose="020F0502020204030204" pitchFamily="34" charset="0"/>
                <a:cs typeface="Times New Roman" panose="02020603050405020304" pitchFamily="18" charset="0"/>
              </a:rPr>
              <a:t> (verkrijgbaar o.a. bij Action of Hema)</a:t>
            </a:r>
            <a:endParaRPr lang="nl-NL"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1 Rekenmachine die het doet</a:t>
            </a:r>
          </a:p>
          <a:p>
            <a:endParaRPr lang="nl-NL" b="1" dirty="0"/>
          </a:p>
          <a:p>
            <a:r>
              <a:rPr lang="nl-NL" b="1" dirty="0"/>
              <a:t>Benodigde materialen bij vraag 4:</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Potlood zonder punt</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Pen zonder vulling</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Stift die werkt</a:t>
            </a:r>
          </a:p>
          <a:p>
            <a:pPr marL="342900" lvl="0" indent="-342900">
              <a:lnSpc>
                <a:spcPct val="107000"/>
              </a:lnSpc>
              <a:spcAft>
                <a:spcPts val="800"/>
              </a:spcAft>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Tekenpapier</a:t>
            </a:r>
          </a:p>
          <a:p>
            <a:endParaRPr lang="nl-NL" b="1" dirty="0"/>
          </a:p>
          <a:p>
            <a:r>
              <a:rPr lang="nl-NL" b="1" dirty="0"/>
              <a:t>Benodigde materialen bij vraag 5:</a:t>
            </a:r>
          </a:p>
          <a:p>
            <a:pPr marL="342900" lvl="0" indent="-342900">
              <a:lnSpc>
                <a:spcPct val="107000"/>
              </a:lnSpc>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Nederlands woordenboek</a:t>
            </a:r>
          </a:p>
          <a:p>
            <a:pPr marL="342900" lvl="0" indent="-342900">
              <a:lnSpc>
                <a:spcPct val="107000"/>
              </a:lnSpc>
              <a:spcAft>
                <a:spcPts val="800"/>
              </a:spcAft>
              <a:buFont typeface="Wingdings" panose="05000000000000000000" pitchFamily="2" charset="2"/>
              <a:buChar char=""/>
            </a:pPr>
            <a:r>
              <a:rPr lang="nl-NL" sz="1800" dirty="0">
                <a:effectLst/>
                <a:latin typeface="Century Gothic" panose="020B0502020202020204" pitchFamily="34" charset="0"/>
                <a:ea typeface="Calibri" panose="020F0502020204030204" pitchFamily="34" charset="0"/>
                <a:cs typeface="Times New Roman" panose="02020603050405020304" pitchFamily="18" charset="0"/>
              </a:rPr>
              <a:t>2x Frans/Engels/Duits woordenboek</a:t>
            </a:r>
          </a:p>
          <a:p>
            <a:endParaRPr lang="nl-NL" b="1" dirty="0"/>
          </a:p>
          <a:p>
            <a:endParaRPr lang="nl-NL" b="1" dirty="0"/>
          </a:p>
          <a:p>
            <a:r>
              <a:rPr lang="nl-NL" b="1" dirty="0"/>
              <a:t>Voorbereiding:</a:t>
            </a:r>
          </a:p>
          <a:p>
            <a:pPr marL="171450" indent="-171450">
              <a:buFont typeface="Wingdings" panose="05000000000000000000" pitchFamily="2" charset="2"/>
              <a:buChar char="ü"/>
            </a:pPr>
            <a:r>
              <a:rPr lang="nl-NL" dirty="0"/>
              <a:t>Print de kaartjes met helpende gedachten dubbelzijdig en knip de kaartjes uit.</a:t>
            </a:r>
            <a:endParaRPr lang="nl-NL" b="1" dirty="0"/>
          </a:p>
          <a:p>
            <a:pPr marL="171450" indent="-171450">
              <a:buFont typeface="Wingdings" panose="05000000000000000000" pitchFamily="2" charset="2"/>
              <a:buChar char="ü"/>
            </a:pPr>
            <a:r>
              <a:rPr lang="nl-NL" dirty="0"/>
              <a:t>Print de vragen bij het helpende gedachten circuit. En lees deze goed door.</a:t>
            </a:r>
            <a:br>
              <a:rPr lang="nl-NL" dirty="0"/>
            </a:br>
            <a:endParaRPr lang="nl-NL" dirty="0"/>
          </a:p>
          <a:p>
            <a:pPr marL="171450" indent="-171450">
              <a:buFont typeface="Wingdings" panose="05000000000000000000" pitchFamily="2" charset="2"/>
              <a:buChar char="ü"/>
            </a:pPr>
            <a:r>
              <a:rPr lang="nl-NL" dirty="0"/>
              <a:t>Plak een helpende gedachte kaartje op een hulpmiddel dat echt helpend is.</a:t>
            </a:r>
          </a:p>
          <a:p>
            <a:pPr marL="171450" indent="-171450">
              <a:buFont typeface="Wingdings" panose="05000000000000000000" pitchFamily="2" charset="2"/>
              <a:buChar char="ü"/>
            </a:pPr>
            <a:r>
              <a:rPr lang="nl-NL" dirty="0"/>
              <a:t>Plak een niet-helpende gedachte kaartje op een hulpmiddel dat niet helpend is.</a:t>
            </a:r>
          </a:p>
          <a:p>
            <a:pPr marL="0" indent="0">
              <a:buFont typeface="Wingdings" panose="05000000000000000000" pitchFamily="2" charset="2"/>
              <a:buNone/>
            </a:pPr>
            <a:r>
              <a:rPr lang="nl-NL" i="1" dirty="0"/>
              <a:t>    (zie voor verdere instructies over de hulpmiddelen het betreffende vragenblad)</a:t>
            </a:r>
          </a:p>
          <a:p>
            <a:pPr marL="0" indent="0">
              <a:buFont typeface="Wingdings" panose="05000000000000000000" pitchFamily="2" charset="2"/>
              <a:buNone/>
            </a:pPr>
            <a:endParaRPr lang="nl-NL" i="1" dirty="0"/>
          </a:p>
          <a:p>
            <a:pPr marL="171450" indent="-171450">
              <a:buFont typeface="Wingdings" panose="05000000000000000000" pitchFamily="2" charset="2"/>
              <a:buChar char="ü"/>
            </a:pPr>
            <a:r>
              <a:rPr lang="nl-NL" i="0" dirty="0"/>
              <a:t>Leg op verschillende tafels een set hulpmiddelen met de daarbij behorende vraag klaar. De leerlingen moeten dus wachten op een wisselsignaal voordat ze naar de volgende vraag door kunnen.</a:t>
            </a:r>
          </a:p>
          <a:p>
            <a:pPr marL="171450" indent="-171450">
              <a:buFont typeface="Wingdings" panose="05000000000000000000" pitchFamily="2" charset="2"/>
              <a:buChar char="ü"/>
            </a:pPr>
            <a:endParaRPr lang="nl-NL" i="0" dirty="0"/>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Introductie van de les voor de docent: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9B9B9B"/>
                </a:solidFill>
                <a:effectLst/>
                <a:latin typeface="Source Sans Pro" panose="020B0604020202020204" pitchFamily="34" charset="0"/>
              </a:rPr>
              <a:t>Je gevoel en motivatie wordt vaak bepaald door je gedachten. Leerlingen met een TOS worden vaak geconfronteerd met dingen die ze lastig vinden. Logischerwijs heeft dit impact op het zelfbeeld van de leerling, maar ook op de motivatie en doorzettingsvermogen. Met deze les willen we de leerlingen laten ervaren wat het verschil is tussen een helpende gedachte en een niet helpende gedachte. </a:t>
            </a:r>
          </a:p>
          <a:p>
            <a:endParaRPr lang="nl-NL" b="1" dirty="0"/>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Leerlingen denken in deze les na over: </a:t>
            </a:r>
            <a:endParaRPr lang="nl-NL" sz="1200" b="0" dirty="0"/>
          </a:p>
          <a:p>
            <a:r>
              <a:rPr lang="nl-NL" b="0" dirty="0"/>
              <a:t>De verschillen tussen een helpende en een niet-helpende gedachte</a:t>
            </a:r>
          </a:p>
          <a:p>
            <a:endParaRPr lang="nl-NL" b="1" dirty="0"/>
          </a:p>
          <a:p>
            <a:pPr algn="l" fontAlgn="base"/>
            <a:endParaRPr lang="nl-NL" b="0" i="0" dirty="0">
              <a:solidFill>
                <a:srgbClr val="9B9B9B"/>
              </a:solidFill>
              <a:effectLst/>
              <a:latin typeface="Source Sans Pro" panose="020B0604020202020204" pitchFamily="34" charset="0"/>
            </a:endParaRPr>
          </a:p>
          <a:p>
            <a:pPr algn="l" fontAlgn="base"/>
            <a:endParaRPr lang="nl-NL" b="0" i="0" dirty="0">
              <a:solidFill>
                <a:srgbClr val="9B9B9B"/>
              </a:solidFill>
              <a:effectLst/>
              <a:latin typeface="Source Sans Pro"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CB11366A-69C7-43D9-93C5-790BE9303DD3}" type="slidenum">
              <a:rPr lang="nl-NL" smtClean="0"/>
              <a:t>1</a:t>
            </a:fld>
            <a:endParaRPr lang="nl-NL"/>
          </a:p>
        </p:txBody>
      </p:sp>
    </p:spTree>
    <p:extLst>
      <p:ext uri="{BB962C8B-B14F-4D97-AF65-F5344CB8AC3E}">
        <p14:creationId xmlns:p14="http://schemas.microsoft.com/office/powerpoint/2010/main" val="303027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kort de inhoud van de vorige les. De vorige lessen gingen over je TOS. Welke kenmerken van TOS herken je bij jezelf en welke herken je niet of minder bij jezelf. De leerlingen hebben de opbrengsten van TOS over de streep op een werkblad geplakt en ze hebben een werkblad gemaakt met wat hen helpt in de ondersteuning.</a:t>
            </a:r>
          </a:p>
          <a:p>
            <a:endParaRPr lang="nl-NL" b="0" i="0"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b="0" i="0"/>
          </a:p>
          <a:p>
            <a:endParaRPr lang="nl-NL" dirty="0"/>
          </a:p>
        </p:txBody>
      </p:sp>
      <p:sp>
        <p:nvSpPr>
          <p:cNvPr id="4" name="Tijdelijke aanduiding voor dianummer 3"/>
          <p:cNvSpPr>
            <a:spLocks noGrp="1"/>
          </p:cNvSpPr>
          <p:nvPr>
            <p:ph type="sldNum" sz="quarter" idx="5"/>
          </p:nvPr>
        </p:nvSpPr>
        <p:spPr/>
        <p:txBody>
          <a:bodyPr/>
          <a:lstStyle/>
          <a:p>
            <a:fld id="{CB11366A-69C7-43D9-93C5-790BE9303DD3}" type="slidenum">
              <a:rPr lang="nl-NL" smtClean="0"/>
              <a:t>2</a:t>
            </a:fld>
            <a:endParaRPr lang="nl-NL"/>
          </a:p>
        </p:txBody>
      </p:sp>
    </p:spTree>
    <p:extLst>
      <p:ext uri="{BB962C8B-B14F-4D97-AF65-F5344CB8AC3E}">
        <p14:creationId xmlns:p14="http://schemas.microsoft.com/office/powerpoint/2010/main" val="171538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t>Uitvoering tijdens de les:</a:t>
            </a:r>
            <a:endParaRPr lang="nl-NL" b="0" i="0" dirty="0"/>
          </a:p>
          <a:p>
            <a:r>
              <a:rPr lang="nl-NL" b="0" i="0" dirty="0"/>
              <a:t>Bespreek wat de bedoeling is van de opdracht. Je legt </a:t>
            </a:r>
            <a:r>
              <a:rPr lang="nl-NL" b="0" i="0" dirty="0" err="1"/>
              <a:t>uit</a:t>
            </a:r>
            <a:r>
              <a:rPr lang="nl-NL" dirty="0" err="1"/>
              <a:t>eg</a:t>
            </a:r>
            <a:r>
              <a:rPr lang="nl-NL" dirty="0"/>
              <a:t> je uit dat allemaal opdrachtjes gaan doen met de klas. Leg uit dat het bij deze les ook belangrijk is om elkaar te helpen en goed naar elkaar te luisteren.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starten deze les bewust niet met het uitleggen van het doel van de les. De leerlingen zullen hierdoor zonder voorkennis het doel van de les gaan ervaren. Na afloop van de ervaringsgerichte opdrachten zullen de lesdoelen worden besproken.</a:t>
            </a:r>
          </a:p>
          <a:p>
            <a:pPr algn="l"/>
            <a:endParaRPr lang="nl-NL" dirty="0"/>
          </a:p>
          <a:p>
            <a:endParaRPr lang="nl-NL" b="1" i="0" dirty="0"/>
          </a:p>
          <a:p>
            <a:r>
              <a:rPr lang="nl-NL" b="0" i="0" dirty="0"/>
              <a:t>en loop tijdens het maken van de opdrachten bij de verschillende groepjes langs. </a:t>
            </a:r>
          </a:p>
          <a:p>
            <a:r>
              <a:rPr lang="nl-NL" b="0" i="0" dirty="0"/>
              <a:t>Je kunt een prikkelende vraag stellen, bijv. “Goh? Wat staat er op dat kaartje?” “Waarom gebruik je dat hulpmiddel niet (een niet helpend hulpmiddel)?</a:t>
            </a:r>
          </a:p>
          <a:p>
            <a:r>
              <a:rPr lang="nl-NL" b="0" i="0" dirty="0"/>
              <a:t>Sommige leerlingen zullen wat extra begeleiding nodig hebben, dan is het prettig als je ondersteuning hebt bij deze les.</a:t>
            </a:r>
          </a:p>
          <a:p>
            <a:r>
              <a:rPr lang="nl-NL" b="0" i="0" dirty="0"/>
              <a:t>Als iedereen de vragen heeft beantwoord bespreek je de antwoorden en ga je daarna door met de volgende dia.</a:t>
            </a:r>
          </a:p>
          <a:p>
            <a:endParaRPr lang="nl-NL" b="0" i="0" dirty="0"/>
          </a:p>
          <a:p>
            <a:endParaRPr lang="nl-NL" b="0" i="0" dirty="0"/>
          </a:p>
          <a:p>
            <a:endParaRPr lang="nl-NL" b="0" i="0"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b="0" i="0" dirty="0"/>
          </a:p>
          <a:p>
            <a:endParaRPr lang="nl-NL" dirty="0"/>
          </a:p>
        </p:txBody>
      </p:sp>
      <p:sp>
        <p:nvSpPr>
          <p:cNvPr id="4" name="Tijdelijke aanduiding voor dianummer 3"/>
          <p:cNvSpPr>
            <a:spLocks noGrp="1"/>
          </p:cNvSpPr>
          <p:nvPr>
            <p:ph type="sldNum" sz="quarter" idx="5"/>
          </p:nvPr>
        </p:nvSpPr>
        <p:spPr/>
        <p:txBody>
          <a:bodyPr/>
          <a:lstStyle/>
          <a:p>
            <a:fld id="{CB11366A-69C7-43D9-93C5-790BE9303DD3}" type="slidenum">
              <a:rPr lang="nl-NL" smtClean="0"/>
              <a:t>3</a:t>
            </a:fld>
            <a:endParaRPr lang="nl-NL"/>
          </a:p>
        </p:txBody>
      </p:sp>
    </p:spTree>
    <p:extLst>
      <p:ext uri="{BB962C8B-B14F-4D97-AF65-F5344CB8AC3E}">
        <p14:creationId xmlns:p14="http://schemas.microsoft.com/office/powerpoint/2010/main" val="278418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gaat samen met de leerlingen in gesprek over hoe de werkvorm is verlopen. Als docent kun je prikkelende vragen stellen om de leerlingen zelf tot inzicht richting helpende/niet helpende hulpmiddelen/gedachten te brengen. Je kunt hierbij denken aan:</a:t>
            </a:r>
          </a:p>
          <a:p>
            <a:endParaRPr lang="nl-NL" dirty="0"/>
          </a:p>
          <a:p>
            <a:pPr marL="171450" indent="-171450">
              <a:buFontTx/>
              <a:buChar char="-"/>
            </a:pPr>
            <a:r>
              <a:rPr lang="nl-NL" dirty="0"/>
              <a:t>Kon je de vragen oplossen?</a:t>
            </a:r>
          </a:p>
          <a:p>
            <a:pPr marL="171450" indent="-171450">
              <a:buFontTx/>
              <a:buChar char="-"/>
            </a:pPr>
            <a:r>
              <a:rPr lang="nl-NL" dirty="0"/>
              <a:t>Hoe heb je dat aangepakt?</a:t>
            </a:r>
          </a:p>
          <a:p>
            <a:pPr marL="171450" indent="-171450">
              <a:buFontTx/>
              <a:buChar char="-"/>
            </a:pPr>
            <a:r>
              <a:rPr lang="nl-NL" dirty="0"/>
              <a:t>Is er jou ook iets opgevallen aan de hulpmiddelen?</a:t>
            </a:r>
          </a:p>
          <a:p>
            <a:pPr marL="171450" indent="-171450">
              <a:buFontTx/>
              <a:buChar char="-"/>
            </a:pPr>
            <a:r>
              <a:rPr lang="nl-NL" dirty="0"/>
              <a:t>Wat stond er op de kaartjes?</a:t>
            </a:r>
          </a:p>
          <a:p>
            <a:pPr marL="171450" indent="-171450">
              <a:buFontTx/>
              <a:buChar char="-"/>
            </a:pPr>
            <a:r>
              <a:rPr lang="nl-NL" dirty="0"/>
              <a:t>Kun je de hulpmiddelen pakken die jou hebben </a:t>
            </a:r>
            <a:r>
              <a:rPr lang="nl-NL" dirty="0" err="1"/>
              <a:t>gehopen</a:t>
            </a:r>
            <a:r>
              <a:rPr lang="nl-NL" dirty="0"/>
              <a:t>? Wat stond er op die kaartjes?</a:t>
            </a:r>
          </a:p>
          <a:p>
            <a:pPr marL="171450" indent="-171450">
              <a:buFontTx/>
              <a:buChar char="-"/>
            </a:pPr>
            <a:r>
              <a:rPr lang="nl-NL" dirty="0"/>
              <a:t>Wat stond er op de andere kaartjes?</a:t>
            </a:r>
          </a:p>
          <a:p>
            <a:pPr marL="171450" indent="-171450">
              <a:buFontTx/>
              <a:buChar char="-"/>
            </a:pPr>
            <a:r>
              <a:rPr lang="nl-NL" dirty="0"/>
              <a:t>Wat is het verschil tussen de zinnen die op de helpende hulpmiddelen stonden en de zinnen die op de niet-</a:t>
            </a:r>
            <a:r>
              <a:rPr lang="nl-NL" dirty="0" err="1"/>
              <a:t>helpdende</a:t>
            </a:r>
            <a:r>
              <a:rPr lang="nl-NL" dirty="0"/>
              <a:t> hulpmiddelen stonden?</a:t>
            </a:r>
          </a:p>
          <a:p>
            <a:pPr marL="171450" indent="-171450">
              <a:buFontTx/>
              <a:buChar char="-"/>
            </a:pPr>
            <a:endParaRPr lang="nl-NL" b="1" i="1" dirty="0"/>
          </a:p>
          <a:p>
            <a:pPr marL="0" indent="0">
              <a:buFontTx/>
              <a:buNone/>
            </a:pPr>
            <a:r>
              <a:rPr lang="nl-NL" b="1" i="1" dirty="0"/>
              <a:t>Voor leerlingen die dit nog te lastig vinden kun je ook kijken naar de kleuren op de achterkant van de kaartjes. Helpende gedachtenkaartjes zijn groen en niet-helpende gedachten zijn rood.</a:t>
            </a:r>
          </a:p>
          <a:p>
            <a:pPr marL="171450" indent="-171450">
              <a:buFontTx/>
              <a:buChar char="-"/>
            </a:pPr>
            <a:r>
              <a:rPr lang="nl-NL" dirty="0"/>
              <a:t>Wat gebeurt er met jou als je een rode gedachte hebt? &gt; ik stop, ik heb geen zin om door te gaan, ik voel me stom/verdrietig/boos, ik vindt het saai, enz.</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Wat gebeurt er met jou als je een groene gedachte hebt? &gt; ik probeer, ik ga door, ik voel me beter dan bij een rode gedachte, enz.</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Aan het einde van de evaluatie zou de conclusie horen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groene / helpende gedachte helpt je om door te zetten, je beter te voelen over jezelf en dingen te leren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rode / niet helpende gedachte zorgt ervoor dat je wilt stoppen, je vervelend voelt en je moeilijker kunt leren</a:t>
            </a:r>
          </a:p>
          <a:p>
            <a:pPr marL="0" indent="0">
              <a:buFontTx/>
              <a:buNone/>
            </a:pPr>
            <a:endParaRPr lang="nl-NL" b="1"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B11366A-69C7-43D9-93C5-790BE9303DD3}" type="slidenum">
              <a:rPr lang="nl-NL" smtClean="0"/>
              <a:t>4</a:t>
            </a:fld>
            <a:endParaRPr lang="nl-NL"/>
          </a:p>
        </p:txBody>
      </p:sp>
    </p:spTree>
    <p:extLst>
      <p:ext uri="{BB962C8B-B14F-4D97-AF65-F5344CB8AC3E}">
        <p14:creationId xmlns:p14="http://schemas.microsoft.com/office/powerpoint/2010/main" val="157872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Aan het einde van de evaluatie zou de conclusie horen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groene / helpende gedachte helpt je om door te zetten, je beter te voelen over jezelf en dingen te leren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rode / niet helpende gedachte zorgt ervoor dat je wilt stoppen, je vervelend voelt en je moeilijker kunt leren</a:t>
            </a:r>
          </a:p>
          <a:p>
            <a:pPr marL="0" indent="0">
              <a:buFontTx/>
              <a:buNone/>
            </a:pPr>
            <a:endParaRPr lang="nl-NL" b="1" dirty="0"/>
          </a:p>
          <a:p>
            <a:endParaRPr lang="nl-NL" dirty="0"/>
          </a:p>
        </p:txBody>
      </p:sp>
      <p:sp>
        <p:nvSpPr>
          <p:cNvPr id="4" name="Tijdelijke aanduiding voor dianummer 3"/>
          <p:cNvSpPr>
            <a:spLocks noGrp="1"/>
          </p:cNvSpPr>
          <p:nvPr>
            <p:ph type="sldNum" sz="quarter" idx="5"/>
          </p:nvPr>
        </p:nvSpPr>
        <p:spPr/>
        <p:txBody>
          <a:bodyPr/>
          <a:lstStyle/>
          <a:p>
            <a:fld id="{CB11366A-69C7-43D9-93C5-790BE9303DD3}" type="slidenum">
              <a:rPr lang="nl-NL" smtClean="0"/>
              <a:t>5</a:t>
            </a:fld>
            <a:endParaRPr lang="nl-NL"/>
          </a:p>
        </p:txBody>
      </p:sp>
    </p:spTree>
    <p:extLst>
      <p:ext uri="{BB962C8B-B14F-4D97-AF65-F5344CB8AC3E}">
        <p14:creationId xmlns:p14="http://schemas.microsoft.com/office/powerpoint/2010/main" val="346335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05859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72044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27692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16528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5420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5751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1578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89035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4124828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366457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86802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7524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411454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779287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658867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70328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91340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96532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97532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232853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32125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11435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31-1-2024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44679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31-1-2024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28663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5C6DCF35.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p:txBody>
          <a:bodyPr/>
          <a:lstStyle/>
          <a:p>
            <a:r>
              <a:rPr lang="nl-NL" cap="none" dirty="0"/>
              <a:t>Wat denk jij nou?!</a:t>
            </a:r>
          </a:p>
        </p:txBody>
      </p:sp>
    </p:spTree>
    <p:extLst>
      <p:ext uri="{BB962C8B-B14F-4D97-AF65-F5344CB8AC3E}">
        <p14:creationId xmlns:p14="http://schemas.microsoft.com/office/powerpoint/2010/main" val="177190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Close-up van witte streep op groen gras">
            <a:extLst>
              <a:ext uri="{FF2B5EF4-FFF2-40B4-BE49-F238E27FC236}">
                <a16:creationId xmlns:a16="http://schemas.microsoft.com/office/drawing/2014/main" id="{72F4C8E4-1F18-BDC5-64F3-1FB068111FA4}"/>
              </a:ext>
            </a:extLst>
          </p:cNvPr>
          <p:cNvPicPr>
            <a:picLocks noChangeAspect="1"/>
          </p:cNvPicPr>
          <p:nvPr/>
        </p:nvPicPr>
        <p:blipFill rotWithShape="1">
          <a:blip r:embed="rId3">
            <a:extLst>
              <a:ext uri="{28A0092B-C50C-407E-A947-70E740481C1C}">
                <a14:useLocalDpi xmlns:a14="http://schemas.microsoft.com/office/drawing/2010/main" val="0"/>
              </a:ext>
            </a:extLst>
          </a:blip>
          <a:srcRect t="2542" r="1" b="1"/>
          <a:stretch/>
        </p:blipFill>
        <p:spPr>
          <a:xfrm>
            <a:off x="5710842" y="0"/>
            <a:ext cx="6481158" cy="6857999"/>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a:noFill/>
        </p:spPr>
      </p:pic>
      <p:sp>
        <p:nvSpPr>
          <p:cNvPr id="2" name="Titel 1">
            <a:extLst>
              <a:ext uri="{FF2B5EF4-FFF2-40B4-BE49-F238E27FC236}">
                <a16:creationId xmlns:a16="http://schemas.microsoft.com/office/drawing/2014/main" id="{B1E1EC5A-1C50-5853-0593-0F722469A5F3}"/>
              </a:ext>
            </a:extLst>
          </p:cNvPr>
          <p:cNvSpPr>
            <a:spLocks noGrp="1"/>
          </p:cNvSpPr>
          <p:nvPr>
            <p:ph type="title"/>
          </p:nvPr>
        </p:nvSpPr>
        <p:spPr>
          <a:xfrm>
            <a:off x="256310" y="531379"/>
            <a:ext cx="4443984" cy="1089603"/>
          </a:xfrm>
        </p:spPr>
        <p:txBody>
          <a:bodyPr anchor="b">
            <a:normAutofit/>
          </a:bodyPr>
          <a:lstStyle/>
          <a:p>
            <a:r>
              <a:rPr lang="nl-NL" b="1" i="0" dirty="0"/>
              <a:t>Vorige les:</a:t>
            </a:r>
          </a:p>
        </p:txBody>
      </p:sp>
      <p:sp>
        <p:nvSpPr>
          <p:cNvPr id="4" name="Tekstvak 3">
            <a:extLst>
              <a:ext uri="{FF2B5EF4-FFF2-40B4-BE49-F238E27FC236}">
                <a16:creationId xmlns:a16="http://schemas.microsoft.com/office/drawing/2014/main" id="{9C15CC66-E107-DB68-DED5-3C5B39C241C7}"/>
              </a:ext>
            </a:extLst>
          </p:cNvPr>
          <p:cNvSpPr txBox="1"/>
          <p:nvPr/>
        </p:nvSpPr>
        <p:spPr>
          <a:xfrm>
            <a:off x="436418" y="2806488"/>
            <a:ext cx="5274424" cy="2308324"/>
          </a:xfrm>
          <a:prstGeom prst="rect">
            <a:avLst/>
          </a:prstGeom>
          <a:noFill/>
        </p:spPr>
        <p:txBody>
          <a:bodyPr wrap="square">
            <a:spAutoFit/>
          </a:bodyPr>
          <a:lstStyle/>
          <a:p>
            <a:pPr>
              <a:lnSpc>
                <a:spcPct val="150000"/>
              </a:lnSpc>
            </a:pPr>
            <a:r>
              <a:rPr lang="en-US" sz="2400" dirty="0"/>
              <a:t>TOS over de </a:t>
            </a:r>
            <a:r>
              <a:rPr lang="en-US" sz="2400" dirty="0" err="1"/>
              <a:t>streep</a:t>
            </a:r>
            <a:endParaRPr lang="en-US" sz="2400" dirty="0"/>
          </a:p>
          <a:p>
            <a:pPr>
              <a:lnSpc>
                <a:spcPct val="150000"/>
              </a:lnSpc>
            </a:pPr>
            <a:endParaRPr lang="en-US" sz="2400" dirty="0"/>
          </a:p>
          <a:p>
            <a:pPr>
              <a:lnSpc>
                <a:spcPct val="150000"/>
              </a:lnSpc>
            </a:pPr>
            <a:r>
              <a:rPr lang="en-US" sz="2400" dirty="0"/>
              <a:t>Je </a:t>
            </a:r>
            <a:r>
              <a:rPr lang="en-US" sz="2400" dirty="0" err="1"/>
              <a:t>hebt</a:t>
            </a:r>
            <a:r>
              <a:rPr lang="en-US" sz="2400" dirty="0"/>
              <a:t> </a:t>
            </a:r>
            <a:r>
              <a:rPr lang="en-US" sz="2400" dirty="0" err="1"/>
              <a:t>een</a:t>
            </a:r>
            <a:r>
              <a:rPr lang="en-US" sz="2400" dirty="0"/>
              <a:t> </a:t>
            </a:r>
            <a:r>
              <a:rPr lang="en-US" sz="2400" dirty="0" err="1"/>
              <a:t>werkblad</a:t>
            </a:r>
            <a:r>
              <a:rPr lang="en-US" sz="2400" dirty="0"/>
              <a:t> </a:t>
            </a:r>
            <a:r>
              <a:rPr lang="en-US" sz="2400" dirty="0" err="1"/>
              <a:t>gemaakt</a:t>
            </a:r>
            <a:r>
              <a:rPr lang="en-US" sz="2400" dirty="0"/>
              <a:t> over </a:t>
            </a:r>
            <a:r>
              <a:rPr lang="en-US" sz="2400" dirty="0" err="1"/>
              <a:t>dingen</a:t>
            </a:r>
            <a:r>
              <a:rPr lang="en-US" sz="2400" dirty="0"/>
              <a:t> die </a:t>
            </a:r>
            <a:r>
              <a:rPr lang="en-US" sz="2400" dirty="0" err="1"/>
              <a:t>jou</a:t>
            </a:r>
            <a:r>
              <a:rPr lang="en-US" sz="2400" dirty="0"/>
              <a:t> </a:t>
            </a:r>
            <a:r>
              <a:rPr lang="en-US" sz="2400" dirty="0" err="1"/>
              <a:t>helpen</a:t>
            </a:r>
            <a:r>
              <a:rPr lang="en-US" sz="2400" dirty="0"/>
              <a:t> </a:t>
            </a:r>
          </a:p>
        </p:txBody>
      </p:sp>
    </p:spTree>
    <p:extLst>
      <p:ext uri="{BB962C8B-B14F-4D97-AF65-F5344CB8AC3E}">
        <p14:creationId xmlns:p14="http://schemas.microsoft.com/office/powerpoint/2010/main" val="4135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E2047-1794-089A-3B2D-778ABCE78ED6}"/>
              </a:ext>
            </a:extLst>
          </p:cNvPr>
          <p:cNvSpPr>
            <a:spLocks noGrp="1"/>
          </p:cNvSpPr>
          <p:nvPr>
            <p:ph type="title"/>
          </p:nvPr>
        </p:nvSpPr>
        <p:spPr>
          <a:xfrm>
            <a:off x="838200" y="365125"/>
            <a:ext cx="10515600" cy="1325563"/>
          </a:xfrm>
        </p:spPr>
        <p:txBody>
          <a:bodyPr anchor="ctr">
            <a:normAutofit/>
          </a:bodyPr>
          <a:lstStyle/>
          <a:p>
            <a:r>
              <a:rPr lang="nl-NL" b="1" i="0" dirty="0"/>
              <a:t>Wat gaan we doen…</a:t>
            </a:r>
          </a:p>
        </p:txBody>
      </p:sp>
      <p:sp>
        <p:nvSpPr>
          <p:cNvPr id="4" name="Tijdelijke aanduiding voor inhoud 3">
            <a:extLst>
              <a:ext uri="{FF2B5EF4-FFF2-40B4-BE49-F238E27FC236}">
                <a16:creationId xmlns:a16="http://schemas.microsoft.com/office/drawing/2014/main" id="{14CE3ACC-3F3A-A9FD-EF24-CF0BF88795F5}"/>
              </a:ext>
            </a:extLst>
          </p:cNvPr>
          <p:cNvSpPr>
            <a:spLocks noGrp="1"/>
          </p:cNvSpPr>
          <p:nvPr>
            <p:ph sz="half" idx="1"/>
          </p:nvPr>
        </p:nvSpPr>
        <p:spPr>
          <a:xfrm>
            <a:off x="838200" y="2011680"/>
            <a:ext cx="4937760" cy="4160520"/>
          </a:xfrm>
        </p:spPr>
        <p:txBody>
          <a:bodyPr>
            <a:normAutofit/>
          </a:bodyPr>
          <a:lstStyle/>
          <a:p>
            <a:pPr indent="-228600">
              <a:lnSpc>
                <a:spcPct val="90000"/>
              </a:lnSpc>
              <a:spcAft>
                <a:spcPts val="600"/>
              </a:spcAft>
              <a:buFont typeface="Arial" panose="020B0604020202020204" pitchFamily="34" charset="0"/>
              <a:buChar char="•"/>
            </a:pPr>
            <a:r>
              <a:rPr lang="en-US" sz="2000" dirty="0"/>
              <a:t>Je </a:t>
            </a:r>
            <a:r>
              <a:rPr lang="en-US" sz="2000" dirty="0" err="1"/>
              <a:t>krijgt</a:t>
            </a:r>
            <a:r>
              <a:rPr lang="en-US" sz="2000" dirty="0"/>
              <a:t> 4 </a:t>
            </a:r>
            <a:r>
              <a:rPr lang="en-US" sz="2000" dirty="0" err="1"/>
              <a:t>vragen</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Jullie</a:t>
            </a:r>
            <a:r>
              <a:rPr lang="en-US" sz="2000" dirty="0"/>
              <a:t> </a:t>
            </a:r>
            <a:r>
              <a:rPr lang="en-US" sz="2000" dirty="0" err="1"/>
              <a:t>gaan</a:t>
            </a:r>
            <a:r>
              <a:rPr lang="en-US" sz="2000" dirty="0"/>
              <a:t> in </a:t>
            </a:r>
            <a:r>
              <a:rPr lang="en-US" sz="2000" dirty="0" err="1"/>
              <a:t>groepjes</a:t>
            </a:r>
            <a:r>
              <a:rPr lang="en-US" sz="2000" dirty="0"/>
              <a:t> </a:t>
            </a:r>
            <a:r>
              <a:rPr lang="en-US" sz="2000" dirty="0" err="1"/>
              <a:t>samen</a:t>
            </a:r>
            <a:r>
              <a:rPr lang="en-US" sz="2000" dirty="0"/>
              <a:t> de </a:t>
            </a:r>
            <a:r>
              <a:rPr lang="en-US" sz="2000" dirty="0" err="1"/>
              <a:t>vragen</a:t>
            </a:r>
            <a:r>
              <a:rPr lang="en-US" sz="2000" dirty="0"/>
              <a:t> </a:t>
            </a:r>
            <a:r>
              <a:rPr lang="en-US" sz="2000" dirty="0" err="1"/>
              <a:t>oplossen</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Je mag de </a:t>
            </a:r>
            <a:r>
              <a:rPr lang="en-US" sz="2000" dirty="0" err="1"/>
              <a:t>hulpmiddelen</a:t>
            </a:r>
            <a:r>
              <a:rPr lang="en-US" sz="2000" dirty="0"/>
              <a:t> die op </a:t>
            </a:r>
            <a:r>
              <a:rPr lang="en-US" sz="2000" dirty="0" err="1"/>
              <a:t>tafel</a:t>
            </a:r>
            <a:r>
              <a:rPr lang="en-US" sz="2000" dirty="0"/>
              <a:t> </a:t>
            </a:r>
            <a:r>
              <a:rPr lang="en-US" sz="2000" dirty="0" err="1"/>
              <a:t>liggen</a:t>
            </a:r>
            <a:r>
              <a:rPr lang="en-US" sz="2000" dirty="0"/>
              <a:t> </a:t>
            </a:r>
            <a:r>
              <a:rPr lang="en-US" sz="2000" dirty="0" err="1"/>
              <a:t>gebruiken</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Als je </a:t>
            </a:r>
            <a:r>
              <a:rPr lang="en-US" sz="2000" dirty="0" err="1"/>
              <a:t>klaar</a:t>
            </a:r>
            <a:r>
              <a:rPr lang="en-US" sz="2000" dirty="0"/>
              <a:t> bent </a:t>
            </a:r>
            <a:r>
              <a:rPr lang="en-US" sz="2000" dirty="0" err="1"/>
              <a:t>roep</a:t>
            </a:r>
            <a:r>
              <a:rPr lang="en-US" sz="2000" dirty="0"/>
              <a:t> je de docent</a:t>
            </a:r>
          </a:p>
          <a:p>
            <a:pPr>
              <a:lnSpc>
                <a:spcPct val="90000"/>
              </a:lnSpc>
            </a:pPr>
            <a:endParaRPr lang="nl-NL" sz="2000" dirty="0"/>
          </a:p>
        </p:txBody>
      </p:sp>
      <p:pic>
        <p:nvPicPr>
          <p:cNvPr id="10" name="Afbeelding 9" descr="People doing teamwork illustration">
            <a:extLst>
              <a:ext uri="{FF2B5EF4-FFF2-40B4-BE49-F238E27FC236}">
                <a16:creationId xmlns:a16="http://schemas.microsoft.com/office/drawing/2014/main" id="{C8A582CB-19FF-FFF3-61A0-D7DCEFC2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009" y="2294369"/>
            <a:ext cx="4937760" cy="3123133"/>
          </a:xfrm>
          <a:custGeom>
            <a:avLst/>
            <a:gdLst>
              <a:gd name="connsiteX0" fmla="*/ 0 w 4937760"/>
              <a:gd name="connsiteY0" fmla="*/ 0 h 3123133"/>
              <a:gd name="connsiteX1" fmla="*/ 499262 w 4937760"/>
              <a:gd name="connsiteY1" fmla="*/ 0 h 3123133"/>
              <a:gd name="connsiteX2" fmla="*/ 1047902 w 4937760"/>
              <a:gd name="connsiteY2" fmla="*/ 0 h 3123133"/>
              <a:gd name="connsiteX3" fmla="*/ 1645920 w 4937760"/>
              <a:gd name="connsiteY3" fmla="*/ 0 h 3123133"/>
              <a:gd name="connsiteX4" fmla="*/ 2095805 w 4937760"/>
              <a:gd name="connsiteY4" fmla="*/ 0 h 3123133"/>
              <a:gd name="connsiteX5" fmla="*/ 2595067 w 4937760"/>
              <a:gd name="connsiteY5" fmla="*/ 0 h 3123133"/>
              <a:gd name="connsiteX6" fmla="*/ 2995574 w 4937760"/>
              <a:gd name="connsiteY6" fmla="*/ 0 h 3123133"/>
              <a:gd name="connsiteX7" fmla="*/ 3494837 w 4937760"/>
              <a:gd name="connsiteY7" fmla="*/ 0 h 3123133"/>
              <a:gd name="connsiteX8" fmla="*/ 3895344 w 4937760"/>
              <a:gd name="connsiteY8" fmla="*/ 0 h 3123133"/>
              <a:gd name="connsiteX9" fmla="*/ 4937760 w 4937760"/>
              <a:gd name="connsiteY9" fmla="*/ 0 h 3123133"/>
              <a:gd name="connsiteX10" fmla="*/ 4937760 w 4937760"/>
              <a:gd name="connsiteY10" fmla="*/ 426828 h 3123133"/>
              <a:gd name="connsiteX11" fmla="*/ 4937760 w 4937760"/>
              <a:gd name="connsiteY11" fmla="*/ 884888 h 3123133"/>
              <a:gd name="connsiteX12" fmla="*/ 4937760 w 4937760"/>
              <a:gd name="connsiteY12" fmla="*/ 1342947 h 3123133"/>
              <a:gd name="connsiteX13" fmla="*/ 4937760 w 4937760"/>
              <a:gd name="connsiteY13" fmla="*/ 1832238 h 3123133"/>
              <a:gd name="connsiteX14" fmla="*/ 4937760 w 4937760"/>
              <a:gd name="connsiteY14" fmla="*/ 2383992 h 3123133"/>
              <a:gd name="connsiteX15" fmla="*/ 4937760 w 4937760"/>
              <a:gd name="connsiteY15" fmla="*/ 3123133 h 3123133"/>
              <a:gd name="connsiteX16" fmla="*/ 4389120 w 4937760"/>
              <a:gd name="connsiteY16" fmla="*/ 3123133 h 3123133"/>
              <a:gd name="connsiteX17" fmla="*/ 3840480 w 4937760"/>
              <a:gd name="connsiteY17" fmla="*/ 3123133 h 3123133"/>
              <a:gd name="connsiteX18" fmla="*/ 3242462 w 4937760"/>
              <a:gd name="connsiteY18" fmla="*/ 3123133 h 3123133"/>
              <a:gd name="connsiteX19" fmla="*/ 2693822 w 4937760"/>
              <a:gd name="connsiteY19" fmla="*/ 3123133 h 3123133"/>
              <a:gd name="connsiteX20" fmla="*/ 2095805 w 4937760"/>
              <a:gd name="connsiteY20" fmla="*/ 3123133 h 3123133"/>
              <a:gd name="connsiteX21" fmla="*/ 1497787 w 4937760"/>
              <a:gd name="connsiteY21" fmla="*/ 3123133 h 3123133"/>
              <a:gd name="connsiteX22" fmla="*/ 1047902 w 4937760"/>
              <a:gd name="connsiteY22" fmla="*/ 3123133 h 3123133"/>
              <a:gd name="connsiteX23" fmla="*/ 647395 w 4937760"/>
              <a:gd name="connsiteY23" fmla="*/ 3123133 h 3123133"/>
              <a:gd name="connsiteX24" fmla="*/ 0 w 4937760"/>
              <a:gd name="connsiteY24" fmla="*/ 3123133 h 3123133"/>
              <a:gd name="connsiteX25" fmla="*/ 0 w 4937760"/>
              <a:gd name="connsiteY25" fmla="*/ 2571380 h 3123133"/>
              <a:gd name="connsiteX26" fmla="*/ 0 w 4937760"/>
              <a:gd name="connsiteY26" fmla="*/ 1988395 h 3123133"/>
              <a:gd name="connsiteX27" fmla="*/ 0 w 4937760"/>
              <a:gd name="connsiteY27" fmla="*/ 1405410 h 3123133"/>
              <a:gd name="connsiteX28" fmla="*/ 0 w 4937760"/>
              <a:gd name="connsiteY28" fmla="*/ 978582 h 3123133"/>
              <a:gd name="connsiteX29" fmla="*/ 0 w 4937760"/>
              <a:gd name="connsiteY29" fmla="*/ 489291 h 3123133"/>
              <a:gd name="connsiteX30" fmla="*/ 0 w 4937760"/>
              <a:gd name="connsiteY30" fmla="*/ 0 h 312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37760" h="3123133" extrusionOk="0">
                <a:moveTo>
                  <a:pt x="0" y="0"/>
                </a:moveTo>
                <a:cubicBezTo>
                  <a:pt x="113828" y="-14941"/>
                  <a:pt x="301645" y="40130"/>
                  <a:pt x="499262" y="0"/>
                </a:cubicBezTo>
                <a:cubicBezTo>
                  <a:pt x="696879" y="-40130"/>
                  <a:pt x="889384" y="28197"/>
                  <a:pt x="1047902" y="0"/>
                </a:cubicBezTo>
                <a:cubicBezTo>
                  <a:pt x="1206420" y="-28197"/>
                  <a:pt x="1510407" y="22477"/>
                  <a:pt x="1645920" y="0"/>
                </a:cubicBezTo>
                <a:cubicBezTo>
                  <a:pt x="1781433" y="-22477"/>
                  <a:pt x="2001717" y="20848"/>
                  <a:pt x="2095805" y="0"/>
                </a:cubicBezTo>
                <a:cubicBezTo>
                  <a:pt x="2189894" y="-20848"/>
                  <a:pt x="2471462" y="19683"/>
                  <a:pt x="2595067" y="0"/>
                </a:cubicBezTo>
                <a:cubicBezTo>
                  <a:pt x="2718672" y="-19683"/>
                  <a:pt x="2799988" y="32517"/>
                  <a:pt x="2995574" y="0"/>
                </a:cubicBezTo>
                <a:cubicBezTo>
                  <a:pt x="3191160" y="-32517"/>
                  <a:pt x="3302768" y="33172"/>
                  <a:pt x="3494837" y="0"/>
                </a:cubicBezTo>
                <a:cubicBezTo>
                  <a:pt x="3686906" y="-33172"/>
                  <a:pt x="3695695" y="14670"/>
                  <a:pt x="3895344" y="0"/>
                </a:cubicBezTo>
                <a:cubicBezTo>
                  <a:pt x="4094993" y="-14670"/>
                  <a:pt x="4557509" y="106099"/>
                  <a:pt x="4937760" y="0"/>
                </a:cubicBezTo>
                <a:cubicBezTo>
                  <a:pt x="4980833" y="184284"/>
                  <a:pt x="4933399" y="339288"/>
                  <a:pt x="4937760" y="426828"/>
                </a:cubicBezTo>
                <a:cubicBezTo>
                  <a:pt x="4942121" y="514368"/>
                  <a:pt x="4931767" y="750241"/>
                  <a:pt x="4937760" y="884888"/>
                </a:cubicBezTo>
                <a:cubicBezTo>
                  <a:pt x="4943753" y="1019535"/>
                  <a:pt x="4912623" y="1122495"/>
                  <a:pt x="4937760" y="1342947"/>
                </a:cubicBezTo>
                <a:cubicBezTo>
                  <a:pt x="4962897" y="1563399"/>
                  <a:pt x="4895944" y="1623060"/>
                  <a:pt x="4937760" y="1832238"/>
                </a:cubicBezTo>
                <a:cubicBezTo>
                  <a:pt x="4979576" y="2041416"/>
                  <a:pt x="4911156" y="2120980"/>
                  <a:pt x="4937760" y="2383992"/>
                </a:cubicBezTo>
                <a:cubicBezTo>
                  <a:pt x="4964364" y="2647004"/>
                  <a:pt x="4927351" y="2813188"/>
                  <a:pt x="4937760" y="3123133"/>
                </a:cubicBezTo>
                <a:cubicBezTo>
                  <a:pt x="4664354" y="3159042"/>
                  <a:pt x="4627662" y="3092139"/>
                  <a:pt x="4389120" y="3123133"/>
                </a:cubicBezTo>
                <a:cubicBezTo>
                  <a:pt x="4150578" y="3154127"/>
                  <a:pt x="4088344" y="3084515"/>
                  <a:pt x="3840480" y="3123133"/>
                </a:cubicBezTo>
                <a:cubicBezTo>
                  <a:pt x="3592616" y="3161751"/>
                  <a:pt x="3473775" y="3078869"/>
                  <a:pt x="3242462" y="3123133"/>
                </a:cubicBezTo>
                <a:cubicBezTo>
                  <a:pt x="3011149" y="3167397"/>
                  <a:pt x="2884244" y="3086964"/>
                  <a:pt x="2693822" y="3123133"/>
                </a:cubicBezTo>
                <a:cubicBezTo>
                  <a:pt x="2503400" y="3159302"/>
                  <a:pt x="2339478" y="3068530"/>
                  <a:pt x="2095805" y="3123133"/>
                </a:cubicBezTo>
                <a:cubicBezTo>
                  <a:pt x="1852132" y="3177736"/>
                  <a:pt x="1753248" y="3078088"/>
                  <a:pt x="1497787" y="3123133"/>
                </a:cubicBezTo>
                <a:cubicBezTo>
                  <a:pt x="1242326" y="3168178"/>
                  <a:pt x="1239006" y="3079470"/>
                  <a:pt x="1047902" y="3123133"/>
                </a:cubicBezTo>
                <a:cubicBezTo>
                  <a:pt x="856799" y="3166796"/>
                  <a:pt x="753076" y="3118404"/>
                  <a:pt x="647395" y="3123133"/>
                </a:cubicBezTo>
                <a:cubicBezTo>
                  <a:pt x="541714" y="3127862"/>
                  <a:pt x="279888" y="3072485"/>
                  <a:pt x="0" y="3123133"/>
                </a:cubicBezTo>
                <a:cubicBezTo>
                  <a:pt x="-4765" y="2995469"/>
                  <a:pt x="16358" y="2810874"/>
                  <a:pt x="0" y="2571380"/>
                </a:cubicBezTo>
                <a:cubicBezTo>
                  <a:pt x="-16358" y="2331886"/>
                  <a:pt x="8803" y="2164034"/>
                  <a:pt x="0" y="1988395"/>
                </a:cubicBezTo>
                <a:cubicBezTo>
                  <a:pt x="-8803" y="1812756"/>
                  <a:pt x="54156" y="1594068"/>
                  <a:pt x="0" y="1405410"/>
                </a:cubicBezTo>
                <a:cubicBezTo>
                  <a:pt x="-54156" y="1216753"/>
                  <a:pt x="17006" y="1155685"/>
                  <a:pt x="0" y="978582"/>
                </a:cubicBezTo>
                <a:cubicBezTo>
                  <a:pt x="-17006" y="801479"/>
                  <a:pt x="53498" y="708605"/>
                  <a:pt x="0" y="489291"/>
                </a:cubicBezTo>
                <a:cubicBezTo>
                  <a:pt x="-53498" y="269977"/>
                  <a:pt x="21228" y="198616"/>
                  <a:pt x="0" y="0"/>
                </a:cubicBezTo>
                <a:close/>
              </a:path>
            </a:pathLst>
          </a:custGeom>
          <a:noFill/>
          <a:ln>
            <a:noFill/>
            <a:extLst>
              <a:ext uri="{C807C97D-BFC1-408E-A445-0C87EB9F89A2}">
                <ask:lineSketchStyleProps xmlns:ask="http://schemas.microsoft.com/office/drawing/2018/sketchyshapes" sd="2444365566">
                  <a:prstGeom prst="rect">
                    <a:avLst/>
                  </a:prstGeom>
                  <ask:type>
                    <ask:lineSketchScribble/>
                  </ask:type>
                </ask:lineSketchStyleProps>
              </a:ext>
            </a:extLst>
          </a:ln>
        </p:spPr>
      </p:pic>
    </p:spTree>
    <p:extLst>
      <p:ext uri="{BB962C8B-B14F-4D97-AF65-F5344CB8AC3E}">
        <p14:creationId xmlns:p14="http://schemas.microsoft.com/office/powerpoint/2010/main" val="304706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E2047-1794-089A-3B2D-778ABCE78ED6}"/>
              </a:ext>
            </a:extLst>
          </p:cNvPr>
          <p:cNvSpPr>
            <a:spLocks noGrp="1"/>
          </p:cNvSpPr>
          <p:nvPr>
            <p:ph type="title"/>
          </p:nvPr>
        </p:nvSpPr>
        <p:spPr>
          <a:xfrm>
            <a:off x="838200" y="365125"/>
            <a:ext cx="10515600" cy="1325563"/>
          </a:xfrm>
        </p:spPr>
        <p:txBody>
          <a:bodyPr anchor="ctr">
            <a:normAutofit/>
          </a:bodyPr>
          <a:lstStyle/>
          <a:p>
            <a:r>
              <a:rPr lang="nl-NL" b="1" i="0" dirty="0"/>
              <a:t>Hoe is het gegaan?</a:t>
            </a:r>
          </a:p>
        </p:txBody>
      </p:sp>
      <p:sp>
        <p:nvSpPr>
          <p:cNvPr id="4" name="Tijdelijke aanduiding voor inhoud 3">
            <a:extLst>
              <a:ext uri="{FF2B5EF4-FFF2-40B4-BE49-F238E27FC236}">
                <a16:creationId xmlns:a16="http://schemas.microsoft.com/office/drawing/2014/main" id="{14CE3ACC-3F3A-A9FD-EF24-CF0BF88795F5}"/>
              </a:ext>
            </a:extLst>
          </p:cNvPr>
          <p:cNvSpPr>
            <a:spLocks noGrp="1"/>
          </p:cNvSpPr>
          <p:nvPr>
            <p:ph sz="half" idx="1"/>
          </p:nvPr>
        </p:nvSpPr>
        <p:spPr>
          <a:xfrm>
            <a:off x="838200" y="2011680"/>
            <a:ext cx="4937760" cy="4160520"/>
          </a:xfrm>
        </p:spPr>
        <p:txBody>
          <a:bodyPr>
            <a:normAutofit/>
          </a:bodyPr>
          <a:lstStyle/>
          <a:p>
            <a:pPr indent="-228600">
              <a:lnSpc>
                <a:spcPct val="150000"/>
              </a:lnSpc>
              <a:spcAft>
                <a:spcPts val="600"/>
              </a:spcAft>
              <a:buFont typeface="Arial" panose="020B0604020202020204" pitchFamily="34" charset="0"/>
              <a:buChar char="•"/>
            </a:pPr>
            <a:endParaRPr lang="en-US" sz="2000" dirty="0"/>
          </a:p>
          <a:p>
            <a:pPr indent="-228600">
              <a:lnSpc>
                <a:spcPct val="150000"/>
              </a:lnSpc>
              <a:spcAft>
                <a:spcPts val="600"/>
              </a:spcAft>
              <a:buFont typeface="Arial" panose="020B0604020202020204" pitchFamily="34" charset="0"/>
              <a:buChar char="•"/>
            </a:pPr>
            <a:r>
              <a:rPr lang="en-US" sz="2000" dirty="0" err="1"/>
              <a:t>Konden</a:t>
            </a:r>
            <a:r>
              <a:rPr lang="en-US" sz="2000" dirty="0"/>
              <a:t> </a:t>
            </a:r>
            <a:r>
              <a:rPr lang="en-US" sz="2000" dirty="0" err="1"/>
              <a:t>jullie</a:t>
            </a:r>
            <a:r>
              <a:rPr lang="en-US" sz="2000" dirty="0"/>
              <a:t> de </a:t>
            </a:r>
            <a:r>
              <a:rPr lang="en-US" sz="2000" dirty="0" err="1"/>
              <a:t>vragen</a:t>
            </a:r>
            <a:r>
              <a:rPr lang="en-US" sz="2000" dirty="0"/>
              <a:t> </a:t>
            </a:r>
            <a:r>
              <a:rPr lang="en-US" sz="2000" dirty="0" err="1"/>
              <a:t>oplossen</a:t>
            </a:r>
            <a:r>
              <a:rPr lang="en-US" sz="2000" dirty="0"/>
              <a:t>?</a:t>
            </a:r>
          </a:p>
          <a:p>
            <a:pPr indent="-228600">
              <a:lnSpc>
                <a:spcPct val="150000"/>
              </a:lnSpc>
              <a:spcAft>
                <a:spcPts val="600"/>
              </a:spcAft>
              <a:buFont typeface="Arial" panose="020B0604020202020204" pitchFamily="34" charset="0"/>
              <a:buChar char="•"/>
            </a:pPr>
            <a:endParaRPr lang="en-US" sz="2000" dirty="0"/>
          </a:p>
          <a:p>
            <a:pPr indent="-228600">
              <a:lnSpc>
                <a:spcPct val="150000"/>
              </a:lnSpc>
              <a:spcAft>
                <a:spcPts val="600"/>
              </a:spcAft>
              <a:buFont typeface="Arial" panose="020B0604020202020204" pitchFamily="34" charset="0"/>
              <a:buChar char="•"/>
            </a:pPr>
            <a:r>
              <a:rPr lang="en-US" sz="2000" dirty="0"/>
              <a:t>Wat </a:t>
            </a:r>
            <a:r>
              <a:rPr lang="en-US" sz="2000" dirty="0" err="1"/>
              <a:t>heeft</a:t>
            </a:r>
            <a:r>
              <a:rPr lang="en-US" sz="2000" dirty="0"/>
              <a:t> </a:t>
            </a:r>
            <a:r>
              <a:rPr lang="en-US" sz="2000" dirty="0" err="1"/>
              <a:t>jullie</a:t>
            </a:r>
            <a:r>
              <a:rPr lang="en-US" sz="2000" dirty="0"/>
              <a:t> </a:t>
            </a:r>
            <a:r>
              <a:rPr lang="en-US" sz="2000" dirty="0" err="1"/>
              <a:t>geholpen</a:t>
            </a:r>
            <a:r>
              <a:rPr lang="en-US" sz="2000" dirty="0"/>
              <a:t> </a:t>
            </a:r>
            <a:r>
              <a:rPr lang="en-US" sz="2000" dirty="0" err="1"/>
              <a:t>bij</a:t>
            </a:r>
            <a:r>
              <a:rPr lang="en-US" sz="2000" dirty="0"/>
              <a:t> het </a:t>
            </a:r>
            <a:r>
              <a:rPr lang="en-US" sz="2000" dirty="0" err="1"/>
              <a:t>oplossen</a:t>
            </a:r>
            <a:r>
              <a:rPr lang="en-US" sz="2000" dirty="0"/>
              <a:t> van de </a:t>
            </a:r>
            <a:r>
              <a:rPr lang="en-US" sz="2000" dirty="0" err="1"/>
              <a:t>vragen</a:t>
            </a:r>
            <a:r>
              <a:rPr lang="en-US" sz="2000" dirty="0"/>
              <a:t>?</a:t>
            </a:r>
          </a:p>
          <a:p>
            <a:pPr>
              <a:lnSpc>
                <a:spcPct val="150000"/>
              </a:lnSpc>
            </a:pPr>
            <a:endParaRPr lang="nl-NL" sz="2000" dirty="0"/>
          </a:p>
        </p:txBody>
      </p:sp>
      <p:pic>
        <p:nvPicPr>
          <p:cNvPr id="5" name="Afbeelding 4" descr="People doing teamwork illustration">
            <a:extLst>
              <a:ext uri="{FF2B5EF4-FFF2-40B4-BE49-F238E27FC236}">
                <a16:creationId xmlns:a16="http://schemas.microsoft.com/office/drawing/2014/main" id="{E541D879-B772-625C-E447-AB307F5CA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423" y="2218047"/>
            <a:ext cx="5107100" cy="3226789"/>
          </a:xfrm>
          <a:prstGeom prst="rect">
            <a:avLst/>
          </a:prstGeom>
        </p:spPr>
      </p:pic>
    </p:spTree>
    <p:extLst>
      <p:ext uri="{BB962C8B-B14F-4D97-AF65-F5344CB8AC3E}">
        <p14:creationId xmlns:p14="http://schemas.microsoft.com/office/powerpoint/2010/main" val="23176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E2047-1794-089A-3B2D-778ABCE78ED6}"/>
              </a:ext>
            </a:extLst>
          </p:cNvPr>
          <p:cNvSpPr>
            <a:spLocks noGrp="1"/>
          </p:cNvSpPr>
          <p:nvPr>
            <p:ph type="title"/>
          </p:nvPr>
        </p:nvSpPr>
        <p:spPr>
          <a:xfrm>
            <a:off x="838200" y="365125"/>
            <a:ext cx="10515600" cy="1325563"/>
          </a:xfrm>
        </p:spPr>
        <p:txBody>
          <a:bodyPr anchor="ctr">
            <a:normAutofit/>
          </a:bodyPr>
          <a:lstStyle/>
          <a:p>
            <a:r>
              <a:rPr lang="nl-NL" b="1" i="0" dirty="0"/>
              <a:t>Wat heb je geleerd?</a:t>
            </a:r>
          </a:p>
        </p:txBody>
      </p:sp>
      <p:sp>
        <p:nvSpPr>
          <p:cNvPr id="4" name="Tijdelijke aanduiding voor inhoud 3">
            <a:extLst>
              <a:ext uri="{FF2B5EF4-FFF2-40B4-BE49-F238E27FC236}">
                <a16:creationId xmlns:a16="http://schemas.microsoft.com/office/drawing/2014/main" id="{14CE3ACC-3F3A-A9FD-EF24-CF0BF88795F5}"/>
              </a:ext>
            </a:extLst>
          </p:cNvPr>
          <p:cNvSpPr>
            <a:spLocks noGrp="1"/>
          </p:cNvSpPr>
          <p:nvPr>
            <p:ph sz="half" idx="1"/>
          </p:nvPr>
        </p:nvSpPr>
        <p:spPr>
          <a:xfrm>
            <a:off x="838200" y="2011680"/>
            <a:ext cx="5907374" cy="4160520"/>
          </a:xfrm>
        </p:spPr>
        <p:txBody>
          <a:bodyPr>
            <a:normAutofit/>
          </a:bodyPr>
          <a:lstStyle/>
          <a:p>
            <a:pPr indent="-228600">
              <a:lnSpc>
                <a:spcPct val="150000"/>
              </a:lnSpc>
              <a:spcAft>
                <a:spcPts val="600"/>
              </a:spcAft>
              <a:buFont typeface="Arial" panose="020B0604020202020204" pitchFamily="34" charset="0"/>
              <a:buChar char="•"/>
            </a:pPr>
            <a:endParaRPr lang="en-US" sz="2000" dirty="0"/>
          </a:p>
          <a:p>
            <a:pPr indent="-228600">
              <a:lnSpc>
                <a:spcPct val="150000"/>
              </a:lnSpc>
              <a:spcAft>
                <a:spcPts val="600"/>
              </a:spcAft>
              <a:buFont typeface="Arial" panose="020B0604020202020204" pitchFamily="34" charset="0"/>
              <a:buChar char="•"/>
            </a:pPr>
            <a:r>
              <a:rPr lang="en-US" sz="2000" dirty="0"/>
              <a:t>Je </a:t>
            </a:r>
            <a:r>
              <a:rPr lang="en-US" sz="2000" dirty="0" err="1"/>
              <a:t>weet</a:t>
            </a:r>
            <a:r>
              <a:rPr lang="en-US" sz="2000" dirty="0"/>
              <a:t> wat </a:t>
            </a:r>
            <a:r>
              <a:rPr lang="en-US" sz="2000" dirty="0" err="1"/>
              <a:t>een</a:t>
            </a:r>
            <a:r>
              <a:rPr lang="en-US" sz="2000" dirty="0"/>
              <a:t> </a:t>
            </a:r>
            <a:r>
              <a:rPr lang="en-US" sz="2000" dirty="0" err="1"/>
              <a:t>helpende</a:t>
            </a:r>
            <a:r>
              <a:rPr lang="en-US" sz="2000" dirty="0"/>
              <a:t> </a:t>
            </a:r>
            <a:r>
              <a:rPr lang="en-US" sz="2000" dirty="0" err="1"/>
              <a:t>gedachte</a:t>
            </a:r>
            <a:r>
              <a:rPr lang="en-US" sz="2000" dirty="0"/>
              <a:t> is</a:t>
            </a:r>
          </a:p>
          <a:p>
            <a:pPr indent="-228600">
              <a:lnSpc>
                <a:spcPct val="150000"/>
              </a:lnSpc>
              <a:spcAft>
                <a:spcPts val="600"/>
              </a:spcAft>
              <a:buFont typeface="Arial" panose="020B0604020202020204" pitchFamily="34" charset="0"/>
              <a:buChar char="•"/>
            </a:pPr>
            <a:endParaRPr lang="en-US" sz="2000" dirty="0"/>
          </a:p>
          <a:p>
            <a:pPr indent="-228600">
              <a:lnSpc>
                <a:spcPct val="150000"/>
              </a:lnSpc>
              <a:spcAft>
                <a:spcPts val="600"/>
              </a:spcAft>
              <a:buFont typeface="Arial" panose="020B0604020202020204" pitchFamily="34" charset="0"/>
              <a:buChar char="•"/>
            </a:pPr>
            <a:r>
              <a:rPr lang="en-US" sz="2000" dirty="0"/>
              <a:t>Je </a:t>
            </a:r>
            <a:r>
              <a:rPr lang="en-US" sz="2000" dirty="0" err="1"/>
              <a:t>weet</a:t>
            </a:r>
            <a:r>
              <a:rPr lang="en-US" sz="2000" dirty="0"/>
              <a:t> wat </a:t>
            </a:r>
            <a:r>
              <a:rPr lang="en-US" sz="2000" dirty="0" err="1"/>
              <a:t>een</a:t>
            </a:r>
            <a:r>
              <a:rPr lang="en-US" sz="2000" dirty="0"/>
              <a:t> </a:t>
            </a:r>
            <a:r>
              <a:rPr lang="en-US" sz="2000" dirty="0" err="1"/>
              <a:t>niet-helpende</a:t>
            </a:r>
            <a:r>
              <a:rPr lang="en-US" sz="2000" dirty="0"/>
              <a:t> </a:t>
            </a:r>
            <a:r>
              <a:rPr lang="en-US" sz="2000" dirty="0" err="1"/>
              <a:t>gedachte</a:t>
            </a:r>
            <a:r>
              <a:rPr lang="en-US" sz="2000" dirty="0"/>
              <a:t> is</a:t>
            </a:r>
          </a:p>
          <a:p>
            <a:pPr>
              <a:lnSpc>
                <a:spcPct val="150000"/>
              </a:lnSpc>
            </a:pPr>
            <a:endParaRPr lang="nl-NL" sz="2000" dirty="0"/>
          </a:p>
        </p:txBody>
      </p:sp>
      <p:pic>
        <p:nvPicPr>
          <p:cNvPr id="3" name="Picture 2" descr="Helpende en niet helpende gedachten - Focus Kinder- en leercoachpraktijk">
            <a:extLst>
              <a:ext uri="{FF2B5EF4-FFF2-40B4-BE49-F238E27FC236}">
                <a16:creationId xmlns:a16="http://schemas.microsoft.com/office/drawing/2014/main" id="{1898653B-5920-00B3-7AF6-7B0DA4A4CA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75357" y="2631524"/>
            <a:ext cx="4432292" cy="2304791"/>
          </a:xfrm>
          <a:prstGeom prst="rect">
            <a:avLst/>
          </a:prstGeom>
          <a:solidFill>
            <a:srgbClr val="000000">
              <a:shade val="95000"/>
            </a:srgbClr>
          </a:solidFill>
          <a:ln w="444500" cap="sq">
            <a:solidFill>
              <a:srgbClr val="FF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55070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DE0B6E-49E0-4C8D-897B-C036D686C64E}" vid="{33181919-5C26-47C1-8E25-441FC0F9311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9" ma:contentTypeDescription="Een nieuw document maken." ma:contentTypeScope="" ma:versionID="782885820c0b9be3aa5c741413b4597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53a08c672343743cda6fd2d6152600c2"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Props1.xml><?xml version="1.0" encoding="utf-8"?>
<ds:datastoreItem xmlns:ds="http://schemas.openxmlformats.org/officeDocument/2006/customXml" ds:itemID="{E26ADA7D-CD56-4153-A30B-3D84D6E26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251BC-CF23-4A1E-AF60-414F0642CB4F}">
  <ds:schemaRefs>
    <ds:schemaRef ds:uri="http://schemas.microsoft.com/sharepoint/v3/contenttype/forms"/>
  </ds:schemaRefs>
</ds:datastoreItem>
</file>

<file path=customXml/itemProps3.xml><?xml version="1.0" encoding="utf-8"?>
<ds:datastoreItem xmlns:ds="http://schemas.openxmlformats.org/officeDocument/2006/customXml" ds:itemID="{26B1BA09-CF85-4349-B7BD-768057C19BC8}">
  <ds:schemaRefs>
    <ds:schemaRef ds:uri="c762c04d-1729-48cd-b352-779716dd4e24"/>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3ee6001c-9e79-465a-9ceb-fdc9135b654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Thema PE TOS VSO</Template>
  <TotalTime>48</TotalTime>
  <Words>1008</Words>
  <Application>Microsoft Office PowerPoint</Application>
  <PresentationFormat>Breedbeeld</PresentationFormat>
  <Paragraphs>117</Paragraphs>
  <Slides>5</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vt:i4>
      </vt:variant>
    </vt:vector>
  </HeadingPairs>
  <TitlesOfParts>
    <vt:vector size="13" baseType="lpstr">
      <vt:lpstr>Arial</vt:lpstr>
      <vt:lpstr>BaseNine</vt:lpstr>
      <vt:lpstr>Calibri</vt:lpstr>
      <vt:lpstr>Century Gothic</vt:lpstr>
      <vt:lpstr>Mangal Pro</vt:lpstr>
      <vt:lpstr>Source Sans Pro</vt:lpstr>
      <vt:lpstr>Wingdings</vt:lpstr>
      <vt:lpstr>Thema PE TOS VSO</vt:lpstr>
      <vt:lpstr>Psycho-educatie</vt:lpstr>
      <vt:lpstr>Vorige les:</vt:lpstr>
      <vt:lpstr>Wat gaan we doen…</vt:lpstr>
      <vt:lpstr>Hoe is het gegaan?</vt:lpstr>
      <vt:lpstr>Wat heb je geleerd?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cp:lastModifiedBy>
  <cp:revision>4</cp:revision>
  <dcterms:created xsi:type="dcterms:W3CDTF">2023-10-30T18:44:52Z</dcterms:created>
  <dcterms:modified xsi:type="dcterms:W3CDTF">2024-01-31T10:10:29Z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