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73" r:id="rId6"/>
    <p:sldId id="360" r:id="rId7"/>
    <p:sldId id="364" r:id="rId8"/>
    <p:sldId id="357" r:id="rId9"/>
    <p:sldId id="362" r:id="rId10"/>
    <p:sldId id="257" r:id="rId11"/>
    <p:sldId id="359" r:id="rId12"/>
    <p:sldId id="356" r:id="rId13"/>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eYqaFXq0Tv2Dc0SyfPb3Q==" hashData="dEbzCuhqvrEwOL2q3TfJADhm8UJ6BtDAoI/X24MWktfBqVaUEDzh8yTODLs+L+xOpxOnVftvJh9kSm8zYQ5Jw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0D481F-0E69-EE85-E181-5240E6B122FE}" name="Makaaij, A.P. (Allyson)" initials="" userId="S::a.makaaij@hethooghuis.nl::cc5c0e6b-a3fd-4108-b505-71aedd644dd2" providerId="AD"/>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969" autoAdjust="0"/>
  </p:normalViewPr>
  <p:slideViewPr>
    <p:cSldViewPr snapToGrid="0">
      <p:cViewPr varScale="1">
        <p:scale>
          <a:sx n="35" d="100"/>
          <a:sy n="35" d="100"/>
        </p:scale>
        <p:origin x="18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077ABFCC-24B9-45B9-B296-EADBB08B2BB5}"/>
    <pc:docChg chg="custSel modSld">
      <pc:chgData name="Post, T. (Tineke)" userId="3bc886b5-731d-4cf3-a443-abb8640b0b78" providerId="ADAL" clId="{077ABFCC-24B9-45B9-B296-EADBB08B2BB5}" dt="2024-01-09T08:06:45.181" v="124" actId="13926"/>
      <pc:docMkLst>
        <pc:docMk/>
      </pc:docMkLst>
      <pc:sldChg chg="modSp mod">
        <pc:chgData name="Post, T. (Tineke)" userId="3bc886b5-731d-4cf3-a443-abb8640b0b78" providerId="ADAL" clId="{077ABFCC-24B9-45B9-B296-EADBB08B2BB5}" dt="2024-01-09T08:06:45.181" v="124" actId="13926"/>
        <pc:sldMkLst>
          <pc:docMk/>
          <pc:sldMk cId="2428643358" sldId="256"/>
        </pc:sldMkLst>
        <pc:spChg chg="mod">
          <ac:chgData name="Post, T. (Tineke)" userId="3bc886b5-731d-4cf3-a443-abb8640b0b78" providerId="ADAL" clId="{077ABFCC-24B9-45B9-B296-EADBB08B2BB5}" dt="2024-01-09T08:06:45.181" v="124" actId="13926"/>
          <ac:spMkLst>
            <pc:docMk/>
            <pc:sldMk cId="2428643358" sldId="256"/>
            <ac:spMk id="3" creationId="{C75EDE31-2077-73DC-14E6-34E07BE5E2B0}"/>
          </ac:spMkLst>
        </pc:spChg>
      </pc:sldChg>
      <pc:sldChg chg="modSp modAnim">
        <pc:chgData name="Post, T. (Tineke)" userId="3bc886b5-731d-4cf3-a443-abb8640b0b78" providerId="ADAL" clId="{077ABFCC-24B9-45B9-B296-EADBB08B2BB5}" dt="2024-01-09T08:06:04.844" v="29" actId="20577"/>
        <pc:sldMkLst>
          <pc:docMk/>
          <pc:sldMk cId="2996725004" sldId="273"/>
        </pc:sldMkLst>
        <pc:spChg chg="mod">
          <ac:chgData name="Post, T. (Tineke)" userId="3bc886b5-731d-4cf3-a443-abb8640b0b78" providerId="ADAL" clId="{077ABFCC-24B9-45B9-B296-EADBB08B2BB5}" dt="2024-01-09T08:06:04.844" v="29" actId="20577"/>
          <ac:spMkLst>
            <pc:docMk/>
            <pc:sldMk cId="2996725004" sldId="273"/>
            <ac:spMk id="7" creationId="{DA9F1D87-EC38-F38E-7890-59B9B31D134D}"/>
          </ac:spMkLst>
        </pc:spChg>
      </pc:sldChg>
      <pc:sldChg chg="modSp modAnim">
        <pc:chgData name="Post, T. (Tineke)" userId="3bc886b5-731d-4cf3-a443-abb8640b0b78" providerId="ADAL" clId="{077ABFCC-24B9-45B9-B296-EADBB08B2BB5}" dt="2024-01-09T08:06:31.981" v="93" actId="20577"/>
        <pc:sldMkLst>
          <pc:docMk/>
          <pc:sldMk cId="280307175" sldId="355"/>
        </pc:sldMkLst>
        <pc:spChg chg="mod">
          <ac:chgData name="Post, T. (Tineke)" userId="3bc886b5-731d-4cf3-a443-abb8640b0b78" providerId="ADAL" clId="{077ABFCC-24B9-45B9-B296-EADBB08B2BB5}" dt="2024-01-09T08:06:31.981" v="93" actId="20577"/>
          <ac:spMkLst>
            <pc:docMk/>
            <pc:sldMk cId="280307175" sldId="355"/>
            <ac:spMk id="2" creationId="{DA2D6E88-BF53-C04F-8EEF-171E6350BFBE}"/>
          </ac:spMkLst>
        </pc:spChg>
      </pc:sldChg>
    </pc:docChg>
  </pc:docChgLst>
  <pc:docChgLst>
    <pc:chgData name="Post, T. (Tineke)" userId="3bc886b5-731d-4cf3-a443-abb8640b0b78" providerId="ADAL" clId="{8D3DA9DB-BA58-4889-B9D3-F50019413303}"/>
    <pc:docChg chg="modSld">
      <pc:chgData name="Post, T. (Tineke)" userId="3bc886b5-731d-4cf3-a443-abb8640b0b78" providerId="ADAL" clId="{8D3DA9DB-BA58-4889-B9D3-F50019413303}" dt="2024-01-30T20:17:05.478" v="44" actId="20577"/>
      <pc:docMkLst>
        <pc:docMk/>
      </pc:docMkLst>
      <pc:sldChg chg="modNotesTx">
        <pc:chgData name="Post, T. (Tineke)" userId="3bc886b5-731d-4cf3-a443-abb8640b0b78" providerId="ADAL" clId="{8D3DA9DB-BA58-4889-B9D3-F50019413303}" dt="2024-01-30T20:17:05.478" v="44" actId="20577"/>
        <pc:sldMkLst>
          <pc:docMk/>
          <pc:sldMk cId="2428643358" sldId="256"/>
        </pc:sldMkLst>
      </pc:sldChg>
    </pc:docChg>
  </pc:docChgLst>
  <pc:docChgLst>
    <pc:chgData name="Post, T. (Tineke)" userId="3bc886b5-731d-4cf3-a443-abb8640b0b78" providerId="ADAL" clId="{A3232B1B-A053-48D4-9F27-AA103C3BCBC9}"/>
    <pc:docChg chg="undo custSel addSld delSld modSld sldOrd">
      <pc:chgData name="Post, T. (Tineke)" userId="3bc886b5-731d-4cf3-a443-abb8640b0b78" providerId="ADAL" clId="{A3232B1B-A053-48D4-9F27-AA103C3BCBC9}" dt="2024-01-30T20:10:44.004" v="3622"/>
      <pc:docMkLst>
        <pc:docMk/>
      </pc:docMkLst>
      <pc:sldChg chg="modSp mod delCm modNotesTx">
        <pc:chgData name="Post, T. (Tineke)" userId="3bc886b5-731d-4cf3-a443-abb8640b0b78" providerId="ADAL" clId="{A3232B1B-A053-48D4-9F27-AA103C3BCBC9}" dt="2024-01-30T20:09:30.855" v="3619"/>
        <pc:sldMkLst>
          <pc:docMk/>
          <pc:sldMk cId="2428643358" sldId="256"/>
        </pc:sldMkLst>
        <pc:spChg chg="mod">
          <ac:chgData name="Post, T. (Tineke)" userId="3bc886b5-731d-4cf3-a443-abb8640b0b78" providerId="ADAL" clId="{A3232B1B-A053-48D4-9F27-AA103C3BCBC9}" dt="2024-01-30T19:32:07.080" v="107" actId="13926"/>
          <ac:spMkLst>
            <pc:docMk/>
            <pc:sldMk cId="2428643358" sldId="256"/>
            <ac:spMk id="3" creationId="{C75EDE31-2077-73DC-14E6-34E07BE5E2B0}"/>
          </ac:spMkLst>
        </pc:spChg>
        <pc:extLst>
          <p:ext xmlns:p="http://schemas.openxmlformats.org/presentationml/2006/main" uri="{D6D511B9-2390-475A-947B-AFAB55BFBCF1}">
            <pc226:cmChg xmlns:pc226="http://schemas.microsoft.com/office/powerpoint/2022/06/main/command" chg="del">
              <pc226:chgData name="Post, T. (Tineke)" userId="3bc886b5-731d-4cf3-a443-abb8640b0b78" providerId="ADAL" clId="{A3232B1B-A053-48D4-9F27-AA103C3BCBC9}" dt="2024-01-30T20:09:30.855" v="3619"/>
              <pc2:cmMkLst xmlns:pc2="http://schemas.microsoft.com/office/powerpoint/2019/9/main/command">
                <pc:docMk/>
                <pc:sldMk cId="2428643358" sldId="256"/>
                <pc2:cmMk id="{8856A8EB-4FE9-4782-9F00-E434CE30B344}"/>
              </pc2:cmMkLst>
            </pc226:cmChg>
          </p:ext>
        </pc:extLst>
      </pc:sldChg>
      <pc:sldChg chg="addSp modSp mod ord modAnim modNotesTx">
        <pc:chgData name="Post, T. (Tineke)" userId="3bc886b5-731d-4cf3-a443-abb8640b0b78" providerId="ADAL" clId="{A3232B1B-A053-48D4-9F27-AA103C3BCBC9}" dt="2024-01-30T20:10:44.004" v="3622"/>
        <pc:sldMkLst>
          <pc:docMk/>
          <pc:sldMk cId="3380740557" sldId="257"/>
        </pc:sldMkLst>
        <pc:spChg chg="mod">
          <ac:chgData name="Post, T. (Tineke)" userId="3bc886b5-731d-4cf3-a443-abb8640b0b78" providerId="ADAL" clId="{A3232B1B-A053-48D4-9F27-AA103C3BCBC9}" dt="2024-01-30T19:40:14.978" v="972" actId="20577"/>
          <ac:spMkLst>
            <pc:docMk/>
            <pc:sldMk cId="3380740557" sldId="257"/>
            <ac:spMk id="2" creationId="{9C6C1B2A-3639-4B46-9BFD-62D19278306D}"/>
          </ac:spMkLst>
        </pc:spChg>
        <pc:spChg chg="mod">
          <ac:chgData name="Post, T. (Tineke)" userId="3bc886b5-731d-4cf3-a443-abb8640b0b78" providerId="ADAL" clId="{A3232B1B-A053-48D4-9F27-AA103C3BCBC9}" dt="2024-01-30T19:37:04.673" v="411" actId="20577"/>
          <ac:spMkLst>
            <pc:docMk/>
            <pc:sldMk cId="3380740557" sldId="257"/>
            <ac:spMk id="3" creationId="{CC25C5E8-2442-425E-9185-1787C7108828}"/>
          </ac:spMkLst>
        </pc:spChg>
        <pc:picChg chg="add mod">
          <ac:chgData name="Post, T. (Tineke)" userId="3bc886b5-731d-4cf3-a443-abb8640b0b78" providerId="ADAL" clId="{A3232B1B-A053-48D4-9F27-AA103C3BCBC9}" dt="2024-01-30T19:37:37.945" v="415" actId="1076"/>
          <ac:picMkLst>
            <pc:docMk/>
            <pc:sldMk cId="3380740557" sldId="257"/>
            <ac:picMk id="4" creationId="{DF161B52-E226-44A7-BAE6-42DEB401451B}"/>
          </ac:picMkLst>
        </pc:picChg>
        <pc:picChg chg="mod">
          <ac:chgData name="Post, T. (Tineke)" userId="3bc886b5-731d-4cf3-a443-abb8640b0b78" providerId="ADAL" clId="{A3232B1B-A053-48D4-9F27-AA103C3BCBC9}" dt="2024-01-30T19:37:10.142" v="412" actId="14100"/>
          <ac:picMkLst>
            <pc:docMk/>
            <pc:sldMk cId="3380740557" sldId="257"/>
            <ac:picMk id="8" creationId="{1EA067F7-0D5D-AAF0-93EA-90148729938E}"/>
          </ac:picMkLst>
        </pc:picChg>
      </pc:sldChg>
      <pc:sldChg chg="addSp delSp modSp mod delAnim modNotesTx">
        <pc:chgData name="Post, T. (Tineke)" userId="3bc886b5-731d-4cf3-a443-abb8640b0b78" providerId="ADAL" clId="{A3232B1B-A053-48D4-9F27-AA103C3BCBC9}" dt="2024-01-30T19:33:29.630" v="121" actId="6549"/>
        <pc:sldMkLst>
          <pc:docMk/>
          <pc:sldMk cId="2996725004" sldId="273"/>
        </pc:sldMkLst>
        <pc:grpChg chg="del">
          <ac:chgData name="Post, T. (Tineke)" userId="3bc886b5-731d-4cf3-a443-abb8640b0b78" providerId="ADAL" clId="{A3232B1B-A053-48D4-9F27-AA103C3BCBC9}" dt="2024-01-30T19:32:53.706" v="112" actId="478"/>
          <ac:grpSpMkLst>
            <pc:docMk/>
            <pc:sldMk cId="2996725004" sldId="273"/>
            <ac:grpSpMk id="18" creationId="{3D526491-90A4-9519-7782-51CCEF26CADC}"/>
          </ac:grpSpMkLst>
        </pc:grpChg>
        <pc:picChg chg="add mod">
          <ac:chgData name="Post, T. (Tineke)" userId="3bc886b5-731d-4cf3-a443-abb8640b0b78" providerId="ADAL" clId="{A3232B1B-A053-48D4-9F27-AA103C3BCBC9}" dt="2024-01-30T19:33:11.740" v="118" actId="14100"/>
          <ac:picMkLst>
            <pc:docMk/>
            <pc:sldMk cId="2996725004" sldId="273"/>
            <ac:picMk id="2" creationId="{F8BCCBFA-0E96-DBD2-4BAE-FDCABF2CE431}"/>
          </ac:picMkLst>
        </pc:picChg>
        <pc:picChg chg="del">
          <ac:chgData name="Post, T. (Tineke)" userId="3bc886b5-731d-4cf3-a443-abb8640b0b78" providerId="ADAL" clId="{A3232B1B-A053-48D4-9F27-AA103C3BCBC9}" dt="2024-01-30T19:32:52.387" v="110" actId="478"/>
          <ac:picMkLst>
            <pc:docMk/>
            <pc:sldMk cId="2996725004" sldId="273"/>
            <ac:picMk id="3" creationId="{ED5E69B0-9652-289D-D544-FFE49C97E4AC}"/>
          </ac:picMkLst>
        </pc:picChg>
        <pc:picChg chg="add mod">
          <ac:chgData name="Post, T. (Tineke)" userId="3bc886b5-731d-4cf3-a443-abb8640b0b78" providerId="ADAL" clId="{A3232B1B-A053-48D4-9F27-AA103C3BCBC9}" dt="2024-01-30T19:33:16.100" v="120" actId="1076"/>
          <ac:picMkLst>
            <pc:docMk/>
            <pc:sldMk cId="2996725004" sldId="273"/>
            <ac:picMk id="4" creationId="{F9563334-EB9E-E7E2-43B2-F03AC9E406E9}"/>
          </ac:picMkLst>
        </pc:picChg>
        <pc:picChg chg="del">
          <ac:chgData name="Post, T. (Tineke)" userId="3bc886b5-731d-4cf3-a443-abb8640b0b78" providerId="ADAL" clId="{A3232B1B-A053-48D4-9F27-AA103C3BCBC9}" dt="2024-01-30T19:32:54.227" v="113" actId="478"/>
          <ac:picMkLst>
            <pc:docMk/>
            <pc:sldMk cId="2996725004" sldId="273"/>
            <ac:picMk id="16" creationId="{7576FE96-D495-8B16-EDB7-2D21DCC8CC6C}"/>
          </ac:picMkLst>
        </pc:picChg>
        <pc:picChg chg="del">
          <ac:chgData name="Post, T. (Tineke)" userId="3bc886b5-731d-4cf3-a443-abb8640b0b78" providerId="ADAL" clId="{A3232B1B-A053-48D4-9F27-AA103C3BCBC9}" dt="2024-01-30T19:32:53.156" v="111" actId="478"/>
          <ac:picMkLst>
            <pc:docMk/>
            <pc:sldMk cId="2996725004" sldId="273"/>
            <ac:picMk id="17" creationId="{41D5613B-D8DD-0A10-95CD-0AEDF8836BC5}"/>
          </ac:picMkLst>
        </pc:picChg>
      </pc:sldChg>
      <pc:sldChg chg="del">
        <pc:chgData name="Post, T. (Tineke)" userId="3bc886b5-731d-4cf3-a443-abb8640b0b78" providerId="ADAL" clId="{A3232B1B-A053-48D4-9F27-AA103C3BCBC9}" dt="2024-01-16T20:14:01.874" v="0" actId="47"/>
        <pc:sldMkLst>
          <pc:docMk/>
          <pc:sldMk cId="3065192023" sldId="274"/>
        </pc:sldMkLst>
      </pc:sldChg>
      <pc:sldChg chg="del">
        <pc:chgData name="Post, T. (Tineke)" userId="3bc886b5-731d-4cf3-a443-abb8640b0b78" providerId="ADAL" clId="{A3232B1B-A053-48D4-9F27-AA103C3BCBC9}" dt="2024-01-16T20:14:01.874" v="0" actId="47"/>
        <pc:sldMkLst>
          <pc:docMk/>
          <pc:sldMk cId="616379400" sldId="351"/>
        </pc:sldMkLst>
      </pc:sldChg>
      <pc:sldChg chg="del">
        <pc:chgData name="Post, T. (Tineke)" userId="3bc886b5-731d-4cf3-a443-abb8640b0b78" providerId="ADAL" clId="{A3232B1B-A053-48D4-9F27-AA103C3BCBC9}" dt="2024-01-16T20:14:01.874" v="0" actId="47"/>
        <pc:sldMkLst>
          <pc:docMk/>
          <pc:sldMk cId="2814773012" sldId="353"/>
        </pc:sldMkLst>
      </pc:sldChg>
      <pc:sldChg chg="del">
        <pc:chgData name="Post, T. (Tineke)" userId="3bc886b5-731d-4cf3-a443-abb8640b0b78" providerId="ADAL" clId="{A3232B1B-A053-48D4-9F27-AA103C3BCBC9}" dt="2024-01-16T20:14:01.874" v="0" actId="47"/>
        <pc:sldMkLst>
          <pc:docMk/>
          <pc:sldMk cId="2173950861" sldId="354"/>
        </pc:sldMkLst>
      </pc:sldChg>
      <pc:sldChg chg="delSp modSp del mod delAnim">
        <pc:chgData name="Post, T. (Tineke)" userId="3bc886b5-731d-4cf3-a443-abb8640b0b78" providerId="ADAL" clId="{A3232B1B-A053-48D4-9F27-AA103C3BCBC9}" dt="2024-01-30T19:34:03.044" v="130" actId="47"/>
        <pc:sldMkLst>
          <pc:docMk/>
          <pc:sldMk cId="280307175" sldId="355"/>
        </pc:sldMkLst>
        <pc:spChg chg="del mod">
          <ac:chgData name="Post, T. (Tineke)" userId="3bc886b5-731d-4cf3-a443-abb8640b0b78" providerId="ADAL" clId="{A3232B1B-A053-48D4-9F27-AA103C3BCBC9}" dt="2024-01-30T19:33:45.429" v="124" actId="21"/>
          <ac:spMkLst>
            <pc:docMk/>
            <pc:sldMk cId="280307175" sldId="355"/>
            <ac:spMk id="2" creationId="{DA2D6E88-BF53-C04F-8EEF-171E6350BFBE}"/>
          </ac:spMkLst>
        </pc:spChg>
        <pc:spChg chg="del mod">
          <ac:chgData name="Post, T. (Tineke)" userId="3bc886b5-731d-4cf3-a443-abb8640b0b78" providerId="ADAL" clId="{A3232B1B-A053-48D4-9F27-AA103C3BCBC9}" dt="2024-01-30T19:33:45.429" v="124" actId="21"/>
          <ac:spMkLst>
            <pc:docMk/>
            <pc:sldMk cId="280307175" sldId="355"/>
            <ac:spMk id="5" creationId="{0BD34E20-6A0D-86E3-859B-97923AE497B1}"/>
          </ac:spMkLst>
        </pc:spChg>
        <pc:picChg chg="del mod">
          <ac:chgData name="Post, T. (Tineke)" userId="3bc886b5-731d-4cf3-a443-abb8640b0b78" providerId="ADAL" clId="{A3232B1B-A053-48D4-9F27-AA103C3BCBC9}" dt="2024-01-30T19:33:45.429" v="124" actId="21"/>
          <ac:picMkLst>
            <pc:docMk/>
            <pc:sldMk cId="280307175" sldId="355"/>
            <ac:picMk id="3" creationId="{671C8BE9-0576-912B-938C-E5E714FE11AE}"/>
          </ac:picMkLst>
        </pc:picChg>
      </pc:sldChg>
      <pc:sldChg chg="modSp mod modAnim">
        <pc:chgData name="Post, T. (Tineke)" userId="3bc886b5-731d-4cf3-a443-abb8640b0b78" providerId="ADAL" clId="{A3232B1B-A053-48D4-9F27-AA103C3BCBC9}" dt="2024-01-30T20:06:31.642" v="3363" actId="20577"/>
        <pc:sldMkLst>
          <pc:docMk/>
          <pc:sldMk cId="2946374608" sldId="356"/>
        </pc:sldMkLst>
        <pc:spChg chg="mod">
          <ac:chgData name="Post, T. (Tineke)" userId="3bc886b5-731d-4cf3-a443-abb8640b0b78" providerId="ADAL" clId="{A3232B1B-A053-48D4-9F27-AA103C3BCBC9}" dt="2024-01-30T20:06:31.642" v="3363" actId="20577"/>
          <ac:spMkLst>
            <pc:docMk/>
            <pc:sldMk cId="2946374608" sldId="356"/>
            <ac:spMk id="2" creationId="{DA2D6E88-BF53-C04F-8EEF-171E6350BFBE}"/>
          </ac:spMkLst>
        </pc:spChg>
        <pc:picChg chg="mod">
          <ac:chgData name="Post, T. (Tineke)" userId="3bc886b5-731d-4cf3-a443-abb8640b0b78" providerId="ADAL" clId="{A3232B1B-A053-48D4-9F27-AA103C3BCBC9}" dt="2024-01-30T20:05:50.975" v="3235" actId="1076"/>
          <ac:picMkLst>
            <pc:docMk/>
            <pc:sldMk cId="2946374608" sldId="356"/>
            <ac:picMk id="4" creationId="{65C02F73-BC7F-A0BE-B005-4E301A2DF205}"/>
          </ac:picMkLst>
        </pc:picChg>
      </pc:sldChg>
      <pc:sldChg chg="del">
        <pc:chgData name="Post, T. (Tineke)" userId="3bc886b5-731d-4cf3-a443-abb8640b0b78" providerId="ADAL" clId="{A3232B1B-A053-48D4-9F27-AA103C3BCBC9}" dt="2024-01-16T20:14:01.874" v="0" actId="47"/>
        <pc:sldMkLst>
          <pc:docMk/>
          <pc:sldMk cId="219395351" sldId="357"/>
        </pc:sldMkLst>
      </pc:sldChg>
      <pc:sldChg chg="addSp delSp modSp add mod modAnim modNotesTx">
        <pc:chgData name="Post, T. (Tineke)" userId="3bc886b5-731d-4cf3-a443-abb8640b0b78" providerId="ADAL" clId="{A3232B1B-A053-48D4-9F27-AA103C3BCBC9}" dt="2024-01-30T20:03:42.543" v="3022" actId="20577"/>
        <pc:sldMkLst>
          <pc:docMk/>
          <pc:sldMk cId="1221287022" sldId="357"/>
        </pc:sldMkLst>
        <pc:spChg chg="mod">
          <ac:chgData name="Post, T. (Tineke)" userId="3bc886b5-731d-4cf3-a443-abb8640b0b78" providerId="ADAL" clId="{A3232B1B-A053-48D4-9F27-AA103C3BCBC9}" dt="2024-01-30T19:48:41.659" v="1444" actId="27636"/>
          <ac:spMkLst>
            <pc:docMk/>
            <pc:sldMk cId="1221287022" sldId="357"/>
            <ac:spMk id="2" creationId="{9C6C1B2A-3639-4B46-9BFD-62D19278306D}"/>
          </ac:spMkLst>
        </pc:spChg>
        <pc:spChg chg="del mod">
          <ac:chgData name="Post, T. (Tineke)" userId="3bc886b5-731d-4cf3-a443-abb8640b0b78" providerId="ADAL" clId="{A3232B1B-A053-48D4-9F27-AA103C3BCBC9}" dt="2024-01-30T19:48:31.808" v="1427" actId="478"/>
          <ac:spMkLst>
            <pc:docMk/>
            <pc:sldMk cId="1221287022" sldId="357"/>
            <ac:spMk id="3" creationId="{CC25C5E8-2442-425E-9185-1787C7108828}"/>
          </ac:spMkLst>
        </pc:spChg>
        <pc:spChg chg="add del mod">
          <ac:chgData name="Post, T. (Tineke)" userId="3bc886b5-731d-4cf3-a443-abb8640b0b78" providerId="ADAL" clId="{A3232B1B-A053-48D4-9F27-AA103C3BCBC9}" dt="2024-01-30T19:48:33.284" v="1428" actId="478"/>
          <ac:spMkLst>
            <pc:docMk/>
            <pc:sldMk cId="1221287022" sldId="357"/>
            <ac:spMk id="5" creationId="{8102E8AC-5853-A716-0C38-9D44BAE04869}"/>
          </ac:spMkLst>
        </pc:spChg>
        <pc:picChg chg="add mod">
          <ac:chgData name="Post, T. (Tineke)" userId="3bc886b5-731d-4cf3-a443-abb8640b0b78" providerId="ADAL" clId="{A3232B1B-A053-48D4-9F27-AA103C3BCBC9}" dt="2024-01-30T19:48:50.784" v="1447" actId="1076"/>
          <ac:picMkLst>
            <pc:docMk/>
            <pc:sldMk cId="1221287022" sldId="357"/>
            <ac:picMk id="7" creationId="{AD9D2447-D003-4A6D-DBF8-AEB4F32A7B8E}"/>
          </ac:picMkLst>
        </pc:picChg>
        <pc:picChg chg="del mod">
          <ac:chgData name="Post, T. (Tineke)" userId="3bc886b5-731d-4cf3-a443-abb8640b0b78" providerId="ADAL" clId="{A3232B1B-A053-48D4-9F27-AA103C3BCBC9}" dt="2024-01-30T19:48:19.980" v="1425" actId="478"/>
          <ac:picMkLst>
            <pc:docMk/>
            <pc:sldMk cId="1221287022" sldId="357"/>
            <ac:picMk id="8" creationId="{1EA067F7-0D5D-AAF0-93EA-90148729938E}"/>
          </ac:picMkLst>
        </pc:picChg>
        <pc:picChg chg="add mod">
          <ac:chgData name="Post, T. (Tineke)" userId="3bc886b5-731d-4cf3-a443-abb8640b0b78" providerId="ADAL" clId="{A3232B1B-A053-48D4-9F27-AA103C3BCBC9}" dt="2024-01-30T19:49:15.717" v="1450" actId="14100"/>
          <ac:picMkLst>
            <pc:docMk/>
            <pc:sldMk cId="1221287022" sldId="357"/>
            <ac:picMk id="10" creationId="{3D24295A-BE4A-62D5-ACA6-3A19BCC0BA50}"/>
          </ac:picMkLst>
        </pc:picChg>
      </pc:sldChg>
      <pc:sldChg chg="delSp modSp add del mod modNotesTx">
        <pc:chgData name="Post, T. (Tineke)" userId="3bc886b5-731d-4cf3-a443-abb8640b0b78" providerId="ADAL" clId="{A3232B1B-A053-48D4-9F27-AA103C3BCBC9}" dt="2024-01-30T19:58:36.226" v="1952" actId="47"/>
        <pc:sldMkLst>
          <pc:docMk/>
          <pc:sldMk cId="1880332133" sldId="358"/>
        </pc:sldMkLst>
        <pc:picChg chg="del mod">
          <ac:chgData name="Post, T. (Tineke)" userId="3bc886b5-731d-4cf3-a443-abb8640b0b78" providerId="ADAL" clId="{A3232B1B-A053-48D4-9F27-AA103C3BCBC9}" dt="2024-01-16T20:15:41.018" v="74" actId="478"/>
          <ac:picMkLst>
            <pc:docMk/>
            <pc:sldMk cId="1880332133" sldId="358"/>
            <ac:picMk id="8" creationId="{1EA067F7-0D5D-AAF0-93EA-90148729938E}"/>
          </ac:picMkLst>
        </pc:picChg>
      </pc:sldChg>
      <pc:sldChg chg="addSp delSp modSp add mod ord delAnim modAnim modNotesTx">
        <pc:chgData name="Post, T. (Tineke)" userId="3bc886b5-731d-4cf3-a443-abb8640b0b78" providerId="ADAL" clId="{A3232B1B-A053-48D4-9F27-AA103C3BCBC9}" dt="2024-01-30T20:05:07.691" v="3175" actId="478"/>
        <pc:sldMkLst>
          <pc:docMk/>
          <pc:sldMk cId="3416840247" sldId="359"/>
        </pc:sldMkLst>
        <pc:spChg chg="mod">
          <ac:chgData name="Post, T. (Tineke)" userId="3bc886b5-731d-4cf3-a443-abb8640b0b78" providerId="ADAL" clId="{A3232B1B-A053-48D4-9F27-AA103C3BCBC9}" dt="2024-01-30T20:04:49.059" v="3166" actId="20577"/>
          <ac:spMkLst>
            <pc:docMk/>
            <pc:sldMk cId="3416840247" sldId="359"/>
            <ac:spMk id="2" creationId="{9C6C1B2A-3639-4B46-9BFD-62D19278306D}"/>
          </ac:spMkLst>
        </pc:spChg>
        <pc:spChg chg="mod">
          <ac:chgData name="Post, T. (Tineke)" userId="3bc886b5-731d-4cf3-a443-abb8640b0b78" providerId="ADAL" clId="{A3232B1B-A053-48D4-9F27-AA103C3BCBC9}" dt="2024-01-30T20:05:03.554" v="3174" actId="20577"/>
          <ac:spMkLst>
            <pc:docMk/>
            <pc:sldMk cId="3416840247" sldId="359"/>
            <ac:spMk id="3" creationId="{CC25C5E8-2442-425E-9185-1787C7108828}"/>
          </ac:spMkLst>
        </pc:spChg>
        <pc:picChg chg="del mod">
          <ac:chgData name="Post, T. (Tineke)" userId="3bc886b5-731d-4cf3-a443-abb8640b0b78" providerId="ADAL" clId="{A3232B1B-A053-48D4-9F27-AA103C3BCBC9}" dt="2024-01-30T20:05:07.691" v="3175" actId="478"/>
          <ac:picMkLst>
            <pc:docMk/>
            <pc:sldMk cId="3416840247" sldId="359"/>
            <ac:picMk id="8" creationId="{1EA067F7-0D5D-AAF0-93EA-90148729938E}"/>
          </ac:picMkLst>
        </pc:picChg>
        <pc:picChg chg="add mod">
          <ac:chgData name="Post, T. (Tineke)" userId="3bc886b5-731d-4cf3-a443-abb8640b0b78" providerId="ADAL" clId="{A3232B1B-A053-48D4-9F27-AA103C3BCBC9}" dt="2024-01-30T19:44:23.878" v="1418" actId="1076"/>
          <ac:picMkLst>
            <pc:docMk/>
            <pc:sldMk cId="3416840247" sldId="359"/>
            <ac:picMk id="1026" creationId="{6B74651E-FAEA-846F-ABBA-1C5EC5E82ED3}"/>
          </ac:picMkLst>
        </pc:picChg>
      </pc:sldChg>
      <pc:sldChg chg="addSp delSp modSp new mod modAnim modNotesTx">
        <pc:chgData name="Post, T. (Tineke)" userId="3bc886b5-731d-4cf3-a443-abb8640b0b78" providerId="ADAL" clId="{A3232B1B-A053-48D4-9F27-AA103C3BCBC9}" dt="2024-01-30T19:59:12.808" v="2000" actId="1076"/>
        <pc:sldMkLst>
          <pc:docMk/>
          <pc:sldMk cId="430442130" sldId="360"/>
        </pc:sldMkLst>
        <pc:spChg chg="del">
          <ac:chgData name="Post, T. (Tineke)" userId="3bc886b5-731d-4cf3-a443-abb8640b0b78" providerId="ADAL" clId="{A3232B1B-A053-48D4-9F27-AA103C3BCBC9}" dt="2024-01-30T19:33:53.540" v="127" actId="478"/>
          <ac:spMkLst>
            <pc:docMk/>
            <pc:sldMk cId="430442130" sldId="360"/>
            <ac:spMk id="2" creationId="{DACEC4B9-1D73-9907-5C89-A7B85A151DFE}"/>
          </ac:spMkLst>
        </pc:spChg>
        <pc:spChg chg="del">
          <ac:chgData name="Post, T. (Tineke)" userId="3bc886b5-731d-4cf3-a443-abb8640b0b78" providerId="ADAL" clId="{A3232B1B-A053-48D4-9F27-AA103C3BCBC9}" dt="2024-01-30T19:33:53.540" v="127" actId="478"/>
          <ac:spMkLst>
            <pc:docMk/>
            <pc:sldMk cId="430442130" sldId="360"/>
            <ac:spMk id="3" creationId="{1F91CF9F-3C18-AA37-D17D-982BEE082CC6}"/>
          </ac:spMkLst>
        </pc:spChg>
        <pc:spChg chg="add mod">
          <ac:chgData name="Post, T. (Tineke)" userId="3bc886b5-731d-4cf3-a443-abb8640b0b78" providerId="ADAL" clId="{A3232B1B-A053-48D4-9F27-AA103C3BCBC9}" dt="2024-01-30T19:33:50.484" v="125"/>
          <ac:spMkLst>
            <pc:docMk/>
            <pc:sldMk cId="430442130" sldId="360"/>
            <ac:spMk id="4" creationId="{DA2D6E88-BF53-C04F-8EEF-171E6350BFBE}"/>
          </ac:spMkLst>
        </pc:spChg>
        <pc:spChg chg="add mod">
          <ac:chgData name="Post, T. (Tineke)" userId="3bc886b5-731d-4cf3-a443-abb8640b0b78" providerId="ADAL" clId="{A3232B1B-A053-48D4-9F27-AA103C3BCBC9}" dt="2024-01-30T19:33:50.484" v="125"/>
          <ac:spMkLst>
            <pc:docMk/>
            <pc:sldMk cId="430442130" sldId="360"/>
            <ac:spMk id="5" creationId="{0BD34E20-6A0D-86E3-859B-97923AE497B1}"/>
          </ac:spMkLst>
        </pc:spChg>
        <pc:spChg chg="add mod">
          <ac:chgData name="Post, T. (Tineke)" userId="3bc886b5-731d-4cf3-a443-abb8640b0b78" providerId="ADAL" clId="{A3232B1B-A053-48D4-9F27-AA103C3BCBC9}" dt="2024-01-30T19:33:53.867" v="128"/>
          <ac:spMkLst>
            <pc:docMk/>
            <pc:sldMk cId="430442130" sldId="360"/>
            <ac:spMk id="7" creationId="{CC2D2A2C-143C-DAD5-EAD1-5874CE0661AC}"/>
          </ac:spMkLst>
        </pc:spChg>
        <pc:spChg chg="add mod">
          <ac:chgData name="Post, T. (Tineke)" userId="3bc886b5-731d-4cf3-a443-abb8640b0b78" providerId="ADAL" clId="{A3232B1B-A053-48D4-9F27-AA103C3BCBC9}" dt="2024-01-30T19:59:06.019" v="1997" actId="6549"/>
          <ac:spMkLst>
            <pc:docMk/>
            <pc:sldMk cId="430442130" sldId="360"/>
            <ac:spMk id="8" creationId="{F2CD0A69-ABF4-9280-9997-52FC9F11A6BB}"/>
          </ac:spMkLst>
        </pc:spChg>
        <pc:picChg chg="add mod">
          <ac:chgData name="Post, T. (Tineke)" userId="3bc886b5-731d-4cf3-a443-abb8640b0b78" providerId="ADAL" clId="{A3232B1B-A053-48D4-9F27-AA103C3BCBC9}" dt="2024-01-30T19:33:50.484" v="125"/>
          <ac:picMkLst>
            <pc:docMk/>
            <pc:sldMk cId="430442130" sldId="360"/>
            <ac:picMk id="6" creationId="{671C8BE9-0576-912B-938C-E5E714FE11AE}"/>
          </ac:picMkLst>
        </pc:picChg>
        <pc:picChg chg="add mod">
          <ac:chgData name="Post, T. (Tineke)" userId="3bc886b5-731d-4cf3-a443-abb8640b0b78" providerId="ADAL" clId="{A3232B1B-A053-48D4-9F27-AA103C3BCBC9}" dt="2024-01-30T19:59:12.808" v="2000" actId="1076"/>
          <ac:picMkLst>
            <pc:docMk/>
            <pc:sldMk cId="430442130" sldId="360"/>
            <ac:picMk id="9" creationId="{BD52AE6D-B8CE-F8FE-EB70-D359FE7DA4FF}"/>
          </ac:picMkLst>
        </pc:picChg>
      </pc:sldChg>
      <pc:sldChg chg="add del">
        <pc:chgData name="Post, T. (Tineke)" userId="3bc886b5-731d-4cf3-a443-abb8640b0b78" providerId="ADAL" clId="{A3232B1B-A053-48D4-9F27-AA103C3BCBC9}" dt="2024-01-30T19:54:25.259" v="1841" actId="47"/>
        <pc:sldMkLst>
          <pc:docMk/>
          <pc:sldMk cId="1064442271" sldId="361"/>
        </pc:sldMkLst>
      </pc:sldChg>
      <pc:sldChg chg="addSp delSp modSp add mod delAnim modAnim">
        <pc:chgData name="Post, T. (Tineke)" userId="3bc886b5-731d-4cf3-a443-abb8640b0b78" providerId="ADAL" clId="{A3232B1B-A053-48D4-9F27-AA103C3BCBC9}" dt="2024-01-30T19:52:13.298" v="1512"/>
        <pc:sldMkLst>
          <pc:docMk/>
          <pc:sldMk cId="1689180008" sldId="362"/>
        </pc:sldMkLst>
        <pc:spChg chg="add mod">
          <ac:chgData name="Post, T. (Tineke)" userId="3bc886b5-731d-4cf3-a443-abb8640b0b78" providerId="ADAL" clId="{A3232B1B-A053-48D4-9F27-AA103C3BCBC9}" dt="2024-01-30T19:52:09.038" v="1510" actId="1076"/>
          <ac:spMkLst>
            <pc:docMk/>
            <pc:sldMk cId="1689180008" sldId="362"/>
            <ac:spMk id="5" creationId="{320EAF16-E1E1-860D-2300-9D31FCEE9C4F}"/>
          </ac:spMkLst>
        </pc:spChg>
        <pc:picChg chg="add mod">
          <ac:chgData name="Post, T. (Tineke)" userId="3bc886b5-731d-4cf3-a443-abb8640b0b78" providerId="ADAL" clId="{A3232B1B-A053-48D4-9F27-AA103C3BCBC9}" dt="2024-01-30T19:52:09.038" v="1510" actId="1076"/>
          <ac:picMkLst>
            <pc:docMk/>
            <pc:sldMk cId="1689180008" sldId="362"/>
            <ac:picMk id="4" creationId="{5415D287-7968-B5CF-5F0E-223B1CDB70FB}"/>
          </ac:picMkLst>
        </pc:picChg>
        <pc:picChg chg="del">
          <ac:chgData name="Post, T. (Tineke)" userId="3bc886b5-731d-4cf3-a443-abb8640b0b78" providerId="ADAL" clId="{A3232B1B-A053-48D4-9F27-AA103C3BCBC9}" dt="2024-01-30T19:49:30.650" v="1454" actId="478"/>
          <ac:picMkLst>
            <pc:docMk/>
            <pc:sldMk cId="1689180008" sldId="362"/>
            <ac:picMk id="7" creationId="{AD9D2447-D003-4A6D-DBF8-AEB4F32A7B8E}"/>
          </ac:picMkLst>
        </pc:picChg>
        <pc:picChg chg="add mod">
          <ac:chgData name="Post, T. (Tineke)" userId="3bc886b5-731d-4cf3-a443-abb8640b0b78" providerId="ADAL" clId="{A3232B1B-A053-48D4-9F27-AA103C3BCBC9}" dt="2024-01-30T19:52:10.990" v="1511" actId="1076"/>
          <ac:picMkLst>
            <pc:docMk/>
            <pc:sldMk cId="1689180008" sldId="362"/>
            <ac:picMk id="8" creationId="{EBEF697C-7098-0A0E-BBD1-7F7A992AA073}"/>
          </ac:picMkLst>
        </pc:picChg>
        <pc:picChg chg="del">
          <ac:chgData name="Post, T. (Tineke)" userId="3bc886b5-731d-4cf3-a443-abb8640b0b78" providerId="ADAL" clId="{A3232B1B-A053-48D4-9F27-AA103C3BCBC9}" dt="2024-01-30T19:51:41.346" v="1505" actId="478"/>
          <ac:picMkLst>
            <pc:docMk/>
            <pc:sldMk cId="1689180008" sldId="362"/>
            <ac:picMk id="10" creationId="{3D24295A-BE4A-62D5-ACA6-3A19BCC0BA50}"/>
          </ac:picMkLst>
        </pc:picChg>
      </pc:sldChg>
      <pc:sldChg chg="add del">
        <pc:chgData name="Post, T. (Tineke)" userId="3bc886b5-731d-4cf3-a443-abb8640b0b78" providerId="ADAL" clId="{A3232B1B-A053-48D4-9F27-AA103C3BCBC9}" dt="2024-01-30T20:10:16.486" v="3620" actId="47"/>
        <pc:sldMkLst>
          <pc:docMk/>
          <pc:sldMk cId="3783737122" sldId="363"/>
        </pc:sldMkLst>
      </pc:sldChg>
      <pc:sldChg chg="add del modNotesTx">
        <pc:chgData name="Post, T. (Tineke)" userId="3bc886b5-731d-4cf3-a443-abb8640b0b78" providerId="ADAL" clId="{A3232B1B-A053-48D4-9F27-AA103C3BCBC9}" dt="2024-01-30T19:58:27.549" v="1949" actId="47"/>
        <pc:sldMkLst>
          <pc:docMk/>
          <pc:sldMk cId="3216281221" sldId="364"/>
        </pc:sldMkLst>
      </pc:sldChg>
      <pc:sldChg chg="modSp add mod modAnim modNotesTx">
        <pc:chgData name="Post, T. (Tineke)" userId="3bc886b5-731d-4cf3-a443-abb8640b0b78" providerId="ADAL" clId="{A3232B1B-A053-48D4-9F27-AA103C3BCBC9}" dt="2024-01-30T20:02:55.346" v="2858" actId="6549"/>
        <pc:sldMkLst>
          <pc:docMk/>
          <pc:sldMk cId="4076740413" sldId="364"/>
        </pc:sldMkLst>
        <pc:spChg chg="mod">
          <ac:chgData name="Post, T. (Tineke)" userId="3bc886b5-731d-4cf3-a443-abb8640b0b78" providerId="ADAL" clId="{A3232B1B-A053-48D4-9F27-AA103C3BCBC9}" dt="2024-01-30T20:00:44.799" v="2332" actId="20577"/>
          <ac:spMkLst>
            <pc:docMk/>
            <pc:sldMk cId="4076740413" sldId="364"/>
            <ac:spMk id="7" creationId="{CC2D2A2C-143C-DAD5-EAD1-5874CE0661AC}"/>
          </ac:spMkLst>
        </pc:spChg>
        <pc:spChg chg="mod">
          <ac:chgData name="Post, T. (Tineke)" userId="3bc886b5-731d-4cf3-a443-abb8640b0b78" providerId="ADAL" clId="{A3232B1B-A053-48D4-9F27-AA103C3BCBC9}" dt="2024-01-30T20:01:11.832" v="2415" actId="20577"/>
          <ac:spMkLst>
            <pc:docMk/>
            <pc:sldMk cId="4076740413" sldId="364"/>
            <ac:spMk id="8" creationId="{F2CD0A69-ABF4-9280-9997-52FC9F11A6BB}"/>
          </ac:spMkLst>
        </pc:spChg>
      </pc:sldChg>
    </pc:docChg>
  </pc:docChgLst>
  <pc:docChgLst>
    <pc:chgData name="Tineke Post" userId="3bc886b5-731d-4cf3-a443-abb8640b0b78" providerId="ADAL" clId="{361D1920-A3BF-4447-B26E-C5A91FA014FE}"/>
    <pc:docChg chg="modSld">
      <pc:chgData name="Tineke Post" userId="3bc886b5-731d-4cf3-a443-abb8640b0b78" providerId="ADAL" clId="{361D1920-A3BF-4447-B26E-C5A91FA014FE}" dt="2024-05-15T06:03:42.671" v="1"/>
      <pc:docMkLst>
        <pc:docMk/>
      </pc:docMkLst>
      <pc:sldChg chg="modNotesTx">
        <pc:chgData name="Tineke Post" userId="3bc886b5-731d-4cf3-a443-abb8640b0b78" providerId="ADAL" clId="{361D1920-A3BF-4447-B26E-C5A91FA014FE}" dt="2024-05-15T06:03:36.886" v="0"/>
        <pc:sldMkLst>
          <pc:docMk/>
          <pc:sldMk cId="1221287022" sldId="357"/>
        </pc:sldMkLst>
      </pc:sldChg>
      <pc:sldChg chg="modNotesTx">
        <pc:chgData name="Tineke Post" userId="3bc886b5-731d-4cf3-a443-abb8640b0b78" providerId="ADAL" clId="{361D1920-A3BF-4447-B26E-C5A91FA014FE}" dt="2024-05-15T06:03:42.671" v="1"/>
        <pc:sldMkLst>
          <pc:docMk/>
          <pc:sldMk cId="1689180008"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0F1FD-8660-4122-94B2-A5A2E1BBA64B}" type="datetimeFigureOut">
              <a:rPr lang="nl-NL" smtClean="0"/>
              <a:t>15-5-2024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C0D0B-30CE-45B8-BBD2-42C9D67C86BD}" type="slidenum">
              <a:rPr lang="nl-NL" smtClean="0"/>
              <a:t>‹nr.›</a:t>
            </a:fld>
            <a:endParaRPr lang="nl-NL"/>
          </a:p>
        </p:txBody>
      </p:sp>
    </p:spTree>
    <p:extLst>
      <p:ext uri="{BB962C8B-B14F-4D97-AF65-F5344CB8AC3E}">
        <p14:creationId xmlns:p14="http://schemas.microsoft.com/office/powerpoint/2010/main" val="380401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Benodigde materialen:</a:t>
            </a:r>
          </a:p>
          <a:p>
            <a:pPr marL="171450" indent="-171450">
              <a:buFont typeface="Wingdings" panose="05000000000000000000" pitchFamily="2" charset="2"/>
              <a:buChar char="ü"/>
            </a:pPr>
            <a:r>
              <a:rPr lang="nl-NL" dirty="0"/>
              <a:t>een groot vel papier om een poster te maken</a:t>
            </a:r>
          </a:p>
          <a:p>
            <a:pPr marL="171450" indent="-171450">
              <a:buFont typeface="Wingdings" panose="05000000000000000000" pitchFamily="2" charset="2"/>
              <a:buChar char="ü"/>
            </a:pPr>
            <a:r>
              <a:rPr lang="nl-NL" dirty="0"/>
              <a:t>teken materiaal</a:t>
            </a:r>
          </a:p>
          <a:p>
            <a:pPr marL="171450" indent="-171450">
              <a:buFont typeface="Wingdings" panose="05000000000000000000" pitchFamily="2" charset="2"/>
              <a:buChar char="ü"/>
            </a:pPr>
            <a:r>
              <a:rPr lang="nl-NL" dirty="0"/>
              <a:t>scharen en lijm</a:t>
            </a:r>
          </a:p>
          <a:p>
            <a:pPr marL="171450" indent="-171450">
              <a:buFont typeface="Wingdings" panose="05000000000000000000" pitchFamily="2" charset="2"/>
              <a:buChar char="ü"/>
            </a:pPr>
            <a:r>
              <a:rPr lang="nl-NL" dirty="0"/>
              <a:t>Tijdschriften om uit te knippen</a:t>
            </a:r>
          </a:p>
          <a:p>
            <a:pPr marL="171450" indent="-171450">
              <a:buFont typeface="Wingdings" panose="05000000000000000000" pitchFamily="2" charset="2"/>
              <a:buChar char="ü"/>
            </a:pPr>
            <a:endParaRPr lang="nl-NL" dirty="0"/>
          </a:p>
          <a:p>
            <a:endParaRPr lang="nl-NL" b="1" dirty="0"/>
          </a:p>
          <a:p>
            <a:r>
              <a:rPr lang="nl-NL" b="1" dirty="0"/>
              <a:t>Voorbereiding:</a:t>
            </a:r>
            <a:endParaRPr lang="nl-NL" b="0" dirty="0"/>
          </a:p>
          <a:p>
            <a:pPr marL="171450" indent="-171450">
              <a:buFont typeface="Wingdings" panose="05000000000000000000" pitchFamily="2" charset="2"/>
              <a:buChar char="ü"/>
            </a:pPr>
            <a:r>
              <a:rPr lang="nl-NL" b="0" dirty="0"/>
              <a:t>Zorg dat de leerlingen de huiswerkbrief uit les 13 ingevuld bij zich hebben</a:t>
            </a:r>
          </a:p>
          <a:p>
            <a:pPr marL="171450" indent="-171450">
              <a:buFont typeface="Wingdings" panose="05000000000000000000" pitchFamily="2" charset="2"/>
              <a:buChar char="ü"/>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t>Introductie van de les voor de docent: </a:t>
            </a:r>
            <a:r>
              <a:rPr lang="nl-NL" b="0" i="0" dirty="0">
                <a:solidFill>
                  <a:srgbClr val="9B9B9B"/>
                </a:solidFill>
                <a:effectLst/>
                <a:latin typeface="Source Sans Pro" panose="020B0604020202020204" pitchFamily="34" charset="0"/>
              </a:rPr>
              <a:t>Door Allyson</a:t>
            </a:r>
            <a:endParaRPr lang="nl-NL" b="0" i="1" dirty="0">
              <a:solidFill>
                <a:srgbClr val="9B9B9B"/>
              </a:solidFill>
              <a:effectLst/>
              <a:latin typeface="Source Sans Pro"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1" dirty="0">
                <a:solidFill>
                  <a:srgbClr val="9B9B9B"/>
                </a:solidFill>
                <a:effectLst/>
                <a:latin typeface="Source Sans Pro" panose="020B0604020202020204" pitchFamily="34" charset="0"/>
              </a:rPr>
              <a:t>NOTE: Deze les is ontstaan vanuit het </a:t>
            </a:r>
            <a:r>
              <a:rPr lang="nl-NL" b="0" i="1" dirty="0" err="1">
                <a:solidFill>
                  <a:srgbClr val="9B9B9B"/>
                </a:solidFill>
                <a:effectLst/>
                <a:latin typeface="Source Sans Pro" panose="020B0604020202020204" pitchFamily="34" charset="0"/>
              </a:rPr>
              <a:t>Vollehoofdenboek</a:t>
            </a:r>
            <a:r>
              <a:rPr lang="nl-NL" b="0" i="1" dirty="0">
                <a:solidFill>
                  <a:srgbClr val="9B9B9B"/>
                </a:solidFill>
                <a:effectLst/>
                <a:latin typeface="Source Sans Pro" panose="020B0604020202020204" pitchFamily="34" charset="0"/>
              </a:rPr>
              <a:t> (mw. L. </a:t>
            </a:r>
            <a:r>
              <a:rPr lang="nl-NL" b="0" i="1" dirty="0" err="1">
                <a:solidFill>
                  <a:srgbClr val="9B9B9B"/>
                </a:solidFill>
                <a:effectLst/>
                <a:latin typeface="Source Sans Pro" panose="020B0604020202020204" pitchFamily="34" charset="0"/>
              </a:rPr>
              <a:t>Kaijenhoff</a:t>
            </a:r>
            <a:r>
              <a:rPr lang="nl-NL" b="0" i="1" dirty="0">
                <a:solidFill>
                  <a:srgbClr val="9B9B9B"/>
                </a:solidFill>
                <a:effectLst/>
                <a:latin typeface="Source Sans Pro" panose="020B0604020202020204" pitchFamily="34" charset="0"/>
              </a:rPr>
              <a:t>, speltherapeut Kentalis). De informatie en materialen zijn eigendom van uitgeverij </a:t>
            </a:r>
            <a:r>
              <a:rPr lang="nl-NL" b="0" i="1" dirty="0" err="1">
                <a:solidFill>
                  <a:srgbClr val="9B9B9B"/>
                </a:solidFill>
                <a:effectLst/>
                <a:latin typeface="Source Sans Pro" panose="020B0604020202020204" pitchFamily="34" charset="0"/>
              </a:rPr>
              <a:t>Acco</a:t>
            </a:r>
            <a:r>
              <a:rPr lang="nl-NL" b="0" i="1" dirty="0">
                <a:solidFill>
                  <a:srgbClr val="9B9B9B"/>
                </a:solidFill>
                <a:effectLst/>
                <a:latin typeface="Source Sans Pro" panose="020B0604020202020204" pitchFamily="34" charset="0"/>
              </a:rPr>
              <a:t> en mogen door PE TOS VSO worden gebruikt in deze lessenserie.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1" dirty="0">
                <a:solidFill>
                  <a:srgbClr val="9B9B9B"/>
                </a:solidFill>
                <a:effectLst/>
                <a:latin typeface="Source Sans Pro" panose="020B0604020202020204" pitchFamily="34" charset="0"/>
              </a:rPr>
              <a:t>We hebben ook gebruikt gemaakt van informatie uit: Teken je TOS, een project vanuit </a:t>
            </a:r>
            <a:r>
              <a:rPr lang="nl-NL" b="0" i="1" dirty="0" err="1">
                <a:solidFill>
                  <a:srgbClr val="9B9B9B"/>
                </a:solidFill>
                <a:effectLst/>
                <a:latin typeface="Source Sans Pro" panose="020B0604020202020204" pitchFamily="34" charset="0"/>
              </a:rPr>
              <a:t>Deelkacht</a:t>
            </a:r>
            <a:r>
              <a:rPr lang="nl-NL" b="0" i="1" dirty="0">
                <a:solidFill>
                  <a:srgbClr val="9B9B9B"/>
                </a:solidFill>
                <a:effectLst/>
                <a:latin typeface="Source Sans Pro"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dirty="0">
              <a:solidFill>
                <a:srgbClr val="9B9B9B"/>
              </a:solidFill>
              <a:effectLst/>
              <a:latin typeface="Source Sans Pro" panose="020B0604020202020204" pitchFamily="34" charset="0"/>
            </a:endParaRPr>
          </a:p>
          <a:p>
            <a:r>
              <a:rPr lang="nl-NL" b="0" i="0" dirty="0">
                <a:solidFill>
                  <a:srgbClr val="000000"/>
                </a:solidFill>
                <a:effectLst/>
                <a:latin typeface="DIN Next"/>
              </a:rPr>
              <a:t>Een vol hoofd is een hoofd waar niks meer bij kan. Met een vol hoofd lukt het niet goed meer om na te denken of op te letten. Bovendien word je er sneller moe en boos van en verhindert het om goed uit te leggen wat je wilt zeggen. </a:t>
            </a:r>
            <a:endParaRPr lang="nl-NL" b="1" dirty="0"/>
          </a:p>
          <a:p>
            <a:endParaRPr lang="nl-NL" b="1" dirty="0"/>
          </a:p>
          <a:p>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t>Leerlingen denken in deze les na over: </a:t>
            </a:r>
            <a:endParaRPr lang="nl-NL" sz="1000" b="0" dirty="0"/>
          </a:p>
          <a:p>
            <a:r>
              <a:rPr lang="nl-NL" b="0" i="0" dirty="0">
                <a:solidFill>
                  <a:srgbClr val="000000"/>
                </a:solidFill>
                <a:effectLst/>
                <a:latin typeface="DIN Next"/>
              </a:rPr>
              <a:t>Wat hen helpt als ze een vol hoofd hebben. Hoe zorg ik goed voor mijzelf en hoe kunnen anderen mij hierin ondersteunen.</a:t>
            </a:r>
          </a:p>
          <a:p>
            <a:endParaRPr lang="nl-NL" b="1" dirty="0"/>
          </a:p>
          <a:p>
            <a:pPr algn="l" fontAlgn="base"/>
            <a:endParaRPr lang="nl-NL" b="0" i="0" dirty="0">
              <a:solidFill>
                <a:srgbClr val="9B9B9B"/>
              </a:solidFill>
              <a:effectLst/>
              <a:latin typeface="Source Sans Pro" panose="020B0604020202020204" pitchFamily="34" charset="0"/>
            </a:endParaRPr>
          </a:p>
          <a:p>
            <a:pPr marL="0" marR="0" lvl="0" indent="0" algn="r" defTabSz="914400" rtl="0" eaLnBrk="1" fontAlgn="base" latinLnBrk="0" hangingPunct="1">
              <a:lnSpc>
                <a:spcPct val="100000"/>
              </a:lnSpc>
              <a:spcBef>
                <a:spcPts val="0"/>
              </a:spcBef>
              <a:spcAft>
                <a:spcPts val="0"/>
              </a:spcAft>
              <a:buClrTx/>
              <a:buSzTx/>
              <a:buFontTx/>
              <a:buNone/>
              <a:tabLst/>
              <a:defRPr/>
            </a:pPr>
            <a:r>
              <a:rPr lang="nl-NL" sz="1200" i="1" baseline="30000" dirty="0"/>
              <a:t>©</a:t>
            </a:r>
            <a:r>
              <a:rPr lang="nl-NL" sz="1200" i="1" dirty="0"/>
              <a:t>Copyright: </a:t>
            </a:r>
            <a:r>
              <a:rPr lang="nl-NL" sz="1200" i="1" dirty="0" err="1"/>
              <a:t>Vollehoofdenboek</a:t>
            </a:r>
            <a:r>
              <a:rPr lang="nl-NL" sz="1200" i="1" dirty="0"/>
              <a:t>, uitgeverij </a:t>
            </a:r>
            <a:r>
              <a:rPr lang="nl-NL" sz="1200" i="1" dirty="0" err="1"/>
              <a:t>Acco</a:t>
            </a:r>
            <a:endParaRPr lang="nl-NL" dirty="0"/>
          </a:p>
          <a:p>
            <a:pPr algn="l" fontAlgn="base"/>
            <a:endParaRPr lang="nl-NL" b="0" i="0" dirty="0">
              <a:solidFill>
                <a:srgbClr val="9B9B9B"/>
              </a:solidFill>
              <a:effectLst/>
              <a:latin typeface="Source Sans Pro" panose="020B0604020202020204" pitchFamily="34" charset="0"/>
            </a:endParaRPr>
          </a:p>
          <a:p>
            <a:pPr algn="l" fontAlgn="base"/>
            <a:endParaRPr lang="nl-NL" b="0" i="0" dirty="0">
              <a:solidFill>
                <a:srgbClr val="9B9B9B"/>
              </a:solidFill>
              <a:effectLst/>
              <a:latin typeface="Source Sans Pro" panose="020B0604020202020204" pitchFamily="34" charset="0"/>
            </a:endParaRP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1</a:t>
            </a:fld>
            <a:endParaRPr lang="nl-NL"/>
          </a:p>
        </p:txBody>
      </p:sp>
    </p:spTree>
    <p:extLst>
      <p:ext uri="{BB962C8B-B14F-4D97-AF65-F5344CB8AC3E}">
        <p14:creationId xmlns:p14="http://schemas.microsoft.com/office/powerpoint/2010/main" val="171867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pPr algn="l"/>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a:t>
            </a:r>
            <a:r>
              <a:rPr lang="nl-NL" sz="1200" i="1" dirty="0" err="1"/>
              <a:t>Vollehoofdenboek</a:t>
            </a:r>
            <a:r>
              <a:rPr lang="nl-NL" sz="1200" i="1" dirty="0"/>
              <a:t>, uitgeverij </a:t>
            </a:r>
            <a:r>
              <a:rPr lang="nl-NL" sz="1200" i="1" dirty="0" err="1"/>
              <a:t>Acco</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doelen van deze 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a:t>
            </a:r>
            <a:r>
              <a:rPr lang="nl-NL" sz="1200" i="1" dirty="0" err="1"/>
              <a:t>Vollehoofdenboek</a:t>
            </a:r>
            <a:r>
              <a:rPr lang="nl-NL" sz="1200" i="1" dirty="0"/>
              <a:t>, uitgeverij </a:t>
            </a:r>
            <a:r>
              <a:rPr lang="nl-NL" sz="1200" i="1" dirty="0" err="1"/>
              <a:t>Acco</a:t>
            </a:r>
            <a:endParaRPr lang="nl-NL" dirty="0"/>
          </a:p>
          <a:p>
            <a:endParaRPr lang="nl-NL"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3</a:t>
            </a:fld>
            <a:endParaRPr lang="nl-NL"/>
          </a:p>
        </p:txBody>
      </p:sp>
    </p:spTree>
    <p:extLst>
      <p:ext uri="{BB962C8B-B14F-4D97-AF65-F5344CB8AC3E}">
        <p14:creationId xmlns:p14="http://schemas.microsoft.com/office/powerpoint/2010/main" val="255888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dat er wel 1000 dingen zijn die je kunt doen als je een vol hoofd hebt. Vandaag gaan we elkaar helpen en elkaar tips geven bij wat helpt als je een vol hoofd hebt.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Soms denk je dat iets jou helpt om je hoofd rustig te maken, maar stiekem maakt het je hoofd alleen maar drukken (bijv. gamen, muziek luisteren, rennen…)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is voor iedereen anders. Denk dus eerlijk na: helpt dit mij ECHT?!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Verzamel de tips die uit de leerlingen komen op het bord.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a:t>
            </a:r>
            <a:r>
              <a:rPr lang="nl-NL" sz="1200" i="1" dirty="0" err="1"/>
              <a:t>Vollehoofdenboek</a:t>
            </a:r>
            <a:r>
              <a:rPr lang="nl-NL" sz="1200" i="1" dirty="0"/>
              <a:t>, uitgeverij </a:t>
            </a:r>
            <a:r>
              <a:rPr lang="nl-NL" sz="1200" i="1" dirty="0" err="1"/>
              <a:t>Acco</a:t>
            </a:r>
            <a:endParaRPr lang="nl-NL" dirty="0"/>
          </a:p>
          <a:p>
            <a:endParaRPr lang="nl-NL"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4</a:t>
            </a:fld>
            <a:endParaRPr lang="nl-NL"/>
          </a:p>
        </p:txBody>
      </p:sp>
    </p:spTree>
    <p:extLst>
      <p:ext uri="{BB962C8B-B14F-4D97-AF65-F5344CB8AC3E}">
        <p14:creationId xmlns:p14="http://schemas.microsoft.com/office/powerpoint/2010/main" val="377395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Als je TOS hebt moet je hoofd de hele dag hard werken om alle informatie te verwerken. Hierdoor kan je hoofd vol raken. Het is dan belangrijk om dit te zeggen. Mensen kunnen het namelijk niet altijd goed zien (of ruiken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Bespreek wat TOS specifieke tips. </a:t>
            </a:r>
            <a:r>
              <a:rPr lang="nl-NL" sz="1200" i="0" baseline="0" dirty="0" err="1"/>
              <a:t>Inventarisseer</a:t>
            </a:r>
            <a:r>
              <a:rPr lang="nl-NL" sz="1200" i="0" baseline="0" dirty="0"/>
              <a:t> of de leerlingen deze tips ook helpend vinden. Schrijf ze bij de andere tips.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0" dirty="0"/>
              <a:t>©Copyright: uit: Teken je TOS, Deelkracht</a:t>
            </a:r>
            <a:endParaRPr lang="nl-NL" baseline="0" dirty="0"/>
          </a:p>
          <a:p>
            <a:endParaRPr lang="nl-NL" baseline="0"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5</a:t>
            </a:fld>
            <a:endParaRPr lang="nl-NL"/>
          </a:p>
        </p:txBody>
      </p:sp>
    </p:spTree>
    <p:extLst>
      <p:ext uri="{BB962C8B-B14F-4D97-AF65-F5344CB8AC3E}">
        <p14:creationId xmlns:p14="http://schemas.microsoft.com/office/powerpoint/2010/main" val="91978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0" dirty="0"/>
              <a:t>©Copyright: uit: Teken je TOS, Deelkracht</a:t>
            </a:r>
            <a:endParaRPr lang="nl-NL" baseline="0" dirty="0"/>
          </a:p>
          <a:p>
            <a:endParaRPr lang="nl-NL"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6</a:t>
            </a:fld>
            <a:endParaRPr lang="nl-NL"/>
          </a:p>
        </p:txBody>
      </p:sp>
    </p:spTree>
    <p:extLst>
      <p:ext uri="{BB962C8B-B14F-4D97-AF65-F5344CB8AC3E}">
        <p14:creationId xmlns:p14="http://schemas.microsoft.com/office/powerpoint/2010/main" val="56623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Bespreek met de leerlingen dat ze een paar weken geleden bij het huiswerk hun ouders/verzorgers moesten vragen iets in te vullen over hoe ze kunnen merken dat het hoofd vol zit. Ouders mochten ook opschrijven wat hun zoon/dochter helpt om het hoofd weer rustig te krijgen.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Bekijk samen met de leerlingen wat ouders hebben opgeschreven.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Schrijf deze tips ook bij de andere tips.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0" dirty="0"/>
              <a:t>©Copyright: </a:t>
            </a:r>
            <a:r>
              <a:rPr lang="nl-NL" sz="1200" i="1" baseline="0" dirty="0" err="1"/>
              <a:t>Vollehoofdenboek</a:t>
            </a:r>
            <a:r>
              <a:rPr lang="nl-NL" sz="1200" i="1" baseline="0" dirty="0"/>
              <a:t>, uitgeverij </a:t>
            </a:r>
            <a:r>
              <a:rPr lang="nl-NL" sz="1200" i="1" baseline="0" dirty="0" err="1"/>
              <a:t>Acco</a:t>
            </a:r>
            <a:endParaRPr lang="nl-NL" baseline="0" dirty="0"/>
          </a:p>
          <a:p>
            <a:endParaRPr lang="nl-NL" baseline="0"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7</a:t>
            </a:fld>
            <a:endParaRPr lang="nl-NL"/>
          </a:p>
        </p:txBody>
      </p:sp>
    </p:spTree>
    <p:extLst>
      <p:ext uri="{BB962C8B-B14F-4D97-AF65-F5344CB8AC3E}">
        <p14:creationId xmlns:p14="http://schemas.microsoft.com/office/powerpoint/2010/main" val="222659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Je hebt nu een hele verzameling met tips.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Het is voor de leerlingen fijn als deze tips ook ergens in de klas komen te hangen.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baseline="0" dirty="0"/>
              <a:t>Werkvorm: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baseline="0" dirty="0"/>
              <a:t>Je kunt er dus een poster van maken. Laat leerlingen tekeningen bij de tips maken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0" dirty="0"/>
              <a:t>©Copyright: </a:t>
            </a:r>
            <a:r>
              <a:rPr lang="nl-NL" sz="1200" i="1" baseline="0" dirty="0" err="1"/>
              <a:t>Vollehoofdenboek</a:t>
            </a:r>
            <a:r>
              <a:rPr lang="nl-NL" sz="1200" i="1" baseline="0" dirty="0"/>
              <a:t>, uitgeverij </a:t>
            </a:r>
            <a:r>
              <a:rPr lang="nl-NL" sz="1200" i="1" baseline="0" dirty="0" err="1"/>
              <a:t>Acco</a:t>
            </a:r>
            <a:endParaRPr lang="nl-NL" baseline="0" dirty="0"/>
          </a:p>
          <a:p>
            <a:endParaRPr lang="nl-NL" baseline="0" dirty="0"/>
          </a:p>
        </p:txBody>
      </p:sp>
      <p:sp>
        <p:nvSpPr>
          <p:cNvPr id="4" name="Tijdelijke aanduiding voor dianummer 3"/>
          <p:cNvSpPr>
            <a:spLocks noGrp="1"/>
          </p:cNvSpPr>
          <p:nvPr>
            <p:ph type="sldNum" sz="quarter" idx="5"/>
          </p:nvPr>
        </p:nvSpPr>
        <p:spPr/>
        <p:txBody>
          <a:bodyPr/>
          <a:lstStyle/>
          <a:p>
            <a:fld id="{8A3C0D0B-30CE-45B8-BBD2-42C9D67C86BD}" type="slidenum">
              <a:rPr lang="nl-NL" smtClean="0"/>
              <a:t>8</a:t>
            </a:fld>
            <a:endParaRPr lang="nl-NL"/>
          </a:p>
        </p:txBody>
      </p:sp>
    </p:spTree>
    <p:extLst>
      <p:ext uri="{BB962C8B-B14F-4D97-AF65-F5344CB8AC3E}">
        <p14:creationId xmlns:p14="http://schemas.microsoft.com/office/powerpoint/2010/main" val="1265364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les 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baseline="30000"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Copyright: </a:t>
            </a:r>
            <a:r>
              <a:rPr lang="nl-NL" sz="1200" i="1" dirty="0" err="1"/>
              <a:t>Vollehoofdenboek</a:t>
            </a:r>
            <a:r>
              <a:rPr lang="nl-NL" sz="1200" i="1" dirty="0"/>
              <a:t>, uitgeverij </a:t>
            </a:r>
            <a:r>
              <a:rPr lang="nl-NL" sz="1200" i="1" dirty="0" err="1"/>
              <a:t>Acco</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55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59560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07984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35189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711975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683713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46596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208837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5764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00870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607416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395303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830390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477499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09085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1730591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807951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6B1FB3A6-7730-44BD-98BA-18F9D430C18E}" type="datetimeFigureOut">
              <a:rPr lang="nl-NL" smtClean="0"/>
              <a:t>15-5-2024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840EAAD-8FB9-4A31-8149-AD3EDA54F1A0}" type="slidenum">
              <a:rPr lang="nl-NL" smtClean="0"/>
              <a:t>‹nr.›</a:t>
            </a:fld>
            <a:endParaRPr lang="nl-NL"/>
          </a:p>
        </p:txBody>
      </p:sp>
    </p:spTree>
    <p:extLst>
      <p:ext uri="{BB962C8B-B14F-4D97-AF65-F5344CB8AC3E}">
        <p14:creationId xmlns:p14="http://schemas.microsoft.com/office/powerpoint/2010/main" val="425964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44058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61030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27698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89402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CF183C02-CE07-4DBB-8BFA-E7BF24F36512}"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413423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337096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2C22AB6C-5858-45B3-8C24-328DB13EF924}" type="datetimeFigureOut">
              <a:rPr lang="nl-NL" smtClean="0"/>
              <a:t>15-5-2024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CF183C02-CE07-4DBB-8BFA-E7BF24F36512}" type="slidenum">
              <a:rPr lang="nl-NL" smtClean="0"/>
              <a:t>‹nr.›</a:t>
            </a:fld>
            <a:endParaRPr lang="nl-NL"/>
          </a:p>
        </p:txBody>
      </p:sp>
    </p:spTree>
    <p:extLst>
      <p:ext uri="{BB962C8B-B14F-4D97-AF65-F5344CB8AC3E}">
        <p14:creationId xmlns:p14="http://schemas.microsoft.com/office/powerpoint/2010/main" val="45991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2AB6C-5858-45B3-8C24-328DB13EF924}"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83C02-CE07-4DBB-8BFA-E7BF24F36512}" type="slidenum">
              <a:rPr lang="nl-NL" smtClean="0"/>
              <a:t>‹nr.›</a:t>
            </a:fld>
            <a:endParaRPr lang="nl-NL"/>
          </a:p>
        </p:txBody>
      </p:sp>
    </p:spTree>
    <p:extLst>
      <p:ext uri="{BB962C8B-B14F-4D97-AF65-F5344CB8AC3E}">
        <p14:creationId xmlns:p14="http://schemas.microsoft.com/office/powerpoint/2010/main" val="210377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8228C-3B43-157C-3FE7-4F5BD606AE1E}"/>
              </a:ext>
            </a:extLst>
          </p:cNvPr>
          <p:cNvSpPr>
            <a:spLocks noGrp="1"/>
          </p:cNvSpPr>
          <p:nvPr>
            <p:ph type="ctrTitle"/>
          </p:nvPr>
        </p:nvSpPr>
        <p:spPr>
          <a:xfrm>
            <a:off x="679704" y="543516"/>
            <a:ext cx="6031638" cy="1575686"/>
          </a:xfrm>
        </p:spPr>
        <p:txBody>
          <a:bodyPr/>
          <a:lstStyle/>
          <a:p>
            <a:r>
              <a:rPr lang="nl-NL" i="0" dirty="0" err="1"/>
              <a:t>Psycho</a:t>
            </a:r>
            <a:r>
              <a:rPr lang="nl-NL" i="0" dirty="0"/>
              <a:t>-educatie</a:t>
            </a:r>
          </a:p>
        </p:txBody>
      </p:sp>
      <p:sp>
        <p:nvSpPr>
          <p:cNvPr id="3" name="Ondertitel 2">
            <a:extLst>
              <a:ext uri="{FF2B5EF4-FFF2-40B4-BE49-F238E27FC236}">
                <a16:creationId xmlns:a16="http://schemas.microsoft.com/office/drawing/2014/main" id="{C75EDE31-2077-73DC-14E6-34E07BE5E2B0}"/>
              </a:ext>
            </a:extLst>
          </p:cNvPr>
          <p:cNvSpPr>
            <a:spLocks noGrp="1"/>
          </p:cNvSpPr>
          <p:nvPr>
            <p:ph type="subTitle" idx="1"/>
          </p:nvPr>
        </p:nvSpPr>
        <p:spPr/>
        <p:txBody>
          <a:bodyPr/>
          <a:lstStyle/>
          <a:p>
            <a:r>
              <a:rPr lang="nl-NL" sz="4000" cap="none" dirty="0"/>
              <a:t>Vol hoofd</a:t>
            </a:r>
          </a:p>
          <a:p>
            <a:endParaRPr lang="nl-NL" cap="none" dirty="0"/>
          </a:p>
          <a:p>
            <a:r>
              <a:rPr lang="nl-NL" cap="none" dirty="0"/>
              <a:t>Deel 4</a:t>
            </a:r>
          </a:p>
          <a:p>
            <a:endParaRPr lang="nl-NL" cap="none" dirty="0"/>
          </a:p>
          <a:p>
            <a:r>
              <a:rPr lang="nl-NL" cap="none" dirty="0"/>
              <a:t>Wat helpt?</a:t>
            </a:r>
          </a:p>
        </p:txBody>
      </p:sp>
      <p:pic>
        <p:nvPicPr>
          <p:cNvPr id="5" name="Afbeelding 4">
            <a:extLst>
              <a:ext uri="{FF2B5EF4-FFF2-40B4-BE49-F238E27FC236}">
                <a16:creationId xmlns:a16="http://schemas.microsoft.com/office/drawing/2014/main" id="{99179B0E-AF14-AB8C-111C-86DCD179FA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33" b="93645" l="4640" r="99023">
                        <a14:foregroundMark x1="7937" y1="36636" x2="8791" y2="52336"/>
                        <a14:foregroundMark x1="4640" y1="42991" x2="4640" y2="42991"/>
                        <a14:foregroundMark x1="21001" y1="86542" x2="21001" y2="86542"/>
                        <a14:foregroundMark x1="39805" y1="64860" x2="39805" y2="64860"/>
                        <a14:foregroundMark x1="38950" y1="12336" x2="47131" y2="22243"/>
                        <a14:foregroundMark x1="47131" y1="22243" x2="73504" y2="34953"/>
                        <a14:foregroundMark x1="80952" y1="9533" x2="26129" y2="34206"/>
                        <a14:foregroundMark x1="82860" y1="68409" x2="85478" y2="70573"/>
                        <a14:foregroundMark x1="80315" y1="66306" x2="82218" y2="67879"/>
                        <a14:foregroundMark x1="74021" y1="61104" x2="74755" y2="61711"/>
                        <a14:foregroundMark x1="59341" y1="48972" x2="68979" y2="56937"/>
                        <a14:foregroundMark x1="80310" y1="79163" x2="80830" y2="87477"/>
                        <a14:foregroundMark x1="79895" y1="72521" x2="80125" y2="76205"/>
                        <a14:foregroundMark x1="78388" y1="48411" x2="78870" y2="56119"/>
                        <a14:foregroundMark x1="83639" y1="71776" x2="81197" y2="93645"/>
                        <a14:backgroundMark x1="78632" y1="59065" x2="78632" y2="59065"/>
                        <a14:backgroundMark x1="78632" y1="59065" x2="76557" y2="68411"/>
                        <a14:backgroundMark x1="72283" y1="59065" x2="72283" y2="59065"/>
                        <a14:backgroundMark x1="72405" y1="58879" x2="72405" y2="60187"/>
                        <a14:backgroundMark x1="72527" y1="59626" x2="73871" y2="61308"/>
                        <a14:backgroundMark x1="70940" y1="58131" x2="70574" y2="58131"/>
                        <a14:backgroundMark x1="70574" y1="58131" x2="69475" y2="58131"/>
                        <a14:backgroundMark x1="78632" y1="58505" x2="79487" y2="57383"/>
                        <a14:backgroundMark x1="77411" y1="59626" x2="78999" y2="59626"/>
                        <a14:backgroundMark x1="86203" y1="70841" x2="90842" y2="74019"/>
                        <a14:backgroundMark x1="90842" y1="74019" x2="94383" y2="81121"/>
                        <a14:backgroundMark x1="95971" y1="75140" x2="97924" y2="82430"/>
                        <a14:backgroundMark x1="79731" y1="68037" x2="79853" y2="72523"/>
                        <a14:backgroundMark x1="79976" y1="76075" x2="79121" y2="78131"/>
                        <a14:backgroundMark x1="85104" y1="71776" x2="87179" y2="69907"/>
                        <a14:backgroundMark x1="85104" y1="70467" x2="85104" y2="70467"/>
                      </a14:backgroundRemoval>
                    </a14:imgEffect>
                  </a14:imgLayer>
                </a14:imgProps>
              </a:ext>
            </a:extLst>
          </a:blip>
          <a:stretch>
            <a:fillRect/>
          </a:stretch>
        </p:blipFill>
        <p:spPr>
          <a:xfrm>
            <a:off x="186441" y="2273485"/>
            <a:ext cx="7018163" cy="4584515"/>
          </a:xfrm>
          <a:prstGeom prst="rect">
            <a:avLst/>
          </a:prstGeom>
        </p:spPr>
      </p:pic>
    </p:spTree>
    <p:extLst>
      <p:ext uri="{BB962C8B-B14F-4D97-AF65-F5344CB8AC3E}">
        <p14:creationId xmlns:p14="http://schemas.microsoft.com/office/powerpoint/2010/main" val="242864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30059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Vorige keer</a:t>
            </a:r>
          </a:p>
        </p:txBody>
      </p:sp>
      <p:sp>
        <p:nvSpPr>
          <p:cNvPr id="7" name="Tekstvak 6">
            <a:extLst>
              <a:ext uri="{FF2B5EF4-FFF2-40B4-BE49-F238E27FC236}">
                <a16:creationId xmlns:a16="http://schemas.microsoft.com/office/drawing/2014/main" id="{DA9F1D87-EC38-F38E-7890-59B9B31D134D}"/>
              </a:ext>
            </a:extLst>
          </p:cNvPr>
          <p:cNvSpPr txBox="1"/>
          <p:nvPr/>
        </p:nvSpPr>
        <p:spPr>
          <a:xfrm>
            <a:off x="7712082" y="2243833"/>
            <a:ext cx="6096000" cy="495841"/>
          </a:xfrm>
          <a:prstGeom prst="rect">
            <a:avLst/>
          </a:prstGeom>
          <a:noFill/>
        </p:spPr>
        <p:txBody>
          <a:bodyPr wrap="square">
            <a:spAutoFit/>
          </a:bodyPr>
          <a:lstStyle/>
          <a:p>
            <a:pPr marL="342900" marR="0" lvl="0"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Omweggetjes</a:t>
            </a:r>
            <a:r>
              <a:rPr kumimoji="0" lang="nl-NL" sz="2300" b="0" i="0" u="none" strike="noStrike" kern="1200" cap="none" spc="0" normalizeH="0" noProof="0" dirty="0">
                <a:ln>
                  <a:noFill/>
                </a:ln>
                <a:solidFill>
                  <a:prstClr val="black"/>
                </a:solidFill>
                <a:effectLst/>
                <a:uLnTx/>
                <a:uFillTx/>
                <a:latin typeface="Mangal Pro"/>
                <a:ea typeface="+mn-ea"/>
                <a:cs typeface="+mn-cs"/>
              </a:rPr>
              <a:t> en zijwegen</a:t>
            </a: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pic>
        <p:nvPicPr>
          <p:cNvPr id="2" name="Afbeelding 1">
            <a:extLst>
              <a:ext uri="{FF2B5EF4-FFF2-40B4-BE49-F238E27FC236}">
                <a16:creationId xmlns:a16="http://schemas.microsoft.com/office/drawing/2014/main" id="{F8BCCBFA-0E96-DBD2-4BAE-FDCABF2CE431}"/>
              </a:ext>
            </a:extLst>
          </p:cNvPr>
          <p:cNvPicPr>
            <a:picLocks noChangeAspect="1"/>
          </p:cNvPicPr>
          <p:nvPr/>
        </p:nvPicPr>
        <p:blipFill>
          <a:blip r:embed="rId3"/>
          <a:stretch>
            <a:fillRect/>
          </a:stretch>
        </p:blipFill>
        <p:spPr>
          <a:xfrm>
            <a:off x="339055" y="1517543"/>
            <a:ext cx="2152562" cy="1518265"/>
          </a:xfrm>
          <a:prstGeom prst="rect">
            <a:avLst/>
          </a:prstGeom>
        </p:spPr>
      </p:pic>
      <p:pic>
        <p:nvPicPr>
          <p:cNvPr id="4" name="Afbeelding 3">
            <a:extLst>
              <a:ext uri="{FF2B5EF4-FFF2-40B4-BE49-F238E27FC236}">
                <a16:creationId xmlns:a16="http://schemas.microsoft.com/office/drawing/2014/main" id="{F9563334-EB9E-E7E2-43B2-F03AC9E406E9}"/>
              </a:ext>
            </a:extLst>
          </p:cNvPr>
          <p:cNvPicPr>
            <a:picLocks noChangeAspect="1"/>
          </p:cNvPicPr>
          <p:nvPr/>
        </p:nvPicPr>
        <p:blipFill>
          <a:blip r:embed="rId4"/>
          <a:stretch>
            <a:fillRect/>
          </a:stretch>
        </p:blipFill>
        <p:spPr>
          <a:xfrm>
            <a:off x="2068053" y="3292766"/>
            <a:ext cx="2614190" cy="3051526"/>
          </a:xfrm>
          <a:prstGeom prst="rect">
            <a:avLst/>
          </a:prstGeom>
        </p:spPr>
      </p:pic>
    </p:spTree>
    <p:extLst>
      <p:ext uri="{BB962C8B-B14F-4D97-AF65-F5344CB8AC3E}">
        <p14:creationId xmlns:p14="http://schemas.microsoft.com/office/powerpoint/2010/main" val="29967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CC2D2A2C-143C-DAD5-EAD1-5874CE0661AC}"/>
              </a:ext>
            </a:extLst>
          </p:cNvPr>
          <p:cNvSpPr txBox="1"/>
          <p:nvPr/>
        </p:nvSpPr>
        <p:spPr>
          <a:xfrm>
            <a:off x="510214" y="513708"/>
            <a:ext cx="644278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b="1" dirty="0">
                <a:solidFill>
                  <a:prstClr val="black"/>
                </a:solidFill>
                <a:latin typeface="BaseNine"/>
              </a:rPr>
              <a:t>Wat ga ik vandaag doen?</a:t>
            </a:r>
            <a:endParaRPr kumimoji="0" lang="nl-NL" sz="3600" b="1" i="0" u="none" strike="noStrike" kern="1200" cap="none" spc="0" normalizeH="0" baseline="0" noProof="0" dirty="0">
              <a:ln>
                <a:noFill/>
              </a:ln>
              <a:solidFill>
                <a:prstClr val="black"/>
              </a:solidFill>
              <a:effectLst/>
              <a:uLnTx/>
              <a:uFillTx/>
              <a:latin typeface="BaseNine"/>
              <a:ea typeface="+mn-ea"/>
              <a:cs typeface="+mn-cs"/>
            </a:endParaRPr>
          </a:p>
        </p:txBody>
      </p:sp>
      <p:sp>
        <p:nvSpPr>
          <p:cNvPr id="8" name="Tekstvak 7">
            <a:extLst>
              <a:ext uri="{FF2B5EF4-FFF2-40B4-BE49-F238E27FC236}">
                <a16:creationId xmlns:a16="http://schemas.microsoft.com/office/drawing/2014/main" id="{F2CD0A69-ABF4-9280-9997-52FC9F11A6BB}"/>
              </a:ext>
            </a:extLst>
          </p:cNvPr>
          <p:cNvSpPr txBox="1"/>
          <p:nvPr/>
        </p:nvSpPr>
        <p:spPr>
          <a:xfrm>
            <a:off x="510214" y="2181614"/>
            <a:ext cx="7847854" cy="4162678"/>
          </a:xfrm>
          <a:prstGeom prst="rect">
            <a:avLst/>
          </a:prstGeom>
          <a:noFill/>
        </p:spPr>
        <p:txBody>
          <a:bodyPr wrap="none" rtlCol="0">
            <a:spAutoFit/>
          </a:bodyPr>
          <a:lstStyle/>
          <a:p>
            <a:pPr marL="342900" indent="-342900">
              <a:lnSpc>
                <a:spcPct val="300000"/>
              </a:lnSpc>
              <a:buFont typeface="Arial" panose="020B0604020202020204" pitchFamily="34" charset="0"/>
              <a:buChar char="•"/>
            </a:pPr>
            <a:r>
              <a:rPr lang="nl-NL" sz="2300" dirty="0"/>
              <a:t>Ik denk na wat ik kan doen als ik een vol hoofd heb</a:t>
            </a:r>
          </a:p>
          <a:p>
            <a:pPr marL="342900" indent="-342900">
              <a:lnSpc>
                <a:spcPct val="300000"/>
              </a:lnSpc>
              <a:buFont typeface="Arial" panose="020B0604020202020204" pitchFamily="34" charset="0"/>
              <a:buChar char="•"/>
            </a:pPr>
            <a:endParaRPr lang="nl-NL" sz="2300" dirty="0"/>
          </a:p>
          <a:p>
            <a:pPr marL="342900" indent="-342900">
              <a:lnSpc>
                <a:spcPct val="300000"/>
              </a:lnSpc>
              <a:buFont typeface="Arial" panose="020B0604020202020204" pitchFamily="34" charset="0"/>
              <a:buChar char="•"/>
            </a:pPr>
            <a:r>
              <a:rPr lang="nl-NL" sz="2300" dirty="0"/>
              <a:t>We maken met de klas een poster met tips</a:t>
            </a:r>
          </a:p>
          <a:p>
            <a:pPr marL="342900" indent="-342900">
              <a:lnSpc>
                <a:spcPct val="300000"/>
              </a:lnSpc>
              <a:buFont typeface="Arial" panose="020B0604020202020204" pitchFamily="34" charset="0"/>
              <a:buChar char="•"/>
            </a:pPr>
            <a:endParaRPr lang="nl-NL" sz="2300" dirty="0"/>
          </a:p>
        </p:txBody>
      </p:sp>
      <p:pic>
        <p:nvPicPr>
          <p:cNvPr id="9" name="Afbeelding 8">
            <a:extLst>
              <a:ext uri="{FF2B5EF4-FFF2-40B4-BE49-F238E27FC236}">
                <a16:creationId xmlns:a16="http://schemas.microsoft.com/office/drawing/2014/main" id="{BD52AE6D-B8CE-F8FE-EB70-D359FE7DA4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52" b="95680" l="7944" r="92835">
                        <a14:foregroundMark x1="36137" y1="7343" x2="46729" y2="13175"/>
                        <a14:foregroundMark x1="46729" y1="13175" x2="67913" y2="44492"/>
                        <a14:foregroundMark x1="67913" y1="44492" x2="71495" y2="55940"/>
                        <a14:foregroundMark x1="61682" y1="25486" x2="77103" y2="47300"/>
                        <a14:foregroundMark x1="77726" y1="31102" x2="86293" y2="41901"/>
                        <a14:foregroundMark x1="80062" y1="35637" x2="68847" y2="51404"/>
                        <a14:foregroundMark x1="89875" y1="34125" x2="90498" y2="49676"/>
                        <a14:foregroundMark x1="92835" y1="44276" x2="92835" y2="50972"/>
                        <a14:foregroundMark x1="79751" y1="25918" x2="78660" y2="43197"/>
                        <a14:foregroundMark x1="83956" y1="54212" x2="79751" y2="63283"/>
                        <a14:foregroundMark x1="76168" y1="51404" x2="81620" y2="61555"/>
                        <a14:foregroundMark x1="41745" y1="70194" x2="56075" y2="67387"/>
                        <a14:foregroundMark x1="56075" y1="67387" x2="56698" y2="67387"/>
                        <a14:foregroundMark x1="58723" y1="58315" x2="46573" y2="77970"/>
                        <a14:foregroundMark x1="46885" y1="90713" x2="47508" y2="96112"/>
                        <a14:foregroundMark x1="21340" y1="57019" x2="14486" y2="57019"/>
                        <a14:foregroundMark x1="28193" y1="38877" x2="37383" y2="42765"/>
                        <a14:foregroundMark x1="7944" y1="43844" x2="7944" y2="43844"/>
                        <a14:foregroundMark x1="41745" y1="4752" x2="41745" y2="4752"/>
                      </a14:backgroundRemoval>
                    </a14:imgEffect>
                  </a14:imgLayer>
                </a14:imgProps>
              </a:ext>
            </a:extLst>
          </a:blip>
          <a:stretch>
            <a:fillRect/>
          </a:stretch>
        </p:blipFill>
        <p:spPr>
          <a:xfrm>
            <a:off x="8540496" y="3989769"/>
            <a:ext cx="3377184" cy="2435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04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CC2D2A2C-143C-DAD5-EAD1-5874CE0661AC}"/>
              </a:ext>
            </a:extLst>
          </p:cNvPr>
          <p:cNvSpPr txBox="1"/>
          <p:nvPr/>
        </p:nvSpPr>
        <p:spPr>
          <a:xfrm>
            <a:off x="510214" y="513708"/>
            <a:ext cx="110081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b="1" dirty="0">
                <a:solidFill>
                  <a:prstClr val="black"/>
                </a:solidFill>
                <a:latin typeface="BaseNine"/>
              </a:rPr>
              <a:t>Wat helpt jou om je hoofd rustig te maken?</a:t>
            </a:r>
            <a:endParaRPr kumimoji="0" lang="nl-NL" sz="3600" b="1" i="0" u="none" strike="noStrike" kern="1200" cap="none" spc="0" normalizeH="0" baseline="0" noProof="0" dirty="0">
              <a:ln>
                <a:noFill/>
              </a:ln>
              <a:solidFill>
                <a:prstClr val="black"/>
              </a:solidFill>
              <a:effectLst/>
              <a:uLnTx/>
              <a:uFillTx/>
              <a:latin typeface="BaseNine"/>
              <a:ea typeface="+mn-ea"/>
              <a:cs typeface="+mn-cs"/>
            </a:endParaRPr>
          </a:p>
        </p:txBody>
      </p:sp>
      <p:sp>
        <p:nvSpPr>
          <p:cNvPr id="8" name="Tekstvak 7">
            <a:extLst>
              <a:ext uri="{FF2B5EF4-FFF2-40B4-BE49-F238E27FC236}">
                <a16:creationId xmlns:a16="http://schemas.microsoft.com/office/drawing/2014/main" id="{F2CD0A69-ABF4-9280-9997-52FC9F11A6BB}"/>
              </a:ext>
            </a:extLst>
          </p:cNvPr>
          <p:cNvSpPr txBox="1"/>
          <p:nvPr/>
        </p:nvSpPr>
        <p:spPr>
          <a:xfrm>
            <a:off x="510214" y="2181614"/>
            <a:ext cx="6015621" cy="3100849"/>
          </a:xfrm>
          <a:prstGeom prst="rect">
            <a:avLst/>
          </a:prstGeom>
          <a:noFill/>
        </p:spPr>
        <p:txBody>
          <a:bodyPr wrap="none" rtlCol="0">
            <a:spAutoFit/>
          </a:bodyPr>
          <a:lstStyle/>
          <a:p>
            <a:pPr marL="342900" indent="-342900">
              <a:lnSpc>
                <a:spcPct val="300000"/>
              </a:lnSpc>
              <a:buFont typeface="Arial" panose="020B0604020202020204" pitchFamily="34" charset="0"/>
              <a:buChar char="•"/>
            </a:pPr>
            <a:r>
              <a:rPr lang="nl-NL" sz="2300" dirty="0"/>
              <a:t>Iedereen is anders</a:t>
            </a:r>
          </a:p>
          <a:p>
            <a:pPr marL="342900" indent="-342900">
              <a:lnSpc>
                <a:spcPct val="300000"/>
              </a:lnSpc>
              <a:buFont typeface="Arial" panose="020B0604020202020204" pitchFamily="34" charset="0"/>
              <a:buChar char="•"/>
            </a:pPr>
            <a:r>
              <a:rPr lang="nl-NL" sz="2300" dirty="0"/>
              <a:t>Wat helpt om je hoofd rustig te maken</a:t>
            </a:r>
          </a:p>
          <a:p>
            <a:pPr marL="342900" indent="-342900">
              <a:lnSpc>
                <a:spcPct val="300000"/>
              </a:lnSpc>
              <a:buFont typeface="Arial" panose="020B0604020202020204" pitchFamily="34" charset="0"/>
              <a:buChar char="•"/>
            </a:pPr>
            <a:r>
              <a:rPr lang="nl-NL" sz="2300" dirty="0"/>
              <a:t>Helpt het echt?!</a:t>
            </a:r>
          </a:p>
        </p:txBody>
      </p:sp>
      <p:pic>
        <p:nvPicPr>
          <p:cNvPr id="9" name="Afbeelding 8">
            <a:extLst>
              <a:ext uri="{FF2B5EF4-FFF2-40B4-BE49-F238E27FC236}">
                <a16:creationId xmlns:a16="http://schemas.microsoft.com/office/drawing/2014/main" id="{BD52AE6D-B8CE-F8FE-EB70-D359FE7DA4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52" b="95680" l="7944" r="92835">
                        <a14:foregroundMark x1="36137" y1="7343" x2="46729" y2="13175"/>
                        <a14:foregroundMark x1="46729" y1="13175" x2="67913" y2="44492"/>
                        <a14:foregroundMark x1="67913" y1="44492" x2="71495" y2="55940"/>
                        <a14:foregroundMark x1="61682" y1="25486" x2="77103" y2="47300"/>
                        <a14:foregroundMark x1="77726" y1="31102" x2="86293" y2="41901"/>
                        <a14:foregroundMark x1="80062" y1="35637" x2="68847" y2="51404"/>
                        <a14:foregroundMark x1="89875" y1="34125" x2="90498" y2="49676"/>
                        <a14:foregroundMark x1="92835" y1="44276" x2="92835" y2="50972"/>
                        <a14:foregroundMark x1="79751" y1="25918" x2="78660" y2="43197"/>
                        <a14:foregroundMark x1="83956" y1="54212" x2="79751" y2="63283"/>
                        <a14:foregroundMark x1="76168" y1="51404" x2="81620" y2="61555"/>
                        <a14:foregroundMark x1="41745" y1="70194" x2="56075" y2="67387"/>
                        <a14:foregroundMark x1="56075" y1="67387" x2="56698" y2="67387"/>
                        <a14:foregroundMark x1="58723" y1="58315" x2="46573" y2="77970"/>
                        <a14:foregroundMark x1="46885" y1="90713" x2="47508" y2="96112"/>
                        <a14:foregroundMark x1="21340" y1="57019" x2="14486" y2="57019"/>
                        <a14:foregroundMark x1="28193" y1="38877" x2="37383" y2="42765"/>
                        <a14:foregroundMark x1="7944" y1="43844" x2="7944" y2="43844"/>
                        <a14:foregroundMark x1="41745" y1="4752" x2="41745" y2="4752"/>
                      </a14:backgroundRemoval>
                    </a14:imgEffect>
                  </a14:imgLayer>
                </a14:imgProps>
              </a:ext>
            </a:extLst>
          </a:blip>
          <a:stretch>
            <a:fillRect/>
          </a:stretch>
        </p:blipFill>
        <p:spPr>
          <a:xfrm>
            <a:off x="8540496" y="3989769"/>
            <a:ext cx="3377184" cy="2435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674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normAutofit/>
          </a:bodyPr>
          <a:lstStyle/>
          <a:p>
            <a:pPr algn="l"/>
            <a:r>
              <a:rPr lang="nl-NL" b="1" i="0" dirty="0"/>
              <a:t>Tips…</a:t>
            </a:r>
          </a:p>
        </p:txBody>
      </p:sp>
      <p:pic>
        <p:nvPicPr>
          <p:cNvPr id="7" name="Afbeelding 6">
            <a:extLst>
              <a:ext uri="{FF2B5EF4-FFF2-40B4-BE49-F238E27FC236}">
                <a16:creationId xmlns:a16="http://schemas.microsoft.com/office/drawing/2014/main" id="{AD9D2447-D003-4A6D-DBF8-AEB4F32A7B8E}"/>
              </a:ext>
            </a:extLst>
          </p:cNvPr>
          <p:cNvPicPr>
            <a:picLocks noChangeAspect="1"/>
          </p:cNvPicPr>
          <p:nvPr/>
        </p:nvPicPr>
        <p:blipFill>
          <a:blip r:embed="rId3"/>
          <a:stretch>
            <a:fillRect/>
          </a:stretch>
        </p:blipFill>
        <p:spPr>
          <a:xfrm>
            <a:off x="646111" y="2097764"/>
            <a:ext cx="5270945" cy="3410612"/>
          </a:xfrm>
          <a:prstGeom prst="rect">
            <a:avLst/>
          </a:prstGeom>
        </p:spPr>
      </p:pic>
      <p:pic>
        <p:nvPicPr>
          <p:cNvPr id="10" name="Afbeelding 9">
            <a:extLst>
              <a:ext uri="{FF2B5EF4-FFF2-40B4-BE49-F238E27FC236}">
                <a16:creationId xmlns:a16="http://schemas.microsoft.com/office/drawing/2014/main" id="{3D24295A-BE4A-62D5-ACA6-3A19BCC0BA50}"/>
              </a:ext>
            </a:extLst>
          </p:cNvPr>
          <p:cNvPicPr>
            <a:picLocks noChangeAspect="1"/>
          </p:cNvPicPr>
          <p:nvPr/>
        </p:nvPicPr>
        <p:blipFill>
          <a:blip r:embed="rId4"/>
          <a:stretch>
            <a:fillRect/>
          </a:stretch>
        </p:blipFill>
        <p:spPr>
          <a:xfrm>
            <a:off x="6898582" y="2097764"/>
            <a:ext cx="4860466" cy="3410612"/>
          </a:xfrm>
          <a:prstGeom prst="rect">
            <a:avLst/>
          </a:prstGeom>
        </p:spPr>
      </p:pic>
    </p:spTree>
    <p:extLst>
      <p:ext uri="{BB962C8B-B14F-4D97-AF65-F5344CB8AC3E}">
        <p14:creationId xmlns:p14="http://schemas.microsoft.com/office/powerpoint/2010/main" val="122128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normAutofit/>
          </a:bodyPr>
          <a:lstStyle/>
          <a:p>
            <a:pPr algn="l"/>
            <a:r>
              <a:rPr lang="nl-NL" b="1" i="0" dirty="0"/>
              <a:t>Tips…</a:t>
            </a:r>
          </a:p>
        </p:txBody>
      </p:sp>
      <p:pic>
        <p:nvPicPr>
          <p:cNvPr id="4" name="Afbeelding 3">
            <a:extLst>
              <a:ext uri="{FF2B5EF4-FFF2-40B4-BE49-F238E27FC236}">
                <a16:creationId xmlns:a16="http://schemas.microsoft.com/office/drawing/2014/main" id="{5415D287-7968-B5CF-5F0E-223B1CDB70FB}"/>
              </a:ext>
            </a:extLst>
          </p:cNvPr>
          <p:cNvPicPr>
            <a:picLocks noChangeAspect="1"/>
          </p:cNvPicPr>
          <p:nvPr/>
        </p:nvPicPr>
        <p:blipFill>
          <a:blip r:embed="rId3"/>
          <a:stretch>
            <a:fillRect/>
          </a:stretch>
        </p:blipFill>
        <p:spPr>
          <a:xfrm>
            <a:off x="243774" y="2712661"/>
            <a:ext cx="4072193" cy="3582306"/>
          </a:xfrm>
          <a:prstGeom prst="rect">
            <a:avLst/>
          </a:prstGeom>
        </p:spPr>
      </p:pic>
      <p:sp>
        <p:nvSpPr>
          <p:cNvPr id="5" name="Tekstballon: ovaal 4">
            <a:extLst>
              <a:ext uri="{FF2B5EF4-FFF2-40B4-BE49-F238E27FC236}">
                <a16:creationId xmlns:a16="http://schemas.microsoft.com/office/drawing/2014/main" id="{320EAF16-E1E1-860D-2300-9D31FCEE9C4F}"/>
              </a:ext>
            </a:extLst>
          </p:cNvPr>
          <p:cNvSpPr/>
          <p:nvPr/>
        </p:nvSpPr>
        <p:spPr>
          <a:xfrm>
            <a:off x="3169920" y="2282893"/>
            <a:ext cx="3474720" cy="859536"/>
          </a:xfrm>
          <a:custGeom>
            <a:avLst/>
            <a:gdLst>
              <a:gd name="connsiteX0" fmla="*/ -44928 w 3474720"/>
              <a:gd name="connsiteY0" fmla="*/ 1327046 h 859536"/>
              <a:gd name="connsiteX1" fmla="*/ 306753 w 3474720"/>
              <a:gd name="connsiteY1" fmla="*/ 1060739 h 859536"/>
              <a:gd name="connsiteX2" fmla="*/ 687741 w 3474720"/>
              <a:gd name="connsiteY2" fmla="*/ 772239 h 859536"/>
              <a:gd name="connsiteX3" fmla="*/ 1545856 w 3474720"/>
              <a:gd name="connsiteY3" fmla="*/ 2619 h 859536"/>
              <a:gd name="connsiteX4" fmla="*/ 2416346 w 3474720"/>
              <a:gd name="connsiteY4" fmla="*/ 34180 h 859536"/>
              <a:gd name="connsiteX5" fmla="*/ 2048007 w 3474720"/>
              <a:gd name="connsiteY5" fmla="*/ 852610 h 859536"/>
              <a:gd name="connsiteX6" fmla="*/ 1282797 w 3474720"/>
              <a:gd name="connsiteY6" fmla="*/ 844565 h 859536"/>
              <a:gd name="connsiteX7" fmla="*/ 826945 w 3474720"/>
              <a:gd name="connsiteY7" fmla="*/ 1010217 h 859536"/>
              <a:gd name="connsiteX8" fmla="*/ 384370 w 3474720"/>
              <a:gd name="connsiteY8" fmla="*/ 1171044 h 859536"/>
              <a:gd name="connsiteX9" fmla="*/ -44928 w 3474720"/>
              <a:gd name="connsiteY9" fmla="*/ 1327046 h 8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4720" h="859536" fill="none" extrusionOk="0">
                <a:moveTo>
                  <a:pt x="-44928" y="1327046"/>
                </a:moveTo>
                <a:cubicBezTo>
                  <a:pt x="91443" y="1185384"/>
                  <a:pt x="180907" y="1190699"/>
                  <a:pt x="306753" y="1060739"/>
                </a:cubicBezTo>
                <a:cubicBezTo>
                  <a:pt x="432599" y="930779"/>
                  <a:pt x="547829" y="914471"/>
                  <a:pt x="687741" y="772239"/>
                </a:cubicBezTo>
                <a:cubicBezTo>
                  <a:pt x="-371710" y="600134"/>
                  <a:pt x="99108" y="-31449"/>
                  <a:pt x="1545856" y="2619"/>
                </a:cubicBezTo>
                <a:cubicBezTo>
                  <a:pt x="1824967" y="66407"/>
                  <a:pt x="2108397" y="41003"/>
                  <a:pt x="2416346" y="34180"/>
                </a:cubicBezTo>
                <a:cubicBezTo>
                  <a:pt x="4039282" y="384519"/>
                  <a:pt x="3846317" y="712230"/>
                  <a:pt x="2048007" y="852610"/>
                </a:cubicBezTo>
                <a:cubicBezTo>
                  <a:pt x="1780600" y="862592"/>
                  <a:pt x="1569043" y="888337"/>
                  <a:pt x="1282797" y="844565"/>
                </a:cubicBezTo>
                <a:cubicBezTo>
                  <a:pt x="1151248" y="935630"/>
                  <a:pt x="1043994" y="897782"/>
                  <a:pt x="826945" y="1010217"/>
                </a:cubicBezTo>
                <a:cubicBezTo>
                  <a:pt x="609896" y="1122651"/>
                  <a:pt x="583740" y="1046565"/>
                  <a:pt x="384370" y="1171044"/>
                </a:cubicBezTo>
                <a:cubicBezTo>
                  <a:pt x="185000" y="1295523"/>
                  <a:pt x="99895" y="1235541"/>
                  <a:pt x="-44928" y="1327046"/>
                </a:cubicBezTo>
                <a:close/>
              </a:path>
              <a:path w="3474720" h="859536" stroke="0" extrusionOk="0">
                <a:moveTo>
                  <a:pt x="-44928" y="1327046"/>
                </a:moveTo>
                <a:cubicBezTo>
                  <a:pt x="12169" y="1225419"/>
                  <a:pt x="246963" y="1152764"/>
                  <a:pt x="314080" y="1055191"/>
                </a:cubicBezTo>
                <a:cubicBezTo>
                  <a:pt x="381197" y="957618"/>
                  <a:pt x="634265" y="877986"/>
                  <a:pt x="687741" y="772239"/>
                </a:cubicBezTo>
                <a:cubicBezTo>
                  <a:pt x="-692480" y="466366"/>
                  <a:pt x="-26246" y="61544"/>
                  <a:pt x="1545856" y="2619"/>
                </a:cubicBezTo>
                <a:cubicBezTo>
                  <a:pt x="1771392" y="34882"/>
                  <a:pt x="2166717" y="7380"/>
                  <a:pt x="2416346" y="34180"/>
                </a:cubicBezTo>
                <a:cubicBezTo>
                  <a:pt x="4031511" y="209659"/>
                  <a:pt x="3876402" y="745774"/>
                  <a:pt x="2048007" y="852610"/>
                </a:cubicBezTo>
                <a:cubicBezTo>
                  <a:pt x="1790933" y="877264"/>
                  <a:pt x="1509515" y="857791"/>
                  <a:pt x="1282797" y="844565"/>
                </a:cubicBezTo>
                <a:cubicBezTo>
                  <a:pt x="1130888" y="919497"/>
                  <a:pt x="1054619" y="892081"/>
                  <a:pt x="866777" y="995742"/>
                </a:cubicBezTo>
                <a:cubicBezTo>
                  <a:pt x="678935" y="1099403"/>
                  <a:pt x="591779" y="1041375"/>
                  <a:pt x="464033" y="1142095"/>
                </a:cubicBezTo>
                <a:cubicBezTo>
                  <a:pt x="336287" y="1242815"/>
                  <a:pt x="98031" y="1207371"/>
                  <a:pt x="-44928" y="1327046"/>
                </a:cubicBezTo>
                <a:close/>
              </a:path>
            </a:pathLst>
          </a:custGeom>
          <a:ln w="28575">
            <a:extLst>
              <a:ext uri="{C807C97D-BFC1-408E-A445-0C87EB9F89A2}">
                <ask:lineSketchStyleProps xmlns:ask="http://schemas.microsoft.com/office/drawing/2018/sketchyshapes" sd="3099872829">
                  <a:prstGeom prst="wedgeEllipseCallout">
                    <a:avLst>
                      <a:gd name="adj1" fmla="val -51293"/>
                      <a:gd name="adj2" fmla="val 10439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nl-NL" dirty="0"/>
              <a:t>“Kun je het nog een keer zeggen?” </a:t>
            </a:r>
          </a:p>
        </p:txBody>
      </p:sp>
      <p:pic>
        <p:nvPicPr>
          <p:cNvPr id="8" name="Afbeelding 7">
            <a:extLst>
              <a:ext uri="{FF2B5EF4-FFF2-40B4-BE49-F238E27FC236}">
                <a16:creationId xmlns:a16="http://schemas.microsoft.com/office/drawing/2014/main" id="{EBEF697C-7098-0A0E-BBD1-7F7A992AA073}"/>
              </a:ext>
            </a:extLst>
          </p:cNvPr>
          <p:cNvPicPr>
            <a:picLocks noChangeAspect="1"/>
          </p:cNvPicPr>
          <p:nvPr/>
        </p:nvPicPr>
        <p:blipFill>
          <a:blip r:embed="rId4"/>
          <a:stretch>
            <a:fillRect/>
          </a:stretch>
        </p:blipFill>
        <p:spPr>
          <a:xfrm>
            <a:off x="7435948" y="2419419"/>
            <a:ext cx="4269675" cy="3762721"/>
          </a:xfrm>
          <a:prstGeom prst="rect">
            <a:avLst/>
          </a:prstGeom>
        </p:spPr>
      </p:pic>
    </p:spTree>
    <p:extLst>
      <p:ext uri="{BB962C8B-B14F-4D97-AF65-F5344CB8AC3E}">
        <p14:creationId xmlns:p14="http://schemas.microsoft.com/office/powerpoint/2010/main" val="168918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lstStyle/>
          <a:p>
            <a:pPr algn="l"/>
            <a:r>
              <a:rPr lang="nl-NL" b="1" i="0" dirty="0"/>
              <a:t>Huiswerk bekijken</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646111" y="1977226"/>
            <a:ext cx="8946541" cy="4204914"/>
          </a:xfrm>
        </p:spPr>
        <p:txBody>
          <a:bodyPr vert="horz" lIns="91440" tIns="45720" rIns="91440" bIns="45720" rtlCol="0" anchor="t">
            <a:normAutofit lnSpcReduction="10000"/>
          </a:bodyPr>
          <a:lstStyle/>
          <a:p>
            <a:endParaRPr lang="nl-NL" cap="none" dirty="0"/>
          </a:p>
          <a:p>
            <a:r>
              <a:rPr lang="nl-NL" cap="none" dirty="0"/>
              <a:t>Bij de les met de thermometers heb je huiswerk meegekregen</a:t>
            </a:r>
          </a:p>
          <a:p>
            <a:endParaRPr lang="nl-NL" dirty="0"/>
          </a:p>
          <a:p>
            <a:r>
              <a:rPr lang="nl-NL" cap="none" dirty="0"/>
              <a:t>Je ouders hebben opgeschreven hoe ze aan jou kunnen merken dat je hoofd vol zit</a:t>
            </a:r>
          </a:p>
          <a:p>
            <a:endParaRPr lang="nl-NL" dirty="0"/>
          </a:p>
          <a:p>
            <a:r>
              <a:rPr lang="nl-NL" dirty="0"/>
              <a:t>Ze hebben ook opgeschreven wat jou helpt om je volle hoofd weer leeg te maken.</a:t>
            </a:r>
            <a:endParaRPr lang="nl-NL" cap="none" dirty="0"/>
          </a:p>
        </p:txBody>
      </p:sp>
      <p:pic>
        <p:nvPicPr>
          <p:cNvPr id="8" name="Afbeelding 7">
            <a:extLst>
              <a:ext uri="{FF2B5EF4-FFF2-40B4-BE49-F238E27FC236}">
                <a16:creationId xmlns:a16="http://schemas.microsoft.com/office/drawing/2014/main" id="{1EA067F7-0D5D-AAF0-93EA-90148729938E}"/>
              </a:ext>
            </a:extLst>
          </p:cNvPr>
          <p:cNvPicPr>
            <a:picLocks noChangeAspect="1"/>
          </p:cNvPicPr>
          <p:nvPr/>
        </p:nvPicPr>
        <p:blipFill>
          <a:blip r:embed="rId3"/>
          <a:stretch>
            <a:fillRect/>
          </a:stretch>
        </p:blipFill>
        <p:spPr>
          <a:xfrm>
            <a:off x="9136149" y="309383"/>
            <a:ext cx="2943662" cy="2122921"/>
          </a:xfrm>
          <a:prstGeom prst="rect">
            <a:avLst/>
          </a:prstGeom>
          <a:ln>
            <a:noFill/>
          </a:ln>
          <a:effectLst>
            <a:softEdge rad="112500"/>
          </a:effectLst>
        </p:spPr>
      </p:pic>
      <p:pic>
        <p:nvPicPr>
          <p:cNvPr id="4" name="Afbeelding 3">
            <a:extLst>
              <a:ext uri="{FF2B5EF4-FFF2-40B4-BE49-F238E27FC236}">
                <a16:creationId xmlns:a16="http://schemas.microsoft.com/office/drawing/2014/main" id="{DF161B52-E226-44A7-BAE6-42DEB401451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247" b="92784" l="62978" r="95976">
                        <a14:foregroundMark x1="84708" y1="20619" x2="83903" y2="62543"/>
                        <a14:foregroundMark x1="68410" y1="15464" x2="80885" y2="15808"/>
                        <a14:foregroundMark x1="66197" y1="46735" x2="92153" y2="43299"/>
                        <a14:foregroundMark x1="72233" y1="74570" x2="88330" y2="75945"/>
                        <a14:foregroundMark x1="83702" y1="59794" x2="82696" y2="92784"/>
                        <a14:foregroundMark x1="65795" y1="46392" x2="80684" y2="44330"/>
                        <a14:foregroundMark x1="67002" y1="48797" x2="92958" y2="46735"/>
                        <a14:foregroundMark x1="92958" y1="46735" x2="92958" y2="46735"/>
                        <a14:foregroundMark x1="64990" y1="46735" x2="82495" y2="43986"/>
                        <a14:foregroundMark x1="82495" y1="43986" x2="89135" y2="43986"/>
                        <a14:foregroundMark x1="67002" y1="13058" x2="82294" y2="18213"/>
                        <a14:foregroundMark x1="80483" y1="16495" x2="63581" y2="20275"/>
                        <a14:foregroundMark x1="63581" y1="20275" x2="71630" y2="14777"/>
                        <a14:foregroundMark x1="71630" y1="14777" x2="78471" y2="15464"/>
                        <a14:foregroundMark x1="81087" y1="75945" x2="71026" y2="77320"/>
                        <a14:foregroundMark x1="71026" y1="77320" x2="72636" y2="75601"/>
                        <a14:foregroundMark x1="79477" y1="71478" x2="72233" y2="74914"/>
                        <a14:foregroundMark x1="80282" y1="42612" x2="62978" y2="45017"/>
                        <a14:foregroundMark x1="62978" y1="45017" x2="65392" y2="47079"/>
                        <a14:foregroundMark x1="78270" y1="14089" x2="70624" y2="13746"/>
                        <a14:foregroundMark x1="70624" y1="13746" x2="78270" y2="18900"/>
                        <a14:foregroundMark x1="78270" y1="18900" x2="79477" y2="18557"/>
                        <a14:foregroundMark x1="87525" y1="8247" x2="81891" y2="9966"/>
                      </a14:backgroundRemoval>
                    </a14:imgEffect>
                  </a14:imgLayer>
                </a14:imgProps>
              </a:ext>
            </a:extLst>
          </a:blip>
          <a:srcRect l="5701" r="2" b="2"/>
          <a:stretch/>
        </p:blipFill>
        <p:spPr>
          <a:xfrm rot="924242">
            <a:off x="7330929" y="2045132"/>
            <a:ext cx="4461427" cy="2767737"/>
          </a:xfrm>
          <a:prstGeom prst="rect">
            <a:avLst/>
          </a:prstGeom>
          <a:noFill/>
        </p:spPr>
      </p:pic>
    </p:spTree>
    <p:extLst>
      <p:ext uri="{BB962C8B-B14F-4D97-AF65-F5344CB8AC3E}">
        <p14:creationId xmlns:p14="http://schemas.microsoft.com/office/powerpoint/2010/main" val="33807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lstStyle/>
          <a:p>
            <a:pPr algn="l"/>
            <a:r>
              <a:rPr lang="nl-NL" b="1" i="0" dirty="0"/>
              <a:t>Opdracht: Poster wat helpt</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646111" y="1977226"/>
            <a:ext cx="8946541" cy="4880774"/>
          </a:xfrm>
        </p:spPr>
        <p:txBody>
          <a:bodyPr vert="horz" lIns="91440" tIns="45720" rIns="91440" bIns="45720" rtlCol="0" anchor="t">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Maak samen met de klas een poster met deze tips.</a:t>
            </a:r>
            <a:br>
              <a:rPr lang="nl-NL" dirty="0"/>
            </a:br>
            <a:r>
              <a:rPr lang="nl-NL" i="1" dirty="0"/>
              <a:t>Teken, schrijf, plak….</a:t>
            </a:r>
          </a:p>
          <a:p>
            <a:pPr marL="0" indent="0">
              <a:buNone/>
            </a:pPr>
            <a:endParaRPr lang="nl-NL" dirty="0"/>
          </a:p>
        </p:txBody>
      </p:sp>
      <p:pic>
        <p:nvPicPr>
          <p:cNvPr id="1026" name="Picture 2" descr="Collage over jezelf | Collage ideeën, Bladwijzer knutselen, Creatief">
            <a:extLst>
              <a:ext uri="{FF2B5EF4-FFF2-40B4-BE49-F238E27FC236}">
                <a16:creationId xmlns:a16="http://schemas.microsoft.com/office/drawing/2014/main" id="{6B74651E-FAEA-846F-ABBA-1C5EC5E82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256" y="2035372"/>
            <a:ext cx="4490636" cy="336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84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729714"/>
            <a:ext cx="69557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Hoe vonden jullie deze les?</a:t>
            </a:r>
          </a:p>
        </p:txBody>
      </p:sp>
      <p:sp>
        <p:nvSpPr>
          <p:cNvPr id="2" name="Tekstvak 1">
            <a:extLst>
              <a:ext uri="{FF2B5EF4-FFF2-40B4-BE49-F238E27FC236}">
                <a16:creationId xmlns:a16="http://schemas.microsoft.com/office/drawing/2014/main" id="{DA2D6E88-BF53-C04F-8EEF-171E6350BFBE}"/>
              </a:ext>
            </a:extLst>
          </p:cNvPr>
          <p:cNvSpPr txBox="1"/>
          <p:nvPr/>
        </p:nvSpPr>
        <p:spPr>
          <a:xfrm>
            <a:off x="565078" y="1687590"/>
            <a:ext cx="8315931" cy="5224507"/>
          </a:xfrm>
          <a:prstGeom prst="rect">
            <a:avLst/>
          </a:prstGeom>
          <a:noFill/>
        </p:spPr>
        <p:txBody>
          <a:bodyPr wrap="none" rtlCol="0">
            <a:spAutoFit/>
          </a:bodyPr>
          <a:lstStyle/>
          <a:p>
            <a:pPr marL="342900" indent="-342900">
              <a:lnSpc>
                <a:spcPct val="300000"/>
              </a:lnSpc>
              <a:buFont typeface="Arial" panose="020B0604020202020204" pitchFamily="34" charset="0"/>
              <a:buChar char="•"/>
            </a:pPr>
            <a:r>
              <a:rPr lang="nl-NL" sz="2300" dirty="0"/>
              <a:t>Hoe vond je het om iets te leren over je hersenen?</a:t>
            </a:r>
          </a:p>
          <a:p>
            <a:pPr marL="342900" indent="-342900">
              <a:lnSpc>
                <a:spcPct val="300000"/>
              </a:lnSpc>
              <a:buFont typeface="Arial" panose="020B0604020202020204" pitchFamily="34" charset="0"/>
              <a:buChar char="•"/>
            </a:pPr>
            <a:r>
              <a:rPr lang="nl-NL" sz="2300" dirty="0"/>
              <a:t>Waar wordt jou hoofd super snel vol van?</a:t>
            </a:r>
          </a:p>
          <a:p>
            <a:pPr marL="342900" indent="-342900">
              <a:lnSpc>
                <a:spcPct val="300000"/>
              </a:lnSpc>
              <a:buFont typeface="Arial" panose="020B0604020202020204" pitchFamily="34" charset="0"/>
              <a:buChar char="•"/>
            </a:pPr>
            <a:r>
              <a:rPr lang="nl-NL" sz="2300" dirty="0"/>
              <a:t>Wat weet je over jouw snelwegen en omwegen?</a:t>
            </a:r>
          </a:p>
          <a:p>
            <a:pPr marL="342900" indent="-342900">
              <a:lnSpc>
                <a:spcPct val="300000"/>
              </a:lnSpc>
              <a:buFont typeface="Arial" panose="020B0604020202020204" pitchFamily="34" charset="0"/>
              <a:buChar char="•"/>
            </a:pPr>
            <a:r>
              <a:rPr lang="nl-NL" sz="2300" dirty="0"/>
              <a:t>Wat vond jij de beste tip om je hoofd rustig te maken?</a:t>
            </a:r>
          </a:p>
          <a:p>
            <a:pPr marL="342900" indent="-342900">
              <a:lnSpc>
                <a:spcPct val="300000"/>
              </a:lnSpc>
              <a:buFont typeface="Arial" panose="020B0604020202020204" pitchFamily="34" charset="0"/>
              <a:buChar char="•"/>
            </a:pPr>
            <a:endParaRPr lang="nl-NL" sz="2300" dirty="0"/>
          </a:p>
        </p:txBody>
      </p:sp>
      <p:pic>
        <p:nvPicPr>
          <p:cNvPr id="4" name="Afbeelding 3">
            <a:extLst>
              <a:ext uri="{FF2B5EF4-FFF2-40B4-BE49-F238E27FC236}">
                <a16:creationId xmlns:a16="http://schemas.microsoft.com/office/drawing/2014/main" id="{65C02F73-BC7F-A0BE-B005-4E301A2DF2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78" b="97778" l="3762" r="91223">
                        <a14:foregroundMark x1="44514" y1="20889" x2="63636" y2="50222"/>
                        <a14:foregroundMark x1="63636" y1="50222" x2="63636" y2="51111"/>
                        <a14:foregroundMark x1="36050" y1="84000" x2="72727" y2="84000"/>
                        <a14:foregroundMark x1="9091" y1="85778" x2="28840" y2="93778"/>
                        <a14:foregroundMark x1="28840" y1="93778" x2="57680" y2="92444"/>
                        <a14:foregroundMark x1="57680" y1="92444" x2="78997" y2="92444"/>
                        <a14:foregroundMark x1="78997" y1="92444" x2="91536" y2="90667"/>
                        <a14:foregroundMark x1="91536" y1="90667" x2="84013" y2="77333"/>
                        <a14:foregroundMark x1="84013" y1="77333" x2="83699" y2="76000"/>
                        <a14:foregroundMark x1="83699" y1="76000" x2="83386" y2="76000"/>
                        <a14:foregroundMark x1="56426" y1="26222" x2="73981" y2="48444"/>
                        <a14:foregroundMark x1="73981" y1="48444" x2="81505" y2="90222"/>
                        <a14:foregroundMark x1="81505" y1="90222" x2="80251" y2="94667"/>
                        <a14:foregroundMark x1="68652" y1="42222" x2="51097" y2="45333"/>
                        <a14:foregroundMark x1="51097" y1="45333" x2="40125" y2="65778"/>
                        <a14:foregroundMark x1="40125" y1="65778" x2="67398" y2="73333"/>
                        <a14:foregroundMark x1="67398" y1="73333" x2="79310" y2="37333"/>
                        <a14:foregroundMark x1="79310" y1="37333" x2="64890" y2="30222"/>
                        <a14:foregroundMark x1="39812" y1="27111" x2="21944" y2="51111"/>
                        <a14:foregroundMark x1="21944" y1="51111" x2="20376" y2="80889"/>
                        <a14:foregroundMark x1="20376" y1="80889" x2="38871" y2="91111"/>
                        <a14:foregroundMark x1="38871" y1="91111" x2="57053" y2="49778"/>
                        <a14:foregroundMark x1="57053" y1="49778" x2="39812" y2="28889"/>
                        <a14:foregroundMark x1="39812" y1="28889" x2="27900" y2="26667"/>
                        <a14:foregroundMark x1="27900" y1="26667" x2="27273" y2="26667"/>
                        <a14:foregroundMark x1="27586" y1="57333" x2="22257" y2="26667"/>
                        <a14:foregroundMark x1="22257" y1="26667" x2="21317" y2="25778"/>
                        <a14:foregroundMark x1="32602" y1="48889" x2="32602" y2="48889"/>
                        <a14:foregroundMark x1="39185" y1="32000" x2="33542" y2="50667"/>
                        <a14:foregroundMark x1="33542" y1="50667" x2="21317" y2="69333"/>
                        <a14:foregroundMark x1="21317" y1="69333" x2="19749" y2="73778"/>
                        <a14:foregroundMark x1="19749" y1="77778" x2="10972" y2="87111"/>
                        <a14:foregroundMark x1="7524" y1="82667" x2="9091" y2="85333"/>
                        <a14:foregroundMark x1="5643" y1="80889" x2="7210" y2="94667"/>
                        <a14:foregroundMark x1="3762" y1="84000" x2="4075" y2="91556"/>
                        <a14:foregroundMark x1="50157" y1="6222" x2="59875" y2="9333"/>
                        <a14:foregroundMark x1="40752" y1="7556" x2="60188" y2="6667"/>
                        <a14:foregroundMark x1="60188" y1="6667" x2="73981" y2="13333"/>
                        <a14:foregroundMark x1="73981" y1="13333" x2="84953" y2="29778"/>
                        <a14:foregroundMark x1="84953" y1="29778" x2="88401" y2="77778"/>
                        <a14:foregroundMark x1="69906" y1="16444" x2="78056" y2="44889"/>
                        <a14:foregroundMark x1="51724" y1="21333" x2="49216" y2="45333"/>
                        <a14:foregroundMark x1="49216" y1="45333" x2="49216" y2="45333"/>
                        <a14:foregroundMark x1="44828" y1="29333" x2="39498" y2="52444"/>
                        <a14:foregroundMark x1="39498" y1="60889" x2="34169" y2="73333"/>
                        <a14:foregroundMark x1="31975" y1="66667" x2="28527" y2="80000"/>
                        <a14:foregroundMark x1="23197" y1="79556" x2="31348" y2="88000"/>
                        <a14:foregroundMark x1="17241" y1="86222" x2="16928" y2="92444"/>
                        <a14:foregroundMark x1="5956" y1="93333" x2="5956" y2="93333"/>
                        <a14:foregroundMark x1="5956" y1="93333" x2="5956" y2="97778"/>
                        <a14:foregroundMark x1="61442" y1="15556" x2="64263" y2="29333"/>
                        <a14:foregroundMark x1="61129" y1="17333" x2="56740" y2="31556"/>
                        <a14:foregroundMark x1="72100" y1="17778" x2="75235" y2="30222"/>
                        <a14:foregroundMark x1="62382" y1="50667" x2="67712" y2="47111"/>
                        <a14:foregroundMark x1="70219" y1="48000" x2="68025" y2="53778"/>
                        <a14:foregroundMark x1="58934" y1="55111" x2="62382" y2="56000"/>
                        <a14:foregroundMark x1="74608" y1="18667" x2="76489" y2="28444"/>
                        <a14:foregroundMark x1="83386" y1="44000" x2="82445" y2="61333"/>
                        <a14:foregroundMark x1="63950" y1="60889" x2="54859" y2="63556"/>
                        <a14:foregroundMark x1="56426" y1="76444" x2="68966" y2="81778"/>
                        <a14:foregroundMark x1="68966" y1="81778" x2="69279" y2="81778"/>
                        <a14:foregroundMark x1="80878" y1="71111" x2="81818" y2="77778"/>
                        <a14:foregroundMark x1="71473" y1="81333" x2="59248" y2="80000"/>
                        <a14:foregroundMark x1="59248" y1="80000" x2="53605" y2="76000"/>
                      </a14:backgroundRemoval>
                    </a14:imgEffect>
                  </a14:imgLayer>
                </a14:imgProps>
              </a:ext>
            </a:extLst>
          </a:blip>
          <a:stretch>
            <a:fillRect/>
          </a:stretch>
        </p:blipFill>
        <p:spPr>
          <a:xfrm>
            <a:off x="8172088" y="1052879"/>
            <a:ext cx="4019912" cy="2835361"/>
          </a:xfrm>
          <a:prstGeom prst="rect">
            <a:avLst/>
          </a:prstGeom>
        </p:spPr>
      </p:pic>
    </p:spTree>
    <p:extLst>
      <p:ext uri="{BB962C8B-B14F-4D97-AF65-F5344CB8AC3E}">
        <p14:creationId xmlns:p14="http://schemas.microsoft.com/office/powerpoint/2010/main" val="294637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ee6001c-9e79-465a-9ceb-fdc9135b6541" xsi:nil="true"/>
    <lcf76f155ced4ddcb4097134ff3c332f xmlns="c762c04d-1729-48cd-b352-779716dd4e24">
      <Terms xmlns="http://schemas.microsoft.com/office/infopath/2007/PartnerControls"/>
    </lcf76f155ced4ddcb4097134ff3c332f>
    <inhoud xmlns="c762c04d-1729-48cd-b352-779716dd4e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01394F785C28499E19E6AEC566E26C" ma:contentTypeVersion="19" ma:contentTypeDescription="Een nieuw document maken." ma:contentTypeScope="" ma:versionID="782885820c0b9be3aa5c741413b4597b">
  <xsd:schema xmlns:xsd="http://www.w3.org/2001/XMLSchema" xmlns:xs="http://www.w3.org/2001/XMLSchema" xmlns:p="http://schemas.microsoft.com/office/2006/metadata/properties" xmlns:ns2="c762c04d-1729-48cd-b352-779716dd4e24" xmlns:ns3="3ee6001c-9e79-465a-9ceb-fdc9135b6541" targetNamespace="http://schemas.microsoft.com/office/2006/metadata/properties" ma:root="true" ma:fieldsID="53a08c672343743cda6fd2d6152600c2" ns2:_="" ns3:_="">
    <xsd:import namespace="c762c04d-1729-48cd-b352-779716dd4e24"/>
    <xsd:import namespace="3ee6001c-9e79-465a-9ceb-fdc9135b654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inhou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2c04d-1729-48cd-b352-779716dd4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inhoud" ma:index="15" nillable="true" ma:displayName="inhoud" ma:format="Dropdown" ma:internalName="inhoud">
      <xsd:simpleType>
        <xsd:restriction base="dms:Text">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1bbe85b-3fab-419a-a9b6-de03db0cb1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e6001c-9e79-465a-9ceb-fdc9135b6541"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770bfd4-5543-4ef7-a938-afdf46b0793b}" ma:internalName="TaxCatchAll" ma:showField="CatchAllData" ma:web="3ee6001c-9e79-465a-9ceb-fdc9135b6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D24321-F587-4D12-8F88-27F5B31D896F}">
  <ds:schemaRefs>
    <ds:schemaRef ds:uri="http://schemas.microsoft.com/sharepoint/v3/contenttype/forms"/>
  </ds:schemaRefs>
</ds:datastoreItem>
</file>

<file path=customXml/itemProps2.xml><?xml version="1.0" encoding="utf-8"?>
<ds:datastoreItem xmlns:ds="http://schemas.openxmlformats.org/officeDocument/2006/customXml" ds:itemID="{192FF640-A52C-4B99-84A2-07F8A2A57CF1}">
  <ds:schemaRefs>
    <ds:schemaRef ds:uri="http://purl.org/dc/dcmitype/"/>
    <ds:schemaRef ds:uri="3ee6001c-9e79-465a-9ceb-fdc9135b6541"/>
    <ds:schemaRef ds:uri="http://schemas.microsoft.com/office/2006/documentManagement/types"/>
    <ds:schemaRef ds:uri="http://purl.org/dc/terms/"/>
    <ds:schemaRef ds:uri="http://www.w3.org/XML/1998/namespac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c762c04d-1729-48cd-b352-779716dd4e24"/>
  </ds:schemaRefs>
</ds:datastoreItem>
</file>

<file path=customXml/itemProps3.xml><?xml version="1.0" encoding="utf-8"?>
<ds:datastoreItem xmlns:ds="http://schemas.openxmlformats.org/officeDocument/2006/customXml" ds:itemID="{37451BE1-DF8F-497A-8DDC-781B96ED15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2c04d-1729-48cd-b352-779716dd4e24"/>
    <ds:schemaRef ds:uri="3ee6001c-9e79-465a-9ceb-fdc9135b6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 PE TOS VSO</Template>
  <TotalTime>1769</TotalTime>
  <Words>755</Words>
  <Application>Microsoft Office PowerPoint</Application>
  <PresentationFormat>Breedbeeld</PresentationFormat>
  <Paragraphs>135</Paragraphs>
  <Slides>9</Slides>
  <Notes>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9</vt:i4>
      </vt:variant>
    </vt:vector>
  </HeadingPairs>
  <TitlesOfParts>
    <vt:vector size="17" baseType="lpstr">
      <vt:lpstr>Arial</vt:lpstr>
      <vt:lpstr>BaseNine</vt:lpstr>
      <vt:lpstr>Calibri</vt:lpstr>
      <vt:lpstr>DIN Next</vt:lpstr>
      <vt:lpstr>Mangal Pro</vt:lpstr>
      <vt:lpstr>Source Sans Pro</vt:lpstr>
      <vt:lpstr>Wingdings</vt:lpstr>
      <vt:lpstr>Thema PE TOS VSO</vt:lpstr>
      <vt:lpstr>Psycho-educatie</vt:lpstr>
      <vt:lpstr>PowerPoint-presentatie</vt:lpstr>
      <vt:lpstr>PowerPoint-presentatie</vt:lpstr>
      <vt:lpstr>PowerPoint-presentatie</vt:lpstr>
      <vt:lpstr>Tips…</vt:lpstr>
      <vt:lpstr>Tips…</vt:lpstr>
      <vt:lpstr>Huiswerk bekijken</vt:lpstr>
      <vt:lpstr>Opdracht: Poster wat helpt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lastModifiedBy>Tineke Post</cp:lastModifiedBy>
  <cp:revision>13</cp:revision>
  <dcterms:created xsi:type="dcterms:W3CDTF">2023-11-13T20:03:29Z</dcterms:created>
  <dcterms:modified xsi:type="dcterms:W3CDTF">2024-05-15T06:03:46Z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0x0101008601394F785C28499E19E6AEC566E26C</vt:lpwstr>
  </property>
  <property fmtid="{D5CDD505-2E9C-101B-9397-08002B2CF9AE}" pid="3" name="MediaServiceImageTags">
    <vt:lpwstr/>
  </property>
</Properties>
</file>