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90C2281E.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6" r:id="rId5"/>
    <p:sldId id="273" r:id="rId6"/>
    <p:sldId id="355" r:id="rId7"/>
    <p:sldId id="257" r:id="rId8"/>
    <p:sldId id="359" r:id="rId9"/>
    <p:sldId id="351" r:id="rId10"/>
    <p:sldId id="361" r:id="rId11"/>
    <p:sldId id="362" r:id="rId12"/>
    <p:sldId id="363" r:id="rId13"/>
    <p:sldId id="274" r:id="rId14"/>
    <p:sldId id="353" r:id="rId15"/>
    <p:sldId id="354" r:id="rId16"/>
    <p:sldId id="357" r:id="rId17"/>
    <p:sldId id="356" r:id="rId18"/>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eYqaFXq0Tv2Dc0SyfPb3Q==" hashData="dEbzCuhqvrEwOL2q3TfJADhm8UJ6BtDAoI/X24MWktfBqVaUEDzh8yTODLs+L+xOpxOnVftvJh9kSm8zYQ5Jwg=="/>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0D481F-0E69-EE85-E181-5240E6B122FE}" name="Makaaij, A.P. (Allyson)" initials="" userId="S::a.makaaij@hethooghuis.nl::cc5c0e6b-a3fd-4108-b505-71aedd644dd2" providerId="AD"/>
  <p188:author id="{3A8CDD32-988E-DB5C-64A7-05BB43099DCB}" name="Tineke Post" initials="PST" userId="Tineke Post"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E83CAD-19F6-44C3-AEDB-3C70159772EB}" v="1114" dt="2023-11-21T19:51:58.7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36558" autoAdjust="0"/>
  </p:normalViewPr>
  <p:slideViewPr>
    <p:cSldViewPr snapToGrid="0">
      <p:cViewPr varScale="1">
        <p:scale>
          <a:sx n="20" d="100"/>
          <a:sy n="20" d="100"/>
        </p:scale>
        <p:origin x="2388" y="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neke Post" userId="3bc886b5-731d-4cf3-a443-abb8640b0b78" providerId="ADAL" clId="{C4755791-ADDE-4B2A-B704-81FC81A3D8BB}"/>
    <pc:docChg chg="modSld">
      <pc:chgData name="Tineke Post" userId="3bc886b5-731d-4cf3-a443-abb8640b0b78" providerId="ADAL" clId="{C4755791-ADDE-4B2A-B704-81FC81A3D8BB}" dt="2023-11-14T20:12:33.917" v="61"/>
      <pc:docMkLst>
        <pc:docMk/>
      </pc:docMkLst>
      <pc:sldChg chg="addCm">
        <pc:chgData name="Tineke Post" userId="3bc886b5-731d-4cf3-a443-abb8640b0b78" providerId="ADAL" clId="{C4755791-ADDE-4B2A-B704-81FC81A3D8BB}" dt="2023-11-14T20:12:33.917" v="61"/>
        <pc:sldMkLst>
          <pc:docMk/>
          <pc:sldMk cId="2996725004" sldId="273"/>
        </pc:sldMkLst>
        <pc:extLst>
          <p:ext xmlns:p="http://schemas.openxmlformats.org/presentationml/2006/main" uri="{D6D511B9-2390-475A-947B-AFAB55BFBCF1}">
            <pc226:cmChg xmlns:pc226="http://schemas.microsoft.com/office/powerpoint/2022/06/main/command" chg="add">
              <pc226:chgData name="Tineke Post" userId="3bc886b5-731d-4cf3-a443-abb8640b0b78" providerId="ADAL" clId="{C4755791-ADDE-4B2A-B704-81FC81A3D8BB}" dt="2023-11-14T20:12:33.917" v="61"/>
              <pc2:cmMkLst xmlns:pc2="http://schemas.microsoft.com/office/powerpoint/2019/9/main/command">
                <pc:docMk/>
                <pc:sldMk cId="2996725004" sldId="273"/>
                <pc2:cmMk id="{4AB5773F-30C3-4F19-B470-6C00C30EA840}"/>
              </pc2:cmMkLst>
            </pc226:cmChg>
          </p:ext>
        </pc:extLst>
      </pc:sldChg>
      <pc:sldChg chg="modSp mod">
        <pc:chgData name="Tineke Post" userId="3bc886b5-731d-4cf3-a443-abb8640b0b78" providerId="ADAL" clId="{C4755791-ADDE-4B2A-B704-81FC81A3D8BB}" dt="2023-11-14T20:10:57.351" v="1" actId="114"/>
        <pc:sldMkLst>
          <pc:docMk/>
          <pc:sldMk cId="3199532527" sldId="348"/>
        </pc:sldMkLst>
        <pc:spChg chg="mod">
          <ac:chgData name="Tineke Post" userId="3bc886b5-731d-4cf3-a443-abb8640b0b78" providerId="ADAL" clId="{C4755791-ADDE-4B2A-B704-81FC81A3D8BB}" dt="2023-11-14T20:10:57.351" v="1" actId="114"/>
          <ac:spMkLst>
            <pc:docMk/>
            <pc:sldMk cId="3199532527" sldId="348"/>
            <ac:spMk id="489" creationId="{00000000-0000-0000-0000-000000000000}"/>
          </ac:spMkLst>
        </pc:spChg>
      </pc:sldChg>
      <pc:sldChg chg="modSp mod">
        <pc:chgData name="Tineke Post" userId="3bc886b5-731d-4cf3-a443-abb8640b0b78" providerId="ADAL" clId="{C4755791-ADDE-4B2A-B704-81FC81A3D8BB}" dt="2023-11-14T20:11:38.920" v="60" actId="1076"/>
        <pc:sldMkLst>
          <pc:docMk/>
          <pc:sldMk cId="2837325513" sldId="349"/>
        </pc:sldMkLst>
        <pc:spChg chg="mod">
          <ac:chgData name="Tineke Post" userId="3bc886b5-731d-4cf3-a443-abb8640b0b78" providerId="ADAL" clId="{C4755791-ADDE-4B2A-B704-81FC81A3D8BB}" dt="2023-11-14T20:11:38.920" v="60" actId="1076"/>
          <ac:spMkLst>
            <pc:docMk/>
            <pc:sldMk cId="2837325513" sldId="349"/>
            <ac:spMk id="489" creationId="{00000000-0000-0000-0000-000000000000}"/>
          </ac:spMkLst>
        </pc:spChg>
      </pc:sldChg>
      <pc:sldChg chg="modSp mod">
        <pc:chgData name="Tineke Post" userId="3bc886b5-731d-4cf3-a443-abb8640b0b78" providerId="ADAL" clId="{C4755791-ADDE-4B2A-B704-81FC81A3D8BB}" dt="2023-11-14T20:11:29.920" v="58" actId="1076"/>
        <pc:sldMkLst>
          <pc:docMk/>
          <pc:sldMk cId="4012203779" sldId="350"/>
        </pc:sldMkLst>
        <pc:spChg chg="mod">
          <ac:chgData name="Tineke Post" userId="3bc886b5-731d-4cf3-a443-abb8640b0b78" providerId="ADAL" clId="{C4755791-ADDE-4B2A-B704-81FC81A3D8BB}" dt="2023-11-14T20:11:24.880" v="57" actId="20577"/>
          <ac:spMkLst>
            <pc:docMk/>
            <pc:sldMk cId="4012203779" sldId="350"/>
            <ac:spMk id="2" creationId="{6DCAF383-FA71-8F49-15E7-0A806CA8809A}"/>
          </ac:spMkLst>
        </pc:spChg>
        <pc:spChg chg="mod">
          <ac:chgData name="Tineke Post" userId="3bc886b5-731d-4cf3-a443-abb8640b0b78" providerId="ADAL" clId="{C4755791-ADDE-4B2A-B704-81FC81A3D8BB}" dt="2023-11-14T20:11:06" v="3" actId="114"/>
          <ac:spMkLst>
            <pc:docMk/>
            <pc:sldMk cId="4012203779" sldId="350"/>
            <ac:spMk id="489" creationId="{00000000-0000-0000-0000-000000000000}"/>
          </ac:spMkLst>
        </pc:spChg>
        <pc:picChg chg="mod">
          <ac:chgData name="Tineke Post" userId="3bc886b5-731d-4cf3-a443-abb8640b0b78" providerId="ADAL" clId="{C4755791-ADDE-4B2A-B704-81FC81A3D8BB}" dt="2023-11-14T20:11:29.920" v="58" actId="1076"/>
          <ac:picMkLst>
            <pc:docMk/>
            <pc:sldMk cId="4012203779" sldId="350"/>
            <ac:picMk id="7" creationId="{38652148-CC46-F829-D41A-EBFEF3F4D756}"/>
          </ac:picMkLst>
        </pc:picChg>
      </pc:sldChg>
    </pc:docChg>
  </pc:docChgLst>
  <pc:docChgLst>
    <pc:chgData name="Makaaij, A.P. (Allyson)" userId="cc5c0e6b-a3fd-4108-b505-71aedd644dd2" providerId="ADAL" clId="{041362DF-BF2B-4297-A242-4F74961686F3}"/>
    <pc:docChg chg="modSld">
      <pc:chgData name="Makaaij, A.P. (Allyson)" userId="cc5c0e6b-a3fd-4108-b505-71aedd644dd2" providerId="ADAL" clId="{041362DF-BF2B-4297-A242-4F74961686F3}" dt="2024-05-13T08:54:33.951" v="0" actId="20577"/>
      <pc:docMkLst>
        <pc:docMk/>
      </pc:docMkLst>
      <pc:sldChg chg="modNotesTx">
        <pc:chgData name="Makaaij, A.P. (Allyson)" userId="cc5c0e6b-a3fd-4108-b505-71aedd644dd2" providerId="ADAL" clId="{041362DF-BF2B-4297-A242-4F74961686F3}" dt="2024-05-13T08:54:33.951" v="0" actId="20577"/>
        <pc:sldMkLst>
          <pc:docMk/>
          <pc:sldMk cId="2428643358" sldId="256"/>
        </pc:sldMkLst>
      </pc:sldChg>
    </pc:docChg>
  </pc:docChgLst>
  <pc:docChgLst>
    <pc:chgData name="Tineke Post" userId="3bc886b5-731d-4cf3-a443-abb8640b0b78" providerId="ADAL" clId="{13F2CC20-0906-4A93-AC5D-4F9351C6894C}"/>
    <pc:docChg chg="modSld">
      <pc:chgData name="Tineke Post" userId="3bc886b5-731d-4cf3-a443-abb8640b0b78" providerId="ADAL" clId="{13F2CC20-0906-4A93-AC5D-4F9351C6894C}" dt="2024-05-15T06:03:02.032" v="2"/>
      <pc:docMkLst>
        <pc:docMk/>
      </pc:docMkLst>
      <pc:sldChg chg="modNotesTx">
        <pc:chgData name="Tineke Post" userId="3bc886b5-731d-4cf3-a443-abb8640b0b78" providerId="ADAL" clId="{13F2CC20-0906-4A93-AC5D-4F9351C6894C}" dt="2024-05-15T06:02:53.256" v="0"/>
        <pc:sldMkLst>
          <pc:docMk/>
          <pc:sldMk cId="988808202" sldId="361"/>
        </pc:sldMkLst>
      </pc:sldChg>
      <pc:sldChg chg="modNotesTx">
        <pc:chgData name="Tineke Post" userId="3bc886b5-731d-4cf3-a443-abb8640b0b78" providerId="ADAL" clId="{13F2CC20-0906-4A93-AC5D-4F9351C6894C}" dt="2024-05-15T06:02:57.953" v="1"/>
        <pc:sldMkLst>
          <pc:docMk/>
          <pc:sldMk cId="1979019768" sldId="362"/>
        </pc:sldMkLst>
      </pc:sldChg>
      <pc:sldChg chg="modNotesTx">
        <pc:chgData name="Tineke Post" userId="3bc886b5-731d-4cf3-a443-abb8640b0b78" providerId="ADAL" clId="{13F2CC20-0906-4A93-AC5D-4F9351C6894C}" dt="2024-05-15T06:03:02.032" v="2"/>
        <pc:sldMkLst>
          <pc:docMk/>
          <pc:sldMk cId="2695389035" sldId="363"/>
        </pc:sldMkLst>
      </pc:sldChg>
    </pc:docChg>
  </pc:docChgLst>
  <pc:docChgLst>
    <pc:chgData name="Post, T. (Tineke)" userId="3bc886b5-731d-4cf3-a443-abb8640b0b78" providerId="ADAL" clId="{6CE83CAD-19F6-44C3-AEDB-3C70159772EB}"/>
    <pc:docChg chg="undo custSel addSld delSld modSld sldOrd">
      <pc:chgData name="Post, T. (Tineke)" userId="3bc886b5-731d-4cf3-a443-abb8640b0b78" providerId="ADAL" clId="{6CE83CAD-19F6-44C3-AEDB-3C70159772EB}" dt="2023-11-21T19:51:58.779" v="5868" actId="20577"/>
      <pc:docMkLst>
        <pc:docMk/>
      </pc:docMkLst>
      <pc:sldChg chg="addCm modCm modNotesTx">
        <pc:chgData name="Post, T. (Tineke)" userId="3bc886b5-731d-4cf3-a443-abb8640b0b78" providerId="ADAL" clId="{6CE83CAD-19F6-44C3-AEDB-3C70159772EB}" dt="2023-11-15T10:21:26.228" v="4302" actId="6549"/>
        <pc:sldMkLst>
          <pc:docMk/>
          <pc:sldMk cId="2428643358" sldId="256"/>
        </pc:sldMkLst>
        <pc:extLst>
          <p:ext xmlns:p="http://schemas.openxmlformats.org/presentationml/2006/main" uri="{D6D511B9-2390-475A-947B-AFAB55BFBCF1}">
            <pc226:cmChg xmlns:pc226="http://schemas.microsoft.com/office/powerpoint/2022/06/main/command" chg="add mod">
              <pc226:chgData name="Post, T. (Tineke)" userId="3bc886b5-731d-4cf3-a443-abb8640b0b78" providerId="ADAL" clId="{6CE83CAD-19F6-44C3-AEDB-3C70159772EB}" dt="2023-11-15T08:11:12.921" v="637"/>
              <pc2:cmMkLst xmlns:pc2="http://schemas.microsoft.com/office/powerpoint/2019/9/main/command">
                <pc:docMk/>
                <pc:sldMk cId="2428643358" sldId="256"/>
                <pc2:cmMk id="{8856A8EB-4FE9-4782-9F00-E434CE30B344}"/>
              </pc2:cmMkLst>
            </pc226:cmChg>
          </p:ext>
        </pc:extLst>
      </pc:sldChg>
      <pc:sldChg chg="modSp mod modAnim modNotesTx">
        <pc:chgData name="Post, T. (Tineke)" userId="3bc886b5-731d-4cf3-a443-abb8640b0b78" providerId="ADAL" clId="{6CE83CAD-19F6-44C3-AEDB-3C70159772EB}" dt="2023-11-21T19:51:58.779" v="5868" actId="20577"/>
        <pc:sldMkLst>
          <pc:docMk/>
          <pc:sldMk cId="3380740557" sldId="257"/>
        </pc:sldMkLst>
        <pc:spChg chg="mod">
          <ac:chgData name="Post, T. (Tineke)" userId="3bc886b5-731d-4cf3-a443-abb8640b0b78" providerId="ADAL" clId="{6CE83CAD-19F6-44C3-AEDB-3C70159772EB}" dt="2023-11-21T19:51:58.779" v="5868" actId="20577"/>
          <ac:spMkLst>
            <pc:docMk/>
            <pc:sldMk cId="3380740557" sldId="257"/>
            <ac:spMk id="3" creationId="{CC25C5E8-2442-425E-9185-1787C7108828}"/>
          </ac:spMkLst>
        </pc:spChg>
        <pc:picChg chg="mod">
          <ac:chgData name="Post, T. (Tineke)" userId="3bc886b5-731d-4cf3-a443-abb8640b0b78" providerId="ADAL" clId="{6CE83CAD-19F6-44C3-AEDB-3C70159772EB}" dt="2023-11-15T10:31:50.973" v="4762" actId="1076"/>
          <ac:picMkLst>
            <pc:docMk/>
            <pc:sldMk cId="3380740557" sldId="257"/>
            <ac:picMk id="8" creationId="{1EA067F7-0D5D-AAF0-93EA-90148729938E}"/>
          </ac:picMkLst>
        </pc:picChg>
      </pc:sldChg>
      <pc:sldChg chg="addSp delSp del mod modNotesTx">
        <pc:chgData name="Post, T. (Tineke)" userId="3bc886b5-731d-4cf3-a443-abb8640b0b78" providerId="ADAL" clId="{6CE83CAD-19F6-44C3-AEDB-3C70159772EB}" dt="2023-11-15T10:18:12.448" v="4255" actId="2696"/>
        <pc:sldMkLst>
          <pc:docMk/>
          <pc:sldMk cId="1820899893" sldId="263"/>
        </pc:sldMkLst>
        <pc:spChg chg="add del">
          <ac:chgData name="Post, T. (Tineke)" userId="3bc886b5-731d-4cf3-a443-abb8640b0b78" providerId="ADAL" clId="{6CE83CAD-19F6-44C3-AEDB-3C70159772EB}" dt="2023-11-15T07:59:14.434" v="361" actId="22"/>
          <ac:spMkLst>
            <pc:docMk/>
            <pc:sldMk cId="1820899893" sldId="263"/>
            <ac:spMk id="6" creationId="{E2005570-5BE6-7E9E-C8A4-FB874DD74BE9}"/>
          </ac:spMkLst>
        </pc:spChg>
      </pc:sldChg>
      <pc:sldChg chg="modNotesTx">
        <pc:chgData name="Post, T. (Tineke)" userId="3bc886b5-731d-4cf3-a443-abb8640b0b78" providerId="ADAL" clId="{6CE83CAD-19F6-44C3-AEDB-3C70159772EB}" dt="2023-11-15T08:14:04.935" v="649" actId="20577"/>
        <pc:sldMkLst>
          <pc:docMk/>
          <pc:sldMk cId="2996725004" sldId="273"/>
        </pc:sldMkLst>
      </pc:sldChg>
      <pc:sldChg chg="modSp mod modAnim modNotesTx">
        <pc:chgData name="Post, T. (Tineke)" userId="3bc886b5-731d-4cf3-a443-abb8640b0b78" providerId="ADAL" clId="{6CE83CAD-19F6-44C3-AEDB-3C70159772EB}" dt="2023-11-15T14:23:54.079" v="5753" actId="947"/>
        <pc:sldMkLst>
          <pc:docMk/>
          <pc:sldMk cId="3065192023" sldId="274"/>
        </pc:sldMkLst>
        <pc:spChg chg="mod">
          <ac:chgData name="Post, T. (Tineke)" userId="3bc886b5-731d-4cf3-a443-abb8640b0b78" providerId="ADAL" clId="{6CE83CAD-19F6-44C3-AEDB-3C70159772EB}" dt="2023-11-15T10:34:44.060" v="4838" actId="1035"/>
          <ac:spMkLst>
            <pc:docMk/>
            <pc:sldMk cId="3065192023" sldId="274"/>
            <ac:spMk id="8" creationId="{4F83494C-5511-433B-C2FA-DA3A329C13AB}"/>
          </ac:spMkLst>
        </pc:spChg>
        <pc:picChg chg="mod">
          <ac:chgData name="Post, T. (Tineke)" userId="3bc886b5-731d-4cf3-a443-abb8640b0b78" providerId="ADAL" clId="{6CE83CAD-19F6-44C3-AEDB-3C70159772EB}" dt="2023-11-15T10:37:22.183" v="5018" actId="1076"/>
          <ac:picMkLst>
            <pc:docMk/>
            <pc:sldMk cId="3065192023" sldId="274"/>
            <ac:picMk id="4" creationId="{FFFA8503-1028-E4B8-77C8-B9D4B201E293}"/>
          </ac:picMkLst>
        </pc:picChg>
      </pc:sldChg>
      <pc:sldChg chg="del modNotesTx">
        <pc:chgData name="Post, T. (Tineke)" userId="3bc886b5-731d-4cf3-a443-abb8640b0b78" providerId="ADAL" clId="{6CE83CAD-19F6-44C3-AEDB-3C70159772EB}" dt="2023-11-15T10:18:12.448" v="4255" actId="2696"/>
        <pc:sldMkLst>
          <pc:docMk/>
          <pc:sldMk cId="2651565516" sldId="275"/>
        </pc:sldMkLst>
      </pc:sldChg>
      <pc:sldChg chg="addSp delSp del mod modNotesTx">
        <pc:chgData name="Post, T. (Tineke)" userId="3bc886b5-731d-4cf3-a443-abb8640b0b78" providerId="ADAL" clId="{6CE83CAD-19F6-44C3-AEDB-3C70159772EB}" dt="2023-11-15T10:18:12.448" v="4255" actId="2696"/>
        <pc:sldMkLst>
          <pc:docMk/>
          <pc:sldMk cId="3488650403" sldId="276"/>
        </pc:sldMkLst>
        <pc:spChg chg="add del">
          <ac:chgData name="Post, T. (Tineke)" userId="3bc886b5-731d-4cf3-a443-abb8640b0b78" providerId="ADAL" clId="{6CE83CAD-19F6-44C3-AEDB-3C70159772EB}" dt="2023-11-15T07:59:05.513" v="357" actId="22"/>
          <ac:spMkLst>
            <pc:docMk/>
            <pc:sldMk cId="3488650403" sldId="276"/>
            <ac:spMk id="5" creationId="{D2C4F25C-2C61-0A02-2999-E7FBE4D7F4E8}"/>
          </ac:spMkLst>
        </pc:spChg>
      </pc:sldChg>
      <pc:sldChg chg="del modNotesTx">
        <pc:chgData name="Post, T. (Tineke)" userId="3bc886b5-731d-4cf3-a443-abb8640b0b78" providerId="ADAL" clId="{6CE83CAD-19F6-44C3-AEDB-3C70159772EB}" dt="2023-11-15T10:18:12.448" v="4255" actId="2696"/>
        <pc:sldMkLst>
          <pc:docMk/>
          <pc:sldMk cId="3077621233" sldId="277"/>
        </pc:sldMkLst>
      </pc:sldChg>
      <pc:sldChg chg="del modNotesTx">
        <pc:chgData name="Post, T. (Tineke)" userId="3bc886b5-731d-4cf3-a443-abb8640b0b78" providerId="ADAL" clId="{6CE83CAD-19F6-44C3-AEDB-3C70159772EB}" dt="2023-11-15T10:18:12.448" v="4255" actId="2696"/>
        <pc:sldMkLst>
          <pc:docMk/>
          <pc:sldMk cId="611045101" sldId="325"/>
        </pc:sldMkLst>
      </pc:sldChg>
      <pc:sldChg chg="del modNotesTx">
        <pc:chgData name="Post, T. (Tineke)" userId="3bc886b5-731d-4cf3-a443-abb8640b0b78" providerId="ADAL" clId="{6CE83CAD-19F6-44C3-AEDB-3C70159772EB}" dt="2023-11-15T10:18:12.448" v="4255" actId="2696"/>
        <pc:sldMkLst>
          <pc:docMk/>
          <pc:sldMk cId="3752663321" sldId="326"/>
        </pc:sldMkLst>
      </pc:sldChg>
      <pc:sldChg chg="modSp del mod modNotesTx">
        <pc:chgData name="Post, T. (Tineke)" userId="3bc886b5-731d-4cf3-a443-abb8640b0b78" providerId="ADAL" clId="{6CE83CAD-19F6-44C3-AEDB-3C70159772EB}" dt="2023-11-15T10:18:12.448" v="4255" actId="2696"/>
        <pc:sldMkLst>
          <pc:docMk/>
          <pc:sldMk cId="1275398535" sldId="327"/>
        </pc:sldMkLst>
        <pc:spChg chg="mod">
          <ac:chgData name="Post, T. (Tineke)" userId="3bc886b5-731d-4cf3-a443-abb8640b0b78" providerId="ADAL" clId="{6CE83CAD-19F6-44C3-AEDB-3C70159772EB}" dt="2023-11-15T07:38:40.564" v="23" actId="14100"/>
          <ac:spMkLst>
            <pc:docMk/>
            <pc:sldMk cId="1275398535" sldId="327"/>
            <ac:spMk id="489" creationId="{00000000-0000-0000-0000-000000000000}"/>
          </ac:spMkLst>
        </pc:spChg>
        <pc:picChg chg="mod">
          <ac:chgData name="Post, T. (Tineke)" userId="3bc886b5-731d-4cf3-a443-abb8640b0b78" providerId="ADAL" clId="{6CE83CAD-19F6-44C3-AEDB-3C70159772EB}" dt="2023-11-15T07:38:05.648" v="0" actId="1076"/>
          <ac:picMkLst>
            <pc:docMk/>
            <pc:sldMk cId="1275398535" sldId="327"/>
            <ac:picMk id="3" creationId="{4F01B3DA-7450-0833-B9C6-6E773CB30B9A}"/>
          </ac:picMkLst>
        </pc:picChg>
      </pc:sldChg>
      <pc:sldChg chg="del modNotesTx">
        <pc:chgData name="Post, T. (Tineke)" userId="3bc886b5-731d-4cf3-a443-abb8640b0b78" providerId="ADAL" clId="{6CE83CAD-19F6-44C3-AEDB-3C70159772EB}" dt="2023-11-15T10:18:12.448" v="4255" actId="2696"/>
        <pc:sldMkLst>
          <pc:docMk/>
          <pc:sldMk cId="755196324" sldId="328"/>
        </pc:sldMkLst>
      </pc:sldChg>
      <pc:sldChg chg="del modNotesTx">
        <pc:chgData name="Post, T. (Tineke)" userId="3bc886b5-731d-4cf3-a443-abb8640b0b78" providerId="ADAL" clId="{6CE83CAD-19F6-44C3-AEDB-3C70159772EB}" dt="2023-11-15T10:18:12.448" v="4255" actId="2696"/>
        <pc:sldMkLst>
          <pc:docMk/>
          <pc:sldMk cId="2274806772" sldId="329"/>
        </pc:sldMkLst>
      </pc:sldChg>
      <pc:sldChg chg="del modNotesTx">
        <pc:chgData name="Post, T. (Tineke)" userId="3bc886b5-731d-4cf3-a443-abb8640b0b78" providerId="ADAL" clId="{6CE83CAD-19F6-44C3-AEDB-3C70159772EB}" dt="2023-11-15T10:18:12.448" v="4255" actId="2696"/>
        <pc:sldMkLst>
          <pc:docMk/>
          <pc:sldMk cId="1838350982" sldId="330"/>
        </pc:sldMkLst>
      </pc:sldChg>
      <pc:sldChg chg="del modNotesTx">
        <pc:chgData name="Post, T. (Tineke)" userId="3bc886b5-731d-4cf3-a443-abb8640b0b78" providerId="ADAL" clId="{6CE83CAD-19F6-44C3-AEDB-3C70159772EB}" dt="2023-11-15T10:18:12.448" v="4255" actId="2696"/>
        <pc:sldMkLst>
          <pc:docMk/>
          <pc:sldMk cId="2689383953" sldId="331"/>
        </pc:sldMkLst>
      </pc:sldChg>
      <pc:sldChg chg="del modNotesTx">
        <pc:chgData name="Post, T. (Tineke)" userId="3bc886b5-731d-4cf3-a443-abb8640b0b78" providerId="ADAL" clId="{6CE83CAD-19F6-44C3-AEDB-3C70159772EB}" dt="2023-11-15T10:18:12.448" v="4255" actId="2696"/>
        <pc:sldMkLst>
          <pc:docMk/>
          <pc:sldMk cId="1544792781" sldId="332"/>
        </pc:sldMkLst>
      </pc:sldChg>
      <pc:sldChg chg="del modNotesTx">
        <pc:chgData name="Post, T. (Tineke)" userId="3bc886b5-731d-4cf3-a443-abb8640b0b78" providerId="ADAL" clId="{6CE83CAD-19F6-44C3-AEDB-3C70159772EB}" dt="2023-11-15T10:18:12.448" v="4255" actId="2696"/>
        <pc:sldMkLst>
          <pc:docMk/>
          <pc:sldMk cId="3805663851" sldId="333"/>
        </pc:sldMkLst>
      </pc:sldChg>
      <pc:sldChg chg="del modNotesTx">
        <pc:chgData name="Post, T. (Tineke)" userId="3bc886b5-731d-4cf3-a443-abb8640b0b78" providerId="ADAL" clId="{6CE83CAD-19F6-44C3-AEDB-3C70159772EB}" dt="2023-11-15T10:18:12.448" v="4255" actId="2696"/>
        <pc:sldMkLst>
          <pc:docMk/>
          <pc:sldMk cId="590020367" sldId="334"/>
        </pc:sldMkLst>
      </pc:sldChg>
      <pc:sldChg chg="del modNotesTx">
        <pc:chgData name="Post, T. (Tineke)" userId="3bc886b5-731d-4cf3-a443-abb8640b0b78" providerId="ADAL" clId="{6CE83CAD-19F6-44C3-AEDB-3C70159772EB}" dt="2023-11-15T10:18:12.448" v="4255" actId="2696"/>
        <pc:sldMkLst>
          <pc:docMk/>
          <pc:sldMk cId="2178907645" sldId="335"/>
        </pc:sldMkLst>
      </pc:sldChg>
      <pc:sldChg chg="del modNotesTx">
        <pc:chgData name="Post, T. (Tineke)" userId="3bc886b5-731d-4cf3-a443-abb8640b0b78" providerId="ADAL" clId="{6CE83CAD-19F6-44C3-AEDB-3C70159772EB}" dt="2023-11-15T10:18:12.448" v="4255" actId="2696"/>
        <pc:sldMkLst>
          <pc:docMk/>
          <pc:sldMk cId="2570030955" sldId="336"/>
        </pc:sldMkLst>
      </pc:sldChg>
      <pc:sldChg chg="del modNotesTx">
        <pc:chgData name="Post, T. (Tineke)" userId="3bc886b5-731d-4cf3-a443-abb8640b0b78" providerId="ADAL" clId="{6CE83CAD-19F6-44C3-AEDB-3C70159772EB}" dt="2023-11-15T10:18:12.448" v="4255" actId="2696"/>
        <pc:sldMkLst>
          <pc:docMk/>
          <pc:sldMk cId="398130043" sldId="337"/>
        </pc:sldMkLst>
      </pc:sldChg>
      <pc:sldChg chg="del modNotesTx">
        <pc:chgData name="Post, T. (Tineke)" userId="3bc886b5-731d-4cf3-a443-abb8640b0b78" providerId="ADAL" clId="{6CE83CAD-19F6-44C3-AEDB-3C70159772EB}" dt="2023-11-15T10:18:12.448" v="4255" actId="2696"/>
        <pc:sldMkLst>
          <pc:docMk/>
          <pc:sldMk cId="616819428" sldId="338"/>
        </pc:sldMkLst>
      </pc:sldChg>
      <pc:sldChg chg="del modNotesTx">
        <pc:chgData name="Post, T. (Tineke)" userId="3bc886b5-731d-4cf3-a443-abb8640b0b78" providerId="ADAL" clId="{6CE83CAD-19F6-44C3-AEDB-3C70159772EB}" dt="2023-11-15T10:18:12.448" v="4255" actId="2696"/>
        <pc:sldMkLst>
          <pc:docMk/>
          <pc:sldMk cId="2282107531" sldId="339"/>
        </pc:sldMkLst>
      </pc:sldChg>
      <pc:sldChg chg="del modNotesTx">
        <pc:chgData name="Post, T. (Tineke)" userId="3bc886b5-731d-4cf3-a443-abb8640b0b78" providerId="ADAL" clId="{6CE83CAD-19F6-44C3-AEDB-3C70159772EB}" dt="2023-11-15T10:18:12.448" v="4255" actId="2696"/>
        <pc:sldMkLst>
          <pc:docMk/>
          <pc:sldMk cId="4163359728" sldId="340"/>
        </pc:sldMkLst>
      </pc:sldChg>
      <pc:sldChg chg="del modNotesTx">
        <pc:chgData name="Post, T. (Tineke)" userId="3bc886b5-731d-4cf3-a443-abb8640b0b78" providerId="ADAL" clId="{6CE83CAD-19F6-44C3-AEDB-3C70159772EB}" dt="2023-11-15T10:18:12.448" v="4255" actId="2696"/>
        <pc:sldMkLst>
          <pc:docMk/>
          <pc:sldMk cId="1450547233" sldId="341"/>
        </pc:sldMkLst>
      </pc:sldChg>
      <pc:sldChg chg="del modNotesTx">
        <pc:chgData name="Post, T. (Tineke)" userId="3bc886b5-731d-4cf3-a443-abb8640b0b78" providerId="ADAL" clId="{6CE83CAD-19F6-44C3-AEDB-3C70159772EB}" dt="2023-11-15T10:18:12.448" v="4255" actId="2696"/>
        <pc:sldMkLst>
          <pc:docMk/>
          <pc:sldMk cId="1111077531" sldId="342"/>
        </pc:sldMkLst>
      </pc:sldChg>
      <pc:sldChg chg="del modNotesTx">
        <pc:chgData name="Post, T. (Tineke)" userId="3bc886b5-731d-4cf3-a443-abb8640b0b78" providerId="ADAL" clId="{6CE83CAD-19F6-44C3-AEDB-3C70159772EB}" dt="2023-11-15T10:18:12.448" v="4255" actId="2696"/>
        <pc:sldMkLst>
          <pc:docMk/>
          <pc:sldMk cId="1704370380" sldId="343"/>
        </pc:sldMkLst>
      </pc:sldChg>
      <pc:sldChg chg="del modNotesTx">
        <pc:chgData name="Post, T. (Tineke)" userId="3bc886b5-731d-4cf3-a443-abb8640b0b78" providerId="ADAL" clId="{6CE83CAD-19F6-44C3-AEDB-3C70159772EB}" dt="2023-11-15T10:18:12.448" v="4255" actId="2696"/>
        <pc:sldMkLst>
          <pc:docMk/>
          <pc:sldMk cId="79064599" sldId="344"/>
        </pc:sldMkLst>
      </pc:sldChg>
      <pc:sldChg chg="del modNotesTx">
        <pc:chgData name="Post, T. (Tineke)" userId="3bc886b5-731d-4cf3-a443-abb8640b0b78" providerId="ADAL" clId="{6CE83CAD-19F6-44C3-AEDB-3C70159772EB}" dt="2023-11-15T10:18:12.448" v="4255" actId="2696"/>
        <pc:sldMkLst>
          <pc:docMk/>
          <pc:sldMk cId="1722853767" sldId="345"/>
        </pc:sldMkLst>
      </pc:sldChg>
      <pc:sldChg chg="del modNotesTx">
        <pc:chgData name="Post, T. (Tineke)" userId="3bc886b5-731d-4cf3-a443-abb8640b0b78" providerId="ADAL" clId="{6CE83CAD-19F6-44C3-AEDB-3C70159772EB}" dt="2023-11-15T10:18:12.448" v="4255" actId="2696"/>
        <pc:sldMkLst>
          <pc:docMk/>
          <pc:sldMk cId="3729133639" sldId="346"/>
        </pc:sldMkLst>
      </pc:sldChg>
      <pc:sldChg chg="del modNotesTx">
        <pc:chgData name="Post, T. (Tineke)" userId="3bc886b5-731d-4cf3-a443-abb8640b0b78" providerId="ADAL" clId="{6CE83CAD-19F6-44C3-AEDB-3C70159772EB}" dt="2023-11-15T10:18:12.448" v="4255" actId="2696"/>
        <pc:sldMkLst>
          <pc:docMk/>
          <pc:sldMk cId="3073895638" sldId="347"/>
        </pc:sldMkLst>
      </pc:sldChg>
      <pc:sldChg chg="del modNotesTx">
        <pc:chgData name="Post, T. (Tineke)" userId="3bc886b5-731d-4cf3-a443-abb8640b0b78" providerId="ADAL" clId="{6CE83CAD-19F6-44C3-AEDB-3C70159772EB}" dt="2023-11-15T10:18:12.448" v="4255" actId="2696"/>
        <pc:sldMkLst>
          <pc:docMk/>
          <pc:sldMk cId="3199532527" sldId="348"/>
        </pc:sldMkLst>
      </pc:sldChg>
      <pc:sldChg chg="del modNotesTx">
        <pc:chgData name="Post, T. (Tineke)" userId="3bc886b5-731d-4cf3-a443-abb8640b0b78" providerId="ADAL" clId="{6CE83CAD-19F6-44C3-AEDB-3C70159772EB}" dt="2023-11-15T10:18:12.448" v="4255" actId="2696"/>
        <pc:sldMkLst>
          <pc:docMk/>
          <pc:sldMk cId="2837325513" sldId="349"/>
        </pc:sldMkLst>
      </pc:sldChg>
      <pc:sldChg chg="addSp delSp modSp del mod modNotesTx">
        <pc:chgData name="Post, T. (Tineke)" userId="3bc886b5-731d-4cf3-a443-abb8640b0b78" providerId="ADAL" clId="{6CE83CAD-19F6-44C3-AEDB-3C70159772EB}" dt="2023-11-15T10:18:12.448" v="4255" actId="2696"/>
        <pc:sldMkLst>
          <pc:docMk/>
          <pc:sldMk cId="4012203779" sldId="350"/>
        </pc:sldMkLst>
        <pc:picChg chg="add mod">
          <ac:chgData name="Post, T. (Tineke)" userId="3bc886b5-731d-4cf3-a443-abb8640b0b78" providerId="ADAL" clId="{6CE83CAD-19F6-44C3-AEDB-3C70159772EB}" dt="2023-11-15T08:02:42.055" v="433" actId="2085"/>
          <ac:picMkLst>
            <pc:docMk/>
            <pc:sldMk cId="4012203779" sldId="350"/>
            <ac:picMk id="4" creationId="{3DDB411E-23E9-AC7F-E8A9-8F51EF344656}"/>
          </ac:picMkLst>
        </pc:picChg>
        <pc:picChg chg="del">
          <ac:chgData name="Post, T. (Tineke)" userId="3bc886b5-731d-4cf3-a443-abb8640b0b78" providerId="ADAL" clId="{6CE83CAD-19F6-44C3-AEDB-3C70159772EB}" dt="2023-11-15T08:02:05.566" v="426" actId="478"/>
          <ac:picMkLst>
            <pc:docMk/>
            <pc:sldMk cId="4012203779" sldId="350"/>
            <ac:picMk id="7" creationId="{38652148-CC46-F829-D41A-EBFEF3F4D756}"/>
          </ac:picMkLst>
        </pc:picChg>
      </pc:sldChg>
      <pc:sldChg chg="addSp modSp new mod ord">
        <pc:chgData name="Post, T. (Tineke)" userId="3bc886b5-731d-4cf3-a443-abb8640b0b78" providerId="ADAL" clId="{6CE83CAD-19F6-44C3-AEDB-3C70159772EB}" dt="2023-11-15T08:33:00.449" v="2493" actId="1076"/>
        <pc:sldMkLst>
          <pc:docMk/>
          <pc:sldMk cId="616379400" sldId="351"/>
        </pc:sldMkLst>
        <pc:spChg chg="mod">
          <ac:chgData name="Post, T. (Tineke)" userId="3bc886b5-731d-4cf3-a443-abb8640b0b78" providerId="ADAL" clId="{6CE83CAD-19F6-44C3-AEDB-3C70159772EB}" dt="2023-11-15T08:25:14.700" v="2412" actId="113"/>
          <ac:spMkLst>
            <pc:docMk/>
            <pc:sldMk cId="616379400" sldId="351"/>
            <ac:spMk id="2" creationId="{6D750930-9F81-18FA-7D91-DB9D2DC98D0D}"/>
          </ac:spMkLst>
        </pc:spChg>
        <pc:spChg chg="mod">
          <ac:chgData name="Post, T. (Tineke)" userId="3bc886b5-731d-4cf3-a443-abb8640b0b78" providerId="ADAL" clId="{6CE83CAD-19F6-44C3-AEDB-3C70159772EB}" dt="2023-11-15T08:32:45.775" v="2489" actId="20577"/>
          <ac:spMkLst>
            <pc:docMk/>
            <pc:sldMk cId="616379400" sldId="351"/>
            <ac:spMk id="3" creationId="{46C4C479-3B33-142E-8273-1FA0A5992862}"/>
          </ac:spMkLst>
        </pc:spChg>
        <pc:picChg chg="add mod">
          <ac:chgData name="Post, T. (Tineke)" userId="3bc886b5-731d-4cf3-a443-abb8640b0b78" providerId="ADAL" clId="{6CE83CAD-19F6-44C3-AEDB-3C70159772EB}" dt="2023-11-15T08:33:00.449" v="2493" actId="1076"/>
          <ac:picMkLst>
            <pc:docMk/>
            <pc:sldMk cId="616379400" sldId="351"/>
            <ac:picMk id="5" creationId="{8E7D0D78-615A-9F4E-513B-42AC84000694}"/>
          </ac:picMkLst>
        </pc:picChg>
      </pc:sldChg>
      <pc:sldChg chg="add del">
        <pc:chgData name="Post, T. (Tineke)" userId="3bc886b5-731d-4cf3-a443-abb8640b0b78" providerId="ADAL" clId="{6CE83CAD-19F6-44C3-AEDB-3C70159772EB}" dt="2023-11-15T07:53:24.037" v="25"/>
        <pc:sldMkLst>
          <pc:docMk/>
          <pc:sldMk cId="2631357466" sldId="351"/>
        </pc:sldMkLst>
      </pc:sldChg>
      <pc:sldChg chg="add del">
        <pc:chgData name="Post, T. (Tineke)" userId="3bc886b5-731d-4cf3-a443-abb8640b0b78" providerId="ADAL" clId="{6CE83CAD-19F6-44C3-AEDB-3C70159772EB}" dt="2023-11-15T07:53:24.037" v="25"/>
        <pc:sldMkLst>
          <pc:docMk/>
          <pc:sldMk cId="3049796296" sldId="352"/>
        </pc:sldMkLst>
      </pc:sldChg>
      <pc:sldChg chg="new del">
        <pc:chgData name="Post, T. (Tineke)" userId="3bc886b5-731d-4cf3-a443-abb8640b0b78" providerId="ADAL" clId="{6CE83CAD-19F6-44C3-AEDB-3C70159772EB}" dt="2023-11-15T08:44:42.225" v="3026" actId="680"/>
        <pc:sldMkLst>
          <pc:docMk/>
          <pc:sldMk cId="3136458171" sldId="352"/>
        </pc:sldMkLst>
      </pc:sldChg>
      <pc:sldChg chg="modSp add del modAnim">
        <pc:chgData name="Post, T. (Tineke)" userId="3bc886b5-731d-4cf3-a443-abb8640b0b78" providerId="ADAL" clId="{6CE83CAD-19F6-44C3-AEDB-3C70159772EB}" dt="2023-11-15T10:18:12.448" v="4255" actId="2696"/>
        <pc:sldMkLst>
          <pc:docMk/>
          <pc:sldMk cId="3493264879" sldId="352"/>
        </pc:sldMkLst>
        <pc:spChg chg="mod">
          <ac:chgData name="Post, T. (Tineke)" userId="3bc886b5-731d-4cf3-a443-abb8640b0b78" providerId="ADAL" clId="{6CE83CAD-19F6-44C3-AEDB-3C70159772EB}" dt="2023-11-15T08:45:40.912" v="3170" actId="20577"/>
          <ac:spMkLst>
            <pc:docMk/>
            <pc:sldMk cId="3493264879" sldId="352"/>
            <ac:spMk id="8" creationId="{4F83494C-5511-433B-C2FA-DA3A329C13AB}"/>
          </ac:spMkLst>
        </pc:spChg>
      </pc:sldChg>
      <pc:sldChg chg="addSp delSp modSp add mod ord modAnim modNotesTx">
        <pc:chgData name="Post, T. (Tineke)" userId="3bc886b5-731d-4cf3-a443-abb8640b0b78" providerId="ADAL" clId="{6CE83CAD-19F6-44C3-AEDB-3C70159772EB}" dt="2023-11-15T10:45:36.301" v="5746" actId="20577"/>
        <pc:sldMkLst>
          <pc:docMk/>
          <pc:sldMk cId="2814773012" sldId="353"/>
        </pc:sldMkLst>
        <pc:spChg chg="mod">
          <ac:chgData name="Post, T. (Tineke)" userId="3bc886b5-731d-4cf3-a443-abb8640b0b78" providerId="ADAL" clId="{6CE83CAD-19F6-44C3-AEDB-3C70159772EB}" dt="2023-11-15T10:05:53.622" v="3920" actId="20577"/>
          <ac:spMkLst>
            <pc:docMk/>
            <pc:sldMk cId="2814773012" sldId="353"/>
            <ac:spMk id="3" creationId="{46C4C479-3B33-142E-8273-1FA0A5992862}"/>
          </ac:spMkLst>
        </pc:spChg>
        <pc:picChg chg="del">
          <ac:chgData name="Post, T. (Tineke)" userId="3bc886b5-731d-4cf3-a443-abb8640b0b78" providerId="ADAL" clId="{6CE83CAD-19F6-44C3-AEDB-3C70159772EB}" dt="2023-11-15T10:03:31.092" v="3700" actId="478"/>
          <ac:picMkLst>
            <pc:docMk/>
            <pc:sldMk cId="2814773012" sldId="353"/>
            <ac:picMk id="5" creationId="{8E7D0D78-615A-9F4E-513B-42AC84000694}"/>
          </ac:picMkLst>
        </pc:picChg>
        <pc:picChg chg="add mod">
          <ac:chgData name="Post, T. (Tineke)" userId="3bc886b5-731d-4cf3-a443-abb8640b0b78" providerId="ADAL" clId="{6CE83CAD-19F6-44C3-AEDB-3C70159772EB}" dt="2023-11-15T10:05:44.637" v="3885" actId="14100"/>
          <ac:picMkLst>
            <pc:docMk/>
            <pc:sldMk cId="2814773012" sldId="353"/>
            <ac:picMk id="6" creationId="{3A774AE8-6B3F-FC8D-C5B2-E2E675FB5D2E}"/>
          </ac:picMkLst>
        </pc:picChg>
      </pc:sldChg>
      <pc:sldChg chg="add del">
        <pc:chgData name="Post, T. (Tineke)" userId="3bc886b5-731d-4cf3-a443-abb8640b0b78" providerId="ADAL" clId="{6CE83CAD-19F6-44C3-AEDB-3C70159772EB}" dt="2023-11-15T07:53:24.037" v="25"/>
        <pc:sldMkLst>
          <pc:docMk/>
          <pc:sldMk cId="3977984104" sldId="353"/>
        </pc:sldMkLst>
      </pc:sldChg>
      <pc:sldChg chg="add del">
        <pc:chgData name="Post, T. (Tineke)" userId="3bc886b5-731d-4cf3-a443-abb8640b0b78" providerId="ADAL" clId="{6CE83CAD-19F6-44C3-AEDB-3C70159772EB}" dt="2023-11-15T07:53:24.037" v="25"/>
        <pc:sldMkLst>
          <pc:docMk/>
          <pc:sldMk cId="580872844" sldId="354"/>
        </pc:sldMkLst>
      </pc:sldChg>
      <pc:sldChg chg="addSp delSp modSp add mod delAnim modAnim modNotesTx">
        <pc:chgData name="Post, T. (Tineke)" userId="3bc886b5-731d-4cf3-a443-abb8640b0b78" providerId="ADAL" clId="{6CE83CAD-19F6-44C3-AEDB-3C70159772EB}" dt="2023-11-15T10:35:37.488" v="4848" actId="14100"/>
        <pc:sldMkLst>
          <pc:docMk/>
          <pc:sldMk cId="2173950861" sldId="354"/>
        </pc:sldMkLst>
        <pc:spChg chg="mod">
          <ac:chgData name="Post, T. (Tineke)" userId="3bc886b5-731d-4cf3-a443-abb8640b0b78" providerId="ADAL" clId="{6CE83CAD-19F6-44C3-AEDB-3C70159772EB}" dt="2023-11-15T10:35:18.947" v="4846" actId="20577"/>
          <ac:spMkLst>
            <pc:docMk/>
            <pc:sldMk cId="2173950861" sldId="354"/>
            <ac:spMk id="3" creationId="{46C4C479-3B33-142E-8273-1FA0A5992862}"/>
          </ac:spMkLst>
        </pc:spChg>
        <pc:picChg chg="add mod">
          <ac:chgData name="Post, T. (Tineke)" userId="3bc886b5-731d-4cf3-a443-abb8640b0b78" providerId="ADAL" clId="{6CE83CAD-19F6-44C3-AEDB-3C70159772EB}" dt="2023-11-15T10:35:37.488" v="4848" actId="14100"/>
          <ac:picMkLst>
            <pc:docMk/>
            <pc:sldMk cId="2173950861" sldId="354"/>
            <ac:picMk id="5" creationId="{FFB32DA6-6E7B-5B90-6150-ED94FB78E7B5}"/>
          </ac:picMkLst>
        </pc:picChg>
        <pc:picChg chg="del">
          <ac:chgData name="Post, T. (Tineke)" userId="3bc886b5-731d-4cf3-a443-abb8640b0b78" providerId="ADAL" clId="{6CE83CAD-19F6-44C3-AEDB-3C70159772EB}" dt="2023-11-15T10:07:00.471" v="4006" actId="478"/>
          <ac:picMkLst>
            <pc:docMk/>
            <pc:sldMk cId="2173950861" sldId="354"/>
            <ac:picMk id="6" creationId="{3A774AE8-6B3F-FC8D-C5B2-E2E675FB5D2E}"/>
          </ac:picMkLst>
        </pc:picChg>
      </pc:sldChg>
      <pc:sldChg chg="addSp modSp add mod modAnim delCm modNotesTx">
        <pc:chgData name="Post, T. (Tineke)" userId="3bc886b5-731d-4cf3-a443-abb8640b0b78" providerId="ADAL" clId="{6CE83CAD-19F6-44C3-AEDB-3C70159772EB}" dt="2023-11-21T19:51:26.421" v="5860" actId="20577"/>
        <pc:sldMkLst>
          <pc:docMk/>
          <pc:sldMk cId="280307175" sldId="355"/>
        </pc:sldMkLst>
        <pc:spChg chg="add mod">
          <ac:chgData name="Post, T. (Tineke)" userId="3bc886b5-731d-4cf3-a443-abb8640b0b78" providerId="ADAL" clId="{6CE83CAD-19F6-44C3-AEDB-3C70159772EB}" dt="2023-11-21T19:51:26.421" v="5860" actId="20577"/>
          <ac:spMkLst>
            <pc:docMk/>
            <pc:sldMk cId="280307175" sldId="355"/>
            <ac:spMk id="2" creationId="{DA2D6E88-BF53-C04F-8EEF-171E6350BFBE}"/>
          </ac:spMkLst>
        </pc:spChg>
        <pc:spChg chg="mod">
          <ac:chgData name="Post, T. (Tineke)" userId="3bc886b5-731d-4cf3-a443-abb8640b0b78" providerId="ADAL" clId="{6CE83CAD-19F6-44C3-AEDB-3C70159772EB}" dt="2023-11-15T10:29:33.359" v="4672" actId="20577"/>
          <ac:spMkLst>
            <pc:docMk/>
            <pc:sldMk cId="280307175" sldId="355"/>
            <ac:spMk id="5" creationId="{0BD34E20-6A0D-86E3-859B-97923AE497B1}"/>
          </ac:spMkLst>
        </pc:spChg>
        <pc:picChg chg="add mod">
          <ac:chgData name="Post, T. (Tineke)" userId="3bc886b5-731d-4cf3-a443-abb8640b0b78" providerId="ADAL" clId="{6CE83CAD-19F6-44C3-AEDB-3C70159772EB}" dt="2023-11-15T10:28:26.043" v="4627" actId="1076"/>
          <ac:picMkLst>
            <pc:docMk/>
            <pc:sldMk cId="280307175" sldId="355"/>
            <ac:picMk id="3" creationId="{671C8BE9-0576-912B-938C-E5E714FE11AE}"/>
          </ac:picMkLst>
        </pc:picChg>
        <pc:extLst>
          <p:ext xmlns:p="http://schemas.openxmlformats.org/presentationml/2006/main" uri="{D6D511B9-2390-475A-947B-AFAB55BFBCF1}">
            <pc226:cmChg xmlns:pc226="http://schemas.microsoft.com/office/powerpoint/2022/06/main/command" chg="del">
              <pc226:chgData name="Post, T. (Tineke)" userId="3bc886b5-731d-4cf3-a443-abb8640b0b78" providerId="ADAL" clId="{6CE83CAD-19F6-44C3-AEDB-3C70159772EB}" dt="2023-11-15T10:36:03.279" v="4852"/>
              <pc2:cmMkLst xmlns:pc2="http://schemas.microsoft.com/office/powerpoint/2019/9/main/command">
                <pc:docMk/>
                <pc:sldMk cId="280307175" sldId="355"/>
                <pc2:cmMk id="{8B69E870-F1FF-4BEF-BCBB-50F9117B3A07}"/>
              </pc2:cmMkLst>
            </pc226:cmChg>
          </p:ext>
        </pc:extLst>
      </pc:sldChg>
      <pc:sldChg chg="add del">
        <pc:chgData name="Post, T. (Tineke)" userId="3bc886b5-731d-4cf3-a443-abb8640b0b78" providerId="ADAL" clId="{6CE83CAD-19F6-44C3-AEDB-3C70159772EB}" dt="2023-11-15T07:53:24.037" v="25"/>
        <pc:sldMkLst>
          <pc:docMk/>
          <pc:sldMk cId="1682627768" sldId="355"/>
        </pc:sldMkLst>
      </pc:sldChg>
      <pc:sldChg chg="add del">
        <pc:chgData name="Post, T. (Tineke)" userId="3bc886b5-731d-4cf3-a443-abb8640b0b78" providerId="ADAL" clId="{6CE83CAD-19F6-44C3-AEDB-3C70159772EB}" dt="2023-11-15T07:53:24.037" v="25"/>
        <pc:sldMkLst>
          <pc:docMk/>
          <pc:sldMk cId="145312095" sldId="356"/>
        </pc:sldMkLst>
      </pc:sldChg>
      <pc:sldChg chg="addSp delSp modSp add mod ord modAnim modNotesTx">
        <pc:chgData name="Post, T. (Tineke)" userId="3bc886b5-731d-4cf3-a443-abb8640b0b78" providerId="ADAL" clId="{6CE83CAD-19F6-44C3-AEDB-3C70159772EB}" dt="2023-11-15T10:40:03.074" v="5117" actId="1076"/>
        <pc:sldMkLst>
          <pc:docMk/>
          <pc:sldMk cId="2946374608" sldId="356"/>
        </pc:sldMkLst>
        <pc:spChg chg="mod">
          <ac:chgData name="Post, T. (Tineke)" userId="3bc886b5-731d-4cf3-a443-abb8640b0b78" providerId="ADAL" clId="{6CE83CAD-19F6-44C3-AEDB-3C70159772EB}" dt="2023-11-15T10:38:53.747" v="5060" actId="1076"/>
          <ac:spMkLst>
            <pc:docMk/>
            <pc:sldMk cId="2946374608" sldId="356"/>
            <ac:spMk id="2" creationId="{DA2D6E88-BF53-C04F-8EEF-171E6350BFBE}"/>
          </ac:spMkLst>
        </pc:spChg>
        <pc:spChg chg="mod">
          <ac:chgData name="Post, T. (Tineke)" userId="3bc886b5-731d-4cf3-a443-abb8640b0b78" providerId="ADAL" clId="{6CE83CAD-19F6-44C3-AEDB-3C70159772EB}" dt="2023-11-15T10:40:03.074" v="5117" actId="1076"/>
          <ac:spMkLst>
            <pc:docMk/>
            <pc:sldMk cId="2946374608" sldId="356"/>
            <ac:spMk id="5" creationId="{0BD34E20-6A0D-86E3-859B-97923AE497B1}"/>
          </ac:spMkLst>
        </pc:spChg>
        <pc:picChg chg="del">
          <ac:chgData name="Post, T. (Tineke)" userId="3bc886b5-731d-4cf3-a443-abb8640b0b78" providerId="ADAL" clId="{6CE83CAD-19F6-44C3-AEDB-3C70159772EB}" dt="2023-11-15T10:37:19.847" v="5017" actId="478"/>
          <ac:picMkLst>
            <pc:docMk/>
            <pc:sldMk cId="2946374608" sldId="356"/>
            <ac:picMk id="3" creationId="{671C8BE9-0576-912B-938C-E5E714FE11AE}"/>
          </ac:picMkLst>
        </pc:picChg>
        <pc:picChg chg="add mod">
          <ac:chgData name="Post, T. (Tineke)" userId="3bc886b5-731d-4cf3-a443-abb8640b0b78" providerId="ADAL" clId="{6CE83CAD-19F6-44C3-AEDB-3C70159772EB}" dt="2023-11-15T10:38:56.211" v="5061" actId="1076"/>
          <ac:picMkLst>
            <pc:docMk/>
            <pc:sldMk cId="2946374608" sldId="356"/>
            <ac:picMk id="4" creationId="{65C02F73-BC7F-A0BE-B005-4E301A2DF205}"/>
          </ac:picMkLst>
        </pc:picChg>
      </pc:sldChg>
      <pc:sldChg chg="modSp add mod modAnim modNotesTx">
        <pc:chgData name="Post, T. (Tineke)" userId="3bc886b5-731d-4cf3-a443-abb8640b0b78" providerId="ADAL" clId="{6CE83CAD-19F6-44C3-AEDB-3C70159772EB}" dt="2023-11-15T10:45:59.833" v="5752"/>
        <pc:sldMkLst>
          <pc:docMk/>
          <pc:sldMk cId="219395351" sldId="357"/>
        </pc:sldMkLst>
        <pc:spChg chg="mod">
          <ac:chgData name="Post, T. (Tineke)" userId="3bc886b5-731d-4cf3-a443-abb8640b0b78" providerId="ADAL" clId="{6CE83CAD-19F6-44C3-AEDB-3C70159772EB}" dt="2023-11-15T10:45:22.717" v="5744" actId="20577"/>
          <ac:spMkLst>
            <pc:docMk/>
            <pc:sldMk cId="219395351" sldId="357"/>
            <ac:spMk id="2" creationId="{6D750930-9F81-18FA-7D91-DB9D2DC98D0D}"/>
          </ac:spMkLst>
        </pc:spChg>
        <pc:spChg chg="mod">
          <ac:chgData name="Post, T. (Tineke)" userId="3bc886b5-731d-4cf3-a443-abb8640b0b78" providerId="ADAL" clId="{6CE83CAD-19F6-44C3-AEDB-3C70159772EB}" dt="2023-11-15T10:42:23.810" v="5311" actId="20577"/>
          <ac:spMkLst>
            <pc:docMk/>
            <pc:sldMk cId="219395351" sldId="357"/>
            <ac:spMk id="3" creationId="{46C4C479-3B33-142E-8273-1FA0A5992862}"/>
          </ac:spMkLst>
        </pc:spChg>
      </pc:sldChg>
      <pc:sldChg chg="add del">
        <pc:chgData name="Post, T. (Tineke)" userId="3bc886b5-731d-4cf3-a443-abb8640b0b78" providerId="ADAL" clId="{6CE83CAD-19F6-44C3-AEDB-3C70159772EB}" dt="2023-11-15T07:53:24.037" v="25"/>
        <pc:sldMkLst>
          <pc:docMk/>
          <pc:sldMk cId="3115977152" sldId="357"/>
        </pc:sldMkLst>
      </pc:sldChg>
      <pc:sldChg chg="add del">
        <pc:chgData name="Post, T. (Tineke)" userId="3bc886b5-731d-4cf3-a443-abb8640b0b78" providerId="ADAL" clId="{6CE83CAD-19F6-44C3-AEDB-3C70159772EB}" dt="2023-11-15T07:53:24.037" v="25"/>
        <pc:sldMkLst>
          <pc:docMk/>
          <pc:sldMk cId="1078725042" sldId="358"/>
        </pc:sldMkLst>
      </pc:sldChg>
      <pc:sldChg chg="add del">
        <pc:chgData name="Post, T. (Tineke)" userId="3bc886b5-731d-4cf3-a443-abb8640b0b78" providerId="ADAL" clId="{6CE83CAD-19F6-44C3-AEDB-3C70159772EB}" dt="2023-11-15T07:53:24.037" v="25"/>
        <pc:sldMkLst>
          <pc:docMk/>
          <pc:sldMk cId="841775493" sldId="359"/>
        </pc:sldMkLst>
      </pc:sldChg>
      <pc:sldChg chg="add del">
        <pc:chgData name="Post, T. (Tineke)" userId="3bc886b5-731d-4cf3-a443-abb8640b0b78" providerId="ADAL" clId="{6CE83CAD-19F6-44C3-AEDB-3C70159772EB}" dt="2023-11-15T07:53:24.037" v="25"/>
        <pc:sldMkLst>
          <pc:docMk/>
          <pc:sldMk cId="1885848885" sldId="360"/>
        </pc:sldMkLst>
      </pc:sldChg>
      <pc:sldChg chg="add del">
        <pc:chgData name="Post, T. (Tineke)" userId="3bc886b5-731d-4cf3-a443-abb8640b0b78" providerId="ADAL" clId="{6CE83CAD-19F6-44C3-AEDB-3C70159772EB}" dt="2023-11-15T07:53:24.037" v="25"/>
        <pc:sldMkLst>
          <pc:docMk/>
          <pc:sldMk cId="1550732875" sldId="361"/>
        </pc:sldMkLst>
      </pc:sldChg>
      <pc:sldChg chg="add del">
        <pc:chgData name="Post, T. (Tineke)" userId="3bc886b5-731d-4cf3-a443-abb8640b0b78" providerId="ADAL" clId="{6CE83CAD-19F6-44C3-AEDB-3C70159772EB}" dt="2023-11-15T07:53:24.037" v="25"/>
        <pc:sldMkLst>
          <pc:docMk/>
          <pc:sldMk cId="872619831" sldId="362"/>
        </pc:sldMkLst>
      </pc:sldChg>
      <pc:sldChg chg="add del">
        <pc:chgData name="Post, T. (Tineke)" userId="3bc886b5-731d-4cf3-a443-abb8640b0b78" providerId="ADAL" clId="{6CE83CAD-19F6-44C3-AEDB-3C70159772EB}" dt="2023-11-15T07:53:24.037" v="25"/>
        <pc:sldMkLst>
          <pc:docMk/>
          <pc:sldMk cId="3349574581" sldId="363"/>
        </pc:sldMkLst>
      </pc:sldChg>
      <pc:sldChg chg="add del">
        <pc:chgData name="Post, T. (Tineke)" userId="3bc886b5-731d-4cf3-a443-abb8640b0b78" providerId="ADAL" clId="{6CE83CAD-19F6-44C3-AEDB-3C70159772EB}" dt="2023-11-15T07:53:24.037" v="25"/>
        <pc:sldMkLst>
          <pc:docMk/>
          <pc:sldMk cId="3873824842" sldId="364"/>
        </pc:sldMkLst>
      </pc:sldChg>
      <pc:sldChg chg="add del">
        <pc:chgData name="Post, T. (Tineke)" userId="3bc886b5-731d-4cf3-a443-abb8640b0b78" providerId="ADAL" clId="{6CE83CAD-19F6-44C3-AEDB-3C70159772EB}" dt="2023-11-15T07:53:24.037" v="25"/>
        <pc:sldMkLst>
          <pc:docMk/>
          <pc:sldMk cId="3663599411" sldId="365"/>
        </pc:sldMkLst>
      </pc:sldChg>
      <pc:sldChg chg="add del">
        <pc:chgData name="Post, T. (Tineke)" userId="3bc886b5-731d-4cf3-a443-abb8640b0b78" providerId="ADAL" clId="{6CE83CAD-19F6-44C3-AEDB-3C70159772EB}" dt="2023-11-15T07:53:24.037" v="25"/>
        <pc:sldMkLst>
          <pc:docMk/>
          <pc:sldMk cId="224563138" sldId="366"/>
        </pc:sldMkLst>
      </pc:sldChg>
      <pc:sldChg chg="add del">
        <pc:chgData name="Post, T. (Tineke)" userId="3bc886b5-731d-4cf3-a443-abb8640b0b78" providerId="ADAL" clId="{6CE83CAD-19F6-44C3-AEDB-3C70159772EB}" dt="2023-11-15T07:53:24.037" v="25"/>
        <pc:sldMkLst>
          <pc:docMk/>
          <pc:sldMk cId="2341729110" sldId="367"/>
        </pc:sldMkLst>
      </pc:sldChg>
      <pc:sldChg chg="add del">
        <pc:chgData name="Post, T. (Tineke)" userId="3bc886b5-731d-4cf3-a443-abb8640b0b78" providerId="ADAL" clId="{6CE83CAD-19F6-44C3-AEDB-3C70159772EB}" dt="2023-11-15T07:53:24.037" v="25"/>
        <pc:sldMkLst>
          <pc:docMk/>
          <pc:sldMk cId="3662686334" sldId="368"/>
        </pc:sldMkLst>
      </pc:sldChg>
      <pc:sldChg chg="add del">
        <pc:chgData name="Post, T. (Tineke)" userId="3bc886b5-731d-4cf3-a443-abb8640b0b78" providerId="ADAL" clId="{6CE83CAD-19F6-44C3-AEDB-3C70159772EB}" dt="2023-11-15T07:53:24.037" v="25"/>
        <pc:sldMkLst>
          <pc:docMk/>
          <pc:sldMk cId="1255855121" sldId="369"/>
        </pc:sldMkLst>
      </pc:sldChg>
      <pc:sldChg chg="add del">
        <pc:chgData name="Post, T. (Tineke)" userId="3bc886b5-731d-4cf3-a443-abb8640b0b78" providerId="ADAL" clId="{6CE83CAD-19F6-44C3-AEDB-3C70159772EB}" dt="2023-11-15T07:53:24.037" v="25"/>
        <pc:sldMkLst>
          <pc:docMk/>
          <pc:sldMk cId="1956034857" sldId="370"/>
        </pc:sldMkLst>
      </pc:sldChg>
      <pc:sldChg chg="add del">
        <pc:chgData name="Post, T. (Tineke)" userId="3bc886b5-731d-4cf3-a443-abb8640b0b78" providerId="ADAL" clId="{6CE83CAD-19F6-44C3-AEDB-3C70159772EB}" dt="2023-11-15T07:53:24.037" v="25"/>
        <pc:sldMkLst>
          <pc:docMk/>
          <pc:sldMk cId="117775269" sldId="371"/>
        </pc:sldMkLst>
      </pc:sldChg>
      <pc:sldChg chg="add del">
        <pc:chgData name="Post, T. (Tineke)" userId="3bc886b5-731d-4cf3-a443-abb8640b0b78" providerId="ADAL" clId="{6CE83CAD-19F6-44C3-AEDB-3C70159772EB}" dt="2023-11-15T07:53:24.037" v="25"/>
        <pc:sldMkLst>
          <pc:docMk/>
          <pc:sldMk cId="2450183605" sldId="372"/>
        </pc:sldMkLst>
      </pc:sldChg>
      <pc:sldChg chg="add del">
        <pc:chgData name="Post, T. (Tineke)" userId="3bc886b5-731d-4cf3-a443-abb8640b0b78" providerId="ADAL" clId="{6CE83CAD-19F6-44C3-AEDB-3C70159772EB}" dt="2023-11-15T07:53:24.037" v="25"/>
        <pc:sldMkLst>
          <pc:docMk/>
          <pc:sldMk cId="2555661071" sldId="373"/>
        </pc:sldMkLst>
      </pc:sldChg>
      <pc:sldChg chg="add del">
        <pc:chgData name="Post, T. (Tineke)" userId="3bc886b5-731d-4cf3-a443-abb8640b0b78" providerId="ADAL" clId="{6CE83CAD-19F6-44C3-AEDB-3C70159772EB}" dt="2023-11-15T07:53:24.037" v="25"/>
        <pc:sldMkLst>
          <pc:docMk/>
          <pc:sldMk cId="2445443281" sldId="374"/>
        </pc:sldMkLst>
      </pc:sldChg>
      <pc:sldMasterChg chg="delSldLayout">
        <pc:chgData name="Post, T. (Tineke)" userId="3bc886b5-731d-4cf3-a443-abb8640b0b78" providerId="ADAL" clId="{6CE83CAD-19F6-44C3-AEDB-3C70159772EB}" dt="2023-11-15T10:18:12.448" v="4255" actId="2696"/>
        <pc:sldMasterMkLst>
          <pc:docMk/>
          <pc:sldMasterMk cId="2103778414" sldId="2147483660"/>
        </pc:sldMasterMkLst>
        <pc:sldLayoutChg chg="del">
          <pc:chgData name="Post, T. (Tineke)" userId="3bc886b5-731d-4cf3-a443-abb8640b0b78" providerId="ADAL" clId="{6CE83CAD-19F6-44C3-AEDB-3C70159772EB}" dt="2023-11-15T10:18:12.448" v="4255" actId="2696"/>
          <pc:sldLayoutMkLst>
            <pc:docMk/>
            <pc:sldMasterMk cId="2103778414" sldId="2147483660"/>
            <pc:sldLayoutMk cId="1561372590" sldId="2147483685"/>
          </pc:sldLayoutMkLst>
        </pc:sldLayoutChg>
      </pc:sldMasterChg>
    </pc:docChg>
  </pc:docChgLst>
  <pc:docChgLst>
    <pc:chgData name="Post, T. (Tineke)" userId="3bc886b5-731d-4cf3-a443-abb8640b0b78" providerId="ADAL" clId="{00F205A6-589F-4C1B-A47B-328974471447}"/>
    <pc:docChg chg="undo custSel addSld delSld modSld sldOrd">
      <pc:chgData name="Post, T. (Tineke)" userId="3bc886b5-731d-4cf3-a443-abb8640b0b78" providerId="ADAL" clId="{00F205A6-589F-4C1B-A47B-328974471447}" dt="2024-01-16T20:11:30.461" v="408"/>
      <pc:docMkLst>
        <pc:docMk/>
      </pc:docMkLst>
      <pc:sldChg chg="modSp mod">
        <pc:chgData name="Post, T. (Tineke)" userId="3bc886b5-731d-4cf3-a443-abb8640b0b78" providerId="ADAL" clId="{00F205A6-589F-4C1B-A47B-328974471447}" dt="2023-12-13T11:46:06.114" v="1" actId="20577"/>
        <pc:sldMkLst>
          <pc:docMk/>
          <pc:sldMk cId="2428643358" sldId="256"/>
        </pc:sldMkLst>
        <pc:spChg chg="mod">
          <ac:chgData name="Post, T. (Tineke)" userId="3bc886b5-731d-4cf3-a443-abb8640b0b78" providerId="ADAL" clId="{00F205A6-589F-4C1B-A47B-328974471447}" dt="2023-12-13T11:46:06.114" v="1" actId="20577"/>
          <ac:spMkLst>
            <pc:docMk/>
            <pc:sldMk cId="2428643358" sldId="256"/>
            <ac:spMk id="3" creationId="{C75EDE31-2077-73DC-14E6-34E07BE5E2B0}"/>
          </ac:spMkLst>
        </pc:spChg>
      </pc:sldChg>
      <pc:sldChg chg="modSp mod modAnim">
        <pc:chgData name="Post, T. (Tineke)" userId="3bc886b5-731d-4cf3-a443-abb8640b0b78" providerId="ADAL" clId="{00F205A6-589F-4C1B-A47B-328974471447}" dt="2024-01-16T20:10:05.677" v="390" actId="20577"/>
        <pc:sldMkLst>
          <pc:docMk/>
          <pc:sldMk cId="3380740557" sldId="257"/>
        </pc:sldMkLst>
        <pc:spChg chg="mod">
          <ac:chgData name="Post, T. (Tineke)" userId="3bc886b5-731d-4cf3-a443-abb8640b0b78" providerId="ADAL" clId="{00F205A6-589F-4C1B-A47B-328974471447}" dt="2024-01-16T20:10:05.677" v="390" actId="20577"/>
          <ac:spMkLst>
            <pc:docMk/>
            <pc:sldMk cId="3380740557" sldId="257"/>
            <ac:spMk id="3" creationId="{CC25C5E8-2442-425E-9185-1787C7108828}"/>
          </ac:spMkLst>
        </pc:spChg>
      </pc:sldChg>
      <pc:sldChg chg="addSp delSp modSp mod modAnim delCm modNotesTx">
        <pc:chgData name="Post, T. (Tineke)" userId="3bc886b5-731d-4cf3-a443-abb8640b0b78" providerId="ADAL" clId="{00F205A6-589F-4C1B-A47B-328974471447}" dt="2023-12-13T11:52:55.458" v="373"/>
        <pc:sldMkLst>
          <pc:docMk/>
          <pc:sldMk cId="2996725004" sldId="273"/>
        </pc:sldMkLst>
        <pc:spChg chg="mod">
          <ac:chgData name="Post, T. (Tineke)" userId="3bc886b5-731d-4cf3-a443-abb8640b0b78" providerId="ADAL" clId="{00F205A6-589F-4C1B-A47B-328974471447}" dt="2023-12-13T11:49:53.977" v="333" actId="1076"/>
          <ac:spMkLst>
            <pc:docMk/>
            <pc:sldMk cId="2996725004" sldId="273"/>
            <ac:spMk id="7" creationId="{DA9F1D87-EC38-F38E-7890-59B9B31D134D}"/>
          </ac:spMkLst>
        </pc:spChg>
        <pc:spChg chg="add del mod">
          <ac:chgData name="Post, T. (Tineke)" userId="3bc886b5-731d-4cf3-a443-abb8640b0b78" providerId="ADAL" clId="{00F205A6-589F-4C1B-A47B-328974471447}" dt="2023-12-13T11:49:55.494" v="334"/>
          <ac:spMkLst>
            <pc:docMk/>
            <pc:sldMk cId="2996725004" sldId="273"/>
            <ac:spMk id="8" creationId="{0BAFAE1B-A1E1-455E-2BBC-30E16E9DE43E}"/>
          </ac:spMkLst>
        </pc:spChg>
        <pc:spChg chg="add del mod">
          <ac:chgData name="Post, T. (Tineke)" userId="3bc886b5-731d-4cf3-a443-abb8640b0b78" providerId="ADAL" clId="{00F205A6-589F-4C1B-A47B-328974471447}" dt="2023-12-13T11:49:55.494" v="334"/>
          <ac:spMkLst>
            <pc:docMk/>
            <pc:sldMk cId="2996725004" sldId="273"/>
            <ac:spMk id="9" creationId="{04AC8450-CE46-C015-FDFC-D939A71C53DC}"/>
          </ac:spMkLst>
        </pc:spChg>
        <pc:spChg chg="add del mod">
          <ac:chgData name="Post, T. (Tineke)" userId="3bc886b5-731d-4cf3-a443-abb8640b0b78" providerId="ADAL" clId="{00F205A6-589F-4C1B-A47B-328974471447}" dt="2023-12-13T11:49:55.494" v="334"/>
          <ac:spMkLst>
            <pc:docMk/>
            <pc:sldMk cId="2996725004" sldId="273"/>
            <ac:spMk id="10" creationId="{274ADC6C-FE47-1DDE-172E-DD1D961A471C}"/>
          </ac:spMkLst>
        </pc:spChg>
        <pc:spChg chg="add mod">
          <ac:chgData name="Post, T. (Tineke)" userId="3bc886b5-731d-4cf3-a443-abb8640b0b78" providerId="ADAL" clId="{00F205A6-589F-4C1B-A47B-328974471447}" dt="2023-12-13T11:51:57.176" v="359" actId="164"/>
          <ac:spMkLst>
            <pc:docMk/>
            <pc:sldMk cId="2996725004" sldId="273"/>
            <ac:spMk id="13" creationId="{DE3965D4-8FA0-1396-E06C-9738FDF0D89D}"/>
          </ac:spMkLst>
        </pc:spChg>
        <pc:spChg chg="add mod">
          <ac:chgData name="Post, T. (Tineke)" userId="3bc886b5-731d-4cf3-a443-abb8640b0b78" providerId="ADAL" clId="{00F205A6-589F-4C1B-A47B-328974471447}" dt="2023-12-13T11:51:57.176" v="359" actId="164"/>
          <ac:spMkLst>
            <pc:docMk/>
            <pc:sldMk cId="2996725004" sldId="273"/>
            <ac:spMk id="14" creationId="{B050A131-AD59-5E99-63C0-DF11951B7F8D}"/>
          </ac:spMkLst>
        </pc:spChg>
        <pc:spChg chg="add mod">
          <ac:chgData name="Post, T. (Tineke)" userId="3bc886b5-731d-4cf3-a443-abb8640b0b78" providerId="ADAL" clId="{00F205A6-589F-4C1B-A47B-328974471447}" dt="2023-12-13T11:51:57.176" v="359" actId="164"/>
          <ac:spMkLst>
            <pc:docMk/>
            <pc:sldMk cId="2996725004" sldId="273"/>
            <ac:spMk id="15" creationId="{306BD5DF-684E-2ED4-3025-6711F2D9CA1F}"/>
          </ac:spMkLst>
        </pc:spChg>
        <pc:grpChg chg="add mod">
          <ac:chgData name="Post, T. (Tineke)" userId="3bc886b5-731d-4cf3-a443-abb8640b0b78" providerId="ADAL" clId="{00F205A6-589F-4C1B-A47B-328974471447}" dt="2023-12-13T11:51:57.176" v="359" actId="164"/>
          <ac:grpSpMkLst>
            <pc:docMk/>
            <pc:sldMk cId="2996725004" sldId="273"/>
            <ac:grpSpMk id="18" creationId="{3D526491-90A4-9519-7782-51CCEF26CADC}"/>
          </ac:grpSpMkLst>
        </pc:grpChg>
        <pc:picChg chg="del">
          <ac:chgData name="Post, T. (Tineke)" userId="3bc886b5-731d-4cf3-a443-abb8640b0b78" providerId="ADAL" clId="{00F205A6-589F-4C1B-A47B-328974471447}" dt="2023-12-13T11:47:36.621" v="66" actId="478"/>
          <ac:picMkLst>
            <pc:docMk/>
            <pc:sldMk cId="2996725004" sldId="273"/>
            <ac:picMk id="2" creationId="{A7B5ADCE-ABF4-628C-A85C-F1AFFE20868E}"/>
          </ac:picMkLst>
        </pc:picChg>
        <pc:picChg chg="add mod">
          <ac:chgData name="Post, T. (Tineke)" userId="3bc886b5-731d-4cf3-a443-abb8640b0b78" providerId="ADAL" clId="{00F205A6-589F-4C1B-A47B-328974471447}" dt="2023-12-13T11:49:30.583" v="326" actId="14100"/>
          <ac:picMkLst>
            <pc:docMk/>
            <pc:sldMk cId="2996725004" sldId="273"/>
            <ac:picMk id="3" creationId="{ED5E69B0-9652-289D-D544-FFE49C97E4AC}"/>
          </ac:picMkLst>
        </pc:picChg>
        <pc:picChg chg="add del mod">
          <ac:chgData name="Post, T. (Tineke)" userId="3bc886b5-731d-4cf3-a443-abb8640b0b78" providerId="ADAL" clId="{00F205A6-589F-4C1B-A47B-328974471447}" dt="2023-12-13T11:49:55.494" v="334"/>
          <ac:picMkLst>
            <pc:docMk/>
            <pc:sldMk cId="2996725004" sldId="273"/>
            <ac:picMk id="4" creationId="{3A0159F7-8720-9AA5-00E8-275018BAC03E}"/>
          </ac:picMkLst>
        </pc:picChg>
        <pc:picChg chg="add mod">
          <ac:chgData name="Post, T. (Tineke)" userId="3bc886b5-731d-4cf3-a443-abb8640b0b78" providerId="ADAL" clId="{00F205A6-589F-4C1B-A47B-328974471447}" dt="2023-12-13T11:51:57.176" v="359" actId="164"/>
          <ac:picMkLst>
            <pc:docMk/>
            <pc:sldMk cId="2996725004" sldId="273"/>
            <ac:picMk id="11" creationId="{1862461D-DA66-BDE5-0769-D50F28C3A4A3}"/>
          </ac:picMkLst>
        </pc:picChg>
        <pc:picChg chg="add mod ord">
          <ac:chgData name="Post, T. (Tineke)" userId="3bc886b5-731d-4cf3-a443-abb8640b0b78" providerId="ADAL" clId="{00F205A6-589F-4C1B-A47B-328974471447}" dt="2023-12-13T11:50:56.565" v="350" actId="1076"/>
          <ac:picMkLst>
            <pc:docMk/>
            <pc:sldMk cId="2996725004" sldId="273"/>
            <ac:picMk id="16" creationId="{7576FE96-D495-8B16-EDB7-2D21DCC8CC6C}"/>
          </ac:picMkLst>
        </pc:picChg>
        <pc:picChg chg="add mod">
          <ac:chgData name="Post, T. (Tineke)" userId="3bc886b5-731d-4cf3-a443-abb8640b0b78" providerId="ADAL" clId="{00F205A6-589F-4C1B-A47B-328974471447}" dt="2023-12-13T11:50:54.865" v="349" actId="1076"/>
          <ac:picMkLst>
            <pc:docMk/>
            <pc:sldMk cId="2996725004" sldId="273"/>
            <ac:picMk id="17" creationId="{41D5613B-D8DD-0A10-95CD-0AEDF8836BC5}"/>
          </ac:picMkLst>
        </pc:picChg>
        <pc:inkChg chg="add del mod">
          <ac:chgData name="Post, T. (Tineke)" userId="3bc886b5-731d-4cf3-a443-abb8640b0b78" providerId="ADAL" clId="{00F205A6-589F-4C1B-A47B-328974471447}" dt="2023-12-13T11:49:55.494" v="334"/>
          <ac:inkMkLst>
            <pc:docMk/>
            <pc:sldMk cId="2996725004" sldId="273"/>
            <ac:inkMk id="6" creationId="{83B55C9B-05E4-DFE6-64C7-A55F554589E3}"/>
          </ac:inkMkLst>
        </pc:inkChg>
        <pc:inkChg chg="add del mod">
          <ac:chgData name="Post, T. (Tineke)" userId="3bc886b5-731d-4cf3-a443-abb8640b0b78" providerId="ADAL" clId="{00F205A6-589F-4C1B-A47B-328974471447}" dt="2023-12-13T11:50:49.115" v="348" actId="478"/>
          <ac:inkMkLst>
            <pc:docMk/>
            <pc:sldMk cId="2996725004" sldId="273"/>
            <ac:inkMk id="12" creationId="{51A15C9B-0853-FDBE-C3E9-E5D63F96DF1C}"/>
          </ac:inkMkLst>
        </pc:inkChg>
        <pc:extLst>
          <p:ext xmlns:p="http://schemas.openxmlformats.org/presentationml/2006/main" uri="{D6D511B9-2390-475A-947B-AFAB55BFBCF1}">
            <pc226:cmChg xmlns:pc226="http://schemas.microsoft.com/office/powerpoint/2022/06/main/command" chg="del">
              <pc226:chgData name="Post, T. (Tineke)" userId="3bc886b5-731d-4cf3-a443-abb8640b0b78" providerId="ADAL" clId="{00F205A6-589F-4C1B-A47B-328974471447}" dt="2023-12-13T11:52:55.458" v="373"/>
              <pc2:cmMkLst xmlns:pc2="http://schemas.microsoft.com/office/powerpoint/2019/9/main/command">
                <pc:docMk/>
                <pc:sldMk cId="2996725004" sldId="273"/>
                <pc2:cmMk id="{4AB5773F-30C3-4F19-B470-6C00C30EA840}"/>
              </pc2:cmMkLst>
            </pc226:cmChg>
          </p:ext>
        </pc:extLst>
      </pc:sldChg>
      <pc:sldChg chg="ord">
        <pc:chgData name="Post, T. (Tineke)" userId="3bc886b5-731d-4cf3-a443-abb8640b0b78" providerId="ADAL" clId="{00F205A6-589F-4C1B-A47B-328974471447}" dt="2024-01-16T20:05:23.097" v="380"/>
        <pc:sldMkLst>
          <pc:docMk/>
          <pc:sldMk cId="3065192023" sldId="274"/>
        </pc:sldMkLst>
      </pc:sldChg>
      <pc:sldChg chg="addSp delSp modSp mod modAnim modNotesTx">
        <pc:chgData name="Post, T. (Tineke)" userId="3bc886b5-731d-4cf3-a443-abb8640b0b78" providerId="ADAL" clId="{00F205A6-589F-4C1B-A47B-328974471447}" dt="2024-01-16T20:11:30.461" v="408"/>
        <pc:sldMkLst>
          <pc:docMk/>
          <pc:sldMk cId="280307175" sldId="355"/>
        </pc:sldMkLst>
        <pc:spChg chg="mod">
          <ac:chgData name="Post, T. (Tineke)" userId="3bc886b5-731d-4cf3-a443-abb8640b0b78" providerId="ADAL" clId="{00F205A6-589F-4C1B-A47B-328974471447}" dt="2024-01-16T20:11:13.609" v="405" actId="1076"/>
          <ac:spMkLst>
            <pc:docMk/>
            <pc:sldMk cId="280307175" sldId="355"/>
            <ac:spMk id="2" creationId="{DA2D6E88-BF53-C04F-8EEF-171E6350BFBE}"/>
          </ac:spMkLst>
        </pc:spChg>
        <pc:picChg chg="del">
          <ac:chgData name="Post, T. (Tineke)" userId="3bc886b5-731d-4cf3-a443-abb8640b0b78" providerId="ADAL" clId="{00F205A6-589F-4C1B-A47B-328974471447}" dt="2024-01-16T20:10:35.532" v="391" actId="478"/>
          <ac:picMkLst>
            <pc:docMk/>
            <pc:sldMk cId="280307175" sldId="355"/>
            <ac:picMk id="3" creationId="{671C8BE9-0576-912B-938C-E5E714FE11AE}"/>
          </ac:picMkLst>
        </pc:picChg>
        <pc:picChg chg="add del mod">
          <ac:chgData name="Post, T. (Tineke)" userId="3bc886b5-731d-4cf3-a443-abb8640b0b78" providerId="ADAL" clId="{00F205A6-589F-4C1B-A47B-328974471447}" dt="2023-12-13T11:52:41.580" v="371"/>
          <ac:picMkLst>
            <pc:docMk/>
            <pc:sldMk cId="280307175" sldId="355"/>
            <ac:picMk id="4" creationId="{1CE9677D-11A7-AE0E-3235-2AE5C6D6AFA8}"/>
          </ac:picMkLst>
        </pc:picChg>
        <pc:picChg chg="add mod">
          <ac:chgData name="Post, T. (Tineke)" userId="3bc886b5-731d-4cf3-a443-abb8640b0b78" providerId="ADAL" clId="{00F205A6-589F-4C1B-A47B-328974471447}" dt="2024-01-16T20:11:19.298" v="407" actId="14100"/>
          <ac:picMkLst>
            <pc:docMk/>
            <pc:sldMk cId="280307175" sldId="355"/>
            <ac:picMk id="4" creationId="{64057B6D-402E-8AA7-E03D-10D8838BA260}"/>
          </ac:picMkLst>
        </pc:picChg>
      </pc:sldChg>
      <pc:sldChg chg="add del ord">
        <pc:chgData name="Post, T. (Tineke)" userId="3bc886b5-731d-4cf3-a443-abb8640b0b78" providerId="ADAL" clId="{00F205A6-589F-4C1B-A47B-328974471447}" dt="2023-12-13T11:53:51.375" v="377" actId="47"/>
        <pc:sldMkLst>
          <pc:docMk/>
          <pc:sldMk cId="2759969530" sldId="358"/>
        </pc:sldMkLst>
      </pc:sldChg>
      <pc:sldChg chg="add">
        <pc:chgData name="Post, T. (Tineke)" userId="3bc886b5-731d-4cf3-a443-abb8640b0b78" providerId="ADAL" clId="{00F205A6-589F-4C1B-A47B-328974471447}" dt="2024-01-16T20:09:22.119" v="381"/>
        <pc:sldMkLst>
          <pc:docMk/>
          <pc:sldMk cId="723616096" sldId="359"/>
        </pc:sldMkLst>
      </pc:sldChg>
      <pc:sldChg chg="add">
        <pc:chgData name="Post, T. (Tineke)" userId="3bc886b5-731d-4cf3-a443-abb8640b0b78" providerId="ADAL" clId="{00F205A6-589F-4C1B-A47B-328974471447}" dt="2024-01-16T20:04:29.177" v="378"/>
        <pc:sldMkLst>
          <pc:docMk/>
          <pc:sldMk cId="988808202" sldId="361"/>
        </pc:sldMkLst>
      </pc:sldChg>
      <pc:sldChg chg="add">
        <pc:chgData name="Post, T. (Tineke)" userId="3bc886b5-731d-4cf3-a443-abb8640b0b78" providerId="ADAL" clId="{00F205A6-589F-4C1B-A47B-328974471447}" dt="2024-01-16T20:04:29.177" v="378"/>
        <pc:sldMkLst>
          <pc:docMk/>
          <pc:sldMk cId="1979019768" sldId="362"/>
        </pc:sldMkLst>
      </pc:sldChg>
      <pc:sldChg chg="add">
        <pc:chgData name="Post, T. (Tineke)" userId="3bc886b5-731d-4cf3-a443-abb8640b0b78" providerId="ADAL" clId="{00F205A6-589F-4C1B-A47B-328974471447}" dt="2024-01-16T20:04:29.177" v="378"/>
        <pc:sldMkLst>
          <pc:docMk/>
          <pc:sldMk cId="2695389035" sldId="363"/>
        </pc:sldMkLst>
      </pc:sldChg>
    </pc:docChg>
  </pc:docChgLst>
</pc:chgInfo>
</file>

<file path=ppt/comments/modernComment_100_90C2281E.xml><?xml version="1.0" encoding="utf-8"?>
<p188:cmLst xmlns:a="http://schemas.openxmlformats.org/drawingml/2006/main" xmlns:r="http://schemas.openxmlformats.org/officeDocument/2006/relationships" xmlns:p188="http://schemas.microsoft.com/office/powerpoint/2018/8/main">
  <p188:cm id="{8856A8EB-4FE9-4782-9F00-E434CE30B344}" authorId="{3A8CDD32-988E-DB5C-64A7-05BB43099DCB}" created="2023-11-15T07:54:47.771" startDate="2023-11-15T07:54:47.771" dueDate="2023-11-15T07:54:47.771" assignedTo="{8D0D481F-0E69-EE85-E181-5240E6B122FE}" title="@Makaaij, A.P. (Allyson) ">
    <pc:sldMkLst xmlns:pc="http://schemas.microsoft.com/office/powerpoint/2013/main/command">
      <pc:docMk/>
      <pc:sldMk cId="2428643358" sldId="256"/>
    </pc:sldMkLst>
    <p188:txBody>
      <a:bodyPr/>
      <a:lstStyle/>
      <a:p>
        <a:r>
          <a:rPr lang="nl-NL"/>
          <a:t>[@Makaaij, A.P. (Allyson)] graag introductie bij deze les schrijven
</a:t>
        </a:r>
      </a:p>
    </p188:txBody>
    <p188:extLst>
      <p:ext xmlns:p="http://schemas.openxmlformats.org/presentationml/2006/main" uri="{5BB2D875-25FF-4072-B9AC-8F64D62656EB}">
        <p228:taskDetails xmlns:p228="http://schemas.microsoft.com/office/powerpoint/2022/08/main">
          <p228:history>
            <p228:event time="2023-11-15T07:54:47.771" id="{080B6AEE-2455-4958-B374-8400141F62FF}">
              <p228:atrbtn authorId="{3A8CDD32-988E-DB5C-64A7-05BB43099DCB}"/>
              <p228:anchr>
                <p228:comment id="{8856A8EB-4FE9-4782-9F00-E434CE30B344}"/>
              </p228:anchr>
              <p228:add/>
            </p228:event>
            <p228:event time="2023-11-15T07:54:47.771" id="{ED02AE42-69F8-40DF-923D-178CFC535E35}">
              <p228:atrbtn authorId="{3A8CDD32-988E-DB5C-64A7-05BB43099DCB}"/>
              <p228:anchr>
                <p228:comment id="{8856A8EB-4FE9-4782-9F00-E434CE30B344}"/>
              </p228:anchr>
              <p228:asgn authorId="{8D0D481F-0E69-EE85-E181-5240E6B122FE}"/>
            </p228:event>
            <p228:event time="2023-11-15T07:54:47.771" id="{1D61C1C2-D50F-4CA0-9381-DC133C4D0CBB}">
              <p228:atrbtn authorId="{3A8CDD32-988E-DB5C-64A7-05BB43099DCB}"/>
              <p228:anchr>
                <p228:comment id="{8856A8EB-4FE9-4782-9F00-E434CE30B344}"/>
              </p228:anchr>
              <p228:title val="@Makaaij, A.P. (Allyson) "/>
            </p228:event>
            <p228:event time="2023-11-15T07:54:47.771" id="{E35A441F-F613-41D2-A1C9-399CF95FBAE8}">
              <p228:atrbtn authorId="{3A8CDD32-988E-DB5C-64A7-05BB43099DCB}"/>
              <p228:anchr>
                <p228:comment id="{8856A8EB-4FE9-4782-9F00-E434CE30B344}"/>
              </p228:anchr>
              <p228:date stDt="2023-11-15T07:54:47.771" endDt="2023-11-15T07:54:47.771"/>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F0F1FD-8660-4122-94B2-A5A2E1BBA64B}" type="datetimeFigureOut">
              <a:rPr lang="nl-NL" smtClean="0"/>
              <a:t>15-5-2024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3C0D0B-30CE-45B8-BBD2-42C9D67C86BD}" type="slidenum">
              <a:rPr lang="nl-NL" smtClean="0"/>
              <a:t>‹nr.›</a:t>
            </a:fld>
            <a:endParaRPr lang="nl-NL"/>
          </a:p>
        </p:txBody>
      </p:sp>
    </p:spTree>
    <p:extLst>
      <p:ext uri="{BB962C8B-B14F-4D97-AF65-F5344CB8AC3E}">
        <p14:creationId xmlns:p14="http://schemas.microsoft.com/office/powerpoint/2010/main" val="3804019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Benodigde materialen:</a:t>
            </a:r>
          </a:p>
          <a:p>
            <a:pPr marL="171450" indent="-171450">
              <a:buFont typeface="Wingdings" panose="05000000000000000000" pitchFamily="2" charset="2"/>
              <a:buChar char="ü"/>
            </a:pPr>
            <a:r>
              <a:rPr lang="nl-NL" dirty="0"/>
              <a:t>15. Werkblad – doolhof</a:t>
            </a:r>
          </a:p>
          <a:p>
            <a:pPr marL="171450" indent="-171450">
              <a:buFont typeface="Wingdings" panose="05000000000000000000" pitchFamily="2" charset="2"/>
              <a:buChar char="ü"/>
            </a:pPr>
            <a:r>
              <a:rPr lang="nl-NL" dirty="0"/>
              <a:t>15. Werkblad – snelwegen omwegen</a:t>
            </a:r>
          </a:p>
          <a:p>
            <a:pPr marL="171450" indent="-171450">
              <a:buFont typeface="Wingdings" panose="05000000000000000000" pitchFamily="2" charset="2"/>
              <a:buChar char="ü"/>
            </a:pPr>
            <a:r>
              <a:rPr lang="nl-NL" b="0" dirty="0"/>
              <a:t>15. Werkblad – eigen landkaart</a:t>
            </a:r>
          </a:p>
          <a:p>
            <a:endParaRPr lang="nl-NL" b="1" dirty="0"/>
          </a:p>
          <a:p>
            <a:r>
              <a:rPr lang="nl-NL" b="1" dirty="0"/>
              <a:t>Voorbereiding:</a:t>
            </a:r>
          </a:p>
          <a:p>
            <a:pPr marL="171450" indent="-171450">
              <a:buFont typeface="Wingdings" panose="05000000000000000000" pitchFamily="2" charset="2"/>
              <a:buChar char="ü"/>
            </a:pPr>
            <a:r>
              <a:rPr lang="nl-NL" dirty="0"/>
              <a:t>Print de werkbladen voor alle leerlingen</a:t>
            </a:r>
          </a:p>
          <a:p>
            <a:pPr marL="171450" indent="-171450">
              <a:buFont typeface="Wingdings" panose="05000000000000000000" pitchFamily="2" charset="2"/>
              <a:buChar char="ü"/>
            </a:pPr>
            <a:endParaRPr lang="nl-NL" b="1" dirty="0"/>
          </a:p>
          <a:p>
            <a:pPr marL="171450" indent="-171450">
              <a:buFont typeface="Wingdings" panose="05000000000000000000" pitchFamily="2" charset="2"/>
              <a:buChar char="ü"/>
            </a:pPr>
            <a:endParaRPr lang="nl-NL"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t>Introductie van de les voor de docent: </a:t>
            </a:r>
            <a:r>
              <a:rPr lang="nl-NL" b="0" i="0" dirty="0">
                <a:solidFill>
                  <a:srgbClr val="9B9B9B"/>
                </a:solidFill>
                <a:effectLst/>
                <a:latin typeface="Source Sans Pro" panose="020B0604020202020204" pitchFamily="34" charset="0"/>
              </a:rPr>
              <a:t>Door Allyson</a:t>
            </a:r>
            <a:endParaRPr lang="nl-NL" b="0" i="1" dirty="0">
              <a:solidFill>
                <a:srgbClr val="9B9B9B"/>
              </a:solidFill>
              <a:effectLst/>
              <a:latin typeface="Source Sans Pro"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i="1" dirty="0">
                <a:solidFill>
                  <a:srgbClr val="9B9B9B"/>
                </a:solidFill>
                <a:effectLst/>
                <a:latin typeface="Source Sans Pro" panose="020B0604020202020204" pitchFamily="34" charset="0"/>
              </a:rPr>
              <a:t>NOTE: Deze les is ontstaan vanuit het </a:t>
            </a:r>
            <a:r>
              <a:rPr lang="nl-NL" b="0" i="1" dirty="0" err="1">
                <a:solidFill>
                  <a:srgbClr val="9B9B9B"/>
                </a:solidFill>
                <a:effectLst/>
                <a:latin typeface="Source Sans Pro" panose="020B0604020202020204" pitchFamily="34" charset="0"/>
              </a:rPr>
              <a:t>Vollehoofdenboek</a:t>
            </a:r>
            <a:r>
              <a:rPr lang="nl-NL" b="0" i="1" dirty="0">
                <a:solidFill>
                  <a:srgbClr val="9B9B9B"/>
                </a:solidFill>
                <a:effectLst/>
                <a:latin typeface="Source Sans Pro" panose="020B0604020202020204" pitchFamily="34" charset="0"/>
              </a:rPr>
              <a:t> (mw. L. </a:t>
            </a:r>
            <a:r>
              <a:rPr lang="nl-NL" b="0" i="1" dirty="0" err="1">
                <a:solidFill>
                  <a:srgbClr val="9B9B9B"/>
                </a:solidFill>
                <a:effectLst/>
                <a:latin typeface="Source Sans Pro" panose="020B0604020202020204" pitchFamily="34" charset="0"/>
              </a:rPr>
              <a:t>Kraijenhoff</a:t>
            </a:r>
            <a:r>
              <a:rPr lang="nl-NL" b="0" i="1" dirty="0">
                <a:solidFill>
                  <a:srgbClr val="9B9B9B"/>
                </a:solidFill>
                <a:effectLst/>
                <a:latin typeface="Source Sans Pro" panose="020B0604020202020204" pitchFamily="34" charset="0"/>
              </a:rPr>
              <a:t>, speltherapeut Kentalis). De informatie en materialen zijn eigendom van uitgeverij </a:t>
            </a:r>
            <a:r>
              <a:rPr lang="nl-NL" b="0" i="1" dirty="0" err="1">
                <a:solidFill>
                  <a:srgbClr val="9B9B9B"/>
                </a:solidFill>
                <a:effectLst/>
                <a:latin typeface="Source Sans Pro" panose="020B0604020202020204" pitchFamily="34" charset="0"/>
              </a:rPr>
              <a:t>Acco</a:t>
            </a:r>
            <a:r>
              <a:rPr lang="nl-NL" b="0" i="1" dirty="0">
                <a:solidFill>
                  <a:srgbClr val="9B9B9B"/>
                </a:solidFill>
                <a:effectLst/>
                <a:latin typeface="Source Sans Pro" panose="020B0604020202020204" pitchFamily="34" charset="0"/>
              </a:rPr>
              <a:t> en mogen door PE TOS VSO worden gebruikt in deze lessenserie.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i="0" dirty="0">
              <a:solidFill>
                <a:srgbClr val="9B9B9B"/>
              </a:solidFill>
              <a:effectLst/>
              <a:latin typeface="Source Sans Pro" panose="020B0604020202020204" pitchFamily="34" charset="0"/>
            </a:endParaRPr>
          </a:p>
          <a:p>
            <a:r>
              <a:rPr lang="nl-NL" b="0" i="0" dirty="0">
                <a:solidFill>
                  <a:srgbClr val="000000"/>
                </a:solidFill>
                <a:effectLst/>
                <a:latin typeface="DIN Next"/>
              </a:rPr>
              <a:t>Een vol hoofd is een hoofd waar niks meer bij kan. Met een vol hoofd lukt het niet goed meer om na te denken of op te letten. Bovendien word je er sneller moe en boos van en verhindert het om goed uit te leggen wat je wilt zeggen. </a:t>
            </a:r>
            <a:endParaRPr lang="nl-NL" b="1" dirty="0"/>
          </a:p>
          <a:p>
            <a:endParaRPr lang="nl-NL" b="1" dirty="0"/>
          </a:p>
          <a:p>
            <a:endParaRPr lang="nl-NL"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t>Leerlingen denken in deze les na over: </a:t>
            </a:r>
            <a:endParaRPr lang="nl-NL" sz="1000" b="0" dirty="0"/>
          </a:p>
          <a:p>
            <a:r>
              <a:rPr lang="nl-NL" b="0" i="0" dirty="0">
                <a:solidFill>
                  <a:srgbClr val="000000"/>
                </a:solidFill>
                <a:effectLst/>
                <a:latin typeface="DIN Next"/>
              </a:rPr>
              <a:t>Ik weet hoe het werkt in mijn hoofd. Hoe zorg ik goed voor mijzelf en hoe kunnen anderen mij hierin ondersteunen.</a:t>
            </a:r>
          </a:p>
          <a:p>
            <a:endParaRPr lang="nl-NL" b="1" dirty="0"/>
          </a:p>
          <a:p>
            <a:pPr algn="l" fontAlgn="base"/>
            <a:endParaRPr lang="nl-NL" b="0" i="0" dirty="0">
              <a:solidFill>
                <a:srgbClr val="9B9B9B"/>
              </a:solidFill>
              <a:effectLst/>
              <a:latin typeface="Source Sans Pro" panose="020B0604020202020204" pitchFamily="34" charset="0"/>
            </a:endParaRPr>
          </a:p>
          <a:p>
            <a:pPr marL="0" marR="0" lvl="0" indent="0" algn="r" defTabSz="914400" rtl="0" eaLnBrk="1" fontAlgn="base" latinLnBrk="0" hangingPunct="1">
              <a:lnSpc>
                <a:spcPct val="100000"/>
              </a:lnSpc>
              <a:spcBef>
                <a:spcPts val="0"/>
              </a:spcBef>
              <a:spcAft>
                <a:spcPts val="0"/>
              </a:spcAft>
              <a:buClrTx/>
              <a:buSzTx/>
              <a:buFontTx/>
              <a:buNone/>
              <a:tabLst/>
              <a:defRPr/>
            </a:pPr>
            <a:r>
              <a:rPr lang="nl-NL" sz="1200" i="1" baseline="30000" dirty="0"/>
              <a:t>©</a:t>
            </a:r>
            <a:r>
              <a:rPr lang="nl-NL" sz="1200" i="1" dirty="0"/>
              <a:t>Copyright: </a:t>
            </a:r>
            <a:r>
              <a:rPr lang="nl-NL" sz="1200" i="1" dirty="0" err="1"/>
              <a:t>Vollehoofdenboek</a:t>
            </a:r>
            <a:r>
              <a:rPr lang="nl-NL" sz="1200" i="1" dirty="0"/>
              <a:t>, uitgeverij </a:t>
            </a:r>
            <a:r>
              <a:rPr lang="nl-NL" sz="1200" i="1" dirty="0" err="1"/>
              <a:t>Acco</a:t>
            </a:r>
            <a:endParaRPr lang="nl-NL" dirty="0"/>
          </a:p>
          <a:p>
            <a:pPr algn="l" fontAlgn="base"/>
            <a:endParaRPr lang="nl-NL" b="0" i="0" dirty="0">
              <a:solidFill>
                <a:srgbClr val="9B9B9B"/>
              </a:solidFill>
              <a:effectLst/>
              <a:latin typeface="Source Sans Pro" panose="020B0604020202020204" pitchFamily="34" charset="0"/>
            </a:endParaRPr>
          </a:p>
          <a:p>
            <a:pPr algn="l" fontAlgn="base"/>
            <a:endParaRPr lang="nl-NL" b="0" i="0" dirty="0">
              <a:solidFill>
                <a:srgbClr val="9B9B9B"/>
              </a:solidFill>
              <a:effectLst/>
              <a:latin typeface="Source Sans Pro" panose="020B0604020202020204" pitchFamily="34" charset="0"/>
            </a:endParaRP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8A3C0D0B-30CE-45B8-BBD2-42C9D67C86BD}" type="slidenum">
              <a:rPr lang="nl-NL" smtClean="0"/>
              <a:t>1</a:t>
            </a:fld>
            <a:endParaRPr lang="nl-NL"/>
          </a:p>
        </p:txBody>
      </p:sp>
    </p:spTree>
    <p:extLst>
      <p:ext uri="{BB962C8B-B14F-4D97-AF65-F5344CB8AC3E}">
        <p14:creationId xmlns:p14="http://schemas.microsoft.com/office/powerpoint/2010/main" val="1718670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A3C0D0B-30CE-45B8-BBD2-42C9D67C86BD}" type="slidenum">
              <a:rPr lang="nl-NL" smtClean="0"/>
              <a:t>11</a:t>
            </a:fld>
            <a:endParaRPr lang="nl-NL"/>
          </a:p>
        </p:txBody>
      </p:sp>
    </p:spTree>
    <p:extLst>
      <p:ext uri="{BB962C8B-B14F-4D97-AF65-F5344CB8AC3E}">
        <p14:creationId xmlns:p14="http://schemas.microsoft.com/office/powerpoint/2010/main" val="334779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je weet waar je omweggetjes en snelwegen voor hebt, dan kun je er ook een landkaart van tekenen</a:t>
            </a:r>
          </a:p>
        </p:txBody>
      </p:sp>
      <p:sp>
        <p:nvSpPr>
          <p:cNvPr id="4" name="Tijdelijke aanduiding voor dianummer 3"/>
          <p:cNvSpPr>
            <a:spLocks noGrp="1"/>
          </p:cNvSpPr>
          <p:nvPr>
            <p:ph type="sldNum" sz="quarter" idx="5"/>
          </p:nvPr>
        </p:nvSpPr>
        <p:spPr/>
        <p:txBody>
          <a:bodyPr/>
          <a:lstStyle/>
          <a:p>
            <a:fld id="{8A3C0D0B-30CE-45B8-BBD2-42C9D67C86BD}" type="slidenum">
              <a:rPr lang="nl-NL" smtClean="0"/>
              <a:t>12</a:t>
            </a:fld>
            <a:endParaRPr lang="nl-NL"/>
          </a:p>
        </p:txBody>
      </p:sp>
    </p:spTree>
    <p:extLst>
      <p:ext uri="{BB962C8B-B14F-4D97-AF65-F5344CB8AC3E}">
        <p14:creationId xmlns:p14="http://schemas.microsoft.com/office/powerpoint/2010/main" val="781748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Bespreek met de klas:</a:t>
            </a:r>
          </a:p>
          <a:p>
            <a:r>
              <a:rPr lang="nl-NL" dirty="0"/>
              <a:t>Wie kan er iets vertellen over zijn/haar landkaart?</a:t>
            </a:r>
          </a:p>
          <a:p>
            <a:r>
              <a:rPr lang="nl-NL" dirty="0"/>
              <a:t>Is er iemand die (stukjes) hetzelfde heeft op zijn/haar landkaart?</a:t>
            </a:r>
            <a:br>
              <a:rPr lang="nl-NL" dirty="0"/>
            </a:br>
            <a:r>
              <a:rPr lang="nl-NL" dirty="0"/>
              <a:t>Ken je iemand die (bijna) dezelfde  landkaart heeft als jij?</a:t>
            </a:r>
          </a:p>
          <a:p>
            <a:endParaRPr lang="nl-NL" b="1" dirty="0"/>
          </a:p>
          <a:p>
            <a:endParaRPr lang="nl-NL" dirty="0"/>
          </a:p>
          <a:p>
            <a:r>
              <a:rPr lang="nl-NL" dirty="0"/>
              <a:t>Het is heel handig om van jezelf te weten hoe het in jouw hoofd is aangelegd. Als je weet waar je omweggetjes voor hebt, dan weet je ook waar je extra tijd voor nodig hebt en waar je hulp bij kunt gebruiken. </a:t>
            </a:r>
          </a:p>
          <a:p>
            <a:endParaRPr lang="nl-NL" dirty="0"/>
          </a:p>
          <a:p>
            <a:r>
              <a:rPr lang="nl-NL" dirty="0"/>
              <a:t>En als je weet waar je snelwegen voor hebt, dan weet je waar je heel handig in bent. En dan weet je ook waar jij anderen goed mee kunt helpen.</a:t>
            </a:r>
          </a:p>
          <a:p>
            <a:endParaRPr lang="nl-NL" dirty="0"/>
          </a:p>
          <a:p>
            <a:r>
              <a:rPr lang="nl-NL" dirty="0"/>
              <a:t>Als jij een snelweg hebt voor een vaardigheid is dat jouw kwaliteit</a:t>
            </a:r>
          </a:p>
          <a:p>
            <a:r>
              <a:rPr lang="nl-NL"/>
              <a:t>Ken je iemand die jij zou kunnen helpen met jouw kwaliteit?</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8A3C0D0B-30CE-45B8-BBD2-42C9D67C86BD}" type="slidenum">
              <a:rPr lang="nl-NL" smtClean="0"/>
              <a:t>13</a:t>
            </a:fld>
            <a:endParaRPr lang="nl-NL"/>
          </a:p>
        </p:txBody>
      </p:sp>
    </p:spTree>
    <p:extLst>
      <p:ext uri="{BB962C8B-B14F-4D97-AF65-F5344CB8AC3E}">
        <p14:creationId xmlns:p14="http://schemas.microsoft.com/office/powerpoint/2010/main" val="2797003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Bespreek de les 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a:t>
            </a:r>
            <a:r>
              <a:rPr lang="nl-NL" sz="1200" i="1" dirty="0" err="1"/>
              <a:t>Vollehoofdenboek</a:t>
            </a:r>
            <a:r>
              <a:rPr lang="nl-NL" sz="1200" i="1" dirty="0"/>
              <a:t>, uitgeverij </a:t>
            </a:r>
            <a:r>
              <a:rPr lang="nl-NL" sz="1200" i="1" dirty="0" err="1"/>
              <a:t>Acco</a:t>
            </a: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7556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Vraag de klas: </a:t>
            </a:r>
          </a:p>
          <a:p>
            <a:endParaRPr lang="nl-NL" dirty="0"/>
          </a:p>
          <a:p>
            <a:r>
              <a:rPr lang="nl-NL" dirty="0"/>
              <a:t>Hoe werkt jouw hoofd? Is het meer een magneet, omgekeerde magneet, puzzel of heb je veel zijweggetjes? </a:t>
            </a:r>
          </a:p>
          <a:p>
            <a:r>
              <a:rPr lang="nl-NL" dirty="0"/>
              <a:t>Wat helpt jou om informatie goed door je hersenen te sturen?</a:t>
            </a:r>
          </a:p>
          <a:p>
            <a:endParaRPr lang="nl-NL" dirty="0"/>
          </a:p>
          <a:p>
            <a:pPr algn="l"/>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a:t>
            </a:r>
            <a:r>
              <a:rPr lang="nl-NL" sz="1200" i="1" dirty="0" err="1"/>
              <a:t>Vollehoofdenboek</a:t>
            </a:r>
            <a:r>
              <a:rPr lang="nl-NL" sz="1200" i="1" dirty="0"/>
              <a:t>, uitgeverij </a:t>
            </a:r>
            <a:r>
              <a:rPr lang="nl-NL" sz="1200" i="1" dirty="0" err="1"/>
              <a:t>Acco</a:t>
            </a: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463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Bespreek de doelen van deze 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0" dirty="0"/>
              <a:t>©Copyright: Teken je TOS, Deelkracht</a:t>
            </a:r>
            <a:endParaRPr lang="nl-NL" baseline="0"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837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a:t>
            </a:r>
            <a:r>
              <a:rPr lang="nl-NL" sz="1200" i="1" dirty="0" err="1"/>
              <a:t>Vollehoofdenboek</a:t>
            </a:r>
            <a:r>
              <a:rPr lang="nl-NL" sz="1200" i="1" dirty="0"/>
              <a:t>, uitgeverij </a:t>
            </a:r>
            <a:r>
              <a:rPr lang="nl-NL" sz="1200" i="1" dirty="0" err="1"/>
              <a:t>Acco</a:t>
            </a:r>
            <a:endParaRPr lang="nl-NL" dirty="0"/>
          </a:p>
          <a:p>
            <a:endParaRPr lang="nl-NL" dirty="0"/>
          </a:p>
        </p:txBody>
      </p:sp>
      <p:sp>
        <p:nvSpPr>
          <p:cNvPr id="4" name="Tijdelijke aanduiding voor dianummer 3"/>
          <p:cNvSpPr>
            <a:spLocks noGrp="1"/>
          </p:cNvSpPr>
          <p:nvPr>
            <p:ph type="sldNum" sz="quarter" idx="5"/>
          </p:nvPr>
        </p:nvSpPr>
        <p:spPr/>
        <p:txBody>
          <a:bodyPr/>
          <a:lstStyle/>
          <a:p>
            <a:fld id="{8A3C0D0B-30CE-45B8-BBD2-42C9D67C86BD}" type="slidenum">
              <a:rPr lang="nl-NL" smtClean="0"/>
              <a:t>4</a:t>
            </a:fld>
            <a:endParaRPr lang="nl-NL"/>
          </a:p>
        </p:txBody>
      </p:sp>
    </p:spTree>
    <p:extLst>
      <p:ext uri="{BB962C8B-B14F-4D97-AF65-F5344CB8AC3E}">
        <p14:creationId xmlns:p14="http://schemas.microsoft.com/office/powerpoint/2010/main" val="2226593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baseline="0" dirty="0"/>
              <a:t>Aan de buitenkant zie je geen verschil tussen iemand zonder TOS en iemand met TOS. Maar in de hersenen van iemand met TOS werkt het anders.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baseline="0" dirty="0"/>
              <a:t>Als je TOS hebt, leer je taal minder snel en minder makkelijk dan leeftijdsgenoten. Je kunt er niets aan doen. Je wordt ermee geboren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0" dirty="0"/>
              <a:t>©Copyright: </a:t>
            </a:r>
            <a:r>
              <a:rPr lang="nl-NL" sz="1200" i="1" baseline="0" dirty="0" err="1"/>
              <a:t>vollehoofdenboek</a:t>
            </a:r>
            <a:r>
              <a:rPr lang="nl-NL" sz="1200" i="1" baseline="0" dirty="0"/>
              <a:t>, uitgeverij </a:t>
            </a:r>
            <a:r>
              <a:rPr lang="nl-NL" sz="1200" i="1" baseline="0" dirty="0" err="1"/>
              <a:t>acco</a:t>
            </a:r>
            <a:endParaRPr lang="nl-NL" baseline="0" dirty="0"/>
          </a:p>
          <a:p>
            <a:endParaRPr lang="nl-NL" baseline="0"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3C0D0B-30CE-45B8-BBD2-42C9D67C86B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6061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baseline="0" dirty="0"/>
              <a:t>Iemand zegt wat. Het geluid komt aan bij je oren. Dan gaan je hersenen de woorden en zinnen verwerken: wat wordt er gezegd?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baseline="0" dirty="0"/>
              <a:t>Bij iemand zonder TOS kunnen de hersenen de woorden en zinnen goed verwerken (een rechte lijn).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0" dirty="0"/>
              <a:t>©Copyright: uit: Teken je TOS, Deelkracht</a:t>
            </a:r>
            <a:endParaRPr lang="nl-NL" baseline="0" dirty="0"/>
          </a:p>
          <a:p>
            <a:endParaRPr lang="nl-NL" baseline="0"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3C0D0B-30CE-45B8-BBD2-42C9D67C86B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217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baseline="0" dirty="0"/>
              <a:t>Als je TOS hebt is het moeilijker om woorden en zinnen te verwerken. (de kronkellijn)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0" dirty="0"/>
              <a:t>©Copyright: uit: Teken je TOS, Deelkracht</a:t>
            </a:r>
            <a:endParaRPr lang="nl-NL" baseline="0" dirty="0"/>
          </a:p>
          <a:p>
            <a:endParaRPr lang="nl-NL" baseline="0"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3C0D0B-30CE-45B8-BBD2-42C9D67C86B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302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baseline="0" dirty="0"/>
              <a:t>Daardoor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baseline="0" dirty="0"/>
              <a:t>… kost het meer tijd om te begrijpen wat iemand zegt.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baseline="0" dirty="0"/>
              <a:t>… begrijp je soms niet goed wat iemand zegt.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baseline="0" dirty="0"/>
              <a:t>… gaat reageren niet zo makkelijk. Bijvoorbeeld antwoord geven op een vraag.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0" dirty="0"/>
              <a:t>©Copyright: uit: Teken je TOS, Deelkracht</a:t>
            </a:r>
            <a:endParaRPr lang="nl-NL" baseline="0" dirty="0"/>
          </a:p>
          <a:p>
            <a:endParaRPr lang="nl-NL" baseline="0"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3C0D0B-30CE-45B8-BBD2-42C9D67C86B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0352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baseline="0" dirty="0"/>
              <a:t>We kijken met de leerlingen naar hoe het versturen van berichten in de hersenen verloopt.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1"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0" baseline="0" dirty="0"/>
              <a:t>Leg uit: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baseline="0" dirty="0"/>
              <a:t>Je legt uit dat de hersenen een beetje zijn zoals een landkaart.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baseline="0" dirty="0"/>
              <a:t>Op de kaart zie je hersenweggetjes. Over die wegen worden de berichtjes verstuurd. Dus de dingen die je proeft, ziet, voelt en hoort.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baseline="0" dirty="0"/>
              <a:t>Als de berichtjes op de juiste plek in de hersenen zijn aangekomen heb je het begrepen (je hebt de informatie verwerkt).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baseline="0" dirty="0"/>
              <a:t>Op een landkaart staan snelwegen en omweggetjes.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baseline="0" dirty="0"/>
              <a:t>Als de informatie bij jou over een snelweg gaat, dan is de informatie snel op de juiste plek in de hersenen.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baseline="0" dirty="0"/>
              <a:t>Als de informatie bij jou over een omweg gaat, dan in de informatie langer onderweg en heb je dus meer tijd nodig.</a:t>
            </a:r>
          </a:p>
          <a:p>
            <a:pPr marL="0" marR="0" lvl="0" indent="0" algn="l" defTabSz="914400" rtl="0" eaLnBrk="1" fontAlgn="auto" latinLnBrk="0" hangingPunct="1">
              <a:lnSpc>
                <a:spcPct val="100000"/>
              </a:lnSpc>
              <a:spcBef>
                <a:spcPts val="0"/>
              </a:spcBef>
              <a:spcAft>
                <a:spcPts val="0"/>
              </a:spcAft>
              <a:buClrTx/>
              <a:buSzTx/>
              <a:buFontTx/>
              <a:buNone/>
              <a:tabLst/>
              <a:defRPr/>
            </a:pPr>
            <a:br>
              <a:rPr lang="nl-NL" sz="1200" b="1" i="0" baseline="0" dirty="0"/>
            </a:br>
            <a:r>
              <a:rPr lang="nl-NL" sz="1200" b="1" i="0" baseline="0" dirty="0"/>
              <a:t>Vraag de klas: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baseline="0" dirty="0"/>
              <a:t>Kun jij een voorbeeld bedenken van informatie die bij jou over een snelweg gaat (bijv. gamen, de smaak van McDonalds, enz.)</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baseline="0" dirty="0"/>
              <a:t>Kun jij een voorbeeld bedenken van informatie die bij jou over een omweg gaat (bijv. luisteren naar een uitleg, rekenen, een gesprek met veel mensen)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baseline="0" dirty="0"/>
              <a:t>Heb jij wel eens meegemaakt dat informatie gewoon helemaal verdwaald is dan dat het de weg naar je hersenen niet kon vinden?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baseline="0" dirty="0"/>
              <a:t>Als informatie via een omweg gaat, betekent dat niet dat je dom bent. Het betekent alleen dat je voor sommige dingen meer tijd nodig hebt om ze te leren en te begrijpen.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baseline="0" dirty="0"/>
              <a:t>Vaak is het zo dat je snelwegen hebt voor dingen die je leuk vindt en omweggetjes voor dingen die je lastig of stom vindt.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0" dirty="0"/>
              <a:t>©Copyright: </a:t>
            </a:r>
            <a:r>
              <a:rPr lang="nl-NL" sz="1200" i="1" baseline="0" dirty="0" err="1"/>
              <a:t>Vollehoofdenboek</a:t>
            </a:r>
            <a:r>
              <a:rPr lang="nl-NL" sz="1200" i="1" baseline="0" dirty="0"/>
              <a:t>, uitgeverij </a:t>
            </a:r>
            <a:r>
              <a:rPr lang="nl-NL" sz="1200" i="1" baseline="0" dirty="0" err="1"/>
              <a:t>Acco</a:t>
            </a:r>
            <a:endParaRPr lang="nl-NL" baseline="0" dirty="0"/>
          </a:p>
          <a:p>
            <a:endParaRPr lang="nl-NL" baseline="0" dirty="0"/>
          </a:p>
          <a:p>
            <a:endParaRPr lang="nl-NL" baseline="0" dirty="0"/>
          </a:p>
        </p:txBody>
      </p:sp>
      <p:sp>
        <p:nvSpPr>
          <p:cNvPr id="4" name="Tijdelijke aanduiding voor dianummer 3"/>
          <p:cNvSpPr>
            <a:spLocks noGrp="1"/>
          </p:cNvSpPr>
          <p:nvPr>
            <p:ph type="sldNum" sz="quarter" idx="5"/>
          </p:nvPr>
        </p:nvSpPr>
        <p:spPr/>
        <p:txBody>
          <a:bodyPr/>
          <a:lstStyle/>
          <a:p>
            <a:fld id="{8A3C0D0B-30CE-45B8-BBD2-42C9D67C86BD}" type="slidenum">
              <a:rPr lang="nl-NL" smtClean="0"/>
              <a:t>10</a:t>
            </a:fld>
            <a:endParaRPr lang="nl-NL"/>
          </a:p>
        </p:txBody>
      </p:sp>
    </p:spTree>
    <p:extLst>
      <p:ext uri="{BB962C8B-B14F-4D97-AF65-F5344CB8AC3E}">
        <p14:creationId xmlns:p14="http://schemas.microsoft.com/office/powerpoint/2010/main" val="2259730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2595607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2C22AB6C-5858-45B3-8C24-328DB13EF924}" type="datetimeFigureOut">
              <a:rPr lang="nl-NL" smtClean="0"/>
              <a:t>15-5-2024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2079844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2351898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711975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2C22AB6C-5858-45B3-8C24-328DB13EF924}" type="datetimeFigureOut">
              <a:rPr lang="nl-NL" smtClean="0"/>
              <a:t>15-5-2024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683713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2C22AB6C-5858-45B3-8C24-328DB13EF924}" type="datetimeFigureOut">
              <a:rPr lang="nl-NL" smtClean="0"/>
              <a:t>15-5-2024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3465966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2C22AB6C-5858-45B3-8C24-328DB13EF924}" type="datetimeFigureOut">
              <a:rPr lang="nl-NL" smtClean="0"/>
              <a:t>15-5-2024</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2208837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2C22AB6C-5858-45B3-8C24-328DB13EF924}" type="datetimeFigureOut">
              <a:rPr lang="nl-NL" smtClean="0"/>
              <a:t>15-5-2024</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257643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1008702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2C22AB6C-5858-45B3-8C24-328DB13EF924}" type="datetimeFigureOut">
              <a:rPr lang="nl-NL" smtClean="0"/>
              <a:t>15-5-2024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2607416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3953037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2830390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2C22AB6C-5858-45B3-8C24-328DB13EF924}" type="datetimeFigureOut">
              <a:rPr lang="nl-NL" smtClean="0"/>
              <a:t>15-5-2024</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3477499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2C22AB6C-5858-45B3-8C24-328DB13EF924}" type="datetimeFigureOut">
              <a:rPr lang="nl-NL" smtClean="0"/>
              <a:t>15-5-2024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1090858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1730591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38079511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1_Vergelijking">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stijl te bewerken</a:t>
            </a:r>
            <a:endParaRPr lang="en-US"/>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Content Placeholder 3"/>
          <p:cNvSpPr>
            <a:spLocks noGrp="1"/>
          </p:cNvSpPr>
          <p:nvPr>
            <p:ph sz="quarter" idx="13"/>
          </p:nvPr>
        </p:nvSpPr>
        <p:spPr>
          <a:xfrm>
            <a:off x="913774" y="3051012"/>
            <a:ext cx="5106027" cy="27401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Content Placeholder 5"/>
          <p:cNvSpPr>
            <a:spLocks noGrp="1"/>
          </p:cNvSpPr>
          <p:nvPr>
            <p:ph sz="quarter" idx="14"/>
          </p:nvPr>
        </p:nvSpPr>
        <p:spPr>
          <a:xfrm>
            <a:off x="6172200" y="3051012"/>
            <a:ext cx="5105401" cy="27401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6B1FB3A6-7730-44BD-98BA-18F9D430C18E}" type="datetimeFigureOut">
              <a:rPr lang="nl-NL" smtClean="0"/>
              <a:t>15-5-2024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5840EAAD-8FB9-4A31-8149-AD3EDA54F1A0}" type="slidenum">
              <a:rPr lang="nl-NL" smtClean="0"/>
              <a:t>‹nr.›</a:t>
            </a:fld>
            <a:endParaRPr lang="nl-NL"/>
          </a:p>
        </p:txBody>
      </p:sp>
    </p:spTree>
    <p:extLst>
      <p:ext uri="{BB962C8B-B14F-4D97-AF65-F5344CB8AC3E}">
        <p14:creationId xmlns:p14="http://schemas.microsoft.com/office/powerpoint/2010/main" val="4259649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2C22AB6C-5858-45B3-8C24-328DB13EF924}" type="datetimeFigureOut">
              <a:rPr lang="nl-NL" smtClean="0"/>
              <a:t>15-5-2024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344058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610309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2C22AB6C-5858-45B3-8C24-328DB13EF924}" type="datetimeFigureOut">
              <a:rPr lang="nl-NL" smtClean="0"/>
              <a:t>15-5-2024</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276985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2C22AB6C-5858-45B3-8C24-328DB13EF924}" type="datetimeFigureOut">
              <a:rPr lang="nl-NL" smtClean="0"/>
              <a:t>15-5-2024</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894020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2C22AB6C-5858-45B3-8C24-328DB13EF924}" type="datetimeFigureOut">
              <a:rPr lang="nl-NL" smtClean="0"/>
              <a:t>15-5-2024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4134237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2C22AB6C-5858-45B3-8C24-328DB13EF924}" type="datetimeFigureOut">
              <a:rPr lang="nl-NL" smtClean="0"/>
              <a:t>15-5-2024</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3370967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2C22AB6C-5858-45B3-8C24-328DB13EF924}" type="datetimeFigureOut">
              <a:rPr lang="nl-NL" smtClean="0"/>
              <a:t>15-5-2024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459916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2AB6C-5858-45B3-8C24-328DB13EF924}" type="datetimeFigureOut">
              <a:rPr lang="nl-NL" smtClean="0"/>
              <a:t>15-5-2024</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83C02-CE07-4DBB-8BFA-E7BF24F36512}" type="slidenum">
              <a:rPr lang="nl-NL" smtClean="0"/>
              <a:t>‹nr.›</a:t>
            </a:fld>
            <a:endParaRPr lang="nl-NL"/>
          </a:p>
        </p:txBody>
      </p:sp>
    </p:spTree>
    <p:extLst>
      <p:ext uri="{BB962C8B-B14F-4D97-AF65-F5344CB8AC3E}">
        <p14:creationId xmlns:p14="http://schemas.microsoft.com/office/powerpoint/2010/main" val="2103778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90C2281E.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68228C-3B43-157C-3FE7-4F5BD606AE1E}"/>
              </a:ext>
            </a:extLst>
          </p:cNvPr>
          <p:cNvSpPr>
            <a:spLocks noGrp="1"/>
          </p:cNvSpPr>
          <p:nvPr>
            <p:ph type="ctrTitle"/>
          </p:nvPr>
        </p:nvSpPr>
        <p:spPr>
          <a:xfrm>
            <a:off x="679704" y="543516"/>
            <a:ext cx="6031638" cy="1575686"/>
          </a:xfrm>
        </p:spPr>
        <p:txBody>
          <a:bodyPr/>
          <a:lstStyle/>
          <a:p>
            <a:r>
              <a:rPr lang="nl-NL" i="0" dirty="0" err="1"/>
              <a:t>Psycho</a:t>
            </a:r>
            <a:r>
              <a:rPr lang="nl-NL" i="0" dirty="0"/>
              <a:t>-educatie</a:t>
            </a:r>
          </a:p>
        </p:txBody>
      </p:sp>
      <p:sp>
        <p:nvSpPr>
          <p:cNvPr id="3" name="Ondertitel 2">
            <a:extLst>
              <a:ext uri="{FF2B5EF4-FFF2-40B4-BE49-F238E27FC236}">
                <a16:creationId xmlns:a16="http://schemas.microsoft.com/office/drawing/2014/main" id="{C75EDE31-2077-73DC-14E6-34E07BE5E2B0}"/>
              </a:ext>
            </a:extLst>
          </p:cNvPr>
          <p:cNvSpPr>
            <a:spLocks noGrp="1"/>
          </p:cNvSpPr>
          <p:nvPr>
            <p:ph type="subTitle" idx="1"/>
          </p:nvPr>
        </p:nvSpPr>
        <p:spPr/>
        <p:txBody>
          <a:bodyPr/>
          <a:lstStyle/>
          <a:p>
            <a:r>
              <a:rPr lang="nl-NL" sz="4000" cap="none" dirty="0"/>
              <a:t>Vol hoofd</a:t>
            </a:r>
          </a:p>
          <a:p>
            <a:endParaRPr lang="nl-NL" cap="none" dirty="0"/>
          </a:p>
          <a:p>
            <a:r>
              <a:rPr lang="nl-NL" cap="none" dirty="0"/>
              <a:t>Deel 3</a:t>
            </a:r>
          </a:p>
        </p:txBody>
      </p:sp>
      <p:pic>
        <p:nvPicPr>
          <p:cNvPr id="5" name="Afbeelding 4">
            <a:extLst>
              <a:ext uri="{FF2B5EF4-FFF2-40B4-BE49-F238E27FC236}">
                <a16:creationId xmlns:a16="http://schemas.microsoft.com/office/drawing/2014/main" id="{99179B0E-AF14-AB8C-111C-86DCD179FAA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533" b="93645" l="4640" r="99023">
                        <a14:foregroundMark x1="7937" y1="36636" x2="8791" y2="52336"/>
                        <a14:foregroundMark x1="4640" y1="42991" x2="4640" y2="42991"/>
                        <a14:foregroundMark x1="21001" y1="86542" x2="21001" y2="86542"/>
                        <a14:foregroundMark x1="39805" y1="64860" x2="39805" y2="64860"/>
                        <a14:foregroundMark x1="38950" y1="12336" x2="47131" y2="22243"/>
                        <a14:foregroundMark x1="47131" y1="22243" x2="73504" y2="34953"/>
                        <a14:foregroundMark x1="80952" y1="9533" x2="26129" y2="34206"/>
                        <a14:foregroundMark x1="82860" y1="68409" x2="85478" y2="70573"/>
                        <a14:foregroundMark x1="80315" y1="66306" x2="82218" y2="67879"/>
                        <a14:foregroundMark x1="74021" y1="61104" x2="74755" y2="61711"/>
                        <a14:foregroundMark x1="59341" y1="48972" x2="68979" y2="56937"/>
                        <a14:foregroundMark x1="80310" y1="79163" x2="80830" y2="87477"/>
                        <a14:foregroundMark x1="79895" y1="72521" x2="80125" y2="76205"/>
                        <a14:foregroundMark x1="78388" y1="48411" x2="78870" y2="56119"/>
                        <a14:foregroundMark x1="83639" y1="71776" x2="81197" y2="93645"/>
                        <a14:backgroundMark x1="78632" y1="59065" x2="78632" y2="59065"/>
                        <a14:backgroundMark x1="78632" y1="59065" x2="76557" y2="68411"/>
                        <a14:backgroundMark x1="72283" y1="59065" x2="72283" y2="59065"/>
                        <a14:backgroundMark x1="72405" y1="58879" x2="72405" y2="60187"/>
                        <a14:backgroundMark x1="72527" y1="59626" x2="73871" y2="61308"/>
                        <a14:backgroundMark x1="70940" y1="58131" x2="70574" y2="58131"/>
                        <a14:backgroundMark x1="70574" y1="58131" x2="69475" y2="58131"/>
                        <a14:backgroundMark x1="78632" y1="58505" x2="79487" y2="57383"/>
                        <a14:backgroundMark x1="77411" y1="59626" x2="78999" y2="59626"/>
                        <a14:backgroundMark x1="86203" y1="70841" x2="90842" y2="74019"/>
                        <a14:backgroundMark x1="90842" y1="74019" x2="94383" y2="81121"/>
                        <a14:backgroundMark x1="95971" y1="75140" x2="97924" y2="82430"/>
                        <a14:backgroundMark x1="79731" y1="68037" x2="79853" y2="72523"/>
                        <a14:backgroundMark x1="79976" y1="76075" x2="79121" y2="78131"/>
                        <a14:backgroundMark x1="85104" y1="71776" x2="87179" y2="69907"/>
                        <a14:backgroundMark x1="85104" y1="70467" x2="85104" y2="70467"/>
                      </a14:backgroundRemoval>
                    </a14:imgEffect>
                  </a14:imgLayer>
                </a14:imgProps>
              </a:ext>
            </a:extLst>
          </a:blip>
          <a:stretch>
            <a:fillRect/>
          </a:stretch>
        </p:blipFill>
        <p:spPr>
          <a:xfrm>
            <a:off x="186441" y="2273485"/>
            <a:ext cx="7018163" cy="4584515"/>
          </a:xfrm>
          <a:prstGeom prst="rect">
            <a:avLst/>
          </a:prstGeom>
        </p:spPr>
      </p:pic>
    </p:spTree>
    <p:extLst>
      <p:ext uri="{BB962C8B-B14F-4D97-AF65-F5344CB8AC3E}">
        <p14:creationId xmlns:p14="http://schemas.microsoft.com/office/powerpoint/2010/main" val="2428643358"/>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C1B2A-3639-4B46-9BFD-62D19278306D}"/>
              </a:ext>
            </a:extLst>
          </p:cNvPr>
          <p:cNvSpPr>
            <a:spLocks noGrp="1"/>
          </p:cNvSpPr>
          <p:nvPr>
            <p:ph type="title"/>
          </p:nvPr>
        </p:nvSpPr>
        <p:spPr>
          <a:xfrm>
            <a:off x="646111" y="368811"/>
            <a:ext cx="9404723" cy="1177387"/>
          </a:xfrm>
        </p:spPr>
        <p:txBody>
          <a:bodyPr/>
          <a:lstStyle/>
          <a:p>
            <a:pPr algn="l"/>
            <a:r>
              <a:rPr lang="nl-NL" b="1" i="0" dirty="0"/>
              <a:t>Snelweg of omweg</a:t>
            </a:r>
          </a:p>
        </p:txBody>
      </p:sp>
      <p:pic>
        <p:nvPicPr>
          <p:cNvPr id="4" name="Afbeelding 3">
            <a:extLst>
              <a:ext uri="{FF2B5EF4-FFF2-40B4-BE49-F238E27FC236}">
                <a16:creationId xmlns:a16="http://schemas.microsoft.com/office/drawing/2014/main" id="{FFFA8503-1028-E4B8-77C8-B9D4B201E293}"/>
              </a:ext>
            </a:extLst>
          </p:cNvPr>
          <p:cNvPicPr>
            <a:picLocks noChangeAspect="1"/>
          </p:cNvPicPr>
          <p:nvPr/>
        </p:nvPicPr>
        <p:blipFill>
          <a:blip r:embed="rId3"/>
          <a:stretch>
            <a:fillRect/>
          </a:stretch>
        </p:blipFill>
        <p:spPr>
          <a:xfrm>
            <a:off x="7903881" y="3653828"/>
            <a:ext cx="4019912" cy="2835361"/>
          </a:xfrm>
          <a:prstGeom prst="rect">
            <a:avLst/>
          </a:prstGeom>
        </p:spPr>
      </p:pic>
      <p:sp>
        <p:nvSpPr>
          <p:cNvPr id="8" name="Google Shape;331;p44">
            <a:extLst>
              <a:ext uri="{FF2B5EF4-FFF2-40B4-BE49-F238E27FC236}">
                <a16:creationId xmlns:a16="http://schemas.microsoft.com/office/drawing/2014/main" id="{4F83494C-5511-433B-C2FA-DA3A329C13AB}"/>
              </a:ext>
            </a:extLst>
          </p:cNvPr>
          <p:cNvSpPr txBox="1">
            <a:spLocks/>
          </p:cNvSpPr>
          <p:nvPr/>
        </p:nvSpPr>
        <p:spPr>
          <a:xfrm>
            <a:off x="646111" y="1661168"/>
            <a:ext cx="7875319" cy="46993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100" b="1" dirty="0"/>
              <a:t>De </a:t>
            </a:r>
            <a:r>
              <a:rPr lang="nl-NL" sz="2100" b="1" dirty="0">
                <a:solidFill>
                  <a:srgbClr val="C00000"/>
                </a:solidFill>
              </a:rPr>
              <a:t>snelweg</a:t>
            </a:r>
            <a:r>
              <a:rPr lang="nl-NL" sz="2100" b="1" dirty="0"/>
              <a:t>: </a:t>
            </a:r>
            <a:br>
              <a:rPr lang="nl-NL" sz="2100" b="1" dirty="0"/>
            </a:br>
            <a:r>
              <a:rPr lang="nl-NL" sz="2100" b="1" dirty="0"/>
              <a:t>je hersenen verwerken informatie snel. </a:t>
            </a:r>
          </a:p>
          <a:p>
            <a:pPr marL="0" indent="0">
              <a:buNone/>
            </a:pPr>
            <a:endParaRPr lang="nl-NL" sz="2100" b="1" dirty="0"/>
          </a:p>
          <a:p>
            <a:pPr marL="0" indent="0"/>
            <a:r>
              <a:rPr lang="nl-NL" sz="2100" dirty="0"/>
              <a:t>  Je begrijpt snel wat de vraag is </a:t>
            </a:r>
            <a:br>
              <a:rPr lang="nl-NL" sz="2100" dirty="0"/>
            </a:br>
            <a:r>
              <a:rPr lang="nl-NL" sz="2100" dirty="0"/>
              <a:t>   en wat je moet doen om die vraag te beantwoorden. </a:t>
            </a:r>
          </a:p>
          <a:p>
            <a:pPr marL="0" indent="0"/>
            <a:endParaRPr lang="nl-NL" sz="2100" dirty="0"/>
          </a:p>
          <a:p>
            <a:pPr marL="0" indent="0"/>
            <a:endParaRPr lang="nl-NL" sz="2100" dirty="0"/>
          </a:p>
          <a:p>
            <a:pPr marL="0" indent="0">
              <a:buNone/>
            </a:pPr>
            <a:r>
              <a:rPr lang="nl-NL" sz="2100" b="1" dirty="0"/>
              <a:t>De </a:t>
            </a:r>
            <a:r>
              <a:rPr lang="nl-NL" sz="2100" b="1" dirty="0">
                <a:solidFill>
                  <a:srgbClr val="C00000"/>
                </a:solidFill>
              </a:rPr>
              <a:t>omweg</a:t>
            </a:r>
            <a:r>
              <a:rPr lang="nl-NL" sz="2100" b="1" dirty="0"/>
              <a:t>: </a:t>
            </a:r>
            <a:br>
              <a:rPr lang="nl-NL" sz="2100" b="1" dirty="0"/>
            </a:br>
            <a:r>
              <a:rPr lang="nl-NL" sz="2100" b="1" dirty="0"/>
              <a:t>je hersenen verwerken informatie langzaam. </a:t>
            </a:r>
          </a:p>
          <a:p>
            <a:pPr marL="0" indent="0"/>
            <a:endParaRPr lang="nl-NL" sz="2100" dirty="0"/>
          </a:p>
          <a:p>
            <a:pPr marL="0" indent="0"/>
            <a:r>
              <a:rPr lang="nl-NL" sz="2100" dirty="0"/>
              <a:t> Je hebt meer tijd nodig om iets te leren </a:t>
            </a:r>
            <a:br>
              <a:rPr lang="nl-NL" sz="2100" dirty="0"/>
            </a:br>
            <a:r>
              <a:rPr lang="nl-NL" sz="2100" dirty="0"/>
              <a:t>   of om na te denken. </a:t>
            </a:r>
          </a:p>
        </p:txBody>
      </p:sp>
    </p:spTree>
    <p:extLst>
      <p:ext uri="{BB962C8B-B14F-4D97-AF65-F5344CB8AC3E}">
        <p14:creationId xmlns:p14="http://schemas.microsoft.com/office/powerpoint/2010/main" val="306519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fade">
                                      <p:cBhvr>
                                        <p:cTn id="21" dur="1000"/>
                                        <p:tgtEl>
                                          <p:spTgt spid="8">
                                            <p:txEl>
                                              <p:pRg st="5" end="5"/>
                                            </p:txEl>
                                          </p:spTgt>
                                        </p:tgtEl>
                                      </p:cBhvr>
                                    </p:animEffect>
                                    <p:anim calcmode="lin" valueType="num">
                                      <p:cBhvr>
                                        <p:cTn id="22"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fade">
                                      <p:cBhvr>
                                        <p:cTn id="28" dur="1000"/>
                                        <p:tgtEl>
                                          <p:spTgt spid="8">
                                            <p:txEl>
                                              <p:pRg st="7" end="7"/>
                                            </p:txEl>
                                          </p:spTgt>
                                        </p:tgtEl>
                                      </p:cBhvr>
                                    </p:animEffect>
                                    <p:anim calcmode="lin" valueType="num">
                                      <p:cBhvr>
                                        <p:cTn id="29"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750930-9F81-18FA-7D91-DB9D2DC98D0D}"/>
              </a:ext>
            </a:extLst>
          </p:cNvPr>
          <p:cNvSpPr>
            <a:spLocks noGrp="1"/>
          </p:cNvSpPr>
          <p:nvPr>
            <p:ph type="title"/>
          </p:nvPr>
        </p:nvSpPr>
        <p:spPr/>
        <p:txBody>
          <a:bodyPr/>
          <a:lstStyle/>
          <a:p>
            <a:r>
              <a:rPr lang="nl-NL" b="1" i="0" dirty="0"/>
              <a:t>opdracht</a:t>
            </a:r>
          </a:p>
        </p:txBody>
      </p:sp>
      <p:sp>
        <p:nvSpPr>
          <p:cNvPr id="3" name="Tijdelijke aanduiding voor inhoud 2">
            <a:extLst>
              <a:ext uri="{FF2B5EF4-FFF2-40B4-BE49-F238E27FC236}">
                <a16:creationId xmlns:a16="http://schemas.microsoft.com/office/drawing/2014/main" id="{46C4C479-3B33-142E-8273-1FA0A5992862}"/>
              </a:ext>
            </a:extLst>
          </p:cNvPr>
          <p:cNvSpPr>
            <a:spLocks noGrp="1"/>
          </p:cNvSpPr>
          <p:nvPr>
            <p:ph idx="1"/>
          </p:nvPr>
        </p:nvSpPr>
        <p:spPr/>
        <p:txBody>
          <a:bodyPr/>
          <a:lstStyle/>
          <a:p>
            <a:r>
              <a:rPr lang="nl-NL" dirty="0"/>
              <a:t>Waarvoor heb jij snelwegen?</a:t>
            </a:r>
          </a:p>
          <a:p>
            <a:r>
              <a:rPr lang="nl-NL" dirty="0"/>
              <a:t>Waarvoor heb jij omweggetjes?</a:t>
            </a:r>
          </a:p>
          <a:p>
            <a:endParaRPr lang="nl-NL" dirty="0"/>
          </a:p>
          <a:p>
            <a:r>
              <a:rPr lang="nl-NL" dirty="0"/>
              <a:t>Vul het werkblad in.</a:t>
            </a:r>
          </a:p>
          <a:p>
            <a:endParaRPr lang="nl-NL" dirty="0"/>
          </a:p>
          <a:p>
            <a:endParaRPr lang="nl-NL" dirty="0"/>
          </a:p>
        </p:txBody>
      </p:sp>
      <p:pic>
        <p:nvPicPr>
          <p:cNvPr id="6" name="Afbeelding 5">
            <a:extLst>
              <a:ext uri="{FF2B5EF4-FFF2-40B4-BE49-F238E27FC236}">
                <a16:creationId xmlns:a16="http://schemas.microsoft.com/office/drawing/2014/main" id="{3A774AE8-6B3F-FC8D-C5B2-E2E675FB5D2E}"/>
              </a:ext>
            </a:extLst>
          </p:cNvPr>
          <p:cNvPicPr>
            <a:picLocks noChangeAspect="1"/>
          </p:cNvPicPr>
          <p:nvPr/>
        </p:nvPicPr>
        <p:blipFill>
          <a:blip r:embed="rId3"/>
          <a:stretch>
            <a:fillRect/>
          </a:stretch>
        </p:blipFill>
        <p:spPr>
          <a:xfrm>
            <a:off x="7391620" y="685799"/>
            <a:ext cx="3664307" cy="5770631"/>
          </a:xfrm>
          <a:prstGeom prst="rect">
            <a:avLst/>
          </a:prstGeom>
        </p:spPr>
      </p:pic>
    </p:spTree>
    <p:extLst>
      <p:ext uri="{BB962C8B-B14F-4D97-AF65-F5344CB8AC3E}">
        <p14:creationId xmlns:p14="http://schemas.microsoft.com/office/powerpoint/2010/main" val="281477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750930-9F81-18FA-7D91-DB9D2DC98D0D}"/>
              </a:ext>
            </a:extLst>
          </p:cNvPr>
          <p:cNvSpPr>
            <a:spLocks noGrp="1"/>
          </p:cNvSpPr>
          <p:nvPr>
            <p:ph type="title"/>
          </p:nvPr>
        </p:nvSpPr>
        <p:spPr/>
        <p:txBody>
          <a:bodyPr/>
          <a:lstStyle/>
          <a:p>
            <a:r>
              <a:rPr lang="nl-NL" b="1" i="0" dirty="0"/>
              <a:t>opdracht</a:t>
            </a:r>
          </a:p>
        </p:txBody>
      </p:sp>
      <p:sp>
        <p:nvSpPr>
          <p:cNvPr id="3" name="Tijdelijke aanduiding voor inhoud 2">
            <a:extLst>
              <a:ext uri="{FF2B5EF4-FFF2-40B4-BE49-F238E27FC236}">
                <a16:creationId xmlns:a16="http://schemas.microsoft.com/office/drawing/2014/main" id="{46C4C479-3B33-142E-8273-1FA0A5992862}"/>
              </a:ext>
            </a:extLst>
          </p:cNvPr>
          <p:cNvSpPr>
            <a:spLocks noGrp="1"/>
          </p:cNvSpPr>
          <p:nvPr>
            <p:ph idx="1"/>
          </p:nvPr>
        </p:nvSpPr>
        <p:spPr/>
        <p:txBody>
          <a:bodyPr/>
          <a:lstStyle/>
          <a:p>
            <a:r>
              <a:rPr lang="nl-NL" dirty="0"/>
              <a:t>Teken je eigen landkaart met </a:t>
            </a:r>
            <a:br>
              <a:rPr lang="nl-NL" dirty="0"/>
            </a:br>
            <a:r>
              <a:rPr lang="nl-NL" dirty="0"/>
              <a:t>snelwegen en omweggetjes</a:t>
            </a:r>
          </a:p>
          <a:p>
            <a:endParaRPr lang="nl-NL" dirty="0"/>
          </a:p>
          <a:p>
            <a:r>
              <a:rPr lang="nl-NL" dirty="0"/>
              <a:t>Gebruik hierbij het werkblad wat je </a:t>
            </a:r>
            <a:br>
              <a:rPr lang="nl-NL" dirty="0"/>
            </a:br>
            <a:r>
              <a:rPr lang="nl-NL" dirty="0"/>
              <a:t>net hebt gemaakt</a:t>
            </a:r>
          </a:p>
          <a:p>
            <a:endParaRPr lang="nl-NL" dirty="0"/>
          </a:p>
          <a:p>
            <a:endParaRPr lang="nl-NL" dirty="0"/>
          </a:p>
        </p:txBody>
      </p:sp>
      <p:pic>
        <p:nvPicPr>
          <p:cNvPr id="5" name="Afbeelding 4">
            <a:extLst>
              <a:ext uri="{FF2B5EF4-FFF2-40B4-BE49-F238E27FC236}">
                <a16:creationId xmlns:a16="http://schemas.microsoft.com/office/drawing/2014/main" id="{FFB32DA6-6E7B-5B90-6150-ED94FB78E7B5}"/>
              </a:ext>
            </a:extLst>
          </p:cNvPr>
          <p:cNvPicPr>
            <a:picLocks noChangeAspect="1"/>
          </p:cNvPicPr>
          <p:nvPr/>
        </p:nvPicPr>
        <p:blipFill>
          <a:blip r:embed="rId3"/>
          <a:stretch>
            <a:fillRect/>
          </a:stretch>
        </p:blipFill>
        <p:spPr>
          <a:xfrm>
            <a:off x="7772313" y="1027906"/>
            <a:ext cx="4080632" cy="4763294"/>
          </a:xfrm>
          <a:prstGeom prst="rect">
            <a:avLst/>
          </a:prstGeom>
        </p:spPr>
      </p:pic>
    </p:spTree>
    <p:extLst>
      <p:ext uri="{BB962C8B-B14F-4D97-AF65-F5344CB8AC3E}">
        <p14:creationId xmlns:p14="http://schemas.microsoft.com/office/powerpoint/2010/main" val="217395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750930-9F81-18FA-7D91-DB9D2DC98D0D}"/>
              </a:ext>
            </a:extLst>
          </p:cNvPr>
          <p:cNvSpPr>
            <a:spLocks noGrp="1"/>
          </p:cNvSpPr>
          <p:nvPr>
            <p:ph type="title"/>
          </p:nvPr>
        </p:nvSpPr>
        <p:spPr/>
        <p:txBody>
          <a:bodyPr/>
          <a:lstStyle/>
          <a:p>
            <a:r>
              <a:rPr lang="nl-NL" b="1" i="0" dirty="0"/>
              <a:t>Nabespreken</a:t>
            </a:r>
          </a:p>
        </p:txBody>
      </p:sp>
      <p:sp>
        <p:nvSpPr>
          <p:cNvPr id="3" name="Tijdelijke aanduiding voor inhoud 2">
            <a:extLst>
              <a:ext uri="{FF2B5EF4-FFF2-40B4-BE49-F238E27FC236}">
                <a16:creationId xmlns:a16="http://schemas.microsoft.com/office/drawing/2014/main" id="{46C4C479-3B33-142E-8273-1FA0A5992862}"/>
              </a:ext>
            </a:extLst>
          </p:cNvPr>
          <p:cNvSpPr>
            <a:spLocks noGrp="1"/>
          </p:cNvSpPr>
          <p:nvPr>
            <p:ph idx="1"/>
          </p:nvPr>
        </p:nvSpPr>
        <p:spPr/>
        <p:txBody>
          <a:bodyPr/>
          <a:lstStyle/>
          <a:p>
            <a:r>
              <a:rPr lang="nl-NL" dirty="0"/>
              <a:t>Wie kan er iets vertellen over </a:t>
            </a:r>
            <a:br>
              <a:rPr lang="nl-NL" dirty="0"/>
            </a:br>
            <a:r>
              <a:rPr lang="nl-NL" dirty="0"/>
              <a:t>zijn/haar landkaart?</a:t>
            </a:r>
          </a:p>
          <a:p>
            <a:endParaRPr lang="nl-NL" dirty="0"/>
          </a:p>
          <a:p>
            <a:r>
              <a:rPr lang="nl-NL" dirty="0"/>
              <a:t>Is er iemand die (stukjes) hetzelfde </a:t>
            </a:r>
            <a:br>
              <a:rPr lang="nl-NL" dirty="0"/>
            </a:br>
            <a:r>
              <a:rPr lang="nl-NL" dirty="0"/>
              <a:t>heeft op zijn/haar landkaart?</a:t>
            </a:r>
            <a:br>
              <a:rPr lang="nl-NL" dirty="0"/>
            </a:br>
            <a:endParaRPr lang="nl-NL" dirty="0"/>
          </a:p>
          <a:p>
            <a:r>
              <a:rPr lang="nl-NL" dirty="0"/>
              <a:t>Ken je iemand die (bijna) dezelfde </a:t>
            </a:r>
            <a:br>
              <a:rPr lang="nl-NL" dirty="0"/>
            </a:br>
            <a:r>
              <a:rPr lang="nl-NL" dirty="0"/>
              <a:t>landkaart heeft als jij?</a:t>
            </a:r>
          </a:p>
          <a:p>
            <a:endParaRPr lang="nl-NL" dirty="0"/>
          </a:p>
          <a:p>
            <a:endParaRPr lang="nl-NL" dirty="0"/>
          </a:p>
        </p:txBody>
      </p:sp>
      <p:pic>
        <p:nvPicPr>
          <p:cNvPr id="5" name="Afbeelding 4">
            <a:extLst>
              <a:ext uri="{FF2B5EF4-FFF2-40B4-BE49-F238E27FC236}">
                <a16:creationId xmlns:a16="http://schemas.microsoft.com/office/drawing/2014/main" id="{FFB32DA6-6E7B-5B90-6150-ED94FB78E7B5}"/>
              </a:ext>
            </a:extLst>
          </p:cNvPr>
          <p:cNvPicPr>
            <a:picLocks noChangeAspect="1"/>
          </p:cNvPicPr>
          <p:nvPr/>
        </p:nvPicPr>
        <p:blipFill>
          <a:blip r:embed="rId3"/>
          <a:stretch>
            <a:fillRect/>
          </a:stretch>
        </p:blipFill>
        <p:spPr>
          <a:xfrm>
            <a:off x="7772313" y="1027906"/>
            <a:ext cx="4080632" cy="4763294"/>
          </a:xfrm>
          <a:prstGeom prst="rect">
            <a:avLst/>
          </a:prstGeom>
        </p:spPr>
      </p:pic>
    </p:spTree>
    <p:extLst>
      <p:ext uri="{BB962C8B-B14F-4D97-AF65-F5344CB8AC3E}">
        <p14:creationId xmlns:p14="http://schemas.microsoft.com/office/powerpoint/2010/main" val="21939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729714"/>
            <a:ext cx="695575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BaseNine"/>
                <a:ea typeface="+mn-ea"/>
                <a:cs typeface="+mn-cs"/>
              </a:rPr>
              <a:t>Hoe vonden jullie deze les?</a:t>
            </a:r>
          </a:p>
        </p:txBody>
      </p:sp>
      <p:sp>
        <p:nvSpPr>
          <p:cNvPr id="2" name="Tekstvak 1">
            <a:extLst>
              <a:ext uri="{FF2B5EF4-FFF2-40B4-BE49-F238E27FC236}">
                <a16:creationId xmlns:a16="http://schemas.microsoft.com/office/drawing/2014/main" id="{DA2D6E88-BF53-C04F-8EEF-171E6350BFBE}"/>
              </a:ext>
            </a:extLst>
          </p:cNvPr>
          <p:cNvSpPr txBox="1"/>
          <p:nvPr/>
        </p:nvSpPr>
        <p:spPr>
          <a:xfrm>
            <a:off x="565078" y="1687590"/>
            <a:ext cx="7671780" cy="4162678"/>
          </a:xfrm>
          <a:prstGeom prst="rect">
            <a:avLst/>
          </a:prstGeom>
          <a:noFill/>
        </p:spPr>
        <p:txBody>
          <a:bodyPr wrap="none" rtlCol="0">
            <a:spAutoFit/>
          </a:bodyPr>
          <a:lstStyle/>
          <a:p>
            <a:pPr marL="342900" indent="-342900">
              <a:lnSpc>
                <a:spcPct val="300000"/>
              </a:lnSpc>
              <a:buFont typeface="Arial" panose="020B0604020202020204" pitchFamily="34" charset="0"/>
              <a:buChar char="•"/>
            </a:pPr>
            <a:r>
              <a:rPr lang="nl-NL" sz="2300" dirty="0"/>
              <a:t>Hoe vond je het om iets te leren over je hersenen?</a:t>
            </a:r>
          </a:p>
          <a:p>
            <a:pPr marL="342900" indent="-342900">
              <a:lnSpc>
                <a:spcPct val="300000"/>
              </a:lnSpc>
              <a:buFont typeface="Arial" panose="020B0604020202020204" pitchFamily="34" charset="0"/>
              <a:buChar char="•"/>
            </a:pPr>
            <a:r>
              <a:rPr lang="nl-NL" sz="2300" dirty="0"/>
              <a:t>Wat zijn jouw snelwegen?</a:t>
            </a:r>
          </a:p>
          <a:p>
            <a:pPr marL="342900" indent="-342900">
              <a:lnSpc>
                <a:spcPct val="300000"/>
              </a:lnSpc>
              <a:buFont typeface="Arial" panose="020B0604020202020204" pitchFamily="34" charset="0"/>
              <a:buChar char="•"/>
            </a:pPr>
            <a:r>
              <a:rPr lang="nl-NL" sz="2300" dirty="0"/>
              <a:t>Wat weet je nu over jouw omweggetjes?</a:t>
            </a:r>
          </a:p>
          <a:p>
            <a:pPr marL="342900" indent="-342900">
              <a:lnSpc>
                <a:spcPct val="300000"/>
              </a:lnSpc>
              <a:buFont typeface="Arial" panose="020B0604020202020204" pitchFamily="34" charset="0"/>
              <a:buChar char="•"/>
            </a:pPr>
            <a:endParaRPr lang="nl-NL" sz="2300" dirty="0"/>
          </a:p>
        </p:txBody>
      </p:sp>
      <p:pic>
        <p:nvPicPr>
          <p:cNvPr id="4" name="Afbeelding 3">
            <a:extLst>
              <a:ext uri="{FF2B5EF4-FFF2-40B4-BE49-F238E27FC236}">
                <a16:creationId xmlns:a16="http://schemas.microsoft.com/office/drawing/2014/main" id="{65C02F73-BC7F-A0BE-B005-4E301A2DF2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778" b="97778" l="3762" r="91223">
                        <a14:foregroundMark x1="44514" y1="20889" x2="63636" y2="50222"/>
                        <a14:foregroundMark x1="63636" y1="50222" x2="63636" y2="51111"/>
                        <a14:foregroundMark x1="36050" y1="84000" x2="72727" y2="84000"/>
                        <a14:foregroundMark x1="9091" y1="85778" x2="28840" y2="93778"/>
                        <a14:foregroundMark x1="28840" y1="93778" x2="57680" y2="92444"/>
                        <a14:foregroundMark x1="57680" y1="92444" x2="78997" y2="92444"/>
                        <a14:foregroundMark x1="78997" y1="92444" x2="91536" y2="90667"/>
                        <a14:foregroundMark x1="91536" y1="90667" x2="84013" y2="77333"/>
                        <a14:foregroundMark x1="84013" y1="77333" x2="83699" y2="76000"/>
                        <a14:foregroundMark x1="83699" y1="76000" x2="83386" y2="76000"/>
                        <a14:foregroundMark x1="56426" y1="26222" x2="73981" y2="48444"/>
                        <a14:foregroundMark x1="73981" y1="48444" x2="81505" y2="90222"/>
                        <a14:foregroundMark x1="81505" y1="90222" x2="80251" y2="94667"/>
                        <a14:foregroundMark x1="68652" y1="42222" x2="51097" y2="45333"/>
                        <a14:foregroundMark x1="51097" y1="45333" x2="40125" y2="65778"/>
                        <a14:foregroundMark x1="40125" y1="65778" x2="67398" y2="73333"/>
                        <a14:foregroundMark x1="67398" y1="73333" x2="79310" y2="37333"/>
                        <a14:foregroundMark x1="79310" y1="37333" x2="64890" y2="30222"/>
                        <a14:foregroundMark x1="39812" y1="27111" x2="21944" y2="51111"/>
                        <a14:foregroundMark x1="21944" y1="51111" x2="20376" y2="80889"/>
                        <a14:foregroundMark x1="20376" y1="80889" x2="38871" y2="91111"/>
                        <a14:foregroundMark x1="38871" y1="91111" x2="57053" y2="49778"/>
                        <a14:foregroundMark x1="57053" y1="49778" x2="39812" y2="28889"/>
                        <a14:foregroundMark x1="39812" y1="28889" x2="27900" y2="26667"/>
                        <a14:foregroundMark x1="27900" y1="26667" x2="27273" y2="26667"/>
                        <a14:foregroundMark x1="27586" y1="57333" x2="22257" y2="26667"/>
                        <a14:foregroundMark x1="22257" y1="26667" x2="21317" y2="25778"/>
                        <a14:foregroundMark x1="32602" y1="48889" x2="32602" y2="48889"/>
                        <a14:foregroundMark x1="39185" y1="32000" x2="33542" y2="50667"/>
                        <a14:foregroundMark x1="33542" y1="50667" x2="21317" y2="69333"/>
                        <a14:foregroundMark x1="21317" y1="69333" x2="19749" y2="73778"/>
                        <a14:foregroundMark x1="19749" y1="77778" x2="10972" y2="87111"/>
                        <a14:foregroundMark x1="7524" y1="82667" x2="9091" y2="85333"/>
                        <a14:foregroundMark x1="5643" y1="80889" x2="7210" y2="94667"/>
                        <a14:foregroundMark x1="3762" y1="84000" x2="4075" y2="91556"/>
                        <a14:foregroundMark x1="50157" y1="6222" x2="59875" y2="9333"/>
                        <a14:foregroundMark x1="40752" y1="7556" x2="60188" y2="6667"/>
                        <a14:foregroundMark x1="60188" y1="6667" x2="73981" y2="13333"/>
                        <a14:foregroundMark x1="73981" y1="13333" x2="84953" y2="29778"/>
                        <a14:foregroundMark x1="84953" y1="29778" x2="88401" y2="77778"/>
                        <a14:foregroundMark x1="69906" y1="16444" x2="78056" y2="44889"/>
                        <a14:foregroundMark x1="51724" y1="21333" x2="49216" y2="45333"/>
                        <a14:foregroundMark x1="49216" y1="45333" x2="49216" y2="45333"/>
                        <a14:foregroundMark x1="44828" y1="29333" x2="39498" y2="52444"/>
                        <a14:foregroundMark x1="39498" y1="60889" x2="34169" y2="73333"/>
                        <a14:foregroundMark x1="31975" y1="66667" x2="28527" y2="80000"/>
                        <a14:foregroundMark x1="23197" y1="79556" x2="31348" y2="88000"/>
                        <a14:foregroundMark x1="17241" y1="86222" x2="16928" y2="92444"/>
                        <a14:foregroundMark x1="5956" y1="93333" x2="5956" y2="93333"/>
                        <a14:foregroundMark x1="5956" y1="93333" x2="5956" y2="97778"/>
                        <a14:foregroundMark x1="61442" y1="15556" x2="64263" y2="29333"/>
                        <a14:foregroundMark x1="61129" y1="17333" x2="56740" y2="31556"/>
                        <a14:foregroundMark x1="72100" y1="17778" x2="75235" y2="30222"/>
                        <a14:foregroundMark x1="62382" y1="50667" x2="67712" y2="47111"/>
                        <a14:foregroundMark x1="70219" y1="48000" x2="68025" y2="53778"/>
                        <a14:foregroundMark x1="58934" y1="55111" x2="62382" y2="56000"/>
                        <a14:foregroundMark x1="74608" y1="18667" x2="76489" y2="28444"/>
                        <a14:foregroundMark x1="83386" y1="44000" x2="82445" y2="61333"/>
                        <a14:foregroundMark x1="63950" y1="60889" x2="54859" y2="63556"/>
                        <a14:foregroundMark x1="56426" y1="76444" x2="68966" y2="81778"/>
                        <a14:foregroundMark x1="68966" y1="81778" x2="69279" y2="81778"/>
                        <a14:foregroundMark x1="80878" y1="71111" x2="81818" y2="77778"/>
                        <a14:foregroundMark x1="71473" y1="81333" x2="59248" y2="80000"/>
                        <a14:foregroundMark x1="59248" y1="80000" x2="53605" y2="76000"/>
                      </a14:backgroundRemoval>
                    </a14:imgEffect>
                  </a14:imgLayer>
                </a14:imgProps>
              </a:ext>
            </a:extLst>
          </a:blip>
          <a:stretch>
            <a:fillRect/>
          </a:stretch>
        </p:blipFill>
        <p:spPr>
          <a:xfrm>
            <a:off x="7607010" y="3326452"/>
            <a:ext cx="4019912" cy="2835361"/>
          </a:xfrm>
          <a:prstGeom prst="rect">
            <a:avLst/>
          </a:prstGeom>
        </p:spPr>
      </p:pic>
    </p:spTree>
    <p:extLst>
      <p:ext uri="{BB962C8B-B14F-4D97-AF65-F5344CB8AC3E}">
        <p14:creationId xmlns:p14="http://schemas.microsoft.com/office/powerpoint/2010/main" val="294637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a:extLst>
              <a:ext uri="{FF2B5EF4-FFF2-40B4-BE49-F238E27FC236}">
                <a16:creationId xmlns:a16="http://schemas.microsoft.com/office/drawing/2014/main" id="{7576FE96-D495-8B16-EDB7-2D21DCC8CC6C}"/>
              </a:ext>
            </a:extLst>
          </p:cNvPr>
          <p:cNvPicPr>
            <a:picLocks noChangeAspect="1"/>
          </p:cNvPicPr>
          <p:nvPr/>
        </p:nvPicPr>
        <p:blipFill>
          <a:blip r:embed="rId3"/>
          <a:stretch>
            <a:fillRect/>
          </a:stretch>
        </p:blipFill>
        <p:spPr>
          <a:xfrm>
            <a:off x="232691" y="4154495"/>
            <a:ext cx="2930656" cy="1791993"/>
          </a:xfrm>
          <a:prstGeom prst="rect">
            <a:avLst/>
          </a:prstGeom>
        </p:spPr>
      </p:pic>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30059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BaseNine"/>
                <a:ea typeface="+mn-ea"/>
                <a:cs typeface="+mn-cs"/>
              </a:rPr>
              <a:t>Vorige keer</a:t>
            </a:r>
          </a:p>
        </p:txBody>
      </p:sp>
      <p:sp>
        <p:nvSpPr>
          <p:cNvPr id="7" name="Tekstvak 6">
            <a:extLst>
              <a:ext uri="{FF2B5EF4-FFF2-40B4-BE49-F238E27FC236}">
                <a16:creationId xmlns:a16="http://schemas.microsoft.com/office/drawing/2014/main" id="{DA9F1D87-EC38-F38E-7890-59B9B31D134D}"/>
              </a:ext>
            </a:extLst>
          </p:cNvPr>
          <p:cNvSpPr txBox="1"/>
          <p:nvPr/>
        </p:nvSpPr>
        <p:spPr>
          <a:xfrm>
            <a:off x="7712082" y="2243833"/>
            <a:ext cx="6096000" cy="2916889"/>
          </a:xfrm>
          <a:prstGeom prst="rect">
            <a:avLst/>
          </a:prstGeom>
          <a:noFill/>
        </p:spPr>
        <p:txBody>
          <a:bodyPr wrap="square">
            <a:spAutoFit/>
          </a:bodyPr>
          <a:lstStyle/>
          <a:p>
            <a:pPr marL="342900" marR="0" lvl="0" indent="-3429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Magneet</a:t>
            </a:r>
          </a:p>
          <a:p>
            <a:pPr marL="342900" marR="0" lvl="0" indent="-3429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nl-NL" sz="2300" dirty="0">
              <a:solidFill>
                <a:prstClr val="black"/>
              </a:solidFill>
              <a:latin typeface="Mangal Pro"/>
            </a:endParaRPr>
          </a:p>
          <a:p>
            <a:pPr marL="342900" marR="0" lvl="0" indent="-3429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Omgekeerde magneet</a:t>
            </a:r>
          </a:p>
          <a:p>
            <a:pPr marL="342900" marR="0" lvl="0" indent="-3429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nl-NL" sz="2300" dirty="0">
              <a:solidFill>
                <a:prstClr val="black"/>
              </a:solidFill>
              <a:latin typeface="Mangal Pro"/>
            </a:endParaRPr>
          </a:p>
          <a:p>
            <a:pPr marL="342900" marR="0" lvl="0" indent="-3429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Puzzel</a:t>
            </a:r>
          </a:p>
          <a:p>
            <a:pPr marL="342900" marR="0" lvl="0" indent="-3429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nl-NL" sz="2300" dirty="0">
              <a:solidFill>
                <a:prstClr val="black"/>
              </a:solidFill>
              <a:latin typeface="Mangal Pro"/>
            </a:endParaRPr>
          </a:p>
          <a:p>
            <a:pPr marL="342900" marR="0" lvl="0" indent="-3429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Zijweggetjes</a:t>
            </a:r>
          </a:p>
        </p:txBody>
      </p:sp>
      <p:pic>
        <p:nvPicPr>
          <p:cNvPr id="3" name="Afbeelding 2">
            <a:extLst>
              <a:ext uri="{FF2B5EF4-FFF2-40B4-BE49-F238E27FC236}">
                <a16:creationId xmlns:a16="http://schemas.microsoft.com/office/drawing/2014/main" id="{ED5E69B0-9652-289D-D544-FFE49C97E4A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855" b="91532" l="9884" r="89826">
                        <a14:foregroundMark x1="60174" y1="7661" x2="26744" y2="39516"/>
                        <a14:foregroundMark x1="26744" y1="39516" x2="25872" y2="41935"/>
                        <a14:foregroundMark x1="36919" y1="23387" x2="19186" y2="59274"/>
                        <a14:foregroundMark x1="19186" y1="59274" x2="45640" y2="75403"/>
                        <a14:foregroundMark x1="45640" y1="75403" x2="73256" y2="54032"/>
                        <a14:foregroundMark x1="73256" y1="54032" x2="69186" y2="23790"/>
                        <a14:foregroundMark x1="69186" y1="23790" x2="67151" y2="22177"/>
                        <a14:foregroundMark x1="28488" y1="23387" x2="20349" y2="52419"/>
                        <a14:foregroundMark x1="61047" y1="19355" x2="75000" y2="27016"/>
                        <a14:foregroundMark x1="75000" y1="27016" x2="78779" y2="31855"/>
                        <a14:foregroundMark x1="59302" y1="32661" x2="66279" y2="70565"/>
                        <a14:foregroundMark x1="11047" y1="87500" x2="26163" y2="90726"/>
                        <a14:foregroundMark x1="26163" y1="90726" x2="61628" y2="89113"/>
                        <a14:foregroundMark x1="61628" y1="89113" x2="80523" y2="89113"/>
                        <a14:foregroundMark x1="80523" y1="89113" x2="88081" y2="83065"/>
                        <a14:foregroundMark x1="79360" y1="51210" x2="80523" y2="78629"/>
                        <a14:foregroundMark x1="11628" y1="90323" x2="12791" y2="91532"/>
                        <a14:foregroundMark x1="36337" y1="39919" x2="23547" y2="78226"/>
                        <a14:foregroundMark x1="36919" y1="20968" x2="52616" y2="26210"/>
                        <a14:foregroundMark x1="52616" y1="26210" x2="68023" y2="41532"/>
                        <a14:foregroundMark x1="68023" y1="41532" x2="73837" y2="55242"/>
                      </a14:backgroundRemoval>
                    </a14:imgEffect>
                  </a14:imgLayer>
                </a14:imgProps>
              </a:ext>
            </a:extLst>
          </a:blip>
          <a:stretch>
            <a:fillRect/>
          </a:stretch>
        </p:blipFill>
        <p:spPr>
          <a:xfrm>
            <a:off x="344082" y="1316203"/>
            <a:ext cx="2930655" cy="2112798"/>
          </a:xfrm>
          <a:prstGeom prst="rect">
            <a:avLst/>
          </a:prstGeom>
        </p:spPr>
      </p:pic>
      <p:grpSp>
        <p:nvGrpSpPr>
          <p:cNvPr id="18" name="Groep 17">
            <a:extLst>
              <a:ext uri="{FF2B5EF4-FFF2-40B4-BE49-F238E27FC236}">
                <a16:creationId xmlns:a16="http://schemas.microsoft.com/office/drawing/2014/main" id="{3D526491-90A4-9519-7782-51CCEF26CADC}"/>
              </a:ext>
            </a:extLst>
          </p:cNvPr>
          <p:cNvGrpSpPr/>
          <p:nvPr/>
        </p:nvGrpSpPr>
        <p:grpSpPr>
          <a:xfrm>
            <a:off x="2871740" y="3145911"/>
            <a:ext cx="2930655" cy="3369909"/>
            <a:chOff x="2871740" y="3145911"/>
            <a:chExt cx="2930655" cy="3369909"/>
          </a:xfrm>
        </p:grpSpPr>
        <p:pic>
          <p:nvPicPr>
            <p:cNvPr id="11" name="Graphic 10" descr="Hersenen in hoofd silhouet">
              <a:extLst>
                <a:ext uri="{FF2B5EF4-FFF2-40B4-BE49-F238E27FC236}">
                  <a16:creationId xmlns:a16="http://schemas.microsoft.com/office/drawing/2014/main" id="{1862461D-DA66-BDE5-0769-D50F28C3A4A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871740" y="3585165"/>
              <a:ext cx="2930655" cy="2930655"/>
            </a:xfrm>
            <a:prstGeom prst="rect">
              <a:avLst/>
            </a:prstGeom>
          </p:spPr>
        </p:pic>
        <p:sp>
          <p:nvSpPr>
            <p:cNvPr id="13" name="Bliksemflits 12">
              <a:extLst>
                <a:ext uri="{FF2B5EF4-FFF2-40B4-BE49-F238E27FC236}">
                  <a16:creationId xmlns:a16="http://schemas.microsoft.com/office/drawing/2014/main" id="{DE3965D4-8FA0-1396-E06C-9738FDF0D89D}"/>
                </a:ext>
              </a:extLst>
            </p:cNvPr>
            <p:cNvSpPr/>
            <p:nvPr/>
          </p:nvSpPr>
          <p:spPr>
            <a:xfrm rot="10612601">
              <a:off x="3294052" y="3301680"/>
              <a:ext cx="488625" cy="722345"/>
            </a:xfrm>
            <a:prstGeom prst="lightningBolt">
              <a:avLst/>
            </a:prstGeom>
            <a:solidFill>
              <a:srgbClr val="FFC000"/>
            </a:solidFill>
            <a:ln>
              <a:solidFill>
                <a:srgbClr val="C000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sp>
          <p:nvSpPr>
            <p:cNvPr id="14" name="Bliksemflits 13">
              <a:extLst>
                <a:ext uri="{FF2B5EF4-FFF2-40B4-BE49-F238E27FC236}">
                  <a16:creationId xmlns:a16="http://schemas.microsoft.com/office/drawing/2014/main" id="{B050A131-AD59-5E99-63C0-DF11951B7F8D}"/>
                </a:ext>
              </a:extLst>
            </p:cNvPr>
            <p:cNvSpPr/>
            <p:nvPr/>
          </p:nvSpPr>
          <p:spPr>
            <a:xfrm rot="11801314">
              <a:off x="4085648" y="3145911"/>
              <a:ext cx="488625" cy="722345"/>
            </a:xfrm>
            <a:prstGeom prst="lightningBolt">
              <a:avLst/>
            </a:prstGeom>
            <a:solidFill>
              <a:srgbClr val="FFC000"/>
            </a:solidFill>
            <a:ln>
              <a:solidFill>
                <a:srgbClr val="C000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sp>
          <p:nvSpPr>
            <p:cNvPr id="15" name="Bliksemflits 14">
              <a:extLst>
                <a:ext uri="{FF2B5EF4-FFF2-40B4-BE49-F238E27FC236}">
                  <a16:creationId xmlns:a16="http://schemas.microsoft.com/office/drawing/2014/main" id="{306BD5DF-684E-2ED4-3025-6711F2D9CA1F}"/>
                </a:ext>
              </a:extLst>
            </p:cNvPr>
            <p:cNvSpPr/>
            <p:nvPr/>
          </p:nvSpPr>
          <p:spPr>
            <a:xfrm rot="13854647">
              <a:off x="4877348" y="3449425"/>
              <a:ext cx="486329" cy="725753"/>
            </a:xfrm>
            <a:prstGeom prst="lightningBolt">
              <a:avLst/>
            </a:prstGeom>
            <a:solidFill>
              <a:srgbClr val="FFC000"/>
            </a:solidFill>
            <a:ln>
              <a:solidFill>
                <a:srgbClr val="C000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grpSp>
      <p:pic>
        <p:nvPicPr>
          <p:cNvPr id="17" name="Afbeelding 16">
            <a:extLst>
              <a:ext uri="{FF2B5EF4-FFF2-40B4-BE49-F238E27FC236}">
                <a16:creationId xmlns:a16="http://schemas.microsoft.com/office/drawing/2014/main" id="{41D5613B-D8DD-0A10-95CD-0AEDF8836BC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7447" b="90426" l="3106" r="93168">
                        <a14:foregroundMark x1="26708" y1="8511" x2="20807" y2="65426"/>
                        <a14:foregroundMark x1="20807" y1="65426" x2="54969" y2="72872"/>
                        <a14:foregroundMark x1="54969" y1="72872" x2="79814" y2="69149"/>
                        <a14:foregroundMark x1="79814" y1="69149" x2="93168" y2="42021"/>
                        <a14:foregroundMark x1="93168" y1="42021" x2="87888" y2="11170"/>
                        <a14:foregroundMark x1="87888" y1="11170" x2="25466" y2="15426"/>
                        <a14:foregroundMark x1="25466" y1="15957" x2="9938" y2="59043"/>
                        <a14:foregroundMark x1="9938" y1="59043" x2="22981" y2="91489"/>
                        <a14:foregroundMark x1="22981" y1="91489" x2="40062" y2="65957"/>
                        <a14:foregroundMark x1="40373" y1="69149" x2="44099" y2="85106"/>
                        <a14:foregroundMark x1="62112" y1="84574" x2="62112" y2="84574"/>
                        <a14:foregroundMark x1="86957" y1="78723" x2="19255" y2="85638"/>
                        <a14:foregroundMark x1="75155" y1="9043" x2="24224" y2="7447"/>
                        <a14:foregroundMark x1="10870" y1="12234" x2="5173" y2="26426"/>
                        <a14:foregroundMark x1="8035" y1="76490" x2="10248" y2="79787"/>
                        <a14:foregroundMark x1="11801" y1="11170" x2="15839" y2="46809"/>
                        <a14:foregroundMark x1="27640" y1="34574" x2="34783" y2="45213"/>
                        <a14:foregroundMark x1="13975" y1="50000" x2="25466" y2="67553"/>
                        <a14:foregroundMark x1="35404" y1="37766" x2="43478" y2="55319"/>
                        <a14:foregroundMark x1="23602" y1="64894" x2="38820" y2="79787"/>
                        <a14:foregroundMark x1="63665" y1="44149" x2="86957" y2="43085"/>
                        <a14:foregroundMark x1="73602" y1="23936" x2="73913" y2="71277"/>
                        <a14:foregroundMark x1="87578" y1="46277" x2="76708" y2="65957"/>
                        <a14:foregroundMark x1="76708" y1="65957" x2="76398" y2="67021"/>
                        <a14:backgroundMark x1="1242" y1="46277" x2="1242" y2="46277"/>
                        <a14:backgroundMark x1="4658" y1="29255" x2="4658" y2="29255"/>
                        <a14:backgroundMark x1="4658" y1="29255" x2="4658" y2="29255"/>
                        <a14:backgroundMark x1="2174" y1="26064" x2="0" y2="78723"/>
                      </a14:backgroundRemoval>
                    </a14:imgEffect>
                  </a14:imgLayer>
                </a14:imgProps>
              </a:ext>
            </a:extLst>
          </a:blip>
          <a:stretch>
            <a:fillRect/>
          </a:stretch>
        </p:blipFill>
        <p:spPr>
          <a:xfrm>
            <a:off x="3028950" y="1315235"/>
            <a:ext cx="3067050" cy="1790700"/>
          </a:xfrm>
          <a:prstGeom prst="rect">
            <a:avLst/>
          </a:prstGeom>
        </p:spPr>
      </p:pic>
    </p:spTree>
    <p:extLst>
      <p:ext uri="{BB962C8B-B14F-4D97-AF65-F5344CB8AC3E}">
        <p14:creationId xmlns:p14="http://schemas.microsoft.com/office/powerpoint/2010/main" val="299672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1000"/>
                                        <p:tgtEl>
                                          <p:spTgt spid="7">
                                            <p:txEl>
                                              <p:pRg st="4" end="4"/>
                                            </p:txEl>
                                          </p:spTgt>
                                        </p:tgtEl>
                                      </p:cBhvr>
                                    </p:animEffect>
                                    <p:anim calcmode="lin" valueType="num">
                                      <p:cBhvr>
                                        <p:cTn id="3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Effect transition="in" filter="fade">
                                      <p:cBhvr>
                                        <p:cTn id="43" dur="1000"/>
                                        <p:tgtEl>
                                          <p:spTgt spid="7">
                                            <p:txEl>
                                              <p:pRg st="6" end="6"/>
                                            </p:txEl>
                                          </p:spTgt>
                                        </p:tgtEl>
                                      </p:cBhvr>
                                    </p:animEffect>
                                    <p:anim calcmode="lin" valueType="num">
                                      <p:cBhvr>
                                        <p:cTn id="44"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644278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b="1" dirty="0">
                <a:solidFill>
                  <a:prstClr val="black"/>
                </a:solidFill>
                <a:latin typeface="BaseNine"/>
              </a:rPr>
              <a:t>Wat ga ik vandaag doen?</a:t>
            </a:r>
            <a:endParaRPr kumimoji="0" lang="nl-NL" sz="3600" b="1" i="0" u="none" strike="noStrike" kern="1200" cap="none" spc="0" normalizeH="0" baseline="0" noProof="0" dirty="0">
              <a:ln>
                <a:noFill/>
              </a:ln>
              <a:solidFill>
                <a:prstClr val="black"/>
              </a:solidFill>
              <a:effectLst/>
              <a:uLnTx/>
              <a:uFillTx/>
              <a:latin typeface="BaseNine"/>
              <a:ea typeface="+mn-ea"/>
              <a:cs typeface="+mn-cs"/>
            </a:endParaRPr>
          </a:p>
        </p:txBody>
      </p:sp>
      <p:sp>
        <p:nvSpPr>
          <p:cNvPr id="2" name="Tekstvak 1">
            <a:extLst>
              <a:ext uri="{FF2B5EF4-FFF2-40B4-BE49-F238E27FC236}">
                <a16:creationId xmlns:a16="http://schemas.microsoft.com/office/drawing/2014/main" id="{DA2D6E88-BF53-C04F-8EEF-171E6350BFBE}"/>
              </a:ext>
            </a:extLst>
          </p:cNvPr>
          <p:cNvSpPr txBox="1"/>
          <p:nvPr/>
        </p:nvSpPr>
        <p:spPr>
          <a:xfrm>
            <a:off x="7007867" y="2011680"/>
            <a:ext cx="5230368" cy="380873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nl-NL" sz="2300" dirty="0"/>
              <a:t>Ik leer hoe berichten in mijn</a:t>
            </a:r>
            <a:br>
              <a:rPr lang="nl-NL" sz="2300" dirty="0"/>
            </a:br>
            <a:r>
              <a:rPr lang="nl-NL" sz="2300" dirty="0"/>
              <a:t>hersenen worden gestuurd</a:t>
            </a:r>
            <a:br>
              <a:rPr lang="nl-NL" sz="2300" dirty="0"/>
            </a:br>
            <a:br>
              <a:rPr lang="nl-NL" sz="2300" dirty="0"/>
            </a:br>
            <a:endParaRPr lang="nl-NL" sz="2300" dirty="0"/>
          </a:p>
          <a:p>
            <a:pPr marL="342900" indent="-342900">
              <a:lnSpc>
                <a:spcPct val="150000"/>
              </a:lnSpc>
              <a:buFont typeface="Arial" panose="020B0604020202020204" pitchFamily="34" charset="0"/>
              <a:buChar char="•"/>
            </a:pPr>
            <a:r>
              <a:rPr lang="nl-NL" sz="2300" dirty="0"/>
              <a:t>Ik denk na over mijn hersenen informatie verwerken</a:t>
            </a:r>
          </a:p>
          <a:p>
            <a:pPr marL="342900" indent="-342900">
              <a:lnSpc>
                <a:spcPct val="150000"/>
              </a:lnSpc>
              <a:buFont typeface="Arial" panose="020B0604020202020204" pitchFamily="34" charset="0"/>
              <a:buChar char="•"/>
            </a:pPr>
            <a:endParaRPr lang="nl-NL" sz="2300" dirty="0"/>
          </a:p>
        </p:txBody>
      </p:sp>
      <p:pic>
        <p:nvPicPr>
          <p:cNvPr id="4" name="Afbeelding 3">
            <a:extLst>
              <a:ext uri="{FF2B5EF4-FFF2-40B4-BE49-F238E27FC236}">
                <a16:creationId xmlns:a16="http://schemas.microsoft.com/office/drawing/2014/main" id="{64057B6D-402E-8AA7-E03D-10D8838BA260}"/>
              </a:ext>
            </a:extLst>
          </p:cNvPr>
          <p:cNvPicPr>
            <a:picLocks noChangeAspect="1"/>
          </p:cNvPicPr>
          <p:nvPr/>
        </p:nvPicPr>
        <p:blipFill>
          <a:blip r:embed="rId3"/>
          <a:stretch>
            <a:fillRect/>
          </a:stretch>
        </p:blipFill>
        <p:spPr>
          <a:xfrm>
            <a:off x="673313" y="1917702"/>
            <a:ext cx="3956697" cy="2818890"/>
          </a:xfrm>
          <a:prstGeom prst="rect">
            <a:avLst/>
          </a:prstGeom>
        </p:spPr>
      </p:pic>
    </p:spTree>
    <p:extLst>
      <p:ext uri="{BB962C8B-B14F-4D97-AF65-F5344CB8AC3E}">
        <p14:creationId xmlns:p14="http://schemas.microsoft.com/office/powerpoint/2010/main" val="28030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C1B2A-3639-4B46-9BFD-62D19278306D}"/>
              </a:ext>
            </a:extLst>
          </p:cNvPr>
          <p:cNvSpPr>
            <a:spLocks noGrp="1"/>
          </p:cNvSpPr>
          <p:nvPr>
            <p:ph type="title"/>
          </p:nvPr>
        </p:nvSpPr>
        <p:spPr>
          <a:xfrm>
            <a:off x="646111" y="675860"/>
            <a:ext cx="9404723" cy="1177387"/>
          </a:xfrm>
        </p:spPr>
        <p:txBody>
          <a:bodyPr/>
          <a:lstStyle/>
          <a:p>
            <a:pPr algn="l"/>
            <a:r>
              <a:rPr lang="nl-NL" b="1" i="0" dirty="0"/>
              <a:t>Wat is een vol hoofd?</a:t>
            </a:r>
          </a:p>
        </p:txBody>
      </p:sp>
      <p:sp>
        <p:nvSpPr>
          <p:cNvPr id="3" name="Tijdelijke aanduiding voor inhoud 2">
            <a:extLst>
              <a:ext uri="{FF2B5EF4-FFF2-40B4-BE49-F238E27FC236}">
                <a16:creationId xmlns:a16="http://schemas.microsoft.com/office/drawing/2014/main" id="{CC25C5E8-2442-425E-9185-1787C7108828}"/>
              </a:ext>
            </a:extLst>
          </p:cNvPr>
          <p:cNvSpPr>
            <a:spLocks noGrp="1"/>
          </p:cNvSpPr>
          <p:nvPr>
            <p:ph idx="1"/>
          </p:nvPr>
        </p:nvSpPr>
        <p:spPr>
          <a:xfrm>
            <a:off x="646111" y="2706624"/>
            <a:ext cx="8946541" cy="3475516"/>
          </a:xfrm>
        </p:spPr>
        <p:txBody>
          <a:bodyPr vert="horz" lIns="91440" tIns="45720" rIns="91440" bIns="45720" rtlCol="0" anchor="t">
            <a:normAutofit/>
          </a:bodyPr>
          <a:lstStyle/>
          <a:p>
            <a:endParaRPr lang="nl-NL" cap="none" dirty="0"/>
          </a:p>
          <a:p>
            <a:r>
              <a:rPr lang="nl-NL" cap="none" dirty="0"/>
              <a:t>Een hoofd waar niets meer bij kan</a:t>
            </a:r>
          </a:p>
        </p:txBody>
      </p:sp>
      <p:pic>
        <p:nvPicPr>
          <p:cNvPr id="8" name="Afbeelding 7">
            <a:extLst>
              <a:ext uri="{FF2B5EF4-FFF2-40B4-BE49-F238E27FC236}">
                <a16:creationId xmlns:a16="http://schemas.microsoft.com/office/drawing/2014/main" id="{1EA067F7-0D5D-AAF0-93EA-90148729938E}"/>
              </a:ext>
            </a:extLst>
          </p:cNvPr>
          <p:cNvPicPr>
            <a:picLocks noChangeAspect="1"/>
          </p:cNvPicPr>
          <p:nvPr/>
        </p:nvPicPr>
        <p:blipFill>
          <a:blip r:embed="rId3"/>
          <a:stretch>
            <a:fillRect/>
          </a:stretch>
        </p:blipFill>
        <p:spPr>
          <a:xfrm>
            <a:off x="7798340" y="309383"/>
            <a:ext cx="4281471" cy="3087727"/>
          </a:xfrm>
          <a:prstGeom prst="rect">
            <a:avLst/>
          </a:prstGeom>
          <a:ln>
            <a:noFill/>
          </a:ln>
          <a:effectLst>
            <a:softEdge rad="112500"/>
          </a:effectLst>
        </p:spPr>
      </p:pic>
    </p:spTree>
    <p:extLst>
      <p:ext uri="{BB962C8B-B14F-4D97-AF65-F5344CB8AC3E}">
        <p14:creationId xmlns:p14="http://schemas.microsoft.com/office/powerpoint/2010/main" val="338074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C1B2A-3639-4B46-9BFD-62D19278306D}"/>
              </a:ext>
            </a:extLst>
          </p:cNvPr>
          <p:cNvSpPr>
            <a:spLocks noGrp="1"/>
          </p:cNvSpPr>
          <p:nvPr>
            <p:ph type="title"/>
          </p:nvPr>
        </p:nvSpPr>
        <p:spPr>
          <a:xfrm>
            <a:off x="646111" y="675860"/>
            <a:ext cx="9404723" cy="1177387"/>
          </a:xfrm>
        </p:spPr>
        <p:txBody>
          <a:bodyPr/>
          <a:lstStyle/>
          <a:p>
            <a:pPr algn="l"/>
            <a:r>
              <a:rPr lang="nl-NL" b="1" i="0" dirty="0"/>
              <a:t>TOS en een vol hoofd</a:t>
            </a:r>
          </a:p>
        </p:txBody>
      </p:sp>
      <p:sp>
        <p:nvSpPr>
          <p:cNvPr id="3" name="Tijdelijke aanduiding voor inhoud 2">
            <a:extLst>
              <a:ext uri="{FF2B5EF4-FFF2-40B4-BE49-F238E27FC236}">
                <a16:creationId xmlns:a16="http://schemas.microsoft.com/office/drawing/2014/main" id="{CC25C5E8-2442-425E-9185-1787C7108828}"/>
              </a:ext>
            </a:extLst>
          </p:cNvPr>
          <p:cNvSpPr>
            <a:spLocks noGrp="1"/>
          </p:cNvSpPr>
          <p:nvPr>
            <p:ph idx="1"/>
          </p:nvPr>
        </p:nvSpPr>
        <p:spPr>
          <a:xfrm>
            <a:off x="646111" y="1977226"/>
            <a:ext cx="8946541" cy="4204914"/>
          </a:xfrm>
        </p:spPr>
        <p:txBody>
          <a:bodyPr vert="horz" lIns="91440" tIns="45720" rIns="91440" bIns="45720" rtlCol="0" anchor="t">
            <a:normAutofit lnSpcReduction="10000"/>
          </a:bodyPr>
          <a:lstStyle/>
          <a:p>
            <a:endParaRPr lang="nl-NL" cap="none" dirty="0"/>
          </a:p>
          <a:p>
            <a:r>
              <a:rPr lang="nl-NL" dirty="0"/>
              <a:t>Als je TOS hebt moeten je hersenen hard werken om over taal na te denken.</a:t>
            </a:r>
            <a:br>
              <a:rPr lang="nl-NL" dirty="0"/>
            </a:br>
            <a:endParaRPr lang="nl-NL" cap="none" dirty="0"/>
          </a:p>
          <a:p>
            <a:r>
              <a:rPr lang="nl-NL" cap="none" dirty="0"/>
              <a:t>Je hoofd kan dan  (te) vol zitten met informatie en prikkels en problemen .</a:t>
            </a:r>
          </a:p>
          <a:p>
            <a:endParaRPr lang="nl-NL" cap="none" dirty="0"/>
          </a:p>
          <a:p>
            <a:r>
              <a:rPr lang="nl-NL" cap="none" dirty="0"/>
              <a:t>Je hoofd wil nog wel, maar soms kan het gewoon niet goed meer nadenken.</a:t>
            </a:r>
          </a:p>
          <a:p>
            <a:pPr marL="0" indent="0">
              <a:buNone/>
            </a:pPr>
            <a:endParaRPr lang="nl-NL" cap="none" dirty="0"/>
          </a:p>
        </p:txBody>
      </p:sp>
      <p:pic>
        <p:nvPicPr>
          <p:cNvPr id="8" name="Afbeelding 7">
            <a:extLst>
              <a:ext uri="{FF2B5EF4-FFF2-40B4-BE49-F238E27FC236}">
                <a16:creationId xmlns:a16="http://schemas.microsoft.com/office/drawing/2014/main" id="{1EA067F7-0D5D-AAF0-93EA-90148729938E}"/>
              </a:ext>
            </a:extLst>
          </p:cNvPr>
          <p:cNvPicPr>
            <a:picLocks noChangeAspect="1"/>
          </p:cNvPicPr>
          <p:nvPr/>
        </p:nvPicPr>
        <p:blipFill>
          <a:blip r:embed="rId3"/>
          <a:stretch>
            <a:fillRect/>
          </a:stretch>
        </p:blipFill>
        <p:spPr>
          <a:xfrm>
            <a:off x="8948058" y="349288"/>
            <a:ext cx="2995682" cy="2160437"/>
          </a:xfrm>
          <a:prstGeom prst="rect">
            <a:avLst/>
          </a:prstGeom>
          <a:ln>
            <a:noFill/>
          </a:ln>
          <a:effectLst>
            <a:softEdge rad="112500"/>
          </a:effectLst>
        </p:spPr>
      </p:pic>
    </p:spTree>
    <p:extLst>
      <p:ext uri="{BB962C8B-B14F-4D97-AF65-F5344CB8AC3E}">
        <p14:creationId xmlns:p14="http://schemas.microsoft.com/office/powerpoint/2010/main" val="72361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750930-9F81-18FA-7D91-DB9D2DC98D0D}"/>
              </a:ext>
            </a:extLst>
          </p:cNvPr>
          <p:cNvSpPr>
            <a:spLocks noGrp="1"/>
          </p:cNvSpPr>
          <p:nvPr>
            <p:ph type="title"/>
          </p:nvPr>
        </p:nvSpPr>
        <p:spPr/>
        <p:txBody>
          <a:bodyPr/>
          <a:lstStyle/>
          <a:p>
            <a:r>
              <a:rPr lang="nl-NL" b="1" i="0" dirty="0"/>
              <a:t>opdracht</a:t>
            </a:r>
          </a:p>
        </p:txBody>
      </p:sp>
      <p:sp>
        <p:nvSpPr>
          <p:cNvPr id="3" name="Tijdelijke aanduiding voor inhoud 2">
            <a:extLst>
              <a:ext uri="{FF2B5EF4-FFF2-40B4-BE49-F238E27FC236}">
                <a16:creationId xmlns:a16="http://schemas.microsoft.com/office/drawing/2014/main" id="{46C4C479-3B33-142E-8273-1FA0A5992862}"/>
              </a:ext>
            </a:extLst>
          </p:cNvPr>
          <p:cNvSpPr>
            <a:spLocks noGrp="1"/>
          </p:cNvSpPr>
          <p:nvPr>
            <p:ph idx="1"/>
          </p:nvPr>
        </p:nvSpPr>
        <p:spPr/>
        <p:txBody>
          <a:bodyPr/>
          <a:lstStyle/>
          <a:p>
            <a:r>
              <a:rPr lang="nl-NL" dirty="0"/>
              <a:t>Los de twee puzzels op</a:t>
            </a:r>
          </a:p>
          <a:p>
            <a:endParaRPr lang="nl-NL" dirty="0"/>
          </a:p>
        </p:txBody>
      </p:sp>
      <p:pic>
        <p:nvPicPr>
          <p:cNvPr id="5" name="Afbeelding 4">
            <a:extLst>
              <a:ext uri="{FF2B5EF4-FFF2-40B4-BE49-F238E27FC236}">
                <a16:creationId xmlns:a16="http://schemas.microsoft.com/office/drawing/2014/main" id="{8E7D0D78-615A-9F4E-513B-42AC84000694}"/>
              </a:ext>
            </a:extLst>
          </p:cNvPr>
          <p:cNvPicPr>
            <a:picLocks noChangeAspect="1"/>
          </p:cNvPicPr>
          <p:nvPr/>
        </p:nvPicPr>
        <p:blipFill>
          <a:blip r:embed="rId2"/>
          <a:stretch>
            <a:fillRect/>
          </a:stretch>
        </p:blipFill>
        <p:spPr>
          <a:xfrm>
            <a:off x="7007311" y="338222"/>
            <a:ext cx="3988638" cy="6154653"/>
          </a:xfrm>
          <a:prstGeom prst="rect">
            <a:avLst/>
          </a:prstGeom>
        </p:spPr>
      </p:pic>
    </p:spTree>
    <p:extLst>
      <p:ext uri="{BB962C8B-B14F-4D97-AF65-F5344CB8AC3E}">
        <p14:creationId xmlns:p14="http://schemas.microsoft.com/office/powerpoint/2010/main" val="616379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C1B2A-3639-4B46-9BFD-62D19278306D}"/>
              </a:ext>
            </a:extLst>
          </p:cNvPr>
          <p:cNvSpPr>
            <a:spLocks noGrp="1"/>
          </p:cNvSpPr>
          <p:nvPr>
            <p:ph type="title"/>
          </p:nvPr>
        </p:nvSpPr>
        <p:spPr>
          <a:xfrm>
            <a:off x="793068" y="414603"/>
            <a:ext cx="9404723" cy="1177387"/>
          </a:xfrm>
        </p:spPr>
        <p:txBody>
          <a:bodyPr/>
          <a:lstStyle/>
          <a:p>
            <a:pPr algn="l"/>
            <a:r>
              <a:rPr lang="nl-NL" b="1" i="0" dirty="0"/>
              <a:t>Informatie verwerken</a:t>
            </a:r>
          </a:p>
        </p:txBody>
      </p:sp>
      <p:sp>
        <p:nvSpPr>
          <p:cNvPr id="3" name="Tijdelijke aanduiding voor inhoud 2">
            <a:extLst>
              <a:ext uri="{FF2B5EF4-FFF2-40B4-BE49-F238E27FC236}">
                <a16:creationId xmlns:a16="http://schemas.microsoft.com/office/drawing/2014/main" id="{CC25C5E8-2442-425E-9185-1787C7108828}"/>
              </a:ext>
            </a:extLst>
          </p:cNvPr>
          <p:cNvSpPr>
            <a:spLocks noGrp="1"/>
          </p:cNvSpPr>
          <p:nvPr>
            <p:ph idx="1"/>
          </p:nvPr>
        </p:nvSpPr>
        <p:spPr>
          <a:xfrm>
            <a:off x="793068" y="4816929"/>
            <a:ext cx="10277703" cy="1838740"/>
          </a:xfrm>
        </p:spPr>
        <p:txBody>
          <a:bodyPr vert="horz" lIns="91440" tIns="45720" rIns="91440" bIns="45720" rtlCol="0" anchor="t">
            <a:normAutofit/>
          </a:bodyPr>
          <a:lstStyle/>
          <a:p>
            <a:endParaRPr lang="nl-NL" cap="none" dirty="0"/>
          </a:p>
          <a:p>
            <a:r>
              <a:rPr lang="nl-NL" dirty="0"/>
              <a:t>Bij iemand zonder TOS kunnen de hersenen de woorden en zinnen goed verwerken</a:t>
            </a:r>
            <a:endParaRPr lang="nl-NL" cap="none" dirty="0"/>
          </a:p>
          <a:p>
            <a:pPr marL="0" indent="0">
              <a:buNone/>
            </a:pPr>
            <a:endParaRPr lang="nl-NL" cap="none" dirty="0"/>
          </a:p>
        </p:txBody>
      </p:sp>
      <p:pic>
        <p:nvPicPr>
          <p:cNvPr id="5" name="Afbeelding 4">
            <a:extLst>
              <a:ext uri="{FF2B5EF4-FFF2-40B4-BE49-F238E27FC236}">
                <a16:creationId xmlns:a16="http://schemas.microsoft.com/office/drawing/2014/main" id="{ED00F4C1-C096-8EFE-5B67-AB869B0DE515}"/>
              </a:ext>
            </a:extLst>
          </p:cNvPr>
          <p:cNvPicPr>
            <a:picLocks noChangeAspect="1"/>
          </p:cNvPicPr>
          <p:nvPr/>
        </p:nvPicPr>
        <p:blipFill>
          <a:blip r:embed="rId3"/>
          <a:stretch>
            <a:fillRect/>
          </a:stretch>
        </p:blipFill>
        <p:spPr>
          <a:xfrm>
            <a:off x="3016091" y="1809667"/>
            <a:ext cx="6159817" cy="3238666"/>
          </a:xfrm>
          <a:prstGeom prst="rect">
            <a:avLst/>
          </a:prstGeom>
        </p:spPr>
      </p:pic>
    </p:spTree>
    <p:extLst>
      <p:ext uri="{BB962C8B-B14F-4D97-AF65-F5344CB8AC3E}">
        <p14:creationId xmlns:p14="http://schemas.microsoft.com/office/powerpoint/2010/main" val="988808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C1B2A-3639-4B46-9BFD-62D19278306D}"/>
              </a:ext>
            </a:extLst>
          </p:cNvPr>
          <p:cNvSpPr>
            <a:spLocks noGrp="1"/>
          </p:cNvSpPr>
          <p:nvPr>
            <p:ph type="title"/>
          </p:nvPr>
        </p:nvSpPr>
        <p:spPr>
          <a:xfrm>
            <a:off x="793068" y="414603"/>
            <a:ext cx="9404723" cy="1177387"/>
          </a:xfrm>
        </p:spPr>
        <p:txBody>
          <a:bodyPr/>
          <a:lstStyle/>
          <a:p>
            <a:pPr algn="l"/>
            <a:r>
              <a:rPr lang="nl-NL" b="1" i="0" dirty="0"/>
              <a:t>Informatie verwerken</a:t>
            </a:r>
          </a:p>
        </p:txBody>
      </p:sp>
      <p:sp>
        <p:nvSpPr>
          <p:cNvPr id="3" name="Tijdelijke aanduiding voor inhoud 2">
            <a:extLst>
              <a:ext uri="{FF2B5EF4-FFF2-40B4-BE49-F238E27FC236}">
                <a16:creationId xmlns:a16="http://schemas.microsoft.com/office/drawing/2014/main" id="{CC25C5E8-2442-425E-9185-1787C7108828}"/>
              </a:ext>
            </a:extLst>
          </p:cNvPr>
          <p:cNvSpPr>
            <a:spLocks noGrp="1"/>
          </p:cNvSpPr>
          <p:nvPr>
            <p:ph idx="1"/>
          </p:nvPr>
        </p:nvSpPr>
        <p:spPr>
          <a:xfrm>
            <a:off x="793068" y="4816929"/>
            <a:ext cx="10277703" cy="1838740"/>
          </a:xfrm>
        </p:spPr>
        <p:txBody>
          <a:bodyPr vert="horz" lIns="91440" tIns="45720" rIns="91440" bIns="45720" rtlCol="0" anchor="t">
            <a:normAutofit/>
          </a:bodyPr>
          <a:lstStyle/>
          <a:p>
            <a:endParaRPr lang="nl-NL" cap="none" dirty="0"/>
          </a:p>
          <a:p>
            <a:r>
              <a:rPr lang="nl-NL" dirty="0"/>
              <a:t>Dit gaat anders als je TOS hebt:</a:t>
            </a:r>
            <a:br>
              <a:rPr lang="nl-NL" dirty="0"/>
            </a:br>
            <a:r>
              <a:rPr lang="nl-NL" dirty="0"/>
              <a:t>je hebt moeite met informatie verwerken</a:t>
            </a:r>
            <a:endParaRPr lang="nl-NL" cap="none" dirty="0"/>
          </a:p>
          <a:p>
            <a:pPr marL="0" indent="0">
              <a:buNone/>
            </a:pPr>
            <a:endParaRPr lang="nl-NL" cap="none" dirty="0"/>
          </a:p>
        </p:txBody>
      </p:sp>
      <p:pic>
        <p:nvPicPr>
          <p:cNvPr id="6" name="Afbeelding 5">
            <a:extLst>
              <a:ext uri="{FF2B5EF4-FFF2-40B4-BE49-F238E27FC236}">
                <a16:creationId xmlns:a16="http://schemas.microsoft.com/office/drawing/2014/main" id="{DB992B2E-147A-2650-7D0F-0B1BE46A41E7}"/>
              </a:ext>
            </a:extLst>
          </p:cNvPr>
          <p:cNvPicPr>
            <a:picLocks noChangeAspect="1"/>
          </p:cNvPicPr>
          <p:nvPr/>
        </p:nvPicPr>
        <p:blipFill>
          <a:blip r:embed="rId3"/>
          <a:stretch>
            <a:fillRect/>
          </a:stretch>
        </p:blipFill>
        <p:spPr>
          <a:xfrm>
            <a:off x="2222301" y="1640976"/>
            <a:ext cx="7035999" cy="3494931"/>
          </a:xfrm>
          <a:prstGeom prst="rect">
            <a:avLst/>
          </a:prstGeom>
        </p:spPr>
      </p:pic>
    </p:spTree>
    <p:extLst>
      <p:ext uri="{BB962C8B-B14F-4D97-AF65-F5344CB8AC3E}">
        <p14:creationId xmlns:p14="http://schemas.microsoft.com/office/powerpoint/2010/main" val="1979019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C1B2A-3639-4B46-9BFD-62D19278306D}"/>
              </a:ext>
            </a:extLst>
          </p:cNvPr>
          <p:cNvSpPr>
            <a:spLocks noGrp="1"/>
          </p:cNvSpPr>
          <p:nvPr>
            <p:ph type="title"/>
          </p:nvPr>
        </p:nvSpPr>
        <p:spPr>
          <a:xfrm>
            <a:off x="793068" y="414603"/>
            <a:ext cx="9404723" cy="1177387"/>
          </a:xfrm>
        </p:spPr>
        <p:txBody>
          <a:bodyPr/>
          <a:lstStyle/>
          <a:p>
            <a:pPr algn="l"/>
            <a:r>
              <a:rPr lang="nl-NL" b="1" i="0" dirty="0"/>
              <a:t>Informatie verwerken</a:t>
            </a:r>
          </a:p>
        </p:txBody>
      </p:sp>
      <p:sp>
        <p:nvSpPr>
          <p:cNvPr id="3" name="Tijdelijke aanduiding voor inhoud 2">
            <a:extLst>
              <a:ext uri="{FF2B5EF4-FFF2-40B4-BE49-F238E27FC236}">
                <a16:creationId xmlns:a16="http://schemas.microsoft.com/office/drawing/2014/main" id="{CC25C5E8-2442-425E-9185-1787C7108828}"/>
              </a:ext>
            </a:extLst>
          </p:cNvPr>
          <p:cNvSpPr>
            <a:spLocks noGrp="1"/>
          </p:cNvSpPr>
          <p:nvPr>
            <p:ph idx="1"/>
          </p:nvPr>
        </p:nvSpPr>
        <p:spPr>
          <a:xfrm>
            <a:off x="1540595" y="5298668"/>
            <a:ext cx="4774975" cy="1838740"/>
          </a:xfrm>
        </p:spPr>
        <p:txBody>
          <a:bodyPr vert="horz" lIns="91440" tIns="45720" rIns="91440" bIns="45720" rtlCol="0" anchor="t">
            <a:normAutofit/>
          </a:bodyPr>
          <a:lstStyle/>
          <a:p>
            <a:endParaRPr lang="nl-NL" cap="none" dirty="0"/>
          </a:p>
          <a:p>
            <a:r>
              <a:rPr lang="nl-NL" dirty="0"/>
              <a:t>Begrijpen kost tijd</a:t>
            </a:r>
            <a:endParaRPr lang="nl-NL" cap="none" dirty="0"/>
          </a:p>
          <a:p>
            <a:pPr marL="0" indent="0">
              <a:buNone/>
            </a:pPr>
            <a:endParaRPr lang="nl-NL" cap="none" dirty="0"/>
          </a:p>
        </p:txBody>
      </p:sp>
      <p:pic>
        <p:nvPicPr>
          <p:cNvPr id="5" name="Afbeelding 4">
            <a:extLst>
              <a:ext uri="{FF2B5EF4-FFF2-40B4-BE49-F238E27FC236}">
                <a16:creationId xmlns:a16="http://schemas.microsoft.com/office/drawing/2014/main" id="{4EC8C858-ECBF-D7F8-5A74-532B0504CBC6}"/>
              </a:ext>
            </a:extLst>
          </p:cNvPr>
          <p:cNvPicPr>
            <a:picLocks noChangeAspect="1"/>
          </p:cNvPicPr>
          <p:nvPr/>
        </p:nvPicPr>
        <p:blipFill>
          <a:blip r:embed="rId3"/>
          <a:stretch>
            <a:fillRect/>
          </a:stretch>
        </p:blipFill>
        <p:spPr>
          <a:xfrm>
            <a:off x="1407819" y="2073729"/>
            <a:ext cx="4550256" cy="3224939"/>
          </a:xfrm>
          <a:prstGeom prst="rect">
            <a:avLst/>
          </a:prstGeom>
        </p:spPr>
      </p:pic>
      <p:pic>
        <p:nvPicPr>
          <p:cNvPr id="8" name="Afbeelding 7">
            <a:extLst>
              <a:ext uri="{FF2B5EF4-FFF2-40B4-BE49-F238E27FC236}">
                <a16:creationId xmlns:a16="http://schemas.microsoft.com/office/drawing/2014/main" id="{C0B3BD8C-488A-3547-725E-AD2F6580DFCB}"/>
              </a:ext>
            </a:extLst>
          </p:cNvPr>
          <p:cNvPicPr>
            <a:picLocks noChangeAspect="1"/>
          </p:cNvPicPr>
          <p:nvPr/>
        </p:nvPicPr>
        <p:blipFill>
          <a:blip r:embed="rId4"/>
          <a:stretch>
            <a:fillRect/>
          </a:stretch>
        </p:blipFill>
        <p:spPr>
          <a:xfrm>
            <a:off x="7379510" y="1798705"/>
            <a:ext cx="4153416" cy="3189034"/>
          </a:xfrm>
          <a:prstGeom prst="rect">
            <a:avLst/>
          </a:prstGeom>
        </p:spPr>
      </p:pic>
      <p:sp>
        <p:nvSpPr>
          <p:cNvPr id="9" name="Tijdelijke aanduiding voor inhoud 2">
            <a:extLst>
              <a:ext uri="{FF2B5EF4-FFF2-40B4-BE49-F238E27FC236}">
                <a16:creationId xmlns:a16="http://schemas.microsoft.com/office/drawing/2014/main" id="{E766D85A-2102-9BE0-B6F5-CD9A2B8FF229}"/>
              </a:ext>
            </a:extLst>
          </p:cNvPr>
          <p:cNvSpPr txBox="1">
            <a:spLocks/>
          </p:cNvSpPr>
          <p:nvPr/>
        </p:nvSpPr>
        <p:spPr>
          <a:xfrm>
            <a:off x="7652923" y="5298668"/>
            <a:ext cx="4774975" cy="1838740"/>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r>
              <a:rPr lang="nl-NL" dirty="0"/>
              <a:t>Je begrijpt het niet</a:t>
            </a:r>
          </a:p>
          <a:p>
            <a:pPr marL="0" indent="0">
              <a:buFont typeface="Arial" panose="020B0604020202020204" pitchFamily="34" charset="0"/>
              <a:buNone/>
            </a:pPr>
            <a:endParaRPr lang="nl-NL" dirty="0"/>
          </a:p>
        </p:txBody>
      </p:sp>
    </p:spTree>
    <p:extLst>
      <p:ext uri="{BB962C8B-B14F-4D97-AF65-F5344CB8AC3E}">
        <p14:creationId xmlns:p14="http://schemas.microsoft.com/office/powerpoint/2010/main" val="26953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theme/theme1.xml><?xml version="1.0" encoding="utf-8"?>
<a:theme xmlns:a="http://schemas.openxmlformats.org/drawingml/2006/main" name="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C00000"/>
      </a:hlink>
      <a:folHlink>
        <a:srgbClr val="BFE2A7"/>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9B5845DE-3925-4DC5-8DBA-EE5805C60451}" vid="{4FD9CF41-B6F4-4596-B275-4F708BB346A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ee6001c-9e79-465a-9ceb-fdc9135b6541" xsi:nil="true"/>
    <lcf76f155ced4ddcb4097134ff3c332f xmlns="c762c04d-1729-48cd-b352-779716dd4e24">
      <Terms xmlns="http://schemas.microsoft.com/office/infopath/2007/PartnerControls"/>
    </lcf76f155ced4ddcb4097134ff3c332f>
    <inhoud xmlns="c762c04d-1729-48cd-b352-779716dd4e2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601394F785C28499E19E6AEC566E26C" ma:contentTypeVersion="19" ma:contentTypeDescription="Een nieuw document maken." ma:contentTypeScope="" ma:versionID="782885820c0b9be3aa5c741413b4597b">
  <xsd:schema xmlns:xsd="http://www.w3.org/2001/XMLSchema" xmlns:xs="http://www.w3.org/2001/XMLSchema" xmlns:p="http://schemas.microsoft.com/office/2006/metadata/properties" xmlns:ns2="c762c04d-1729-48cd-b352-779716dd4e24" xmlns:ns3="3ee6001c-9e79-465a-9ceb-fdc9135b6541" targetNamespace="http://schemas.microsoft.com/office/2006/metadata/properties" ma:root="true" ma:fieldsID="53a08c672343743cda6fd2d6152600c2" ns2:_="" ns3:_="">
    <xsd:import namespace="c762c04d-1729-48cd-b352-779716dd4e24"/>
    <xsd:import namespace="3ee6001c-9e79-465a-9ceb-fdc9135b654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DateTaken" minOccurs="0"/>
                <xsd:element ref="ns2:MediaServiceLocation" minOccurs="0"/>
                <xsd:element ref="ns3:SharedWithUsers" minOccurs="0"/>
                <xsd:element ref="ns3:SharedWithDetails" minOccurs="0"/>
                <xsd:element ref="ns2:inhoud"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62c04d-1729-48cd-b352-779716dd4e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inhoud" ma:index="15" nillable="true" ma:displayName="inhoud" ma:format="Dropdown" ma:internalName="inhoud">
      <xsd:simpleType>
        <xsd:restriction base="dms:Text">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11bbe85b-3fab-419a-a9b6-de03db0cb1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e6001c-9e79-465a-9ceb-fdc9135b6541"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c770bfd4-5543-4ef7-a938-afdf46b0793b}" ma:internalName="TaxCatchAll" ma:showField="CatchAllData" ma:web="3ee6001c-9e79-465a-9ceb-fdc9135b65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D24321-F587-4D12-8F88-27F5B31D896F}">
  <ds:schemaRefs>
    <ds:schemaRef ds:uri="http://schemas.microsoft.com/sharepoint/v3/contenttype/forms"/>
  </ds:schemaRefs>
</ds:datastoreItem>
</file>

<file path=customXml/itemProps2.xml><?xml version="1.0" encoding="utf-8"?>
<ds:datastoreItem xmlns:ds="http://schemas.openxmlformats.org/officeDocument/2006/customXml" ds:itemID="{192FF640-A52C-4B99-84A2-07F8A2A57CF1}">
  <ds:schemaRefs>
    <ds:schemaRef ds:uri="c762c04d-1729-48cd-b352-779716dd4e24"/>
    <ds:schemaRef ds:uri="http://schemas.microsoft.com/office/infopath/2007/PartnerControls"/>
    <ds:schemaRef ds:uri="http://schemas.microsoft.com/office/2006/documentManagement/types"/>
    <ds:schemaRef ds:uri="http://purl.org/dc/elements/1.1/"/>
    <ds:schemaRef ds:uri="http://purl.org/dc/dcmitype/"/>
    <ds:schemaRef ds:uri="http://purl.org/dc/terms/"/>
    <ds:schemaRef ds:uri="http://schemas.openxmlformats.org/package/2006/metadata/core-properties"/>
    <ds:schemaRef ds:uri="http://www.w3.org/XML/1998/namespace"/>
    <ds:schemaRef ds:uri="3ee6001c-9e79-465a-9ceb-fdc9135b6541"/>
    <ds:schemaRef ds:uri="http://schemas.microsoft.com/office/2006/metadata/properties"/>
  </ds:schemaRefs>
</ds:datastoreItem>
</file>

<file path=customXml/itemProps3.xml><?xml version="1.0" encoding="utf-8"?>
<ds:datastoreItem xmlns:ds="http://schemas.openxmlformats.org/officeDocument/2006/customXml" ds:itemID="{BF5C5FC1-3971-470A-90F0-6DDDE8F007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62c04d-1729-48cd-b352-779716dd4e24"/>
    <ds:schemaRef ds:uri="3ee6001c-9e79-465a-9ceb-fdc9135b65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Thema PE TOS VSO</Template>
  <TotalTime>1864</TotalTime>
  <Words>1231</Words>
  <Application>Microsoft Office PowerPoint</Application>
  <PresentationFormat>Breedbeeld</PresentationFormat>
  <Paragraphs>188</Paragraphs>
  <Slides>14</Slides>
  <Notes>13</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14</vt:i4>
      </vt:variant>
    </vt:vector>
  </HeadingPairs>
  <TitlesOfParts>
    <vt:vector size="22" baseType="lpstr">
      <vt:lpstr>Arial</vt:lpstr>
      <vt:lpstr>BaseNine</vt:lpstr>
      <vt:lpstr>Calibri</vt:lpstr>
      <vt:lpstr>DIN Next</vt:lpstr>
      <vt:lpstr>Mangal Pro</vt:lpstr>
      <vt:lpstr>Source Sans Pro</vt:lpstr>
      <vt:lpstr>Wingdings</vt:lpstr>
      <vt:lpstr>Thema PE TOS VSO</vt:lpstr>
      <vt:lpstr>Psycho-educatie</vt:lpstr>
      <vt:lpstr>PowerPoint-presentatie</vt:lpstr>
      <vt:lpstr>PowerPoint-presentatie</vt:lpstr>
      <vt:lpstr>Wat is een vol hoofd?</vt:lpstr>
      <vt:lpstr>TOS en een vol hoofd</vt:lpstr>
      <vt:lpstr>opdracht</vt:lpstr>
      <vt:lpstr>Informatie verwerken</vt:lpstr>
      <vt:lpstr>Informatie verwerken</vt:lpstr>
      <vt:lpstr>Informatie verwerken</vt:lpstr>
      <vt:lpstr>Snelweg of omweg</vt:lpstr>
      <vt:lpstr>opdracht</vt:lpstr>
      <vt:lpstr>opdracht</vt:lpstr>
      <vt:lpstr>Nabespreken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Psycho-educatie</dc:title>
  <dc:creator>Tineke Post</dc:creator>
  <cp:lastModifiedBy>Tineke Post</cp:lastModifiedBy>
  <cp:revision>7</cp:revision>
  <dcterms:created xsi:type="dcterms:W3CDTF">2023-11-13T20:03:29Z</dcterms:created>
  <dcterms:modified xsi:type="dcterms:W3CDTF">2024-05-15T06:03:06Z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0x0101008601394F785C28499E19E6AEC566E26C</vt:lpwstr>
  </property>
  <property fmtid="{D5CDD505-2E9C-101B-9397-08002B2CF9AE}" pid="3" name="MediaServiceImageTags">
    <vt:lpwstr/>
  </property>
</Properties>
</file>