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319" r:id="rId5"/>
    <p:sldId id="257" r:id="rId6"/>
    <p:sldId id="273" r:id="rId7"/>
    <p:sldId id="323" r:id="rId8"/>
    <p:sldId id="324" r:id="rId9"/>
    <p:sldId id="325" r:id="rId10"/>
    <p:sldId id="326" r:id="rId11"/>
    <p:sldId id="328" r:id="rId12"/>
    <p:sldId id="329" r:id="rId13"/>
    <p:sldId id="327" r:id="rId14"/>
    <p:sldId id="274" r:id="rId15"/>
    <p:sldId id="277" r:id="rId16"/>
    <p:sldId id="322" r:id="rId17"/>
    <p:sldId id="315" r:id="rId18"/>
    <p:sldId id="321" r:id="rId19"/>
    <p:sldId id="320" r:id="rId20"/>
  </p:sldIdLst>
  <p:sldSz cx="12192000" cy="6858000"/>
  <p:notesSz cx="6858000" cy="9144000"/>
  <p:custShowLst>
    <p:custShow name="TOS - Over de Streep deel 2 - zonder uitleg TOS" id="0">
      <p:sldLst>
        <p:sld r:id="rId5"/>
        <p:sld r:id="rId6"/>
        <p:sld r:id="rId7"/>
        <p:sld r:id="rId15"/>
        <p:sld r:id="rId16"/>
        <p:sld r:id="rId17"/>
        <p:sld r:id="rId18"/>
        <p:sld r:id="rId19"/>
        <p:sld r:id="rId20"/>
      </p:sldLst>
    </p:custShow>
    <p:custShow name="TOS - Over de Streep Deel 2 - Met Triggervraag - Zonder Uitleg TOS" id="1">
      <p:sldLst>
        <p:sld r:id="rId5"/>
        <p:sld r:id="rId6"/>
        <p:sld r:id="rId7"/>
        <p:sld r:id="rId8"/>
        <p:sld r:id="rId9"/>
        <p:sld r:id="rId15"/>
        <p:sld r:id="rId16"/>
        <p:sld r:id="rId17"/>
        <p:sld r:id="rId18"/>
        <p:sld r:id="rId19"/>
        <p:sld r:id="rId20"/>
      </p:sldLst>
    </p:custShow>
  </p:custShowLst>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7ELCIj4UiDojXtT/2URNEQ==" hashData="qjdJ5sJzSsFxe4SioXBkHzUYSaezJGVrDddbwldDZ4v5P0aWcS1PqaOpbEH3iB7qVx+AnGVL7nY/5n/g+pcUVw=="/>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8CDD32-988E-DB5C-64A7-05BB43099DCB}" name="Tineke Post" initials="PST" userId="Tineke Post"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1F0A52-8C96-4BEB-A164-B5C16538D523}" v="285" dt="2023-10-23T19:28:19.1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66583" autoAdjust="0"/>
  </p:normalViewPr>
  <p:slideViewPr>
    <p:cSldViewPr snapToGrid="0">
      <p:cViewPr varScale="1">
        <p:scale>
          <a:sx n="57" d="100"/>
          <a:sy n="57" d="100"/>
        </p:scale>
        <p:origin x="1733"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st, T. (Tineke)" userId="3bc886b5-731d-4cf3-a443-abb8640b0b78" providerId="ADAL" clId="{B71F0A52-8C96-4BEB-A164-B5C16538D523}"/>
    <pc:docChg chg="undo custSel addSld delSld modSld sldOrd">
      <pc:chgData name="Post, T. (Tineke)" userId="3bc886b5-731d-4cf3-a443-abb8640b0b78" providerId="ADAL" clId="{B71F0A52-8C96-4BEB-A164-B5C16538D523}" dt="2023-10-23T19:28:19.179" v="1188"/>
      <pc:docMkLst>
        <pc:docMk/>
      </pc:docMkLst>
      <pc:sldChg chg="modSp mod modNotesTx">
        <pc:chgData name="Post, T. (Tineke)" userId="3bc886b5-731d-4cf3-a443-abb8640b0b78" providerId="ADAL" clId="{B71F0A52-8C96-4BEB-A164-B5C16538D523}" dt="2023-10-23T19:13:10.685" v="1032" actId="20577"/>
        <pc:sldMkLst>
          <pc:docMk/>
          <pc:sldMk cId="2286700999" sldId="257"/>
        </pc:sldMkLst>
        <pc:spChg chg="mod">
          <ac:chgData name="Post, T. (Tineke)" userId="3bc886b5-731d-4cf3-a443-abb8640b0b78" providerId="ADAL" clId="{B71F0A52-8C96-4BEB-A164-B5C16538D523}" dt="2023-10-23T18:48:40.578" v="1" actId="20577"/>
          <ac:spMkLst>
            <pc:docMk/>
            <pc:sldMk cId="2286700999" sldId="257"/>
            <ac:spMk id="3" creationId="{5EDF3B81-9FFB-CE40-82EF-C9F42D99CACC}"/>
          </ac:spMkLst>
        </pc:spChg>
      </pc:sldChg>
      <pc:sldChg chg="addSp delSp modSp mod delAnim modAnim modNotesTx">
        <pc:chgData name="Post, T. (Tineke)" userId="3bc886b5-731d-4cf3-a443-abb8640b0b78" providerId="ADAL" clId="{B71F0A52-8C96-4BEB-A164-B5C16538D523}" dt="2023-10-23T18:53:58.818" v="292"/>
        <pc:sldMkLst>
          <pc:docMk/>
          <pc:sldMk cId="2996725004" sldId="273"/>
        </pc:sldMkLst>
        <pc:spChg chg="del mod">
          <ac:chgData name="Post, T. (Tineke)" userId="3bc886b5-731d-4cf3-a443-abb8640b0b78" providerId="ADAL" clId="{B71F0A52-8C96-4BEB-A164-B5C16538D523}" dt="2023-10-23T18:49:27.595" v="32"/>
          <ac:spMkLst>
            <pc:docMk/>
            <pc:sldMk cId="2996725004" sldId="273"/>
            <ac:spMk id="7" creationId="{DA9F1D87-EC38-F38E-7890-59B9B31D134D}"/>
          </ac:spMkLst>
        </pc:spChg>
        <pc:spChg chg="add del mod">
          <ac:chgData name="Post, T. (Tineke)" userId="3bc886b5-731d-4cf3-a443-abb8640b0b78" providerId="ADAL" clId="{B71F0A52-8C96-4BEB-A164-B5C16538D523}" dt="2023-10-23T18:50:19.928" v="60"/>
          <ac:spMkLst>
            <pc:docMk/>
            <pc:sldMk cId="2996725004" sldId="273"/>
            <ac:spMk id="8" creationId="{B458D07F-6098-BB10-7322-CCB6F8941B8D}"/>
          </ac:spMkLst>
        </pc:spChg>
        <pc:picChg chg="add del mod">
          <ac:chgData name="Post, T. (Tineke)" userId="3bc886b5-731d-4cf3-a443-abb8640b0b78" providerId="ADAL" clId="{B71F0A52-8C96-4BEB-A164-B5C16538D523}" dt="2023-10-23T18:50:48.001" v="61" actId="478"/>
          <ac:picMkLst>
            <pc:docMk/>
            <pc:sldMk cId="2996725004" sldId="273"/>
            <ac:picMk id="2" creationId="{A88CE68F-FFFE-563C-F73F-204CF2F53AD0}"/>
          </ac:picMkLst>
        </pc:picChg>
        <pc:picChg chg="del">
          <ac:chgData name="Post, T. (Tineke)" userId="3bc886b5-731d-4cf3-a443-abb8640b0b78" providerId="ADAL" clId="{B71F0A52-8C96-4BEB-A164-B5C16538D523}" dt="2023-10-23T18:49:11.488" v="5" actId="478"/>
          <ac:picMkLst>
            <pc:docMk/>
            <pc:sldMk cId="2996725004" sldId="273"/>
            <ac:picMk id="3" creationId="{40227C0B-E673-A7D8-E1DA-7F0B8710758C}"/>
          </ac:picMkLst>
        </pc:picChg>
        <pc:picChg chg="del">
          <ac:chgData name="Post, T. (Tineke)" userId="3bc886b5-731d-4cf3-a443-abb8640b0b78" providerId="ADAL" clId="{B71F0A52-8C96-4BEB-A164-B5C16538D523}" dt="2023-10-23T18:49:13.621" v="8" actId="478"/>
          <ac:picMkLst>
            <pc:docMk/>
            <pc:sldMk cId="2996725004" sldId="273"/>
            <ac:picMk id="6" creationId="{D8BAFC8D-8992-D72D-DFBA-B2C8FF061D46}"/>
          </ac:picMkLst>
        </pc:picChg>
        <pc:picChg chg="del">
          <ac:chgData name="Post, T. (Tineke)" userId="3bc886b5-731d-4cf3-a443-abb8640b0b78" providerId="ADAL" clId="{B71F0A52-8C96-4BEB-A164-B5C16538D523}" dt="2023-10-23T18:49:12.099" v="6" actId="478"/>
          <ac:picMkLst>
            <pc:docMk/>
            <pc:sldMk cId="2996725004" sldId="273"/>
            <ac:picMk id="9" creationId="{823B6337-5AA6-4C2F-31A5-9C537FF6C364}"/>
          </ac:picMkLst>
        </pc:picChg>
        <pc:picChg chg="add mod">
          <ac:chgData name="Post, T. (Tineke)" userId="3bc886b5-731d-4cf3-a443-abb8640b0b78" providerId="ADAL" clId="{B71F0A52-8C96-4BEB-A164-B5C16538D523}" dt="2023-10-23T18:51:08.737" v="67" actId="1582"/>
          <ac:picMkLst>
            <pc:docMk/>
            <pc:sldMk cId="2996725004" sldId="273"/>
            <ac:picMk id="11" creationId="{0245A30F-7F35-7166-F2CE-10BB8F677269}"/>
          </ac:picMkLst>
        </pc:picChg>
        <pc:picChg chg="del">
          <ac:chgData name="Post, T. (Tineke)" userId="3bc886b5-731d-4cf3-a443-abb8640b0b78" providerId="ADAL" clId="{B71F0A52-8C96-4BEB-A164-B5C16538D523}" dt="2023-10-23T18:49:10.842" v="4" actId="478"/>
          <ac:picMkLst>
            <pc:docMk/>
            <pc:sldMk cId="2996725004" sldId="273"/>
            <ac:picMk id="13" creationId="{547CABB1-E0CE-9136-E1E3-2F91A1BF1EAE}"/>
          </ac:picMkLst>
        </pc:picChg>
        <pc:picChg chg="del">
          <ac:chgData name="Post, T. (Tineke)" userId="3bc886b5-731d-4cf3-a443-abb8640b0b78" providerId="ADAL" clId="{B71F0A52-8C96-4BEB-A164-B5C16538D523}" dt="2023-10-23T18:49:10.177" v="3" actId="478"/>
          <ac:picMkLst>
            <pc:docMk/>
            <pc:sldMk cId="2996725004" sldId="273"/>
            <ac:picMk id="15" creationId="{A5D2DBE1-E641-B4B2-E50C-5AF60E9312A6}"/>
          </ac:picMkLst>
        </pc:picChg>
        <pc:picChg chg="del">
          <ac:chgData name="Post, T. (Tineke)" userId="3bc886b5-731d-4cf3-a443-abb8640b0b78" providerId="ADAL" clId="{B71F0A52-8C96-4BEB-A164-B5C16538D523}" dt="2023-10-23T18:49:12.638" v="7" actId="478"/>
          <ac:picMkLst>
            <pc:docMk/>
            <pc:sldMk cId="2996725004" sldId="273"/>
            <ac:picMk id="17" creationId="{7336FBFF-9239-D12A-1E21-25A44EEA1AEF}"/>
          </ac:picMkLst>
        </pc:picChg>
      </pc:sldChg>
      <pc:sldChg chg="modSp mod modAnim delCm modNotesTx">
        <pc:chgData name="Post, T. (Tineke)" userId="3bc886b5-731d-4cf3-a443-abb8640b0b78" providerId="ADAL" clId="{B71F0A52-8C96-4BEB-A164-B5C16538D523}" dt="2023-10-23T19:14:30.256" v="1119" actId="113"/>
        <pc:sldMkLst>
          <pc:docMk/>
          <pc:sldMk cId="2869242549" sldId="274"/>
        </pc:sldMkLst>
        <pc:spChg chg="mod">
          <ac:chgData name="Post, T. (Tineke)" userId="3bc886b5-731d-4cf3-a443-abb8640b0b78" providerId="ADAL" clId="{B71F0A52-8C96-4BEB-A164-B5C16538D523}" dt="2023-10-23T19:14:30.256" v="1119" actId="113"/>
          <ac:spMkLst>
            <pc:docMk/>
            <pc:sldMk cId="2869242549" sldId="274"/>
            <ac:spMk id="7" creationId="{DA9F1D87-EC38-F38E-7890-59B9B31D134D}"/>
          </ac:spMkLst>
        </pc:spChg>
        <pc:extLst>
          <p:ext xmlns:p="http://schemas.openxmlformats.org/presentationml/2006/main" uri="{D6D511B9-2390-475A-947B-AFAB55BFBCF1}">
            <pc226:cmChg xmlns:pc226="http://schemas.microsoft.com/office/powerpoint/2022/06/main/command" xmlns="" chg="del">
              <pc226:chgData name="Post, T. (Tineke)" userId="3bc886b5-731d-4cf3-a443-abb8640b0b78" providerId="ADAL" clId="{B71F0A52-8C96-4BEB-A164-B5C16538D523}" dt="2023-10-23T18:53:11.246" v="267"/>
              <pc2:cmMkLst xmlns:pc2="http://schemas.microsoft.com/office/powerpoint/2019/9/main/command">
                <pc:docMk/>
                <pc:sldMk cId="2869242549" sldId="274"/>
                <pc2:cmMk id="{04D13365-69D6-4081-AE43-E13DD7807772}"/>
              </pc2:cmMkLst>
            </pc226:cmChg>
          </p:ext>
        </pc:extLst>
      </pc:sldChg>
      <pc:sldChg chg="modSp mod modAnim">
        <pc:chgData name="Post, T. (Tineke)" userId="3bc886b5-731d-4cf3-a443-abb8640b0b78" providerId="ADAL" clId="{B71F0A52-8C96-4BEB-A164-B5C16538D523}" dt="2023-10-23T19:08:08.023" v="1016" actId="20577"/>
        <pc:sldMkLst>
          <pc:docMk/>
          <pc:sldMk cId="2675716529" sldId="277"/>
        </pc:sldMkLst>
        <pc:spChg chg="mod">
          <ac:chgData name="Post, T. (Tineke)" userId="3bc886b5-731d-4cf3-a443-abb8640b0b78" providerId="ADAL" clId="{B71F0A52-8C96-4BEB-A164-B5C16538D523}" dt="2023-10-23T19:08:08.023" v="1016" actId="20577"/>
          <ac:spMkLst>
            <pc:docMk/>
            <pc:sldMk cId="2675716529" sldId="277"/>
            <ac:spMk id="3" creationId="{9A5FC76F-8184-0BFE-DB90-BB16A8845A0F}"/>
          </ac:spMkLst>
        </pc:spChg>
      </pc:sldChg>
      <pc:sldChg chg="del">
        <pc:chgData name="Post, T. (Tineke)" userId="3bc886b5-731d-4cf3-a443-abb8640b0b78" providerId="ADAL" clId="{B71F0A52-8C96-4BEB-A164-B5C16538D523}" dt="2023-10-23T19:15:12.417" v="1121" actId="2696"/>
        <pc:sldMkLst>
          <pc:docMk/>
          <pc:sldMk cId="3301523597" sldId="279"/>
        </pc:sldMkLst>
      </pc:sldChg>
      <pc:sldChg chg="del">
        <pc:chgData name="Post, T. (Tineke)" userId="3bc886b5-731d-4cf3-a443-abb8640b0b78" providerId="ADAL" clId="{B71F0A52-8C96-4BEB-A164-B5C16538D523}" dt="2023-10-23T19:15:12.417" v="1121" actId="2696"/>
        <pc:sldMkLst>
          <pc:docMk/>
          <pc:sldMk cId="2480114809" sldId="280"/>
        </pc:sldMkLst>
      </pc:sldChg>
      <pc:sldChg chg="del">
        <pc:chgData name="Post, T. (Tineke)" userId="3bc886b5-731d-4cf3-a443-abb8640b0b78" providerId="ADAL" clId="{B71F0A52-8C96-4BEB-A164-B5C16538D523}" dt="2023-10-23T19:15:12.417" v="1121" actId="2696"/>
        <pc:sldMkLst>
          <pc:docMk/>
          <pc:sldMk cId="1204329133" sldId="281"/>
        </pc:sldMkLst>
      </pc:sldChg>
      <pc:sldChg chg="del">
        <pc:chgData name="Post, T. (Tineke)" userId="3bc886b5-731d-4cf3-a443-abb8640b0b78" providerId="ADAL" clId="{B71F0A52-8C96-4BEB-A164-B5C16538D523}" dt="2023-10-23T19:15:12.417" v="1121" actId="2696"/>
        <pc:sldMkLst>
          <pc:docMk/>
          <pc:sldMk cId="1694620347" sldId="282"/>
        </pc:sldMkLst>
      </pc:sldChg>
      <pc:sldChg chg="del">
        <pc:chgData name="Post, T. (Tineke)" userId="3bc886b5-731d-4cf3-a443-abb8640b0b78" providerId="ADAL" clId="{B71F0A52-8C96-4BEB-A164-B5C16538D523}" dt="2023-10-23T19:15:12.417" v="1121" actId="2696"/>
        <pc:sldMkLst>
          <pc:docMk/>
          <pc:sldMk cId="3699845084" sldId="283"/>
        </pc:sldMkLst>
      </pc:sldChg>
      <pc:sldChg chg="del">
        <pc:chgData name="Post, T. (Tineke)" userId="3bc886b5-731d-4cf3-a443-abb8640b0b78" providerId="ADAL" clId="{B71F0A52-8C96-4BEB-A164-B5C16538D523}" dt="2023-10-23T19:15:12.417" v="1121" actId="2696"/>
        <pc:sldMkLst>
          <pc:docMk/>
          <pc:sldMk cId="3839037086" sldId="284"/>
        </pc:sldMkLst>
      </pc:sldChg>
      <pc:sldChg chg="del">
        <pc:chgData name="Post, T. (Tineke)" userId="3bc886b5-731d-4cf3-a443-abb8640b0b78" providerId="ADAL" clId="{B71F0A52-8C96-4BEB-A164-B5C16538D523}" dt="2023-10-23T19:15:12.417" v="1121" actId="2696"/>
        <pc:sldMkLst>
          <pc:docMk/>
          <pc:sldMk cId="411059633" sldId="285"/>
        </pc:sldMkLst>
      </pc:sldChg>
      <pc:sldChg chg="del">
        <pc:chgData name="Post, T. (Tineke)" userId="3bc886b5-731d-4cf3-a443-abb8640b0b78" providerId="ADAL" clId="{B71F0A52-8C96-4BEB-A164-B5C16538D523}" dt="2023-10-23T19:15:12.417" v="1121" actId="2696"/>
        <pc:sldMkLst>
          <pc:docMk/>
          <pc:sldMk cId="1064511585" sldId="286"/>
        </pc:sldMkLst>
      </pc:sldChg>
      <pc:sldChg chg="del">
        <pc:chgData name="Post, T. (Tineke)" userId="3bc886b5-731d-4cf3-a443-abb8640b0b78" providerId="ADAL" clId="{B71F0A52-8C96-4BEB-A164-B5C16538D523}" dt="2023-10-23T19:15:12.417" v="1121" actId="2696"/>
        <pc:sldMkLst>
          <pc:docMk/>
          <pc:sldMk cId="4193882513" sldId="287"/>
        </pc:sldMkLst>
      </pc:sldChg>
      <pc:sldChg chg="del">
        <pc:chgData name="Post, T. (Tineke)" userId="3bc886b5-731d-4cf3-a443-abb8640b0b78" providerId="ADAL" clId="{B71F0A52-8C96-4BEB-A164-B5C16538D523}" dt="2023-10-23T19:15:12.417" v="1121" actId="2696"/>
        <pc:sldMkLst>
          <pc:docMk/>
          <pc:sldMk cId="3350750626" sldId="288"/>
        </pc:sldMkLst>
      </pc:sldChg>
      <pc:sldChg chg="del">
        <pc:chgData name="Post, T. (Tineke)" userId="3bc886b5-731d-4cf3-a443-abb8640b0b78" providerId="ADAL" clId="{B71F0A52-8C96-4BEB-A164-B5C16538D523}" dt="2023-10-23T19:15:12.417" v="1121" actId="2696"/>
        <pc:sldMkLst>
          <pc:docMk/>
          <pc:sldMk cId="4165085345" sldId="289"/>
        </pc:sldMkLst>
      </pc:sldChg>
      <pc:sldChg chg="del">
        <pc:chgData name="Post, T. (Tineke)" userId="3bc886b5-731d-4cf3-a443-abb8640b0b78" providerId="ADAL" clId="{B71F0A52-8C96-4BEB-A164-B5C16538D523}" dt="2023-10-23T19:15:12.417" v="1121" actId="2696"/>
        <pc:sldMkLst>
          <pc:docMk/>
          <pc:sldMk cId="3379260910" sldId="290"/>
        </pc:sldMkLst>
      </pc:sldChg>
      <pc:sldChg chg="del">
        <pc:chgData name="Post, T. (Tineke)" userId="3bc886b5-731d-4cf3-a443-abb8640b0b78" providerId="ADAL" clId="{B71F0A52-8C96-4BEB-A164-B5C16538D523}" dt="2023-10-23T19:15:12.417" v="1121" actId="2696"/>
        <pc:sldMkLst>
          <pc:docMk/>
          <pc:sldMk cId="1465637068" sldId="291"/>
        </pc:sldMkLst>
      </pc:sldChg>
      <pc:sldChg chg="del">
        <pc:chgData name="Post, T. (Tineke)" userId="3bc886b5-731d-4cf3-a443-abb8640b0b78" providerId="ADAL" clId="{B71F0A52-8C96-4BEB-A164-B5C16538D523}" dt="2023-10-23T19:15:12.417" v="1121" actId="2696"/>
        <pc:sldMkLst>
          <pc:docMk/>
          <pc:sldMk cId="496871243" sldId="292"/>
        </pc:sldMkLst>
      </pc:sldChg>
      <pc:sldChg chg="del">
        <pc:chgData name="Post, T. (Tineke)" userId="3bc886b5-731d-4cf3-a443-abb8640b0b78" providerId="ADAL" clId="{B71F0A52-8C96-4BEB-A164-B5C16538D523}" dt="2023-10-23T19:15:12.417" v="1121" actId="2696"/>
        <pc:sldMkLst>
          <pc:docMk/>
          <pc:sldMk cId="1491586835" sldId="293"/>
        </pc:sldMkLst>
      </pc:sldChg>
      <pc:sldChg chg="del">
        <pc:chgData name="Post, T. (Tineke)" userId="3bc886b5-731d-4cf3-a443-abb8640b0b78" providerId="ADAL" clId="{B71F0A52-8C96-4BEB-A164-B5C16538D523}" dt="2023-10-23T19:15:12.417" v="1121" actId="2696"/>
        <pc:sldMkLst>
          <pc:docMk/>
          <pc:sldMk cId="2115584146" sldId="294"/>
        </pc:sldMkLst>
      </pc:sldChg>
      <pc:sldChg chg="del">
        <pc:chgData name="Post, T. (Tineke)" userId="3bc886b5-731d-4cf3-a443-abb8640b0b78" providerId="ADAL" clId="{B71F0A52-8C96-4BEB-A164-B5C16538D523}" dt="2023-10-23T19:15:12.417" v="1121" actId="2696"/>
        <pc:sldMkLst>
          <pc:docMk/>
          <pc:sldMk cId="3619173941" sldId="295"/>
        </pc:sldMkLst>
      </pc:sldChg>
      <pc:sldChg chg="del">
        <pc:chgData name="Post, T. (Tineke)" userId="3bc886b5-731d-4cf3-a443-abb8640b0b78" providerId="ADAL" clId="{B71F0A52-8C96-4BEB-A164-B5C16538D523}" dt="2023-10-23T19:15:12.417" v="1121" actId="2696"/>
        <pc:sldMkLst>
          <pc:docMk/>
          <pc:sldMk cId="599670466" sldId="296"/>
        </pc:sldMkLst>
      </pc:sldChg>
      <pc:sldChg chg="del">
        <pc:chgData name="Post, T. (Tineke)" userId="3bc886b5-731d-4cf3-a443-abb8640b0b78" providerId="ADAL" clId="{B71F0A52-8C96-4BEB-A164-B5C16538D523}" dt="2023-10-23T19:15:12.417" v="1121" actId="2696"/>
        <pc:sldMkLst>
          <pc:docMk/>
          <pc:sldMk cId="3527920268" sldId="297"/>
        </pc:sldMkLst>
      </pc:sldChg>
      <pc:sldChg chg="del">
        <pc:chgData name="Post, T. (Tineke)" userId="3bc886b5-731d-4cf3-a443-abb8640b0b78" providerId="ADAL" clId="{B71F0A52-8C96-4BEB-A164-B5C16538D523}" dt="2023-10-23T19:15:12.417" v="1121" actId="2696"/>
        <pc:sldMkLst>
          <pc:docMk/>
          <pc:sldMk cId="2782824104" sldId="298"/>
        </pc:sldMkLst>
      </pc:sldChg>
      <pc:sldChg chg="del">
        <pc:chgData name="Post, T. (Tineke)" userId="3bc886b5-731d-4cf3-a443-abb8640b0b78" providerId="ADAL" clId="{B71F0A52-8C96-4BEB-A164-B5C16538D523}" dt="2023-10-23T19:15:12.417" v="1121" actId="2696"/>
        <pc:sldMkLst>
          <pc:docMk/>
          <pc:sldMk cId="2316296356" sldId="299"/>
        </pc:sldMkLst>
      </pc:sldChg>
      <pc:sldChg chg="del">
        <pc:chgData name="Post, T. (Tineke)" userId="3bc886b5-731d-4cf3-a443-abb8640b0b78" providerId="ADAL" clId="{B71F0A52-8C96-4BEB-A164-B5C16538D523}" dt="2023-10-23T19:15:12.417" v="1121" actId="2696"/>
        <pc:sldMkLst>
          <pc:docMk/>
          <pc:sldMk cId="2108654205" sldId="300"/>
        </pc:sldMkLst>
      </pc:sldChg>
      <pc:sldChg chg="del">
        <pc:chgData name="Post, T. (Tineke)" userId="3bc886b5-731d-4cf3-a443-abb8640b0b78" providerId="ADAL" clId="{B71F0A52-8C96-4BEB-A164-B5C16538D523}" dt="2023-10-23T19:15:12.417" v="1121" actId="2696"/>
        <pc:sldMkLst>
          <pc:docMk/>
          <pc:sldMk cId="2641214977" sldId="301"/>
        </pc:sldMkLst>
      </pc:sldChg>
      <pc:sldChg chg="del">
        <pc:chgData name="Post, T. (Tineke)" userId="3bc886b5-731d-4cf3-a443-abb8640b0b78" providerId="ADAL" clId="{B71F0A52-8C96-4BEB-A164-B5C16538D523}" dt="2023-10-23T19:15:12.417" v="1121" actId="2696"/>
        <pc:sldMkLst>
          <pc:docMk/>
          <pc:sldMk cId="1463992292" sldId="302"/>
        </pc:sldMkLst>
      </pc:sldChg>
      <pc:sldChg chg="del">
        <pc:chgData name="Post, T. (Tineke)" userId="3bc886b5-731d-4cf3-a443-abb8640b0b78" providerId="ADAL" clId="{B71F0A52-8C96-4BEB-A164-B5C16538D523}" dt="2023-10-23T19:15:12.417" v="1121" actId="2696"/>
        <pc:sldMkLst>
          <pc:docMk/>
          <pc:sldMk cId="3863351927" sldId="303"/>
        </pc:sldMkLst>
      </pc:sldChg>
      <pc:sldChg chg="del">
        <pc:chgData name="Post, T. (Tineke)" userId="3bc886b5-731d-4cf3-a443-abb8640b0b78" providerId="ADAL" clId="{B71F0A52-8C96-4BEB-A164-B5C16538D523}" dt="2023-10-23T19:15:12.417" v="1121" actId="2696"/>
        <pc:sldMkLst>
          <pc:docMk/>
          <pc:sldMk cId="3451490138" sldId="304"/>
        </pc:sldMkLst>
      </pc:sldChg>
      <pc:sldChg chg="del">
        <pc:chgData name="Post, T. (Tineke)" userId="3bc886b5-731d-4cf3-a443-abb8640b0b78" providerId="ADAL" clId="{B71F0A52-8C96-4BEB-A164-B5C16538D523}" dt="2023-10-23T19:15:12.417" v="1121" actId="2696"/>
        <pc:sldMkLst>
          <pc:docMk/>
          <pc:sldMk cId="2623772082" sldId="305"/>
        </pc:sldMkLst>
      </pc:sldChg>
      <pc:sldChg chg="del">
        <pc:chgData name="Post, T. (Tineke)" userId="3bc886b5-731d-4cf3-a443-abb8640b0b78" providerId="ADAL" clId="{B71F0A52-8C96-4BEB-A164-B5C16538D523}" dt="2023-10-23T19:15:12.417" v="1121" actId="2696"/>
        <pc:sldMkLst>
          <pc:docMk/>
          <pc:sldMk cId="1091396162" sldId="306"/>
        </pc:sldMkLst>
      </pc:sldChg>
      <pc:sldChg chg="del">
        <pc:chgData name="Post, T. (Tineke)" userId="3bc886b5-731d-4cf3-a443-abb8640b0b78" providerId="ADAL" clId="{B71F0A52-8C96-4BEB-A164-B5C16538D523}" dt="2023-10-23T19:15:12.417" v="1121" actId="2696"/>
        <pc:sldMkLst>
          <pc:docMk/>
          <pc:sldMk cId="3563151773" sldId="307"/>
        </pc:sldMkLst>
      </pc:sldChg>
      <pc:sldChg chg="del">
        <pc:chgData name="Post, T. (Tineke)" userId="3bc886b5-731d-4cf3-a443-abb8640b0b78" providerId="ADAL" clId="{B71F0A52-8C96-4BEB-A164-B5C16538D523}" dt="2023-10-23T19:15:12.417" v="1121" actId="2696"/>
        <pc:sldMkLst>
          <pc:docMk/>
          <pc:sldMk cId="2079442473" sldId="308"/>
        </pc:sldMkLst>
      </pc:sldChg>
      <pc:sldChg chg="del">
        <pc:chgData name="Post, T. (Tineke)" userId="3bc886b5-731d-4cf3-a443-abb8640b0b78" providerId="ADAL" clId="{B71F0A52-8C96-4BEB-A164-B5C16538D523}" dt="2023-10-23T19:15:12.417" v="1121" actId="2696"/>
        <pc:sldMkLst>
          <pc:docMk/>
          <pc:sldMk cId="3350964496" sldId="309"/>
        </pc:sldMkLst>
      </pc:sldChg>
      <pc:sldChg chg="del">
        <pc:chgData name="Post, T. (Tineke)" userId="3bc886b5-731d-4cf3-a443-abb8640b0b78" providerId="ADAL" clId="{B71F0A52-8C96-4BEB-A164-B5C16538D523}" dt="2023-10-23T19:15:12.417" v="1121" actId="2696"/>
        <pc:sldMkLst>
          <pc:docMk/>
          <pc:sldMk cId="3418941676" sldId="310"/>
        </pc:sldMkLst>
      </pc:sldChg>
      <pc:sldChg chg="del">
        <pc:chgData name="Post, T. (Tineke)" userId="3bc886b5-731d-4cf3-a443-abb8640b0b78" providerId="ADAL" clId="{B71F0A52-8C96-4BEB-A164-B5C16538D523}" dt="2023-10-23T19:15:12.417" v="1121" actId="2696"/>
        <pc:sldMkLst>
          <pc:docMk/>
          <pc:sldMk cId="1012551085" sldId="311"/>
        </pc:sldMkLst>
      </pc:sldChg>
      <pc:sldChg chg="del">
        <pc:chgData name="Post, T. (Tineke)" userId="3bc886b5-731d-4cf3-a443-abb8640b0b78" providerId="ADAL" clId="{B71F0A52-8C96-4BEB-A164-B5C16538D523}" dt="2023-10-23T19:15:12.417" v="1121" actId="2696"/>
        <pc:sldMkLst>
          <pc:docMk/>
          <pc:sldMk cId="312943093" sldId="312"/>
        </pc:sldMkLst>
      </pc:sldChg>
      <pc:sldChg chg="del">
        <pc:chgData name="Post, T. (Tineke)" userId="3bc886b5-731d-4cf3-a443-abb8640b0b78" providerId="ADAL" clId="{B71F0A52-8C96-4BEB-A164-B5C16538D523}" dt="2023-10-23T19:15:12.417" v="1121" actId="2696"/>
        <pc:sldMkLst>
          <pc:docMk/>
          <pc:sldMk cId="2293843423" sldId="313"/>
        </pc:sldMkLst>
      </pc:sldChg>
      <pc:sldChg chg="del">
        <pc:chgData name="Post, T. (Tineke)" userId="3bc886b5-731d-4cf3-a443-abb8640b0b78" providerId="ADAL" clId="{B71F0A52-8C96-4BEB-A164-B5C16538D523}" dt="2023-10-23T19:14:51.574" v="1120" actId="47"/>
        <pc:sldMkLst>
          <pc:docMk/>
          <pc:sldMk cId="2532704683" sldId="314"/>
        </pc:sldMkLst>
      </pc:sldChg>
      <pc:sldChg chg="addSp delSp modSp mod delAnim modAnim modNotesTx">
        <pc:chgData name="Post, T. (Tineke)" userId="3bc886b5-731d-4cf3-a443-abb8640b0b78" providerId="ADAL" clId="{B71F0A52-8C96-4BEB-A164-B5C16538D523}" dt="2023-10-23T19:24:38.258" v="1163"/>
        <pc:sldMkLst>
          <pc:docMk/>
          <pc:sldMk cId="3329092642" sldId="315"/>
        </pc:sldMkLst>
        <pc:spChg chg="del">
          <ac:chgData name="Post, T. (Tineke)" userId="3bc886b5-731d-4cf3-a443-abb8640b0b78" providerId="ADAL" clId="{B71F0A52-8C96-4BEB-A164-B5C16538D523}" dt="2023-10-23T19:08:34.042" v="1017" actId="478"/>
          <ac:spMkLst>
            <pc:docMk/>
            <pc:sldMk cId="3329092642" sldId="315"/>
            <ac:spMk id="4" creationId="{05C0A640-F71D-F165-2F2D-BF72C3616E52}"/>
          </ac:spMkLst>
        </pc:spChg>
        <pc:spChg chg="del">
          <ac:chgData name="Post, T. (Tineke)" userId="3bc886b5-731d-4cf3-a443-abb8640b0b78" providerId="ADAL" clId="{B71F0A52-8C96-4BEB-A164-B5C16538D523}" dt="2023-10-23T19:08:37.078" v="1019" actId="478"/>
          <ac:spMkLst>
            <pc:docMk/>
            <pc:sldMk cId="3329092642" sldId="315"/>
            <ac:spMk id="5" creationId="{15E84610-F3A3-380D-D766-DC507C6E284B}"/>
          </ac:spMkLst>
        </pc:spChg>
        <pc:spChg chg="add mod">
          <ac:chgData name="Post, T. (Tineke)" userId="3bc886b5-731d-4cf3-a443-abb8640b0b78" providerId="ADAL" clId="{B71F0A52-8C96-4BEB-A164-B5C16538D523}" dt="2023-10-23T19:23:34.694" v="1151" actId="1076"/>
          <ac:spMkLst>
            <pc:docMk/>
            <pc:sldMk cId="3329092642" sldId="315"/>
            <ac:spMk id="7" creationId="{20516039-4F69-F702-5F71-9879D9719B65}"/>
          </ac:spMkLst>
        </pc:spChg>
        <pc:spChg chg="add mod">
          <ac:chgData name="Post, T. (Tineke)" userId="3bc886b5-731d-4cf3-a443-abb8640b0b78" providerId="ADAL" clId="{B71F0A52-8C96-4BEB-A164-B5C16538D523}" dt="2023-10-23T19:23:53.742" v="1153" actId="1076"/>
          <ac:spMkLst>
            <pc:docMk/>
            <pc:sldMk cId="3329092642" sldId="315"/>
            <ac:spMk id="8" creationId="{D014838F-90D2-2429-55F9-2F20336B509A}"/>
          </ac:spMkLst>
        </pc:spChg>
        <pc:spChg chg="add mod">
          <ac:chgData name="Post, T. (Tineke)" userId="3bc886b5-731d-4cf3-a443-abb8640b0b78" providerId="ADAL" clId="{B71F0A52-8C96-4BEB-A164-B5C16538D523}" dt="2023-10-23T19:24:04.429" v="1158" actId="1036"/>
          <ac:spMkLst>
            <pc:docMk/>
            <pc:sldMk cId="3329092642" sldId="315"/>
            <ac:spMk id="9" creationId="{7042FDF2-D514-35D2-96A8-682B9A90CC41}"/>
          </ac:spMkLst>
        </pc:spChg>
        <pc:picChg chg="del">
          <ac:chgData name="Post, T. (Tineke)" userId="3bc886b5-731d-4cf3-a443-abb8640b0b78" providerId="ADAL" clId="{B71F0A52-8C96-4BEB-A164-B5C16538D523}" dt="2023-10-23T19:08:35.724" v="1018" actId="478"/>
          <ac:picMkLst>
            <pc:docMk/>
            <pc:sldMk cId="3329092642" sldId="315"/>
            <ac:picMk id="2" creationId="{07A5F1A0-9568-83C7-02F8-EEDB7321D5B7}"/>
          </ac:picMkLst>
        </pc:picChg>
        <pc:picChg chg="add del mod">
          <ac:chgData name="Post, T. (Tineke)" userId="3bc886b5-731d-4cf3-a443-abb8640b0b78" providerId="ADAL" clId="{B71F0A52-8C96-4BEB-A164-B5C16538D523}" dt="2023-10-23T19:23:00.206" v="1140" actId="478"/>
          <ac:picMkLst>
            <pc:docMk/>
            <pc:sldMk cId="3329092642" sldId="315"/>
            <ac:picMk id="3" creationId="{A3B9E4C3-7D4B-D68F-B010-F635B1F03B04}"/>
          </ac:picMkLst>
        </pc:picChg>
        <pc:picChg chg="add mod">
          <ac:chgData name="Post, T. (Tineke)" userId="3bc886b5-731d-4cf3-a443-abb8640b0b78" providerId="ADAL" clId="{B71F0A52-8C96-4BEB-A164-B5C16538D523}" dt="2023-10-23T19:23:00.833" v="1141"/>
          <ac:picMkLst>
            <pc:docMk/>
            <pc:sldMk cId="3329092642" sldId="315"/>
            <ac:picMk id="6" creationId="{ED868138-78DB-2EA1-4F51-ECC03CB3B59F}"/>
          </ac:picMkLst>
        </pc:picChg>
      </pc:sldChg>
      <pc:sldChg chg="del">
        <pc:chgData name="Post, T. (Tineke)" userId="3bc886b5-731d-4cf3-a443-abb8640b0b78" providerId="ADAL" clId="{B71F0A52-8C96-4BEB-A164-B5C16538D523}" dt="2023-10-23T19:15:12.417" v="1121" actId="2696"/>
        <pc:sldMkLst>
          <pc:docMk/>
          <pc:sldMk cId="3195517089" sldId="316"/>
        </pc:sldMkLst>
      </pc:sldChg>
      <pc:sldChg chg="del">
        <pc:chgData name="Post, T. (Tineke)" userId="3bc886b5-731d-4cf3-a443-abb8640b0b78" providerId="ADAL" clId="{B71F0A52-8C96-4BEB-A164-B5C16538D523}" dt="2023-10-23T19:15:12.417" v="1121" actId="2696"/>
        <pc:sldMkLst>
          <pc:docMk/>
          <pc:sldMk cId="3376425046" sldId="317"/>
        </pc:sldMkLst>
      </pc:sldChg>
      <pc:sldChg chg="del">
        <pc:chgData name="Post, T. (Tineke)" userId="3bc886b5-731d-4cf3-a443-abb8640b0b78" providerId="ADAL" clId="{B71F0A52-8C96-4BEB-A164-B5C16538D523}" dt="2023-10-23T19:15:12.417" v="1121" actId="2696"/>
        <pc:sldMkLst>
          <pc:docMk/>
          <pc:sldMk cId="2151795458" sldId="318"/>
        </pc:sldMkLst>
      </pc:sldChg>
      <pc:sldChg chg="addSp delSp modSp new add del mod ord modClrScheme chgLayout">
        <pc:chgData name="Post, T. (Tineke)" userId="3bc886b5-731d-4cf3-a443-abb8640b0b78" providerId="ADAL" clId="{B71F0A52-8C96-4BEB-A164-B5C16538D523}" dt="2023-10-23T19:24:51.582" v="1165" actId="47"/>
        <pc:sldMkLst>
          <pc:docMk/>
          <pc:sldMk cId="2057617280" sldId="319"/>
        </pc:sldMkLst>
        <pc:spChg chg="del">
          <ac:chgData name="Post, T. (Tineke)" userId="3bc886b5-731d-4cf3-a443-abb8640b0b78" providerId="ADAL" clId="{B71F0A52-8C96-4BEB-A164-B5C16538D523}" dt="2023-10-23T18:59:42.861" v="843" actId="700"/>
          <ac:spMkLst>
            <pc:docMk/>
            <pc:sldMk cId="2057617280" sldId="319"/>
            <ac:spMk id="2" creationId="{8832BECA-9F41-3334-A3CE-8EFF2F8DA6E4}"/>
          </ac:spMkLst>
        </pc:spChg>
        <pc:spChg chg="del">
          <ac:chgData name="Post, T. (Tineke)" userId="3bc886b5-731d-4cf3-a443-abb8640b0b78" providerId="ADAL" clId="{B71F0A52-8C96-4BEB-A164-B5C16538D523}" dt="2023-10-23T18:59:42.861" v="843" actId="700"/>
          <ac:spMkLst>
            <pc:docMk/>
            <pc:sldMk cId="2057617280" sldId="319"/>
            <ac:spMk id="3" creationId="{1ACF3536-57A2-3090-9B10-CD295E587B1C}"/>
          </ac:spMkLst>
        </pc:spChg>
        <pc:spChg chg="del">
          <ac:chgData name="Post, T. (Tineke)" userId="3bc886b5-731d-4cf3-a443-abb8640b0b78" providerId="ADAL" clId="{B71F0A52-8C96-4BEB-A164-B5C16538D523}" dt="2023-10-23T18:59:42.861" v="843" actId="700"/>
          <ac:spMkLst>
            <pc:docMk/>
            <pc:sldMk cId="2057617280" sldId="319"/>
            <ac:spMk id="4" creationId="{6BAC83A4-2E63-7B72-3F92-19C30043EBD1}"/>
          </ac:spMkLst>
        </pc:spChg>
        <pc:spChg chg="del">
          <ac:chgData name="Post, T. (Tineke)" userId="3bc886b5-731d-4cf3-a443-abb8640b0b78" providerId="ADAL" clId="{B71F0A52-8C96-4BEB-A164-B5C16538D523}" dt="2023-10-23T18:59:42.861" v="843" actId="700"/>
          <ac:spMkLst>
            <pc:docMk/>
            <pc:sldMk cId="2057617280" sldId="319"/>
            <ac:spMk id="5" creationId="{C7255DC2-83C2-D275-AE05-2F825D8D1253}"/>
          </ac:spMkLst>
        </pc:spChg>
        <pc:spChg chg="del">
          <ac:chgData name="Post, T. (Tineke)" userId="3bc886b5-731d-4cf3-a443-abb8640b0b78" providerId="ADAL" clId="{B71F0A52-8C96-4BEB-A164-B5C16538D523}" dt="2023-10-23T18:59:42.861" v="843" actId="700"/>
          <ac:spMkLst>
            <pc:docMk/>
            <pc:sldMk cId="2057617280" sldId="319"/>
            <ac:spMk id="6" creationId="{35020679-0A1A-1D77-3B7A-628D5EE963E1}"/>
          </ac:spMkLst>
        </pc:spChg>
        <pc:spChg chg="del">
          <ac:chgData name="Post, T. (Tineke)" userId="3bc886b5-731d-4cf3-a443-abb8640b0b78" providerId="ADAL" clId="{B71F0A52-8C96-4BEB-A164-B5C16538D523}" dt="2023-10-23T18:59:42.861" v="843" actId="700"/>
          <ac:spMkLst>
            <pc:docMk/>
            <pc:sldMk cId="2057617280" sldId="319"/>
            <ac:spMk id="7" creationId="{36C0EAAC-7641-6CB8-5FBB-9F082AC696C7}"/>
          </ac:spMkLst>
        </pc:spChg>
        <pc:picChg chg="add mod">
          <ac:chgData name="Post, T. (Tineke)" userId="3bc886b5-731d-4cf3-a443-abb8640b0b78" providerId="ADAL" clId="{B71F0A52-8C96-4BEB-A164-B5C16538D523}" dt="2023-10-23T19:04:52.277" v="847" actId="1076"/>
          <ac:picMkLst>
            <pc:docMk/>
            <pc:sldMk cId="2057617280" sldId="319"/>
            <ac:picMk id="9" creationId="{8F238B71-254C-84FD-4C50-D535660C2D79}"/>
          </ac:picMkLst>
        </pc:picChg>
      </pc:sldChg>
      <pc:sldChg chg="addSp delSp modSp add del mod ord modAnim">
        <pc:chgData name="Post, T. (Tineke)" userId="3bc886b5-731d-4cf3-a443-abb8640b0b78" providerId="ADAL" clId="{B71F0A52-8C96-4BEB-A164-B5C16538D523}" dt="2023-10-23T19:22:22.508" v="1138" actId="1076"/>
        <pc:sldMkLst>
          <pc:docMk/>
          <pc:sldMk cId="3632291435" sldId="320"/>
        </pc:sldMkLst>
        <pc:spChg chg="mod">
          <ac:chgData name="Post, T. (Tineke)" userId="3bc886b5-731d-4cf3-a443-abb8640b0b78" providerId="ADAL" clId="{B71F0A52-8C96-4BEB-A164-B5C16538D523}" dt="2023-10-23T19:13:45.957" v="1053" actId="20577"/>
          <ac:spMkLst>
            <pc:docMk/>
            <pc:sldMk cId="3632291435" sldId="320"/>
            <ac:spMk id="5" creationId="{0BD34E20-6A0D-86E3-859B-97923AE497B1}"/>
          </ac:spMkLst>
        </pc:spChg>
        <pc:spChg chg="mod">
          <ac:chgData name="Post, T. (Tineke)" userId="3bc886b5-731d-4cf3-a443-abb8640b0b78" providerId="ADAL" clId="{B71F0A52-8C96-4BEB-A164-B5C16538D523}" dt="2023-10-23T19:21:39.848" v="1132" actId="1076"/>
          <ac:spMkLst>
            <pc:docMk/>
            <pc:sldMk cId="3632291435" sldId="320"/>
            <ac:spMk id="7" creationId="{DA9F1D87-EC38-F38E-7890-59B9B31D134D}"/>
          </ac:spMkLst>
        </pc:spChg>
        <pc:picChg chg="del">
          <ac:chgData name="Post, T. (Tineke)" userId="3bc886b5-731d-4cf3-a443-abb8640b0b78" providerId="ADAL" clId="{B71F0A52-8C96-4BEB-A164-B5C16538D523}" dt="2023-10-23T19:21:41.369" v="1133" actId="478"/>
          <ac:picMkLst>
            <pc:docMk/>
            <pc:sldMk cId="3632291435" sldId="320"/>
            <ac:picMk id="3" creationId="{8C4CAB11-7AEB-5E5D-5C79-2BD1610A4521}"/>
          </ac:picMkLst>
        </pc:picChg>
        <pc:picChg chg="add mod">
          <ac:chgData name="Post, T. (Tineke)" userId="3bc886b5-731d-4cf3-a443-abb8640b0b78" providerId="ADAL" clId="{B71F0A52-8C96-4BEB-A164-B5C16538D523}" dt="2023-10-23T19:22:22.508" v="1138" actId="1076"/>
          <ac:picMkLst>
            <pc:docMk/>
            <pc:sldMk cId="3632291435" sldId="320"/>
            <ac:picMk id="4" creationId="{AEF9ECD9-90A8-68CD-D87D-2617CE39E8B7}"/>
          </ac:picMkLst>
        </pc:picChg>
      </pc:sldChg>
      <pc:sldChg chg="addSp delSp modSp add mod modAnim">
        <pc:chgData name="Post, T. (Tineke)" userId="3bc886b5-731d-4cf3-a443-abb8640b0b78" providerId="ADAL" clId="{B71F0A52-8C96-4BEB-A164-B5C16538D523}" dt="2023-10-23T19:28:19.179" v="1188"/>
        <pc:sldMkLst>
          <pc:docMk/>
          <pc:sldMk cId="1118862658" sldId="321"/>
        </pc:sldMkLst>
        <pc:picChg chg="del">
          <ac:chgData name="Post, T. (Tineke)" userId="3bc886b5-731d-4cf3-a443-abb8640b0b78" providerId="ADAL" clId="{B71F0A52-8C96-4BEB-A164-B5C16538D523}" dt="2023-10-23T19:26:44.834" v="1178" actId="478"/>
          <ac:picMkLst>
            <pc:docMk/>
            <pc:sldMk cId="1118862658" sldId="321"/>
            <ac:picMk id="3" creationId="{A3B9E4C3-7D4B-D68F-B010-F635B1F03B04}"/>
          </ac:picMkLst>
        </pc:picChg>
        <pc:picChg chg="add mod">
          <ac:chgData name="Post, T. (Tineke)" userId="3bc886b5-731d-4cf3-a443-abb8640b0b78" providerId="ADAL" clId="{B71F0A52-8C96-4BEB-A164-B5C16538D523}" dt="2023-10-23T19:25:28.873" v="1168" actId="1076"/>
          <ac:picMkLst>
            <pc:docMk/>
            <pc:sldMk cId="1118862658" sldId="321"/>
            <ac:picMk id="4" creationId="{C17674ED-54FF-4FB7-AED5-F3F7AE99478A}"/>
          </ac:picMkLst>
        </pc:picChg>
        <pc:picChg chg="add mod">
          <ac:chgData name="Post, T. (Tineke)" userId="3bc886b5-731d-4cf3-a443-abb8640b0b78" providerId="ADAL" clId="{B71F0A52-8C96-4BEB-A164-B5C16538D523}" dt="2023-10-23T19:26:15.595" v="1174" actId="1076"/>
          <ac:picMkLst>
            <pc:docMk/>
            <pc:sldMk cId="1118862658" sldId="321"/>
            <ac:picMk id="6" creationId="{48E6F245-B320-E5DD-D556-460836E7F331}"/>
          </ac:picMkLst>
        </pc:picChg>
        <pc:picChg chg="add mod">
          <ac:chgData name="Post, T. (Tineke)" userId="3bc886b5-731d-4cf3-a443-abb8640b0b78" providerId="ADAL" clId="{B71F0A52-8C96-4BEB-A164-B5C16538D523}" dt="2023-10-23T19:26:43.387" v="1177" actId="1076"/>
          <ac:picMkLst>
            <pc:docMk/>
            <pc:sldMk cId="1118862658" sldId="321"/>
            <ac:picMk id="8" creationId="{48FCA007-F124-4BFA-64B6-BAC85FEC0F67}"/>
          </ac:picMkLst>
        </pc:picChg>
        <pc:picChg chg="add mod ord">
          <ac:chgData name="Post, T. (Tineke)" userId="3bc886b5-731d-4cf3-a443-abb8640b0b78" providerId="ADAL" clId="{B71F0A52-8C96-4BEB-A164-B5C16538D523}" dt="2023-10-23T19:27:47.379" v="1183" actId="1076"/>
          <ac:picMkLst>
            <pc:docMk/>
            <pc:sldMk cId="1118862658" sldId="321"/>
            <ac:picMk id="10" creationId="{7675EBE3-7A12-30DC-EC33-2D2A7BF79CAB}"/>
          </ac:picMkLst>
        </pc:picChg>
      </pc:sldChg>
    </pc:docChg>
  </pc:docChgLst>
  <pc:docChgLst>
    <pc:chgData name="Post, T. (Tineke)" userId="3bc886b5-731d-4cf3-a443-abb8640b0b78" providerId="ADAL" clId="{E8141610-D75A-48D3-ABF0-C9E43960C77C}"/>
    <pc:docChg chg="custSel modSld">
      <pc:chgData name="Post, T. (Tineke)" userId="3bc886b5-731d-4cf3-a443-abb8640b0b78" providerId="ADAL" clId="{E8141610-D75A-48D3-ABF0-C9E43960C77C}" dt="2024-01-30T20:28:56.601" v="1435" actId="20577"/>
      <pc:docMkLst>
        <pc:docMk/>
      </pc:docMkLst>
      <pc:sldChg chg="modNotesTx">
        <pc:chgData name="Post, T. (Tineke)" userId="3bc886b5-731d-4cf3-a443-abb8640b0b78" providerId="ADAL" clId="{E8141610-D75A-48D3-ABF0-C9E43960C77C}" dt="2024-01-30T20:28:56.601" v="1435" actId="20577"/>
        <pc:sldMkLst>
          <pc:docMk/>
          <pc:sldMk cId="2286700999" sldId="257"/>
        </pc:sldMkLst>
      </pc:sldChg>
      <pc:sldChg chg="modNotesTx">
        <pc:chgData name="Post, T. (Tineke)" userId="3bc886b5-731d-4cf3-a443-abb8640b0b78" providerId="ADAL" clId="{E8141610-D75A-48D3-ABF0-C9E43960C77C}" dt="2024-01-16T19:06:32.326" v="681" actId="20577"/>
        <pc:sldMkLst>
          <pc:docMk/>
          <pc:sldMk cId="2675716529" sldId="277"/>
        </pc:sldMkLst>
      </pc:sldChg>
      <pc:sldChg chg="modNotesTx">
        <pc:chgData name="Post, T. (Tineke)" userId="3bc886b5-731d-4cf3-a443-abb8640b0b78" providerId="ADAL" clId="{E8141610-D75A-48D3-ABF0-C9E43960C77C}" dt="2024-01-30T20:28:27.955" v="1429" actId="20577"/>
        <pc:sldMkLst>
          <pc:docMk/>
          <pc:sldMk cId="2057617280" sldId="319"/>
        </pc:sldMkLst>
      </pc:sldChg>
    </pc:docChg>
  </pc:docChgLst>
  <pc:docChgLst>
    <pc:chgData name="Tineke Post" userId="3bc886b5-731d-4cf3-a443-abb8640b0b78" providerId="ADAL" clId="{442D8817-DE97-4835-B6FD-5E3ACFF7B2E1}"/>
    <pc:docChg chg="modSld sldOrd">
      <pc:chgData name="Tineke Post" userId="3bc886b5-731d-4cf3-a443-abb8640b0b78" providerId="ADAL" clId="{442D8817-DE97-4835-B6FD-5E3ACFF7B2E1}" dt="2023-12-13T07:28:32.290" v="59"/>
      <pc:docMkLst>
        <pc:docMk/>
      </pc:docMkLst>
      <pc:sldChg chg="modSp">
        <pc:chgData name="Tineke Post" userId="3bc886b5-731d-4cf3-a443-abb8640b0b78" providerId="ADAL" clId="{442D8817-DE97-4835-B6FD-5E3ACFF7B2E1}" dt="2023-12-13T07:22:36.223" v="1" actId="115"/>
        <pc:sldMkLst>
          <pc:docMk/>
          <pc:sldMk cId="2675716529" sldId="277"/>
        </pc:sldMkLst>
        <pc:spChg chg="mod">
          <ac:chgData name="Tineke Post" userId="3bc886b5-731d-4cf3-a443-abb8640b0b78" providerId="ADAL" clId="{442D8817-DE97-4835-B6FD-5E3ACFF7B2E1}" dt="2023-12-13T07:22:36.223" v="1" actId="115"/>
          <ac:spMkLst>
            <pc:docMk/>
            <pc:sldMk cId="2675716529" sldId="277"/>
            <ac:spMk id="3" creationId="{9A5FC76F-8184-0BFE-DB90-BB16A8845A0F}"/>
          </ac:spMkLst>
        </pc:spChg>
      </pc:sldChg>
      <pc:sldChg chg="ord">
        <pc:chgData name="Tineke Post" userId="3bc886b5-731d-4cf3-a443-abb8640b0b78" providerId="ADAL" clId="{442D8817-DE97-4835-B6FD-5E3ACFF7B2E1}" dt="2023-12-13T07:28:28.785" v="57"/>
        <pc:sldMkLst>
          <pc:docMk/>
          <pc:sldMk cId="3329092642" sldId="315"/>
        </pc:sldMkLst>
      </pc:sldChg>
      <pc:sldChg chg="ord">
        <pc:chgData name="Tineke Post" userId="3bc886b5-731d-4cf3-a443-abb8640b0b78" providerId="ADAL" clId="{442D8817-DE97-4835-B6FD-5E3ACFF7B2E1}" dt="2023-12-13T07:28:32.290" v="59"/>
        <pc:sldMkLst>
          <pc:docMk/>
          <pc:sldMk cId="1118862658" sldId="321"/>
        </pc:sldMkLst>
      </pc:sldChg>
      <pc:sldChg chg="modSp">
        <pc:chgData name="Tineke Post" userId="3bc886b5-731d-4cf3-a443-abb8640b0b78" providerId="ADAL" clId="{442D8817-DE97-4835-B6FD-5E3ACFF7B2E1}" dt="2023-12-13T07:27:50.032" v="46" actId="20577"/>
        <pc:sldMkLst>
          <pc:docMk/>
          <pc:sldMk cId="1683860975" sldId="322"/>
        </pc:sldMkLst>
        <pc:spChg chg="mod">
          <ac:chgData name="Tineke Post" userId="3bc886b5-731d-4cf3-a443-abb8640b0b78" providerId="ADAL" clId="{442D8817-DE97-4835-B6FD-5E3ACFF7B2E1}" dt="2023-12-13T07:27:50.032" v="46" actId="20577"/>
          <ac:spMkLst>
            <pc:docMk/>
            <pc:sldMk cId="1683860975" sldId="322"/>
            <ac:spMk id="3" creationId="{9A5FC76F-8184-0BFE-DB90-BB16A8845A0F}"/>
          </ac:spMkLst>
        </pc:spChg>
      </pc:sldChg>
      <pc:sldChg chg="modSp">
        <pc:chgData name="Tineke Post" userId="3bc886b5-731d-4cf3-a443-abb8640b0b78" providerId="ADAL" clId="{442D8817-DE97-4835-B6FD-5E3ACFF7B2E1}" dt="2023-12-13T07:28:18.620" v="55" actId="20577"/>
        <pc:sldMkLst>
          <pc:docMk/>
          <pc:sldMk cId="2392152318" sldId="323"/>
        </pc:sldMkLst>
        <pc:spChg chg="mod">
          <ac:chgData name="Tineke Post" userId="3bc886b5-731d-4cf3-a443-abb8640b0b78" providerId="ADAL" clId="{442D8817-DE97-4835-B6FD-5E3ACFF7B2E1}" dt="2023-12-13T07:28:18.620" v="55" actId="20577"/>
          <ac:spMkLst>
            <pc:docMk/>
            <pc:sldMk cId="2392152318" sldId="323"/>
            <ac:spMk id="3" creationId="{9A5FC76F-8184-0BFE-DB90-BB16A8845A0F}"/>
          </ac:spMkLst>
        </pc:spChg>
      </pc:sldChg>
    </pc:docChg>
  </pc:docChgLst>
  <pc:docChgLst>
    <pc:chgData name="Post, T. (Tineke)" userId="3bc886b5-731d-4cf3-a443-abb8640b0b78" providerId="ADAL" clId="{442D8817-DE97-4835-B6FD-5E3ACFF7B2E1}"/>
    <pc:docChg chg="custSel addSld modSld sldOrd">
      <pc:chgData name="Post, T. (Tineke)" userId="3bc886b5-731d-4cf3-a443-abb8640b0b78" providerId="ADAL" clId="{442D8817-DE97-4835-B6FD-5E3ACFF7B2E1}" dt="2023-12-07T12:30:21.104" v="315" actId="20577"/>
      <pc:docMkLst>
        <pc:docMk/>
      </pc:docMkLst>
      <pc:sldChg chg="modSp mod modAnim">
        <pc:chgData name="Post, T. (Tineke)" userId="3bc886b5-731d-4cf3-a443-abb8640b0b78" providerId="ADAL" clId="{442D8817-DE97-4835-B6FD-5E3ACFF7B2E1}" dt="2023-12-07T12:29:31.976" v="260" actId="1076"/>
        <pc:sldMkLst>
          <pc:docMk/>
          <pc:sldMk cId="2675716529" sldId="277"/>
        </pc:sldMkLst>
        <pc:spChg chg="mod">
          <ac:chgData name="Post, T. (Tineke)" userId="3bc886b5-731d-4cf3-a443-abb8640b0b78" providerId="ADAL" clId="{442D8817-DE97-4835-B6FD-5E3ACFF7B2E1}" dt="2023-12-07T12:29:31.976" v="260" actId="1076"/>
          <ac:spMkLst>
            <pc:docMk/>
            <pc:sldMk cId="2675716529" sldId="277"/>
            <ac:spMk id="3" creationId="{9A5FC76F-8184-0BFE-DB90-BB16A8845A0F}"/>
          </ac:spMkLst>
        </pc:spChg>
      </pc:sldChg>
      <pc:sldChg chg="modSp add mod modAnim">
        <pc:chgData name="Post, T. (Tineke)" userId="3bc886b5-731d-4cf3-a443-abb8640b0b78" providerId="ADAL" clId="{442D8817-DE97-4835-B6FD-5E3ACFF7B2E1}" dt="2023-12-07T12:29:39.654" v="262" actId="27636"/>
        <pc:sldMkLst>
          <pc:docMk/>
          <pc:sldMk cId="1683860975" sldId="322"/>
        </pc:sldMkLst>
        <pc:spChg chg="mod">
          <ac:chgData name="Post, T. (Tineke)" userId="3bc886b5-731d-4cf3-a443-abb8640b0b78" providerId="ADAL" clId="{442D8817-DE97-4835-B6FD-5E3ACFF7B2E1}" dt="2023-12-07T12:29:39.654" v="262" actId="27636"/>
          <ac:spMkLst>
            <pc:docMk/>
            <pc:sldMk cId="1683860975" sldId="322"/>
            <ac:spMk id="3" creationId="{9A5FC76F-8184-0BFE-DB90-BB16A8845A0F}"/>
          </ac:spMkLst>
        </pc:spChg>
      </pc:sldChg>
      <pc:sldChg chg="modSp add mod ord modAnim">
        <pc:chgData name="Post, T. (Tineke)" userId="3bc886b5-731d-4cf3-a443-abb8640b0b78" providerId="ADAL" clId="{442D8817-DE97-4835-B6FD-5E3ACFF7B2E1}" dt="2023-12-07T12:30:21.104" v="315" actId="20577"/>
        <pc:sldMkLst>
          <pc:docMk/>
          <pc:sldMk cId="2392152318" sldId="323"/>
        </pc:sldMkLst>
        <pc:spChg chg="mod">
          <ac:chgData name="Post, T. (Tineke)" userId="3bc886b5-731d-4cf3-a443-abb8640b0b78" providerId="ADAL" clId="{442D8817-DE97-4835-B6FD-5E3ACFF7B2E1}" dt="2023-12-07T12:29:55.304" v="287" actId="5793"/>
          <ac:spMkLst>
            <pc:docMk/>
            <pc:sldMk cId="2392152318" sldId="323"/>
            <ac:spMk id="2" creationId="{D3B1BD0D-C4CF-16AE-496B-0E95B0FE7805}"/>
          </ac:spMkLst>
        </pc:spChg>
        <pc:spChg chg="mod">
          <ac:chgData name="Post, T. (Tineke)" userId="3bc886b5-731d-4cf3-a443-abb8640b0b78" providerId="ADAL" clId="{442D8817-DE97-4835-B6FD-5E3ACFF7B2E1}" dt="2023-12-07T12:30:21.104" v="315" actId="20577"/>
          <ac:spMkLst>
            <pc:docMk/>
            <pc:sldMk cId="2392152318" sldId="323"/>
            <ac:spMk id="3" creationId="{9A5FC76F-8184-0BFE-DB90-BB16A8845A0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B65541-8C3B-4A01-97B6-D16388BEF411}" type="datetimeFigureOut">
              <a:rPr lang="nl-NL" smtClean="0"/>
              <a:t>22-3-2024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D9B7E-A373-45D2-812E-3BCD8CCCB490}" type="slidenum">
              <a:rPr lang="nl-NL" smtClean="0"/>
              <a:t>‹nr.›</a:t>
            </a:fld>
            <a:endParaRPr lang="nl-NL"/>
          </a:p>
        </p:txBody>
      </p:sp>
    </p:spTree>
    <p:extLst>
      <p:ext uri="{BB962C8B-B14F-4D97-AF65-F5344CB8AC3E}">
        <p14:creationId xmlns:p14="http://schemas.microsoft.com/office/powerpoint/2010/main" val="2766009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lijst stel je zelf samen op basis van de uitkomsten bij de vorige les. </a:t>
            </a:r>
            <a:br>
              <a:rPr lang="nl-NL" dirty="0"/>
            </a:br>
            <a:endParaRPr lang="nl-NL" b="1" dirty="0"/>
          </a:p>
          <a:p>
            <a:r>
              <a:rPr lang="nl-NL" b="1" dirty="0"/>
              <a:t>Stappenplan:</a:t>
            </a:r>
            <a:br>
              <a:rPr lang="nl-NL" dirty="0"/>
            </a:br>
            <a:r>
              <a:rPr lang="nl-NL" dirty="0"/>
              <a:t>Vul eerst de </a:t>
            </a:r>
            <a:r>
              <a:rPr lang="nl-NL" dirty="0" err="1"/>
              <a:t>excel</a:t>
            </a:r>
            <a:r>
              <a:rPr lang="nl-NL" dirty="0"/>
              <a:t> met de trendanalyse in op basis van je scoringslijst tijdens de les. Je kunt hiervoor gebruik maken van het format:</a:t>
            </a:r>
            <a:br>
              <a:rPr lang="nl-NL" dirty="0"/>
            </a:br>
            <a:r>
              <a:rPr lang="nl-NL" i="1" dirty="0"/>
              <a:t>11. TOS over de streep - format opbrengsten van leerlingen</a:t>
            </a:r>
          </a:p>
          <a:p>
            <a:endParaRPr lang="nl-NL" dirty="0"/>
          </a:p>
          <a:p>
            <a:r>
              <a:rPr lang="nl-NL" dirty="0"/>
              <a:t>Daarna maak je per leerling een overzicht met welke stellingen ze hebben gescoord bij:</a:t>
            </a:r>
          </a:p>
          <a:p>
            <a:r>
              <a:rPr lang="nl-NL" dirty="0"/>
              <a:t>	- deze zin past bij mij (TOS kenmerken)</a:t>
            </a:r>
          </a:p>
          <a:p>
            <a:r>
              <a:rPr lang="nl-NL" dirty="0"/>
              <a:t>	- deze zin past een beetje bij mij (mildere TOS kenmerken)</a:t>
            </a:r>
          </a:p>
          <a:p>
            <a:r>
              <a:rPr lang="nl-NL" dirty="0"/>
              <a:t>	- deze zin past niet bij mij</a:t>
            </a:r>
          </a:p>
        </p:txBody>
      </p:sp>
      <p:sp>
        <p:nvSpPr>
          <p:cNvPr id="4" name="Tijdelijke aanduiding voor dianummer 3"/>
          <p:cNvSpPr>
            <a:spLocks noGrp="1"/>
          </p:cNvSpPr>
          <p:nvPr>
            <p:ph type="sldNum" sz="quarter" idx="5"/>
          </p:nvPr>
        </p:nvSpPr>
        <p:spPr/>
        <p:txBody>
          <a:bodyPr/>
          <a:lstStyle/>
          <a:p>
            <a:fld id="{C57D9B7E-A373-45D2-812E-3BCD8CCCB490}" type="slidenum">
              <a:rPr lang="nl-NL" smtClean="0"/>
              <a:t>1</a:t>
            </a:fld>
            <a:endParaRPr lang="nl-NL"/>
          </a:p>
        </p:txBody>
      </p:sp>
    </p:spTree>
    <p:extLst>
      <p:ext uri="{BB962C8B-B14F-4D97-AF65-F5344CB8AC3E}">
        <p14:creationId xmlns:p14="http://schemas.microsoft.com/office/powerpoint/2010/main" val="1372046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7D9B7E-A373-45D2-812E-3BCD8CCCB490}" type="slidenum">
              <a:rPr lang="nl-NL" smtClean="0"/>
              <a:t>13</a:t>
            </a:fld>
            <a:endParaRPr lang="nl-NL"/>
          </a:p>
        </p:txBody>
      </p:sp>
    </p:spTree>
    <p:extLst>
      <p:ext uri="{BB962C8B-B14F-4D97-AF65-F5344CB8AC3E}">
        <p14:creationId xmlns:p14="http://schemas.microsoft.com/office/powerpoint/2010/main" val="343033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7D9B7E-A373-45D2-812E-3BCD8CCCB490}" type="slidenum">
              <a:rPr lang="nl-NL" smtClean="0"/>
              <a:t>14</a:t>
            </a:fld>
            <a:endParaRPr lang="nl-NL"/>
          </a:p>
        </p:txBody>
      </p:sp>
    </p:spTree>
    <p:extLst>
      <p:ext uri="{BB962C8B-B14F-4D97-AF65-F5344CB8AC3E}">
        <p14:creationId xmlns:p14="http://schemas.microsoft.com/office/powerpoint/2010/main" val="2005164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7D9B7E-A373-45D2-812E-3BCD8CCCB490}" type="slidenum">
              <a:rPr lang="nl-NL" smtClean="0"/>
              <a:t>15</a:t>
            </a:fld>
            <a:endParaRPr lang="nl-NL"/>
          </a:p>
        </p:txBody>
      </p:sp>
    </p:spTree>
    <p:extLst>
      <p:ext uri="{BB962C8B-B14F-4D97-AF65-F5344CB8AC3E}">
        <p14:creationId xmlns:p14="http://schemas.microsoft.com/office/powerpoint/2010/main" val="4184325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endParaRPr lang="nl-NL" dirty="0"/>
          </a:p>
          <a:p>
            <a:pPr algn="l"/>
            <a:endParaRPr lang="nl-NL"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Microsoft Stockafbeeldingen</a:t>
            </a:r>
          </a:p>
          <a:p>
            <a:pPr algn="l"/>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F8D6-A4D1-47B1-BCB3-5563957247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243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t>Materialen:</a:t>
            </a:r>
            <a:endParaRPr lang="nl-NL"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Werkblad TOS over de streep – format opbrengsten van leerlingen (van te voren per leerling ingevuld aan de hand van registratieformulier)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a:t>Werkblad TOS over de streep – knipbladen (geprint voor elke leerling)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a:t>Werkblad TOS over de streep – plakwerkblad (bij voorkeur op A3 geprint voor elke leerling)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a:t>Ingevulde scoringslijst van TOS Over De Streep Deel 1 (voor de docent(en))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a:t>Voldoende scharen</a:t>
            </a:r>
          </a:p>
          <a:p>
            <a:pPr marL="171450" indent="-171450">
              <a:buFont typeface="Arial" panose="020B0604020202020204" pitchFamily="34" charset="0"/>
              <a:buChar char="•"/>
            </a:pPr>
            <a:r>
              <a:rPr lang="nl-NL" sz="1200" dirty="0"/>
              <a:t>Voldoende plakstiften</a:t>
            </a:r>
            <a:br>
              <a:rPr lang="nl-NL" sz="1200" dirty="0"/>
            </a:b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t>Voorbereiding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t>-   Let op! Deze les kost wat meer voorbereiding omdat je zelf de opbrengsten per leerling moet verzamelen </a:t>
            </a:r>
            <a:r>
              <a:rPr lang="nl-NL" sz="1200" b="0" dirty="0"/>
              <a:t>(voor stappenplan zie vorige (eerste) dia).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dirty="0"/>
              <a:t>Tijdens de les Over De Streep – Deel 1 hebben jullie de antwoorden van de leerlingen genoteerd in het formulier ‘scoringslijst TOS Over de Streep’. </a:t>
            </a:r>
            <a:br>
              <a:rPr lang="nl-NL" sz="1200" dirty="0"/>
            </a:br>
            <a:r>
              <a:rPr lang="nl-NL" sz="1200" dirty="0"/>
              <a:t>Gebruik deze scoringslijst nu om het werkblad per leerling klaar te maken. </a:t>
            </a:r>
            <a:br>
              <a:rPr lang="nl-NL" sz="1200" dirty="0"/>
            </a:br>
            <a:endParaRPr lang="nl-NL"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1" dirty="0"/>
              <a:t>Let op! Er zijn voor deze les drie verschillende presentatieversies. </a:t>
            </a:r>
            <a:br>
              <a:rPr lang="nl-NL" sz="1200" b="1" dirty="0"/>
            </a:br>
            <a:r>
              <a:rPr lang="nl-NL" sz="1200" b="1" dirty="0"/>
              <a:t>Klik in de werkbalk bovenaan op ‘Diavoorstelling’ en in dit tabblad op ‘Aangepaste Diavoorstelling’. Daar zie je twee extra presentatieversies. </a:t>
            </a:r>
            <a:br>
              <a:rPr lang="nl-NL" sz="1200" b="1" dirty="0"/>
            </a:br>
            <a:br>
              <a:rPr lang="nl-NL" sz="1200" b="1" dirty="0"/>
            </a:br>
            <a:r>
              <a:rPr lang="nl-NL" sz="1200" b="0" u="sng" dirty="0"/>
              <a:t>Originele versie: </a:t>
            </a:r>
            <a:br>
              <a:rPr lang="nl-NL" sz="1200" b="0" u="sng" dirty="0"/>
            </a:br>
            <a:r>
              <a:rPr lang="nl-NL" sz="1200" b="0" dirty="0"/>
              <a:t>In de originele diavoorstelling blik je terug op de vorige les. De leerlingen denken na over hoe het komt dat veel stellingen van Over de Streep door meerdere leerlingen werden herkend. Je gaat samen met de leerlingen nadenken over hoe dat zou kunnen komen, waar dat te maken heeft. Je leidt leerlingen zelf richting de conclusie: we hebben TOS, daar komt het door. Daarna leg je in deze diavoorstelling uit wat TOS is. </a:t>
            </a:r>
            <a:br>
              <a:rPr lang="nl-NL" sz="1200" b="1" dirty="0"/>
            </a:br>
            <a:br>
              <a:rPr lang="nl-NL" sz="1200" b="1" dirty="0"/>
            </a:br>
            <a:r>
              <a:rPr lang="nl-NL" sz="1200" b="0" u="sng" dirty="0"/>
              <a:t>Aangepaste versie: TOS – Over de Streep Deel 2 – Zonder Uitleg TOS </a:t>
            </a:r>
            <a:br>
              <a:rPr lang="nl-NL" sz="1200" b="0" u="sng" dirty="0"/>
            </a:br>
            <a:r>
              <a:rPr lang="nl-NL" sz="1200" b="0" u="none" dirty="0"/>
              <a:t>In deze diavoorstelling blik je kort terug op de vorige les. Vervolgens slaat deze diavoorstelling het nadenken over en de uitleg over TOS over en gaat gelijk door met de verwerkingsopdracht. </a:t>
            </a:r>
            <a:br>
              <a:rPr lang="nl-NL" sz="1200" b="0" u="none" dirty="0"/>
            </a:br>
            <a:r>
              <a:rPr lang="nl-NL" sz="1200" b="0" u="none" dirty="0"/>
              <a:t>Deze aangepaste versie is geschikt voor wanneer je inschat dat het voor jouw (deel)groep niet wenselijk is om de nadruk op ‘Jullie hebben TOS’ te leggen, omdat leerlingen ofwel hier nog niet aan toe lijken te zijn, of bijvoorbeeld op het moment veel weerstand ervaren bij het woord TOS, terwijl je wel graag met hen in kaart wil brengen welke problematieken ze bij zichzelf herkennen.</a:t>
            </a:r>
            <a:br>
              <a:rPr lang="nl-NL" sz="1200" b="0" u="none" dirty="0"/>
            </a:br>
            <a:r>
              <a:rPr lang="nl-NL" sz="1200" b="0" u="none" dirty="0"/>
              <a:t>Deze versie is ook geschikt voor wanneer je (deel)groep bestaat uit niet enkel jongeren met TOS. </a:t>
            </a:r>
            <a:br>
              <a:rPr lang="nl-NL" sz="1200" b="0" u="none" dirty="0"/>
            </a:br>
            <a:br>
              <a:rPr lang="nl-NL" sz="1200" b="0" u="none" dirty="0"/>
            </a:br>
            <a:r>
              <a:rPr lang="nl-NL" sz="1200" b="0" u="sng" dirty="0"/>
              <a:t>Aangepaste versie: TOS – Over de Streep Deel 2 – Met Triggervraag – Zonder Uitleg TOS</a:t>
            </a:r>
            <a:br>
              <a:rPr lang="nl-NL" sz="1200" b="0" u="none" dirty="0"/>
            </a:br>
            <a:r>
              <a:rPr lang="nl-NL" sz="1200" b="0" u="none" dirty="0"/>
              <a:t>In deze diavoorstelling blik je kort terug op de vorige les. Vervolgens denk je met de leerlingen na over hoe het zou kunnen dat veel stellingen van Over de Streep door meerdere leerlingen werden herkend. Je gaat met de leerlingen in gesprek over hoe dat zou kunnen komen. Deze versie slaat vervolgens de uitleg over wat TOS inhoudt over en gaat gelijk door met de verwerkingsopdracht. Deze versie is geschikt voor wanneer je wel graag het gesprek met de leerling aan wil gaan over waar het door zou kunnen komen dat ze veel stellingen van Over de Streep herkennen, maar je inschat dat uitleggen wat TOS inhoudt nu niet het goede moment is voor jouw (deel)groep leerlingen. </a:t>
            </a:r>
          </a:p>
          <a:p>
            <a:pPr marL="0" indent="0">
              <a:buFont typeface="Arial" panose="020B0604020202020204" pitchFamily="34" charset="0"/>
              <a:buNone/>
            </a:pPr>
            <a:endParaRPr lang="nl-NL" sz="1200" dirty="0"/>
          </a:p>
          <a:p>
            <a:r>
              <a:rPr lang="nl-NL" sz="1200" b="1" dirty="0"/>
              <a:t>Introductie van de les voor de docent: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leerlingen krijgen in deze les meer inzicht in hun eigen TOS. In deze les gaan de leerlingen verder met het verwerken van de stellingen die zij hebben gekozen vorige les.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leerlingen plakken de door hen gekozen stellingen op een werkblad. Dit wordt een mooi document om met de leerling op een later moment in gesprek te gaan over bijvoorbeeld persoonlijke doelen. </a:t>
            </a:r>
            <a:r>
              <a:rPr lang="nl-NL" sz="1200" dirty="0">
                <a:effectLst/>
                <a:latin typeface="Calibri" panose="020F0502020204030204" pitchFamily="34" charset="0"/>
                <a:ea typeface="Calibri" panose="020F0502020204030204" pitchFamily="34" charset="0"/>
                <a:cs typeface="Arial" panose="020B0604020202020204" pitchFamily="34" charset="0"/>
              </a:rPr>
              <a:t>Voor leerlingen in de onderbouw is het eigenaarschap bij individuele doelen vaak nog wat minder sterk aanwezig omdat de leerlingen nog niet altijd voldoende zicht hebben op hun eigen TOS. Daarom is het raadzaam om samen met de leerling individuele communicatieve doelen te kiezen n.a.v. TOS over de streep in leerjaar 1. </a:t>
            </a:r>
          </a:p>
          <a:p>
            <a:r>
              <a:rPr lang="nl-NL" sz="1200" dirty="0">
                <a:effectLst/>
                <a:latin typeface="Calibri" panose="020F0502020204030204" pitchFamily="34" charset="0"/>
                <a:ea typeface="Calibri" panose="020F0502020204030204" pitchFamily="34" charset="0"/>
                <a:cs typeface="Arial" panose="020B0604020202020204" pitchFamily="34" charset="0"/>
              </a:rPr>
              <a:t> </a:t>
            </a:r>
          </a:p>
          <a:p>
            <a:r>
              <a:rPr lang="nl-NL" sz="1200" dirty="0">
                <a:effectLst/>
                <a:latin typeface="Calibri" panose="020F0502020204030204" pitchFamily="34" charset="0"/>
                <a:ea typeface="Calibri" panose="020F0502020204030204" pitchFamily="34" charset="0"/>
                <a:cs typeface="Arial" panose="020B0604020202020204" pitchFamily="34" charset="0"/>
              </a:rPr>
              <a:t>In de daarop volgende leerjaren kijk je opnieuw naar het werkblad ‘TOS Over de Streep’ en kies je een nieuw doel. Probeer per leerjaar minimaal individueel communicatief 1 doel te </a:t>
            </a:r>
            <a:r>
              <a:rPr lang="nl-NL" dirty="0">
                <a:latin typeface="Calibri" panose="020F0502020204030204" pitchFamily="34" charset="0"/>
                <a:ea typeface="Calibri" panose="020F0502020204030204" pitchFamily="34" charset="0"/>
                <a:cs typeface="Arial" panose="020B0604020202020204" pitchFamily="34" charset="0"/>
              </a:rPr>
              <a:t>kiezen.</a:t>
            </a:r>
            <a:endParaRPr lang="nl-NL" sz="1200" dirty="0">
              <a:effectLst/>
              <a:latin typeface="Calibri" panose="020F0502020204030204" pitchFamily="34" charset="0"/>
              <a:ea typeface="Calibri" panose="020F0502020204030204" pitchFamily="34" charset="0"/>
              <a:cs typeface="Arial" panose="020B0604020202020204" pitchFamily="34" charset="0"/>
            </a:endParaRPr>
          </a:p>
          <a:p>
            <a:r>
              <a:rPr lang="nl-NL" sz="1200" dirty="0">
                <a:effectLst/>
                <a:latin typeface="Calibri" panose="020F0502020204030204" pitchFamily="34" charset="0"/>
                <a:ea typeface="Calibri" panose="020F0502020204030204" pitchFamily="34" charset="0"/>
                <a:cs typeface="Arial" panose="020B0604020202020204" pitchFamily="34" charset="0"/>
              </a:rPr>
              <a:t>Voor leerlingen in de bovenbouw kun je ook individuele communicatieve doelen kiezen aan de hand van de communicatiebeoordelingslijst (zie optionele bijlage) of je kunt ervoor kiezen om TOS over de streep te herhalen en met de leerling de opbrengsten van leerjaar 1 &amp; 3/4 met elkaar te vergelijken.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Leerlingen denken deze les na over: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Hoe komt het eigenlijk dat we allemaal veel van de stellingen herkenden bij Over de Streep?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Wat is TOS eigenlijk?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Hoe ervaar ik mijn TOS?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Hoe ziet mijn TOS eruit? </a:t>
            </a:r>
            <a:br>
              <a:rPr lang="nl-NL" dirty="0"/>
            </a:br>
            <a:r>
              <a:rPr lang="nl-NL" dirty="0"/>
              <a:t> </a:t>
            </a:r>
          </a:p>
          <a:p>
            <a:endParaRPr lang="nl-NL" sz="1200" b="1" dirty="0"/>
          </a:p>
        </p:txBody>
      </p:sp>
      <p:sp>
        <p:nvSpPr>
          <p:cNvPr id="4" name="Tijdelijke aanduiding voor dianummer 3"/>
          <p:cNvSpPr>
            <a:spLocks noGrp="1"/>
          </p:cNvSpPr>
          <p:nvPr>
            <p:ph type="sldNum" sz="quarter" idx="5"/>
          </p:nvPr>
        </p:nvSpPr>
        <p:spPr/>
        <p:txBody>
          <a:bodyPr/>
          <a:lstStyle/>
          <a:p>
            <a:fld id="{C57D9B7E-A373-45D2-812E-3BCD8CCCB490}" type="slidenum">
              <a:rPr lang="nl-NL" smtClean="0"/>
              <a:t>2</a:t>
            </a:fld>
            <a:endParaRPr lang="nl-NL"/>
          </a:p>
        </p:txBody>
      </p:sp>
    </p:spTree>
    <p:extLst>
      <p:ext uri="{BB962C8B-B14F-4D97-AF65-F5344CB8AC3E}">
        <p14:creationId xmlns:p14="http://schemas.microsoft.com/office/powerpoint/2010/main" val="3443437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endParaRPr lang="nl-NL"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Microsoft Stockafbeeldingen</a:t>
            </a:r>
          </a:p>
          <a:p>
            <a:pPr algn="l"/>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F8D6-A4D1-47B1-BCB3-5563957247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463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Stel bij deze dia de leerlingen de vraag: </a:t>
            </a:r>
          </a:p>
          <a:p>
            <a:r>
              <a:rPr lang="nl-NL" dirty="0"/>
              <a:t>‘Weet je wat me eigenlijk opviel, vorige keer? Het viel me op dat bij sommige stellingen veel/meerdere leerlingen over de streep liepen. Bijvoorbeeld bij … (noem enkele TOS-gerelateerde stellingen waarop meerdere leerlingen over de streep gingen). Ik vroeg me af… Hoe komt dat eigenlijk? Weten jullie hoe dat komt? </a:t>
            </a:r>
          </a:p>
        </p:txBody>
      </p:sp>
      <p:sp>
        <p:nvSpPr>
          <p:cNvPr id="4" name="Tijdelijke aanduiding voor dianummer 3"/>
          <p:cNvSpPr>
            <a:spLocks noGrp="1"/>
          </p:cNvSpPr>
          <p:nvPr>
            <p:ph type="sldNum" sz="quarter" idx="5"/>
          </p:nvPr>
        </p:nvSpPr>
        <p:spPr/>
        <p:txBody>
          <a:bodyPr/>
          <a:lstStyle/>
          <a:p>
            <a:fld id="{C57D9B7E-A373-45D2-812E-3BCD8CCCB490}" type="slidenum">
              <a:rPr lang="nl-NL" smtClean="0"/>
              <a:t>4</a:t>
            </a:fld>
            <a:endParaRPr lang="nl-NL"/>
          </a:p>
        </p:txBody>
      </p:sp>
    </p:spTree>
    <p:extLst>
      <p:ext uri="{BB962C8B-B14F-4D97-AF65-F5344CB8AC3E}">
        <p14:creationId xmlns:p14="http://schemas.microsoft.com/office/powerpoint/2010/main" val="2105143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Loop samen met de leerlingen deze kenmerken van TOS door. Noem ze op. </a:t>
            </a:r>
            <a:br>
              <a:rPr lang="nl-NL" dirty="0"/>
            </a:br>
            <a:r>
              <a:rPr lang="nl-NL" dirty="0"/>
              <a:t>Vraag de leerlingen wat er volgens hen aan de hand is wanneer iemand meerdere of alle van deze kenmerken herkent. </a:t>
            </a:r>
            <a:br>
              <a:rPr lang="nl-NL" dirty="0"/>
            </a:br>
            <a:r>
              <a:rPr lang="nl-NL" dirty="0"/>
              <a:t>Doe dit vanuit een open, nieuwsgierige houding en probeer je hierin niet sturend op te stellen maar de beleving van de leerlingen te volgen. </a:t>
            </a:r>
          </a:p>
        </p:txBody>
      </p:sp>
      <p:sp>
        <p:nvSpPr>
          <p:cNvPr id="4" name="Tijdelijke aanduiding voor dianummer 3"/>
          <p:cNvSpPr>
            <a:spLocks noGrp="1"/>
          </p:cNvSpPr>
          <p:nvPr>
            <p:ph type="sldNum" sz="quarter" idx="5"/>
          </p:nvPr>
        </p:nvSpPr>
        <p:spPr/>
        <p:txBody>
          <a:bodyPr/>
          <a:lstStyle/>
          <a:p>
            <a:fld id="{C57D9B7E-A373-45D2-812E-3BCD8CCCB490}" type="slidenum">
              <a:rPr lang="nl-NL" smtClean="0"/>
              <a:t>5</a:t>
            </a:fld>
            <a:endParaRPr lang="nl-NL"/>
          </a:p>
        </p:txBody>
      </p:sp>
    </p:spTree>
    <p:extLst>
      <p:ext uri="{BB962C8B-B14F-4D97-AF65-F5344CB8AC3E}">
        <p14:creationId xmlns:p14="http://schemas.microsoft.com/office/powerpoint/2010/main" val="3083805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Leg uit, uit welke drie woorden TOS bestaat. Leg het per woord uit en plak vervolgens de woorden aan elkaar. </a:t>
            </a:r>
          </a:p>
        </p:txBody>
      </p:sp>
      <p:sp>
        <p:nvSpPr>
          <p:cNvPr id="4" name="Tijdelijke aanduiding voor dianummer 3"/>
          <p:cNvSpPr>
            <a:spLocks noGrp="1"/>
          </p:cNvSpPr>
          <p:nvPr>
            <p:ph type="sldNum" sz="quarter" idx="5"/>
          </p:nvPr>
        </p:nvSpPr>
        <p:spPr/>
        <p:txBody>
          <a:bodyPr/>
          <a:lstStyle/>
          <a:p>
            <a:fld id="{C57D9B7E-A373-45D2-812E-3BCD8CCCB490}" type="slidenum">
              <a:rPr lang="nl-NL" smtClean="0"/>
              <a:t>7</a:t>
            </a:fld>
            <a:endParaRPr lang="nl-NL"/>
          </a:p>
        </p:txBody>
      </p:sp>
    </p:spTree>
    <p:extLst>
      <p:ext uri="{BB962C8B-B14F-4D97-AF65-F5344CB8AC3E}">
        <p14:creationId xmlns:p14="http://schemas.microsoft.com/office/powerpoint/2010/main" val="3648781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Loop deze kenmerken van TOS langs met de leerlingen. Blijf communiceren vanuit een open, nieuwsgierige, empathische en zo oordeelloos mogelijke houding. </a:t>
            </a:r>
            <a:br>
              <a:rPr lang="nl-NL" dirty="0"/>
            </a:br>
            <a:r>
              <a:rPr lang="nl-NL" dirty="0"/>
              <a:t>Vraag de leerlingen of ze elementen herkennen. </a:t>
            </a:r>
            <a:br>
              <a:rPr lang="nl-NL" dirty="0"/>
            </a:br>
            <a:br>
              <a:rPr lang="nl-NL" dirty="0"/>
            </a:br>
            <a:r>
              <a:rPr lang="nl-NL" dirty="0"/>
              <a:t>Benoem wat je in de reacties van leerlingen ziet op een manier die passend voelt in het moment. Bijv.: </a:t>
            </a:r>
          </a:p>
          <a:p>
            <a:pPr marL="171450" indent="-171450">
              <a:buFontTx/>
              <a:buChar char="-"/>
            </a:pPr>
            <a:r>
              <a:rPr lang="nl-NL" dirty="0"/>
              <a:t>Ik zie dat je een beetje fronst. Wat denk je? </a:t>
            </a:r>
          </a:p>
          <a:p>
            <a:pPr marL="171450" indent="-171450">
              <a:buFontTx/>
              <a:buChar char="-"/>
            </a:pPr>
            <a:r>
              <a:rPr lang="nl-NL" dirty="0"/>
              <a:t>Ik zie aan je houding dat… Wat gebeurt er nu bij jou? Wat denk / voel je? </a:t>
            </a:r>
          </a:p>
          <a:p>
            <a:pPr marL="171450" indent="-171450">
              <a:buFontTx/>
              <a:buChar char="-"/>
            </a:pPr>
            <a:r>
              <a:rPr lang="nl-NL" dirty="0"/>
              <a:t>Ik hoor je zeggen dat je het herkent. Kun je er wat meer over vertellen? Kun je een voorbeeld geven? </a:t>
            </a:r>
          </a:p>
          <a:p>
            <a:pPr marL="171450" indent="-171450">
              <a:buFontTx/>
              <a:buChar char="-"/>
            </a:pPr>
            <a:r>
              <a:rPr lang="nl-NL" dirty="0"/>
              <a:t>Ik hoor je zeggen dat je het niet herkent. Kun je er wat meer over vertellen? </a:t>
            </a:r>
          </a:p>
          <a:p>
            <a:pPr marL="171450" indent="-171450">
              <a:buFontTx/>
              <a:buChar char="-"/>
            </a:pPr>
            <a:r>
              <a:rPr lang="nl-NL" dirty="0"/>
              <a:t>Ik zie dat je dit een moeilijk onderwerp vindt. Dat is niet erg. Wil je er iets over vertellen? Wat heb je nodig (geef evt. keuze-opties bij deze vraag). </a:t>
            </a:r>
          </a:p>
        </p:txBody>
      </p:sp>
      <p:sp>
        <p:nvSpPr>
          <p:cNvPr id="4" name="Tijdelijke aanduiding voor dianummer 3"/>
          <p:cNvSpPr>
            <a:spLocks noGrp="1"/>
          </p:cNvSpPr>
          <p:nvPr>
            <p:ph type="sldNum" sz="quarter" idx="5"/>
          </p:nvPr>
        </p:nvSpPr>
        <p:spPr/>
        <p:txBody>
          <a:bodyPr/>
          <a:lstStyle/>
          <a:p>
            <a:fld id="{C57D9B7E-A373-45D2-812E-3BCD8CCCB490}" type="slidenum">
              <a:rPr lang="nl-NL" smtClean="0"/>
              <a:t>8</a:t>
            </a:fld>
            <a:endParaRPr lang="nl-NL"/>
          </a:p>
        </p:txBody>
      </p:sp>
    </p:spTree>
    <p:extLst>
      <p:ext uri="{BB962C8B-B14F-4D97-AF65-F5344CB8AC3E}">
        <p14:creationId xmlns:p14="http://schemas.microsoft.com/office/powerpoint/2010/main" val="3516514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endParaRPr lang="nl-NL" dirty="0"/>
          </a:p>
          <a:p>
            <a:pPr algn="l"/>
            <a:endParaRPr lang="nl-NL"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Microsoft Stockafbeeldingen</a:t>
            </a:r>
          </a:p>
          <a:p>
            <a:pPr algn="l"/>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F8D6-A4D1-47B1-BCB3-5563957247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463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Leg uit dat we vorige les hebben nagedacht over je TOS. Vertel dat iedereen anders is en dat dus ook iedere TOS anders is. De één heeft meer last van zijn TOS en de ander heeft er minder last van. De één vindt dit moeilijk, de ander dat. </a:t>
            </a:r>
          </a:p>
          <a:p>
            <a:endParaRPr lang="nl-NL" dirty="0"/>
          </a:p>
          <a:p>
            <a:r>
              <a:rPr lang="nl-NL" dirty="0"/>
              <a:t>Deze werkbladen gaan over jouw TOS.</a:t>
            </a:r>
          </a:p>
          <a:p>
            <a:endParaRPr lang="nl-NL" dirty="0"/>
          </a:p>
          <a:p>
            <a:r>
              <a:rPr lang="nl-NL" dirty="0"/>
              <a:t>De leerlingen krijgen hun uitkomsten van TOS over de streep uitgedeeld. </a:t>
            </a:r>
          </a:p>
          <a:p>
            <a:r>
              <a:rPr lang="nl-NL" dirty="0"/>
              <a:t>Door de stellingen nog een keer door te nemen en op te plakken op het juiste blad, krijgen ze nogmaals de kans om na te denken of ze die stelling wel/niet bij zichzelf herkennen.</a:t>
            </a:r>
          </a:p>
        </p:txBody>
      </p:sp>
      <p:sp>
        <p:nvSpPr>
          <p:cNvPr id="4" name="Tijdelijke aanduiding voor dianummer 3"/>
          <p:cNvSpPr>
            <a:spLocks noGrp="1"/>
          </p:cNvSpPr>
          <p:nvPr>
            <p:ph type="sldNum" sz="quarter" idx="5"/>
          </p:nvPr>
        </p:nvSpPr>
        <p:spPr/>
        <p:txBody>
          <a:bodyPr/>
          <a:lstStyle/>
          <a:p>
            <a:fld id="{C57D9B7E-A373-45D2-812E-3BCD8CCCB490}" type="slidenum">
              <a:rPr lang="nl-NL" smtClean="0"/>
              <a:t>12</a:t>
            </a:fld>
            <a:endParaRPr lang="nl-NL"/>
          </a:p>
        </p:txBody>
      </p:sp>
    </p:spTree>
    <p:extLst>
      <p:ext uri="{BB962C8B-B14F-4D97-AF65-F5344CB8AC3E}">
        <p14:creationId xmlns:p14="http://schemas.microsoft.com/office/powerpoint/2010/main" val="605151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715158DF-2C56-472E-AC48-47E20552FA19}"/>
              </a:ext>
            </a:extLst>
          </p:cNvPr>
          <p:cNvSpPr/>
          <p:nvPr/>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807094A5-EB6F-441D-88F8-CD7A30C84707}"/>
              </a:ext>
            </a:extLst>
          </p:cNvPr>
          <p:cNvSpPr>
            <a:spLocks noGrp="1"/>
          </p:cNvSpPr>
          <p:nvPr>
            <p:ph type="ctrTitle" hasCustomPrompt="1"/>
          </p:nvPr>
        </p:nvSpPr>
        <p:spPr>
          <a:xfrm>
            <a:off x="932688" y="1673352"/>
            <a:ext cx="5596128" cy="3511296"/>
          </a:xfrm>
        </p:spPr>
        <p:txBody>
          <a:bodyPr rtlCol="0" anchor="ctr">
            <a:normAutofit/>
          </a:bodyPr>
          <a:lstStyle>
            <a:lvl1pPr algn="l">
              <a:lnSpc>
                <a:spcPct val="100000"/>
              </a:lnSpc>
              <a:defRPr sz="4800">
                <a:solidFill>
                  <a:schemeClr val="bg1"/>
                </a:solidFill>
              </a:defRPr>
            </a:lvl1pPr>
          </a:lstStyle>
          <a:p>
            <a:pPr rtl="0"/>
            <a:r>
              <a:rPr lang="nl-NL" noProof="0"/>
              <a:t>Klik om de titelstijl van het model te bewerken</a:t>
            </a:r>
          </a:p>
        </p:txBody>
      </p:sp>
      <p:sp>
        <p:nvSpPr>
          <p:cNvPr id="3" name="Subtitel 2">
            <a:extLst>
              <a:ext uri="{FF2B5EF4-FFF2-40B4-BE49-F238E27FC236}">
                <a16:creationId xmlns:a16="http://schemas.microsoft.com/office/drawing/2014/main" id="{1C7CE1E3-3929-42A6-81B7-056BD88EF353}"/>
              </a:ext>
            </a:extLst>
          </p:cNvPr>
          <p:cNvSpPr>
            <a:spLocks noGrp="1"/>
          </p:cNvSpPr>
          <p:nvPr>
            <p:ph type="subTitle" idx="1" hasCustomPrompt="1"/>
          </p:nvPr>
        </p:nvSpPr>
        <p:spPr>
          <a:xfrm>
            <a:off x="8110728" y="1674546"/>
            <a:ext cx="3401568" cy="3508908"/>
          </a:xfrm>
        </p:spPr>
        <p:txBody>
          <a:bodyPr rtlCol="0"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Tree>
    <p:extLst>
      <p:ext uri="{BB962C8B-B14F-4D97-AF65-F5344CB8AC3E}">
        <p14:creationId xmlns:p14="http://schemas.microsoft.com/office/powerpoint/2010/main" val="1569605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3 kolom">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4541520"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4541520"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5E997BC3-21E4-4BF7-92BB-BD18C1B7F4E4}" type="datetimeFigureOut">
              <a:rPr lang="nl-NL" smtClean="0"/>
              <a:t>22-3-2024</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5261DE62-7006-4D4C-A55B-161A3B7E69B9}" type="slidenum">
              <a:rPr lang="nl-NL" smtClean="0"/>
              <a:t>‹nr.›</a:t>
            </a:fld>
            <a:endParaRPr lang="nl-NL"/>
          </a:p>
        </p:txBody>
      </p:sp>
      <p:sp>
        <p:nvSpPr>
          <p:cNvPr id="11" name="Tijdelijke aanduiding voor tekst 4">
            <a:extLst>
              <a:ext uri="{FF2B5EF4-FFF2-40B4-BE49-F238E27FC236}">
                <a16:creationId xmlns:a16="http://schemas.microsoft.com/office/drawing/2014/main" id="{B4B72819-870F-4CC8-9DEF-58C3AB4CD685}"/>
              </a:ext>
            </a:extLst>
          </p:cNvPr>
          <p:cNvSpPr>
            <a:spLocks noGrp="1"/>
          </p:cNvSpPr>
          <p:nvPr>
            <p:ph type="body" sz="quarter" idx="13" hasCustomPrompt="1"/>
          </p:nvPr>
        </p:nvSpPr>
        <p:spPr>
          <a:xfrm>
            <a:off x="8243252"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2" name="Tijdelijke aanduiding voor inhoud 5">
            <a:extLst>
              <a:ext uri="{FF2B5EF4-FFF2-40B4-BE49-F238E27FC236}">
                <a16:creationId xmlns:a16="http://schemas.microsoft.com/office/drawing/2014/main" id="{D7812E9D-BE2A-41F4-AA15-DC0B8C56AE77}"/>
              </a:ext>
            </a:extLst>
          </p:cNvPr>
          <p:cNvSpPr>
            <a:spLocks noGrp="1"/>
          </p:cNvSpPr>
          <p:nvPr>
            <p:ph sz="quarter" idx="14" hasCustomPrompt="1"/>
          </p:nvPr>
        </p:nvSpPr>
        <p:spPr>
          <a:xfrm>
            <a:off x="8243252"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263168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5261DE62-7006-4D4C-A55B-161A3B7E69B9}" type="slidenum">
              <a:rPr lang="nl-NL" smtClean="0"/>
              <a:t>‹nr.›</a:t>
            </a:fld>
            <a:endParaRPr lang="nl-NL"/>
          </a:p>
        </p:txBody>
      </p:sp>
    </p:spTree>
    <p:extLst>
      <p:ext uri="{BB962C8B-B14F-4D97-AF65-F5344CB8AC3E}">
        <p14:creationId xmlns:p14="http://schemas.microsoft.com/office/powerpoint/2010/main" val="1140857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3654503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Afbeelding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831850" y="1078991"/>
            <a:ext cx="5266944" cy="3136392"/>
          </a:xfrm>
        </p:spPr>
        <p:txBody>
          <a:bodyPr rtlCol="0" anchor="b">
            <a:normAutofit/>
          </a:bodyPr>
          <a:lstStyle>
            <a:lvl1pPr>
              <a:defRPr sz="48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BE8BBAC4-9088-44CF-BA2D-B8DD24FB5274}"/>
              </a:ext>
            </a:extLst>
          </p:cNvPr>
          <p:cNvSpPr>
            <a:spLocks noGrp="1"/>
          </p:cNvSpPr>
          <p:nvPr>
            <p:ph type="body" idx="1" hasCustomPrompt="1"/>
          </p:nvPr>
        </p:nvSpPr>
        <p:spPr>
          <a:xfrm>
            <a:off x="831850" y="4279392"/>
            <a:ext cx="5266944" cy="1500187"/>
          </a:xfrm>
        </p:spPr>
        <p:txBody>
          <a:bodyPr rtlCol="0"/>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5E997BC3-21E4-4BF7-92BB-BD18C1B7F4E4}" type="datetimeFigureOut">
              <a:rPr lang="nl-NL" smtClean="0"/>
              <a:t>22-3-2024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5261DE62-7006-4D4C-A55B-161A3B7E69B9}" type="slidenum">
              <a:rPr lang="nl-NL" smtClean="0"/>
              <a:t>‹nr.›</a:t>
            </a:fld>
            <a:endParaRPr lang="nl-NL"/>
          </a:p>
        </p:txBody>
      </p:sp>
    </p:spTree>
    <p:extLst>
      <p:ext uri="{BB962C8B-B14F-4D97-AF65-F5344CB8AC3E}">
        <p14:creationId xmlns:p14="http://schemas.microsoft.com/office/powerpoint/2010/main" val="1074307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5E997BC3-21E4-4BF7-92BB-BD18C1B7F4E4}" type="datetimeFigureOut">
              <a:rPr lang="nl-NL" smtClean="0"/>
              <a:t>22-3-2024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5261DE62-7006-4D4C-A55B-161A3B7E69B9}" type="slidenum">
              <a:rPr lang="nl-NL" smtClean="0"/>
              <a:t>‹nr.›</a:t>
            </a:fld>
            <a:endParaRPr lang="nl-NL"/>
          </a:p>
        </p:txBody>
      </p:sp>
    </p:spTree>
    <p:extLst>
      <p:ext uri="{BB962C8B-B14F-4D97-AF65-F5344CB8AC3E}">
        <p14:creationId xmlns:p14="http://schemas.microsoft.com/office/powerpoint/2010/main" val="2857843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nl-NL" noProof="0">
              <a:solidFill>
                <a:schemeClr val="tx1"/>
              </a:solidFill>
            </a:endParaRPr>
          </a:p>
        </p:txBody>
      </p:sp>
      <p:sp>
        <p:nvSpPr>
          <p:cNvPr id="2" name="Titel 1">
            <a:extLst>
              <a:ext uri="{FF2B5EF4-FFF2-40B4-BE49-F238E27FC236}">
                <a16:creationId xmlns:a16="http://schemas.microsoft.com/office/drawing/2014/main" id="{146AD042-DE90-4088-8A07-B9A64C2CE03E}"/>
              </a:ext>
            </a:extLst>
          </p:cNvPr>
          <p:cNvSpPr>
            <a:spLocks noGrp="1"/>
          </p:cNvSpPr>
          <p:nvPr>
            <p:ph type="title" hasCustomPrompt="1"/>
          </p:nvPr>
        </p:nvSpPr>
        <p:spPr>
          <a:xfrm>
            <a:off x="839788" y="640080"/>
            <a:ext cx="3886200" cy="2953512"/>
          </a:xfrm>
        </p:spPr>
        <p:txBody>
          <a:bodyPr rtlCol="0" anchor="b"/>
          <a:lstStyle>
            <a:lvl1pPr>
              <a:defRPr sz="32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2FFC98-62A0-445A-BEDA-785BE925A1D8}"/>
              </a:ext>
            </a:extLst>
          </p:cNvPr>
          <p:cNvSpPr>
            <a:spLocks noGrp="1"/>
          </p:cNvSpPr>
          <p:nvPr>
            <p:ph idx="1" hasCustomPrompt="1"/>
          </p:nvPr>
        </p:nvSpPr>
        <p:spPr>
          <a:xfrm>
            <a:off x="7059168" y="640080"/>
            <a:ext cx="4489704" cy="5596128"/>
          </a:xfrm>
        </p:spPr>
        <p:txBody>
          <a:bodyPr rtlCol="0"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a:extLst>
              <a:ext uri="{FF2B5EF4-FFF2-40B4-BE49-F238E27FC236}">
                <a16:creationId xmlns:a16="http://schemas.microsoft.com/office/drawing/2014/main" id="{DB4D7827-8489-4EE4-88EE-16685FE6DE8A}"/>
              </a:ext>
            </a:extLst>
          </p:cNvPr>
          <p:cNvSpPr>
            <a:spLocks noGrp="1"/>
          </p:cNvSpPr>
          <p:nvPr>
            <p:ph type="body" sz="half" idx="2" hasCustomPrompt="1"/>
          </p:nvPr>
        </p:nvSpPr>
        <p:spPr>
          <a:xfrm>
            <a:off x="839788" y="3776472"/>
            <a:ext cx="3886200" cy="24688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p>
            <a:fld id="{5E997BC3-21E4-4BF7-92BB-BD18C1B7F4E4}" type="datetimeFigureOut">
              <a:rPr lang="nl-NL" smtClean="0"/>
              <a:t>22-3-2024</a:t>
            </a:fld>
            <a:endParaRPr lang="nl-NL"/>
          </a:p>
        </p:txBody>
      </p:sp>
      <p:sp>
        <p:nvSpPr>
          <p:cNvPr id="6" name="Tijdelijke aanduiding voor voettekst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vl1pPr>
          </a:lstStyle>
          <a:p>
            <a:endParaRPr lang="nl-NL"/>
          </a:p>
        </p:txBody>
      </p:sp>
      <p:sp>
        <p:nvSpPr>
          <p:cNvPr id="7" name="Tijdelijke aanduiding voor dianumm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p>
            <a:fld id="{5261DE62-7006-4D4C-A55B-161A3B7E69B9}" type="slidenum">
              <a:rPr lang="nl-NL" smtClean="0"/>
              <a:t>‹nr.›</a:t>
            </a:fld>
            <a:endParaRPr lang="nl-NL"/>
          </a:p>
        </p:txBody>
      </p:sp>
    </p:spTree>
    <p:extLst>
      <p:ext uri="{BB962C8B-B14F-4D97-AF65-F5344CB8AC3E}">
        <p14:creationId xmlns:p14="http://schemas.microsoft.com/office/powerpoint/2010/main" val="171586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Afbeelding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48DB1DFE-8154-440D-93CF-FEF7860E897F}"/>
              </a:ext>
            </a:extLst>
          </p:cNvPr>
          <p:cNvSpPr>
            <a:spLocks noGrp="1"/>
          </p:cNvSpPr>
          <p:nvPr>
            <p:ph type="title" hasCustomPrompt="1"/>
          </p:nvPr>
        </p:nvSpPr>
        <p:spPr>
          <a:xfrm>
            <a:off x="1399032" y="2523744"/>
            <a:ext cx="3831336" cy="1453896"/>
          </a:xfrm>
        </p:spPr>
        <p:txBody>
          <a:bodyPr rtlCol="0" anchor="b"/>
          <a:lstStyle>
            <a:lvl1pPr algn="ctr">
              <a:defRPr sz="3200">
                <a:solidFill>
                  <a:schemeClr val="bg1"/>
                </a:solidFill>
              </a:defRPr>
            </a:lvl1pPr>
          </a:lstStyle>
          <a:p>
            <a:pPr rtl="0"/>
            <a:r>
              <a:rPr lang="nl-NL" noProof="0"/>
              <a:t>Klik om de titelstijl van het model te bewerken</a:t>
            </a:r>
          </a:p>
        </p:txBody>
      </p:sp>
      <p:sp>
        <p:nvSpPr>
          <p:cNvPr id="3" name="Tijdelijke aanduiding voor afbeelding 2">
            <a:extLst>
              <a:ext uri="{FF2B5EF4-FFF2-40B4-BE49-F238E27FC236}">
                <a16:creationId xmlns:a16="http://schemas.microsoft.com/office/drawing/2014/main" id="{9CD9D1F5-05CC-48F3-A314-315EF1703043}"/>
              </a:ext>
            </a:extLst>
          </p:cNvPr>
          <p:cNvSpPr>
            <a:spLocks noGrp="1"/>
          </p:cNvSpPr>
          <p:nvPr>
            <p:ph type="pic" idx="1" hasCustomPrompt="1"/>
          </p:nvPr>
        </p:nvSpPr>
        <p:spPr>
          <a:xfrm>
            <a:off x="6711696" y="640079"/>
            <a:ext cx="4837176" cy="556869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a:extLst>
              <a:ext uri="{FF2B5EF4-FFF2-40B4-BE49-F238E27FC236}">
                <a16:creationId xmlns:a16="http://schemas.microsoft.com/office/drawing/2014/main" id="{211807DE-1178-4BBB-89D8-9046239C2DE9}"/>
              </a:ext>
            </a:extLst>
          </p:cNvPr>
          <p:cNvSpPr>
            <a:spLocks noGrp="1"/>
          </p:cNvSpPr>
          <p:nvPr>
            <p:ph type="body" sz="half" idx="2" hasCustomPrompt="1"/>
          </p:nvPr>
        </p:nvSpPr>
        <p:spPr>
          <a:xfrm>
            <a:off x="1655064" y="4087368"/>
            <a:ext cx="3319272" cy="649224"/>
          </a:xfrm>
        </p:spPr>
        <p:txBody>
          <a:bodyPr rtlCol="0">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3D48EA59-A1BC-48B7-9495-6D5C6035B14B}"/>
              </a:ext>
            </a:extLst>
          </p:cNvPr>
          <p:cNvSpPr>
            <a:spLocks noGrp="1"/>
          </p:cNvSpPr>
          <p:nvPr>
            <p:ph type="dt" sz="half" idx="10"/>
          </p:nvPr>
        </p:nvSpPr>
        <p:spPr/>
        <p:txBody>
          <a:bodyPr rtlCol="0"/>
          <a:lstStyle/>
          <a:p>
            <a:fld id="{5E997BC3-21E4-4BF7-92BB-BD18C1B7F4E4}" type="datetimeFigureOut">
              <a:rPr lang="nl-NL" smtClean="0"/>
              <a:t>22-3-2024</a:t>
            </a:fld>
            <a:endParaRPr lang="nl-NL"/>
          </a:p>
        </p:txBody>
      </p:sp>
      <p:sp>
        <p:nvSpPr>
          <p:cNvPr id="6" name="Tijdelijke aanduiding voor voettekst 5">
            <a:extLst>
              <a:ext uri="{FF2B5EF4-FFF2-40B4-BE49-F238E27FC236}">
                <a16:creationId xmlns:a16="http://schemas.microsoft.com/office/drawing/2014/main" id="{49F85A72-B50F-440E-AAD3-53C099F6D9B6}"/>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rtlCol="0"/>
          <a:lstStyle/>
          <a:p>
            <a:fld id="{5261DE62-7006-4D4C-A55B-161A3B7E69B9}" type="slidenum">
              <a:rPr lang="nl-NL" smtClean="0"/>
              <a:t>‹nr.›</a:t>
            </a:fld>
            <a:endParaRPr lang="nl-NL"/>
          </a:p>
        </p:txBody>
      </p:sp>
    </p:spTree>
    <p:extLst>
      <p:ext uri="{BB962C8B-B14F-4D97-AF65-F5344CB8AC3E}">
        <p14:creationId xmlns:p14="http://schemas.microsoft.com/office/powerpoint/2010/main" val="2102861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1388222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5E997BC3-21E4-4BF7-92BB-BD18C1B7F4E4}" type="datetimeFigureOut">
              <a:rPr lang="nl-NL" smtClean="0"/>
              <a:t>22-3-2024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5261DE62-7006-4D4C-A55B-161A3B7E69B9}"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107199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2231848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7" name="Vrije vorm: Vorm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011680"/>
            <a:ext cx="1051560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p>
            <a:fld id="{5E997BC3-21E4-4BF7-92BB-BD18C1B7F4E4}" type="datetimeFigureOut">
              <a:rPr lang="nl-NL" smtClean="0"/>
              <a:t>22-3-2024</a:t>
            </a:fld>
            <a:endParaRPr lang="nl-NL"/>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5261DE62-7006-4D4C-A55B-161A3B7E69B9}" type="slidenum">
              <a:rPr lang="nl-NL" smtClean="0"/>
              <a:t>‹nr.›</a:t>
            </a:fld>
            <a:endParaRPr lang="nl-NL"/>
          </a:p>
        </p:txBody>
      </p:sp>
    </p:spTree>
    <p:extLst>
      <p:ext uri="{BB962C8B-B14F-4D97-AF65-F5344CB8AC3E}">
        <p14:creationId xmlns:p14="http://schemas.microsoft.com/office/powerpoint/2010/main" val="1711005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5E997BC3-21E4-4BF7-92BB-BD18C1B7F4E4}" type="datetimeFigureOut">
              <a:rPr lang="nl-NL" smtClean="0"/>
              <a:t>22-3-2024</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5261DE62-7006-4D4C-A55B-161A3B7E69B9}"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347073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5E997BC3-21E4-4BF7-92BB-BD18C1B7F4E4}" type="datetimeFigureOut">
              <a:rPr lang="nl-NL" smtClean="0"/>
              <a:t>22-3-2024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5261DE62-7006-4D4C-A55B-161A3B7E69B9}"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2507785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57C882CE-1B27-414A-9B06-AA5D2DB683BA}"/>
              </a:ext>
            </a:extLst>
          </p:cNvPr>
          <p:cNvSpPr>
            <a:spLocks noGrp="1"/>
          </p:cNvSpPr>
          <p:nvPr>
            <p:ph sz="half" idx="1" hasCustomPrompt="1"/>
          </p:nvPr>
        </p:nvSpPr>
        <p:spPr>
          <a:xfrm>
            <a:off x="838200"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a:extLst>
              <a:ext uri="{FF2B5EF4-FFF2-40B4-BE49-F238E27FC236}">
                <a16:creationId xmlns:a16="http://schemas.microsoft.com/office/drawing/2014/main" id="{A0397E60-5D92-4530-96D1-FC09AF3C2742}"/>
              </a:ext>
            </a:extLst>
          </p:cNvPr>
          <p:cNvSpPr>
            <a:spLocks noGrp="1"/>
          </p:cNvSpPr>
          <p:nvPr>
            <p:ph sz="half" idx="2" hasCustomPrompt="1"/>
          </p:nvPr>
        </p:nvSpPr>
        <p:spPr>
          <a:xfrm>
            <a:off x="6419088"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a:extLst>
              <a:ext uri="{FF2B5EF4-FFF2-40B4-BE49-F238E27FC236}">
                <a16:creationId xmlns:a16="http://schemas.microsoft.com/office/drawing/2014/main" id="{034240FE-0C6A-47E9-9B0A-7B3C60877372}"/>
              </a:ext>
            </a:extLst>
          </p:cNvPr>
          <p:cNvSpPr>
            <a:spLocks noGrp="1"/>
          </p:cNvSpPr>
          <p:nvPr>
            <p:ph type="dt" sz="half" idx="10"/>
          </p:nvPr>
        </p:nvSpPr>
        <p:spPr/>
        <p:txBody>
          <a:bodyPr rtlCol="0"/>
          <a:lstStyle/>
          <a:p>
            <a:fld id="{5E997BC3-21E4-4BF7-92BB-BD18C1B7F4E4}" type="datetimeFigureOut">
              <a:rPr lang="nl-NL" smtClean="0"/>
              <a:t>22-3-2024</a:t>
            </a:fld>
            <a:endParaRPr lang="nl-NL"/>
          </a:p>
        </p:txBody>
      </p:sp>
      <p:sp>
        <p:nvSpPr>
          <p:cNvPr id="6" name="Tijdelijke aanduiding voor voettekst 5">
            <a:extLst>
              <a:ext uri="{FF2B5EF4-FFF2-40B4-BE49-F238E27FC236}">
                <a16:creationId xmlns:a16="http://schemas.microsoft.com/office/drawing/2014/main" id="{8671AE1B-BB18-4C7E-AA77-3A4D401A5F35}"/>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rtlCol="0"/>
          <a:lstStyle/>
          <a:p>
            <a:fld id="{5261DE62-7006-4D4C-A55B-161A3B7E69B9}" type="slidenum">
              <a:rPr lang="nl-NL" smtClean="0"/>
              <a:t>‹nr.›</a:t>
            </a:fld>
            <a:endParaRPr lang="nl-NL"/>
          </a:p>
        </p:txBody>
      </p:sp>
    </p:spTree>
    <p:extLst>
      <p:ext uri="{BB962C8B-B14F-4D97-AF65-F5344CB8AC3E}">
        <p14:creationId xmlns:p14="http://schemas.microsoft.com/office/powerpoint/2010/main" val="1067850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64190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64190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5E997BC3-21E4-4BF7-92BB-BD18C1B7F4E4}" type="datetimeFigureOut">
              <a:rPr lang="nl-NL" smtClean="0"/>
              <a:t>22-3-2024</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5261DE62-7006-4D4C-A55B-161A3B7E69B9}" type="slidenum">
              <a:rPr lang="nl-NL" smtClean="0"/>
              <a:t>‹nr.›</a:t>
            </a:fld>
            <a:endParaRPr lang="nl-NL"/>
          </a:p>
        </p:txBody>
      </p:sp>
    </p:spTree>
    <p:extLst>
      <p:ext uri="{BB962C8B-B14F-4D97-AF65-F5344CB8AC3E}">
        <p14:creationId xmlns:p14="http://schemas.microsoft.com/office/powerpoint/2010/main" val="708328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97BC3-21E4-4BF7-92BB-BD18C1B7F4E4}" type="datetimeFigureOut">
              <a:rPr lang="nl-NL" smtClean="0"/>
              <a:t>22-3-2024</a:t>
            </a:fld>
            <a:endParaRPr lang="nl-NL"/>
          </a:p>
        </p:txBody>
      </p:sp>
      <p:sp>
        <p:nvSpPr>
          <p:cNvPr id="5" name="Tijdelijke aanduiding voor voettekst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1DE62-7006-4D4C-A55B-161A3B7E69B9}" type="slidenum">
              <a:rPr lang="nl-NL" smtClean="0"/>
              <a:t>‹nr.›</a:t>
            </a:fld>
            <a:endParaRPr lang="nl-NL"/>
          </a:p>
        </p:txBody>
      </p:sp>
    </p:spTree>
    <p:extLst>
      <p:ext uri="{BB962C8B-B14F-4D97-AF65-F5344CB8AC3E}">
        <p14:creationId xmlns:p14="http://schemas.microsoft.com/office/powerpoint/2010/main" val="2200977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8F238B71-254C-84FD-4C50-D535660C2D79}"/>
              </a:ext>
            </a:extLst>
          </p:cNvPr>
          <p:cNvPicPr>
            <a:picLocks noChangeAspect="1"/>
          </p:cNvPicPr>
          <p:nvPr/>
        </p:nvPicPr>
        <p:blipFill>
          <a:blip r:embed="rId3"/>
          <a:stretch>
            <a:fillRect/>
          </a:stretch>
        </p:blipFill>
        <p:spPr>
          <a:xfrm>
            <a:off x="4284635" y="127203"/>
            <a:ext cx="3622730" cy="6603594"/>
          </a:xfrm>
          <a:prstGeom prst="rect">
            <a:avLst/>
          </a:prstGeom>
        </p:spPr>
      </p:pic>
    </p:spTree>
    <p:extLst>
      <p:ext uri="{BB962C8B-B14F-4D97-AF65-F5344CB8AC3E}">
        <p14:creationId xmlns:p14="http://schemas.microsoft.com/office/powerpoint/2010/main" val="2057617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C08F0-7BC0-9AE8-F03E-A0905361DD2B}"/>
              </a:ext>
            </a:extLst>
          </p:cNvPr>
          <p:cNvSpPr>
            <a:spLocks noGrp="1"/>
          </p:cNvSpPr>
          <p:nvPr>
            <p:ph type="title"/>
          </p:nvPr>
        </p:nvSpPr>
        <p:spPr>
          <a:xfrm>
            <a:off x="706581" y="406689"/>
            <a:ext cx="10177727" cy="1325563"/>
          </a:xfrm>
        </p:spPr>
        <p:txBody>
          <a:bodyPr/>
          <a:lstStyle/>
          <a:p>
            <a:r>
              <a:rPr lang="nl-NL" i="0" dirty="0"/>
              <a:t>Jongeren met TOS</a:t>
            </a:r>
          </a:p>
        </p:txBody>
      </p:sp>
      <p:sp>
        <p:nvSpPr>
          <p:cNvPr id="3" name="Tijdelijke aanduiding voor inhoud 2">
            <a:extLst>
              <a:ext uri="{FF2B5EF4-FFF2-40B4-BE49-F238E27FC236}">
                <a16:creationId xmlns:a16="http://schemas.microsoft.com/office/drawing/2014/main" id="{78EABD8D-9C5E-8AA7-0471-FF73DF84C07A}"/>
              </a:ext>
            </a:extLst>
          </p:cNvPr>
          <p:cNvSpPr>
            <a:spLocks noGrp="1"/>
          </p:cNvSpPr>
          <p:nvPr>
            <p:ph idx="1"/>
          </p:nvPr>
        </p:nvSpPr>
        <p:spPr>
          <a:xfrm>
            <a:off x="368709" y="1885950"/>
            <a:ext cx="11636477" cy="4810125"/>
          </a:xfrm>
        </p:spPr>
        <p:txBody>
          <a:bodyPr>
            <a:normAutofit fontScale="92500" lnSpcReduction="10000"/>
          </a:bodyPr>
          <a:lstStyle/>
          <a:p>
            <a:r>
              <a:rPr lang="nl-NL" b="1" dirty="0"/>
              <a:t>Iedereen</a:t>
            </a:r>
            <a:r>
              <a:rPr lang="nl-NL" dirty="0"/>
              <a:t> is </a:t>
            </a:r>
            <a:r>
              <a:rPr lang="nl-NL" b="1" i="1" dirty="0"/>
              <a:t>anders</a:t>
            </a:r>
            <a:r>
              <a:rPr lang="nl-NL" dirty="0"/>
              <a:t>. </a:t>
            </a:r>
            <a:br>
              <a:rPr lang="nl-NL" dirty="0"/>
            </a:br>
            <a:endParaRPr lang="nl-NL" dirty="0"/>
          </a:p>
          <a:p>
            <a:r>
              <a:rPr lang="nl-NL" b="1" dirty="0"/>
              <a:t>Wat wel hetzelfde is: </a:t>
            </a:r>
            <a:br>
              <a:rPr lang="nl-NL" dirty="0"/>
            </a:br>
            <a:r>
              <a:rPr lang="nl-NL" dirty="0">
                <a:solidFill>
                  <a:schemeClr val="accent6">
                    <a:lumMod val="75000"/>
                  </a:schemeClr>
                </a:solidFill>
              </a:rPr>
              <a:t>Iedereen op de wereld heeft sterktes, en iedereen heeft zwaktes.</a:t>
            </a:r>
          </a:p>
          <a:p>
            <a:endParaRPr lang="nl-NL" dirty="0">
              <a:solidFill>
                <a:schemeClr val="accent6">
                  <a:lumMod val="75000"/>
                </a:schemeClr>
              </a:solidFill>
            </a:endParaRPr>
          </a:p>
          <a:p>
            <a:r>
              <a:rPr lang="nl-NL" b="1" dirty="0"/>
              <a:t>TOS hebben voelt ook voor iedereen anders. </a:t>
            </a:r>
            <a:br>
              <a:rPr lang="nl-NL" dirty="0"/>
            </a:br>
            <a:r>
              <a:rPr lang="nl-NL" dirty="0"/>
              <a:t>De één heeft er meer last van dan een ander. </a:t>
            </a:r>
            <a:br>
              <a:rPr lang="nl-NL" dirty="0"/>
            </a:br>
            <a:r>
              <a:rPr lang="nl-NL" dirty="0"/>
              <a:t>De één vindt andere dingen moeilijk dan een ander. </a:t>
            </a:r>
            <a:br>
              <a:rPr lang="nl-NL" dirty="0"/>
            </a:br>
            <a:br>
              <a:rPr lang="nl-NL" dirty="0"/>
            </a:br>
            <a:r>
              <a:rPr lang="nl-NL" dirty="0"/>
              <a:t>Daarom is het belangrijk om te weten hoe het voor </a:t>
            </a:r>
            <a:r>
              <a:rPr lang="nl-NL" b="1" dirty="0"/>
              <a:t>jou</a:t>
            </a:r>
            <a:r>
              <a:rPr lang="nl-NL" dirty="0"/>
              <a:t> voelt, </a:t>
            </a:r>
            <a:br>
              <a:rPr lang="nl-NL" dirty="0"/>
            </a:br>
            <a:r>
              <a:rPr lang="nl-NL" dirty="0"/>
              <a:t>en wat </a:t>
            </a:r>
            <a:r>
              <a:rPr lang="nl-NL" b="1" dirty="0"/>
              <a:t>jij</a:t>
            </a:r>
            <a:r>
              <a:rPr lang="nl-NL" dirty="0"/>
              <a:t> bij jezelf </a:t>
            </a:r>
            <a:r>
              <a:rPr lang="nl-NL" b="1" dirty="0"/>
              <a:t>herkent</a:t>
            </a:r>
            <a:r>
              <a:rPr lang="nl-NL" dirty="0"/>
              <a:t>. </a:t>
            </a:r>
            <a:br>
              <a:rPr lang="nl-NL" dirty="0"/>
            </a:br>
            <a:r>
              <a:rPr lang="nl-NL" i="1" dirty="0"/>
              <a:t> </a:t>
            </a:r>
          </a:p>
        </p:txBody>
      </p:sp>
    </p:spTree>
    <p:extLst>
      <p:ext uri="{BB962C8B-B14F-4D97-AF65-F5344CB8AC3E}">
        <p14:creationId xmlns:p14="http://schemas.microsoft.com/office/powerpoint/2010/main" val="1254964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65078" y="513708"/>
            <a:ext cx="285206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BaseNine"/>
                <a:ea typeface="+mn-ea"/>
                <a:cs typeface="+mn-cs"/>
              </a:rPr>
              <a:t>Deze les…</a:t>
            </a:r>
          </a:p>
        </p:txBody>
      </p:sp>
      <p:sp>
        <p:nvSpPr>
          <p:cNvPr id="7" name="Tekstvak 6">
            <a:extLst>
              <a:ext uri="{FF2B5EF4-FFF2-40B4-BE49-F238E27FC236}">
                <a16:creationId xmlns:a16="http://schemas.microsoft.com/office/drawing/2014/main" id="{DA9F1D87-EC38-F38E-7890-59B9B31D134D}"/>
              </a:ext>
            </a:extLst>
          </p:cNvPr>
          <p:cNvSpPr txBox="1"/>
          <p:nvPr/>
        </p:nvSpPr>
        <p:spPr>
          <a:xfrm>
            <a:off x="5628005" y="2767539"/>
            <a:ext cx="6563995" cy="1758879"/>
          </a:xfrm>
          <a:prstGeom prst="rect">
            <a:avLst/>
          </a:prstGeom>
          <a:noFill/>
        </p:spPr>
        <p:txBody>
          <a:bodyPr wrap="square">
            <a:spAutoFit/>
          </a:bodyPr>
          <a:lstStyle/>
          <a:p>
            <a:pPr marL="342900" lvl="0" indent="-342900">
              <a:lnSpc>
                <a:spcPct val="114000"/>
              </a:lnSpc>
              <a:buFont typeface="Arial" panose="020B0604020202020204" pitchFamily="34" charset="0"/>
              <a:buChar char="•"/>
            </a:pPr>
            <a:r>
              <a:rPr lang="nl-NL" sz="2400" dirty="0"/>
              <a:t>Ik weet wat er bij mijn TOS hoort</a:t>
            </a:r>
            <a:endParaRPr lang="en-US" sz="2400" dirty="0"/>
          </a:p>
          <a:p>
            <a:pPr marL="457200" marR="0" lvl="0" indent="-4572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kumimoji="0" lang="nl-NL" sz="2300" i="0" u="none" strike="noStrike" kern="1200" cap="none" spc="0" normalizeH="0" baseline="0" noProof="0" dirty="0">
              <a:ln>
                <a:noFill/>
              </a:ln>
              <a:solidFill>
                <a:prstClr val="black"/>
              </a:solidFill>
              <a:effectLst/>
              <a:uLnTx/>
              <a:uFillTx/>
              <a:latin typeface="Mangal Pro"/>
            </a:endParaRPr>
          </a:p>
          <a:p>
            <a:pPr marL="342900" lvl="0" indent="-342900">
              <a:lnSpc>
                <a:spcPct val="114000"/>
              </a:lnSpc>
              <a:buFont typeface="Arial" panose="020B0604020202020204" pitchFamily="34" charset="0"/>
              <a:buChar char="•"/>
            </a:pPr>
            <a:endParaRPr lang="nl-NL" sz="2400" dirty="0"/>
          </a:p>
          <a:p>
            <a:pPr marL="342900" lvl="0" indent="-342900">
              <a:lnSpc>
                <a:spcPct val="114000"/>
              </a:lnSpc>
              <a:buFont typeface="Arial" panose="020B0604020202020204" pitchFamily="34" charset="0"/>
              <a:buChar char="•"/>
            </a:pPr>
            <a:r>
              <a:rPr lang="nl-NL" sz="2400" dirty="0"/>
              <a:t>Ik weet wat ik makkelijk of moeilijk vind. </a:t>
            </a:r>
          </a:p>
        </p:txBody>
      </p:sp>
      <p:pic>
        <p:nvPicPr>
          <p:cNvPr id="3" name="Afbeelding 2" descr="Close-up van witte streep op groen gras">
            <a:extLst>
              <a:ext uri="{FF2B5EF4-FFF2-40B4-BE49-F238E27FC236}">
                <a16:creationId xmlns:a16="http://schemas.microsoft.com/office/drawing/2014/main" id="{8C4CAB11-7AEB-5E5D-5C79-2BD1610A4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95" y="2431819"/>
            <a:ext cx="4277000" cy="2851333"/>
          </a:xfrm>
          <a:prstGeom prst="rect">
            <a:avLst/>
          </a:prstGeom>
        </p:spPr>
      </p:pic>
    </p:spTree>
    <p:extLst>
      <p:ext uri="{BB962C8B-B14F-4D97-AF65-F5344CB8AC3E}">
        <p14:creationId xmlns:p14="http://schemas.microsoft.com/office/powerpoint/2010/main" val="286924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3" end="3"/>
                                            </p:txEl>
                                          </p:spTgt>
                                        </p:tgtEl>
                                        <p:attrNameLst>
                                          <p:attrName>style.visibility</p:attrName>
                                        </p:attrNameLst>
                                      </p:cBhvr>
                                      <p:to>
                                        <p:strVal val="visible"/>
                                      </p:to>
                                    </p:set>
                                    <p:animEffect transition="in" filter="fade">
                                      <p:cBhvr>
                                        <p:cTn id="14" dur="1000"/>
                                        <p:tgtEl>
                                          <p:spTgt spid="7">
                                            <p:txEl>
                                              <p:pRg st="3" end="3"/>
                                            </p:txEl>
                                          </p:spTgt>
                                        </p:tgtEl>
                                      </p:cBhvr>
                                    </p:animEffect>
                                    <p:anim calcmode="lin" valueType="num">
                                      <p:cBhvr>
                                        <p:cTn id="1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1BD0D-C4CF-16AE-496B-0E95B0FE7805}"/>
              </a:ext>
            </a:extLst>
          </p:cNvPr>
          <p:cNvSpPr>
            <a:spLocks noGrp="1"/>
          </p:cNvSpPr>
          <p:nvPr>
            <p:ph type="title"/>
          </p:nvPr>
        </p:nvSpPr>
        <p:spPr/>
        <p:txBody>
          <a:bodyPr/>
          <a:lstStyle/>
          <a:p>
            <a:r>
              <a:rPr lang="nl-NL" b="1" i="0" dirty="0"/>
              <a:t>Over de streep…</a:t>
            </a:r>
          </a:p>
        </p:txBody>
      </p:sp>
      <p:sp>
        <p:nvSpPr>
          <p:cNvPr id="3" name="Tijdelijke aanduiding voor inhoud 2">
            <a:extLst>
              <a:ext uri="{FF2B5EF4-FFF2-40B4-BE49-F238E27FC236}">
                <a16:creationId xmlns:a16="http://schemas.microsoft.com/office/drawing/2014/main" id="{9A5FC76F-8184-0BFE-DB90-BB16A8845A0F}"/>
              </a:ext>
            </a:extLst>
          </p:cNvPr>
          <p:cNvSpPr>
            <a:spLocks noGrp="1"/>
          </p:cNvSpPr>
          <p:nvPr>
            <p:ph idx="1"/>
          </p:nvPr>
        </p:nvSpPr>
        <p:spPr>
          <a:xfrm>
            <a:off x="838200" y="1857375"/>
            <a:ext cx="10515600" cy="4635500"/>
          </a:xfrm>
        </p:spPr>
        <p:txBody>
          <a:bodyPr>
            <a:normAutofit fontScale="92500" lnSpcReduction="20000"/>
          </a:bodyPr>
          <a:lstStyle/>
          <a:p>
            <a:r>
              <a:rPr lang="nl-NL" dirty="0"/>
              <a:t>We gaan de stellingen waar we de vorige les over hebben nagedacht op een blad plakken. </a:t>
            </a:r>
          </a:p>
          <a:p>
            <a:endParaRPr lang="nl-NL" dirty="0"/>
          </a:p>
          <a:p>
            <a:pPr marL="514350" indent="-514350">
              <a:lnSpc>
                <a:spcPct val="150000"/>
              </a:lnSpc>
              <a:buFont typeface="+mj-lt"/>
              <a:buAutoNum type="arabicPeriod"/>
            </a:pPr>
            <a:r>
              <a:rPr lang="nl-NL" dirty="0"/>
              <a:t> </a:t>
            </a:r>
            <a:r>
              <a:rPr lang="nl-NL" b="1" dirty="0">
                <a:solidFill>
                  <a:schemeClr val="accent1">
                    <a:lumMod val="75000"/>
                  </a:schemeClr>
                </a:solidFill>
              </a:rPr>
              <a:t>Knip</a:t>
            </a:r>
            <a:r>
              <a:rPr lang="nl-NL" dirty="0"/>
              <a:t> </a:t>
            </a:r>
            <a:r>
              <a:rPr lang="nl-NL" u="sng" dirty="0"/>
              <a:t>alle</a:t>
            </a:r>
            <a:r>
              <a:rPr lang="nl-NL" dirty="0"/>
              <a:t> plaatjes uit</a:t>
            </a:r>
          </a:p>
          <a:p>
            <a:pPr marL="514350" indent="-514350">
              <a:lnSpc>
                <a:spcPct val="150000"/>
              </a:lnSpc>
              <a:buFont typeface="+mj-lt"/>
              <a:buAutoNum type="arabicPeriod"/>
            </a:pPr>
            <a:r>
              <a:rPr lang="nl-NL" dirty="0"/>
              <a:t> Pak een plaatje en </a:t>
            </a:r>
            <a:r>
              <a:rPr lang="nl-NL" b="1" dirty="0">
                <a:solidFill>
                  <a:schemeClr val="accent1">
                    <a:lumMod val="75000"/>
                  </a:schemeClr>
                </a:solidFill>
              </a:rPr>
              <a:t>lees</a:t>
            </a:r>
            <a:r>
              <a:rPr lang="nl-NL" dirty="0"/>
              <a:t> welke zin er op staat</a:t>
            </a:r>
          </a:p>
          <a:p>
            <a:pPr marL="514350" indent="-514350">
              <a:lnSpc>
                <a:spcPct val="150000"/>
              </a:lnSpc>
              <a:buFont typeface="+mj-lt"/>
              <a:buAutoNum type="arabicPeriod"/>
            </a:pPr>
            <a:r>
              <a:rPr lang="nl-NL" dirty="0"/>
              <a:t> </a:t>
            </a:r>
            <a:r>
              <a:rPr lang="nl-NL" b="1" dirty="0">
                <a:solidFill>
                  <a:schemeClr val="accent1">
                    <a:lumMod val="75000"/>
                  </a:schemeClr>
                </a:solidFill>
              </a:rPr>
              <a:t>Kijk na</a:t>
            </a:r>
            <a:r>
              <a:rPr lang="nl-NL" dirty="0"/>
              <a:t> op het blad of deze zin bij jou past of niet</a:t>
            </a:r>
          </a:p>
          <a:p>
            <a:pPr marL="514350" indent="-514350">
              <a:lnSpc>
                <a:spcPct val="150000"/>
              </a:lnSpc>
              <a:buFont typeface="+mj-lt"/>
              <a:buAutoNum type="arabicPeriod"/>
            </a:pPr>
            <a:r>
              <a:rPr lang="nl-NL" dirty="0"/>
              <a:t> </a:t>
            </a:r>
            <a:r>
              <a:rPr lang="nl-NL" b="1" dirty="0">
                <a:solidFill>
                  <a:schemeClr val="accent1">
                    <a:lumMod val="75000"/>
                  </a:schemeClr>
                </a:solidFill>
              </a:rPr>
              <a:t>Plak</a:t>
            </a:r>
            <a:r>
              <a:rPr lang="nl-NL" dirty="0"/>
              <a:t> het plaatje op het goede blad</a:t>
            </a:r>
          </a:p>
          <a:p>
            <a:pPr marL="514350" indent="-514350">
              <a:lnSpc>
                <a:spcPct val="150000"/>
              </a:lnSpc>
              <a:buFont typeface="+mj-lt"/>
              <a:buAutoNum type="arabicPeriod"/>
            </a:pPr>
            <a:r>
              <a:rPr lang="nl-NL" dirty="0"/>
              <a:t> </a:t>
            </a:r>
            <a:r>
              <a:rPr lang="nl-NL" b="1" dirty="0">
                <a:solidFill>
                  <a:schemeClr val="accent1">
                    <a:lumMod val="75000"/>
                  </a:schemeClr>
                </a:solidFill>
              </a:rPr>
              <a:t>Plak</a:t>
            </a:r>
            <a:r>
              <a:rPr lang="nl-NL" dirty="0"/>
              <a:t> </a:t>
            </a:r>
            <a:r>
              <a:rPr lang="nl-NL" u="sng" dirty="0"/>
              <a:t>alle</a:t>
            </a:r>
            <a:r>
              <a:rPr lang="nl-NL" dirty="0"/>
              <a:t> plaatjes op deze manier op de juiste plek. </a:t>
            </a:r>
          </a:p>
          <a:p>
            <a:pPr marL="0" indent="0">
              <a:buNone/>
            </a:pPr>
            <a:endParaRPr lang="nl-NL" dirty="0"/>
          </a:p>
        </p:txBody>
      </p:sp>
    </p:spTree>
    <p:extLst>
      <p:ext uri="{BB962C8B-B14F-4D97-AF65-F5344CB8AC3E}">
        <p14:creationId xmlns:p14="http://schemas.microsoft.com/office/powerpoint/2010/main" val="267571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1BD0D-C4CF-16AE-496B-0E95B0FE7805}"/>
              </a:ext>
            </a:extLst>
          </p:cNvPr>
          <p:cNvSpPr>
            <a:spLocks noGrp="1"/>
          </p:cNvSpPr>
          <p:nvPr>
            <p:ph type="title"/>
          </p:nvPr>
        </p:nvSpPr>
        <p:spPr/>
        <p:txBody>
          <a:bodyPr/>
          <a:lstStyle/>
          <a:p>
            <a:r>
              <a:rPr lang="nl-NL" b="1" i="0" dirty="0"/>
              <a:t>Over de streep…</a:t>
            </a:r>
          </a:p>
        </p:txBody>
      </p:sp>
      <p:sp>
        <p:nvSpPr>
          <p:cNvPr id="3" name="Tijdelijke aanduiding voor inhoud 2">
            <a:extLst>
              <a:ext uri="{FF2B5EF4-FFF2-40B4-BE49-F238E27FC236}">
                <a16:creationId xmlns:a16="http://schemas.microsoft.com/office/drawing/2014/main" id="{9A5FC76F-8184-0BFE-DB90-BB16A8845A0F}"/>
              </a:ext>
            </a:extLst>
          </p:cNvPr>
          <p:cNvSpPr>
            <a:spLocks noGrp="1"/>
          </p:cNvSpPr>
          <p:nvPr>
            <p:ph idx="1"/>
          </p:nvPr>
        </p:nvSpPr>
        <p:spPr>
          <a:xfrm>
            <a:off x="838200" y="1690688"/>
            <a:ext cx="10515600" cy="3949700"/>
          </a:xfrm>
        </p:spPr>
        <p:txBody>
          <a:bodyPr>
            <a:normAutofit/>
          </a:bodyPr>
          <a:lstStyle/>
          <a:p>
            <a:endParaRPr lang="nl-NL" dirty="0"/>
          </a:p>
          <a:p>
            <a:r>
              <a:rPr lang="nl-NL" dirty="0"/>
              <a:t>Als je denkt er iets niet klopt, dan zet je een kruisje voor de zin en overleg je met de docent.</a:t>
            </a:r>
          </a:p>
          <a:p>
            <a:endParaRPr lang="nl-NL" dirty="0"/>
          </a:p>
          <a:p>
            <a:r>
              <a:rPr lang="nl-NL" dirty="0"/>
              <a:t>Het is belangrijk om nog een keer goed na te denken of de zin bij jou past.</a:t>
            </a:r>
          </a:p>
          <a:p>
            <a:endParaRPr lang="nl-NL" dirty="0"/>
          </a:p>
        </p:txBody>
      </p:sp>
    </p:spTree>
    <p:extLst>
      <p:ext uri="{BB962C8B-B14F-4D97-AF65-F5344CB8AC3E}">
        <p14:creationId xmlns:p14="http://schemas.microsoft.com/office/powerpoint/2010/main" val="168386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D868138-78DB-2EA1-4F51-ECC03CB3B59F}"/>
              </a:ext>
            </a:extLst>
          </p:cNvPr>
          <p:cNvPicPr>
            <a:picLocks noChangeAspect="1"/>
          </p:cNvPicPr>
          <p:nvPr/>
        </p:nvPicPr>
        <p:blipFill>
          <a:blip r:embed="rId3"/>
          <a:stretch>
            <a:fillRect/>
          </a:stretch>
        </p:blipFill>
        <p:spPr>
          <a:xfrm>
            <a:off x="4441770" y="254406"/>
            <a:ext cx="3622730" cy="6603594"/>
          </a:xfrm>
          <a:prstGeom prst="rect">
            <a:avLst/>
          </a:prstGeom>
        </p:spPr>
      </p:pic>
      <p:sp>
        <p:nvSpPr>
          <p:cNvPr id="7" name="Tekstvak 6">
            <a:extLst>
              <a:ext uri="{FF2B5EF4-FFF2-40B4-BE49-F238E27FC236}">
                <a16:creationId xmlns:a16="http://schemas.microsoft.com/office/drawing/2014/main" id="{20516039-4F69-F702-5F71-9879D9719B65}"/>
              </a:ext>
            </a:extLst>
          </p:cNvPr>
          <p:cNvSpPr txBox="1"/>
          <p:nvPr/>
        </p:nvSpPr>
        <p:spPr>
          <a:xfrm>
            <a:off x="4343400" y="1193800"/>
            <a:ext cx="272832" cy="261610"/>
          </a:xfrm>
          <a:prstGeom prst="rect">
            <a:avLst/>
          </a:prstGeom>
          <a:noFill/>
        </p:spPr>
        <p:txBody>
          <a:bodyPr wrap="none" rtlCol="0">
            <a:spAutoFit/>
          </a:bodyPr>
          <a:lstStyle/>
          <a:p>
            <a:r>
              <a:rPr lang="nl-NL" sz="1100" dirty="0">
                <a:solidFill>
                  <a:srgbClr val="FF0000"/>
                </a:solidFill>
              </a:rPr>
              <a:t>X</a:t>
            </a:r>
            <a:endParaRPr lang="nl-NL" dirty="0">
              <a:solidFill>
                <a:srgbClr val="FF0000"/>
              </a:solidFill>
            </a:endParaRPr>
          </a:p>
        </p:txBody>
      </p:sp>
      <p:sp>
        <p:nvSpPr>
          <p:cNvPr id="8" name="Tekstvak 7">
            <a:extLst>
              <a:ext uri="{FF2B5EF4-FFF2-40B4-BE49-F238E27FC236}">
                <a16:creationId xmlns:a16="http://schemas.microsoft.com/office/drawing/2014/main" id="{D014838F-90D2-2429-55F9-2F20336B509A}"/>
              </a:ext>
            </a:extLst>
          </p:cNvPr>
          <p:cNvSpPr txBox="1"/>
          <p:nvPr/>
        </p:nvSpPr>
        <p:spPr>
          <a:xfrm>
            <a:off x="4362232" y="3039534"/>
            <a:ext cx="272832" cy="261610"/>
          </a:xfrm>
          <a:prstGeom prst="rect">
            <a:avLst/>
          </a:prstGeom>
          <a:noFill/>
        </p:spPr>
        <p:txBody>
          <a:bodyPr wrap="none" rtlCol="0">
            <a:spAutoFit/>
          </a:bodyPr>
          <a:lstStyle/>
          <a:p>
            <a:r>
              <a:rPr lang="nl-NL" sz="1100" dirty="0">
                <a:solidFill>
                  <a:srgbClr val="FF0000"/>
                </a:solidFill>
              </a:rPr>
              <a:t>X</a:t>
            </a:r>
            <a:endParaRPr lang="nl-NL" dirty="0">
              <a:solidFill>
                <a:srgbClr val="FF0000"/>
              </a:solidFill>
            </a:endParaRPr>
          </a:p>
        </p:txBody>
      </p:sp>
      <p:sp>
        <p:nvSpPr>
          <p:cNvPr id="9" name="Tekstvak 8">
            <a:extLst>
              <a:ext uri="{FF2B5EF4-FFF2-40B4-BE49-F238E27FC236}">
                <a16:creationId xmlns:a16="http://schemas.microsoft.com/office/drawing/2014/main" id="{7042FDF2-D514-35D2-96A8-682B9A90CC41}"/>
              </a:ext>
            </a:extLst>
          </p:cNvPr>
          <p:cNvSpPr txBox="1"/>
          <p:nvPr/>
        </p:nvSpPr>
        <p:spPr>
          <a:xfrm>
            <a:off x="4362232" y="4037293"/>
            <a:ext cx="272832" cy="261610"/>
          </a:xfrm>
          <a:prstGeom prst="rect">
            <a:avLst/>
          </a:prstGeom>
          <a:noFill/>
        </p:spPr>
        <p:txBody>
          <a:bodyPr wrap="none" rtlCol="0">
            <a:spAutoFit/>
          </a:bodyPr>
          <a:lstStyle/>
          <a:p>
            <a:r>
              <a:rPr lang="nl-NL" sz="1100" dirty="0">
                <a:solidFill>
                  <a:srgbClr val="FF0000"/>
                </a:solidFill>
              </a:rPr>
              <a:t>X</a:t>
            </a:r>
            <a:endParaRPr lang="nl-NL" dirty="0">
              <a:solidFill>
                <a:srgbClr val="FF0000"/>
              </a:solidFill>
            </a:endParaRPr>
          </a:p>
        </p:txBody>
      </p:sp>
    </p:spTree>
    <p:extLst>
      <p:ext uri="{BB962C8B-B14F-4D97-AF65-F5344CB8AC3E}">
        <p14:creationId xmlns:p14="http://schemas.microsoft.com/office/powerpoint/2010/main" val="332909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7675EBE3-7A12-30DC-EC33-2D2A7BF79CAB}"/>
              </a:ext>
            </a:extLst>
          </p:cNvPr>
          <p:cNvPicPr>
            <a:picLocks noChangeAspect="1"/>
          </p:cNvPicPr>
          <p:nvPr/>
        </p:nvPicPr>
        <p:blipFill>
          <a:blip r:embed="rId3"/>
          <a:stretch>
            <a:fillRect/>
          </a:stretch>
        </p:blipFill>
        <p:spPr>
          <a:xfrm>
            <a:off x="1215653" y="161595"/>
            <a:ext cx="9417777" cy="6696405"/>
          </a:xfrm>
          <a:prstGeom prst="rect">
            <a:avLst/>
          </a:prstGeom>
        </p:spPr>
      </p:pic>
      <p:pic>
        <p:nvPicPr>
          <p:cNvPr id="4" name="Afbeelding 3">
            <a:extLst>
              <a:ext uri="{FF2B5EF4-FFF2-40B4-BE49-F238E27FC236}">
                <a16:creationId xmlns:a16="http://schemas.microsoft.com/office/drawing/2014/main" id="{C17674ED-54FF-4FB7-AED5-F3F7AE99478A}"/>
              </a:ext>
            </a:extLst>
          </p:cNvPr>
          <p:cNvPicPr>
            <a:picLocks noChangeAspect="1"/>
          </p:cNvPicPr>
          <p:nvPr/>
        </p:nvPicPr>
        <p:blipFill>
          <a:blip r:embed="rId4"/>
          <a:stretch>
            <a:fillRect/>
          </a:stretch>
        </p:blipFill>
        <p:spPr>
          <a:xfrm>
            <a:off x="1783247" y="1098192"/>
            <a:ext cx="1616129" cy="905706"/>
          </a:xfrm>
          <a:prstGeom prst="rect">
            <a:avLst/>
          </a:prstGeom>
        </p:spPr>
      </p:pic>
      <p:pic>
        <p:nvPicPr>
          <p:cNvPr id="6" name="Afbeelding 5">
            <a:extLst>
              <a:ext uri="{FF2B5EF4-FFF2-40B4-BE49-F238E27FC236}">
                <a16:creationId xmlns:a16="http://schemas.microsoft.com/office/drawing/2014/main" id="{48E6F245-B320-E5DD-D556-460836E7F331}"/>
              </a:ext>
            </a:extLst>
          </p:cNvPr>
          <p:cNvPicPr>
            <a:picLocks noChangeAspect="1"/>
          </p:cNvPicPr>
          <p:nvPr/>
        </p:nvPicPr>
        <p:blipFill>
          <a:blip r:embed="rId5"/>
          <a:stretch>
            <a:fillRect/>
          </a:stretch>
        </p:blipFill>
        <p:spPr>
          <a:xfrm>
            <a:off x="4796348" y="1098192"/>
            <a:ext cx="2256389" cy="1146246"/>
          </a:xfrm>
          <a:prstGeom prst="rect">
            <a:avLst/>
          </a:prstGeom>
        </p:spPr>
      </p:pic>
      <p:pic>
        <p:nvPicPr>
          <p:cNvPr id="8" name="Afbeelding 7">
            <a:extLst>
              <a:ext uri="{FF2B5EF4-FFF2-40B4-BE49-F238E27FC236}">
                <a16:creationId xmlns:a16="http://schemas.microsoft.com/office/drawing/2014/main" id="{48FCA007-F124-4BFA-64B6-BAC85FEC0F67}"/>
              </a:ext>
            </a:extLst>
          </p:cNvPr>
          <p:cNvPicPr>
            <a:picLocks noChangeAspect="1"/>
          </p:cNvPicPr>
          <p:nvPr/>
        </p:nvPicPr>
        <p:blipFill>
          <a:blip r:embed="rId6"/>
          <a:stretch>
            <a:fillRect/>
          </a:stretch>
        </p:blipFill>
        <p:spPr>
          <a:xfrm>
            <a:off x="7963306" y="1098192"/>
            <a:ext cx="2174046" cy="1146246"/>
          </a:xfrm>
          <a:prstGeom prst="rect">
            <a:avLst/>
          </a:prstGeom>
        </p:spPr>
      </p:pic>
    </p:spTree>
    <p:extLst>
      <p:ext uri="{BB962C8B-B14F-4D97-AF65-F5344CB8AC3E}">
        <p14:creationId xmlns:p14="http://schemas.microsoft.com/office/powerpoint/2010/main" val="111886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65078" y="513708"/>
            <a:ext cx="50064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BaseNine"/>
                <a:ea typeface="+mn-ea"/>
                <a:cs typeface="+mn-cs"/>
              </a:rPr>
              <a:t>Hoe is het gegaan?</a:t>
            </a:r>
          </a:p>
        </p:txBody>
      </p:sp>
      <p:sp>
        <p:nvSpPr>
          <p:cNvPr id="7" name="Tekstvak 6">
            <a:extLst>
              <a:ext uri="{FF2B5EF4-FFF2-40B4-BE49-F238E27FC236}">
                <a16:creationId xmlns:a16="http://schemas.microsoft.com/office/drawing/2014/main" id="{DA9F1D87-EC38-F38E-7890-59B9B31D134D}"/>
              </a:ext>
            </a:extLst>
          </p:cNvPr>
          <p:cNvSpPr txBox="1"/>
          <p:nvPr/>
        </p:nvSpPr>
        <p:spPr>
          <a:xfrm>
            <a:off x="5900603" y="3429000"/>
            <a:ext cx="6096000" cy="1758879"/>
          </a:xfrm>
          <a:prstGeom prst="rect">
            <a:avLst/>
          </a:prstGeom>
          <a:noFill/>
        </p:spPr>
        <p:txBody>
          <a:bodyPr wrap="square">
            <a:spAutoFit/>
          </a:bodyPr>
          <a:lstStyle/>
          <a:p>
            <a:pPr marL="342900" marR="0" lvl="0" indent="-3429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Mangal Pro"/>
                <a:ea typeface="+mn-ea"/>
                <a:cs typeface="+mn-cs"/>
              </a:rPr>
              <a:t>Ik weet nu beter wat er bij mijn TOS hoort</a:t>
            </a:r>
            <a:endParaRPr kumimoji="0" lang="en-US" sz="2400" b="0" i="0" u="none" strike="noStrike" kern="1200" cap="none" spc="0" normalizeH="0" baseline="0" noProof="0" dirty="0">
              <a:ln>
                <a:noFill/>
              </a:ln>
              <a:solidFill>
                <a:prstClr val="black"/>
              </a:solidFill>
              <a:effectLst/>
              <a:uLnTx/>
              <a:uFillTx/>
              <a:latin typeface="Mangal Pro"/>
              <a:ea typeface="+mn-ea"/>
              <a:cs typeface="+mn-cs"/>
            </a:endParaRPr>
          </a:p>
          <a:p>
            <a:pPr marL="457200" marR="0" lvl="0" indent="-4572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prstClr val="black"/>
              </a:solidFill>
              <a:effectLst/>
              <a:uLnTx/>
              <a:uFillTx/>
              <a:latin typeface="Mangal Pro"/>
              <a:ea typeface="+mn-ea"/>
              <a:cs typeface="+mn-cs"/>
            </a:endParaRPr>
          </a:p>
          <a:p>
            <a:pPr marR="0" lvl="0" algn="l" defTabSz="914400" rtl="0" eaLnBrk="1" fontAlgn="auto" latinLnBrk="0" hangingPunct="1">
              <a:lnSpc>
                <a:spcPct val="114000"/>
              </a:lnSpc>
              <a:spcBef>
                <a:spcPts val="0"/>
              </a:spcBef>
              <a:spcAft>
                <a:spcPts val="0"/>
              </a:spcAft>
              <a:buClrTx/>
              <a:buSzTx/>
              <a:tabLst/>
              <a:defRPr/>
            </a:pPr>
            <a:endParaRPr kumimoji="0" lang="nl-NL" sz="2400" b="0" i="0" u="none" strike="noStrike" kern="1200" cap="none" spc="0" normalizeH="0" baseline="0" noProof="0" dirty="0">
              <a:ln>
                <a:noFill/>
              </a:ln>
              <a:solidFill>
                <a:prstClr val="black"/>
              </a:solidFill>
              <a:effectLst/>
              <a:uLnTx/>
              <a:uFillTx/>
              <a:latin typeface="Mangal Pro"/>
              <a:ea typeface="+mn-ea"/>
              <a:cs typeface="+mn-cs"/>
            </a:endParaRPr>
          </a:p>
        </p:txBody>
      </p:sp>
      <p:pic>
        <p:nvPicPr>
          <p:cNvPr id="4" name="Afbeelding 3" descr="Lesbisch koppel in het park">
            <a:extLst>
              <a:ext uri="{FF2B5EF4-FFF2-40B4-BE49-F238E27FC236}">
                <a16:creationId xmlns:a16="http://schemas.microsoft.com/office/drawing/2014/main" id="{AEF9ECD9-90A8-68CD-D87D-2617CE39E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91" y="2432717"/>
            <a:ext cx="4130688" cy="2755162"/>
          </a:xfrm>
          <a:prstGeom prst="rect">
            <a:avLst/>
          </a:prstGeom>
        </p:spPr>
      </p:pic>
    </p:spTree>
    <p:extLst>
      <p:ext uri="{BB962C8B-B14F-4D97-AF65-F5344CB8AC3E}">
        <p14:creationId xmlns:p14="http://schemas.microsoft.com/office/powerpoint/2010/main" val="363229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5449EC-FC87-2280-C138-38D920F98F4D}"/>
              </a:ext>
            </a:extLst>
          </p:cNvPr>
          <p:cNvSpPr>
            <a:spLocks noGrp="1"/>
          </p:cNvSpPr>
          <p:nvPr>
            <p:ph type="ctrTitle"/>
          </p:nvPr>
        </p:nvSpPr>
        <p:spPr/>
        <p:txBody>
          <a:bodyPr/>
          <a:lstStyle/>
          <a:p>
            <a:r>
              <a:rPr lang="nl-NL" b="1" i="0" dirty="0"/>
              <a:t>Psycho-educatie</a:t>
            </a:r>
          </a:p>
        </p:txBody>
      </p:sp>
      <p:sp>
        <p:nvSpPr>
          <p:cNvPr id="3" name="Ondertitel 2">
            <a:extLst>
              <a:ext uri="{FF2B5EF4-FFF2-40B4-BE49-F238E27FC236}">
                <a16:creationId xmlns:a16="http://schemas.microsoft.com/office/drawing/2014/main" id="{5EDF3B81-9FFB-CE40-82EF-C9F42D99CACC}"/>
              </a:ext>
            </a:extLst>
          </p:cNvPr>
          <p:cNvSpPr>
            <a:spLocks noGrp="1"/>
          </p:cNvSpPr>
          <p:nvPr>
            <p:ph type="subTitle" idx="1"/>
          </p:nvPr>
        </p:nvSpPr>
        <p:spPr/>
        <p:txBody>
          <a:bodyPr>
            <a:normAutofit/>
          </a:bodyPr>
          <a:lstStyle/>
          <a:p>
            <a:r>
              <a:rPr lang="nl-NL" sz="3200" b="1" cap="none" dirty="0"/>
              <a:t>Over de streep</a:t>
            </a:r>
          </a:p>
          <a:p>
            <a:r>
              <a:rPr lang="nl-NL" sz="2400" cap="none" dirty="0"/>
              <a:t>Deel 2</a:t>
            </a:r>
          </a:p>
        </p:txBody>
      </p:sp>
    </p:spTree>
    <p:extLst>
      <p:ext uri="{BB962C8B-B14F-4D97-AF65-F5344CB8AC3E}">
        <p14:creationId xmlns:p14="http://schemas.microsoft.com/office/powerpoint/2010/main" val="2286700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65078" y="513708"/>
            <a:ext cx="30059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BaseNine"/>
                <a:ea typeface="+mn-ea"/>
                <a:cs typeface="+mn-cs"/>
              </a:rPr>
              <a:t>Vorige keer</a:t>
            </a:r>
          </a:p>
        </p:txBody>
      </p:sp>
      <p:pic>
        <p:nvPicPr>
          <p:cNvPr id="11" name="Afbeelding 10">
            <a:extLst>
              <a:ext uri="{FF2B5EF4-FFF2-40B4-BE49-F238E27FC236}">
                <a16:creationId xmlns:a16="http://schemas.microsoft.com/office/drawing/2014/main" id="{0245A30F-7F35-7166-F2CE-10BB8F677269}"/>
              </a:ext>
            </a:extLst>
          </p:cNvPr>
          <p:cNvPicPr>
            <a:picLocks noChangeAspect="1"/>
          </p:cNvPicPr>
          <p:nvPr/>
        </p:nvPicPr>
        <p:blipFill>
          <a:blip r:embed="rId3"/>
          <a:stretch>
            <a:fillRect/>
          </a:stretch>
        </p:blipFill>
        <p:spPr>
          <a:xfrm>
            <a:off x="2260601" y="1593763"/>
            <a:ext cx="8121802" cy="4573949"/>
          </a:xfrm>
          <a:prstGeom prst="rect">
            <a:avLst/>
          </a:prstGeom>
          <a:ln w="19050" cap="sq">
            <a:solidFill>
              <a:schemeClr val="tx2">
                <a:lumMod val="75000"/>
              </a:schemeClr>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9672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inhoud 11" descr="Zakenman met handen op zijn heupen">
            <a:extLst>
              <a:ext uri="{FF2B5EF4-FFF2-40B4-BE49-F238E27FC236}">
                <a16:creationId xmlns:a16="http://schemas.microsoft.com/office/drawing/2014/main" id="{E0D6A91F-DEF7-0D03-2CE4-C9C13307EC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95772" y="254227"/>
            <a:ext cx="4800456" cy="11453937"/>
          </a:xfrm>
        </p:spPr>
      </p:pic>
      <p:sp>
        <p:nvSpPr>
          <p:cNvPr id="13" name="Gedachtewolkje: wolk 12">
            <a:extLst>
              <a:ext uri="{FF2B5EF4-FFF2-40B4-BE49-F238E27FC236}">
                <a16:creationId xmlns:a16="http://schemas.microsoft.com/office/drawing/2014/main" id="{925F17A4-EC58-287D-03B0-08109F073F1A}"/>
              </a:ext>
            </a:extLst>
          </p:cNvPr>
          <p:cNvSpPr/>
          <p:nvPr/>
        </p:nvSpPr>
        <p:spPr>
          <a:xfrm>
            <a:off x="8496228" y="901834"/>
            <a:ext cx="3476228" cy="1852655"/>
          </a:xfrm>
          <a:prstGeom prst="cloudCallout">
            <a:avLst>
              <a:gd name="adj1" fmla="val -94397"/>
              <a:gd name="adj2" fmla="val -52890"/>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sz="2400" dirty="0"/>
              <a:t>Hoe komt dat eigenlijk? </a:t>
            </a:r>
          </a:p>
        </p:txBody>
      </p:sp>
      <p:sp>
        <p:nvSpPr>
          <p:cNvPr id="14" name="Tekstvak 13">
            <a:extLst>
              <a:ext uri="{FF2B5EF4-FFF2-40B4-BE49-F238E27FC236}">
                <a16:creationId xmlns:a16="http://schemas.microsoft.com/office/drawing/2014/main" id="{C45741DC-204E-84CC-3903-AB52469EBF0E}"/>
              </a:ext>
            </a:extLst>
          </p:cNvPr>
          <p:cNvSpPr txBox="1"/>
          <p:nvPr/>
        </p:nvSpPr>
        <p:spPr>
          <a:xfrm>
            <a:off x="564444" y="756356"/>
            <a:ext cx="3929281" cy="646331"/>
          </a:xfrm>
          <a:prstGeom prst="rect">
            <a:avLst/>
          </a:prstGeom>
          <a:noFill/>
        </p:spPr>
        <p:txBody>
          <a:bodyPr wrap="none" rtlCol="0">
            <a:spAutoFit/>
          </a:bodyPr>
          <a:lstStyle/>
          <a:p>
            <a:r>
              <a:rPr lang="nl-NL" sz="3600" b="1" dirty="0">
                <a:latin typeface="+mj-lt"/>
              </a:rPr>
              <a:t>Even nadenken</a:t>
            </a:r>
          </a:p>
        </p:txBody>
      </p:sp>
    </p:spTree>
    <p:extLst>
      <p:ext uri="{BB962C8B-B14F-4D97-AF65-F5344CB8AC3E}">
        <p14:creationId xmlns:p14="http://schemas.microsoft.com/office/powerpoint/2010/main" val="3233093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Help met effen opvulling">
            <a:extLst>
              <a:ext uri="{FF2B5EF4-FFF2-40B4-BE49-F238E27FC236}">
                <a16:creationId xmlns:a16="http://schemas.microsoft.com/office/drawing/2014/main" id="{0018DF79-FB60-9696-BA59-E08203B06E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84611" y="3238500"/>
            <a:ext cx="1419578" cy="1419578"/>
          </a:xfrm>
          <a:prstGeom prst="rect">
            <a:avLst/>
          </a:prstGeom>
        </p:spPr>
      </p:pic>
      <p:sp>
        <p:nvSpPr>
          <p:cNvPr id="7" name="Tekstvak 6">
            <a:extLst>
              <a:ext uri="{FF2B5EF4-FFF2-40B4-BE49-F238E27FC236}">
                <a16:creationId xmlns:a16="http://schemas.microsoft.com/office/drawing/2014/main" id="{4DEEEF7D-D789-A5C4-6709-62345CDD7AA5}"/>
              </a:ext>
            </a:extLst>
          </p:cNvPr>
          <p:cNvSpPr txBox="1"/>
          <p:nvPr/>
        </p:nvSpPr>
        <p:spPr>
          <a:xfrm>
            <a:off x="1939492" y="1969911"/>
            <a:ext cx="2585964" cy="369332"/>
          </a:xfrm>
          <a:prstGeom prst="rect">
            <a:avLst/>
          </a:prstGeom>
          <a:noFill/>
        </p:spPr>
        <p:txBody>
          <a:bodyPr wrap="none" rtlCol="0">
            <a:spAutoFit/>
          </a:bodyPr>
          <a:lstStyle/>
          <a:p>
            <a:r>
              <a:rPr lang="nl-NL" dirty="0"/>
              <a:t>Moeite met taal </a:t>
            </a:r>
            <a:r>
              <a:rPr lang="nl-NL" b="1" dirty="0"/>
              <a:t>leren</a:t>
            </a:r>
          </a:p>
        </p:txBody>
      </p:sp>
      <p:sp>
        <p:nvSpPr>
          <p:cNvPr id="8" name="Tekstvak 7">
            <a:extLst>
              <a:ext uri="{FF2B5EF4-FFF2-40B4-BE49-F238E27FC236}">
                <a16:creationId xmlns:a16="http://schemas.microsoft.com/office/drawing/2014/main" id="{DF8D4854-86C5-C5C4-1E4C-08821CC47103}"/>
              </a:ext>
            </a:extLst>
          </p:cNvPr>
          <p:cNvSpPr txBox="1"/>
          <p:nvPr/>
        </p:nvSpPr>
        <p:spPr>
          <a:xfrm>
            <a:off x="7463346" y="1969911"/>
            <a:ext cx="3078087" cy="369332"/>
          </a:xfrm>
          <a:prstGeom prst="rect">
            <a:avLst/>
          </a:prstGeom>
          <a:noFill/>
        </p:spPr>
        <p:txBody>
          <a:bodyPr wrap="none" rtlCol="0">
            <a:spAutoFit/>
          </a:bodyPr>
          <a:lstStyle/>
          <a:p>
            <a:r>
              <a:rPr lang="nl-NL" dirty="0"/>
              <a:t>Moeite met taal </a:t>
            </a:r>
            <a:r>
              <a:rPr lang="nl-NL" b="1" dirty="0"/>
              <a:t>begrijpen</a:t>
            </a:r>
          </a:p>
        </p:txBody>
      </p:sp>
      <p:sp>
        <p:nvSpPr>
          <p:cNvPr id="9" name="Tekstvak 8">
            <a:extLst>
              <a:ext uri="{FF2B5EF4-FFF2-40B4-BE49-F238E27FC236}">
                <a16:creationId xmlns:a16="http://schemas.microsoft.com/office/drawing/2014/main" id="{76CD2183-453D-C385-51D1-FE4F17A880E5}"/>
              </a:ext>
            </a:extLst>
          </p:cNvPr>
          <p:cNvSpPr txBox="1"/>
          <p:nvPr/>
        </p:nvSpPr>
        <p:spPr>
          <a:xfrm>
            <a:off x="437047" y="3763623"/>
            <a:ext cx="3596306" cy="369332"/>
          </a:xfrm>
          <a:prstGeom prst="rect">
            <a:avLst/>
          </a:prstGeom>
          <a:noFill/>
        </p:spPr>
        <p:txBody>
          <a:bodyPr wrap="none" rtlCol="0">
            <a:spAutoFit/>
          </a:bodyPr>
          <a:lstStyle/>
          <a:p>
            <a:r>
              <a:rPr lang="nl-NL" dirty="0"/>
              <a:t>Moeite met </a:t>
            </a:r>
            <a:r>
              <a:rPr lang="nl-NL" b="1" dirty="0"/>
              <a:t>gesprekken</a:t>
            </a:r>
            <a:r>
              <a:rPr lang="nl-NL" dirty="0"/>
              <a:t> voeren</a:t>
            </a:r>
          </a:p>
        </p:txBody>
      </p:sp>
      <p:sp>
        <p:nvSpPr>
          <p:cNvPr id="10" name="Tekstvak 9">
            <a:extLst>
              <a:ext uri="{FF2B5EF4-FFF2-40B4-BE49-F238E27FC236}">
                <a16:creationId xmlns:a16="http://schemas.microsoft.com/office/drawing/2014/main" id="{886890E5-B3DC-801E-5B30-AED599F85513}"/>
              </a:ext>
            </a:extLst>
          </p:cNvPr>
          <p:cNvSpPr txBox="1"/>
          <p:nvPr/>
        </p:nvSpPr>
        <p:spPr>
          <a:xfrm>
            <a:off x="1309511" y="5883954"/>
            <a:ext cx="3215945" cy="369332"/>
          </a:xfrm>
          <a:prstGeom prst="rect">
            <a:avLst/>
          </a:prstGeom>
          <a:noFill/>
        </p:spPr>
        <p:txBody>
          <a:bodyPr wrap="none" rtlCol="0">
            <a:spAutoFit/>
          </a:bodyPr>
          <a:lstStyle/>
          <a:p>
            <a:r>
              <a:rPr lang="nl-NL" dirty="0"/>
              <a:t>Moeite met taal </a:t>
            </a:r>
            <a:r>
              <a:rPr lang="nl-NL" b="1" dirty="0"/>
              <a:t>onthouden</a:t>
            </a:r>
          </a:p>
        </p:txBody>
      </p:sp>
      <p:sp>
        <p:nvSpPr>
          <p:cNvPr id="11" name="Tekstvak 10">
            <a:extLst>
              <a:ext uri="{FF2B5EF4-FFF2-40B4-BE49-F238E27FC236}">
                <a16:creationId xmlns:a16="http://schemas.microsoft.com/office/drawing/2014/main" id="{C470F71D-D36F-E36B-950E-F359B006668C}"/>
              </a:ext>
            </a:extLst>
          </p:cNvPr>
          <p:cNvSpPr txBox="1"/>
          <p:nvPr/>
        </p:nvSpPr>
        <p:spPr>
          <a:xfrm>
            <a:off x="7844984" y="3763623"/>
            <a:ext cx="3144900" cy="369332"/>
          </a:xfrm>
          <a:prstGeom prst="rect">
            <a:avLst/>
          </a:prstGeom>
          <a:noFill/>
        </p:spPr>
        <p:txBody>
          <a:bodyPr wrap="none" rtlCol="0">
            <a:spAutoFit/>
          </a:bodyPr>
          <a:lstStyle/>
          <a:p>
            <a:r>
              <a:rPr lang="nl-NL" dirty="0"/>
              <a:t>Moeite met taal </a:t>
            </a:r>
            <a:r>
              <a:rPr lang="nl-NL" b="1" dirty="0"/>
              <a:t>gebruiken</a:t>
            </a:r>
          </a:p>
        </p:txBody>
      </p:sp>
      <p:sp>
        <p:nvSpPr>
          <p:cNvPr id="12" name="Tekstvak 11">
            <a:extLst>
              <a:ext uri="{FF2B5EF4-FFF2-40B4-BE49-F238E27FC236}">
                <a16:creationId xmlns:a16="http://schemas.microsoft.com/office/drawing/2014/main" id="{1ADD80A6-589C-343E-8EAB-F0F7107333C1}"/>
              </a:ext>
            </a:extLst>
          </p:cNvPr>
          <p:cNvSpPr txBox="1"/>
          <p:nvPr/>
        </p:nvSpPr>
        <p:spPr>
          <a:xfrm>
            <a:off x="7463346" y="5850088"/>
            <a:ext cx="2692725" cy="369332"/>
          </a:xfrm>
          <a:prstGeom prst="rect">
            <a:avLst/>
          </a:prstGeom>
          <a:noFill/>
        </p:spPr>
        <p:txBody>
          <a:bodyPr wrap="none" rtlCol="0">
            <a:spAutoFit/>
          </a:bodyPr>
          <a:lstStyle/>
          <a:p>
            <a:r>
              <a:rPr lang="nl-NL" dirty="0"/>
              <a:t>Taal gaat soms </a:t>
            </a:r>
            <a:r>
              <a:rPr lang="nl-NL" b="1" dirty="0"/>
              <a:t>te snel</a:t>
            </a:r>
          </a:p>
        </p:txBody>
      </p:sp>
      <p:cxnSp>
        <p:nvCxnSpPr>
          <p:cNvPr id="24" name="Rechte verbindingslijn met pijl 23">
            <a:extLst>
              <a:ext uri="{FF2B5EF4-FFF2-40B4-BE49-F238E27FC236}">
                <a16:creationId xmlns:a16="http://schemas.microsoft.com/office/drawing/2014/main" id="{CF189EBB-5452-9792-F637-9A8EEA54E637}"/>
              </a:ext>
            </a:extLst>
          </p:cNvPr>
          <p:cNvCxnSpPr>
            <a:stCxn id="7" idx="3"/>
          </p:cNvCxnSpPr>
          <p:nvPr/>
        </p:nvCxnSpPr>
        <p:spPr>
          <a:xfrm>
            <a:off x="4525456" y="2154577"/>
            <a:ext cx="1006100" cy="12320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1D4B75B8-B97F-74CB-B945-244024BC3342}"/>
              </a:ext>
            </a:extLst>
          </p:cNvPr>
          <p:cNvCxnSpPr>
            <a:cxnSpLocks/>
            <a:endCxn id="6" idx="1"/>
          </p:cNvCxnSpPr>
          <p:nvPr/>
        </p:nvCxnSpPr>
        <p:spPr>
          <a:xfrm>
            <a:off x="4022406" y="3893867"/>
            <a:ext cx="1262205" cy="544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262DC2B0-64B5-9AA8-6C98-0B91FE6AE4D0}"/>
              </a:ext>
            </a:extLst>
          </p:cNvPr>
          <p:cNvCxnSpPr>
            <a:cxnSpLocks/>
          </p:cNvCxnSpPr>
          <p:nvPr/>
        </p:nvCxnSpPr>
        <p:spPr>
          <a:xfrm flipV="1">
            <a:off x="4485251" y="4509912"/>
            <a:ext cx="985997" cy="15587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A4AA68FA-70CA-88DE-B5C9-F2FDF1C046FF}"/>
              </a:ext>
            </a:extLst>
          </p:cNvPr>
          <p:cNvCxnSpPr>
            <a:cxnSpLocks/>
          </p:cNvCxnSpPr>
          <p:nvPr/>
        </p:nvCxnSpPr>
        <p:spPr>
          <a:xfrm flipH="1" flipV="1">
            <a:off x="6517554" y="4509912"/>
            <a:ext cx="945792" cy="13581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020E78D9-43DD-2E98-D6BD-D05954CAC7C5}"/>
              </a:ext>
            </a:extLst>
          </p:cNvPr>
          <p:cNvCxnSpPr>
            <a:cxnSpLocks/>
            <a:endCxn id="6" idx="3"/>
          </p:cNvCxnSpPr>
          <p:nvPr/>
        </p:nvCxnSpPr>
        <p:spPr>
          <a:xfrm flipH="1">
            <a:off x="6704189" y="3893867"/>
            <a:ext cx="1134457" cy="544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00790B9D-0140-6E61-32DF-E38B3D5E0797}"/>
              </a:ext>
            </a:extLst>
          </p:cNvPr>
          <p:cNvCxnSpPr>
            <a:cxnSpLocks/>
            <a:stCxn id="8" idx="1"/>
          </p:cNvCxnSpPr>
          <p:nvPr/>
        </p:nvCxnSpPr>
        <p:spPr>
          <a:xfrm flipH="1">
            <a:off x="6457246" y="2154577"/>
            <a:ext cx="1006100" cy="11742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Tekstvak 39">
            <a:extLst>
              <a:ext uri="{FF2B5EF4-FFF2-40B4-BE49-F238E27FC236}">
                <a16:creationId xmlns:a16="http://schemas.microsoft.com/office/drawing/2014/main" id="{C26024B9-1BED-E640-4E1E-6A14860A382D}"/>
              </a:ext>
            </a:extLst>
          </p:cNvPr>
          <p:cNvSpPr txBox="1"/>
          <p:nvPr/>
        </p:nvSpPr>
        <p:spPr>
          <a:xfrm>
            <a:off x="437047" y="599321"/>
            <a:ext cx="5365571" cy="646331"/>
          </a:xfrm>
          <a:prstGeom prst="rect">
            <a:avLst/>
          </a:prstGeom>
          <a:noFill/>
        </p:spPr>
        <p:txBody>
          <a:bodyPr wrap="none" rtlCol="0">
            <a:spAutoFit/>
          </a:bodyPr>
          <a:lstStyle/>
          <a:p>
            <a:r>
              <a:rPr lang="nl-NL" sz="3600" b="1" dirty="0">
                <a:latin typeface="+mj-lt"/>
              </a:rPr>
              <a:t>Waar komt het door?</a:t>
            </a:r>
          </a:p>
        </p:txBody>
      </p:sp>
    </p:spTree>
    <p:extLst>
      <p:ext uri="{BB962C8B-B14F-4D97-AF65-F5344CB8AC3E}">
        <p14:creationId xmlns:p14="http://schemas.microsoft.com/office/powerpoint/2010/main" val="3394102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40A30C-1FA5-861C-7161-4DD502C08BF4}"/>
              </a:ext>
            </a:extLst>
          </p:cNvPr>
          <p:cNvSpPr>
            <a:spLocks noGrp="1"/>
          </p:cNvSpPr>
          <p:nvPr>
            <p:ph type="title"/>
          </p:nvPr>
        </p:nvSpPr>
        <p:spPr/>
        <p:txBody>
          <a:bodyPr/>
          <a:lstStyle/>
          <a:p>
            <a:r>
              <a:rPr lang="nl-NL" i="0" dirty="0"/>
              <a:t>TOS? </a:t>
            </a:r>
          </a:p>
        </p:txBody>
      </p:sp>
      <p:sp>
        <p:nvSpPr>
          <p:cNvPr id="3" name="Tijdelijke aanduiding voor inhoud 2">
            <a:extLst>
              <a:ext uri="{FF2B5EF4-FFF2-40B4-BE49-F238E27FC236}">
                <a16:creationId xmlns:a16="http://schemas.microsoft.com/office/drawing/2014/main" id="{425E011E-8564-2457-F768-69B30066E5BB}"/>
              </a:ext>
            </a:extLst>
          </p:cNvPr>
          <p:cNvSpPr>
            <a:spLocks noGrp="1"/>
          </p:cNvSpPr>
          <p:nvPr>
            <p:ph idx="1"/>
          </p:nvPr>
        </p:nvSpPr>
        <p:spPr/>
        <p:txBody>
          <a:bodyPr/>
          <a:lstStyle/>
          <a:p>
            <a:r>
              <a:rPr lang="nl-NL" dirty="0"/>
              <a:t>TOS = </a:t>
            </a:r>
            <a:r>
              <a:rPr lang="nl-NL" b="1" dirty="0">
                <a:solidFill>
                  <a:schemeClr val="accent1"/>
                </a:solidFill>
              </a:rPr>
              <a:t>T</a:t>
            </a:r>
            <a:r>
              <a:rPr lang="nl-NL" dirty="0"/>
              <a:t>aal</a:t>
            </a:r>
            <a:r>
              <a:rPr lang="nl-NL" b="1" dirty="0">
                <a:solidFill>
                  <a:schemeClr val="accent1"/>
                </a:solidFill>
              </a:rPr>
              <a:t>O</a:t>
            </a:r>
            <a:r>
              <a:rPr lang="nl-NL" dirty="0"/>
              <a:t>ntwikkelings</a:t>
            </a:r>
            <a:r>
              <a:rPr lang="nl-NL" b="1" dirty="0">
                <a:solidFill>
                  <a:schemeClr val="accent1"/>
                </a:solidFill>
              </a:rPr>
              <a:t>S</a:t>
            </a:r>
            <a:r>
              <a:rPr lang="nl-NL" dirty="0"/>
              <a:t>toornis </a:t>
            </a:r>
          </a:p>
          <a:p>
            <a:endParaRPr lang="nl-NL" dirty="0"/>
          </a:p>
          <a:p>
            <a:pPr>
              <a:lnSpc>
                <a:spcPct val="150000"/>
              </a:lnSpc>
            </a:pPr>
            <a:r>
              <a:rPr lang="nl-NL" dirty="0"/>
              <a:t>Jongeren met een </a:t>
            </a:r>
            <a:r>
              <a:rPr lang="nl-NL" b="1" dirty="0"/>
              <a:t>taalontwikkelingsstoornis</a:t>
            </a:r>
            <a:r>
              <a:rPr lang="nl-NL" dirty="0"/>
              <a:t> vinden het moeilijker om taal te </a:t>
            </a:r>
            <a:r>
              <a:rPr lang="nl-NL" i="1" dirty="0"/>
              <a:t>begrijpen</a:t>
            </a:r>
            <a:r>
              <a:rPr lang="nl-NL" dirty="0"/>
              <a:t> en te </a:t>
            </a:r>
            <a:r>
              <a:rPr lang="nl-NL" i="1" dirty="0"/>
              <a:t>gebruiken</a:t>
            </a:r>
            <a:r>
              <a:rPr lang="nl-NL" dirty="0"/>
              <a:t>. Het lukt minder goed om taal te </a:t>
            </a:r>
            <a:r>
              <a:rPr lang="nl-NL" i="1" dirty="0"/>
              <a:t>leren, </a:t>
            </a:r>
            <a:r>
              <a:rPr lang="nl-NL" dirty="0"/>
              <a:t>dat kost meer moeite. </a:t>
            </a:r>
          </a:p>
        </p:txBody>
      </p:sp>
    </p:spTree>
    <p:extLst>
      <p:ext uri="{BB962C8B-B14F-4D97-AF65-F5344CB8AC3E}">
        <p14:creationId xmlns:p14="http://schemas.microsoft.com/office/powerpoint/2010/main" val="2227789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BCD2A8-BC18-0531-0DE3-C4155378865A}"/>
              </a:ext>
            </a:extLst>
          </p:cNvPr>
          <p:cNvSpPr>
            <a:spLocks noGrp="1"/>
          </p:cNvSpPr>
          <p:nvPr>
            <p:ph type="title"/>
          </p:nvPr>
        </p:nvSpPr>
        <p:spPr/>
        <p:txBody>
          <a:bodyPr/>
          <a:lstStyle/>
          <a:p>
            <a:r>
              <a:rPr lang="nl-NL" i="0" dirty="0"/>
              <a:t>Wat is TOS?</a:t>
            </a:r>
          </a:p>
        </p:txBody>
      </p:sp>
      <p:sp>
        <p:nvSpPr>
          <p:cNvPr id="3" name="Tijdelijke aanduiding voor inhoud 2">
            <a:extLst>
              <a:ext uri="{FF2B5EF4-FFF2-40B4-BE49-F238E27FC236}">
                <a16:creationId xmlns:a16="http://schemas.microsoft.com/office/drawing/2014/main" id="{3BEBF954-E32B-A0E8-640E-62CAEB06A89E}"/>
              </a:ext>
            </a:extLst>
          </p:cNvPr>
          <p:cNvSpPr>
            <a:spLocks noGrp="1"/>
          </p:cNvSpPr>
          <p:nvPr>
            <p:ph idx="1"/>
          </p:nvPr>
        </p:nvSpPr>
        <p:spPr>
          <a:xfrm>
            <a:off x="838200" y="1913021"/>
            <a:ext cx="10515600" cy="4259179"/>
          </a:xfrm>
        </p:spPr>
        <p:txBody>
          <a:bodyPr>
            <a:normAutofit/>
          </a:bodyPr>
          <a:lstStyle/>
          <a:p>
            <a:pPr marL="0" indent="0">
              <a:buNone/>
            </a:pPr>
            <a:r>
              <a:rPr lang="nl-NL" b="1" dirty="0">
                <a:solidFill>
                  <a:schemeClr val="accent6">
                    <a:lumMod val="75000"/>
                  </a:schemeClr>
                </a:solidFill>
              </a:rPr>
              <a:t>Taal</a:t>
            </a:r>
            <a:r>
              <a:rPr lang="nl-NL" dirty="0">
                <a:solidFill>
                  <a:schemeClr val="accent6">
                    <a:lumMod val="75000"/>
                  </a:schemeClr>
                </a:solidFill>
              </a:rPr>
              <a:t> </a:t>
            </a:r>
            <a:r>
              <a:rPr lang="nl-NL" b="1" dirty="0">
                <a:solidFill>
                  <a:schemeClr val="accent6">
                    <a:lumMod val="75000"/>
                  </a:schemeClr>
                </a:solidFill>
              </a:rPr>
              <a:t>+</a:t>
            </a:r>
          </a:p>
          <a:p>
            <a:pPr marL="0" indent="0">
              <a:buNone/>
            </a:pPr>
            <a:r>
              <a:rPr lang="nl-NL" dirty="0"/>
              <a:t>Het gaat om het </a:t>
            </a:r>
            <a:r>
              <a:rPr lang="nl-NL" i="1" dirty="0"/>
              <a:t>begrijpen</a:t>
            </a:r>
            <a:r>
              <a:rPr lang="nl-NL" dirty="0"/>
              <a:t> en </a:t>
            </a:r>
            <a:r>
              <a:rPr lang="nl-NL" i="1" dirty="0"/>
              <a:t>gebruiken</a:t>
            </a:r>
            <a:r>
              <a:rPr lang="nl-NL" dirty="0"/>
              <a:t> van taal. </a:t>
            </a:r>
            <a:br>
              <a:rPr lang="nl-NL" dirty="0"/>
            </a:br>
            <a:endParaRPr lang="nl-NL" dirty="0"/>
          </a:p>
          <a:p>
            <a:pPr marL="0" indent="0">
              <a:buNone/>
            </a:pPr>
            <a:r>
              <a:rPr lang="nl-NL" b="1" dirty="0">
                <a:solidFill>
                  <a:schemeClr val="accent6">
                    <a:lumMod val="75000"/>
                  </a:schemeClr>
                </a:solidFill>
              </a:rPr>
              <a:t>Ontwikkeling +</a:t>
            </a:r>
          </a:p>
          <a:p>
            <a:pPr marL="0" indent="0">
              <a:buNone/>
            </a:pPr>
            <a:r>
              <a:rPr lang="nl-NL" dirty="0"/>
              <a:t>TOS is </a:t>
            </a:r>
            <a:r>
              <a:rPr lang="nl-NL" i="1" dirty="0"/>
              <a:t>aangeboren</a:t>
            </a:r>
            <a:r>
              <a:rPr lang="nl-NL" dirty="0"/>
              <a:t>. Je wordt er mee geboren. </a:t>
            </a:r>
            <a:br>
              <a:rPr lang="nl-NL" dirty="0"/>
            </a:br>
            <a:endParaRPr lang="nl-NL" dirty="0"/>
          </a:p>
          <a:p>
            <a:pPr marL="0" indent="0">
              <a:buNone/>
            </a:pPr>
            <a:r>
              <a:rPr lang="nl-NL" b="1" dirty="0">
                <a:solidFill>
                  <a:schemeClr val="accent6">
                    <a:lumMod val="75000"/>
                  </a:schemeClr>
                </a:solidFill>
              </a:rPr>
              <a:t>Stoornis</a:t>
            </a:r>
          </a:p>
          <a:p>
            <a:pPr marL="0" indent="0">
              <a:buNone/>
            </a:pPr>
            <a:r>
              <a:rPr lang="nl-NL" dirty="0"/>
              <a:t>Er gaat iets </a:t>
            </a:r>
            <a:r>
              <a:rPr lang="nl-NL" i="1" dirty="0"/>
              <a:t>mis</a:t>
            </a:r>
            <a:r>
              <a:rPr lang="nl-NL" dirty="0"/>
              <a:t> met het </a:t>
            </a:r>
            <a:r>
              <a:rPr lang="nl-NL" i="1" dirty="0"/>
              <a:t>leren van taal</a:t>
            </a:r>
            <a:r>
              <a:rPr lang="nl-NL" dirty="0"/>
              <a:t>. </a:t>
            </a:r>
          </a:p>
        </p:txBody>
      </p:sp>
    </p:spTree>
    <p:extLst>
      <p:ext uri="{BB962C8B-B14F-4D97-AF65-F5344CB8AC3E}">
        <p14:creationId xmlns:p14="http://schemas.microsoft.com/office/powerpoint/2010/main" val="2640655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FDA38AE-7011-8D44-E843-09AA827C65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720"/>
          <a:stretch/>
        </p:blipFill>
        <p:spPr bwMode="auto">
          <a:xfrm>
            <a:off x="643524" y="64293"/>
            <a:ext cx="10904951" cy="672941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0791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64A9150-A6D6-D4C9-7CC1-7F825BD3B7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3334"/>
          <a:stretch/>
        </p:blipFill>
        <p:spPr bwMode="auto">
          <a:xfrm>
            <a:off x="91439" y="192505"/>
            <a:ext cx="12009121" cy="64729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2063126"/>
      </p:ext>
    </p:extLst>
  </p:cSld>
  <p:clrMapOvr>
    <a:masterClrMapping/>
  </p:clrMapOvr>
</p:sld>
</file>

<file path=ppt/theme/theme1.xml><?xml version="1.0" encoding="utf-8"?>
<a:theme xmlns:a="http://schemas.openxmlformats.org/drawingml/2006/main" name="Thema PE TOS VSO">
  <a:themeElements>
    <a:clrScheme name="Kentalis PE TOS">
      <a:dk1>
        <a:sysClr val="windowText" lastClr="000000"/>
      </a:dk1>
      <a:lt1>
        <a:sysClr val="window" lastClr="FFFFFF"/>
      </a:lt1>
      <a:dk2>
        <a:srgbClr val="31521B"/>
      </a:dk2>
      <a:lt2>
        <a:srgbClr val="E2DFCC"/>
      </a:lt2>
      <a:accent1>
        <a:srgbClr val="66BB00"/>
      </a:accent1>
      <a:accent2>
        <a:srgbClr val="66BB00"/>
      </a:accent2>
      <a:accent3>
        <a:srgbClr val="66BB00"/>
      </a:accent3>
      <a:accent4>
        <a:srgbClr val="66BB00"/>
      </a:accent4>
      <a:accent5>
        <a:srgbClr val="66BB00"/>
      </a:accent5>
      <a:accent6>
        <a:srgbClr val="66BB00"/>
      </a:accent6>
      <a:hlink>
        <a:srgbClr val="C00000"/>
      </a:hlink>
      <a:folHlink>
        <a:srgbClr val="BFE2A7"/>
      </a:folHlink>
    </a:clrScheme>
    <a:fontScheme name="PE TOS VSO Kentalis format">
      <a:majorFont>
        <a:latin typeface="BaseNine"/>
        <a:ea typeface=""/>
        <a:cs typeface=""/>
      </a:majorFont>
      <a:minorFont>
        <a:latin typeface="Mangal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 PE TOS VSO" id="{A6FEE15E-BDA7-4B05-8688-DB4C98982CC3}" vid="{612838F1-83EF-46F7-BEBB-7F8D59BCC21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01394F785C28499E19E6AEC566E26C" ma:contentTypeVersion="19" ma:contentTypeDescription="Een nieuw document maken." ma:contentTypeScope="" ma:versionID="782885820c0b9be3aa5c741413b4597b">
  <xsd:schema xmlns:xsd="http://www.w3.org/2001/XMLSchema" xmlns:xs="http://www.w3.org/2001/XMLSchema" xmlns:p="http://schemas.microsoft.com/office/2006/metadata/properties" xmlns:ns2="c762c04d-1729-48cd-b352-779716dd4e24" xmlns:ns3="3ee6001c-9e79-465a-9ceb-fdc9135b6541" targetNamespace="http://schemas.microsoft.com/office/2006/metadata/properties" ma:root="true" ma:fieldsID="53a08c672343743cda6fd2d6152600c2" ns2:_="" ns3:_="">
    <xsd:import namespace="c762c04d-1729-48cd-b352-779716dd4e24"/>
    <xsd:import namespace="3ee6001c-9e79-465a-9ceb-fdc9135b654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Location" minOccurs="0"/>
                <xsd:element ref="ns3:SharedWithUsers" minOccurs="0"/>
                <xsd:element ref="ns3:SharedWithDetails" minOccurs="0"/>
                <xsd:element ref="ns2:inhoud"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62c04d-1729-48cd-b352-779716dd4e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inhoud" ma:index="15" nillable="true" ma:displayName="inhoud" ma:format="Dropdown" ma:internalName="inhoud">
      <xsd:simpleType>
        <xsd:restriction base="dms:Text">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11bbe85b-3fab-419a-a9b6-de03db0cb1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e6001c-9e79-465a-9ceb-fdc9135b6541"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c770bfd4-5543-4ef7-a938-afdf46b0793b}" ma:internalName="TaxCatchAll" ma:showField="CatchAllData" ma:web="3ee6001c-9e79-465a-9ceb-fdc9135b65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ee6001c-9e79-465a-9ceb-fdc9135b6541" xsi:nil="true"/>
    <lcf76f155ced4ddcb4097134ff3c332f xmlns="c762c04d-1729-48cd-b352-779716dd4e24">
      <Terms xmlns="http://schemas.microsoft.com/office/infopath/2007/PartnerControls"/>
    </lcf76f155ced4ddcb4097134ff3c332f>
    <inhoud xmlns="c762c04d-1729-48cd-b352-779716dd4e24" xsi:nil="true"/>
  </documentManagement>
</p:properties>
</file>

<file path=customXml/itemProps1.xml><?xml version="1.0" encoding="utf-8"?>
<ds:datastoreItem xmlns:ds="http://schemas.openxmlformats.org/officeDocument/2006/customXml" ds:itemID="{FC6B69DA-A82F-47C2-9B22-58212236EE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62c04d-1729-48cd-b352-779716dd4e24"/>
    <ds:schemaRef ds:uri="3ee6001c-9e79-465a-9ceb-fdc9135b65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7D75C8-0DE5-424E-95EE-1189FB06A60E}">
  <ds:schemaRefs>
    <ds:schemaRef ds:uri="http://schemas.microsoft.com/sharepoint/v3/contenttype/forms"/>
  </ds:schemaRefs>
</ds:datastoreItem>
</file>

<file path=customXml/itemProps3.xml><?xml version="1.0" encoding="utf-8"?>
<ds:datastoreItem xmlns:ds="http://schemas.openxmlformats.org/officeDocument/2006/customXml" ds:itemID="{7C7258DE-E0BF-45E9-A55A-CEE3A817CD8B}">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c762c04d-1729-48cd-b352-779716dd4e24"/>
    <ds:schemaRef ds:uri="http://www.w3.org/XML/1998/namespace"/>
    <ds:schemaRef ds:uri="http://schemas.microsoft.com/office/infopath/2007/PartnerControls"/>
    <ds:schemaRef ds:uri="3ee6001c-9e79-465a-9ceb-fdc9135b6541"/>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Thema PE TOS VSO</Template>
  <TotalTime>4556</TotalTime>
  <Words>1750</Words>
  <Application>Microsoft Office PowerPoint</Application>
  <PresentationFormat>Breedbeeld</PresentationFormat>
  <Paragraphs>126</Paragraphs>
  <Slides>16</Slides>
  <Notes>13</Notes>
  <HiddenSlides>0</HiddenSlides>
  <MMClips>0</MMClips>
  <ScaleCrop>false</ScaleCrop>
  <HeadingPairs>
    <vt:vector size="8" baseType="variant">
      <vt:variant>
        <vt:lpstr>Gebruikte lettertypen</vt:lpstr>
      </vt:variant>
      <vt:variant>
        <vt:i4>4</vt:i4>
      </vt:variant>
      <vt:variant>
        <vt:lpstr>Thema</vt:lpstr>
      </vt:variant>
      <vt:variant>
        <vt:i4>1</vt:i4>
      </vt:variant>
      <vt:variant>
        <vt:lpstr>Diatitels</vt:lpstr>
      </vt:variant>
      <vt:variant>
        <vt:i4>16</vt:i4>
      </vt:variant>
      <vt:variant>
        <vt:lpstr>Aangepaste voorstellingen</vt:lpstr>
      </vt:variant>
      <vt:variant>
        <vt:i4>2</vt:i4>
      </vt:variant>
    </vt:vector>
  </HeadingPairs>
  <TitlesOfParts>
    <vt:vector size="23" baseType="lpstr">
      <vt:lpstr>Arial</vt:lpstr>
      <vt:lpstr>BaseNine</vt:lpstr>
      <vt:lpstr>Calibri</vt:lpstr>
      <vt:lpstr>Mangal Pro</vt:lpstr>
      <vt:lpstr>Thema PE TOS VSO</vt:lpstr>
      <vt:lpstr>PowerPoint-presentatie</vt:lpstr>
      <vt:lpstr>Psycho-educatie</vt:lpstr>
      <vt:lpstr>PowerPoint-presentatie</vt:lpstr>
      <vt:lpstr>PowerPoint-presentatie</vt:lpstr>
      <vt:lpstr>PowerPoint-presentatie</vt:lpstr>
      <vt:lpstr>TOS? </vt:lpstr>
      <vt:lpstr>Wat is TOS?</vt:lpstr>
      <vt:lpstr>PowerPoint-presentatie</vt:lpstr>
      <vt:lpstr>PowerPoint-presentatie</vt:lpstr>
      <vt:lpstr>Jongeren met TOS</vt:lpstr>
      <vt:lpstr>PowerPoint-presentatie</vt:lpstr>
      <vt:lpstr>Over de streep…</vt:lpstr>
      <vt:lpstr>Over de streep…</vt:lpstr>
      <vt:lpstr>PowerPoint-presentatie</vt:lpstr>
      <vt:lpstr>PowerPoint-presentatie</vt:lpstr>
      <vt:lpstr>PowerPoint-presentatie</vt:lpstr>
      <vt:lpstr>TOS - Over de Streep deel 2 - zonder uitleg TOS</vt:lpstr>
      <vt:lpstr>TOS - Over de Streep Deel 2 - Met Triggervraag - Zonder Uitleg 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 Educatie</dc:title>
  <dc:creator>Tineke Post</dc:creator>
  <cp:lastModifiedBy>Makaaij, A.P. (Allyson)</cp:lastModifiedBy>
  <cp:revision>40</cp:revision>
  <dcterms:created xsi:type="dcterms:W3CDTF">2023-09-24T12:06:38Z</dcterms:created>
  <dcterms:modified xsi:type="dcterms:W3CDTF">2024-03-22T12:47:46Z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0x0101008601394F785C28499E19E6AEC566E26C</vt:lpwstr>
  </property>
  <property fmtid="{D5CDD505-2E9C-101B-9397-08002B2CF9AE}" pid="3" name="MediaServiceImageTags">
    <vt:lpwstr/>
  </property>
</Properties>
</file>