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65" r:id="rId5"/>
    <p:sldId id="266" r:id="rId6"/>
    <p:sldId id="273" r:id="rId7"/>
    <p:sldId id="257" r:id="rId8"/>
    <p:sldId id="275" r:id="rId9"/>
    <p:sldId id="276" r:id="rId10"/>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iPOk/Iv/XCJhscGZozfmA==" hashData="UDPqSDbKdRoTaDxT2upEToTqGxID7529dGk8POW2A8y1e4MdDFKFrykOWePrHxAc5SPSWyYWjcbPj8p4hkuD/g=="/>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8CDD32-988E-DB5C-64A7-05BB43099DCB}" name="Tineke Post" initials="PST" userId="Tineke Post"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543" autoAdjust="0"/>
  </p:normalViewPr>
  <p:slideViewPr>
    <p:cSldViewPr snapToGrid="0">
      <p:cViewPr varScale="1">
        <p:scale>
          <a:sx n="46" d="100"/>
          <a:sy n="46" d="100"/>
        </p:scale>
        <p:origin x="13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 T. (Tineke)" userId="3bc886b5-731d-4cf3-a443-abb8640b0b78" providerId="ADAL" clId="{93D0160D-AA62-419B-A6DC-E5FB3B9960B0}"/>
    <pc:docChg chg="custSel modSld">
      <pc:chgData name="Post, T. (Tineke)" userId="3bc886b5-731d-4cf3-a443-abb8640b0b78" providerId="ADAL" clId="{93D0160D-AA62-419B-A6DC-E5FB3B9960B0}" dt="2023-11-02T11:57:05.534" v="126" actId="20577"/>
      <pc:docMkLst>
        <pc:docMk/>
      </pc:docMkLst>
      <pc:sldChg chg="modSp mod modAnim modNotesTx">
        <pc:chgData name="Post, T. (Tineke)" userId="3bc886b5-731d-4cf3-a443-abb8640b0b78" providerId="ADAL" clId="{93D0160D-AA62-419B-A6DC-E5FB3B9960B0}" dt="2023-11-02T11:57:05.534" v="126" actId="20577"/>
        <pc:sldMkLst>
          <pc:docMk/>
          <pc:sldMk cId="3380740557" sldId="257"/>
        </pc:sldMkLst>
        <pc:spChg chg="mod">
          <ac:chgData name="Post, T. (Tineke)" userId="3bc886b5-731d-4cf3-a443-abb8640b0b78" providerId="ADAL" clId="{93D0160D-AA62-419B-A6DC-E5FB3B9960B0}" dt="2023-11-02T11:53:18.548" v="50" actId="20577"/>
          <ac:spMkLst>
            <pc:docMk/>
            <pc:sldMk cId="3380740557" sldId="257"/>
            <ac:spMk id="3" creationId="{CC25C5E8-2442-425E-9185-1787C7108828}"/>
          </ac:spMkLst>
        </pc:spChg>
      </pc:sldChg>
    </pc:docChg>
  </pc:docChgLst>
  <pc:docChgLst>
    <pc:chgData name="Makaaij, A.P. (Allyson)" userId="cc5c0e6b-a3fd-4108-b505-71aedd644dd2" providerId="ADAL" clId="{350CB411-C2DF-4FA5-9A35-2AFBCC8546DE}"/>
    <pc:docChg chg="custSel modSld">
      <pc:chgData name="Makaaij, A.P. (Allyson)" userId="cc5c0e6b-a3fd-4108-b505-71aedd644dd2" providerId="ADAL" clId="{350CB411-C2DF-4FA5-9A35-2AFBCC8546DE}" dt="2023-10-12T07:28:35.378" v="5244" actId="20577"/>
      <pc:docMkLst>
        <pc:docMk/>
      </pc:docMkLst>
      <pc:sldChg chg="modSp mod modNotesTx">
        <pc:chgData name="Makaaij, A.P. (Allyson)" userId="cc5c0e6b-a3fd-4108-b505-71aedd644dd2" providerId="ADAL" clId="{350CB411-C2DF-4FA5-9A35-2AFBCC8546DE}" dt="2023-10-12T07:23:49.823" v="3956" actId="20577"/>
        <pc:sldMkLst>
          <pc:docMk/>
          <pc:sldMk cId="3380740557" sldId="257"/>
        </pc:sldMkLst>
        <pc:spChg chg="mod">
          <ac:chgData name="Makaaij, A.P. (Allyson)" userId="cc5c0e6b-a3fd-4108-b505-71aedd644dd2" providerId="ADAL" clId="{350CB411-C2DF-4FA5-9A35-2AFBCC8546DE}" dt="2023-10-12T07:03:43.805" v="5" actId="113"/>
          <ac:spMkLst>
            <pc:docMk/>
            <pc:sldMk cId="3380740557" sldId="257"/>
            <ac:spMk id="2" creationId="{9C6C1B2A-3639-4B46-9BFD-62D19278306D}"/>
          </ac:spMkLst>
        </pc:spChg>
      </pc:sldChg>
      <pc:sldChg chg="modNotesTx">
        <pc:chgData name="Makaaij, A.P. (Allyson)" userId="cc5c0e6b-a3fd-4108-b505-71aedd644dd2" providerId="ADAL" clId="{350CB411-C2DF-4FA5-9A35-2AFBCC8546DE}" dt="2023-10-12T07:17:20.420" v="3089" actId="20577"/>
        <pc:sldMkLst>
          <pc:docMk/>
          <pc:sldMk cId="3426663280" sldId="265"/>
        </pc:sldMkLst>
      </pc:sldChg>
      <pc:sldChg chg="modSp mod modNotesTx">
        <pc:chgData name="Makaaij, A.P. (Allyson)" userId="cc5c0e6b-a3fd-4108-b505-71aedd644dd2" providerId="ADAL" clId="{350CB411-C2DF-4FA5-9A35-2AFBCC8546DE}" dt="2023-10-12T07:18:59.475" v="3490" actId="20577"/>
        <pc:sldMkLst>
          <pc:docMk/>
          <pc:sldMk cId="4171897288" sldId="266"/>
        </pc:sldMkLst>
        <pc:spChg chg="mod">
          <ac:chgData name="Makaaij, A.P. (Allyson)" userId="cc5c0e6b-a3fd-4108-b505-71aedd644dd2" providerId="ADAL" clId="{350CB411-C2DF-4FA5-9A35-2AFBCC8546DE}" dt="2023-10-12T07:05:44.513" v="11" actId="14100"/>
          <ac:spMkLst>
            <pc:docMk/>
            <pc:sldMk cId="4171897288" sldId="266"/>
            <ac:spMk id="2" creationId="{D080E42F-AC9D-4C25-928D-9BB265C03B6C}"/>
          </ac:spMkLst>
        </pc:spChg>
        <pc:spChg chg="mod">
          <ac:chgData name="Makaaij, A.P. (Allyson)" userId="cc5c0e6b-a3fd-4108-b505-71aedd644dd2" providerId="ADAL" clId="{350CB411-C2DF-4FA5-9A35-2AFBCC8546DE}" dt="2023-10-12T07:05:14.685" v="10" actId="27636"/>
          <ac:spMkLst>
            <pc:docMk/>
            <pc:sldMk cId="4171897288" sldId="266"/>
            <ac:spMk id="9" creationId="{BD5A89A2-6694-E72C-0A5D-DA407A269BB7}"/>
          </ac:spMkLst>
        </pc:spChg>
      </pc:sldChg>
      <pc:sldChg chg="modSp mod modAnim delCm modNotesTx">
        <pc:chgData name="Makaaij, A.P. (Allyson)" userId="cc5c0e6b-a3fd-4108-b505-71aedd644dd2" providerId="ADAL" clId="{350CB411-C2DF-4FA5-9A35-2AFBCC8546DE}" dt="2023-10-12T07:23:30.170" v="3867" actId="20577"/>
        <pc:sldMkLst>
          <pc:docMk/>
          <pc:sldMk cId="2996725004" sldId="273"/>
        </pc:sldMkLst>
        <pc:spChg chg="mod">
          <ac:chgData name="Makaaij, A.P. (Allyson)" userId="cc5c0e6b-a3fd-4108-b505-71aedd644dd2" providerId="ADAL" clId="{350CB411-C2DF-4FA5-9A35-2AFBCC8546DE}" dt="2023-10-12T07:03:39.740" v="4" actId="113"/>
          <ac:spMkLst>
            <pc:docMk/>
            <pc:sldMk cId="2996725004" sldId="273"/>
            <ac:spMk id="5" creationId="{0BD34E20-6A0D-86E3-859B-97923AE497B1}"/>
          </ac:spMkLst>
        </pc:spChg>
        <pc:spChg chg="mod">
          <ac:chgData name="Makaaij, A.P. (Allyson)" userId="cc5c0e6b-a3fd-4108-b505-71aedd644dd2" providerId="ADAL" clId="{350CB411-C2DF-4FA5-9A35-2AFBCC8546DE}" dt="2023-10-12T07:15:09.142" v="2799" actId="20577"/>
          <ac:spMkLst>
            <pc:docMk/>
            <pc:sldMk cId="2996725004" sldId="273"/>
            <ac:spMk id="7" creationId="{DA9F1D87-EC38-F38E-7890-59B9B31D134D}"/>
          </ac:spMkLst>
        </pc:spChg>
      </pc:sldChg>
      <pc:sldChg chg="modSp mod modNotesTx">
        <pc:chgData name="Makaaij, A.P. (Allyson)" userId="cc5c0e6b-a3fd-4108-b505-71aedd644dd2" providerId="ADAL" clId="{350CB411-C2DF-4FA5-9A35-2AFBCC8546DE}" dt="2023-10-12T07:27:22.810" v="4964" actId="20577"/>
        <pc:sldMkLst>
          <pc:docMk/>
          <pc:sldMk cId="3526098426" sldId="275"/>
        </pc:sldMkLst>
        <pc:spChg chg="mod">
          <ac:chgData name="Makaaij, A.P. (Allyson)" userId="cc5c0e6b-a3fd-4108-b505-71aedd644dd2" providerId="ADAL" clId="{350CB411-C2DF-4FA5-9A35-2AFBCC8546DE}" dt="2023-10-12T07:03:54.932" v="6" actId="404"/>
          <ac:spMkLst>
            <pc:docMk/>
            <pc:sldMk cId="3526098426" sldId="275"/>
            <ac:spMk id="2" creationId="{4F099F1F-34BB-C03A-47E6-65E2330799C9}"/>
          </ac:spMkLst>
        </pc:spChg>
      </pc:sldChg>
      <pc:sldChg chg="modSp mod modAnim modNotesTx">
        <pc:chgData name="Makaaij, A.P. (Allyson)" userId="cc5c0e6b-a3fd-4108-b505-71aedd644dd2" providerId="ADAL" clId="{350CB411-C2DF-4FA5-9A35-2AFBCC8546DE}" dt="2023-10-12T07:28:35.378" v="5244" actId="20577"/>
        <pc:sldMkLst>
          <pc:docMk/>
          <pc:sldMk cId="30988467" sldId="276"/>
        </pc:sldMkLst>
        <pc:spChg chg="mod">
          <ac:chgData name="Makaaij, A.P. (Allyson)" userId="cc5c0e6b-a3fd-4108-b505-71aedd644dd2" providerId="ADAL" clId="{350CB411-C2DF-4FA5-9A35-2AFBCC8546DE}" dt="2023-10-12T07:04:01.340" v="7" actId="113"/>
          <ac:spMkLst>
            <pc:docMk/>
            <pc:sldMk cId="30988467" sldId="276"/>
            <ac:spMk id="2" creationId="{FDC0CFB2-2F0F-FD37-8A17-E77A08F503D2}"/>
          </ac:spMkLst>
        </pc:spChg>
        <pc:spChg chg="mod">
          <ac:chgData name="Makaaij, A.P. (Allyson)" userId="cc5c0e6b-a3fd-4108-b505-71aedd644dd2" providerId="ADAL" clId="{350CB411-C2DF-4FA5-9A35-2AFBCC8546DE}" dt="2023-10-12T07:16:14.659" v="2874" actId="5793"/>
          <ac:spMkLst>
            <pc:docMk/>
            <pc:sldMk cId="30988467" sldId="276"/>
            <ac:spMk id="7" creationId="{DA9F1D87-EC38-F38E-7890-59B9B31D134D}"/>
          </ac:spMkLst>
        </pc:spChg>
      </pc:sldChg>
    </pc:docChg>
  </pc:docChgLst>
  <pc:docChgLst>
    <pc:chgData name="Post, T. (Tineke)" userId="3bc886b5-731d-4cf3-a443-abb8640b0b78" providerId="ADAL" clId="{45D25EAC-69A3-4567-8C63-59E7C94DFD3A}"/>
    <pc:docChg chg="delSld modSld">
      <pc:chgData name="Post, T. (Tineke)" userId="3bc886b5-731d-4cf3-a443-abb8640b0b78" providerId="ADAL" clId="{45D25EAC-69A3-4567-8C63-59E7C94DFD3A}" dt="2023-09-27T09:05:41.247" v="1" actId="47"/>
      <pc:docMkLst>
        <pc:docMk/>
      </pc:docMkLst>
      <pc:sldChg chg="del">
        <pc:chgData name="Post, T. (Tineke)" userId="3bc886b5-731d-4cf3-a443-abb8640b0b78" providerId="ADAL" clId="{45D25EAC-69A3-4567-8C63-59E7C94DFD3A}" dt="2023-09-27T09:05:41.247" v="1" actId="47"/>
        <pc:sldMkLst>
          <pc:docMk/>
          <pc:sldMk cId="4239869420" sldId="274"/>
        </pc:sldMkLst>
      </pc:sldChg>
      <pc:sldChg chg="modNotesTx">
        <pc:chgData name="Post, T. (Tineke)" userId="3bc886b5-731d-4cf3-a443-abb8640b0b78" providerId="ADAL" clId="{45D25EAC-69A3-4567-8C63-59E7C94DFD3A}" dt="2023-09-27T09:05:40.008" v="0"/>
        <pc:sldMkLst>
          <pc:docMk/>
          <pc:sldMk cId="30988467"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90E95-FE68-4730-AA4D-EC2FAAE2DDBE}" type="datetimeFigureOut">
              <a:rPr lang="nl-NL" smtClean="0"/>
              <a:t>2-11-2023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8BFC40-C924-4B5D-925D-D5C0E59764F2}" type="slidenum">
              <a:rPr lang="nl-NL" smtClean="0"/>
              <a:t>‹nr.›</a:t>
            </a:fld>
            <a:endParaRPr lang="nl-NL"/>
          </a:p>
        </p:txBody>
      </p:sp>
    </p:spTree>
    <p:extLst>
      <p:ext uri="{BB962C8B-B14F-4D97-AF65-F5344CB8AC3E}">
        <p14:creationId xmlns:p14="http://schemas.microsoft.com/office/powerpoint/2010/main" val="2255116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Materialen</a:t>
            </a:r>
          </a:p>
          <a:p>
            <a:pPr marL="171450" indent="-171450">
              <a:buFontTx/>
              <a:buChar char="-"/>
            </a:pPr>
            <a:r>
              <a:rPr lang="nl-NL" dirty="0"/>
              <a:t>A3 poster lichaam</a:t>
            </a:r>
          </a:p>
          <a:p>
            <a:pPr marL="171450" indent="-171450">
              <a:buFontTx/>
              <a:buChar char="-"/>
            </a:pPr>
            <a:r>
              <a:rPr lang="nl-NL" dirty="0"/>
              <a:t>Post-its van de vorige les</a:t>
            </a:r>
          </a:p>
          <a:p>
            <a:pPr marL="0" indent="0">
              <a:buFontTx/>
              <a:buNone/>
            </a:pPr>
            <a:endParaRPr lang="nl-NL" dirty="0"/>
          </a:p>
          <a:p>
            <a:pPr marL="0" indent="0">
              <a:buFontTx/>
              <a:buNone/>
            </a:pPr>
            <a:r>
              <a:rPr lang="nl-NL" b="1" dirty="0"/>
              <a:t>Voorbereiding:</a:t>
            </a:r>
          </a:p>
          <a:p>
            <a:pPr marL="171450" indent="-171450">
              <a:buFontTx/>
              <a:buChar char="-"/>
            </a:pPr>
            <a:r>
              <a:rPr lang="nl-NL" dirty="0"/>
              <a:t>Zorg dat je alle materialen bij de hand hebt </a:t>
            </a:r>
          </a:p>
          <a:p>
            <a:pPr marL="171450" indent="-171450">
              <a:buFontTx/>
              <a:buChar char="-"/>
            </a:pPr>
            <a:r>
              <a:rPr lang="nl-NL" dirty="0"/>
              <a:t>Lees de notities bij de dia’s en de introductie van de les voor de docent hieronder goed door </a:t>
            </a:r>
          </a:p>
          <a:p>
            <a:pPr marL="171450" indent="-171450">
              <a:buFontTx/>
              <a:buChar char="-"/>
            </a:pPr>
            <a:endParaRPr lang="nl-NL" dirty="0"/>
          </a:p>
          <a:p>
            <a:pPr marL="0" indent="0">
              <a:buFontTx/>
              <a:buNone/>
            </a:pPr>
            <a:r>
              <a:rPr lang="nl-NL" b="1" dirty="0"/>
              <a:t>Introductie van de les voor de docent: </a:t>
            </a:r>
          </a:p>
          <a:p>
            <a:pPr marL="0" indent="0">
              <a:buFontTx/>
              <a:buNone/>
            </a:pPr>
            <a:r>
              <a:rPr lang="nl-NL" dirty="0"/>
              <a:t>Deze les is in één keer te geven in combinatie met les 6, of kan afzonderlijk gegeven worden zodat je meer tijd hebt. In deze les gaat het vooral om het presenteren. De leerlingen oefenen met in een klein groepje of voor de klas iets over zichzelf vertellen. Dit is hiermee eigenlijk een les die ook prima zou kunnen passen binnen communicatieve vaardigheden. De nadruk van ‘psycho-educatie’ die binnen deze les ligt zit hem vooral in de ervaring en beleving van de leerling: hoe voelt het om te presenteren? Durf ik dat? Wat gebeurt er met mij wanneer ik iets aan anderen moet vertellen? Vind ik dat dan spannend, prima, makkelijk, moeilijk? Waar voel ik dat in mijn lijf en wat doe ik daar eigenlijk mee? Voel ik me lekker en doe ik het gewoon, schiet ik in wat weerstand en hoe ga ik daar dan mee om, zet ik door of geef ik op? Vraag ik om hulp? </a:t>
            </a:r>
          </a:p>
          <a:p>
            <a:pPr marL="0" indent="0">
              <a:buFontTx/>
              <a:buNone/>
            </a:pPr>
            <a:r>
              <a:rPr lang="nl-NL" dirty="0"/>
              <a:t>Het is dus belangrijk om je deze les vooral te richten op dat proces. Het is leuk als het een aantal of alle leerlingen lukt om over zichzelf te presenteren. Maar het eigenlijke doel van de les zit vooral in juist die beleving en dat de leerlingen daar met jullie hulp en elkaars hulp naar kunnen kijken en bij zichzelf ontdekken hoe het voor hen is om zichzelf te presenteren. Het is dus vooral belangrijk om niet te forceren maar positief een aanmoedigend samen met de leerlingen te kijken naar wat er al wel of nog niet lukt. Die reflectie is eigenlijk de kern van de les. </a:t>
            </a:r>
          </a:p>
          <a:p>
            <a:pPr marL="0" indent="0">
              <a:buFontTx/>
              <a:buNone/>
            </a:pPr>
            <a:endParaRPr lang="nl-NL" dirty="0"/>
          </a:p>
          <a:p>
            <a:pPr marL="0" indent="0">
              <a:buFontTx/>
              <a:buNone/>
            </a:pPr>
            <a:r>
              <a:rPr lang="nl-NL" b="1" dirty="0"/>
              <a:t>Leerlingen denken deze les na over: </a:t>
            </a:r>
          </a:p>
          <a:p>
            <a:pPr marL="171450" indent="-171450">
              <a:buFontTx/>
              <a:buChar char="-"/>
            </a:pPr>
            <a:r>
              <a:rPr lang="nl-NL" dirty="0"/>
              <a:t>Hoe vertel ik over mezelf? </a:t>
            </a:r>
          </a:p>
          <a:p>
            <a:pPr marL="171450" indent="-171450">
              <a:buFontTx/>
              <a:buChar char="-"/>
            </a:pPr>
            <a:r>
              <a:rPr lang="nl-NL" dirty="0"/>
              <a:t>Hoe presenteer ik iets aan anderen? </a:t>
            </a:r>
          </a:p>
          <a:p>
            <a:pPr marL="171450" indent="-171450">
              <a:buFontTx/>
              <a:buChar char="-"/>
            </a:pPr>
            <a:r>
              <a:rPr lang="nl-NL" dirty="0"/>
              <a:t>Hoe voelt dat eigenlijk om iets over mezelf te vertellen aan anderen? Wat doet dat met mij? Hoe reageer ik daarop? Wat heb ik dan nodig? </a:t>
            </a:r>
          </a:p>
          <a:p>
            <a:pPr marL="171450" indent="-171450">
              <a:buFontTx/>
              <a:buChar char="-"/>
            </a:pPr>
            <a:r>
              <a:rPr lang="nl-NL" dirty="0"/>
              <a:t>Lukt het mij eigenlijk om iets over mezelf te vertellen aan anderen? Wat lukt wel en wat lukt niet? Waarom? </a:t>
            </a:r>
          </a:p>
          <a:p>
            <a:pPr marL="0" indent="0">
              <a:buFontTx/>
              <a:buNone/>
            </a:pPr>
            <a:endParaRPr lang="nl-NL" dirty="0"/>
          </a:p>
          <a:p>
            <a:endParaRPr lang="nl-NL" dirty="0"/>
          </a:p>
          <a:p>
            <a:pPr algn="l"/>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marL="0" indent="0">
              <a:buFontTx/>
              <a:buNone/>
            </a:pPr>
            <a:endParaRPr lang="nl-NL" dirty="0"/>
          </a:p>
          <a:p>
            <a:pPr marL="0" indent="0">
              <a:buFontTx/>
              <a:buNone/>
            </a:pPr>
            <a:endParaRPr lang="nl-NL" dirty="0"/>
          </a:p>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C0AC9735-87BD-4855-820D-FEEAC5B40845}" type="slidenum">
              <a:rPr lang="nl-NL" smtClean="0"/>
              <a:t>1</a:t>
            </a:fld>
            <a:endParaRPr lang="nl-NL"/>
          </a:p>
        </p:txBody>
      </p:sp>
    </p:spTree>
    <p:extLst>
      <p:ext uri="{BB962C8B-B14F-4D97-AF65-F5344CB8AC3E}">
        <p14:creationId xmlns:p14="http://schemas.microsoft.com/office/powerpoint/2010/main" val="334238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waar de vorige les over gegaan is. </a:t>
            </a:r>
          </a:p>
          <a:p>
            <a:r>
              <a:rPr lang="nl-NL" dirty="0"/>
              <a:t>Combi les 6-7: Vorige les hebben leerlingen nagedacht over wat hun kwaliteiten zijn. </a:t>
            </a:r>
          </a:p>
          <a:p>
            <a:r>
              <a:rPr lang="nl-NL" dirty="0"/>
              <a:t>Losse les 6-7: Vorige les zijn de leerlingen begonnen aan het maken van hun poster en hebben jullie het werkblad ‘wie is het’</a:t>
            </a:r>
          </a:p>
        </p:txBody>
      </p:sp>
      <p:sp>
        <p:nvSpPr>
          <p:cNvPr id="4" name="Tijdelijke aanduiding voor dianummer 3"/>
          <p:cNvSpPr>
            <a:spLocks noGrp="1"/>
          </p:cNvSpPr>
          <p:nvPr>
            <p:ph type="sldNum" sz="quarter" idx="5"/>
          </p:nvPr>
        </p:nvSpPr>
        <p:spPr/>
        <p:txBody>
          <a:bodyPr/>
          <a:lstStyle/>
          <a:p>
            <a:fld id="{3B183637-D670-47C9-AB68-C174215A06CA}" type="slidenum">
              <a:rPr lang="nl-NL" smtClean="0"/>
              <a:t>2</a:t>
            </a:fld>
            <a:endParaRPr lang="nl-NL"/>
          </a:p>
        </p:txBody>
      </p:sp>
    </p:spTree>
    <p:extLst>
      <p:ext uri="{BB962C8B-B14F-4D97-AF65-F5344CB8AC3E}">
        <p14:creationId xmlns:p14="http://schemas.microsoft.com/office/powerpoint/2010/main" val="273086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Bespreek de lesdoelen met de leerlingen. Let op: bij deze les is het wellicht handig om nog een keer de regels bij psycho-educatie te noemen en daarbij vooral goed naar elkaar luisteren, respect hebben voor elkaar en elkaar helpen te benadrukken. </a:t>
            </a:r>
          </a:p>
          <a:p>
            <a:endParaRPr lang="nl-NL" dirty="0"/>
          </a:p>
          <a:p>
            <a:endParaRPr lang="nl-NL" dirty="0"/>
          </a:p>
          <a:p>
            <a:pPr algn="l"/>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l"/>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dirty="0"/>
              <a:t>Indien nodig is dit het moment om de leerlingen de poster nog af te laten maken. </a:t>
            </a: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endParaRPr lang="nl-NL" dirty="0"/>
          </a:p>
        </p:txBody>
      </p:sp>
      <p:sp>
        <p:nvSpPr>
          <p:cNvPr id="4" name="Tijdelijke aanduiding voor dianummer 3"/>
          <p:cNvSpPr>
            <a:spLocks noGrp="1"/>
          </p:cNvSpPr>
          <p:nvPr>
            <p:ph type="sldNum" sz="quarter" idx="5"/>
          </p:nvPr>
        </p:nvSpPr>
        <p:spPr/>
        <p:txBody>
          <a:bodyPr/>
          <a:lstStyle/>
          <a:p>
            <a:fld id="{3B183637-D670-47C9-AB68-C174215A06CA}" type="slidenum">
              <a:rPr lang="nl-NL" smtClean="0"/>
              <a:t>4</a:t>
            </a:fld>
            <a:endParaRPr lang="nl-NL"/>
          </a:p>
        </p:txBody>
      </p:sp>
    </p:spTree>
    <p:extLst>
      <p:ext uri="{BB962C8B-B14F-4D97-AF65-F5344CB8AC3E}">
        <p14:creationId xmlns:p14="http://schemas.microsoft.com/office/powerpoint/2010/main" val="4034003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Geef leerlingen de gelegenheid om hun poster aan de anderen te presenteren. </a:t>
            </a:r>
          </a:p>
          <a:p>
            <a:endParaRPr lang="nl-NL" dirty="0"/>
          </a:p>
          <a:p>
            <a:r>
              <a:rPr lang="nl-NL" dirty="0"/>
              <a:t>Opties: </a:t>
            </a:r>
          </a:p>
          <a:p>
            <a:pPr marL="228600" indent="-228600">
              <a:buAutoNum type="arabicPeriod"/>
            </a:pPr>
            <a:r>
              <a:rPr lang="nl-NL" dirty="0"/>
              <a:t>Leerlingen vertellen voor de klas iets over hun poster, onder begeleiding van de docent + logo</a:t>
            </a:r>
          </a:p>
          <a:p>
            <a:pPr marL="228600" indent="-228600">
              <a:buAutoNum type="arabicPeriod"/>
            </a:pPr>
            <a:r>
              <a:rPr lang="nl-NL" dirty="0"/>
              <a:t>Leerlingen vertellen in twee groepen iets over hun poster, onder begeleiding van de docent of logo </a:t>
            </a:r>
          </a:p>
          <a:p>
            <a:pPr marL="228600" indent="-228600">
              <a:buAutoNum type="arabicPeriod"/>
            </a:pPr>
            <a:r>
              <a:rPr lang="nl-NL" dirty="0"/>
              <a:t>Leerlingen vertellen in tweetallen iets over hun poster en de docent en logopedist lopen rond om te ondersteunen. </a:t>
            </a:r>
          </a:p>
          <a:p>
            <a:pPr marL="228600" indent="-228600">
              <a:buAutoNum type="arabicPeriod"/>
            </a:pPr>
            <a:endParaRPr lang="nl-NL" dirty="0"/>
          </a:p>
          <a:p>
            <a:pPr marL="0" indent="0">
              <a:buNone/>
            </a:pPr>
            <a:r>
              <a:rPr lang="nl-NL" dirty="0"/>
              <a:t>Let op: kies je voor optie 3? Neem dan extra uitgebreid de tijd om te reflecteren met de leerlingen over hoe dit is gegaan, zodat je genoeg tijd besteedt aan de kern van de les (zie dia 1 voor de toelichting). Doe dan daarna pas dia 6. </a:t>
            </a:r>
          </a:p>
        </p:txBody>
      </p:sp>
      <p:sp>
        <p:nvSpPr>
          <p:cNvPr id="4" name="Tijdelijke aanduiding voor dianummer 3"/>
          <p:cNvSpPr>
            <a:spLocks noGrp="1"/>
          </p:cNvSpPr>
          <p:nvPr>
            <p:ph type="sldNum" sz="quarter" idx="5"/>
          </p:nvPr>
        </p:nvSpPr>
        <p:spPr/>
        <p:txBody>
          <a:bodyPr/>
          <a:lstStyle/>
          <a:p>
            <a:fld id="{CA8BFC40-C924-4B5D-925D-D5C0E59764F2}" type="slidenum">
              <a:rPr lang="nl-NL" smtClean="0"/>
              <a:t>5</a:t>
            </a:fld>
            <a:endParaRPr lang="nl-NL"/>
          </a:p>
        </p:txBody>
      </p:sp>
    </p:spTree>
    <p:extLst>
      <p:ext uri="{BB962C8B-B14F-4D97-AF65-F5344CB8AC3E}">
        <p14:creationId xmlns:p14="http://schemas.microsoft.com/office/powerpoint/2010/main" val="1040035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de doelen. Reflecteer met de leerlingen ook op hoe ze de regels hebben nageleefd. Denk er vooral ook aan dat je procesgerichte complimenten geeft over de presentaties van de leerlingen en over wat zij ontdekt hebben over hoe het voelt om te presenteren. </a:t>
            </a:r>
          </a:p>
          <a:p>
            <a:pPr algn="l"/>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Microsoft Stockafbeeldingen</a:t>
            </a:r>
          </a:p>
          <a:p>
            <a:pPr algn="l"/>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231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256274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B65ECC51-4B13-4B05-B5B7-2481C151DD5E}" type="datetimeFigureOut">
              <a:rPr lang="nl-NL" smtClean="0"/>
              <a:t>2-11-2023</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50E49D9-AFB9-4FA7-9373-81C8C6437F5D}"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3450899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50E49D9-AFB9-4FA7-9373-81C8C6437F5D}" type="slidenum">
              <a:rPr lang="nl-NL" smtClean="0"/>
              <a:t>‹nr.›</a:t>
            </a:fld>
            <a:endParaRPr lang="nl-NL"/>
          </a:p>
        </p:txBody>
      </p:sp>
    </p:spTree>
    <p:extLst>
      <p:ext uri="{BB962C8B-B14F-4D97-AF65-F5344CB8AC3E}">
        <p14:creationId xmlns:p14="http://schemas.microsoft.com/office/powerpoint/2010/main" val="929474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4078720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B65ECC51-4B13-4B05-B5B7-2481C151DD5E}"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50E49D9-AFB9-4FA7-9373-81C8C6437F5D}" type="slidenum">
              <a:rPr lang="nl-NL" smtClean="0"/>
              <a:t>‹nr.›</a:t>
            </a:fld>
            <a:endParaRPr lang="nl-NL"/>
          </a:p>
        </p:txBody>
      </p:sp>
    </p:spTree>
    <p:extLst>
      <p:ext uri="{BB962C8B-B14F-4D97-AF65-F5344CB8AC3E}">
        <p14:creationId xmlns:p14="http://schemas.microsoft.com/office/powerpoint/2010/main" val="2733155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B65ECC51-4B13-4B05-B5B7-2481C151DD5E}" type="datetimeFigureOut">
              <a:rPr lang="nl-NL" smtClean="0"/>
              <a:t>2-11-2023</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50E49D9-AFB9-4FA7-9373-81C8C6437F5D}" type="slidenum">
              <a:rPr lang="nl-NL" smtClean="0"/>
              <a:t>‹nr.›</a:t>
            </a:fld>
            <a:endParaRPr lang="nl-NL"/>
          </a:p>
        </p:txBody>
      </p:sp>
    </p:spTree>
    <p:extLst>
      <p:ext uri="{BB962C8B-B14F-4D97-AF65-F5344CB8AC3E}">
        <p14:creationId xmlns:p14="http://schemas.microsoft.com/office/powerpoint/2010/main" val="4165321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B65ECC51-4B13-4B05-B5B7-2481C151DD5E}" type="datetimeFigureOut">
              <a:rPr lang="nl-NL" smtClean="0"/>
              <a:t>2-11-2023</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F50E49D9-AFB9-4FA7-9373-81C8C6437F5D}" type="slidenum">
              <a:rPr lang="nl-NL" smtClean="0"/>
              <a:t>‹nr.›</a:t>
            </a:fld>
            <a:endParaRPr lang="nl-NL"/>
          </a:p>
        </p:txBody>
      </p:sp>
    </p:spTree>
    <p:extLst>
      <p:ext uri="{BB962C8B-B14F-4D97-AF65-F5344CB8AC3E}">
        <p14:creationId xmlns:p14="http://schemas.microsoft.com/office/powerpoint/2010/main" val="1347704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B65ECC51-4B13-4B05-B5B7-2481C151DD5E}" type="datetimeFigureOut">
              <a:rPr lang="nl-NL" smtClean="0"/>
              <a:t>2-11-2023</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F50E49D9-AFB9-4FA7-9373-81C8C6437F5D}" type="slidenum">
              <a:rPr lang="nl-NL" smtClean="0"/>
              <a:t>‹nr.›</a:t>
            </a:fld>
            <a:endParaRPr lang="nl-NL"/>
          </a:p>
        </p:txBody>
      </p:sp>
    </p:spTree>
    <p:extLst>
      <p:ext uri="{BB962C8B-B14F-4D97-AF65-F5344CB8AC3E}">
        <p14:creationId xmlns:p14="http://schemas.microsoft.com/office/powerpoint/2010/main" val="267276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357134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B65ECC51-4B13-4B05-B5B7-2481C151DD5E}"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50E49D9-AFB9-4FA7-9373-81C8C6437F5D}"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47907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229243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B65ECC51-4B13-4B05-B5B7-2481C151DD5E}"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50E49D9-AFB9-4FA7-9373-81C8C6437F5D}" type="slidenum">
              <a:rPr lang="nl-NL" smtClean="0"/>
              <a:t>‹nr.›</a:t>
            </a:fld>
            <a:endParaRPr lang="nl-NL"/>
          </a:p>
        </p:txBody>
      </p:sp>
    </p:spTree>
    <p:extLst>
      <p:ext uri="{BB962C8B-B14F-4D97-AF65-F5344CB8AC3E}">
        <p14:creationId xmlns:p14="http://schemas.microsoft.com/office/powerpoint/2010/main" val="2208929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B65ECC51-4B13-4B05-B5B7-2481C151DD5E}" type="datetimeFigureOut">
              <a:rPr lang="nl-NL" smtClean="0"/>
              <a:t>2-11-2023</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50E49D9-AFB9-4FA7-9373-81C8C6437F5D}"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46662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B65ECC51-4B13-4B05-B5B7-2481C151DD5E}" type="datetimeFigureOut">
              <a:rPr lang="nl-NL" smtClean="0"/>
              <a:t>2-11-2023</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50E49D9-AFB9-4FA7-9373-81C8C6437F5D}"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1685754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B65ECC51-4B13-4B05-B5B7-2481C151DD5E}" type="datetimeFigureOut">
              <a:rPr lang="nl-NL" smtClean="0"/>
              <a:t>2-11-2023</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F50E49D9-AFB9-4FA7-9373-81C8C6437F5D}" type="slidenum">
              <a:rPr lang="nl-NL" smtClean="0"/>
              <a:t>‹nr.›</a:t>
            </a:fld>
            <a:endParaRPr lang="nl-NL"/>
          </a:p>
        </p:txBody>
      </p:sp>
    </p:spTree>
    <p:extLst>
      <p:ext uri="{BB962C8B-B14F-4D97-AF65-F5344CB8AC3E}">
        <p14:creationId xmlns:p14="http://schemas.microsoft.com/office/powerpoint/2010/main" val="72511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B65ECC51-4B13-4B05-B5B7-2481C151DD5E}" type="datetimeFigureOut">
              <a:rPr lang="nl-NL" smtClean="0"/>
              <a:t>2-11-2023</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50E49D9-AFB9-4FA7-9373-81C8C6437F5D}" type="slidenum">
              <a:rPr lang="nl-NL" smtClean="0"/>
              <a:t>‹nr.›</a:t>
            </a:fld>
            <a:endParaRPr lang="nl-NL"/>
          </a:p>
        </p:txBody>
      </p:sp>
    </p:spTree>
    <p:extLst>
      <p:ext uri="{BB962C8B-B14F-4D97-AF65-F5344CB8AC3E}">
        <p14:creationId xmlns:p14="http://schemas.microsoft.com/office/powerpoint/2010/main" val="886636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ECC51-4B13-4B05-B5B7-2481C151DD5E}" type="datetimeFigureOut">
              <a:rPr lang="nl-NL" smtClean="0"/>
              <a:t>2-11-2023</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E49D9-AFB9-4FA7-9373-81C8C6437F5D}" type="slidenum">
              <a:rPr lang="nl-NL" smtClean="0"/>
              <a:t>‹nr.›</a:t>
            </a:fld>
            <a:endParaRPr lang="nl-NL"/>
          </a:p>
        </p:txBody>
      </p:sp>
    </p:spTree>
    <p:extLst>
      <p:ext uri="{BB962C8B-B14F-4D97-AF65-F5344CB8AC3E}">
        <p14:creationId xmlns:p14="http://schemas.microsoft.com/office/powerpoint/2010/main" val="261961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5.xml"/><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8997A-27FD-4FD5-ADB2-033C97ACFF13}"/>
              </a:ext>
            </a:extLst>
          </p:cNvPr>
          <p:cNvSpPr>
            <a:spLocks noGrp="1"/>
          </p:cNvSpPr>
          <p:nvPr>
            <p:ph type="ctrTitle"/>
          </p:nvPr>
        </p:nvSpPr>
        <p:spPr>
          <a:xfrm>
            <a:off x="932688" y="1673352"/>
            <a:ext cx="5982462" cy="3511296"/>
          </a:xfrm>
        </p:spPr>
        <p:txBody>
          <a:bodyPr/>
          <a:lstStyle/>
          <a:p>
            <a:r>
              <a:rPr lang="nl-NL" i="0" dirty="0">
                <a:latin typeface="BaseNine" pitchFamily="2" charset="0"/>
              </a:rPr>
              <a:t>Psycho-Educatie</a:t>
            </a:r>
          </a:p>
        </p:txBody>
      </p:sp>
      <p:sp>
        <p:nvSpPr>
          <p:cNvPr id="3" name="Ondertitel 2">
            <a:extLst>
              <a:ext uri="{FF2B5EF4-FFF2-40B4-BE49-F238E27FC236}">
                <a16:creationId xmlns:a16="http://schemas.microsoft.com/office/drawing/2014/main" id="{1BD5D7FE-1109-4DAD-8621-554558F8F612}"/>
              </a:ext>
            </a:extLst>
          </p:cNvPr>
          <p:cNvSpPr>
            <a:spLocks noGrp="1"/>
          </p:cNvSpPr>
          <p:nvPr>
            <p:ph type="subTitle" idx="1"/>
          </p:nvPr>
        </p:nvSpPr>
        <p:spPr>
          <a:xfrm>
            <a:off x="8064595" y="1188771"/>
            <a:ext cx="3401568" cy="3508908"/>
          </a:xfrm>
        </p:spPr>
        <p:txBody>
          <a:bodyPr>
            <a:normAutofit/>
          </a:bodyPr>
          <a:lstStyle/>
          <a:p>
            <a:r>
              <a:rPr lang="nl-NL" sz="3600" b="1" cap="none" dirty="0">
                <a:latin typeface="Mangal Pro" panose="00000500000000000000" pitchFamily="2" charset="0"/>
              </a:rPr>
              <a:t>Wat zijn mijn kwaliteiten</a:t>
            </a:r>
          </a:p>
          <a:p>
            <a:r>
              <a:rPr lang="nl-NL" sz="2000" cap="none" dirty="0">
                <a:latin typeface="Mangal Pro" panose="00000500000000000000" pitchFamily="2" charset="0"/>
              </a:rPr>
              <a:t>Deel 3</a:t>
            </a:r>
          </a:p>
        </p:txBody>
      </p:sp>
      <p:pic>
        <p:nvPicPr>
          <p:cNvPr id="8" name="Afbeelding 7" descr="Jong meisje juicht één hand">
            <a:extLst>
              <a:ext uri="{FF2B5EF4-FFF2-40B4-BE49-F238E27FC236}">
                <a16:creationId xmlns:a16="http://schemas.microsoft.com/office/drawing/2014/main" id="{16EF8ABC-D85D-037F-AE53-134953E8E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178" y="3638145"/>
            <a:ext cx="2464912" cy="6858000"/>
          </a:xfrm>
          <a:prstGeom prst="rect">
            <a:avLst/>
          </a:prstGeom>
        </p:spPr>
      </p:pic>
    </p:spTree>
    <p:extLst>
      <p:ext uri="{BB962C8B-B14F-4D97-AF65-F5344CB8AC3E}">
        <p14:creationId xmlns:p14="http://schemas.microsoft.com/office/powerpoint/2010/main" val="3426663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80E42F-AC9D-4C25-928D-9BB265C03B6C}"/>
              </a:ext>
            </a:extLst>
          </p:cNvPr>
          <p:cNvSpPr>
            <a:spLocks noGrp="1"/>
          </p:cNvSpPr>
          <p:nvPr>
            <p:ph type="title"/>
          </p:nvPr>
        </p:nvSpPr>
        <p:spPr>
          <a:xfrm>
            <a:off x="462159" y="640081"/>
            <a:ext cx="4263830" cy="987552"/>
          </a:xfrm>
        </p:spPr>
        <p:txBody>
          <a:bodyPr anchor="b">
            <a:normAutofit/>
          </a:bodyPr>
          <a:lstStyle/>
          <a:p>
            <a:r>
              <a:rPr lang="nl-NL" sz="3600" i="0" dirty="0">
                <a:latin typeface="BaseNine" pitchFamily="2" charset="0"/>
              </a:rPr>
              <a:t>Vorige keer</a:t>
            </a:r>
          </a:p>
        </p:txBody>
      </p:sp>
      <p:sp>
        <p:nvSpPr>
          <p:cNvPr id="9" name="Content Placeholder 8">
            <a:extLst>
              <a:ext uri="{FF2B5EF4-FFF2-40B4-BE49-F238E27FC236}">
                <a16:creationId xmlns:a16="http://schemas.microsoft.com/office/drawing/2014/main" id="{BD5A89A2-6694-E72C-0A5D-DA407A269BB7}"/>
              </a:ext>
            </a:extLst>
          </p:cNvPr>
          <p:cNvSpPr>
            <a:spLocks noGrp="1"/>
          </p:cNvSpPr>
          <p:nvPr>
            <p:ph type="body" sz="half" idx="2"/>
          </p:nvPr>
        </p:nvSpPr>
        <p:spPr>
          <a:xfrm>
            <a:off x="462158" y="2108499"/>
            <a:ext cx="4670675" cy="3853389"/>
          </a:xfrm>
        </p:spPr>
        <p:txBody>
          <a:bodyPr>
            <a:normAutofit/>
          </a:bodyPr>
          <a:lstStyle/>
          <a:p>
            <a:r>
              <a:rPr lang="nl-NL" sz="2800" b="1" dirty="0"/>
              <a:t>Een kwaliteit is iets waar je goed in bent. </a:t>
            </a:r>
          </a:p>
          <a:p>
            <a:endParaRPr lang="nl-NL" sz="2800" dirty="0"/>
          </a:p>
          <a:p>
            <a:r>
              <a:rPr lang="nl-NL" sz="2800" dirty="0"/>
              <a:t>Bijvoorbeeld: </a:t>
            </a:r>
          </a:p>
          <a:p>
            <a:pPr>
              <a:buFont typeface="Wingdings" charset="2"/>
              <a:buChar char="§"/>
            </a:pPr>
            <a:r>
              <a:rPr lang="nl-NL" sz="2800" i="1" dirty="0"/>
              <a:t>Ik ben aardig </a:t>
            </a:r>
          </a:p>
          <a:p>
            <a:pPr>
              <a:buFont typeface="Wingdings" charset="2"/>
              <a:buChar char="§"/>
            </a:pPr>
            <a:r>
              <a:rPr lang="nl-NL" sz="2800" i="1" dirty="0"/>
              <a:t>Ik ben behulpzaam</a:t>
            </a:r>
          </a:p>
          <a:p>
            <a:pPr>
              <a:buFont typeface="Wingdings" charset="2"/>
              <a:buChar char="§"/>
            </a:pPr>
            <a:r>
              <a:rPr lang="nl-NL" sz="2800" i="1" dirty="0"/>
              <a:t>Ik ben vrolijk </a:t>
            </a:r>
          </a:p>
        </p:txBody>
      </p:sp>
      <p:pic>
        <p:nvPicPr>
          <p:cNvPr id="4" name="Afbeelding 3" descr="Atletische vrouw, die lachend de duimen omhoogsteekt">
            <a:extLst>
              <a:ext uri="{FF2B5EF4-FFF2-40B4-BE49-F238E27FC236}">
                <a16:creationId xmlns:a16="http://schemas.microsoft.com/office/drawing/2014/main" id="{4E1EEFF5-3853-5A9E-6E57-5667F7DA1DAD}"/>
              </a:ext>
            </a:extLst>
          </p:cNvPr>
          <p:cNvPicPr>
            <a:picLocks noChangeAspect="1"/>
          </p:cNvPicPr>
          <p:nvPr/>
        </p:nvPicPr>
        <p:blipFill rotWithShape="1">
          <a:blip r:embed="rId3">
            <a:extLst>
              <a:ext uri="{28A0092B-C50C-407E-A947-70E740481C1C}">
                <a14:useLocalDpi xmlns:a14="http://schemas.microsoft.com/office/drawing/2010/main" val="0"/>
              </a:ext>
            </a:extLst>
          </a:blip>
          <a:srcRect b="60970"/>
          <a:stretch/>
        </p:blipFill>
        <p:spPr>
          <a:xfrm>
            <a:off x="6473641" y="2468880"/>
            <a:ext cx="4746180" cy="5016365"/>
          </a:xfrm>
          <a:prstGeom prst="rect">
            <a:avLst/>
          </a:prstGeom>
        </p:spPr>
      </p:pic>
    </p:spTree>
    <p:extLst>
      <p:ext uri="{BB962C8B-B14F-4D97-AF65-F5344CB8AC3E}">
        <p14:creationId xmlns:p14="http://schemas.microsoft.com/office/powerpoint/2010/main" val="417189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1000"/>
                                        <p:tgtEl>
                                          <p:spTgt spid="9">
                                            <p:txEl>
                                              <p:pRg st="3" end="3"/>
                                            </p:txEl>
                                          </p:spTgt>
                                        </p:tgtEl>
                                      </p:cBhvr>
                                    </p:animEffect>
                                    <p:anim calcmode="lin" valueType="num">
                                      <p:cBhvr>
                                        <p:cTn id="2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1000"/>
                                        <p:tgtEl>
                                          <p:spTgt spid="9">
                                            <p:txEl>
                                              <p:pRg st="4" end="4"/>
                                            </p:txEl>
                                          </p:spTgt>
                                        </p:tgtEl>
                                      </p:cBhvr>
                                    </p:animEffect>
                                    <p:anim calcmode="lin" valueType="num">
                                      <p:cBhvr>
                                        <p:cTn id="3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fade">
                                      <p:cBhvr>
                                        <p:cTn id="34" dur="1000"/>
                                        <p:tgtEl>
                                          <p:spTgt spid="9">
                                            <p:txEl>
                                              <p:pRg st="5" end="5"/>
                                            </p:txEl>
                                          </p:spTgt>
                                        </p:tgtEl>
                                      </p:cBhvr>
                                    </p:animEffect>
                                    <p:anim calcmode="lin" valueType="num">
                                      <p:cBhvr>
                                        <p:cTn id="3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285206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i="0" u="none" strike="noStrike" kern="1200" cap="none" spc="0" normalizeH="0" baseline="0" noProof="0" dirty="0">
                <a:ln>
                  <a:noFill/>
                </a:ln>
                <a:solidFill>
                  <a:prstClr val="black"/>
                </a:solidFill>
                <a:effectLst/>
                <a:uLnTx/>
                <a:uFillTx/>
                <a:latin typeface="BaseNine"/>
                <a:ea typeface="+mn-ea"/>
                <a:cs typeface="+mn-cs"/>
              </a:rPr>
              <a:t>Deze les…</a:t>
            </a:r>
          </a:p>
        </p:txBody>
      </p:sp>
      <p:sp>
        <p:nvSpPr>
          <p:cNvPr id="7" name="Tekstvak 6">
            <a:extLst>
              <a:ext uri="{FF2B5EF4-FFF2-40B4-BE49-F238E27FC236}">
                <a16:creationId xmlns:a16="http://schemas.microsoft.com/office/drawing/2014/main" id="{DA9F1D87-EC38-F38E-7890-59B9B31D134D}"/>
              </a:ext>
            </a:extLst>
          </p:cNvPr>
          <p:cNvSpPr txBox="1"/>
          <p:nvPr/>
        </p:nvSpPr>
        <p:spPr>
          <a:xfrm>
            <a:off x="5931408" y="836873"/>
            <a:ext cx="6096000" cy="5706177"/>
          </a:xfrm>
          <a:prstGeom prst="rect">
            <a:avLst/>
          </a:prstGeom>
          <a:noFill/>
        </p:spPr>
        <p:txBody>
          <a:bodyPr wrap="square">
            <a:spAutoFit/>
          </a:bodyPr>
          <a:lstStyle/>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Mangal Pro"/>
              </a:rPr>
              <a:t>Ik maak de poster over mezelf af</a:t>
            </a: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Mangal Pro"/>
            </a:endParaRP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Mangal Pro"/>
            </a:endParaRP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Mangal Pro"/>
              </a:rPr>
              <a:t>Ik denk na over mijn buitenkant (uiterlijk) en </a:t>
            </a:r>
            <a:r>
              <a:rPr lang="nl-NL" sz="2000" dirty="0">
                <a:solidFill>
                  <a:prstClr val="black"/>
                </a:solidFill>
                <a:latin typeface="Mangal Pro"/>
              </a:rPr>
              <a:t>mijn binnenkant (kwaliteiten)</a:t>
            </a: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Mangal Pro"/>
            </a:endParaRP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Mangal Pro"/>
            </a:endParaRP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Mangal Pro"/>
              </a:rPr>
              <a:t>Ik luister naar mijn klasgenoten</a:t>
            </a: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nl-NL" sz="2000" dirty="0">
              <a:solidFill>
                <a:prstClr val="black"/>
              </a:solidFill>
              <a:latin typeface="Mangal Pro"/>
            </a:endParaRP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nl-NL" sz="2000" dirty="0">
              <a:solidFill>
                <a:prstClr val="black"/>
              </a:solidFill>
              <a:latin typeface="Mangal Pro"/>
            </a:endParaRP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Mangal Pro"/>
              </a:rPr>
              <a:t>Ik vertel iets over mijn poster aan</a:t>
            </a:r>
            <a:r>
              <a:rPr kumimoji="0" lang="nl-NL" sz="2000" b="0" i="0" u="none" strike="noStrike" kern="1200" cap="none" spc="0" normalizeH="0" noProof="0" dirty="0">
                <a:ln>
                  <a:noFill/>
                </a:ln>
                <a:solidFill>
                  <a:prstClr val="black"/>
                </a:solidFill>
                <a:effectLst/>
                <a:uLnTx/>
                <a:uFillTx/>
                <a:latin typeface="Mangal Pro"/>
              </a:rPr>
              <a:t> mijn klasgenoten</a:t>
            </a:r>
          </a:p>
          <a:p>
            <a:pPr marR="0" lvl="0" algn="l" defTabSz="914400" rtl="0" eaLnBrk="1" fontAlgn="auto" latinLnBrk="0" hangingPunct="1">
              <a:lnSpc>
                <a:spcPct val="114000"/>
              </a:lnSpc>
              <a:spcBef>
                <a:spcPts val="0"/>
              </a:spcBef>
              <a:spcAft>
                <a:spcPts val="0"/>
              </a:spcAft>
              <a:buClrTx/>
              <a:buSzTx/>
              <a:tabLst/>
              <a:defRPr/>
            </a:pPr>
            <a:br>
              <a:rPr lang="nl-NL" sz="2000" baseline="0" dirty="0">
                <a:solidFill>
                  <a:prstClr val="black"/>
                </a:solidFill>
                <a:latin typeface="Mangal Pro"/>
              </a:rPr>
            </a:br>
            <a:endParaRPr lang="nl-NL" sz="2000" baseline="0" dirty="0">
              <a:solidFill>
                <a:prstClr val="black"/>
              </a:solidFill>
              <a:latin typeface="Mangal Pro"/>
            </a:endParaRP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noProof="0" dirty="0">
                <a:ln>
                  <a:noFill/>
                </a:ln>
                <a:solidFill>
                  <a:prstClr val="black"/>
                </a:solidFill>
                <a:effectLst/>
                <a:uLnTx/>
                <a:uFillTx/>
                <a:latin typeface="Mangal Pro"/>
              </a:rPr>
              <a:t>Ik denk na over hoe het voelt om iets over mezelf te vertellen aan een ander</a:t>
            </a:r>
            <a:endParaRPr kumimoji="0" lang="nl-NL" sz="2000" b="0" i="0" u="none" strike="noStrike" kern="1200" cap="none" spc="0" normalizeH="0" baseline="0" noProof="0" dirty="0">
              <a:ln>
                <a:noFill/>
              </a:ln>
              <a:solidFill>
                <a:prstClr val="black"/>
              </a:solidFill>
              <a:effectLst/>
              <a:uLnTx/>
              <a:uFillTx/>
              <a:latin typeface="Mangal Pro"/>
            </a:endParaRPr>
          </a:p>
        </p:txBody>
      </p:sp>
      <p:pic>
        <p:nvPicPr>
          <p:cNvPr id="4" name="Graphic 3" descr="Man silhouet">
            <a:extLst>
              <a:ext uri="{FF2B5EF4-FFF2-40B4-BE49-F238E27FC236}">
                <a16:creationId xmlns:a16="http://schemas.microsoft.com/office/drawing/2014/main" id="{30ED8C6E-007B-10B2-658A-2F62AA1973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358341"/>
            <a:ext cx="5294376" cy="5294376"/>
          </a:xfrm>
          <a:prstGeom prst="rect">
            <a:avLst/>
          </a:prstGeom>
        </p:spPr>
      </p:pic>
    </p:spTree>
    <p:extLst>
      <p:ext uri="{BB962C8B-B14F-4D97-AF65-F5344CB8AC3E}">
        <p14:creationId xmlns:p14="http://schemas.microsoft.com/office/powerpoint/2010/main" val="299672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9" end="9"/>
                                            </p:txEl>
                                          </p:spTgt>
                                        </p:tgtEl>
                                        <p:attrNameLst>
                                          <p:attrName>style.visibility</p:attrName>
                                        </p:attrNameLst>
                                      </p:cBhvr>
                                      <p:to>
                                        <p:strVal val="visible"/>
                                      </p:to>
                                    </p:set>
                                    <p:animEffect transition="in" filter="fade">
                                      <p:cBhvr>
                                        <p:cTn id="28" dur="1000"/>
                                        <p:tgtEl>
                                          <p:spTgt spid="7">
                                            <p:txEl>
                                              <p:pRg st="9" end="9"/>
                                            </p:txEl>
                                          </p:spTgt>
                                        </p:tgtEl>
                                      </p:cBhvr>
                                    </p:animEffect>
                                    <p:anim calcmode="lin" valueType="num">
                                      <p:cBhvr>
                                        <p:cTn id="29"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animEffect transition="in" filter="fade">
                                      <p:cBhvr>
                                        <p:cTn id="35" dur="1000"/>
                                        <p:tgtEl>
                                          <p:spTgt spid="7">
                                            <p:txEl>
                                              <p:pRg st="10" end="10"/>
                                            </p:txEl>
                                          </p:spTgt>
                                        </p:tgtEl>
                                      </p:cBhvr>
                                    </p:animEffect>
                                    <p:anim calcmode="lin" valueType="num">
                                      <p:cBhvr>
                                        <p:cTn id="36"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11" end="11"/>
                                            </p:txEl>
                                          </p:spTgt>
                                        </p:tgtEl>
                                        <p:attrNameLst>
                                          <p:attrName>style.visibility</p:attrName>
                                        </p:attrNameLst>
                                      </p:cBhvr>
                                      <p:to>
                                        <p:strVal val="visible"/>
                                      </p:to>
                                    </p:set>
                                    <p:animEffect transition="in" filter="fade">
                                      <p:cBhvr>
                                        <p:cTn id="42" dur="1000"/>
                                        <p:tgtEl>
                                          <p:spTgt spid="7">
                                            <p:txEl>
                                              <p:pRg st="11" end="11"/>
                                            </p:txEl>
                                          </p:spTgt>
                                        </p:tgtEl>
                                      </p:cBhvr>
                                    </p:animEffect>
                                    <p:anim calcmode="lin" valueType="num">
                                      <p:cBhvr>
                                        <p:cTn id="43"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Man silhouet">
            <a:extLst>
              <a:ext uri="{FF2B5EF4-FFF2-40B4-BE49-F238E27FC236}">
                <a16:creationId xmlns:a16="http://schemas.microsoft.com/office/drawing/2014/main" id="{AF16B775-5E26-87BC-A2A3-8875121104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7328" y="426720"/>
            <a:ext cx="6431280" cy="6431280"/>
          </a:xfrm>
          <a:prstGeom prst="rect">
            <a:avLst/>
          </a:prstGeom>
        </p:spPr>
      </p:pic>
      <p:sp>
        <p:nvSpPr>
          <p:cNvPr id="2" name="Titel 1">
            <a:extLst>
              <a:ext uri="{FF2B5EF4-FFF2-40B4-BE49-F238E27FC236}">
                <a16:creationId xmlns:a16="http://schemas.microsoft.com/office/drawing/2014/main" id="{9C6C1B2A-3639-4B46-9BFD-62D19278306D}"/>
              </a:ext>
            </a:extLst>
          </p:cNvPr>
          <p:cNvSpPr>
            <a:spLocks noGrp="1"/>
          </p:cNvSpPr>
          <p:nvPr>
            <p:ph type="title"/>
          </p:nvPr>
        </p:nvSpPr>
        <p:spPr>
          <a:xfrm>
            <a:off x="299824" y="334849"/>
            <a:ext cx="9404723" cy="1177387"/>
          </a:xfrm>
        </p:spPr>
        <p:txBody>
          <a:bodyPr/>
          <a:lstStyle/>
          <a:p>
            <a:r>
              <a:rPr lang="nl-NL" i="0" dirty="0"/>
              <a:t>Kwaliteitenposter</a:t>
            </a:r>
          </a:p>
        </p:txBody>
      </p:sp>
      <p:sp>
        <p:nvSpPr>
          <p:cNvPr id="3" name="Tijdelijke aanduiding voor inhoud 2">
            <a:extLst>
              <a:ext uri="{FF2B5EF4-FFF2-40B4-BE49-F238E27FC236}">
                <a16:creationId xmlns:a16="http://schemas.microsoft.com/office/drawing/2014/main" id="{CC25C5E8-2442-425E-9185-1787C7108828}"/>
              </a:ext>
            </a:extLst>
          </p:cNvPr>
          <p:cNvSpPr>
            <a:spLocks noGrp="1"/>
          </p:cNvSpPr>
          <p:nvPr>
            <p:ph idx="1"/>
          </p:nvPr>
        </p:nvSpPr>
        <p:spPr>
          <a:xfrm>
            <a:off x="447440" y="1977226"/>
            <a:ext cx="5594636" cy="4204914"/>
          </a:xfrm>
        </p:spPr>
        <p:txBody>
          <a:bodyPr vert="horz" lIns="91440" tIns="45720" rIns="91440" bIns="45720" rtlCol="0" anchor="t">
            <a:normAutofit fontScale="62500" lnSpcReduction="20000"/>
          </a:bodyPr>
          <a:lstStyle/>
          <a:p>
            <a:pPr>
              <a:lnSpc>
                <a:spcPct val="134000"/>
              </a:lnSpc>
            </a:pPr>
            <a:r>
              <a:rPr lang="nl-NL" dirty="0"/>
              <a:t>Maak een poster van jezelf af</a:t>
            </a:r>
          </a:p>
          <a:p>
            <a:pPr marL="0" indent="0">
              <a:lnSpc>
                <a:spcPct val="134000"/>
              </a:lnSpc>
              <a:buNone/>
            </a:pPr>
            <a:endParaRPr lang="nl-NL" dirty="0"/>
          </a:p>
          <a:p>
            <a:pPr>
              <a:lnSpc>
                <a:spcPct val="134000"/>
              </a:lnSpc>
            </a:pPr>
            <a:r>
              <a:rPr lang="nl-NL" i="1" dirty="0"/>
              <a:t>De buitenkant</a:t>
            </a:r>
            <a:r>
              <a:rPr lang="nl-NL" dirty="0"/>
              <a:t>: Teken je </a:t>
            </a:r>
            <a:r>
              <a:rPr lang="nl-NL" b="1" dirty="0"/>
              <a:t>uiterlijk </a:t>
            </a:r>
            <a:r>
              <a:rPr lang="nl-NL" dirty="0"/>
              <a:t>en teken je </a:t>
            </a:r>
            <a:r>
              <a:rPr lang="nl-NL" b="1" dirty="0"/>
              <a:t>hobby’s </a:t>
            </a:r>
            <a:r>
              <a:rPr lang="nl-NL" dirty="0"/>
              <a:t>om je heen</a:t>
            </a:r>
          </a:p>
          <a:p>
            <a:pPr marL="0" indent="0">
              <a:lnSpc>
                <a:spcPct val="134000"/>
              </a:lnSpc>
              <a:buNone/>
            </a:pPr>
            <a:endParaRPr lang="nl-NL" dirty="0"/>
          </a:p>
          <a:p>
            <a:pPr>
              <a:lnSpc>
                <a:spcPct val="134000"/>
              </a:lnSpc>
            </a:pPr>
            <a:r>
              <a:rPr lang="nl-NL" i="1" dirty="0"/>
              <a:t>De binnenkant</a:t>
            </a:r>
            <a:r>
              <a:rPr lang="nl-NL" dirty="0"/>
              <a:t>: Schrijf en/of teken je </a:t>
            </a:r>
            <a:r>
              <a:rPr lang="nl-NL" b="1" dirty="0"/>
              <a:t>kwaliteiten</a:t>
            </a:r>
            <a:r>
              <a:rPr lang="nl-NL" dirty="0"/>
              <a:t>. Gebruik je post-its en de huiswerkopdracht.</a:t>
            </a:r>
          </a:p>
          <a:p>
            <a:pPr>
              <a:lnSpc>
                <a:spcPct val="134000"/>
              </a:lnSpc>
            </a:pPr>
            <a:endParaRPr lang="nl-NL" dirty="0"/>
          </a:p>
          <a:p>
            <a:pPr>
              <a:lnSpc>
                <a:spcPct val="134000"/>
              </a:lnSpc>
            </a:pPr>
            <a:r>
              <a:rPr lang="nl-NL" dirty="0"/>
              <a:t>Schijf netjes en leesbaar voor een ander</a:t>
            </a:r>
          </a:p>
          <a:p>
            <a:pPr>
              <a:lnSpc>
                <a:spcPct val="134000"/>
              </a:lnSpc>
            </a:pPr>
            <a:endParaRPr lang="nl-NL" dirty="0"/>
          </a:p>
        </p:txBody>
      </p:sp>
      <p:pic>
        <p:nvPicPr>
          <p:cNvPr id="8" name="Graphic 7" descr="Bril met effen opvulling">
            <a:extLst>
              <a:ext uri="{FF2B5EF4-FFF2-40B4-BE49-F238E27FC236}">
                <a16:creationId xmlns:a16="http://schemas.microsoft.com/office/drawing/2014/main" id="{6C2AC4CC-1516-2CE2-CB7E-6813D20D95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65768" y="581867"/>
            <a:ext cx="914400" cy="914400"/>
          </a:xfrm>
          <a:prstGeom prst="rect">
            <a:avLst/>
          </a:prstGeom>
        </p:spPr>
      </p:pic>
      <p:sp>
        <p:nvSpPr>
          <p:cNvPr id="9" name="Vrije vorm: vorm 8">
            <a:extLst>
              <a:ext uri="{FF2B5EF4-FFF2-40B4-BE49-F238E27FC236}">
                <a16:creationId xmlns:a16="http://schemas.microsoft.com/office/drawing/2014/main" id="{6A68AD9A-5523-D2E6-EC3B-C47A6652637C}"/>
              </a:ext>
            </a:extLst>
          </p:cNvPr>
          <p:cNvSpPr/>
          <p:nvPr/>
        </p:nvSpPr>
        <p:spPr>
          <a:xfrm>
            <a:off x="9271468" y="361688"/>
            <a:ext cx="433079" cy="267887"/>
          </a:xfrm>
          <a:custGeom>
            <a:avLst/>
            <a:gdLst>
              <a:gd name="connsiteX0" fmla="*/ 118581 w 433079"/>
              <a:gd name="connsiteY0" fmla="*/ 220180 h 267887"/>
              <a:gd name="connsiteX1" fmla="*/ 184842 w 433079"/>
              <a:gd name="connsiteY1" fmla="*/ 214879 h 267887"/>
              <a:gd name="connsiteX2" fmla="*/ 243151 w 433079"/>
              <a:gd name="connsiteY2" fmla="*/ 212228 h 267887"/>
              <a:gd name="connsiteX3" fmla="*/ 304111 w 433079"/>
              <a:gd name="connsiteY3" fmla="*/ 198976 h 267887"/>
              <a:gd name="connsiteX4" fmla="*/ 349169 w 433079"/>
              <a:gd name="connsiteY4" fmla="*/ 122113 h 267887"/>
              <a:gd name="connsiteX5" fmla="*/ 322664 w 433079"/>
              <a:gd name="connsiteY5" fmla="*/ 24047 h 267887"/>
              <a:gd name="connsiteX6" fmla="*/ 298810 w 433079"/>
              <a:gd name="connsiteY6" fmla="*/ 2844 h 267887"/>
              <a:gd name="connsiteX7" fmla="*/ 253753 w 433079"/>
              <a:gd name="connsiteY7" fmla="*/ 193 h 267887"/>
              <a:gd name="connsiteX8" fmla="*/ 105329 w 433079"/>
              <a:gd name="connsiteY8" fmla="*/ 24047 h 267887"/>
              <a:gd name="connsiteX9" fmla="*/ 92076 w 433079"/>
              <a:gd name="connsiteY9" fmla="*/ 34649 h 267887"/>
              <a:gd name="connsiteX10" fmla="*/ 84125 w 433079"/>
              <a:gd name="connsiteY10" fmla="*/ 50552 h 267887"/>
              <a:gd name="connsiteX11" fmla="*/ 100028 w 433079"/>
              <a:gd name="connsiteY11" fmla="*/ 114162 h 267887"/>
              <a:gd name="connsiteX12" fmla="*/ 211346 w 433079"/>
              <a:gd name="connsiteY12" fmla="*/ 151268 h 267887"/>
              <a:gd name="connsiteX13" fmla="*/ 237850 w 433079"/>
              <a:gd name="connsiteY13" fmla="*/ 148618 h 267887"/>
              <a:gd name="connsiteX14" fmla="*/ 280257 w 433079"/>
              <a:gd name="connsiteY14" fmla="*/ 132715 h 267887"/>
              <a:gd name="connsiteX15" fmla="*/ 285558 w 433079"/>
              <a:gd name="connsiteY15" fmla="*/ 124764 h 267887"/>
              <a:gd name="connsiteX16" fmla="*/ 304111 w 433079"/>
              <a:gd name="connsiteY16" fmla="*/ 71755 h 267887"/>
              <a:gd name="connsiteX17" fmla="*/ 320014 w 433079"/>
              <a:gd name="connsiteY17" fmla="*/ 50552 h 267887"/>
              <a:gd name="connsiteX18" fmla="*/ 325315 w 433079"/>
              <a:gd name="connsiteY18" fmla="*/ 24047 h 267887"/>
              <a:gd name="connsiteX19" fmla="*/ 309412 w 433079"/>
              <a:gd name="connsiteY19" fmla="*/ 13446 h 267887"/>
              <a:gd name="connsiteX20" fmla="*/ 219297 w 433079"/>
              <a:gd name="connsiteY20" fmla="*/ 2844 h 267887"/>
              <a:gd name="connsiteX21" fmla="*/ 94727 w 433079"/>
              <a:gd name="connsiteY21" fmla="*/ 47901 h 267887"/>
              <a:gd name="connsiteX22" fmla="*/ 81475 w 433079"/>
              <a:gd name="connsiteY22" fmla="*/ 79707 h 267887"/>
              <a:gd name="connsiteX23" fmla="*/ 97377 w 433079"/>
              <a:gd name="connsiteY23" fmla="*/ 127414 h 267887"/>
              <a:gd name="connsiteX24" fmla="*/ 137134 w 433079"/>
              <a:gd name="connsiteY24" fmla="*/ 164520 h 267887"/>
              <a:gd name="connsiteX25" fmla="*/ 158337 w 433079"/>
              <a:gd name="connsiteY25" fmla="*/ 180423 h 267887"/>
              <a:gd name="connsiteX26" fmla="*/ 248452 w 433079"/>
              <a:gd name="connsiteY26" fmla="*/ 201627 h 267887"/>
              <a:gd name="connsiteX27" fmla="*/ 293509 w 433079"/>
              <a:gd name="connsiteY27" fmla="*/ 164520 h 267887"/>
              <a:gd name="connsiteX28" fmla="*/ 320014 w 433079"/>
              <a:gd name="connsiteY28" fmla="*/ 95609 h 267887"/>
              <a:gd name="connsiteX29" fmla="*/ 253753 w 433079"/>
              <a:gd name="connsiteY29" fmla="*/ 50552 h 267887"/>
              <a:gd name="connsiteX30" fmla="*/ 39068 w 433079"/>
              <a:gd name="connsiteY30" fmla="*/ 90308 h 267887"/>
              <a:gd name="connsiteX31" fmla="*/ 7262 w 433079"/>
              <a:gd name="connsiteY31" fmla="*/ 140667 h 267887"/>
              <a:gd name="connsiteX32" fmla="*/ 4612 w 433079"/>
              <a:gd name="connsiteY32" fmla="*/ 204277 h 267887"/>
              <a:gd name="connsiteX33" fmla="*/ 153036 w 433079"/>
              <a:gd name="connsiteY33" fmla="*/ 267887 h 267887"/>
              <a:gd name="connsiteX34" fmla="*/ 380974 w 433079"/>
              <a:gd name="connsiteY34" fmla="*/ 191025 h 267887"/>
              <a:gd name="connsiteX35" fmla="*/ 383624 w 433079"/>
              <a:gd name="connsiteY35" fmla="*/ 108861 h 267887"/>
              <a:gd name="connsiteX36" fmla="*/ 351819 w 433079"/>
              <a:gd name="connsiteY36" fmla="*/ 69105 h 267887"/>
              <a:gd name="connsiteX37" fmla="*/ 174240 w 433079"/>
              <a:gd name="connsiteY37" fmla="*/ 16096 h 267887"/>
              <a:gd name="connsiteX38" fmla="*/ 76174 w 433079"/>
              <a:gd name="connsiteY38" fmla="*/ 90308 h 267887"/>
              <a:gd name="connsiteX39" fmla="*/ 68222 w 433079"/>
              <a:gd name="connsiteY39" fmla="*/ 156569 h 267887"/>
              <a:gd name="connsiteX40" fmla="*/ 365071 w 433079"/>
              <a:gd name="connsiteY40" fmla="*/ 230781 h 267887"/>
              <a:gd name="connsiteX41" fmla="*/ 407478 w 433079"/>
              <a:gd name="connsiteY41" fmla="*/ 90308 h 267887"/>
              <a:gd name="connsiteX42" fmla="*/ 269655 w 433079"/>
              <a:gd name="connsiteY42" fmla="*/ 74406 h 267887"/>
              <a:gd name="connsiteX43" fmla="*/ 179541 w 433079"/>
              <a:gd name="connsiteY43" fmla="*/ 100910 h 267887"/>
              <a:gd name="connsiteX44" fmla="*/ 168939 w 433079"/>
              <a:gd name="connsiteY44" fmla="*/ 124764 h 267887"/>
              <a:gd name="connsiteX45" fmla="*/ 216647 w 433079"/>
              <a:gd name="connsiteY45" fmla="*/ 151268 h 267887"/>
              <a:gd name="connsiteX46" fmla="*/ 301461 w 433079"/>
              <a:gd name="connsiteY46" fmla="*/ 153919 h 267887"/>
              <a:gd name="connsiteX47" fmla="*/ 351819 w 433079"/>
              <a:gd name="connsiteY47" fmla="*/ 111512 h 267887"/>
              <a:gd name="connsiteX48" fmla="*/ 155687 w 433079"/>
              <a:gd name="connsiteY48" fmla="*/ 63804 h 267887"/>
              <a:gd name="connsiteX49" fmla="*/ 150386 w 433079"/>
              <a:gd name="connsiteY49" fmla="*/ 85007 h 267887"/>
              <a:gd name="connsiteX50" fmla="*/ 298810 w 433079"/>
              <a:gd name="connsiteY50" fmla="*/ 145967 h 267887"/>
              <a:gd name="connsiteX51" fmla="*/ 269655 w 433079"/>
              <a:gd name="connsiteY51" fmla="*/ 79707 h 267887"/>
              <a:gd name="connsiteX52" fmla="*/ 251102 w 433079"/>
              <a:gd name="connsiteY52" fmla="*/ 100910 h 267887"/>
              <a:gd name="connsiteX53" fmla="*/ 240501 w 433079"/>
              <a:gd name="connsiteY53" fmla="*/ 127414 h 267887"/>
              <a:gd name="connsiteX54" fmla="*/ 221948 w 433079"/>
              <a:gd name="connsiteY54" fmla="*/ 92959 h 267887"/>
              <a:gd name="connsiteX55" fmla="*/ 107979 w 433079"/>
              <a:gd name="connsiteY55" fmla="*/ 71755 h 267887"/>
              <a:gd name="connsiteX56" fmla="*/ 4612 w 433079"/>
              <a:gd name="connsiteY56" fmla="*/ 85007 h 267887"/>
              <a:gd name="connsiteX57" fmla="*/ 1962 w 433079"/>
              <a:gd name="connsiteY57" fmla="*/ 98260 h 267887"/>
              <a:gd name="connsiteX58" fmla="*/ 60271 w 433079"/>
              <a:gd name="connsiteY58" fmla="*/ 122113 h 267887"/>
              <a:gd name="connsiteX59" fmla="*/ 174240 w 433079"/>
              <a:gd name="connsiteY59" fmla="*/ 116813 h 267887"/>
              <a:gd name="connsiteX60" fmla="*/ 179541 w 433079"/>
              <a:gd name="connsiteY60" fmla="*/ 106211 h 267887"/>
              <a:gd name="connsiteX61" fmla="*/ 187492 w 433079"/>
              <a:gd name="connsiteY61" fmla="*/ 127414 h 267887"/>
              <a:gd name="connsiteX62" fmla="*/ 312062 w 433079"/>
              <a:gd name="connsiteY62" fmla="*/ 138016 h 267887"/>
              <a:gd name="connsiteX63" fmla="*/ 399527 w 433079"/>
              <a:gd name="connsiteY63" fmla="*/ 116813 h 267887"/>
              <a:gd name="connsiteX64" fmla="*/ 314713 w 433079"/>
              <a:gd name="connsiteY64" fmla="*/ 87658 h 267887"/>
              <a:gd name="connsiteX65" fmla="*/ 269655 w 433079"/>
              <a:gd name="connsiteY65" fmla="*/ 127414 h 267887"/>
              <a:gd name="connsiteX66" fmla="*/ 251102 w 433079"/>
              <a:gd name="connsiteY66" fmla="*/ 108861 h 267887"/>
              <a:gd name="connsiteX67" fmla="*/ 229899 w 433079"/>
              <a:gd name="connsiteY67" fmla="*/ 124764 h 26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33079" h="267887">
                <a:moveTo>
                  <a:pt x="118581" y="220180"/>
                </a:moveTo>
                <a:lnTo>
                  <a:pt x="184842" y="214879"/>
                </a:lnTo>
                <a:cubicBezTo>
                  <a:pt x="204259" y="213640"/>
                  <a:pt x="223865" y="214800"/>
                  <a:pt x="243151" y="212228"/>
                </a:cubicBezTo>
                <a:cubicBezTo>
                  <a:pt x="263763" y="209480"/>
                  <a:pt x="283791" y="203393"/>
                  <a:pt x="304111" y="198976"/>
                </a:cubicBezTo>
                <a:cubicBezTo>
                  <a:pt x="309208" y="191048"/>
                  <a:pt x="348501" y="132136"/>
                  <a:pt x="349169" y="122113"/>
                </a:cubicBezTo>
                <a:cubicBezTo>
                  <a:pt x="351529" y="86711"/>
                  <a:pt x="346764" y="49868"/>
                  <a:pt x="322664" y="24047"/>
                </a:cubicBezTo>
                <a:cubicBezTo>
                  <a:pt x="315405" y="16270"/>
                  <a:pt x="308863" y="6324"/>
                  <a:pt x="298810" y="2844"/>
                </a:cubicBezTo>
                <a:cubicBezTo>
                  <a:pt x="284593" y="-2077"/>
                  <a:pt x="268772" y="1077"/>
                  <a:pt x="253753" y="193"/>
                </a:cubicBezTo>
                <a:cubicBezTo>
                  <a:pt x="204278" y="8144"/>
                  <a:pt x="154338" y="13602"/>
                  <a:pt x="105329" y="24047"/>
                </a:cubicBezTo>
                <a:cubicBezTo>
                  <a:pt x="99796" y="25226"/>
                  <a:pt x="95610" y="30231"/>
                  <a:pt x="92076" y="34649"/>
                </a:cubicBezTo>
                <a:cubicBezTo>
                  <a:pt x="88374" y="39277"/>
                  <a:pt x="86775" y="45251"/>
                  <a:pt x="84125" y="50552"/>
                </a:cubicBezTo>
                <a:cubicBezTo>
                  <a:pt x="89426" y="71755"/>
                  <a:pt x="86610" y="96910"/>
                  <a:pt x="100028" y="114162"/>
                </a:cubicBezTo>
                <a:cubicBezTo>
                  <a:pt x="127791" y="149857"/>
                  <a:pt x="173312" y="147465"/>
                  <a:pt x="211346" y="151268"/>
                </a:cubicBezTo>
                <a:cubicBezTo>
                  <a:pt x="220181" y="150385"/>
                  <a:pt x="229114" y="150206"/>
                  <a:pt x="237850" y="148618"/>
                </a:cubicBezTo>
                <a:cubicBezTo>
                  <a:pt x="256315" y="145261"/>
                  <a:pt x="268038" y="144934"/>
                  <a:pt x="280257" y="132715"/>
                </a:cubicBezTo>
                <a:cubicBezTo>
                  <a:pt x="282509" y="130463"/>
                  <a:pt x="283791" y="127414"/>
                  <a:pt x="285558" y="124764"/>
                </a:cubicBezTo>
                <a:cubicBezTo>
                  <a:pt x="290707" y="106743"/>
                  <a:pt x="295309" y="88558"/>
                  <a:pt x="304111" y="71755"/>
                </a:cubicBezTo>
                <a:cubicBezTo>
                  <a:pt x="308210" y="63929"/>
                  <a:pt x="314713" y="57620"/>
                  <a:pt x="320014" y="50552"/>
                </a:cubicBezTo>
                <a:cubicBezTo>
                  <a:pt x="321781" y="41717"/>
                  <a:pt x="327790" y="32710"/>
                  <a:pt x="325315" y="24047"/>
                </a:cubicBezTo>
                <a:cubicBezTo>
                  <a:pt x="323565" y="17921"/>
                  <a:pt x="315659" y="14695"/>
                  <a:pt x="309412" y="13446"/>
                </a:cubicBezTo>
                <a:cubicBezTo>
                  <a:pt x="279754" y="7515"/>
                  <a:pt x="249335" y="6378"/>
                  <a:pt x="219297" y="2844"/>
                </a:cubicBezTo>
                <a:cubicBezTo>
                  <a:pt x="119067" y="13124"/>
                  <a:pt x="127638" y="-15391"/>
                  <a:pt x="94727" y="47901"/>
                </a:cubicBezTo>
                <a:cubicBezTo>
                  <a:pt x="89428" y="58091"/>
                  <a:pt x="85892" y="69105"/>
                  <a:pt x="81475" y="79707"/>
                </a:cubicBezTo>
                <a:cubicBezTo>
                  <a:pt x="86776" y="95609"/>
                  <a:pt x="89113" y="112830"/>
                  <a:pt x="97377" y="127414"/>
                </a:cubicBezTo>
                <a:cubicBezTo>
                  <a:pt x="122645" y="172006"/>
                  <a:pt x="115469" y="150077"/>
                  <a:pt x="137134" y="164520"/>
                </a:cubicBezTo>
                <a:cubicBezTo>
                  <a:pt x="144485" y="169421"/>
                  <a:pt x="149956" y="177629"/>
                  <a:pt x="158337" y="180423"/>
                </a:cubicBezTo>
                <a:cubicBezTo>
                  <a:pt x="187612" y="190182"/>
                  <a:pt x="218414" y="194559"/>
                  <a:pt x="248452" y="201627"/>
                </a:cubicBezTo>
                <a:cubicBezTo>
                  <a:pt x="263471" y="189258"/>
                  <a:pt x="280618" y="179093"/>
                  <a:pt x="293509" y="164520"/>
                </a:cubicBezTo>
                <a:cubicBezTo>
                  <a:pt x="307218" y="149023"/>
                  <a:pt x="314780" y="113928"/>
                  <a:pt x="320014" y="95609"/>
                </a:cubicBezTo>
                <a:cubicBezTo>
                  <a:pt x="297927" y="80590"/>
                  <a:pt x="280116" y="54844"/>
                  <a:pt x="253753" y="50552"/>
                </a:cubicBezTo>
                <a:cubicBezTo>
                  <a:pt x="122142" y="29127"/>
                  <a:pt x="119003" y="42347"/>
                  <a:pt x="39068" y="90308"/>
                </a:cubicBezTo>
                <a:cubicBezTo>
                  <a:pt x="28466" y="107094"/>
                  <a:pt x="13008" y="121662"/>
                  <a:pt x="7262" y="140667"/>
                </a:cubicBezTo>
                <a:cubicBezTo>
                  <a:pt x="1121" y="160981"/>
                  <a:pt x="1123" y="183344"/>
                  <a:pt x="4612" y="204277"/>
                </a:cubicBezTo>
                <a:cubicBezTo>
                  <a:pt x="15083" y="267101"/>
                  <a:pt x="122142" y="260321"/>
                  <a:pt x="153036" y="267887"/>
                </a:cubicBezTo>
                <a:cubicBezTo>
                  <a:pt x="238612" y="257337"/>
                  <a:pt x="352880" y="293366"/>
                  <a:pt x="380974" y="191025"/>
                </a:cubicBezTo>
                <a:cubicBezTo>
                  <a:pt x="388228" y="164600"/>
                  <a:pt x="382741" y="136249"/>
                  <a:pt x="383624" y="108861"/>
                </a:cubicBezTo>
                <a:cubicBezTo>
                  <a:pt x="373022" y="95609"/>
                  <a:pt x="364021" y="80900"/>
                  <a:pt x="351819" y="69105"/>
                </a:cubicBezTo>
                <a:cubicBezTo>
                  <a:pt x="288062" y="7473"/>
                  <a:pt x="284325" y="29576"/>
                  <a:pt x="174240" y="16096"/>
                </a:cubicBezTo>
                <a:cubicBezTo>
                  <a:pt x="141551" y="40833"/>
                  <a:pt x="100869" y="57587"/>
                  <a:pt x="76174" y="90308"/>
                </a:cubicBezTo>
                <a:cubicBezTo>
                  <a:pt x="62773" y="108064"/>
                  <a:pt x="54236" y="139270"/>
                  <a:pt x="68222" y="156569"/>
                </a:cubicBezTo>
                <a:cubicBezTo>
                  <a:pt x="132616" y="236215"/>
                  <a:pt x="288670" y="224325"/>
                  <a:pt x="365071" y="230781"/>
                </a:cubicBezTo>
                <a:cubicBezTo>
                  <a:pt x="380147" y="213552"/>
                  <a:pt x="478765" y="134081"/>
                  <a:pt x="407478" y="90308"/>
                </a:cubicBezTo>
                <a:cubicBezTo>
                  <a:pt x="368069" y="66109"/>
                  <a:pt x="315596" y="79707"/>
                  <a:pt x="269655" y="74406"/>
                </a:cubicBezTo>
                <a:cubicBezTo>
                  <a:pt x="239617" y="83241"/>
                  <a:pt x="207546" y="86908"/>
                  <a:pt x="179541" y="100910"/>
                </a:cubicBezTo>
                <a:cubicBezTo>
                  <a:pt x="171758" y="104801"/>
                  <a:pt x="163777" y="117759"/>
                  <a:pt x="168939" y="124764"/>
                </a:cubicBezTo>
                <a:cubicBezTo>
                  <a:pt x="179730" y="139410"/>
                  <a:pt x="198880" y="147359"/>
                  <a:pt x="216647" y="151268"/>
                </a:cubicBezTo>
                <a:cubicBezTo>
                  <a:pt x="244272" y="157345"/>
                  <a:pt x="273190" y="153035"/>
                  <a:pt x="301461" y="153919"/>
                </a:cubicBezTo>
                <a:cubicBezTo>
                  <a:pt x="318247" y="139783"/>
                  <a:pt x="362601" y="130626"/>
                  <a:pt x="351819" y="111512"/>
                </a:cubicBezTo>
                <a:cubicBezTo>
                  <a:pt x="302060" y="23303"/>
                  <a:pt x="224133" y="53434"/>
                  <a:pt x="155687" y="63804"/>
                </a:cubicBezTo>
                <a:cubicBezTo>
                  <a:pt x="153920" y="70872"/>
                  <a:pt x="145615" y="79502"/>
                  <a:pt x="150386" y="85007"/>
                </a:cubicBezTo>
                <a:cubicBezTo>
                  <a:pt x="213221" y="157509"/>
                  <a:pt x="217425" y="143061"/>
                  <a:pt x="298810" y="145967"/>
                </a:cubicBezTo>
                <a:cubicBezTo>
                  <a:pt x="298624" y="144788"/>
                  <a:pt x="299701" y="75701"/>
                  <a:pt x="269655" y="79707"/>
                </a:cubicBezTo>
                <a:cubicBezTo>
                  <a:pt x="260346" y="80948"/>
                  <a:pt x="257286" y="93842"/>
                  <a:pt x="251102" y="100910"/>
                </a:cubicBezTo>
                <a:cubicBezTo>
                  <a:pt x="247568" y="109745"/>
                  <a:pt x="249681" y="129918"/>
                  <a:pt x="240501" y="127414"/>
                </a:cubicBezTo>
                <a:cubicBezTo>
                  <a:pt x="227916" y="123982"/>
                  <a:pt x="233975" y="98010"/>
                  <a:pt x="221948" y="92959"/>
                </a:cubicBezTo>
                <a:cubicBezTo>
                  <a:pt x="186321" y="77996"/>
                  <a:pt x="145969" y="78823"/>
                  <a:pt x="107979" y="71755"/>
                </a:cubicBezTo>
                <a:cubicBezTo>
                  <a:pt x="73523" y="76172"/>
                  <a:pt x="38312" y="76582"/>
                  <a:pt x="4612" y="85007"/>
                </a:cubicBezTo>
                <a:cubicBezTo>
                  <a:pt x="241" y="86100"/>
                  <a:pt x="-1786" y="95761"/>
                  <a:pt x="1962" y="98260"/>
                </a:cubicBezTo>
                <a:cubicBezTo>
                  <a:pt x="19435" y="109909"/>
                  <a:pt x="40835" y="114162"/>
                  <a:pt x="60271" y="122113"/>
                </a:cubicBezTo>
                <a:cubicBezTo>
                  <a:pt x="98261" y="120346"/>
                  <a:pt x="136543" y="121839"/>
                  <a:pt x="174240" y="116813"/>
                </a:cubicBezTo>
                <a:cubicBezTo>
                  <a:pt x="178156" y="116291"/>
                  <a:pt x="176456" y="103743"/>
                  <a:pt x="179541" y="106211"/>
                </a:cubicBezTo>
                <a:cubicBezTo>
                  <a:pt x="185435" y="110926"/>
                  <a:pt x="180152" y="125652"/>
                  <a:pt x="187492" y="127414"/>
                </a:cubicBezTo>
                <a:cubicBezTo>
                  <a:pt x="228015" y="137139"/>
                  <a:pt x="270539" y="134482"/>
                  <a:pt x="312062" y="138016"/>
                </a:cubicBezTo>
                <a:cubicBezTo>
                  <a:pt x="341217" y="130948"/>
                  <a:pt x="397950" y="146771"/>
                  <a:pt x="399527" y="116813"/>
                </a:cubicBezTo>
                <a:cubicBezTo>
                  <a:pt x="401099" y="86959"/>
                  <a:pt x="344509" y="85226"/>
                  <a:pt x="314713" y="87658"/>
                </a:cubicBezTo>
                <a:cubicBezTo>
                  <a:pt x="294750" y="89288"/>
                  <a:pt x="284674" y="114162"/>
                  <a:pt x="269655" y="127414"/>
                </a:cubicBezTo>
                <a:cubicBezTo>
                  <a:pt x="263471" y="121230"/>
                  <a:pt x="259553" y="111114"/>
                  <a:pt x="251102" y="108861"/>
                </a:cubicBezTo>
                <a:cubicBezTo>
                  <a:pt x="227417" y="102545"/>
                  <a:pt x="229899" y="114601"/>
                  <a:pt x="229899" y="124764"/>
                </a:cubicBezTo>
              </a:path>
            </a:pathLst>
          </a:cu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sp>
        <p:nvSpPr>
          <p:cNvPr id="14" name="Boog 13">
            <a:extLst>
              <a:ext uri="{FF2B5EF4-FFF2-40B4-BE49-F238E27FC236}">
                <a16:creationId xmlns:a16="http://schemas.microsoft.com/office/drawing/2014/main" id="{951423F6-03B0-09A6-8BFD-8F4E0CC072DE}"/>
              </a:ext>
            </a:extLst>
          </p:cNvPr>
          <p:cNvSpPr/>
          <p:nvPr/>
        </p:nvSpPr>
        <p:spPr>
          <a:xfrm rot="7563200">
            <a:off x="9330950" y="1019189"/>
            <a:ext cx="314113" cy="400215"/>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sp>
        <p:nvSpPr>
          <p:cNvPr id="16" name="Boog 15">
            <a:extLst>
              <a:ext uri="{FF2B5EF4-FFF2-40B4-BE49-F238E27FC236}">
                <a16:creationId xmlns:a16="http://schemas.microsoft.com/office/drawing/2014/main" id="{5E894A84-6504-CA9C-D404-7D4A911DE5E6}"/>
              </a:ext>
            </a:extLst>
          </p:cNvPr>
          <p:cNvSpPr/>
          <p:nvPr/>
        </p:nvSpPr>
        <p:spPr>
          <a:xfrm rot="7563200">
            <a:off x="9469974" y="1104817"/>
            <a:ext cx="86556" cy="149798"/>
          </a:xfrm>
          <a:prstGeom prst="arc">
            <a:avLst>
              <a:gd name="adj1" fmla="val 14913176"/>
              <a:gd name="adj2" fmla="val 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pic>
        <p:nvPicPr>
          <p:cNvPr id="18" name="Graphic 17" descr="Lelijk trui silhouet">
            <a:extLst>
              <a:ext uri="{FF2B5EF4-FFF2-40B4-BE49-F238E27FC236}">
                <a16:creationId xmlns:a16="http://schemas.microsoft.com/office/drawing/2014/main" id="{9C646A2F-3593-BD8E-7D4C-E8E8461957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75600" y="1522741"/>
            <a:ext cx="3032759" cy="3196897"/>
          </a:xfrm>
          <a:prstGeom prst="rect">
            <a:avLst/>
          </a:prstGeom>
        </p:spPr>
      </p:pic>
      <p:pic>
        <p:nvPicPr>
          <p:cNvPr id="20" name="Graphic 19" descr="Boodschappentas met effen opvulling">
            <a:extLst>
              <a:ext uri="{FF2B5EF4-FFF2-40B4-BE49-F238E27FC236}">
                <a16:creationId xmlns:a16="http://schemas.microsoft.com/office/drawing/2014/main" id="{7FF452E4-B50F-D425-FB71-6536950B0B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07023">
            <a:off x="6894282" y="4624227"/>
            <a:ext cx="1634586" cy="1302562"/>
          </a:xfrm>
          <a:prstGeom prst="rect">
            <a:avLst/>
          </a:prstGeom>
        </p:spPr>
      </p:pic>
      <p:pic>
        <p:nvPicPr>
          <p:cNvPr id="22" name="Graphic 21" descr="Polaroidfoto's silhouet">
            <a:extLst>
              <a:ext uri="{FF2B5EF4-FFF2-40B4-BE49-F238E27FC236}">
                <a16:creationId xmlns:a16="http://schemas.microsoft.com/office/drawing/2014/main" id="{AD1F119C-4772-D3AA-3496-2F910E46648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0657337">
            <a:off x="6485619" y="2330688"/>
            <a:ext cx="1527600" cy="1527600"/>
          </a:xfrm>
          <a:prstGeom prst="rect">
            <a:avLst/>
          </a:prstGeom>
        </p:spPr>
      </p:pic>
      <p:pic>
        <p:nvPicPr>
          <p:cNvPr id="24" name="Graphic 23" descr="Computer silhouet">
            <a:extLst>
              <a:ext uri="{FF2B5EF4-FFF2-40B4-BE49-F238E27FC236}">
                <a16:creationId xmlns:a16="http://schemas.microsoft.com/office/drawing/2014/main" id="{3F079E9D-3565-6842-C60C-084084F8152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24997">
            <a:off x="6908452" y="482408"/>
            <a:ext cx="1381596" cy="1381596"/>
          </a:xfrm>
          <a:prstGeom prst="rect">
            <a:avLst/>
          </a:prstGeom>
        </p:spPr>
      </p:pic>
      <p:pic>
        <p:nvPicPr>
          <p:cNvPr id="26" name="Graphic 25" descr="Voetbal met effen opvulling">
            <a:extLst>
              <a:ext uri="{FF2B5EF4-FFF2-40B4-BE49-F238E27FC236}">
                <a16:creationId xmlns:a16="http://schemas.microsoft.com/office/drawing/2014/main" id="{524C6DD7-BDD2-2715-14DE-A85C7A2245B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551159" y="4511194"/>
            <a:ext cx="914400" cy="914400"/>
          </a:xfrm>
          <a:prstGeom prst="rect">
            <a:avLst/>
          </a:prstGeom>
        </p:spPr>
      </p:pic>
      <p:pic>
        <p:nvPicPr>
          <p:cNvPr id="28" name="Graphic 27" descr="Verfpenseel silhouet">
            <a:extLst>
              <a:ext uri="{FF2B5EF4-FFF2-40B4-BE49-F238E27FC236}">
                <a16:creationId xmlns:a16="http://schemas.microsoft.com/office/drawing/2014/main" id="{23905FB3-07F1-A06B-6B64-F10F9CB0643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98674" y="1108786"/>
            <a:ext cx="914400" cy="914400"/>
          </a:xfrm>
          <a:prstGeom prst="rect">
            <a:avLst/>
          </a:prstGeom>
        </p:spPr>
      </p:pic>
      <p:pic>
        <p:nvPicPr>
          <p:cNvPr id="30" name="Graphic 29" descr="Palette silhouet">
            <a:extLst>
              <a:ext uri="{FF2B5EF4-FFF2-40B4-BE49-F238E27FC236}">
                <a16:creationId xmlns:a16="http://schemas.microsoft.com/office/drawing/2014/main" id="{D8960FBD-4328-02F7-939D-BFC353E9310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063926" y="1631018"/>
            <a:ext cx="914400" cy="914400"/>
          </a:xfrm>
          <a:prstGeom prst="rect">
            <a:avLst/>
          </a:prstGeom>
        </p:spPr>
      </p:pic>
    </p:spTree>
    <p:extLst>
      <p:ext uri="{BB962C8B-B14F-4D97-AF65-F5344CB8AC3E}">
        <p14:creationId xmlns:p14="http://schemas.microsoft.com/office/powerpoint/2010/main" val="338074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par>
                          <p:cTn id="14" fill="hold">
                            <p:stCondLst>
                              <p:cond delay="3000"/>
                            </p:stCondLst>
                            <p:childTnLst>
                              <p:par>
                                <p:cTn id="15" presetID="6"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par>
                          <p:cTn id="18" fill="hold">
                            <p:stCondLst>
                              <p:cond delay="5000"/>
                            </p:stCondLst>
                            <p:childTnLst>
                              <p:par>
                                <p:cTn id="19" presetID="6"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par>
                          <p:cTn id="22" fill="hold">
                            <p:stCondLst>
                              <p:cond delay="7000"/>
                            </p:stCondLst>
                            <p:childTnLst>
                              <p:par>
                                <p:cTn id="23" presetID="6"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childTnLst>
                          </p:cTn>
                        </p:par>
                        <p:par>
                          <p:cTn id="26" fill="hold">
                            <p:stCondLst>
                              <p:cond delay="9000"/>
                            </p:stCondLst>
                            <p:childTnLst>
                              <p:par>
                                <p:cTn id="27" presetID="4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10000"/>
                            </p:stCondLst>
                            <p:childTnLst>
                              <p:par>
                                <p:cTn id="33" presetID="6" presetClass="entr" presetSubtype="16"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circle(in)">
                                      <p:cBhvr>
                                        <p:cTn id="35" dur="2000"/>
                                        <p:tgtEl>
                                          <p:spTgt spid="24"/>
                                        </p:tgtEl>
                                      </p:cBhvr>
                                    </p:animEffect>
                                  </p:childTnLst>
                                </p:cTn>
                              </p:par>
                            </p:childTnLst>
                          </p:cTn>
                        </p:par>
                        <p:par>
                          <p:cTn id="36" fill="hold">
                            <p:stCondLst>
                              <p:cond delay="12000"/>
                            </p:stCondLst>
                            <p:childTnLst>
                              <p:par>
                                <p:cTn id="37" presetID="6" presetClass="entr" presetSubtype="16"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circle(in)">
                                      <p:cBhvr>
                                        <p:cTn id="39" dur="2000"/>
                                        <p:tgtEl>
                                          <p:spTgt spid="22"/>
                                        </p:tgtEl>
                                      </p:cBhvr>
                                    </p:animEffect>
                                  </p:childTnLst>
                                </p:cTn>
                              </p:par>
                            </p:childTnLst>
                          </p:cTn>
                        </p:par>
                        <p:par>
                          <p:cTn id="40" fill="hold">
                            <p:stCondLst>
                              <p:cond delay="14000"/>
                            </p:stCondLst>
                            <p:childTnLst>
                              <p:par>
                                <p:cTn id="41" presetID="6"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in)">
                                      <p:cBhvr>
                                        <p:cTn id="43" dur="2000"/>
                                        <p:tgtEl>
                                          <p:spTgt spid="20"/>
                                        </p:tgtEl>
                                      </p:cBhvr>
                                    </p:animEffect>
                                  </p:childTnLst>
                                </p:cTn>
                              </p:par>
                            </p:childTnLst>
                          </p:cTn>
                        </p:par>
                        <p:par>
                          <p:cTn id="44" fill="hold">
                            <p:stCondLst>
                              <p:cond delay="16000"/>
                            </p:stCondLst>
                            <p:childTnLst>
                              <p:par>
                                <p:cTn id="45" presetID="6" presetClass="entr" presetSubtype="16"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circle(in)">
                                      <p:cBhvr>
                                        <p:cTn id="47" dur="2000"/>
                                        <p:tgtEl>
                                          <p:spTgt spid="26"/>
                                        </p:tgtEl>
                                      </p:cBhvr>
                                    </p:animEffect>
                                  </p:childTnLst>
                                </p:cTn>
                              </p:par>
                            </p:childTnLst>
                          </p:cTn>
                        </p:par>
                        <p:par>
                          <p:cTn id="48" fill="hold">
                            <p:stCondLst>
                              <p:cond delay="18000"/>
                            </p:stCondLst>
                            <p:childTnLst>
                              <p:par>
                                <p:cTn id="49" presetID="6" presetClass="entr" presetSubtype="16"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circle(in)">
                                      <p:cBhvr>
                                        <p:cTn id="51" dur="2000"/>
                                        <p:tgtEl>
                                          <p:spTgt spid="30"/>
                                        </p:tgtEl>
                                      </p:cBhvr>
                                    </p:animEffect>
                                  </p:childTnLst>
                                </p:cTn>
                              </p:par>
                            </p:childTnLst>
                          </p:cTn>
                        </p:par>
                        <p:par>
                          <p:cTn id="52" fill="hold">
                            <p:stCondLst>
                              <p:cond delay="20000"/>
                            </p:stCondLst>
                            <p:childTnLst>
                              <p:par>
                                <p:cTn id="53" presetID="6" presetClass="entr" presetSubtype="16"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circle(in)">
                                      <p:cBhvr>
                                        <p:cTn id="55" dur="20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fade">
                                      <p:cBhvr>
                                        <p:cTn id="60" dur="1000"/>
                                        <p:tgtEl>
                                          <p:spTgt spid="3">
                                            <p:txEl>
                                              <p:pRg st="4" end="4"/>
                                            </p:txEl>
                                          </p:spTgt>
                                        </p:tgtEl>
                                      </p:cBhvr>
                                    </p:animEffect>
                                    <p:anim calcmode="lin" valueType="num">
                                      <p:cBhvr>
                                        <p:cTn id="6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1000"/>
                                        <p:tgtEl>
                                          <p:spTgt spid="3">
                                            <p:txEl>
                                              <p:pRg st="6" end="6"/>
                                            </p:txEl>
                                          </p:spTgt>
                                        </p:tgtEl>
                                      </p:cBhvr>
                                    </p:animEffect>
                                    <p:anim calcmode="lin" valueType="num">
                                      <p:cBhvr>
                                        <p:cTn id="6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99F1F-34BB-C03A-47E6-65E2330799C9}"/>
              </a:ext>
            </a:extLst>
          </p:cNvPr>
          <p:cNvSpPr>
            <a:spLocks noGrp="1"/>
          </p:cNvSpPr>
          <p:nvPr>
            <p:ph type="title"/>
          </p:nvPr>
        </p:nvSpPr>
        <p:spPr>
          <a:xfrm>
            <a:off x="838200" y="447675"/>
            <a:ext cx="10515600" cy="1325563"/>
          </a:xfrm>
        </p:spPr>
        <p:txBody>
          <a:bodyPr>
            <a:normAutofit/>
          </a:bodyPr>
          <a:lstStyle/>
          <a:p>
            <a:r>
              <a:rPr lang="en-US" sz="3600" i="0" dirty="0" err="1"/>
              <a:t>Vertel</a:t>
            </a:r>
            <a:r>
              <a:rPr lang="en-US" sz="3600" i="0" dirty="0"/>
              <a:t> over </a:t>
            </a:r>
            <a:r>
              <a:rPr lang="en-US" sz="3600" i="0" dirty="0" err="1"/>
              <a:t>jezelf</a:t>
            </a:r>
            <a:endParaRPr lang="en-US" sz="3600" i="0" dirty="0"/>
          </a:p>
        </p:txBody>
      </p:sp>
      <p:sp>
        <p:nvSpPr>
          <p:cNvPr id="3" name="Content Placeholder 2">
            <a:extLst>
              <a:ext uri="{FF2B5EF4-FFF2-40B4-BE49-F238E27FC236}">
                <a16:creationId xmlns:a16="http://schemas.microsoft.com/office/drawing/2014/main" id="{B3647D61-B568-7CC1-2406-181E0F2312DE}"/>
              </a:ext>
            </a:extLst>
          </p:cNvPr>
          <p:cNvSpPr>
            <a:spLocks noGrp="1"/>
          </p:cNvSpPr>
          <p:nvPr>
            <p:ph idx="1"/>
          </p:nvPr>
        </p:nvSpPr>
        <p:spPr>
          <a:xfrm>
            <a:off x="1154955" y="2994025"/>
            <a:ext cx="4379444" cy="3416300"/>
          </a:xfrm>
        </p:spPr>
        <p:txBody>
          <a:bodyPr vert="horz" lIns="91440" tIns="45720" rIns="91440" bIns="45720" rtlCol="0" anchor="t">
            <a:normAutofit/>
          </a:bodyPr>
          <a:lstStyle/>
          <a:p>
            <a:r>
              <a:rPr lang="en-US" sz="2800" dirty="0" err="1"/>
              <a:t>Presenteer</a:t>
            </a:r>
            <a:r>
              <a:rPr lang="en-US" sz="2800" dirty="0"/>
              <a:t> je poster </a:t>
            </a:r>
            <a:r>
              <a:rPr lang="en-US" sz="2800" dirty="0" err="1"/>
              <a:t>aan</a:t>
            </a:r>
            <a:r>
              <a:rPr lang="en-US" sz="2800" dirty="0"/>
              <a:t> de </a:t>
            </a:r>
            <a:r>
              <a:rPr lang="en-US" sz="2800" dirty="0" err="1"/>
              <a:t>anderen</a:t>
            </a:r>
            <a:r>
              <a:rPr lang="en-US" sz="2800" dirty="0"/>
              <a:t>.</a:t>
            </a:r>
          </a:p>
          <a:p>
            <a:endParaRPr lang="en-US" sz="2800" dirty="0"/>
          </a:p>
          <a:p>
            <a:r>
              <a:rPr lang="en-US" sz="2800" dirty="0"/>
              <a:t>Kun je </a:t>
            </a:r>
            <a:r>
              <a:rPr lang="en-US" sz="2800" dirty="0" err="1"/>
              <a:t>iets</a:t>
            </a:r>
            <a:r>
              <a:rPr lang="en-US" sz="2800" dirty="0"/>
              <a:t> over je poster </a:t>
            </a:r>
            <a:r>
              <a:rPr lang="en-US" sz="2800" dirty="0" err="1"/>
              <a:t>vertellen</a:t>
            </a:r>
            <a:r>
              <a:rPr lang="en-US" sz="2800" dirty="0"/>
              <a:t>?</a:t>
            </a:r>
          </a:p>
        </p:txBody>
      </p:sp>
      <p:pic>
        <p:nvPicPr>
          <p:cNvPr id="4" name="Graphic 3" descr="Man silhouet">
            <a:extLst>
              <a:ext uri="{FF2B5EF4-FFF2-40B4-BE49-F238E27FC236}">
                <a16:creationId xmlns:a16="http://schemas.microsoft.com/office/drawing/2014/main" id="{C94AD399-E42B-8056-7E8F-1BB8AE556F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7328" y="426720"/>
            <a:ext cx="6431280" cy="6431280"/>
          </a:xfrm>
          <a:prstGeom prst="rect">
            <a:avLst/>
          </a:prstGeom>
        </p:spPr>
      </p:pic>
      <p:pic>
        <p:nvPicPr>
          <p:cNvPr id="5" name="Graphic 4" descr="Bril met effen opvulling">
            <a:extLst>
              <a:ext uri="{FF2B5EF4-FFF2-40B4-BE49-F238E27FC236}">
                <a16:creationId xmlns:a16="http://schemas.microsoft.com/office/drawing/2014/main" id="{46B94429-748F-FABE-71F8-55F30388BF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65768" y="581867"/>
            <a:ext cx="914400" cy="914400"/>
          </a:xfrm>
          <a:prstGeom prst="rect">
            <a:avLst/>
          </a:prstGeom>
        </p:spPr>
      </p:pic>
      <p:sp>
        <p:nvSpPr>
          <p:cNvPr id="6" name="Vrije vorm: vorm 5">
            <a:extLst>
              <a:ext uri="{FF2B5EF4-FFF2-40B4-BE49-F238E27FC236}">
                <a16:creationId xmlns:a16="http://schemas.microsoft.com/office/drawing/2014/main" id="{6CC02BE9-FEDF-09B3-E26F-437E83D4A973}"/>
              </a:ext>
            </a:extLst>
          </p:cNvPr>
          <p:cNvSpPr/>
          <p:nvPr/>
        </p:nvSpPr>
        <p:spPr>
          <a:xfrm>
            <a:off x="9271468" y="361688"/>
            <a:ext cx="433079" cy="267887"/>
          </a:xfrm>
          <a:custGeom>
            <a:avLst/>
            <a:gdLst>
              <a:gd name="connsiteX0" fmla="*/ 118581 w 433079"/>
              <a:gd name="connsiteY0" fmla="*/ 220180 h 267887"/>
              <a:gd name="connsiteX1" fmla="*/ 184842 w 433079"/>
              <a:gd name="connsiteY1" fmla="*/ 214879 h 267887"/>
              <a:gd name="connsiteX2" fmla="*/ 243151 w 433079"/>
              <a:gd name="connsiteY2" fmla="*/ 212228 h 267887"/>
              <a:gd name="connsiteX3" fmla="*/ 304111 w 433079"/>
              <a:gd name="connsiteY3" fmla="*/ 198976 h 267887"/>
              <a:gd name="connsiteX4" fmla="*/ 349169 w 433079"/>
              <a:gd name="connsiteY4" fmla="*/ 122113 h 267887"/>
              <a:gd name="connsiteX5" fmla="*/ 322664 w 433079"/>
              <a:gd name="connsiteY5" fmla="*/ 24047 h 267887"/>
              <a:gd name="connsiteX6" fmla="*/ 298810 w 433079"/>
              <a:gd name="connsiteY6" fmla="*/ 2844 h 267887"/>
              <a:gd name="connsiteX7" fmla="*/ 253753 w 433079"/>
              <a:gd name="connsiteY7" fmla="*/ 193 h 267887"/>
              <a:gd name="connsiteX8" fmla="*/ 105329 w 433079"/>
              <a:gd name="connsiteY8" fmla="*/ 24047 h 267887"/>
              <a:gd name="connsiteX9" fmla="*/ 92076 w 433079"/>
              <a:gd name="connsiteY9" fmla="*/ 34649 h 267887"/>
              <a:gd name="connsiteX10" fmla="*/ 84125 w 433079"/>
              <a:gd name="connsiteY10" fmla="*/ 50552 h 267887"/>
              <a:gd name="connsiteX11" fmla="*/ 100028 w 433079"/>
              <a:gd name="connsiteY11" fmla="*/ 114162 h 267887"/>
              <a:gd name="connsiteX12" fmla="*/ 211346 w 433079"/>
              <a:gd name="connsiteY12" fmla="*/ 151268 h 267887"/>
              <a:gd name="connsiteX13" fmla="*/ 237850 w 433079"/>
              <a:gd name="connsiteY13" fmla="*/ 148618 h 267887"/>
              <a:gd name="connsiteX14" fmla="*/ 280257 w 433079"/>
              <a:gd name="connsiteY14" fmla="*/ 132715 h 267887"/>
              <a:gd name="connsiteX15" fmla="*/ 285558 w 433079"/>
              <a:gd name="connsiteY15" fmla="*/ 124764 h 267887"/>
              <a:gd name="connsiteX16" fmla="*/ 304111 w 433079"/>
              <a:gd name="connsiteY16" fmla="*/ 71755 h 267887"/>
              <a:gd name="connsiteX17" fmla="*/ 320014 w 433079"/>
              <a:gd name="connsiteY17" fmla="*/ 50552 h 267887"/>
              <a:gd name="connsiteX18" fmla="*/ 325315 w 433079"/>
              <a:gd name="connsiteY18" fmla="*/ 24047 h 267887"/>
              <a:gd name="connsiteX19" fmla="*/ 309412 w 433079"/>
              <a:gd name="connsiteY19" fmla="*/ 13446 h 267887"/>
              <a:gd name="connsiteX20" fmla="*/ 219297 w 433079"/>
              <a:gd name="connsiteY20" fmla="*/ 2844 h 267887"/>
              <a:gd name="connsiteX21" fmla="*/ 94727 w 433079"/>
              <a:gd name="connsiteY21" fmla="*/ 47901 h 267887"/>
              <a:gd name="connsiteX22" fmla="*/ 81475 w 433079"/>
              <a:gd name="connsiteY22" fmla="*/ 79707 h 267887"/>
              <a:gd name="connsiteX23" fmla="*/ 97377 w 433079"/>
              <a:gd name="connsiteY23" fmla="*/ 127414 h 267887"/>
              <a:gd name="connsiteX24" fmla="*/ 137134 w 433079"/>
              <a:gd name="connsiteY24" fmla="*/ 164520 h 267887"/>
              <a:gd name="connsiteX25" fmla="*/ 158337 w 433079"/>
              <a:gd name="connsiteY25" fmla="*/ 180423 h 267887"/>
              <a:gd name="connsiteX26" fmla="*/ 248452 w 433079"/>
              <a:gd name="connsiteY26" fmla="*/ 201627 h 267887"/>
              <a:gd name="connsiteX27" fmla="*/ 293509 w 433079"/>
              <a:gd name="connsiteY27" fmla="*/ 164520 h 267887"/>
              <a:gd name="connsiteX28" fmla="*/ 320014 w 433079"/>
              <a:gd name="connsiteY28" fmla="*/ 95609 h 267887"/>
              <a:gd name="connsiteX29" fmla="*/ 253753 w 433079"/>
              <a:gd name="connsiteY29" fmla="*/ 50552 h 267887"/>
              <a:gd name="connsiteX30" fmla="*/ 39068 w 433079"/>
              <a:gd name="connsiteY30" fmla="*/ 90308 h 267887"/>
              <a:gd name="connsiteX31" fmla="*/ 7262 w 433079"/>
              <a:gd name="connsiteY31" fmla="*/ 140667 h 267887"/>
              <a:gd name="connsiteX32" fmla="*/ 4612 w 433079"/>
              <a:gd name="connsiteY32" fmla="*/ 204277 h 267887"/>
              <a:gd name="connsiteX33" fmla="*/ 153036 w 433079"/>
              <a:gd name="connsiteY33" fmla="*/ 267887 h 267887"/>
              <a:gd name="connsiteX34" fmla="*/ 380974 w 433079"/>
              <a:gd name="connsiteY34" fmla="*/ 191025 h 267887"/>
              <a:gd name="connsiteX35" fmla="*/ 383624 w 433079"/>
              <a:gd name="connsiteY35" fmla="*/ 108861 h 267887"/>
              <a:gd name="connsiteX36" fmla="*/ 351819 w 433079"/>
              <a:gd name="connsiteY36" fmla="*/ 69105 h 267887"/>
              <a:gd name="connsiteX37" fmla="*/ 174240 w 433079"/>
              <a:gd name="connsiteY37" fmla="*/ 16096 h 267887"/>
              <a:gd name="connsiteX38" fmla="*/ 76174 w 433079"/>
              <a:gd name="connsiteY38" fmla="*/ 90308 h 267887"/>
              <a:gd name="connsiteX39" fmla="*/ 68222 w 433079"/>
              <a:gd name="connsiteY39" fmla="*/ 156569 h 267887"/>
              <a:gd name="connsiteX40" fmla="*/ 365071 w 433079"/>
              <a:gd name="connsiteY40" fmla="*/ 230781 h 267887"/>
              <a:gd name="connsiteX41" fmla="*/ 407478 w 433079"/>
              <a:gd name="connsiteY41" fmla="*/ 90308 h 267887"/>
              <a:gd name="connsiteX42" fmla="*/ 269655 w 433079"/>
              <a:gd name="connsiteY42" fmla="*/ 74406 h 267887"/>
              <a:gd name="connsiteX43" fmla="*/ 179541 w 433079"/>
              <a:gd name="connsiteY43" fmla="*/ 100910 h 267887"/>
              <a:gd name="connsiteX44" fmla="*/ 168939 w 433079"/>
              <a:gd name="connsiteY44" fmla="*/ 124764 h 267887"/>
              <a:gd name="connsiteX45" fmla="*/ 216647 w 433079"/>
              <a:gd name="connsiteY45" fmla="*/ 151268 h 267887"/>
              <a:gd name="connsiteX46" fmla="*/ 301461 w 433079"/>
              <a:gd name="connsiteY46" fmla="*/ 153919 h 267887"/>
              <a:gd name="connsiteX47" fmla="*/ 351819 w 433079"/>
              <a:gd name="connsiteY47" fmla="*/ 111512 h 267887"/>
              <a:gd name="connsiteX48" fmla="*/ 155687 w 433079"/>
              <a:gd name="connsiteY48" fmla="*/ 63804 h 267887"/>
              <a:gd name="connsiteX49" fmla="*/ 150386 w 433079"/>
              <a:gd name="connsiteY49" fmla="*/ 85007 h 267887"/>
              <a:gd name="connsiteX50" fmla="*/ 298810 w 433079"/>
              <a:gd name="connsiteY50" fmla="*/ 145967 h 267887"/>
              <a:gd name="connsiteX51" fmla="*/ 269655 w 433079"/>
              <a:gd name="connsiteY51" fmla="*/ 79707 h 267887"/>
              <a:gd name="connsiteX52" fmla="*/ 251102 w 433079"/>
              <a:gd name="connsiteY52" fmla="*/ 100910 h 267887"/>
              <a:gd name="connsiteX53" fmla="*/ 240501 w 433079"/>
              <a:gd name="connsiteY53" fmla="*/ 127414 h 267887"/>
              <a:gd name="connsiteX54" fmla="*/ 221948 w 433079"/>
              <a:gd name="connsiteY54" fmla="*/ 92959 h 267887"/>
              <a:gd name="connsiteX55" fmla="*/ 107979 w 433079"/>
              <a:gd name="connsiteY55" fmla="*/ 71755 h 267887"/>
              <a:gd name="connsiteX56" fmla="*/ 4612 w 433079"/>
              <a:gd name="connsiteY56" fmla="*/ 85007 h 267887"/>
              <a:gd name="connsiteX57" fmla="*/ 1962 w 433079"/>
              <a:gd name="connsiteY57" fmla="*/ 98260 h 267887"/>
              <a:gd name="connsiteX58" fmla="*/ 60271 w 433079"/>
              <a:gd name="connsiteY58" fmla="*/ 122113 h 267887"/>
              <a:gd name="connsiteX59" fmla="*/ 174240 w 433079"/>
              <a:gd name="connsiteY59" fmla="*/ 116813 h 267887"/>
              <a:gd name="connsiteX60" fmla="*/ 179541 w 433079"/>
              <a:gd name="connsiteY60" fmla="*/ 106211 h 267887"/>
              <a:gd name="connsiteX61" fmla="*/ 187492 w 433079"/>
              <a:gd name="connsiteY61" fmla="*/ 127414 h 267887"/>
              <a:gd name="connsiteX62" fmla="*/ 312062 w 433079"/>
              <a:gd name="connsiteY62" fmla="*/ 138016 h 267887"/>
              <a:gd name="connsiteX63" fmla="*/ 399527 w 433079"/>
              <a:gd name="connsiteY63" fmla="*/ 116813 h 267887"/>
              <a:gd name="connsiteX64" fmla="*/ 314713 w 433079"/>
              <a:gd name="connsiteY64" fmla="*/ 87658 h 267887"/>
              <a:gd name="connsiteX65" fmla="*/ 269655 w 433079"/>
              <a:gd name="connsiteY65" fmla="*/ 127414 h 267887"/>
              <a:gd name="connsiteX66" fmla="*/ 251102 w 433079"/>
              <a:gd name="connsiteY66" fmla="*/ 108861 h 267887"/>
              <a:gd name="connsiteX67" fmla="*/ 229899 w 433079"/>
              <a:gd name="connsiteY67" fmla="*/ 124764 h 26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33079" h="267887">
                <a:moveTo>
                  <a:pt x="118581" y="220180"/>
                </a:moveTo>
                <a:lnTo>
                  <a:pt x="184842" y="214879"/>
                </a:lnTo>
                <a:cubicBezTo>
                  <a:pt x="204259" y="213640"/>
                  <a:pt x="223865" y="214800"/>
                  <a:pt x="243151" y="212228"/>
                </a:cubicBezTo>
                <a:cubicBezTo>
                  <a:pt x="263763" y="209480"/>
                  <a:pt x="283791" y="203393"/>
                  <a:pt x="304111" y="198976"/>
                </a:cubicBezTo>
                <a:cubicBezTo>
                  <a:pt x="309208" y="191048"/>
                  <a:pt x="348501" y="132136"/>
                  <a:pt x="349169" y="122113"/>
                </a:cubicBezTo>
                <a:cubicBezTo>
                  <a:pt x="351529" y="86711"/>
                  <a:pt x="346764" y="49868"/>
                  <a:pt x="322664" y="24047"/>
                </a:cubicBezTo>
                <a:cubicBezTo>
                  <a:pt x="315405" y="16270"/>
                  <a:pt x="308863" y="6324"/>
                  <a:pt x="298810" y="2844"/>
                </a:cubicBezTo>
                <a:cubicBezTo>
                  <a:pt x="284593" y="-2077"/>
                  <a:pt x="268772" y="1077"/>
                  <a:pt x="253753" y="193"/>
                </a:cubicBezTo>
                <a:cubicBezTo>
                  <a:pt x="204278" y="8144"/>
                  <a:pt x="154338" y="13602"/>
                  <a:pt x="105329" y="24047"/>
                </a:cubicBezTo>
                <a:cubicBezTo>
                  <a:pt x="99796" y="25226"/>
                  <a:pt x="95610" y="30231"/>
                  <a:pt x="92076" y="34649"/>
                </a:cubicBezTo>
                <a:cubicBezTo>
                  <a:pt x="88374" y="39277"/>
                  <a:pt x="86775" y="45251"/>
                  <a:pt x="84125" y="50552"/>
                </a:cubicBezTo>
                <a:cubicBezTo>
                  <a:pt x="89426" y="71755"/>
                  <a:pt x="86610" y="96910"/>
                  <a:pt x="100028" y="114162"/>
                </a:cubicBezTo>
                <a:cubicBezTo>
                  <a:pt x="127791" y="149857"/>
                  <a:pt x="173312" y="147465"/>
                  <a:pt x="211346" y="151268"/>
                </a:cubicBezTo>
                <a:cubicBezTo>
                  <a:pt x="220181" y="150385"/>
                  <a:pt x="229114" y="150206"/>
                  <a:pt x="237850" y="148618"/>
                </a:cubicBezTo>
                <a:cubicBezTo>
                  <a:pt x="256315" y="145261"/>
                  <a:pt x="268038" y="144934"/>
                  <a:pt x="280257" y="132715"/>
                </a:cubicBezTo>
                <a:cubicBezTo>
                  <a:pt x="282509" y="130463"/>
                  <a:pt x="283791" y="127414"/>
                  <a:pt x="285558" y="124764"/>
                </a:cubicBezTo>
                <a:cubicBezTo>
                  <a:pt x="290707" y="106743"/>
                  <a:pt x="295309" y="88558"/>
                  <a:pt x="304111" y="71755"/>
                </a:cubicBezTo>
                <a:cubicBezTo>
                  <a:pt x="308210" y="63929"/>
                  <a:pt x="314713" y="57620"/>
                  <a:pt x="320014" y="50552"/>
                </a:cubicBezTo>
                <a:cubicBezTo>
                  <a:pt x="321781" y="41717"/>
                  <a:pt x="327790" y="32710"/>
                  <a:pt x="325315" y="24047"/>
                </a:cubicBezTo>
                <a:cubicBezTo>
                  <a:pt x="323565" y="17921"/>
                  <a:pt x="315659" y="14695"/>
                  <a:pt x="309412" y="13446"/>
                </a:cubicBezTo>
                <a:cubicBezTo>
                  <a:pt x="279754" y="7515"/>
                  <a:pt x="249335" y="6378"/>
                  <a:pt x="219297" y="2844"/>
                </a:cubicBezTo>
                <a:cubicBezTo>
                  <a:pt x="119067" y="13124"/>
                  <a:pt x="127638" y="-15391"/>
                  <a:pt x="94727" y="47901"/>
                </a:cubicBezTo>
                <a:cubicBezTo>
                  <a:pt x="89428" y="58091"/>
                  <a:pt x="85892" y="69105"/>
                  <a:pt x="81475" y="79707"/>
                </a:cubicBezTo>
                <a:cubicBezTo>
                  <a:pt x="86776" y="95609"/>
                  <a:pt x="89113" y="112830"/>
                  <a:pt x="97377" y="127414"/>
                </a:cubicBezTo>
                <a:cubicBezTo>
                  <a:pt x="122645" y="172006"/>
                  <a:pt x="115469" y="150077"/>
                  <a:pt x="137134" y="164520"/>
                </a:cubicBezTo>
                <a:cubicBezTo>
                  <a:pt x="144485" y="169421"/>
                  <a:pt x="149956" y="177629"/>
                  <a:pt x="158337" y="180423"/>
                </a:cubicBezTo>
                <a:cubicBezTo>
                  <a:pt x="187612" y="190182"/>
                  <a:pt x="218414" y="194559"/>
                  <a:pt x="248452" y="201627"/>
                </a:cubicBezTo>
                <a:cubicBezTo>
                  <a:pt x="263471" y="189258"/>
                  <a:pt x="280618" y="179093"/>
                  <a:pt x="293509" y="164520"/>
                </a:cubicBezTo>
                <a:cubicBezTo>
                  <a:pt x="307218" y="149023"/>
                  <a:pt x="314780" y="113928"/>
                  <a:pt x="320014" y="95609"/>
                </a:cubicBezTo>
                <a:cubicBezTo>
                  <a:pt x="297927" y="80590"/>
                  <a:pt x="280116" y="54844"/>
                  <a:pt x="253753" y="50552"/>
                </a:cubicBezTo>
                <a:cubicBezTo>
                  <a:pt x="122142" y="29127"/>
                  <a:pt x="119003" y="42347"/>
                  <a:pt x="39068" y="90308"/>
                </a:cubicBezTo>
                <a:cubicBezTo>
                  <a:pt x="28466" y="107094"/>
                  <a:pt x="13008" y="121662"/>
                  <a:pt x="7262" y="140667"/>
                </a:cubicBezTo>
                <a:cubicBezTo>
                  <a:pt x="1121" y="160981"/>
                  <a:pt x="1123" y="183344"/>
                  <a:pt x="4612" y="204277"/>
                </a:cubicBezTo>
                <a:cubicBezTo>
                  <a:pt x="15083" y="267101"/>
                  <a:pt x="122142" y="260321"/>
                  <a:pt x="153036" y="267887"/>
                </a:cubicBezTo>
                <a:cubicBezTo>
                  <a:pt x="238612" y="257337"/>
                  <a:pt x="352880" y="293366"/>
                  <a:pt x="380974" y="191025"/>
                </a:cubicBezTo>
                <a:cubicBezTo>
                  <a:pt x="388228" y="164600"/>
                  <a:pt x="382741" y="136249"/>
                  <a:pt x="383624" y="108861"/>
                </a:cubicBezTo>
                <a:cubicBezTo>
                  <a:pt x="373022" y="95609"/>
                  <a:pt x="364021" y="80900"/>
                  <a:pt x="351819" y="69105"/>
                </a:cubicBezTo>
                <a:cubicBezTo>
                  <a:pt x="288062" y="7473"/>
                  <a:pt x="284325" y="29576"/>
                  <a:pt x="174240" y="16096"/>
                </a:cubicBezTo>
                <a:cubicBezTo>
                  <a:pt x="141551" y="40833"/>
                  <a:pt x="100869" y="57587"/>
                  <a:pt x="76174" y="90308"/>
                </a:cubicBezTo>
                <a:cubicBezTo>
                  <a:pt x="62773" y="108064"/>
                  <a:pt x="54236" y="139270"/>
                  <a:pt x="68222" y="156569"/>
                </a:cubicBezTo>
                <a:cubicBezTo>
                  <a:pt x="132616" y="236215"/>
                  <a:pt x="288670" y="224325"/>
                  <a:pt x="365071" y="230781"/>
                </a:cubicBezTo>
                <a:cubicBezTo>
                  <a:pt x="380147" y="213552"/>
                  <a:pt x="478765" y="134081"/>
                  <a:pt x="407478" y="90308"/>
                </a:cubicBezTo>
                <a:cubicBezTo>
                  <a:pt x="368069" y="66109"/>
                  <a:pt x="315596" y="79707"/>
                  <a:pt x="269655" y="74406"/>
                </a:cubicBezTo>
                <a:cubicBezTo>
                  <a:pt x="239617" y="83241"/>
                  <a:pt x="207546" y="86908"/>
                  <a:pt x="179541" y="100910"/>
                </a:cubicBezTo>
                <a:cubicBezTo>
                  <a:pt x="171758" y="104801"/>
                  <a:pt x="163777" y="117759"/>
                  <a:pt x="168939" y="124764"/>
                </a:cubicBezTo>
                <a:cubicBezTo>
                  <a:pt x="179730" y="139410"/>
                  <a:pt x="198880" y="147359"/>
                  <a:pt x="216647" y="151268"/>
                </a:cubicBezTo>
                <a:cubicBezTo>
                  <a:pt x="244272" y="157345"/>
                  <a:pt x="273190" y="153035"/>
                  <a:pt x="301461" y="153919"/>
                </a:cubicBezTo>
                <a:cubicBezTo>
                  <a:pt x="318247" y="139783"/>
                  <a:pt x="362601" y="130626"/>
                  <a:pt x="351819" y="111512"/>
                </a:cubicBezTo>
                <a:cubicBezTo>
                  <a:pt x="302060" y="23303"/>
                  <a:pt x="224133" y="53434"/>
                  <a:pt x="155687" y="63804"/>
                </a:cubicBezTo>
                <a:cubicBezTo>
                  <a:pt x="153920" y="70872"/>
                  <a:pt x="145615" y="79502"/>
                  <a:pt x="150386" y="85007"/>
                </a:cubicBezTo>
                <a:cubicBezTo>
                  <a:pt x="213221" y="157509"/>
                  <a:pt x="217425" y="143061"/>
                  <a:pt x="298810" y="145967"/>
                </a:cubicBezTo>
                <a:cubicBezTo>
                  <a:pt x="298624" y="144788"/>
                  <a:pt x="299701" y="75701"/>
                  <a:pt x="269655" y="79707"/>
                </a:cubicBezTo>
                <a:cubicBezTo>
                  <a:pt x="260346" y="80948"/>
                  <a:pt x="257286" y="93842"/>
                  <a:pt x="251102" y="100910"/>
                </a:cubicBezTo>
                <a:cubicBezTo>
                  <a:pt x="247568" y="109745"/>
                  <a:pt x="249681" y="129918"/>
                  <a:pt x="240501" y="127414"/>
                </a:cubicBezTo>
                <a:cubicBezTo>
                  <a:pt x="227916" y="123982"/>
                  <a:pt x="233975" y="98010"/>
                  <a:pt x="221948" y="92959"/>
                </a:cubicBezTo>
                <a:cubicBezTo>
                  <a:pt x="186321" y="77996"/>
                  <a:pt x="145969" y="78823"/>
                  <a:pt x="107979" y="71755"/>
                </a:cubicBezTo>
                <a:cubicBezTo>
                  <a:pt x="73523" y="76172"/>
                  <a:pt x="38312" y="76582"/>
                  <a:pt x="4612" y="85007"/>
                </a:cubicBezTo>
                <a:cubicBezTo>
                  <a:pt x="241" y="86100"/>
                  <a:pt x="-1786" y="95761"/>
                  <a:pt x="1962" y="98260"/>
                </a:cubicBezTo>
                <a:cubicBezTo>
                  <a:pt x="19435" y="109909"/>
                  <a:pt x="40835" y="114162"/>
                  <a:pt x="60271" y="122113"/>
                </a:cubicBezTo>
                <a:cubicBezTo>
                  <a:pt x="98261" y="120346"/>
                  <a:pt x="136543" y="121839"/>
                  <a:pt x="174240" y="116813"/>
                </a:cubicBezTo>
                <a:cubicBezTo>
                  <a:pt x="178156" y="116291"/>
                  <a:pt x="176456" y="103743"/>
                  <a:pt x="179541" y="106211"/>
                </a:cubicBezTo>
                <a:cubicBezTo>
                  <a:pt x="185435" y="110926"/>
                  <a:pt x="180152" y="125652"/>
                  <a:pt x="187492" y="127414"/>
                </a:cubicBezTo>
                <a:cubicBezTo>
                  <a:pt x="228015" y="137139"/>
                  <a:pt x="270539" y="134482"/>
                  <a:pt x="312062" y="138016"/>
                </a:cubicBezTo>
                <a:cubicBezTo>
                  <a:pt x="341217" y="130948"/>
                  <a:pt x="397950" y="146771"/>
                  <a:pt x="399527" y="116813"/>
                </a:cubicBezTo>
                <a:cubicBezTo>
                  <a:pt x="401099" y="86959"/>
                  <a:pt x="344509" y="85226"/>
                  <a:pt x="314713" y="87658"/>
                </a:cubicBezTo>
                <a:cubicBezTo>
                  <a:pt x="294750" y="89288"/>
                  <a:pt x="284674" y="114162"/>
                  <a:pt x="269655" y="127414"/>
                </a:cubicBezTo>
                <a:cubicBezTo>
                  <a:pt x="263471" y="121230"/>
                  <a:pt x="259553" y="111114"/>
                  <a:pt x="251102" y="108861"/>
                </a:cubicBezTo>
                <a:cubicBezTo>
                  <a:pt x="227417" y="102545"/>
                  <a:pt x="229899" y="114601"/>
                  <a:pt x="229899" y="124764"/>
                </a:cubicBezTo>
              </a:path>
            </a:pathLst>
          </a:cu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pic>
        <p:nvPicPr>
          <p:cNvPr id="7" name="Graphic 6" descr="Lelijk trui silhouet">
            <a:extLst>
              <a:ext uri="{FF2B5EF4-FFF2-40B4-BE49-F238E27FC236}">
                <a16:creationId xmlns:a16="http://schemas.microsoft.com/office/drawing/2014/main" id="{8FA519CC-323B-D75A-F090-24095E47EB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75600" y="1522741"/>
            <a:ext cx="3032759" cy="3196897"/>
          </a:xfrm>
          <a:prstGeom prst="rect">
            <a:avLst/>
          </a:prstGeom>
        </p:spPr>
      </p:pic>
      <p:pic>
        <p:nvPicPr>
          <p:cNvPr id="8" name="Graphic 7" descr="Boodschappentas met effen opvulling">
            <a:extLst>
              <a:ext uri="{FF2B5EF4-FFF2-40B4-BE49-F238E27FC236}">
                <a16:creationId xmlns:a16="http://schemas.microsoft.com/office/drawing/2014/main" id="{5B3F1C7A-484F-B872-EE18-93BFF069AE7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07023">
            <a:off x="6894282" y="4624227"/>
            <a:ext cx="1634586" cy="1302562"/>
          </a:xfrm>
          <a:prstGeom prst="rect">
            <a:avLst/>
          </a:prstGeom>
        </p:spPr>
      </p:pic>
      <p:pic>
        <p:nvPicPr>
          <p:cNvPr id="9" name="Graphic 8" descr="Polaroidfoto's silhouet">
            <a:extLst>
              <a:ext uri="{FF2B5EF4-FFF2-40B4-BE49-F238E27FC236}">
                <a16:creationId xmlns:a16="http://schemas.microsoft.com/office/drawing/2014/main" id="{4685D779-B49B-F67A-CBD4-3E8859745AE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0657337">
            <a:off x="6485619" y="2330688"/>
            <a:ext cx="1527600" cy="1527600"/>
          </a:xfrm>
          <a:prstGeom prst="rect">
            <a:avLst/>
          </a:prstGeom>
        </p:spPr>
      </p:pic>
      <p:pic>
        <p:nvPicPr>
          <p:cNvPr id="10" name="Graphic 9" descr="Computer silhouet">
            <a:extLst>
              <a:ext uri="{FF2B5EF4-FFF2-40B4-BE49-F238E27FC236}">
                <a16:creationId xmlns:a16="http://schemas.microsoft.com/office/drawing/2014/main" id="{F06E2842-E73F-3F58-AFD8-C8157AFB38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24997">
            <a:off x="6908452" y="482408"/>
            <a:ext cx="1381596" cy="1381596"/>
          </a:xfrm>
          <a:prstGeom prst="rect">
            <a:avLst/>
          </a:prstGeom>
        </p:spPr>
      </p:pic>
      <p:pic>
        <p:nvPicPr>
          <p:cNvPr id="11" name="Graphic 10" descr="Voetbal met effen opvulling">
            <a:extLst>
              <a:ext uri="{FF2B5EF4-FFF2-40B4-BE49-F238E27FC236}">
                <a16:creationId xmlns:a16="http://schemas.microsoft.com/office/drawing/2014/main" id="{E80F3117-E551-A43A-29A3-36AE7E58BF5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551159" y="4511194"/>
            <a:ext cx="914400" cy="914400"/>
          </a:xfrm>
          <a:prstGeom prst="rect">
            <a:avLst/>
          </a:prstGeom>
        </p:spPr>
      </p:pic>
      <p:pic>
        <p:nvPicPr>
          <p:cNvPr id="12" name="Graphic 11" descr="Verfpenseel silhouet">
            <a:extLst>
              <a:ext uri="{FF2B5EF4-FFF2-40B4-BE49-F238E27FC236}">
                <a16:creationId xmlns:a16="http://schemas.microsoft.com/office/drawing/2014/main" id="{42C0A137-96F9-CD8F-BF52-BDCD4F4DB21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98674" y="1108786"/>
            <a:ext cx="914400" cy="914400"/>
          </a:xfrm>
          <a:prstGeom prst="rect">
            <a:avLst/>
          </a:prstGeom>
        </p:spPr>
      </p:pic>
      <p:pic>
        <p:nvPicPr>
          <p:cNvPr id="13" name="Graphic 12" descr="Palette silhouet">
            <a:extLst>
              <a:ext uri="{FF2B5EF4-FFF2-40B4-BE49-F238E27FC236}">
                <a16:creationId xmlns:a16="http://schemas.microsoft.com/office/drawing/2014/main" id="{B7F3343C-9FFF-3402-344D-D6FD1A7F099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063926" y="1631018"/>
            <a:ext cx="914400" cy="914400"/>
          </a:xfrm>
          <a:prstGeom prst="rect">
            <a:avLst/>
          </a:prstGeom>
        </p:spPr>
      </p:pic>
    </p:spTree>
    <p:extLst>
      <p:ext uri="{BB962C8B-B14F-4D97-AF65-F5344CB8AC3E}">
        <p14:creationId xmlns:p14="http://schemas.microsoft.com/office/powerpoint/2010/main" val="3526098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DA9F1D87-EC38-F38E-7890-59B9B31D134D}"/>
              </a:ext>
            </a:extLst>
          </p:cNvPr>
          <p:cNvSpPr txBox="1"/>
          <p:nvPr/>
        </p:nvSpPr>
        <p:spPr>
          <a:xfrm>
            <a:off x="5931408" y="836873"/>
            <a:ext cx="6096000" cy="5355312"/>
          </a:xfrm>
          <a:prstGeom prst="rect">
            <a:avLst/>
          </a:prstGeom>
          <a:noFill/>
        </p:spPr>
        <p:txBody>
          <a:bodyPr wrap="square">
            <a:spAutoFit/>
          </a:bodyPr>
          <a:lstStyle/>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Mangal Pro"/>
              </a:rPr>
              <a:t>Ik heb de poster over mezelf afgemaakt.</a:t>
            </a: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Mangal Pro"/>
            </a:endParaRP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Mangal Pro"/>
            </a:endParaRP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Mangal Pro"/>
              </a:rPr>
              <a:t>Ik heb nagedacht over mijn buitenkant (uiterlijk) en </a:t>
            </a:r>
            <a:r>
              <a:rPr lang="nl-NL" sz="2000" dirty="0">
                <a:solidFill>
                  <a:prstClr val="black"/>
                </a:solidFill>
                <a:latin typeface="Mangal Pro"/>
              </a:rPr>
              <a:t>mijn binnenkant (kwaliteiten)</a:t>
            </a: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Mangal Pro"/>
            </a:endParaRP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Mangal Pro"/>
            </a:endParaRP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Mangal Pro"/>
              </a:rPr>
              <a:t>Ik heb geluisterd naar mijn klasgenoten</a:t>
            </a: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nl-NL" sz="2000" dirty="0">
              <a:solidFill>
                <a:prstClr val="black"/>
              </a:solidFill>
              <a:latin typeface="Mangal Pro"/>
            </a:endParaRP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nl-NL" sz="2000" dirty="0">
              <a:solidFill>
                <a:prstClr val="black"/>
              </a:solidFill>
              <a:latin typeface="Mangal Pro"/>
            </a:endParaRP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Mangal Pro"/>
              </a:rPr>
              <a:t>Ik </a:t>
            </a:r>
            <a:r>
              <a:rPr lang="nl-NL" sz="2000" dirty="0">
                <a:solidFill>
                  <a:prstClr val="black"/>
                </a:solidFill>
                <a:latin typeface="Mangal Pro"/>
              </a:rPr>
              <a:t>heb iets verteld </a:t>
            </a:r>
            <a:r>
              <a:rPr kumimoji="0" lang="nl-NL" sz="2000" b="0" i="0" u="none" strike="noStrike" kern="1200" cap="none" spc="0" normalizeH="0" baseline="0" noProof="0" dirty="0">
                <a:ln>
                  <a:noFill/>
                </a:ln>
                <a:solidFill>
                  <a:prstClr val="black"/>
                </a:solidFill>
                <a:effectLst/>
                <a:uLnTx/>
                <a:uFillTx/>
                <a:latin typeface="Mangal Pro"/>
              </a:rPr>
              <a:t>over mijn poster</a:t>
            </a:r>
          </a:p>
          <a:p>
            <a:pPr marR="0" lvl="0" algn="l" defTabSz="914400" rtl="0" eaLnBrk="1" fontAlgn="auto" latinLnBrk="0" hangingPunct="1">
              <a:lnSpc>
                <a:spcPct val="114000"/>
              </a:lnSpc>
              <a:spcBef>
                <a:spcPts val="0"/>
              </a:spcBef>
              <a:spcAft>
                <a:spcPts val="0"/>
              </a:spcAft>
              <a:buClrTx/>
              <a:buSzTx/>
              <a:tabLst/>
              <a:defRPr/>
            </a:pPr>
            <a:br>
              <a:rPr lang="nl-NL" sz="2000" dirty="0">
                <a:solidFill>
                  <a:prstClr val="black"/>
                </a:solidFill>
                <a:latin typeface="Mangal Pro"/>
              </a:rPr>
            </a:br>
            <a:endParaRPr lang="nl-NL" sz="2000" dirty="0">
              <a:solidFill>
                <a:prstClr val="black"/>
              </a:solidFill>
              <a:latin typeface="Mangal Pro"/>
            </a:endParaRPr>
          </a:p>
          <a:p>
            <a:pPr marL="457200" marR="0" lvl="0" indent="-4572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Mangal Pro"/>
              </a:rPr>
              <a:t>Ik heb nagedacht over hoe het voelt om iets over mezelf te vertellen</a:t>
            </a:r>
          </a:p>
        </p:txBody>
      </p:sp>
      <p:sp>
        <p:nvSpPr>
          <p:cNvPr id="2" name="Tekstvak 1">
            <a:extLst>
              <a:ext uri="{FF2B5EF4-FFF2-40B4-BE49-F238E27FC236}">
                <a16:creationId xmlns:a16="http://schemas.microsoft.com/office/drawing/2014/main" id="{FDC0CFB2-2F0F-FD37-8A17-E77A08F503D2}"/>
              </a:ext>
            </a:extLst>
          </p:cNvPr>
          <p:cNvSpPr txBox="1"/>
          <p:nvPr/>
        </p:nvSpPr>
        <p:spPr>
          <a:xfrm>
            <a:off x="565078" y="513708"/>
            <a:ext cx="500649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solidFill>
                  <a:prstClr val="black"/>
                </a:solidFill>
                <a:latin typeface="BaseNine"/>
              </a:rPr>
              <a:t>Hoe is het gegaan?</a:t>
            </a:r>
            <a:endParaRPr kumimoji="0" lang="nl-NL" sz="3600" i="0" u="none" strike="noStrike" kern="1200" cap="none" spc="0" normalizeH="0" baseline="0" noProof="0" dirty="0">
              <a:ln>
                <a:noFill/>
              </a:ln>
              <a:solidFill>
                <a:prstClr val="black"/>
              </a:solidFill>
              <a:effectLst/>
              <a:uLnTx/>
              <a:uFillTx/>
              <a:latin typeface="BaseNine"/>
              <a:ea typeface="+mn-ea"/>
              <a:cs typeface="+mn-cs"/>
            </a:endParaRPr>
          </a:p>
        </p:txBody>
      </p:sp>
      <p:pic>
        <p:nvPicPr>
          <p:cNvPr id="3" name="Afbeelding 2" descr="Duim omhoog Handy">
            <a:extLst>
              <a:ext uri="{FF2B5EF4-FFF2-40B4-BE49-F238E27FC236}">
                <a16:creationId xmlns:a16="http://schemas.microsoft.com/office/drawing/2014/main" id="{F3D8E2F0-1ABC-AEEA-3CBE-B9D2FACC800A}"/>
              </a:ext>
            </a:extLst>
          </p:cNvPr>
          <p:cNvPicPr>
            <a:picLocks noChangeAspect="1"/>
          </p:cNvPicPr>
          <p:nvPr/>
        </p:nvPicPr>
        <p:blipFill>
          <a:blip r:embed="rId3">
            <a:duotone>
              <a:prstClr val="black"/>
              <a:srgbClr val="92D050">
                <a:tint val="45000"/>
                <a:satMod val="400000"/>
              </a:srgbClr>
            </a:duotone>
          </a:blip>
          <a:srcRect/>
          <a:stretch/>
        </p:blipFill>
        <p:spPr>
          <a:xfrm>
            <a:off x="0" y="2529000"/>
            <a:ext cx="1800000" cy="1800000"/>
          </a:xfrm>
          <a:prstGeom prst="rect">
            <a:avLst/>
          </a:prstGeom>
        </p:spPr>
      </p:pic>
      <p:pic>
        <p:nvPicPr>
          <p:cNvPr id="6" name="Afbeelding 5" descr="Duim omhoog Handy aangepast">
            <a:extLst>
              <a:ext uri="{FF2B5EF4-FFF2-40B4-BE49-F238E27FC236}">
                <a16:creationId xmlns:a16="http://schemas.microsoft.com/office/drawing/2014/main" id="{F6B33C42-8ACD-7A4F-84B2-615185DEBF36}"/>
              </a:ext>
            </a:extLst>
          </p:cNvPr>
          <p:cNvPicPr>
            <a:picLocks noChangeAspect="1"/>
          </p:cNvPicPr>
          <p:nvPr/>
        </p:nvPicPr>
        <p:blipFill>
          <a:blip r:embed="rId3">
            <a:duotone>
              <a:prstClr val="black"/>
              <a:srgbClr val="FFC000">
                <a:tint val="45000"/>
                <a:satMod val="400000"/>
              </a:srgbClr>
            </a:duotone>
          </a:blip>
          <a:srcRect/>
          <a:stretch/>
        </p:blipFill>
        <p:spPr>
          <a:xfrm rot="5400000">
            <a:off x="1892092" y="2703091"/>
            <a:ext cx="1800000" cy="1800000"/>
          </a:xfrm>
          <a:prstGeom prst="rect">
            <a:avLst/>
          </a:prstGeom>
        </p:spPr>
      </p:pic>
      <p:pic>
        <p:nvPicPr>
          <p:cNvPr id="8" name="Afbeelding 7" descr="Duim omhoog Handy">
            <a:extLst>
              <a:ext uri="{FF2B5EF4-FFF2-40B4-BE49-F238E27FC236}">
                <a16:creationId xmlns:a16="http://schemas.microsoft.com/office/drawing/2014/main" id="{2B443BDE-51E2-EC1C-4972-0995F16D3E4A}"/>
              </a:ext>
            </a:extLst>
          </p:cNvPr>
          <p:cNvPicPr>
            <a:picLocks noChangeAspect="1"/>
          </p:cNvPicPr>
          <p:nvPr/>
        </p:nvPicPr>
        <p:blipFill>
          <a:blip r:embed="rId3">
            <a:duotone>
              <a:prstClr val="black"/>
              <a:srgbClr val="FF0000">
                <a:tint val="45000"/>
                <a:satMod val="400000"/>
              </a:srgbClr>
            </a:duotone>
          </a:blip>
          <a:srcRect/>
          <a:stretch/>
        </p:blipFill>
        <p:spPr>
          <a:xfrm rot="10800000" flipH="1">
            <a:off x="3618741" y="2930343"/>
            <a:ext cx="1800000" cy="1800000"/>
          </a:xfrm>
          <a:prstGeom prst="rect">
            <a:avLst/>
          </a:prstGeom>
        </p:spPr>
      </p:pic>
      <p:pic>
        <p:nvPicPr>
          <p:cNvPr id="9" name="Afbeelding 8" descr="Jong meisje duimen omhoog">
            <a:extLst>
              <a:ext uri="{FF2B5EF4-FFF2-40B4-BE49-F238E27FC236}">
                <a16:creationId xmlns:a16="http://schemas.microsoft.com/office/drawing/2014/main" id="{EB686117-FB4C-DE33-F752-A66A3AB19A28}"/>
              </a:ext>
            </a:extLst>
          </p:cNvPr>
          <p:cNvPicPr>
            <a:picLocks noChangeAspect="1"/>
          </p:cNvPicPr>
          <p:nvPr/>
        </p:nvPicPr>
        <p:blipFill rotWithShape="1">
          <a:blip r:embed="rId4">
            <a:extLst>
              <a:ext uri="{28A0092B-C50C-407E-A947-70E740481C1C}">
                <a14:useLocalDpi xmlns:a14="http://schemas.microsoft.com/office/drawing/2010/main" val="0"/>
              </a:ext>
            </a:extLst>
          </a:blip>
          <a:srcRect b="57271"/>
          <a:stretch/>
        </p:blipFill>
        <p:spPr>
          <a:xfrm>
            <a:off x="2271430" y="4329000"/>
            <a:ext cx="2017362" cy="2930343"/>
          </a:xfrm>
          <a:prstGeom prst="rect">
            <a:avLst/>
          </a:prstGeom>
        </p:spPr>
      </p:pic>
    </p:spTree>
    <p:extLst>
      <p:ext uri="{BB962C8B-B14F-4D97-AF65-F5344CB8AC3E}">
        <p14:creationId xmlns:p14="http://schemas.microsoft.com/office/powerpoint/2010/main" val="3098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9" end="9"/>
                                            </p:txEl>
                                          </p:spTgt>
                                        </p:tgtEl>
                                        <p:attrNameLst>
                                          <p:attrName>style.visibility</p:attrName>
                                        </p:attrNameLst>
                                      </p:cBhvr>
                                      <p:to>
                                        <p:strVal val="visible"/>
                                      </p:to>
                                    </p:set>
                                    <p:animEffect transition="in" filter="fade">
                                      <p:cBhvr>
                                        <p:cTn id="28" dur="1000"/>
                                        <p:tgtEl>
                                          <p:spTgt spid="7">
                                            <p:txEl>
                                              <p:pRg st="9" end="9"/>
                                            </p:txEl>
                                          </p:spTgt>
                                        </p:tgtEl>
                                      </p:cBhvr>
                                    </p:animEffect>
                                    <p:anim calcmode="lin" valueType="num">
                                      <p:cBhvr>
                                        <p:cTn id="29"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animEffect transition="in" filter="fade">
                                      <p:cBhvr>
                                        <p:cTn id="35" dur="1000"/>
                                        <p:tgtEl>
                                          <p:spTgt spid="7">
                                            <p:txEl>
                                              <p:pRg st="10" end="10"/>
                                            </p:txEl>
                                          </p:spTgt>
                                        </p:tgtEl>
                                      </p:cBhvr>
                                    </p:animEffect>
                                    <p:anim calcmode="lin" valueType="num">
                                      <p:cBhvr>
                                        <p:cTn id="36"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11" end="11"/>
                                            </p:txEl>
                                          </p:spTgt>
                                        </p:tgtEl>
                                        <p:attrNameLst>
                                          <p:attrName>style.visibility</p:attrName>
                                        </p:attrNameLst>
                                      </p:cBhvr>
                                      <p:to>
                                        <p:strVal val="visible"/>
                                      </p:to>
                                    </p:set>
                                    <p:animEffect transition="in" filter="fade">
                                      <p:cBhvr>
                                        <p:cTn id="42" dur="1000"/>
                                        <p:tgtEl>
                                          <p:spTgt spid="7">
                                            <p:txEl>
                                              <p:pRg st="11" end="11"/>
                                            </p:txEl>
                                          </p:spTgt>
                                        </p:tgtEl>
                                      </p:cBhvr>
                                    </p:animEffect>
                                    <p:anim calcmode="lin" valueType="num">
                                      <p:cBhvr>
                                        <p:cTn id="43"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C00000"/>
      </a:hlink>
      <a:folHlink>
        <a:srgbClr val="BFE2A7"/>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A6FEE15E-BDA7-4B05-8688-DB4C98982CC3}" vid="{612838F1-83EF-46F7-BEBB-7F8D59BCC21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01394F785C28499E19E6AEC566E26C" ma:contentTypeVersion="18" ma:contentTypeDescription="Een nieuw document maken." ma:contentTypeScope="" ma:versionID="2183de8640ff84b710c2f4ec9f49748b">
  <xsd:schema xmlns:xsd="http://www.w3.org/2001/XMLSchema" xmlns:xs="http://www.w3.org/2001/XMLSchema" xmlns:p="http://schemas.microsoft.com/office/2006/metadata/properties" xmlns:ns2="c762c04d-1729-48cd-b352-779716dd4e24" xmlns:ns3="3ee6001c-9e79-465a-9ceb-fdc9135b6541" targetNamespace="http://schemas.microsoft.com/office/2006/metadata/properties" ma:root="true" ma:fieldsID="928d0812fb65b741a83c9d7365ab7b00" ns2:_="" ns3:_="">
    <xsd:import namespace="c762c04d-1729-48cd-b352-779716dd4e24"/>
    <xsd:import namespace="3ee6001c-9e79-465a-9ceb-fdc9135b654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Location" minOccurs="0"/>
                <xsd:element ref="ns3:SharedWithUsers" minOccurs="0"/>
                <xsd:element ref="ns3:SharedWithDetails" minOccurs="0"/>
                <xsd:element ref="ns2:inhoud"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2c04d-1729-48cd-b352-779716dd4e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inhoud" ma:index="15" nillable="true" ma:displayName="inhoud" ma:format="Dropdown" ma:internalName="inhoud">
      <xsd:simpleType>
        <xsd:restriction base="dms:Text">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11bbe85b-3fab-419a-a9b6-de03db0cb1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e6001c-9e79-465a-9ceb-fdc9135b6541"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c770bfd4-5543-4ef7-a938-afdf46b0793b}" ma:internalName="TaxCatchAll" ma:showField="CatchAllData" ma:web="3ee6001c-9e79-465a-9ceb-fdc9135b65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ee6001c-9e79-465a-9ceb-fdc9135b6541" xsi:nil="true"/>
    <lcf76f155ced4ddcb4097134ff3c332f xmlns="c762c04d-1729-48cd-b352-779716dd4e24">
      <Terms xmlns="http://schemas.microsoft.com/office/infopath/2007/PartnerControls"/>
    </lcf76f155ced4ddcb4097134ff3c332f>
    <inhoud xmlns="c762c04d-1729-48cd-b352-779716dd4e24" xsi:nil="true"/>
  </documentManagement>
</p:properties>
</file>

<file path=customXml/itemProps1.xml><?xml version="1.0" encoding="utf-8"?>
<ds:datastoreItem xmlns:ds="http://schemas.openxmlformats.org/officeDocument/2006/customXml" ds:itemID="{D9BD851E-26D6-49BA-9892-72FCBD3FED49}">
  <ds:schemaRefs>
    <ds:schemaRef ds:uri="http://schemas.microsoft.com/sharepoint/v3/contenttype/forms"/>
  </ds:schemaRefs>
</ds:datastoreItem>
</file>

<file path=customXml/itemProps2.xml><?xml version="1.0" encoding="utf-8"?>
<ds:datastoreItem xmlns:ds="http://schemas.openxmlformats.org/officeDocument/2006/customXml" ds:itemID="{9C9508B0-D1F4-41CA-9AE6-C097DBAC8A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62c04d-1729-48cd-b352-779716dd4e24"/>
    <ds:schemaRef ds:uri="3ee6001c-9e79-465a-9ceb-fdc9135b6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37909D-075B-494B-8C7E-0E53BD495CBE}">
  <ds:schemaRefs>
    <ds:schemaRef ds:uri="http://purl.org/dc/terms/"/>
    <ds:schemaRef ds:uri="http://schemas.microsoft.com/office/2006/documentManagement/types"/>
    <ds:schemaRef ds:uri="http://www.w3.org/XML/1998/namespace"/>
    <ds:schemaRef ds:uri="http://purl.org/dc/dcmitype/"/>
    <ds:schemaRef ds:uri="http://purl.org/dc/elements/1.1/"/>
    <ds:schemaRef ds:uri="http://schemas.microsoft.com/office/infopath/2007/PartnerControls"/>
    <ds:schemaRef ds:uri="http://schemas.openxmlformats.org/package/2006/metadata/core-properties"/>
    <ds:schemaRef ds:uri="3ee6001c-9e79-465a-9ceb-fdc9135b6541"/>
    <ds:schemaRef ds:uri="c762c04d-1729-48cd-b352-779716dd4e2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84</TotalTime>
  <Words>920</Words>
  <Application>Microsoft Office PowerPoint</Application>
  <PresentationFormat>Breedbeeld</PresentationFormat>
  <Paragraphs>97</Paragraphs>
  <Slides>6</Slides>
  <Notes>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vt:i4>
      </vt:variant>
    </vt:vector>
  </HeadingPairs>
  <TitlesOfParts>
    <vt:vector size="12" baseType="lpstr">
      <vt:lpstr>Arial</vt:lpstr>
      <vt:lpstr>BaseNine</vt:lpstr>
      <vt:lpstr>Calibri</vt:lpstr>
      <vt:lpstr>Mangal Pro</vt:lpstr>
      <vt:lpstr>Wingdings</vt:lpstr>
      <vt:lpstr>Thema PE TOS VSO</vt:lpstr>
      <vt:lpstr>Psycho-Educatie</vt:lpstr>
      <vt:lpstr>Vorige keer</vt:lpstr>
      <vt:lpstr>PowerPoint-presentatie</vt:lpstr>
      <vt:lpstr>Kwaliteitenposter</vt:lpstr>
      <vt:lpstr>Vertel over jezelf</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Tineke Post</dc:creator>
  <cp:lastModifiedBy>Tineke Post</cp:lastModifiedBy>
  <cp:revision>8</cp:revision>
  <dcterms:created xsi:type="dcterms:W3CDTF">2023-09-06T13:25:19Z</dcterms:created>
  <dcterms:modified xsi:type="dcterms:W3CDTF">2023-11-02T12:19:06Z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0x0101008601394F785C28499E19E6AEC566E26C</vt:lpwstr>
  </property>
  <property fmtid="{D5CDD505-2E9C-101B-9397-08002B2CF9AE}" pid="3" name="MediaServiceImageTags">
    <vt:lpwstr/>
  </property>
</Properties>
</file>