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0_BF652317.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4"/>
  </p:sldMasterIdLst>
  <p:notesMasterIdLst>
    <p:notesMasterId r:id="rId16"/>
  </p:notesMasterIdLst>
  <p:sldIdLst>
    <p:sldId id="256" r:id="rId5"/>
    <p:sldId id="258" r:id="rId6"/>
    <p:sldId id="272" r:id="rId7"/>
    <p:sldId id="265" r:id="rId8"/>
    <p:sldId id="274" r:id="rId9"/>
    <p:sldId id="513" r:id="rId10"/>
    <p:sldId id="270" r:id="rId11"/>
    <p:sldId id="514" r:id="rId12"/>
    <p:sldId id="515" r:id="rId13"/>
    <p:sldId id="516" r:id="rId14"/>
    <p:sldId id="273" r:id="rId15"/>
  </p:sldIdLst>
  <p:sldSz cx="12192000" cy="6858000"/>
  <p:notesSz cx="6858000" cy="9144000"/>
  <p:embeddedFontLst>
    <p:embeddedFont>
      <p:font typeface="BaseNine" pitchFamily="2" charset="0"/>
      <p:regular r:id="rId17"/>
    </p:embeddedFont>
    <p:embeddedFont>
      <p:font typeface="Calibri" panose="020F0502020204030204" pitchFamily="34" charset="0"/>
      <p:regular r:id="rId18"/>
      <p:bold r:id="rId19"/>
      <p:italic r:id="rId20"/>
      <p:boldItalic r:id="rId21"/>
    </p:embeddedFont>
    <p:embeddedFont>
      <p:font typeface="Mangal Pro" panose="00000500000000000000" pitchFamily="2" charset="0"/>
      <p:regular r:id="rId22"/>
      <p:bold r:id="rId23"/>
    </p:embeddedFont>
  </p:embeddedFontLst>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1YirkuEWswbXi5jhEW5qQ==" hashData="pUlUfSRKu4yWdggzMVs5KtNBvEX26ClX+it6Hd2UTZsqoplEQhybESmDnvDFfaP1SfQM1OxI6uZdsZoTEBCVR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 id="{323EF36D-F1BE-FD5B-A365-3723A6B7BFD6}" name="Post, T. (Tineke)" initials="PT(" userId="S::t.post@hethooghuis.nl::3bc886b5-731d-4cf3-a443-abb8640b0b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2C98F-65C1-4069-9C58-B8DC51A0B4B4}" v="51" dt="2023-08-29T20:48:5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08" autoAdjust="0"/>
  </p:normalViewPr>
  <p:slideViewPr>
    <p:cSldViewPr snapToGrid="0">
      <p:cViewPr varScale="1">
        <p:scale>
          <a:sx n="63" d="100"/>
          <a:sy n="63" d="100"/>
        </p:scale>
        <p:origin x="14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aij, A.P. (Allyson)" userId="cc5c0e6b-a3fd-4108-b505-71aedd644dd2" providerId="ADAL" clId="{77F8593F-9A00-4FE0-B97F-C3D1F49AF6AC}"/>
    <pc:docChg chg="custSel addSld modSld">
      <pc:chgData name="Makaaij, A.P. (Allyson)" userId="cc5c0e6b-a3fd-4108-b505-71aedd644dd2" providerId="ADAL" clId="{77F8593F-9A00-4FE0-B97F-C3D1F49AF6AC}" dt="2023-10-11T07:11:32.650" v="5095"/>
      <pc:docMkLst>
        <pc:docMk/>
      </pc:docMkLst>
      <pc:sldChg chg="modSp mod modNotesTx">
        <pc:chgData name="Makaaij, A.P. (Allyson)" userId="cc5c0e6b-a3fd-4108-b505-71aedd644dd2" providerId="ADAL" clId="{77F8593F-9A00-4FE0-B97F-C3D1F49AF6AC}" dt="2023-10-11T07:07:45.297" v="4478" actId="20577"/>
        <pc:sldMkLst>
          <pc:docMk/>
          <pc:sldMk cId="3426663280" sldId="256"/>
        </pc:sldMkLst>
        <pc:spChg chg="mod">
          <ac:chgData name="Makaaij, A.P. (Allyson)" userId="cc5c0e6b-a3fd-4108-b505-71aedd644dd2" providerId="ADAL" clId="{77F8593F-9A00-4FE0-B97F-C3D1F49AF6AC}" dt="2023-10-04T13:27:42.946" v="5" actId="14100"/>
          <ac:spMkLst>
            <pc:docMk/>
            <pc:sldMk cId="3426663280" sldId="256"/>
            <ac:spMk id="3" creationId="{1BD5D7FE-1109-4DAD-8621-554558F8F612}"/>
          </ac:spMkLst>
        </pc:spChg>
      </pc:sldChg>
      <pc:sldChg chg="modSp mod modNotesTx">
        <pc:chgData name="Makaaij, A.P. (Allyson)" userId="cc5c0e6b-a3fd-4108-b505-71aedd644dd2" providerId="ADAL" clId="{77F8593F-9A00-4FE0-B97F-C3D1F49AF6AC}" dt="2023-10-04T14:39:36.292" v="2330" actId="20577"/>
        <pc:sldMkLst>
          <pc:docMk/>
          <pc:sldMk cId="4171897288" sldId="258"/>
        </pc:sldMkLst>
        <pc:spChg chg="mod">
          <ac:chgData name="Makaaij, A.P. (Allyson)" userId="cc5c0e6b-a3fd-4108-b505-71aedd644dd2" providerId="ADAL" clId="{77F8593F-9A00-4FE0-B97F-C3D1F49AF6AC}" dt="2023-10-04T13:29:19.476" v="23" actId="113"/>
          <ac:spMkLst>
            <pc:docMk/>
            <pc:sldMk cId="4171897288" sldId="258"/>
            <ac:spMk id="2" creationId="{D080E42F-AC9D-4C25-928D-9BB265C03B6C}"/>
          </ac:spMkLst>
        </pc:spChg>
        <pc:spChg chg="mod">
          <ac:chgData name="Makaaij, A.P. (Allyson)" userId="cc5c0e6b-a3fd-4108-b505-71aedd644dd2" providerId="ADAL" clId="{77F8593F-9A00-4FE0-B97F-C3D1F49AF6AC}" dt="2023-10-04T13:27:50.935" v="10" actId="20577"/>
          <ac:spMkLst>
            <pc:docMk/>
            <pc:sldMk cId="4171897288" sldId="258"/>
            <ac:spMk id="9" creationId="{BD5A89A2-6694-E72C-0A5D-DA407A269BB7}"/>
          </ac:spMkLst>
        </pc:spChg>
      </pc:sldChg>
      <pc:sldChg chg="modSp mod modNotesTx">
        <pc:chgData name="Makaaij, A.P. (Allyson)" userId="cc5c0e6b-a3fd-4108-b505-71aedd644dd2" providerId="ADAL" clId="{77F8593F-9A00-4FE0-B97F-C3D1F49AF6AC}" dt="2023-10-11T07:11:03.800" v="5091" actId="20577"/>
        <pc:sldMkLst>
          <pc:docMk/>
          <pc:sldMk cId="1210385669" sldId="265"/>
        </pc:sldMkLst>
        <pc:spChg chg="mod">
          <ac:chgData name="Makaaij, A.P. (Allyson)" userId="cc5c0e6b-a3fd-4108-b505-71aedd644dd2" providerId="ADAL" clId="{77F8593F-9A00-4FE0-B97F-C3D1F49AF6AC}" dt="2023-10-04T13:29:40.218" v="30" actId="14100"/>
          <ac:spMkLst>
            <pc:docMk/>
            <pc:sldMk cId="1210385669" sldId="265"/>
            <ac:spMk id="2" creationId="{AE10B8BB-A7E8-4CE5-9378-A882D6E4CE96}"/>
          </ac:spMkLst>
        </pc:spChg>
      </pc:sldChg>
      <pc:sldChg chg="modSp mod modNotesTx">
        <pc:chgData name="Makaaij, A.P. (Allyson)" userId="cc5c0e6b-a3fd-4108-b505-71aedd644dd2" providerId="ADAL" clId="{77F8593F-9A00-4FE0-B97F-C3D1F49AF6AC}" dt="2023-10-11T07:11:32.650" v="5095"/>
        <pc:sldMkLst>
          <pc:docMk/>
          <pc:sldMk cId="4225691920" sldId="270"/>
        </pc:sldMkLst>
        <pc:spChg chg="mod">
          <ac:chgData name="Makaaij, A.P. (Allyson)" userId="cc5c0e6b-a3fd-4108-b505-71aedd644dd2" providerId="ADAL" clId="{77F8593F-9A00-4FE0-B97F-C3D1F49AF6AC}" dt="2023-10-04T13:30:07.300" v="37" actId="255"/>
          <ac:spMkLst>
            <pc:docMk/>
            <pc:sldMk cId="4225691920" sldId="270"/>
            <ac:spMk id="2" creationId="{859D5486-900A-407D-B330-4E523148E5B1}"/>
          </ac:spMkLst>
        </pc:spChg>
      </pc:sldChg>
      <pc:sldChg chg="modSp mod modNotesTx">
        <pc:chgData name="Makaaij, A.P. (Allyson)" userId="cc5c0e6b-a3fd-4108-b505-71aedd644dd2" providerId="ADAL" clId="{77F8593F-9A00-4FE0-B97F-C3D1F49AF6AC}" dt="2023-10-11T07:08:40.681" v="4534" actId="20577"/>
        <pc:sldMkLst>
          <pc:docMk/>
          <pc:sldMk cId="3211076375" sldId="272"/>
        </pc:sldMkLst>
        <pc:spChg chg="mod">
          <ac:chgData name="Makaaij, A.P. (Allyson)" userId="cc5c0e6b-a3fd-4108-b505-71aedd644dd2" providerId="ADAL" clId="{77F8593F-9A00-4FE0-B97F-C3D1F49AF6AC}" dt="2023-10-04T13:29:28.077" v="25" actId="403"/>
          <ac:spMkLst>
            <pc:docMk/>
            <pc:sldMk cId="3211076375" sldId="272"/>
            <ac:spMk id="5" creationId="{0BD34E20-6A0D-86E3-859B-97923AE497B1}"/>
          </ac:spMkLst>
        </pc:spChg>
        <pc:spChg chg="mod">
          <ac:chgData name="Makaaij, A.P. (Allyson)" userId="cc5c0e6b-a3fd-4108-b505-71aedd644dd2" providerId="ADAL" clId="{77F8593F-9A00-4FE0-B97F-C3D1F49AF6AC}" dt="2023-10-04T13:31:04.531" v="58" actId="20577"/>
          <ac:spMkLst>
            <pc:docMk/>
            <pc:sldMk cId="3211076375" sldId="272"/>
            <ac:spMk id="7" creationId="{DA9F1D87-EC38-F38E-7890-59B9B31D134D}"/>
          </ac:spMkLst>
        </pc:spChg>
      </pc:sldChg>
      <pc:sldChg chg="modSp mod modNotesTx">
        <pc:chgData name="Makaaij, A.P. (Allyson)" userId="cc5c0e6b-a3fd-4108-b505-71aedd644dd2" providerId="ADAL" clId="{77F8593F-9A00-4FE0-B97F-C3D1F49AF6AC}" dt="2023-10-04T14:38:29.077" v="2193" actId="20577"/>
        <pc:sldMkLst>
          <pc:docMk/>
          <pc:sldMk cId="1011932723" sldId="273"/>
        </pc:sldMkLst>
        <pc:spChg chg="mod">
          <ac:chgData name="Makaaij, A.P. (Allyson)" userId="cc5c0e6b-a3fd-4108-b505-71aedd644dd2" providerId="ADAL" clId="{77F8593F-9A00-4FE0-B97F-C3D1F49AF6AC}" dt="2023-10-04T13:30:50.652" v="46" actId="113"/>
          <ac:spMkLst>
            <pc:docMk/>
            <pc:sldMk cId="1011932723" sldId="273"/>
            <ac:spMk id="5" creationId="{0BD34E20-6A0D-86E3-859B-97923AE497B1}"/>
          </ac:spMkLst>
        </pc:spChg>
      </pc:sldChg>
      <pc:sldChg chg="modSp mod modNotesTx">
        <pc:chgData name="Makaaij, A.P. (Allyson)" userId="cc5c0e6b-a3fd-4108-b505-71aedd644dd2" providerId="ADAL" clId="{77F8593F-9A00-4FE0-B97F-C3D1F49AF6AC}" dt="2023-10-11T07:11:27.562" v="5094"/>
        <pc:sldMkLst>
          <pc:docMk/>
          <pc:sldMk cId="3796867191" sldId="274"/>
        </pc:sldMkLst>
        <pc:spChg chg="mod">
          <ac:chgData name="Makaaij, A.P. (Allyson)" userId="cc5c0e6b-a3fd-4108-b505-71aedd644dd2" providerId="ADAL" clId="{77F8593F-9A00-4FE0-B97F-C3D1F49AF6AC}" dt="2023-10-04T13:30:44.554" v="45" actId="14100"/>
          <ac:spMkLst>
            <pc:docMk/>
            <pc:sldMk cId="3796867191" sldId="274"/>
            <ac:spMk id="2" creationId="{859D5486-900A-407D-B330-4E523148E5B1}"/>
          </ac:spMkLst>
        </pc:spChg>
      </pc:sldChg>
      <pc:sldChg chg="modSp mod modNotesTx">
        <pc:chgData name="Makaaij, A.P. (Allyson)" userId="cc5c0e6b-a3fd-4108-b505-71aedd644dd2" providerId="ADAL" clId="{77F8593F-9A00-4FE0-B97F-C3D1F49AF6AC}" dt="2023-10-11T07:11:22.294" v="5092"/>
        <pc:sldMkLst>
          <pc:docMk/>
          <pc:sldMk cId="2900802645" sldId="513"/>
        </pc:sldMkLst>
        <pc:spChg chg="mod">
          <ac:chgData name="Makaaij, A.P. (Allyson)" userId="cc5c0e6b-a3fd-4108-b505-71aedd644dd2" providerId="ADAL" clId="{77F8593F-9A00-4FE0-B97F-C3D1F49AF6AC}" dt="2023-10-04T13:30:26.226" v="41" actId="14100"/>
          <ac:spMkLst>
            <pc:docMk/>
            <pc:sldMk cId="2900802645" sldId="513"/>
            <ac:spMk id="2" creationId="{859D5486-900A-407D-B330-4E523148E5B1}"/>
          </ac:spMkLst>
        </pc:spChg>
      </pc:sldChg>
      <pc:sldChg chg="addSp modSp new mod modNotesTx">
        <pc:chgData name="Makaaij, A.P. (Allyson)" userId="cc5c0e6b-a3fd-4108-b505-71aedd644dd2" providerId="ADAL" clId="{77F8593F-9A00-4FE0-B97F-C3D1F49AF6AC}" dt="2023-10-04T14:38:53.297" v="2194"/>
        <pc:sldMkLst>
          <pc:docMk/>
          <pc:sldMk cId="172556171" sldId="514"/>
        </pc:sldMkLst>
        <pc:spChg chg="mod">
          <ac:chgData name="Makaaij, A.P. (Allyson)" userId="cc5c0e6b-a3fd-4108-b505-71aedd644dd2" providerId="ADAL" clId="{77F8593F-9A00-4FE0-B97F-C3D1F49AF6AC}" dt="2023-10-04T14:27:11.054" v="72" actId="404"/>
          <ac:spMkLst>
            <pc:docMk/>
            <pc:sldMk cId="172556171" sldId="514"/>
            <ac:spMk id="2" creationId="{455BDB40-FDEB-3F97-5B0C-0BD5DB8DCACA}"/>
          </ac:spMkLst>
        </pc:spChg>
        <pc:spChg chg="mod">
          <ac:chgData name="Makaaij, A.P. (Allyson)" userId="cc5c0e6b-a3fd-4108-b505-71aedd644dd2" providerId="ADAL" clId="{77F8593F-9A00-4FE0-B97F-C3D1F49AF6AC}" dt="2023-10-04T14:31:57.503" v="416" actId="113"/>
          <ac:spMkLst>
            <pc:docMk/>
            <pc:sldMk cId="172556171" sldId="514"/>
            <ac:spMk id="3" creationId="{56B9423C-1195-C57C-A97C-526466B7DC3B}"/>
          </ac:spMkLst>
        </pc:spChg>
        <pc:picChg chg="add mod">
          <ac:chgData name="Makaaij, A.P. (Allyson)" userId="cc5c0e6b-a3fd-4108-b505-71aedd644dd2" providerId="ADAL" clId="{77F8593F-9A00-4FE0-B97F-C3D1F49AF6AC}" dt="2023-10-04T14:31:25.411" v="411" actId="1076"/>
          <ac:picMkLst>
            <pc:docMk/>
            <pc:sldMk cId="172556171" sldId="514"/>
            <ac:picMk id="5" creationId="{A27B1ECA-8E37-91B3-6C06-F083A61F37FC}"/>
          </ac:picMkLst>
        </pc:picChg>
      </pc:sldChg>
      <pc:sldChg chg="modSp new mod modNotesTx">
        <pc:chgData name="Makaaij, A.P. (Allyson)" userId="cc5c0e6b-a3fd-4108-b505-71aedd644dd2" providerId="ADAL" clId="{77F8593F-9A00-4FE0-B97F-C3D1F49AF6AC}" dt="2023-10-04T14:52:04.178" v="4327" actId="20577"/>
        <pc:sldMkLst>
          <pc:docMk/>
          <pc:sldMk cId="1250147325" sldId="515"/>
        </pc:sldMkLst>
        <pc:spChg chg="mod">
          <ac:chgData name="Makaaij, A.P. (Allyson)" userId="cc5c0e6b-a3fd-4108-b505-71aedd644dd2" providerId="ADAL" clId="{77F8593F-9A00-4FE0-B97F-C3D1F49AF6AC}" dt="2023-10-04T14:44:38.573" v="3526" actId="114"/>
          <ac:spMkLst>
            <pc:docMk/>
            <pc:sldMk cId="1250147325" sldId="515"/>
            <ac:spMk id="2" creationId="{99FF7487-B7D2-815B-0346-9E6B40209261}"/>
          </ac:spMkLst>
        </pc:spChg>
        <pc:spChg chg="mod">
          <ac:chgData name="Makaaij, A.P. (Allyson)" userId="cc5c0e6b-a3fd-4108-b505-71aedd644dd2" providerId="ADAL" clId="{77F8593F-9A00-4FE0-B97F-C3D1F49AF6AC}" dt="2023-10-04T14:51:29.533" v="4195" actId="113"/>
          <ac:spMkLst>
            <pc:docMk/>
            <pc:sldMk cId="1250147325" sldId="515"/>
            <ac:spMk id="3" creationId="{2E62CF40-3F6A-3E62-19D5-96CE4D6F0320}"/>
          </ac:spMkLst>
        </pc:spChg>
      </pc:sldChg>
      <pc:sldChg chg="modSp add mod modNotesTx">
        <pc:chgData name="Makaaij, A.P. (Allyson)" userId="cc5c0e6b-a3fd-4108-b505-71aedd644dd2" providerId="ADAL" clId="{77F8593F-9A00-4FE0-B97F-C3D1F49AF6AC}" dt="2023-10-04T14:52:12.178" v="4328"/>
        <pc:sldMkLst>
          <pc:docMk/>
          <pc:sldMk cId="4214721616" sldId="516"/>
        </pc:sldMkLst>
        <pc:spChg chg="mod">
          <ac:chgData name="Makaaij, A.P. (Allyson)" userId="cc5c0e6b-a3fd-4108-b505-71aedd644dd2" providerId="ADAL" clId="{77F8593F-9A00-4FE0-B97F-C3D1F49AF6AC}" dt="2023-10-04T14:51:04.137" v="4189" actId="113"/>
          <ac:spMkLst>
            <pc:docMk/>
            <pc:sldMk cId="4214721616" sldId="516"/>
            <ac:spMk id="3" creationId="{2E62CF40-3F6A-3E62-19D5-96CE4D6F0320}"/>
          </ac:spMkLst>
        </pc:spChg>
      </pc:sldChg>
    </pc:docChg>
  </pc:docChgLst>
  <pc:docChgLst>
    <pc:chgData name="Post, T. (Tineke)" userId="3bc886b5-731d-4cf3-a443-abb8640b0b78" providerId="ADAL" clId="{CAE2C98F-65C1-4069-9C58-B8DC51A0B4B4}"/>
    <pc:docChg chg="undo custSel addSld delSld modSld">
      <pc:chgData name="Post, T. (Tineke)" userId="3bc886b5-731d-4cf3-a443-abb8640b0b78" providerId="ADAL" clId="{CAE2C98F-65C1-4069-9C58-B8DC51A0B4B4}" dt="2023-08-29T20:49:10.404" v="95" actId="47"/>
      <pc:docMkLst>
        <pc:docMk/>
      </pc:docMkLst>
      <pc:sldChg chg="addSp modSp mod">
        <pc:chgData name="Post, T. (Tineke)" userId="3bc886b5-731d-4cf3-a443-abb8640b0b78" providerId="ADAL" clId="{CAE2C98F-65C1-4069-9C58-B8DC51A0B4B4}" dt="2023-08-29T20:45:31.736" v="7" actId="1076"/>
        <pc:sldMkLst>
          <pc:docMk/>
          <pc:sldMk cId="3426663280" sldId="256"/>
        </pc:sldMkLst>
        <pc:spChg chg="mod">
          <ac:chgData name="Post, T. (Tineke)" userId="3bc886b5-731d-4cf3-a443-abb8640b0b78" providerId="ADAL" clId="{CAE2C98F-65C1-4069-9C58-B8DC51A0B4B4}" dt="2023-08-29T20:44:49.441" v="2" actId="114"/>
          <ac:spMkLst>
            <pc:docMk/>
            <pc:sldMk cId="3426663280" sldId="256"/>
            <ac:spMk id="2" creationId="{0098997A-27FD-4FD5-ADB2-033C97ACFF13}"/>
          </ac:spMkLst>
        </pc:spChg>
        <pc:spChg chg="mod">
          <ac:chgData name="Post, T. (Tineke)" userId="3bc886b5-731d-4cf3-a443-abb8640b0b78" providerId="ADAL" clId="{CAE2C98F-65C1-4069-9C58-B8DC51A0B4B4}" dt="2023-08-29T20:45:31.736" v="7" actId="1076"/>
          <ac:spMkLst>
            <pc:docMk/>
            <pc:sldMk cId="3426663280" sldId="256"/>
            <ac:spMk id="3" creationId="{1BD5D7FE-1109-4DAD-8621-554558F8F612}"/>
          </ac:spMkLst>
        </pc:spChg>
        <pc:picChg chg="add mod">
          <ac:chgData name="Post, T. (Tineke)" userId="3bc886b5-731d-4cf3-a443-abb8640b0b78" providerId="ADAL" clId="{CAE2C98F-65C1-4069-9C58-B8DC51A0B4B4}" dt="2023-08-29T20:45:27.907" v="6"/>
          <ac:picMkLst>
            <pc:docMk/>
            <pc:sldMk cId="3426663280" sldId="256"/>
            <ac:picMk id="4" creationId="{04169152-C81B-892D-4C44-1BB8D63F7D9D}"/>
          </ac:picMkLst>
        </pc:picChg>
      </pc:sldChg>
      <pc:sldChg chg="addSp delSp modSp del mod">
        <pc:chgData name="Post, T. (Tineke)" userId="3bc886b5-731d-4cf3-a443-abb8640b0b78" providerId="ADAL" clId="{CAE2C98F-65C1-4069-9C58-B8DC51A0B4B4}" dt="2023-08-29T20:47:18.845" v="74" actId="47"/>
        <pc:sldMkLst>
          <pc:docMk/>
          <pc:sldMk cId="2847173046" sldId="257"/>
        </pc:sldMkLst>
        <pc:spChg chg="mod">
          <ac:chgData name="Post, T. (Tineke)" userId="3bc886b5-731d-4cf3-a443-abb8640b0b78" providerId="ADAL" clId="{CAE2C98F-65C1-4069-9C58-B8DC51A0B4B4}" dt="2023-08-29T20:46:27.204" v="30" actId="114"/>
          <ac:spMkLst>
            <pc:docMk/>
            <pc:sldMk cId="2847173046" sldId="257"/>
            <ac:spMk id="2" creationId="{25FFB9F9-8ABE-440E-8A3D-74A0EF4E5F26}"/>
          </ac:spMkLst>
        </pc:spChg>
        <pc:picChg chg="add del mod">
          <ac:chgData name="Post, T. (Tineke)" userId="3bc886b5-731d-4cf3-a443-abb8640b0b78" providerId="ADAL" clId="{CAE2C98F-65C1-4069-9C58-B8DC51A0B4B4}" dt="2023-08-29T20:46:20.558" v="26"/>
          <ac:picMkLst>
            <pc:docMk/>
            <pc:sldMk cId="2847173046" sldId="257"/>
            <ac:picMk id="3" creationId="{A4CA7197-4542-9C60-395D-C38673D58CDA}"/>
          </ac:picMkLst>
        </pc:picChg>
      </pc:sldChg>
      <pc:sldChg chg="modSp mod">
        <pc:chgData name="Post, T. (Tineke)" userId="3bc886b5-731d-4cf3-a443-abb8640b0b78" providerId="ADAL" clId="{CAE2C98F-65C1-4069-9C58-B8DC51A0B4B4}" dt="2023-08-29T20:45:48.856" v="11" actId="2711"/>
        <pc:sldMkLst>
          <pc:docMk/>
          <pc:sldMk cId="4171897288" sldId="258"/>
        </pc:sldMkLst>
        <pc:spChg chg="mod">
          <ac:chgData name="Post, T. (Tineke)" userId="3bc886b5-731d-4cf3-a443-abb8640b0b78" providerId="ADAL" clId="{CAE2C98F-65C1-4069-9C58-B8DC51A0B4B4}" dt="2023-08-29T20:45:43.092" v="10" actId="113"/>
          <ac:spMkLst>
            <pc:docMk/>
            <pc:sldMk cId="4171897288" sldId="258"/>
            <ac:spMk id="2" creationId="{D080E42F-AC9D-4C25-928D-9BB265C03B6C}"/>
          </ac:spMkLst>
        </pc:spChg>
        <pc:spChg chg="mod">
          <ac:chgData name="Post, T. (Tineke)" userId="3bc886b5-731d-4cf3-a443-abb8640b0b78" providerId="ADAL" clId="{CAE2C98F-65C1-4069-9C58-B8DC51A0B4B4}" dt="2023-08-29T20:45:48.856" v="11" actId="2711"/>
          <ac:spMkLst>
            <pc:docMk/>
            <pc:sldMk cId="4171897288" sldId="258"/>
            <ac:spMk id="9" creationId="{BD5A89A2-6694-E72C-0A5D-DA407A269BB7}"/>
          </ac:spMkLst>
        </pc:spChg>
      </pc:sldChg>
      <pc:sldChg chg="modSp mod modAnim modNotesTx">
        <pc:chgData name="Post, T. (Tineke)" userId="3bc886b5-731d-4cf3-a443-abb8640b0b78" providerId="ADAL" clId="{CAE2C98F-65C1-4069-9C58-B8DC51A0B4B4}" dt="2023-08-29T20:48:30.542" v="92" actId="20577"/>
        <pc:sldMkLst>
          <pc:docMk/>
          <pc:sldMk cId="1210385669" sldId="265"/>
        </pc:sldMkLst>
        <pc:spChg chg="mod">
          <ac:chgData name="Post, T. (Tineke)" userId="3bc886b5-731d-4cf3-a443-abb8640b0b78" providerId="ADAL" clId="{CAE2C98F-65C1-4069-9C58-B8DC51A0B4B4}" dt="2023-08-29T20:47:54.233" v="78" actId="113"/>
          <ac:spMkLst>
            <pc:docMk/>
            <pc:sldMk cId="1210385669" sldId="265"/>
            <ac:spMk id="2" creationId="{AE10B8BB-A7E8-4CE5-9378-A882D6E4CE96}"/>
          </ac:spMkLst>
        </pc:spChg>
        <pc:spChg chg="mod">
          <ac:chgData name="Post, T. (Tineke)" userId="3bc886b5-731d-4cf3-a443-abb8640b0b78" providerId="ADAL" clId="{CAE2C98F-65C1-4069-9C58-B8DC51A0B4B4}" dt="2023-08-29T20:47:59.584" v="79" actId="2711"/>
          <ac:spMkLst>
            <pc:docMk/>
            <pc:sldMk cId="1210385669" sldId="265"/>
            <ac:spMk id="3" creationId="{5BBCEA34-411F-46BE-AC9F-B7A0B1C3AB4E}"/>
          </ac:spMkLst>
        </pc:spChg>
      </pc:sldChg>
      <pc:sldChg chg="delSp del mod">
        <pc:chgData name="Post, T. (Tineke)" userId="3bc886b5-731d-4cf3-a443-abb8640b0b78" providerId="ADAL" clId="{CAE2C98F-65C1-4069-9C58-B8DC51A0B4B4}" dt="2023-08-29T20:49:10.404" v="95" actId="47"/>
        <pc:sldMkLst>
          <pc:docMk/>
          <pc:sldMk cId="1356083973" sldId="271"/>
        </pc:sldMkLst>
        <pc:picChg chg="del">
          <ac:chgData name="Post, T. (Tineke)" userId="3bc886b5-731d-4cf3-a443-abb8640b0b78" providerId="ADAL" clId="{CAE2C98F-65C1-4069-9C58-B8DC51A0B4B4}" dt="2023-08-29T20:48:50.528" v="93" actId="478"/>
          <ac:picMkLst>
            <pc:docMk/>
            <pc:sldMk cId="1356083973" sldId="271"/>
            <ac:picMk id="5" creationId="{C8F51D22-356A-CC32-BE84-E7536240C811}"/>
          </ac:picMkLst>
        </pc:picChg>
      </pc:sldChg>
      <pc:sldChg chg="modSp add modAnim">
        <pc:chgData name="Post, T. (Tineke)" userId="3bc886b5-731d-4cf3-a443-abb8640b0b78" providerId="ADAL" clId="{CAE2C98F-65C1-4069-9C58-B8DC51A0B4B4}" dt="2023-08-29T20:47:11.033" v="73" actId="20577"/>
        <pc:sldMkLst>
          <pc:docMk/>
          <pc:sldMk cId="3211076375" sldId="272"/>
        </pc:sldMkLst>
        <pc:spChg chg="mod">
          <ac:chgData name="Post, T. (Tineke)" userId="3bc886b5-731d-4cf3-a443-abb8640b0b78" providerId="ADAL" clId="{CAE2C98F-65C1-4069-9C58-B8DC51A0B4B4}" dt="2023-08-29T20:47:11.033" v="73" actId="20577"/>
          <ac:spMkLst>
            <pc:docMk/>
            <pc:sldMk cId="3211076375" sldId="272"/>
            <ac:spMk id="7" creationId="{DA9F1D87-EC38-F38E-7890-59B9B31D134D}"/>
          </ac:spMkLst>
        </pc:spChg>
      </pc:sldChg>
      <pc:sldChg chg="add">
        <pc:chgData name="Post, T. (Tineke)" userId="3bc886b5-731d-4cf3-a443-abb8640b0b78" providerId="ADAL" clId="{CAE2C98F-65C1-4069-9C58-B8DC51A0B4B4}" dt="2023-08-29T20:48:58.405" v="94"/>
        <pc:sldMkLst>
          <pc:docMk/>
          <pc:sldMk cId="1011932723" sldId="273"/>
        </pc:sldMkLst>
      </pc:sldChg>
    </pc:docChg>
  </pc:docChgLst>
  <pc:docChgLst>
    <pc:chgData name="Post, T. (Tineke)" userId="3bc886b5-731d-4cf3-a443-abb8640b0b78" providerId="ADAL" clId="{3E9B47DF-AC4A-4BB6-A67F-4E9DFA1C131D}"/>
    <pc:docChg chg="undo custSel delSld modSld sldOrd">
      <pc:chgData name="Post, T. (Tineke)" userId="3bc886b5-731d-4cf3-a443-abb8640b0b78" providerId="ADAL" clId="{3E9B47DF-AC4A-4BB6-A67F-4E9DFA1C131D}" dt="2023-06-20T09:41:30.293" v="81"/>
      <pc:docMkLst>
        <pc:docMk/>
      </pc:docMkLst>
      <pc:sldChg chg="modSp mod modNotesTx">
        <pc:chgData name="Post, T. (Tineke)" userId="3bc886b5-731d-4cf3-a443-abb8640b0b78" providerId="ADAL" clId="{3E9B47DF-AC4A-4BB6-A67F-4E9DFA1C131D}" dt="2023-06-20T09:41:22.489" v="80" actId="6549"/>
        <pc:sldMkLst>
          <pc:docMk/>
          <pc:sldMk cId="3426663280" sldId="256"/>
        </pc:sldMkLst>
        <pc:spChg chg="mod">
          <ac:chgData name="Post, T. (Tineke)" userId="3bc886b5-731d-4cf3-a443-abb8640b0b78" providerId="ADAL" clId="{3E9B47DF-AC4A-4BB6-A67F-4E9DFA1C131D}" dt="2023-06-20T09:38:01.332" v="7" actId="404"/>
          <ac:spMkLst>
            <pc:docMk/>
            <pc:sldMk cId="3426663280" sldId="256"/>
            <ac:spMk id="3" creationId="{1BD5D7FE-1109-4DAD-8621-554558F8F612}"/>
          </ac:spMkLst>
        </pc:spChg>
      </pc:sldChg>
      <pc:sldChg chg="addSp delSp modSp mod modClrScheme delAnim modAnim setClrOvrMap chgLayout">
        <pc:chgData name="Post, T. (Tineke)" userId="3bc886b5-731d-4cf3-a443-abb8640b0b78" providerId="ADAL" clId="{3E9B47DF-AC4A-4BB6-A67F-4E9DFA1C131D}" dt="2023-06-20T09:39:03.649" v="54"/>
        <pc:sldMkLst>
          <pc:docMk/>
          <pc:sldMk cId="4171897288" sldId="258"/>
        </pc:sldMkLst>
        <pc:spChg chg="mod">
          <ac:chgData name="Post, T. (Tineke)" userId="3bc886b5-731d-4cf3-a443-abb8640b0b78" providerId="ADAL" clId="{3E9B47DF-AC4A-4BB6-A67F-4E9DFA1C131D}" dt="2023-06-20T09:38:33.574" v="43" actId="403"/>
          <ac:spMkLst>
            <pc:docMk/>
            <pc:sldMk cId="4171897288" sldId="258"/>
            <ac:spMk id="2" creationId="{D080E42F-AC9D-4C25-928D-9BB265C03B6C}"/>
          </ac:spMkLst>
        </pc:spChg>
        <pc:spChg chg="mod ord">
          <ac:chgData name="Post, T. (Tineke)" userId="3bc886b5-731d-4cf3-a443-abb8640b0b78" providerId="ADAL" clId="{3E9B47DF-AC4A-4BB6-A67F-4E9DFA1C131D}" dt="2023-06-20T09:38:43.096" v="50" actId="1076"/>
          <ac:spMkLst>
            <pc:docMk/>
            <pc:sldMk cId="4171897288" sldId="258"/>
            <ac:spMk id="9" creationId="{BD5A89A2-6694-E72C-0A5D-DA407A269BB7}"/>
          </ac:spMkLst>
        </pc:spChg>
        <pc:picChg chg="add mod">
          <ac:chgData name="Post, T. (Tineke)" userId="3bc886b5-731d-4cf3-a443-abb8640b0b78" providerId="ADAL" clId="{3E9B47DF-AC4A-4BB6-A67F-4E9DFA1C131D}" dt="2023-06-20T09:38:54.218" v="52"/>
          <ac:picMkLst>
            <pc:docMk/>
            <pc:sldMk cId="4171897288" sldId="258"/>
            <ac:picMk id="3" creationId="{3F3514CE-409C-8B9D-7F78-9808F65FBECA}"/>
          </ac:picMkLst>
        </pc:picChg>
        <pc:picChg chg="del">
          <ac:chgData name="Post, T. (Tineke)" userId="3bc886b5-731d-4cf3-a443-abb8640b0b78" providerId="ADAL" clId="{3E9B47DF-AC4A-4BB6-A67F-4E9DFA1C131D}" dt="2023-06-20T09:38:17.521" v="37" actId="478"/>
          <ac:picMkLst>
            <pc:docMk/>
            <pc:sldMk cId="4171897288" sldId="258"/>
            <ac:picMk id="5" creationId="{049C347C-5A29-4277-8BE6-89346594AFD5}"/>
          </ac:picMkLst>
        </pc:picChg>
      </pc:sldChg>
      <pc:sldChg chg="del">
        <pc:chgData name="Post, T. (Tineke)" userId="3bc886b5-731d-4cf3-a443-abb8640b0b78" providerId="ADAL" clId="{3E9B47DF-AC4A-4BB6-A67F-4E9DFA1C131D}" dt="2023-06-20T09:39:12.654" v="55" actId="47"/>
        <pc:sldMkLst>
          <pc:docMk/>
          <pc:sldMk cId="2487781493" sldId="263"/>
        </pc:sldMkLst>
      </pc:sldChg>
      <pc:sldChg chg="ord modNotesTx">
        <pc:chgData name="Post, T. (Tineke)" userId="3bc886b5-731d-4cf3-a443-abb8640b0b78" providerId="ADAL" clId="{3E9B47DF-AC4A-4BB6-A67F-4E9DFA1C131D}" dt="2023-06-20T09:41:30.293" v="81"/>
        <pc:sldMkLst>
          <pc:docMk/>
          <pc:sldMk cId="1210385669" sldId="265"/>
        </pc:sldMkLst>
      </pc:sldChg>
      <pc:sldChg chg="del modNotesTx">
        <pc:chgData name="Post, T. (Tineke)" userId="3bc886b5-731d-4cf3-a443-abb8640b0b78" providerId="ADAL" clId="{3E9B47DF-AC4A-4BB6-A67F-4E9DFA1C131D}" dt="2023-06-20T09:39:42.347" v="60" actId="47"/>
        <pc:sldMkLst>
          <pc:docMk/>
          <pc:sldMk cId="1609207386" sldId="268"/>
        </pc:sldMkLst>
      </pc:sldChg>
      <pc:sldChg chg="del modNotesTx">
        <pc:chgData name="Post, T. (Tineke)" userId="3bc886b5-731d-4cf3-a443-abb8640b0b78" providerId="ADAL" clId="{3E9B47DF-AC4A-4BB6-A67F-4E9DFA1C131D}" dt="2023-06-20T09:40:00.509" v="61" actId="47"/>
        <pc:sldMkLst>
          <pc:docMk/>
          <pc:sldMk cId="1319465703" sldId="269"/>
        </pc:sldMkLst>
      </pc:sldChg>
      <pc:sldChg chg="addSp delSp modSp mod modClrScheme chgLayout">
        <pc:chgData name="Post, T. (Tineke)" userId="3bc886b5-731d-4cf3-a443-abb8640b0b78" providerId="ADAL" clId="{3E9B47DF-AC4A-4BB6-A67F-4E9DFA1C131D}" dt="2023-06-20T09:40:51.699" v="74" actId="478"/>
        <pc:sldMkLst>
          <pc:docMk/>
          <pc:sldMk cId="4225691920" sldId="270"/>
        </pc:sldMkLst>
        <pc:spChg chg="mod">
          <ac:chgData name="Post, T. (Tineke)" userId="3bc886b5-731d-4cf3-a443-abb8640b0b78" providerId="ADAL" clId="{3E9B47DF-AC4A-4BB6-A67F-4E9DFA1C131D}" dt="2023-06-20T09:40:38.270" v="72" actId="26606"/>
          <ac:spMkLst>
            <pc:docMk/>
            <pc:sldMk cId="4225691920" sldId="270"/>
            <ac:spMk id="2" creationId="{859D5486-900A-407D-B330-4E523148E5B1}"/>
          </ac:spMkLst>
        </pc:spChg>
        <pc:spChg chg="add del mod">
          <ac:chgData name="Post, T. (Tineke)" userId="3bc886b5-731d-4cf3-a443-abb8640b0b78" providerId="ADAL" clId="{3E9B47DF-AC4A-4BB6-A67F-4E9DFA1C131D}" dt="2023-06-20T09:40:38.270" v="72" actId="26606"/>
          <ac:spMkLst>
            <pc:docMk/>
            <pc:sldMk cId="4225691920" sldId="270"/>
            <ac:spMk id="10" creationId="{23C9668C-B99B-180C-5C20-130045708F6E}"/>
          </ac:spMkLst>
        </pc:spChg>
        <pc:spChg chg="add del mod">
          <ac:chgData name="Post, T. (Tineke)" userId="3bc886b5-731d-4cf3-a443-abb8640b0b78" providerId="ADAL" clId="{3E9B47DF-AC4A-4BB6-A67F-4E9DFA1C131D}" dt="2023-06-20T09:40:38.270" v="72" actId="26606"/>
          <ac:spMkLst>
            <pc:docMk/>
            <pc:sldMk cId="4225691920" sldId="270"/>
            <ac:spMk id="12" creationId="{63D0094F-0236-BDBF-3A4D-8E4198D3DDEB}"/>
          </ac:spMkLst>
        </pc:spChg>
        <pc:spChg chg="add del mod">
          <ac:chgData name="Post, T. (Tineke)" userId="3bc886b5-731d-4cf3-a443-abb8640b0b78" providerId="ADAL" clId="{3E9B47DF-AC4A-4BB6-A67F-4E9DFA1C131D}" dt="2023-06-20T09:40:38.270" v="72" actId="26606"/>
          <ac:spMkLst>
            <pc:docMk/>
            <pc:sldMk cId="4225691920" sldId="270"/>
            <ac:spMk id="14" creationId="{901544B0-33CD-B007-CD1B-58D8A3445BEF}"/>
          </ac:spMkLst>
        </pc:spChg>
        <pc:picChg chg="mod ord">
          <ac:chgData name="Post, T. (Tineke)" userId="3bc886b5-731d-4cf3-a443-abb8640b0b78" providerId="ADAL" clId="{3E9B47DF-AC4A-4BB6-A67F-4E9DFA1C131D}" dt="2023-06-20T09:40:38.270" v="72" actId="26606"/>
          <ac:picMkLst>
            <pc:docMk/>
            <pc:sldMk cId="4225691920" sldId="270"/>
            <ac:picMk id="3" creationId="{C52CC244-A1BB-6B4A-FA0C-C6B8790F645B}"/>
          </ac:picMkLst>
        </pc:picChg>
        <pc:picChg chg="add del mod">
          <ac:chgData name="Post, T. (Tineke)" userId="3bc886b5-731d-4cf3-a443-abb8640b0b78" providerId="ADAL" clId="{3E9B47DF-AC4A-4BB6-A67F-4E9DFA1C131D}" dt="2023-06-20T09:40:51.699" v="74" actId="478"/>
          <ac:picMkLst>
            <pc:docMk/>
            <pc:sldMk cId="4225691920" sldId="270"/>
            <ac:picMk id="4" creationId="{791F7118-00EE-BEB2-0EE9-6987EAB51688}"/>
          </ac:picMkLst>
        </pc:picChg>
        <pc:picChg chg="mod">
          <ac:chgData name="Post, T. (Tineke)" userId="3bc886b5-731d-4cf3-a443-abb8640b0b78" providerId="ADAL" clId="{3E9B47DF-AC4A-4BB6-A67F-4E9DFA1C131D}" dt="2023-06-20T09:40:38.270" v="72" actId="26606"/>
          <ac:picMkLst>
            <pc:docMk/>
            <pc:sldMk cId="4225691920" sldId="270"/>
            <ac:picMk id="5" creationId="{B279C0A2-7601-46F7-8E62-A6F2C0787EEB}"/>
          </ac:picMkLst>
        </pc:picChg>
      </pc:sldChg>
    </pc:docChg>
  </pc:docChgLst>
  <pc:docChgLst>
    <pc:chgData name="Post, T. (Tineke)" userId="3bc886b5-731d-4cf3-a443-abb8640b0b78" providerId="ADAL" clId="{353495F6-C0CB-4782-BCDB-17B446CBE54D}"/>
    <pc:docChg chg="undo custSel addSld delSld modSld">
      <pc:chgData name="Post, T. (Tineke)" userId="3bc886b5-731d-4cf3-a443-abb8640b0b78" providerId="ADAL" clId="{353495F6-C0CB-4782-BCDB-17B446CBE54D}" dt="2023-10-04T07:12:24.567" v="102" actId="113"/>
      <pc:docMkLst>
        <pc:docMk/>
      </pc:docMkLst>
      <pc:sldChg chg="addSp delSp del mod">
        <pc:chgData name="Post, T. (Tineke)" userId="3bc886b5-731d-4cf3-a443-abb8640b0b78" providerId="ADAL" clId="{353495F6-C0CB-4782-BCDB-17B446CBE54D}" dt="2023-10-04T07:08:37.263" v="4" actId="47"/>
        <pc:sldMkLst>
          <pc:docMk/>
          <pc:sldMk cId="1124900392" sldId="264"/>
        </pc:sldMkLst>
        <pc:spChg chg="add del">
          <ac:chgData name="Post, T. (Tineke)" userId="3bc886b5-731d-4cf3-a443-abb8640b0b78" providerId="ADAL" clId="{353495F6-C0CB-4782-BCDB-17B446CBE54D}" dt="2023-10-04T07:08:20.662" v="2" actId="22"/>
          <ac:spMkLst>
            <pc:docMk/>
            <pc:sldMk cId="1124900392" sldId="264"/>
            <ac:spMk id="4" creationId="{DEC2D91B-B46C-1EA2-9D51-7997573E4A22}"/>
          </ac:spMkLst>
        </pc:spChg>
        <pc:picChg chg="del">
          <ac:chgData name="Post, T. (Tineke)" userId="3bc886b5-731d-4cf3-a443-abb8640b0b78" providerId="ADAL" clId="{353495F6-C0CB-4782-BCDB-17B446CBE54D}" dt="2023-10-04T07:08:19.104" v="0" actId="478"/>
          <ac:picMkLst>
            <pc:docMk/>
            <pc:sldMk cId="1124900392" sldId="264"/>
            <ac:picMk id="5" creationId="{B279C0A2-7601-46F7-8E62-A6F2C0787EEB}"/>
          </ac:picMkLst>
        </pc:picChg>
      </pc:sldChg>
      <pc:sldChg chg="del">
        <pc:chgData name="Post, T. (Tineke)" userId="3bc886b5-731d-4cf3-a443-abb8640b0b78" providerId="ADAL" clId="{353495F6-C0CB-4782-BCDB-17B446CBE54D}" dt="2023-10-04T07:08:38.119" v="5" actId="47"/>
        <pc:sldMkLst>
          <pc:docMk/>
          <pc:sldMk cId="3242601163" sldId="266"/>
        </pc:sldMkLst>
      </pc:sldChg>
      <pc:sldChg chg="addSp delSp modSp mod">
        <pc:chgData name="Post, T. (Tineke)" userId="3bc886b5-731d-4cf3-a443-abb8640b0b78" providerId="ADAL" clId="{353495F6-C0CB-4782-BCDB-17B446CBE54D}" dt="2023-10-04T07:12:04.364" v="99" actId="114"/>
        <pc:sldMkLst>
          <pc:docMk/>
          <pc:sldMk cId="4225691920" sldId="270"/>
        </pc:sldMkLst>
        <pc:spChg chg="mod">
          <ac:chgData name="Post, T. (Tineke)" userId="3bc886b5-731d-4cf3-a443-abb8640b0b78" providerId="ADAL" clId="{353495F6-C0CB-4782-BCDB-17B446CBE54D}" dt="2023-10-04T07:12:04.364" v="99" actId="114"/>
          <ac:spMkLst>
            <pc:docMk/>
            <pc:sldMk cId="4225691920" sldId="270"/>
            <ac:spMk id="2" creationId="{859D5486-900A-407D-B330-4E523148E5B1}"/>
          </ac:spMkLst>
        </pc:spChg>
        <pc:graphicFrameChg chg="add del mod modGraphic">
          <ac:chgData name="Post, T. (Tineke)" userId="3bc886b5-731d-4cf3-a443-abb8640b0b78" providerId="ADAL" clId="{353495F6-C0CB-4782-BCDB-17B446CBE54D}" dt="2023-10-04T07:09:51.377" v="17" actId="478"/>
          <ac:graphicFrameMkLst>
            <pc:docMk/>
            <pc:sldMk cId="4225691920" sldId="270"/>
            <ac:graphicFrameMk id="4" creationId="{7D94A842-B528-A9EF-73AC-BFC4125D50F7}"/>
          </ac:graphicFrameMkLst>
        </pc:graphicFrameChg>
        <pc:graphicFrameChg chg="add mod modGraphic">
          <ac:chgData name="Post, T. (Tineke)" userId="3bc886b5-731d-4cf3-a443-abb8640b0b78" providerId="ADAL" clId="{353495F6-C0CB-4782-BCDB-17B446CBE54D}" dt="2023-10-04T07:11:40.049" v="95" actId="1076"/>
          <ac:graphicFrameMkLst>
            <pc:docMk/>
            <pc:sldMk cId="4225691920" sldId="270"/>
            <ac:graphicFrameMk id="6" creationId="{180F51C2-74E0-9263-A8E1-9A4702109855}"/>
          </ac:graphicFrameMkLst>
        </pc:graphicFrameChg>
        <pc:graphicFrameChg chg="add mod modGraphic">
          <ac:chgData name="Post, T. (Tineke)" userId="3bc886b5-731d-4cf3-a443-abb8640b0b78" providerId="ADAL" clId="{353495F6-C0CB-4782-BCDB-17B446CBE54D}" dt="2023-10-04T07:11:32.885" v="94" actId="14100"/>
          <ac:graphicFrameMkLst>
            <pc:docMk/>
            <pc:sldMk cId="4225691920" sldId="270"/>
            <ac:graphicFrameMk id="7" creationId="{E171E1A7-E270-A8DC-116F-D864E659AC8C}"/>
          </ac:graphicFrameMkLst>
        </pc:graphicFrameChg>
        <pc:picChg chg="del">
          <ac:chgData name="Post, T. (Tineke)" userId="3bc886b5-731d-4cf3-a443-abb8640b0b78" providerId="ADAL" clId="{353495F6-C0CB-4782-BCDB-17B446CBE54D}" dt="2023-10-04T07:08:58.882" v="10" actId="478"/>
          <ac:picMkLst>
            <pc:docMk/>
            <pc:sldMk cId="4225691920" sldId="270"/>
            <ac:picMk id="3" creationId="{C52CC244-A1BB-6B4A-FA0C-C6B8790F645B}"/>
          </ac:picMkLst>
        </pc:picChg>
        <pc:picChg chg="del">
          <ac:chgData name="Post, T. (Tineke)" userId="3bc886b5-731d-4cf3-a443-abb8640b0b78" providerId="ADAL" clId="{353495F6-C0CB-4782-BCDB-17B446CBE54D}" dt="2023-10-04T07:08:49.914" v="6" actId="478"/>
          <ac:picMkLst>
            <pc:docMk/>
            <pc:sldMk cId="4225691920" sldId="270"/>
            <ac:picMk id="5" creationId="{B279C0A2-7601-46F7-8E62-A6F2C0787EEB}"/>
          </ac:picMkLst>
        </pc:picChg>
      </pc:sldChg>
      <pc:sldChg chg="modSp mod">
        <pc:chgData name="Post, T. (Tineke)" userId="3bc886b5-731d-4cf3-a443-abb8640b0b78" providerId="ADAL" clId="{353495F6-C0CB-4782-BCDB-17B446CBE54D}" dt="2023-10-04T07:12:24.567" v="102" actId="113"/>
        <pc:sldMkLst>
          <pc:docMk/>
          <pc:sldMk cId="1011932723" sldId="273"/>
        </pc:sldMkLst>
        <pc:spChg chg="mod">
          <ac:chgData name="Post, T. (Tineke)" userId="3bc886b5-731d-4cf3-a443-abb8640b0b78" providerId="ADAL" clId="{353495F6-C0CB-4782-BCDB-17B446CBE54D}" dt="2023-10-04T07:12:24.567" v="102" actId="113"/>
          <ac:spMkLst>
            <pc:docMk/>
            <pc:sldMk cId="1011932723" sldId="273"/>
            <ac:spMk id="5" creationId="{0BD34E20-6A0D-86E3-859B-97923AE497B1}"/>
          </ac:spMkLst>
        </pc:spChg>
      </pc:sldChg>
      <pc:sldChg chg="modSp add mod">
        <pc:chgData name="Post, T. (Tineke)" userId="3bc886b5-731d-4cf3-a443-abb8640b0b78" providerId="ADAL" clId="{353495F6-C0CB-4782-BCDB-17B446CBE54D}" dt="2023-10-04T07:12:12.486" v="101" actId="113"/>
        <pc:sldMkLst>
          <pc:docMk/>
          <pc:sldMk cId="3796867191" sldId="274"/>
        </pc:sldMkLst>
        <pc:spChg chg="mod">
          <ac:chgData name="Post, T. (Tineke)" userId="3bc886b5-731d-4cf3-a443-abb8640b0b78" providerId="ADAL" clId="{353495F6-C0CB-4782-BCDB-17B446CBE54D}" dt="2023-10-04T07:12:12.486" v="101" actId="113"/>
          <ac:spMkLst>
            <pc:docMk/>
            <pc:sldMk cId="3796867191" sldId="274"/>
            <ac:spMk id="2" creationId="{859D5486-900A-407D-B330-4E523148E5B1}"/>
          </ac:spMkLst>
        </pc:spChg>
      </pc:sldChg>
      <pc:sldChg chg="modSp add mod">
        <pc:chgData name="Post, T. (Tineke)" userId="3bc886b5-731d-4cf3-a443-abb8640b0b78" providerId="ADAL" clId="{353495F6-C0CB-4782-BCDB-17B446CBE54D}" dt="2023-10-04T07:12:09.865" v="100" actId="113"/>
        <pc:sldMkLst>
          <pc:docMk/>
          <pc:sldMk cId="2900802645" sldId="513"/>
        </pc:sldMkLst>
        <pc:spChg chg="mod">
          <ac:chgData name="Post, T. (Tineke)" userId="3bc886b5-731d-4cf3-a443-abb8640b0b78" providerId="ADAL" clId="{353495F6-C0CB-4782-BCDB-17B446CBE54D}" dt="2023-10-04T07:12:09.865" v="100" actId="113"/>
          <ac:spMkLst>
            <pc:docMk/>
            <pc:sldMk cId="2900802645" sldId="513"/>
            <ac:spMk id="2" creationId="{859D5486-900A-407D-B330-4E523148E5B1}"/>
          </ac:spMkLst>
        </pc:spChg>
        <pc:graphicFrameChg chg="mod modGraphic">
          <ac:chgData name="Post, T. (Tineke)" userId="3bc886b5-731d-4cf3-a443-abb8640b0b78" providerId="ADAL" clId="{353495F6-C0CB-4782-BCDB-17B446CBE54D}" dt="2023-10-04T07:10:00.945" v="19" actId="1076"/>
          <ac:graphicFrameMkLst>
            <pc:docMk/>
            <pc:sldMk cId="2900802645" sldId="513"/>
            <ac:graphicFrameMk id="3" creationId="{F7A27E52-3F95-905D-37C4-1E0CE0E26FC0}"/>
          </ac:graphicFrameMkLst>
        </pc:graphicFrameChg>
      </pc:sldChg>
    </pc:docChg>
  </pc:docChgLst>
</pc:chgInfo>
</file>

<file path=ppt/comments/modernComment_110_BF652317.xml><?xml version="1.0" encoding="utf-8"?>
<p188:cmLst xmlns:a="http://schemas.openxmlformats.org/drawingml/2006/main" xmlns:r="http://schemas.openxmlformats.org/officeDocument/2006/relationships" xmlns:p188="http://schemas.microsoft.com/office/powerpoint/2018/8/main">
  <p188:cm id="{04D13365-69D6-4081-AE43-E13DD7807772}" authorId="{3A8CDD32-988E-DB5C-64A7-05BB43099DCB}" created="2023-08-29T20:30:45.700">
    <pc:sldMkLst xmlns:pc="http://schemas.microsoft.com/office/powerpoint/2013/main/command">
      <pc:docMk/>
      <pc:sldMk cId="3211076375" sldId="272"/>
    </pc:sldMkLst>
    <p188:txBody>
      <a:bodyPr/>
      <a:lstStyle/>
      <a:p>
        <a:r>
          <a:rPr lang="nl-NL"/>
          <a:t>[@Makaaij, A.P. (Allyson)] Hier achtergrond info over deze 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4228-1523-4D3C-B012-CC30723F3857}"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C9735-87BD-4855-820D-FEEAC5B40845}" type="slidenum">
              <a:rPr lang="nl-NL" smtClean="0"/>
              <a:t>‹nr.›</a:t>
            </a:fld>
            <a:endParaRPr lang="nl-NL"/>
          </a:p>
        </p:txBody>
      </p:sp>
    </p:spTree>
    <p:extLst>
      <p:ext uri="{BB962C8B-B14F-4D97-AF65-F5344CB8AC3E}">
        <p14:creationId xmlns:p14="http://schemas.microsoft.com/office/powerpoint/2010/main" val="84504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Materialen:</a:t>
            </a:r>
          </a:p>
          <a:p>
            <a:pPr marL="171450" indent="-171450">
              <a:buFont typeface="Arial" panose="020B0604020202020204" pitchFamily="34" charset="0"/>
              <a:buChar char="•"/>
            </a:pPr>
            <a:r>
              <a:rPr lang="nl-NL" dirty="0"/>
              <a:t>Werkblad: 03.B - Poster Spin in het Web (A3-formaat is voor leerlingen wellicht het fijnst)</a:t>
            </a:r>
          </a:p>
          <a:p>
            <a:pPr marL="171450" indent="-171450">
              <a:buFont typeface="Arial" panose="020B0604020202020204" pitchFamily="34" charset="0"/>
              <a:buChar char="•"/>
            </a:pPr>
            <a:r>
              <a:rPr lang="nl-NL" dirty="0"/>
              <a:t>Indien beschikbaar: foto’s van de ‘Spin in het Web’-oefening van vorige les </a:t>
            </a:r>
          </a:p>
          <a:p>
            <a:pPr marL="0" indent="0">
              <a:buFont typeface="Arial" panose="020B0604020202020204" pitchFamily="34" charset="0"/>
              <a:buNone/>
            </a:pPr>
            <a:endParaRPr lang="nl-NL" dirty="0"/>
          </a:p>
          <a:p>
            <a:pPr marL="0" indent="0">
              <a:buFont typeface="Arial" panose="020B0604020202020204" pitchFamily="34" charset="0"/>
              <a:buNone/>
            </a:pPr>
            <a:r>
              <a:rPr lang="nl-NL" b="1" dirty="0"/>
              <a:t>Voorbereiding: </a:t>
            </a:r>
          </a:p>
          <a:p>
            <a:pPr marL="171450" indent="-171450">
              <a:buFontTx/>
              <a:buChar char="-"/>
            </a:pPr>
            <a:r>
              <a:rPr lang="nl-NL" dirty="0"/>
              <a:t>Lees de </a:t>
            </a:r>
            <a:r>
              <a:rPr lang="nl-NL" dirty="0" err="1"/>
              <a:t>powerpoint</a:t>
            </a:r>
            <a:r>
              <a:rPr lang="nl-NL" dirty="0"/>
              <a:t> en de uitleg in de notities van tevoren goed door </a:t>
            </a:r>
          </a:p>
          <a:p>
            <a:pPr marL="171450" indent="-171450">
              <a:buFontTx/>
              <a:buChar char="-"/>
            </a:pPr>
            <a:r>
              <a:rPr lang="nl-NL" dirty="0"/>
              <a:t>Zorg dat leerlingen (indien je deze hebt gemaakt) bij hun foto’s van de vorige les kunnen</a:t>
            </a:r>
          </a:p>
          <a:p>
            <a:pPr marL="0" indent="0">
              <a:buFont typeface="Arial" panose="020B0604020202020204" pitchFamily="34" charset="0"/>
              <a:buNone/>
            </a:pPr>
            <a:endParaRPr lang="nl-NL" dirty="0"/>
          </a:p>
          <a:p>
            <a:pPr marL="0" indent="0">
              <a:buFont typeface="Arial" panose="020B0604020202020204" pitchFamily="34" charset="0"/>
              <a:buNone/>
            </a:pPr>
            <a:r>
              <a:rPr lang="nl-NL" b="1" dirty="0"/>
              <a:t>Introductie van de les voor de docent: </a:t>
            </a:r>
          </a:p>
          <a:p>
            <a:pPr marL="0" indent="0">
              <a:buFont typeface="Arial" panose="020B0604020202020204" pitchFamily="34" charset="0"/>
              <a:buNone/>
            </a:pPr>
            <a:r>
              <a:rPr lang="nl-NL" dirty="0"/>
              <a:t>In deze les borduur je voort op de vorige les. Eigenlijk was vorige les vanuit het EDI-model de stappen: ophalen voorkennis – instructie – begeleide inoefening. In deze les gaan de leerlingen aan de slag met een stukje zelfstandige verwerking. De leerlingen gaan wat zij vorige les in de oefening ‘Spin in het Web’ gedaan hebben, verwerken in een werkblad. Daarna gaan ze elkaar vertellen over wat ze hebben opgeschreven. </a:t>
            </a:r>
          </a:p>
          <a:p>
            <a:pPr marL="0" indent="0">
              <a:buFont typeface="Arial" panose="020B0604020202020204" pitchFamily="34" charset="0"/>
              <a:buNone/>
            </a:pPr>
            <a:endParaRPr lang="nl-NL" dirty="0"/>
          </a:p>
          <a:p>
            <a:pPr marL="0" indent="0">
              <a:buFont typeface="Arial" panose="020B0604020202020204" pitchFamily="34" charset="0"/>
              <a:buNone/>
            </a:pPr>
            <a:r>
              <a:rPr lang="nl-NL" b="1" dirty="0"/>
              <a:t>De leerlingen denken deze les na over:</a:t>
            </a:r>
          </a:p>
          <a:p>
            <a:pPr marL="171450" indent="-171450">
              <a:buFontTx/>
              <a:buChar char="-"/>
            </a:pPr>
            <a:r>
              <a:rPr lang="nl-NL" dirty="0"/>
              <a:t>Wie ben ik? </a:t>
            </a:r>
          </a:p>
          <a:p>
            <a:pPr marL="171450" indent="-171450">
              <a:buFontTx/>
              <a:buChar char="-"/>
            </a:pPr>
            <a:r>
              <a:rPr lang="nl-NL" dirty="0"/>
              <a:t>Wat weet ik al over wie ik ben? </a:t>
            </a:r>
          </a:p>
          <a:p>
            <a:pPr marL="171450" indent="-171450">
              <a:buFontTx/>
              <a:buChar char="-"/>
            </a:pPr>
            <a:r>
              <a:rPr lang="nl-NL" dirty="0"/>
              <a:t>Hoe vertel ik aan een ander over wie ik ben?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Gebruik deze dia bijvoorbeeld om leerlingen hulpzinnen aan te reiken die ze kunnen gebruiken tijdens het vertellen over zichzelf. </a:t>
            </a:r>
          </a:p>
          <a:p>
            <a:endParaRPr lang="nl-NL"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10</a:t>
            </a:fld>
            <a:endParaRPr lang="nl-NL"/>
          </a:p>
        </p:txBody>
      </p:sp>
    </p:spTree>
    <p:extLst>
      <p:ext uri="{BB962C8B-B14F-4D97-AF65-F5344CB8AC3E}">
        <p14:creationId xmlns:p14="http://schemas.microsoft.com/office/powerpoint/2010/main" val="55513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les kort na met de leerlingen. Ga dit keer vooral in op de beleving van de leerlingen. Denk daarbij aan de volgende vragen: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Hoe vond je het om deze opdracht te doen?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Weet je al veel over jezelf? Of weinig?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Hoe vind je het om aan anderen over jezelf te vertellen? Makkelijk? Moeilijk? Spannend of niet?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Heb je het gevoel dat je jezelf goed kent?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Wat zou je nog meer over jezelf willen leren? </a:t>
            </a:r>
          </a:p>
          <a:p>
            <a:pPr algn="l"/>
            <a:endParaRPr lang="nl-NL" dirty="0"/>
          </a:p>
          <a:p>
            <a:pPr algn="l"/>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vertellen wat ze nog weten van de vorige les. Geef aan dat we daar deze les mee verder gaan.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2</a:t>
            </a:fld>
            <a:endParaRPr lang="nl-NL"/>
          </a:p>
        </p:txBody>
      </p:sp>
    </p:spTree>
    <p:extLst>
      <p:ext uri="{BB962C8B-B14F-4D97-AF65-F5344CB8AC3E}">
        <p14:creationId xmlns:p14="http://schemas.microsoft.com/office/powerpoint/2010/main" val="92824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deze doelen met de leerlingen. </a:t>
            </a:r>
          </a:p>
          <a:p>
            <a:pPr algn="l"/>
            <a:endParaRPr lang="nl-NL" dirty="0"/>
          </a:p>
          <a:p>
            <a:pPr algn="l"/>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Deel werkblad: 03.B - Poster Spin in het Web uit</a:t>
            </a:r>
          </a:p>
          <a:p>
            <a:r>
              <a:rPr lang="nl-NL" dirty="0"/>
              <a:t>Leg uit dat de leerlingen bij alle bollen iets over zichzelf in gaan vullen. </a:t>
            </a:r>
            <a:br>
              <a:rPr lang="nl-NL" dirty="0"/>
            </a:br>
            <a:r>
              <a:rPr lang="nl-NL" dirty="0"/>
              <a:t>Wanneer de leerlingen een foto hebben gemaakt van de vorige les (Spin in het web – deel 1), laat hen die foto gebruiken bij het invullen van de poster. </a:t>
            </a:r>
          </a:p>
          <a:p>
            <a:endParaRPr lang="nl-NL" dirty="0"/>
          </a:p>
          <a:p>
            <a:r>
              <a:rPr lang="nl-NL" dirty="0"/>
              <a:t>LET OP: Het is wellicht helpend voor de leerlingen om dia 7 open te hebben staan terwijl zij bezig zijn met het invullen van de poster.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4</a:t>
            </a:fld>
            <a:endParaRPr lang="nl-NL"/>
          </a:p>
        </p:txBody>
      </p:sp>
    </p:spTree>
    <p:extLst>
      <p:ext uri="{BB962C8B-B14F-4D97-AF65-F5344CB8AC3E}">
        <p14:creationId xmlns:p14="http://schemas.microsoft.com/office/powerpoint/2010/main" val="251940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Gebruik deze dia bij het eventueel toelichten van de betekenis van de bollen wanneer nodig. Denk aan het herhalen van de woorden van de leerling in de cue-zin als de leerling het nog moeilijk vindt om een goede zin te formuleren. </a:t>
            </a:r>
          </a:p>
          <a:p>
            <a:endParaRPr lang="nl-NL"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5</a:t>
            </a:fld>
            <a:endParaRPr lang="nl-NL"/>
          </a:p>
        </p:txBody>
      </p:sp>
    </p:spTree>
    <p:extLst>
      <p:ext uri="{BB962C8B-B14F-4D97-AF65-F5344CB8AC3E}">
        <p14:creationId xmlns:p14="http://schemas.microsoft.com/office/powerpoint/2010/main" val="46080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Gebruik deze dia bij het eventueel toelichten van de betekenis van de bollen wanneer nodig. Denk aan het herhalen van de woorden van de leerling in de cue-zin als de leerling het nog moeilijk vindt om een goede zin te formuleren. </a:t>
            </a:r>
          </a:p>
          <a:p>
            <a:endParaRPr lang="nl-NL"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6</a:t>
            </a:fld>
            <a:endParaRPr lang="nl-NL"/>
          </a:p>
        </p:txBody>
      </p:sp>
    </p:spTree>
    <p:extLst>
      <p:ext uri="{BB962C8B-B14F-4D97-AF65-F5344CB8AC3E}">
        <p14:creationId xmlns:p14="http://schemas.microsoft.com/office/powerpoint/2010/main" val="301029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deze dia bij het eventueel toelichten van de betekenis van de bollen wanneer nodig. Denk aan het herhalen van de woorden van de leerling in de cue-zin als de leerling het nog moeilijk vindt om een goede zin te formuleren.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7</a:t>
            </a:fld>
            <a:endParaRPr lang="nl-NL"/>
          </a:p>
        </p:txBody>
      </p:sp>
    </p:spTree>
    <p:extLst>
      <p:ext uri="{BB962C8B-B14F-4D97-AF65-F5344CB8AC3E}">
        <p14:creationId xmlns:p14="http://schemas.microsoft.com/office/powerpoint/2010/main" val="5492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de leerlingen aan het eind van deze les de ruimte om aan elkaar te vertellen over hun poster. </a:t>
            </a:r>
          </a:p>
          <a:p>
            <a:r>
              <a:rPr lang="nl-NL" dirty="0"/>
              <a:t>Kies een werkvorm die past bij wat je leerlingen op dat moment nodig hebben. </a:t>
            </a:r>
          </a:p>
          <a:p>
            <a:r>
              <a:rPr lang="nl-NL" dirty="0"/>
              <a:t>	Optie 1. Laat leerlingen in tweetallen elkaar iets vertellen over hun poster. </a:t>
            </a:r>
          </a:p>
          <a:p>
            <a:r>
              <a:rPr lang="nl-NL" dirty="0"/>
              <a:t>	Optie 2. Laat leerlingen in tafelgroepjes iets vertellen over hun poster. </a:t>
            </a:r>
          </a:p>
          <a:p>
            <a:r>
              <a:rPr lang="nl-NL" dirty="0"/>
              <a:t>	Optie 3. Laat leerlingen klassikaal iets vertellen over hun poster </a:t>
            </a:r>
          </a:p>
          <a:p>
            <a:r>
              <a:rPr lang="nl-NL" dirty="0"/>
              <a:t>	Optie 4. Kies een andere werkvorm</a:t>
            </a:r>
            <a:br>
              <a:rPr lang="nl-NL" dirty="0"/>
            </a:br>
            <a:br>
              <a:rPr lang="nl-NL" dirty="0"/>
            </a:br>
            <a:r>
              <a:rPr lang="nl-NL" dirty="0"/>
              <a:t>Dit zorgt dat leerlingen nog meer gelegenheid krijgen om te oefenen met het gebruiken van de cue-zinnen en het helpt ook met het steeds beter iets kunnen vertellen over jezelf (dit is bijv. handig bij jezelf voorstellen aan een ander). </a:t>
            </a:r>
          </a:p>
          <a:p>
            <a:endParaRPr lang="nl-NL" dirty="0"/>
          </a:p>
          <a:p>
            <a:r>
              <a:rPr lang="nl-NL" i="1" dirty="0"/>
              <a:t>Te weinig tijd? </a:t>
            </a:r>
          </a:p>
          <a:p>
            <a:pPr marL="171450" indent="-171450">
              <a:buFontTx/>
              <a:buChar char="-"/>
            </a:pPr>
            <a:r>
              <a:rPr lang="nl-NL" dirty="0"/>
              <a:t>Is het een optie om dit te doen tijdens een CV-les? </a:t>
            </a:r>
          </a:p>
          <a:p>
            <a:pPr marL="171450" indent="-171450">
              <a:buFontTx/>
              <a:buChar char="-"/>
            </a:pPr>
            <a:r>
              <a:rPr lang="nl-NL" dirty="0"/>
              <a:t>Is het een optie om hier de tijd voor te nemen tijdens een les Nederlands of tijdens een mentoruur?</a:t>
            </a:r>
          </a:p>
          <a:p>
            <a:pPr marL="171450" indent="-171450">
              <a:buFontTx/>
              <a:buChar cha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8</a:t>
            </a:fld>
            <a:endParaRPr lang="nl-NL"/>
          </a:p>
        </p:txBody>
      </p:sp>
    </p:spTree>
    <p:extLst>
      <p:ext uri="{BB962C8B-B14F-4D97-AF65-F5344CB8AC3E}">
        <p14:creationId xmlns:p14="http://schemas.microsoft.com/office/powerpoint/2010/main" val="99650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deze dia bijvoorbeeld om leerlingen hulpzinnen aan te reiken die ze kunnen gebruiken tijdens het vertellen over zichzelf.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9</a:t>
            </a:fld>
            <a:endParaRPr lang="nl-NL"/>
          </a:p>
        </p:txBody>
      </p:sp>
    </p:spTree>
    <p:extLst>
      <p:ext uri="{BB962C8B-B14F-4D97-AF65-F5344CB8AC3E}">
        <p14:creationId xmlns:p14="http://schemas.microsoft.com/office/powerpoint/2010/main" val="200581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10844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427248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5992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06712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16785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3441736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277042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39338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4304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52393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910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95046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12960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243288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584063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7539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70403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73113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58805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16129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9840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268875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E73D59B0-70F8-4E39-B225-88352124282B}" type="datetimeFigureOut">
              <a:rPr lang="nl-NL" smtClean="0"/>
              <a:t>11-10-2023</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42144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D59B0-70F8-4E39-B225-88352124282B}"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E0ECB-FE28-4253-8CC1-5BF3CDD3CEE1}" type="slidenum">
              <a:rPr lang="nl-NL" smtClean="0"/>
              <a:t>‹nr.›</a:t>
            </a:fld>
            <a:endParaRPr lang="nl-NL"/>
          </a:p>
        </p:txBody>
      </p:sp>
    </p:spTree>
    <p:extLst>
      <p:ext uri="{BB962C8B-B14F-4D97-AF65-F5344CB8AC3E}">
        <p14:creationId xmlns:p14="http://schemas.microsoft.com/office/powerpoint/2010/main" val="4703627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0_BF652317.xm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932688" y="1673352"/>
            <a:ext cx="5982462" cy="3511296"/>
          </a:xfrm>
        </p:spPr>
        <p:txBody>
          <a:bodyPr/>
          <a:lstStyle/>
          <a:p>
            <a:r>
              <a:rPr lang="nl-NL"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064595" y="1188771"/>
            <a:ext cx="3776306" cy="3508908"/>
          </a:xfrm>
        </p:spPr>
        <p:txBody>
          <a:bodyPr>
            <a:normAutofit/>
          </a:bodyPr>
          <a:lstStyle/>
          <a:p>
            <a:r>
              <a:rPr lang="nl-NL" sz="3600" b="1" cap="none" dirty="0">
                <a:latin typeface="Mangal Pro" panose="00000500000000000000" pitchFamily="2" charset="0"/>
              </a:rPr>
              <a:t>Spin in het Web</a:t>
            </a:r>
          </a:p>
          <a:p>
            <a:r>
              <a:rPr lang="nl-NL" sz="2000" cap="none" dirty="0">
                <a:latin typeface="Mangal Pro" panose="00000500000000000000" pitchFamily="2" charset="0"/>
              </a:rPr>
              <a:t>Deel 2</a:t>
            </a:r>
          </a:p>
        </p:txBody>
      </p:sp>
      <p:pic>
        <p:nvPicPr>
          <p:cNvPr id="4" name="Tijdelijke aanduiding voor inhoud 3">
            <a:extLst>
              <a:ext uri="{FF2B5EF4-FFF2-40B4-BE49-F238E27FC236}">
                <a16:creationId xmlns:a16="http://schemas.microsoft.com/office/drawing/2014/main" id="{04169152-C81B-892D-4C44-1BB8D63F7D9D}"/>
              </a:ext>
            </a:extLst>
          </p:cNvPr>
          <p:cNvPicPr>
            <a:picLocks noChangeAspect="1"/>
          </p:cNvPicPr>
          <p:nvPr/>
        </p:nvPicPr>
        <p:blipFill>
          <a:blip r:embed="rId3">
            <a:alphaModFix amt="20000"/>
          </a:blip>
          <a:stretch>
            <a:fillRect/>
          </a:stretch>
        </p:blipFill>
        <p:spPr>
          <a:xfrm>
            <a:off x="8442048" y="3742727"/>
            <a:ext cx="2646662" cy="2620195"/>
          </a:xfrm>
          <a:prstGeom prst="rect">
            <a:avLst/>
          </a:prstGeom>
          <a:noFill/>
        </p:spPr>
      </p:pic>
    </p:spTree>
    <p:extLst>
      <p:ext uri="{BB962C8B-B14F-4D97-AF65-F5344CB8AC3E}">
        <p14:creationId xmlns:p14="http://schemas.microsoft.com/office/powerpoint/2010/main" val="34266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F7487-B7D2-815B-0346-9E6B40209261}"/>
              </a:ext>
            </a:extLst>
          </p:cNvPr>
          <p:cNvSpPr>
            <a:spLocks noGrp="1"/>
          </p:cNvSpPr>
          <p:nvPr>
            <p:ph type="title"/>
          </p:nvPr>
        </p:nvSpPr>
        <p:spPr/>
        <p:txBody>
          <a:bodyPr/>
          <a:lstStyle/>
          <a:p>
            <a:r>
              <a:rPr lang="nl-NL" i="0" dirty="0"/>
              <a:t>Hoe vertel ik over mezelf? </a:t>
            </a:r>
          </a:p>
        </p:txBody>
      </p:sp>
      <p:sp>
        <p:nvSpPr>
          <p:cNvPr id="3" name="Tijdelijke aanduiding voor inhoud 2">
            <a:extLst>
              <a:ext uri="{FF2B5EF4-FFF2-40B4-BE49-F238E27FC236}">
                <a16:creationId xmlns:a16="http://schemas.microsoft.com/office/drawing/2014/main" id="{2E62CF40-3F6A-3E62-19D5-96CE4D6F0320}"/>
              </a:ext>
            </a:extLst>
          </p:cNvPr>
          <p:cNvSpPr>
            <a:spLocks noGrp="1"/>
          </p:cNvSpPr>
          <p:nvPr>
            <p:ph idx="1"/>
          </p:nvPr>
        </p:nvSpPr>
        <p:spPr>
          <a:xfrm>
            <a:off x="289367" y="1608881"/>
            <a:ext cx="11064433" cy="4563319"/>
          </a:xfrm>
        </p:spPr>
        <p:txBody>
          <a:bodyPr>
            <a:normAutofit lnSpcReduction="10000"/>
          </a:bodyPr>
          <a:lstStyle/>
          <a:p>
            <a:pPr>
              <a:lnSpc>
                <a:spcPct val="200000"/>
              </a:lnSpc>
            </a:pPr>
            <a:r>
              <a:rPr lang="nl-NL" dirty="0"/>
              <a:t>Wat je </a:t>
            </a:r>
            <a:r>
              <a:rPr lang="nl-NL" b="1" dirty="0"/>
              <a:t>moeilijk</a:t>
            </a:r>
            <a:r>
              <a:rPr lang="nl-NL" dirty="0"/>
              <a:t> vindt 			</a:t>
            </a:r>
            <a:r>
              <a:rPr lang="nl-NL" i="1" dirty="0"/>
              <a:t>Ik vind … moeilijk </a:t>
            </a:r>
          </a:p>
          <a:p>
            <a:pPr>
              <a:lnSpc>
                <a:spcPct val="200000"/>
              </a:lnSpc>
            </a:pPr>
            <a:r>
              <a:rPr lang="nl-NL" dirty="0"/>
              <a:t>Wat je </a:t>
            </a:r>
            <a:r>
              <a:rPr lang="nl-NL" b="1" dirty="0"/>
              <a:t>spannend</a:t>
            </a:r>
            <a:r>
              <a:rPr lang="nl-NL" dirty="0"/>
              <a:t> vindt			</a:t>
            </a:r>
            <a:r>
              <a:rPr lang="nl-NL" i="1" dirty="0"/>
              <a:t>Ik vind … spannend</a:t>
            </a:r>
          </a:p>
          <a:p>
            <a:pPr>
              <a:lnSpc>
                <a:spcPct val="200000"/>
              </a:lnSpc>
            </a:pPr>
            <a:r>
              <a:rPr lang="nl-NL" dirty="0"/>
              <a:t>Wat je </a:t>
            </a:r>
            <a:r>
              <a:rPr lang="nl-NL" b="1" dirty="0"/>
              <a:t>niet leuk </a:t>
            </a:r>
            <a:r>
              <a:rPr lang="nl-NL" dirty="0"/>
              <a:t>vindt	</a:t>
            </a:r>
            <a:r>
              <a:rPr lang="nl-NL" i="1" dirty="0"/>
              <a:t>		Ik vind … niet leuk</a:t>
            </a:r>
            <a:br>
              <a:rPr lang="nl-NL" i="1" dirty="0"/>
            </a:br>
            <a:r>
              <a:rPr lang="nl-NL" i="1" dirty="0"/>
              <a:t>							Ik hou niet van … </a:t>
            </a:r>
          </a:p>
          <a:p>
            <a:pPr>
              <a:lnSpc>
                <a:spcPct val="200000"/>
              </a:lnSpc>
            </a:pPr>
            <a:r>
              <a:rPr lang="nl-NL" dirty="0"/>
              <a:t>Wat je </a:t>
            </a:r>
            <a:r>
              <a:rPr lang="nl-NL" b="1" dirty="0"/>
              <a:t>niet leuk</a:t>
            </a:r>
            <a:r>
              <a:rPr lang="nl-NL" dirty="0"/>
              <a:t> vindt </a:t>
            </a:r>
            <a:r>
              <a:rPr lang="nl-NL" b="1" dirty="0"/>
              <a:t>aan jezelf</a:t>
            </a:r>
            <a:r>
              <a:rPr lang="nl-NL" i="1" dirty="0"/>
              <a:t>	Ik ben … </a:t>
            </a:r>
          </a:p>
          <a:p>
            <a:pPr marL="0" indent="0">
              <a:buNone/>
            </a:pPr>
            <a:endParaRPr lang="nl-NL" dirty="0"/>
          </a:p>
          <a:p>
            <a:endParaRPr lang="nl-NL" dirty="0"/>
          </a:p>
        </p:txBody>
      </p:sp>
    </p:spTree>
    <p:extLst>
      <p:ext uri="{BB962C8B-B14F-4D97-AF65-F5344CB8AC3E}">
        <p14:creationId xmlns:p14="http://schemas.microsoft.com/office/powerpoint/2010/main" val="421472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32778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nagedacht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verteld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een ander</a:t>
            </a:r>
            <a:r>
              <a:rPr kumimoji="0" lang="nl-NL" sz="2300" b="0" i="0" u="none" strike="noStrike" kern="1200" cap="none" spc="0" normalizeH="0" noProof="0" dirty="0">
                <a:ln>
                  <a:noFill/>
                </a:ln>
                <a:solidFill>
                  <a:prstClr val="black"/>
                </a:solidFill>
                <a:effectLst/>
                <a:uLnTx/>
                <a:uFillTx/>
                <a:latin typeface="Mangal Pro"/>
                <a:ea typeface="+mn-ea"/>
                <a:cs typeface="+mn-cs"/>
              </a:rPr>
              <a:t> geholpen bij de opdracht</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Afbeelding 2" descr="Vrouw in informele kleding met hand op heup">
            <a:extLst>
              <a:ext uri="{FF2B5EF4-FFF2-40B4-BE49-F238E27FC236}">
                <a16:creationId xmlns:a16="http://schemas.microsoft.com/office/drawing/2014/main" id="{24D8B8BD-4EC1-A938-F918-539B9603FED4}"/>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1013254" y="4957594"/>
            <a:ext cx="3392140" cy="1900406"/>
          </a:xfrm>
          <a:prstGeom prst="rect">
            <a:avLst/>
          </a:prstGeom>
        </p:spPr>
      </p:pic>
      <p:pic>
        <p:nvPicPr>
          <p:cNvPr id="4" name="Afbeelding 3" descr="Duim omhoog Handy">
            <a:extLst>
              <a:ext uri="{FF2B5EF4-FFF2-40B4-BE49-F238E27FC236}">
                <a16:creationId xmlns:a16="http://schemas.microsoft.com/office/drawing/2014/main" id="{EAF7EE04-DA76-2663-276D-1A6A2795676A}"/>
              </a:ext>
            </a:extLst>
          </p:cNvPr>
          <p:cNvPicPr>
            <a:picLocks noChangeAspect="1"/>
          </p:cNvPicPr>
          <p:nvPr/>
        </p:nvPicPr>
        <p:blipFill>
          <a:blip r:embed="rId4">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A73D397D-45E7-15E9-81B3-7564E6E2DD6A}"/>
              </a:ext>
            </a:extLst>
          </p:cNvPr>
          <p:cNvPicPr>
            <a:picLocks noChangeAspect="1"/>
          </p:cNvPicPr>
          <p:nvPr/>
        </p:nvPicPr>
        <p:blipFill>
          <a:blip r:embed="rId4">
            <a:duotone>
              <a:prstClr val="black"/>
              <a:srgbClr val="FFC000">
                <a:tint val="45000"/>
                <a:satMod val="400000"/>
              </a:srgbClr>
            </a:duotone>
          </a:blip>
          <a:srcRect/>
          <a:stretch/>
        </p:blipFill>
        <p:spPr>
          <a:xfrm rot="5400000">
            <a:off x="1892092" y="2703091"/>
            <a:ext cx="1800000" cy="1800000"/>
          </a:xfrm>
          <a:prstGeom prst="rect">
            <a:avLst/>
          </a:prstGeom>
        </p:spPr>
      </p:pic>
      <p:pic>
        <p:nvPicPr>
          <p:cNvPr id="9" name="Afbeelding 8" descr="Duim omhoog Handy">
            <a:extLst>
              <a:ext uri="{FF2B5EF4-FFF2-40B4-BE49-F238E27FC236}">
                <a16:creationId xmlns:a16="http://schemas.microsoft.com/office/drawing/2014/main" id="{09A7128C-2F23-F7BF-0C9F-5C87F0276A6F}"/>
              </a:ext>
            </a:extLst>
          </p:cNvPr>
          <p:cNvPicPr>
            <a:picLocks noChangeAspect="1"/>
          </p:cNvPicPr>
          <p:nvPr/>
        </p:nvPicPr>
        <p:blipFill>
          <a:blip r:embed="rId4">
            <a:duotone>
              <a:prstClr val="black"/>
              <a:srgbClr val="FF0000">
                <a:tint val="45000"/>
                <a:satMod val="400000"/>
              </a:srgbClr>
            </a:duotone>
          </a:blip>
          <a:srcRect/>
          <a:stretch/>
        </p:blipFill>
        <p:spPr>
          <a:xfrm rot="10800000" flipH="1">
            <a:off x="3618741" y="2930343"/>
            <a:ext cx="1800000" cy="1800000"/>
          </a:xfrm>
          <a:prstGeom prst="rect">
            <a:avLst/>
          </a:prstGeom>
        </p:spPr>
      </p:pic>
    </p:spTree>
    <p:extLst>
      <p:ext uri="{BB962C8B-B14F-4D97-AF65-F5344CB8AC3E}">
        <p14:creationId xmlns:p14="http://schemas.microsoft.com/office/powerpoint/2010/main" val="10119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0E42F-AC9D-4C25-928D-9BB265C03B6C}"/>
              </a:ext>
            </a:extLst>
          </p:cNvPr>
          <p:cNvSpPr>
            <a:spLocks noGrp="1"/>
          </p:cNvSpPr>
          <p:nvPr>
            <p:ph type="title"/>
          </p:nvPr>
        </p:nvSpPr>
        <p:spPr>
          <a:xfrm>
            <a:off x="839788" y="640080"/>
            <a:ext cx="3886200" cy="1333099"/>
          </a:xfrm>
        </p:spPr>
        <p:txBody>
          <a:bodyPr anchor="b">
            <a:normAutofit/>
          </a:bodyPr>
          <a:lstStyle/>
          <a:p>
            <a:r>
              <a:rPr lang="nl-NL" sz="3600" i="0" dirty="0">
                <a:latin typeface="BaseNine" pitchFamily="2" charset="0"/>
              </a:rPr>
              <a:t>Vorige keer</a:t>
            </a:r>
          </a:p>
        </p:txBody>
      </p:sp>
      <p:pic>
        <p:nvPicPr>
          <p:cNvPr id="3" name="Tijdelijke aanduiding voor inhoud 3">
            <a:extLst>
              <a:ext uri="{FF2B5EF4-FFF2-40B4-BE49-F238E27FC236}">
                <a16:creationId xmlns:a16="http://schemas.microsoft.com/office/drawing/2014/main" id="{3F3514CE-409C-8B9D-7F78-9808F65FBEC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9168" y="1215740"/>
            <a:ext cx="4489704" cy="4444807"/>
          </a:xfrm>
          <a:prstGeom prst="rect">
            <a:avLst/>
          </a:prstGeom>
          <a:noFill/>
        </p:spPr>
      </p:pic>
      <p:sp>
        <p:nvSpPr>
          <p:cNvPr id="9" name="Content Placeholder 8">
            <a:extLst>
              <a:ext uri="{FF2B5EF4-FFF2-40B4-BE49-F238E27FC236}">
                <a16:creationId xmlns:a16="http://schemas.microsoft.com/office/drawing/2014/main" id="{BD5A89A2-6694-E72C-0A5D-DA407A269BB7}"/>
              </a:ext>
            </a:extLst>
          </p:cNvPr>
          <p:cNvSpPr>
            <a:spLocks noGrp="1"/>
          </p:cNvSpPr>
          <p:nvPr>
            <p:ph type="body" sz="half" idx="2"/>
          </p:nvPr>
        </p:nvSpPr>
        <p:spPr>
          <a:xfrm>
            <a:off x="839788" y="3191667"/>
            <a:ext cx="4670675" cy="2468880"/>
          </a:xfrm>
        </p:spPr>
        <p:txBody>
          <a:bodyPr>
            <a:normAutofit/>
          </a:bodyPr>
          <a:lstStyle/>
          <a:p>
            <a:r>
              <a:rPr lang="nl-NL" sz="2800" dirty="0">
                <a:latin typeface="Mangal Pro" panose="00000500000000000000" pitchFamily="2" charset="0"/>
              </a:rPr>
              <a:t>Spin in het web in de klas</a:t>
            </a:r>
          </a:p>
        </p:txBody>
      </p:sp>
    </p:spTree>
    <p:extLst>
      <p:ext uri="{BB962C8B-B14F-4D97-AF65-F5344CB8AC3E}">
        <p14:creationId xmlns:p14="http://schemas.microsoft.com/office/powerpoint/2010/main" val="41718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256993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solidFill>
                  <a:prstClr val="black"/>
                </a:solidFill>
                <a:latin typeface="Mangal Pro"/>
              </a:rPr>
              <a:t>Ik help de ander bij de opdracht</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8" name="Afbeelding 7" descr="Vrouw in informele kleding met hand op heup">
            <a:extLst>
              <a:ext uri="{FF2B5EF4-FFF2-40B4-BE49-F238E27FC236}">
                <a16:creationId xmlns:a16="http://schemas.microsoft.com/office/drawing/2014/main" id="{589B0254-2C42-B4DE-333D-40C55A044C21}"/>
              </a:ext>
            </a:extLst>
          </p:cNvPr>
          <p:cNvPicPr>
            <a:picLocks noChangeAspect="1"/>
          </p:cNvPicPr>
          <p:nvPr/>
        </p:nvPicPr>
        <p:blipFill rotWithShape="1">
          <a:blip r:embed="rId4">
            <a:extLst>
              <a:ext uri="{28A0092B-C50C-407E-A947-70E740481C1C}">
                <a14:useLocalDpi xmlns:a14="http://schemas.microsoft.com/office/drawing/2010/main" val="0"/>
              </a:ext>
            </a:extLst>
          </a:blip>
          <a:srcRect b="66306"/>
          <a:stretch/>
        </p:blipFill>
        <p:spPr>
          <a:xfrm>
            <a:off x="909457" y="4957594"/>
            <a:ext cx="3392140" cy="1900406"/>
          </a:xfrm>
          <a:prstGeom prst="rect">
            <a:avLst/>
          </a:prstGeom>
        </p:spPr>
      </p:pic>
      <p:pic>
        <p:nvPicPr>
          <p:cNvPr id="2" name="Tijdelijke aanduiding voor inhoud 3">
            <a:extLst>
              <a:ext uri="{FF2B5EF4-FFF2-40B4-BE49-F238E27FC236}">
                <a16:creationId xmlns:a16="http://schemas.microsoft.com/office/drawing/2014/main" id="{E465C20C-D7DF-4309-B340-BC37787A7FD1}"/>
              </a:ext>
            </a:extLst>
          </p:cNvPr>
          <p:cNvPicPr>
            <a:picLocks noChangeAspect="1"/>
          </p:cNvPicPr>
          <p:nvPr/>
        </p:nvPicPr>
        <p:blipFill>
          <a:blip r:embed="rId5"/>
          <a:stretch>
            <a:fillRect/>
          </a:stretch>
        </p:blipFill>
        <p:spPr>
          <a:xfrm>
            <a:off x="1048575" y="1732766"/>
            <a:ext cx="3113903" cy="3082764"/>
          </a:xfrm>
          <a:prstGeom prst="rect">
            <a:avLst/>
          </a:prstGeom>
          <a:noFill/>
        </p:spPr>
      </p:pic>
    </p:spTree>
    <p:extLst>
      <p:ext uri="{BB962C8B-B14F-4D97-AF65-F5344CB8AC3E}">
        <p14:creationId xmlns:p14="http://schemas.microsoft.com/office/powerpoint/2010/main" val="32110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0B8BB-A7E8-4CE5-9378-A882D6E4CE96}"/>
              </a:ext>
            </a:extLst>
          </p:cNvPr>
          <p:cNvSpPr>
            <a:spLocks noGrp="1"/>
          </p:cNvSpPr>
          <p:nvPr>
            <p:ph type="title"/>
          </p:nvPr>
        </p:nvSpPr>
        <p:spPr>
          <a:xfrm>
            <a:off x="839788" y="640080"/>
            <a:ext cx="4102602" cy="972152"/>
          </a:xfrm>
        </p:spPr>
        <p:txBody>
          <a:bodyPr anchor="b">
            <a:noAutofit/>
          </a:bodyPr>
          <a:lstStyle/>
          <a:p>
            <a:r>
              <a:rPr lang="nl-NL" sz="3600" i="0" dirty="0">
                <a:latin typeface="BaseNine" pitchFamily="2" charset="0"/>
              </a:rPr>
              <a:t>Opdracht: Poster</a:t>
            </a:r>
          </a:p>
        </p:txBody>
      </p:sp>
      <p:pic>
        <p:nvPicPr>
          <p:cNvPr id="4" name="Tijdelijke aanduiding voor inhoud 3" descr="Afbeelding met tekst, schermopname, cirkel, Lettertype&#10;&#10;Automatisch gegenereerde beschrijving">
            <a:extLst>
              <a:ext uri="{FF2B5EF4-FFF2-40B4-BE49-F238E27FC236}">
                <a16:creationId xmlns:a16="http://schemas.microsoft.com/office/drawing/2014/main" id="{1C2E2BD0-EA23-74C3-F806-4C289E4F3E1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36894" y="660399"/>
            <a:ext cx="5641367" cy="5584953"/>
          </a:xfrm>
          <a:prstGeom prst="rect">
            <a:avLst/>
          </a:prstGeom>
          <a:noFill/>
        </p:spPr>
      </p:pic>
      <p:sp>
        <p:nvSpPr>
          <p:cNvPr id="3" name="Tijdelijke aanduiding voor inhoud 2">
            <a:extLst>
              <a:ext uri="{FF2B5EF4-FFF2-40B4-BE49-F238E27FC236}">
                <a16:creationId xmlns:a16="http://schemas.microsoft.com/office/drawing/2014/main" id="{5BBCEA34-411F-46BE-AC9F-B7A0B1C3AB4E}"/>
              </a:ext>
            </a:extLst>
          </p:cNvPr>
          <p:cNvSpPr>
            <a:spLocks noGrp="1"/>
          </p:cNvSpPr>
          <p:nvPr>
            <p:ph type="body" sz="half" idx="2"/>
          </p:nvPr>
        </p:nvSpPr>
        <p:spPr>
          <a:xfrm>
            <a:off x="839788" y="2286000"/>
            <a:ext cx="3886200" cy="3959352"/>
          </a:xfrm>
        </p:spPr>
        <p:txBody>
          <a:bodyPr>
            <a:normAutofit/>
          </a:bodyPr>
          <a:lstStyle/>
          <a:p>
            <a:r>
              <a:rPr lang="nl-NL" sz="2000" dirty="0">
                <a:latin typeface="Mangal Pro" panose="00000500000000000000" pitchFamily="2" charset="0"/>
              </a:rPr>
              <a:t>Maak de </a:t>
            </a:r>
            <a:r>
              <a:rPr lang="nl-NL" sz="2000" b="1" dirty="0">
                <a:latin typeface="Mangal Pro" panose="00000500000000000000" pitchFamily="2" charset="0"/>
              </a:rPr>
              <a:t>‘Spin in het web’ poster</a:t>
            </a:r>
          </a:p>
          <a:p>
            <a:pPr marL="0" indent="0">
              <a:buNone/>
            </a:pPr>
            <a:endParaRPr lang="nl-NL" sz="2000" dirty="0">
              <a:latin typeface="Mangal Pro" panose="00000500000000000000" pitchFamily="2" charset="0"/>
            </a:endParaRPr>
          </a:p>
          <a:p>
            <a:r>
              <a:rPr lang="nl-NL" sz="2000" dirty="0">
                <a:latin typeface="Mangal Pro" panose="00000500000000000000" pitchFamily="2" charset="0"/>
              </a:rPr>
              <a:t>Vul bij elke bol iets in over jezelf</a:t>
            </a:r>
          </a:p>
          <a:p>
            <a:endParaRPr lang="nl-NL" sz="2000" dirty="0">
              <a:latin typeface="Mangal Pro" panose="00000500000000000000" pitchFamily="2" charset="0"/>
            </a:endParaRPr>
          </a:p>
          <a:p>
            <a:r>
              <a:rPr lang="nl-NL" sz="2000" dirty="0">
                <a:latin typeface="Mangal Pro" panose="00000500000000000000" pitchFamily="2" charset="0"/>
              </a:rPr>
              <a:t>Denk ook even terug aan wat je in de klas hebt gehoord.</a:t>
            </a:r>
          </a:p>
        </p:txBody>
      </p:sp>
    </p:spTree>
    <p:extLst>
      <p:ext uri="{BB962C8B-B14F-4D97-AF65-F5344CB8AC3E}">
        <p14:creationId xmlns:p14="http://schemas.microsoft.com/office/powerpoint/2010/main" val="12103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118700"/>
          </a:xfrm>
        </p:spPr>
        <p:txBody>
          <a:bodyPr>
            <a:normAutofit/>
          </a:bodyPr>
          <a:lstStyle/>
          <a:p>
            <a:r>
              <a:rPr lang="nl-NL" sz="3600" i="0" dirty="0">
                <a:latin typeface="BaseNine" pitchFamily="2" charset="0"/>
              </a:rPr>
              <a:t>Uitleg van de bollen </a:t>
            </a:r>
            <a:br>
              <a:rPr lang="nl-NL" sz="3200" dirty="0"/>
            </a:br>
            <a:endParaRPr lang="nl-NL" sz="32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nvGraphicFramePr>
        <p:xfrm>
          <a:off x="5560292" y="738402"/>
          <a:ext cx="6214742" cy="5460017"/>
        </p:xfrm>
        <a:graphic>
          <a:graphicData uri="http://schemas.openxmlformats.org/drawingml/2006/table">
            <a:tbl>
              <a:tblPr firstRow="1" bandRow="1">
                <a:tableStyleId>{5940675A-B579-460E-94D1-54222C63F5DA}</a:tableStyleId>
              </a:tblPr>
              <a:tblGrid>
                <a:gridCol w="2337655">
                  <a:extLst>
                    <a:ext uri="{9D8B030D-6E8A-4147-A177-3AD203B41FA5}">
                      <a16:colId xmlns:a16="http://schemas.microsoft.com/office/drawing/2014/main" val="3919040139"/>
                    </a:ext>
                  </a:extLst>
                </a:gridCol>
                <a:gridCol w="3877087">
                  <a:extLst>
                    <a:ext uri="{9D8B030D-6E8A-4147-A177-3AD203B41FA5}">
                      <a16:colId xmlns:a16="http://schemas.microsoft.com/office/drawing/2014/main" val="2765837936"/>
                    </a:ext>
                  </a:extLst>
                </a:gridCol>
              </a:tblGrid>
              <a:tr h="1395525">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p>
                    <a:p>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481990">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dirty="0"/>
                    </a:p>
                    <a:p>
                      <a:endParaRPr lang="nl-NL" sz="1200"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FD9558D1-AFE0-816A-929C-7671BB7BACCC}"/>
              </a:ext>
            </a:extLst>
          </p:cNvPr>
          <p:cNvSpPr txBox="1"/>
          <p:nvPr/>
        </p:nvSpPr>
        <p:spPr>
          <a:xfrm rot="20393615">
            <a:off x="412027" y="2625448"/>
            <a:ext cx="2245360" cy="369332"/>
          </a:xfrm>
          <a:prstGeom prst="rect">
            <a:avLst/>
          </a:prstGeom>
          <a:noFill/>
        </p:spPr>
        <p:txBody>
          <a:bodyPr wrap="square" rtlCol="0">
            <a:spAutoFit/>
          </a:bodyPr>
          <a:lstStyle/>
          <a:p>
            <a:r>
              <a:rPr lang="nl-NL" dirty="0"/>
              <a:t>Ik vind FIFA leuk</a:t>
            </a:r>
          </a:p>
        </p:txBody>
      </p:sp>
      <p:sp>
        <p:nvSpPr>
          <p:cNvPr id="6" name="Tekstvak 5">
            <a:extLst>
              <a:ext uri="{FF2B5EF4-FFF2-40B4-BE49-F238E27FC236}">
                <a16:creationId xmlns:a16="http://schemas.microsoft.com/office/drawing/2014/main" id="{1DFC8425-B322-17C2-745D-27133541DC34}"/>
              </a:ext>
            </a:extLst>
          </p:cNvPr>
          <p:cNvSpPr txBox="1"/>
          <p:nvPr/>
        </p:nvSpPr>
        <p:spPr>
          <a:xfrm rot="395814">
            <a:off x="1867082" y="3957567"/>
            <a:ext cx="2559839" cy="369332"/>
          </a:xfrm>
          <a:prstGeom prst="rect">
            <a:avLst/>
          </a:prstGeom>
          <a:noFill/>
        </p:spPr>
        <p:txBody>
          <a:bodyPr wrap="square" rtlCol="0">
            <a:spAutoFit/>
          </a:bodyPr>
          <a:lstStyle/>
          <a:p>
            <a:r>
              <a:rPr lang="nl-NL" dirty="0"/>
              <a:t>Ik kan goed rekenen</a:t>
            </a:r>
          </a:p>
        </p:txBody>
      </p:sp>
      <p:sp>
        <p:nvSpPr>
          <p:cNvPr id="7" name="Tekstvak 6">
            <a:extLst>
              <a:ext uri="{FF2B5EF4-FFF2-40B4-BE49-F238E27FC236}">
                <a16:creationId xmlns:a16="http://schemas.microsoft.com/office/drawing/2014/main" id="{5CB49610-9763-C68A-4EFF-6F8DB32E6A13}"/>
              </a:ext>
            </a:extLst>
          </p:cNvPr>
          <p:cNvSpPr txBox="1"/>
          <p:nvPr/>
        </p:nvSpPr>
        <p:spPr>
          <a:xfrm rot="412305">
            <a:off x="2635452" y="1459260"/>
            <a:ext cx="2245360" cy="369332"/>
          </a:xfrm>
          <a:prstGeom prst="rect">
            <a:avLst/>
          </a:prstGeom>
          <a:noFill/>
        </p:spPr>
        <p:txBody>
          <a:bodyPr wrap="square" rtlCol="0">
            <a:spAutoFit/>
          </a:bodyPr>
          <a:lstStyle/>
          <a:p>
            <a:r>
              <a:rPr lang="nl-NL" dirty="0"/>
              <a:t>Ik ben aardig </a:t>
            </a:r>
          </a:p>
        </p:txBody>
      </p:sp>
      <p:sp>
        <p:nvSpPr>
          <p:cNvPr id="8" name="Tekstvak 7">
            <a:extLst>
              <a:ext uri="{FF2B5EF4-FFF2-40B4-BE49-F238E27FC236}">
                <a16:creationId xmlns:a16="http://schemas.microsoft.com/office/drawing/2014/main" id="{2C393685-4A5C-B6E1-002E-3A7EB2A9A9AC}"/>
              </a:ext>
            </a:extLst>
          </p:cNvPr>
          <p:cNvSpPr txBox="1"/>
          <p:nvPr/>
        </p:nvSpPr>
        <p:spPr>
          <a:xfrm rot="21150283">
            <a:off x="430093" y="5506137"/>
            <a:ext cx="2565859" cy="369332"/>
          </a:xfrm>
          <a:prstGeom prst="rect">
            <a:avLst/>
          </a:prstGeom>
          <a:noFill/>
        </p:spPr>
        <p:txBody>
          <a:bodyPr wrap="square" rtlCol="0">
            <a:spAutoFit/>
          </a:bodyPr>
          <a:lstStyle/>
          <a:p>
            <a:r>
              <a:rPr lang="nl-NL" dirty="0"/>
              <a:t>Mijn hobby is voetbal</a:t>
            </a:r>
          </a:p>
        </p:txBody>
      </p:sp>
    </p:spTree>
    <p:extLst>
      <p:ext uri="{BB962C8B-B14F-4D97-AF65-F5344CB8AC3E}">
        <p14:creationId xmlns:p14="http://schemas.microsoft.com/office/powerpoint/2010/main" val="379686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308984"/>
          </a:xfrm>
        </p:spPr>
        <p:txBody>
          <a:bodyPr>
            <a:noAutofit/>
          </a:bodyPr>
          <a:lstStyle/>
          <a:p>
            <a:r>
              <a:rPr lang="nl-NL" sz="3600" i="0" dirty="0">
                <a:latin typeface="BaseNine" pitchFamily="2" charset="0"/>
              </a:rPr>
              <a:t>Uitleg van de bollen </a:t>
            </a:r>
            <a:br>
              <a:rPr lang="nl-NL" sz="3600" dirty="0"/>
            </a:br>
            <a:endParaRPr lang="nl-NL" sz="36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09968363"/>
              </p:ext>
            </p:extLst>
          </p:nvPr>
        </p:nvGraphicFramePr>
        <p:xfrm>
          <a:off x="5255585" y="1198320"/>
          <a:ext cx="6489987" cy="4993373"/>
        </p:xfrm>
        <a:graphic>
          <a:graphicData uri="http://schemas.openxmlformats.org/drawingml/2006/table">
            <a:tbl>
              <a:tblPr firstRow="1" bandRow="1">
                <a:tableStyleId>{5940675A-B579-460E-94D1-54222C63F5DA}</a:tableStyleId>
              </a:tblPr>
              <a:tblGrid>
                <a:gridCol w="2441188">
                  <a:extLst>
                    <a:ext uri="{9D8B030D-6E8A-4147-A177-3AD203B41FA5}">
                      <a16:colId xmlns:a16="http://schemas.microsoft.com/office/drawing/2014/main" val="3919040139"/>
                    </a:ext>
                  </a:extLst>
                </a:gridCol>
                <a:gridCol w="4048799">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A278376A-73AA-9974-34E7-CEF66B3F2930}"/>
              </a:ext>
            </a:extLst>
          </p:cNvPr>
          <p:cNvSpPr txBox="1"/>
          <p:nvPr/>
        </p:nvSpPr>
        <p:spPr>
          <a:xfrm rot="20393615">
            <a:off x="231995" y="2796953"/>
            <a:ext cx="2798890" cy="369332"/>
          </a:xfrm>
          <a:prstGeom prst="rect">
            <a:avLst/>
          </a:prstGeom>
          <a:noFill/>
        </p:spPr>
        <p:txBody>
          <a:bodyPr wrap="square" rtlCol="0">
            <a:spAutoFit/>
          </a:bodyPr>
          <a:lstStyle/>
          <a:p>
            <a:r>
              <a:rPr lang="nl-NL" dirty="0"/>
              <a:t>Ik vind spelling niet leuk</a:t>
            </a:r>
          </a:p>
        </p:txBody>
      </p:sp>
      <p:sp>
        <p:nvSpPr>
          <p:cNvPr id="5" name="Tekstvak 4">
            <a:extLst>
              <a:ext uri="{FF2B5EF4-FFF2-40B4-BE49-F238E27FC236}">
                <a16:creationId xmlns:a16="http://schemas.microsoft.com/office/drawing/2014/main" id="{05BEA39A-D589-55B6-65BC-0836859B3844}"/>
              </a:ext>
            </a:extLst>
          </p:cNvPr>
          <p:cNvSpPr txBox="1"/>
          <p:nvPr/>
        </p:nvSpPr>
        <p:spPr>
          <a:xfrm rot="395814">
            <a:off x="1695621" y="3947685"/>
            <a:ext cx="2731870" cy="369332"/>
          </a:xfrm>
          <a:prstGeom prst="rect">
            <a:avLst/>
          </a:prstGeom>
          <a:noFill/>
        </p:spPr>
        <p:txBody>
          <a:bodyPr wrap="square" rtlCol="0">
            <a:spAutoFit/>
          </a:bodyPr>
          <a:lstStyle/>
          <a:p>
            <a:r>
              <a:rPr lang="nl-NL" dirty="0"/>
              <a:t>Ik vind rekenen moeilijk</a:t>
            </a:r>
          </a:p>
        </p:txBody>
      </p:sp>
      <p:sp>
        <p:nvSpPr>
          <p:cNvPr id="6" name="Tekstvak 5">
            <a:extLst>
              <a:ext uri="{FF2B5EF4-FFF2-40B4-BE49-F238E27FC236}">
                <a16:creationId xmlns:a16="http://schemas.microsoft.com/office/drawing/2014/main" id="{A40E5F33-4896-497F-7A94-6100606338A5}"/>
              </a:ext>
            </a:extLst>
          </p:cNvPr>
          <p:cNvSpPr txBox="1"/>
          <p:nvPr/>
        </p:nvSpPr>
        <p:spPr>
          <a:xfrm rot="412305">
            <a:off x="2635452" y="1459260"/>
            <a:ext cx="2245360" cy="369332"/>
          </a:xfrm>
          <a:prstGeom prst="rect">
            <a:avLst/>
          </a:prstGeom>
          <a:noFill/>
        </p:spPr>
        <p:txBody>
          <a:bodyPr wrap="square" rtlCol="0">
            <a:spAutoFit/>
          </a:bodyPr>
          <a:lstStyle/>
          <a:p>
            <a:r>
              <a:rPr lang="nl-NL" dirty="0"/>
              <a:t>Ik ben druk </a:t>
            </a:r>
          </a:p>
        </p:txBody>
      </p:sp>
      <p:sp>
        <p:nvSpPr>
          <p:cNvPr id="7" name="Tekstvak 6">
            <a:extLst>
              <a:ext uri="{FF2B5EF4-FFF2-40B4-BE49-F238E27FC236}">
                <a16:creationId xmlns:a16="http://schemas.microsoft.com/office/drawing/2014/main" id="{67F03633-B442-2323-59D9-9A06C3495F33}"/>
              </a:ext>
            </a:extLst>
          </p:cNvPr>
          <p:cNvSpPr txBox="1"/>
          <p:nvPr/>
        </p:nvSpPr>
        <p:spPr>
          <a:xfrm rot="21150283">
            <a:off x="482570" y="5191178"/>
            <a:ext cx="2565859" cy="369332"/>
          </a:xfrm>
          <a:prstGeom prst="rect">
            <a:avLst/>
          </a:prstGeom>
          <a:noFill/>
        </p:spPr>
        <p:txBody>
          <a:bodyPr wrap="square" rtlCol="0">
            <a:spAutoFit/>
          </a:bodyPr>
          <a:lstStyle/>
          <a:p>
            <a:r>
              <a:rPr lang="nl-NL" dirty="0"/>
              <a:t>Ik vind spinnen eng </a:t>
            </a:r>
          </a:p>
        </p:txBody>
      </p:sp>
    </p:spTree>
    <p:extLst>
      <p:ext uri="{BB962C8B-B14F-4D97-AF65-F5344CB8AC3E}">
        <p14:creationId xmlns:p14="http://schemas.microsoft.com/office/powerpoint/2010/main" val="290080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432681" y="369000"/>
            <a:ext cx="9295983" cy="1517990"/>
          </a:xfrm>
        </p:spPr>
        <p:txBody>
          <a:bodyPr>
            <a:normAutofit fontScale="90000"/>
          </a:bodyPr>
          <a:lstStyle/>
          <a:p>
            <a:r>
              <a:rPr lang="nl-NL" i="0" dirty="0"/>
              <a:t>Uitleg van de bollen </a:t>
            </a:r>
            <a:br>
              <a:rPr lang="nl-NL" sz="3600" i="0" dirty="0"/>
            </a:br>
            <a:br>
              <a:rPr lang="nl-NL" sz="3600" i="0" dirty="0"/>
            </a:br>
            <a:endParaRPr lang="nl-NL" sz="3600" i="0" dirty="0"/>
          </a:p>
        </p:txBody>
      </p:sp>
      <p:graphicFrame>
        <p:nvGraphicFramePr>
          <p:cNvPr id="6" name="Tabel 3">
            <a:extLst>
              <a:ext uri="{FF2B5EF4-FFF2-40B4-BE49-F238E27FC236}">
                <a16:creationId xmlns:a16="http://schemas.microsoft.com/office/drawing/2014/main" id="{180F51C2-74E0-9263-A8E1-9A4702109855}"/>
              </a:ext>
            </a:extLst>
          </p:cNvPr>
          <p:cNvGraphicFramePr>
            <a:graphicFrameLocks noGrp="1"/>
          </p:cNvGraphicFramePr>
          <p:nvPr>
            <p:extLst>
              <p:ext uri="{D42A27DB-BD31-4B8C-83A1-F6EECF244321}">
                <p14:modId xmlns:p14="http://schemas.microsoft.com/office/powerpoint/2010/main" val="3283861615"/>
              </p:ext>
            </p:extLst>
          </p:nvPr>
        </p:nvGraphicFramePr>
        <p:xfrm>
          <a:off x="6294023" y="1445919"/>
          <a:ext cx="5532219" cy="5030735"/>
        </p:xfrm>
        <a:graphic>
          <a:graphicData uri="http://schemas.openxmlformats.org/drawingml/2006/table">
            <a:tbl>
              <a:tblPr firstRow="1" bandRow="1">
                <a:tableStyleId>{5940675A-B579-460E-94D1-54222C63F5DA}</a:tableStyleId>
              </a:tblPr>
              <a:tblGrid>
                <a:gridCol w="2080926">
                  <a:extLst>
                    <a:ext uri="{9D8B030D-6E8A-4147-A177-3AD203B41FA5}">
                      <a16:colId xmlns:a16="http://schemas.microsoft.com/office/drawing/2014/main" val="3919040139"/>
                    </a:ext>
                  </a:extLst>
                </a:gridCol>
                <a:gridCol w="3451293">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graphicFrame>
        <p:nvGraphicFramePr>
          <p:cNvPr id="7" name="Tabel 3">
            <a:extLst>
              <a:ext uri="{FF2B5EF4-FFF2-40B4-BE49-F238E27FC236}">
                <a16:creationId xmlns:a16="http://schemas.microsoft.com/office/drawing/2014/main" id="{E171E1A7-E270-A8DC-116F-D864E659AC8C}"/>
              </a:ext>
            </a:extLst>
          </p:cNvPr>
          <p:cNvGraphicFramePr>
            <a:graphicFrameLocks noGrp="1"/>
          </p:cNvGraphicFramePr>
          <p:nvPr>
            <p:extLst>
              <p:ext uri="{D42A27DB-BD31-4B8C-83A1-F6EECF244321}">
                <p14:modId xmlns:p14="http://schemas.microsoft.com/office/powerpoint/2010/main" val="3949392698"/>
              </p:ext>
            </p:extLst>
          </p:nvPr>
        </p:nvGraphicFramePr>
        <p:xfrm>
          <a:off x="365760" y="1457474"/>
          <a:ext cx="5532219" cy="5019180"/>
        </p:xfrm>
        <a:graphic>
          <a:graphicData uri="http://schemas.openxmlformats.org/drawingml/2006/table">
            <a:tbl>
              <a:tblPr firstRow="1" bandRow="1">
                <a:tableStyleId>{5940675A-B579-460E-94D1-54222C63F5DA}</a:tableStyleId>
              </a:tblPr>
              <a:tblGrid>
                <a:gridCol w="2080926">
                  <a:extLst>
                    <a:ext uri="{9D8B030D-6E8A-4147-A177-3AD203B41FA5}">
                      <a16:colId xmlns:a16="http://schemas.microsoft.com/office/drawing/2014/main" val="3919040139"/>
                    </a:ext>
                  </a:extLst>
                </a:gridCol>
                <a:gridCol w="3451293">
                  <a:extLst>
                    <a:ext uri="{9D8B030D-6E8A-4147-A177-3AD203B41FA5}">
                      <a16:colId xmlns:a16="http://schemas.microsoft.com/office/drawing/2014/main" val="2765837936"/>
                    </a:ext>
                  </a:extLst>
                </a:gridCol>
              </a:tblGrid>
              <a:tr h="1192488">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66372">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034730">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endParaRPr lang="nl-NL" sz="1200" i="1" dirty="0"/>
                    </a:p>
                    <a:p>
                      <a:endParaRPr lang="nl-NL" sz="1200" i="1" dirty="0"/>
                    </a:p>
                    <a:p>
                      <a:endParaRPr lang="nl-NL" sz="1200" dirty="0"/>
                    </a:p>
                  </a:txBody>
                  <a:tcPr>
                    <a:solidFill>
                      <a:srgbClr val="E6D9FF"/>
                    </a:solidFill>
                  </a:tcPr>
                </a:tc>
                <a:extLst>
                  <a:ext uri="{0D108BD9-81ED-4DB2-BD59-A6C34878D82A}">
                    <a16:rowId xmlns:a16="http://schemas.microsoft.com/office/drawing/2014/main" val="4203972911"/>
                  </a:ext>
                </a:extLst>
              </a:tr>
              <a:tr h="1186410">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i="1"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Tree>
    <p:extLst>
      <p:ext uri="{BB962C8B-B14F-4D97-AF65-F5344CB8AC3E}">
        <p14:creationId xmlns:p14="http://schemas.microsoft.com/office/powerpoint/2010/main" val="422569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BDB40-FDEB-3F97-5B0C-0BD5DB8DCACA}"/>
              </a:ext>
            </a:extLst>
          </p:cNvPr>
          <p:cNvSpPr>
            <a:spLocks noGrp="1"/>
          </p:cNvSpPr>
          <p:nvPr>
            <p:ph type="title"/>
          </p:nvPr>
        </p:nvSpPr>
        <p:spPr/>
        <p:txBody>
          <a:bodyPr>
            <a:normAutofit/>
          </a:bodyPr>
          <a:lstStyle/>
          <a:p>
            <a:r>
              <a:rPr lang="nl-NL" sz="3600" i="0" dirty="0"/>
              <a:t>Samen delen</a:t>
            </a:r>
          </a:p>
        </p:txBody>
      </p:sp>
      <p:sp>
        <p:nvSpPr>
          <p:cNvPr id="3" name="Tijdelijke aanduiding voor inhoud 2">
            <a:extLst>
              <a:ext uri="{FF2B5EF4-FFF2-40B4-BE49-F238E27FC236}">
                <a16:creationId xmlns:a16="http://schemas.microsoft.com/office/drawing/2014/main" id="{56B9423C-1195-C57C-A97C-526466B7DC3B}"/>
              </a:ext>
            </a:extLst>
          </p:cNvPr>
          <p:cNvSpPr>
            <a:spLocks noGrp="1"/>
          </p:cNvSpPr>
          <p:nvPr>
            <p:ph idx="1"/>
          </p:nvPr>
        </p:nvSpPr>
        <p:spPr/>
        <p:txBody>
          <a:bodyPr/>
          <a:lstStyle/>
          <a:p>
            <a:pPr marL="0" indent="0">
              <a:buNone/>
            </a:pPr>
            <a:r>
              <a:rPr lang="nl-NL" dirty="0"/>
              <a:t>We hebben </a:t>
            </a:r>
            <a:r>
              <a:rPr lang="nl-NL" b="1" dirty="0"/>
              <a:t>posters</a:t>
            </a:r>
            <a:r>
              <a:rPr lang="nl-NL" dirty="0"/>
              <a:t> gemaakt.</a:t>
            </a:r>
          </a:p>
          <a:p>
            <a:pPr marL="0" indent="0">
              <a:buNone/>
            </a:pPr>
            <a:endParaRPr lang="nl-NL" dirty="0"/>
          </a:p>
          <a:p>
            <a:pPr marL="0" indent="0">
              <a:buNone/>
            </a:pPr>
            <a:r>
              <a:rPr lang="nl-NL" dirty="0"/>
              <a:t>Op de poster staat wat je al weet over </a:t>
            </a:r>
            <a:r>
              <a:rPr lang="nl-NL" b="1" dirty="0"/>
              <a:t>wie jij bent</a:t>
            </a:r>
            <a:r>
              <a:rPr lang="nl-NL" dirty="0"/>
              <a:t>. </a:t>
            </a:r>
          </a:p>
          <a:p>
            <a:pPr marL="0" indent="0">
              <a:buNone/>
            </a:pPr>
            <a:endParaRPr lang="nl-NL" dirty="0"/>
          </a:p>
          <a:p>
            <a:pPr marL="0" indent="0">
              <a:buNone/>
            </a:pPr>
            <a:r>
              <a:rPr lang="nl-NL" dirty="0"/>
              <a:t>Nu gaan we aan elkaar </a:t>
            </a:r>
            <a:r>
              <a:rPr lang="nl-NL" b="1" dirty="0"/>
              <a:t>vertellen</a:t>
            </a:r>
            <a:r>
              <a:rPr lang="nl-NL" dirty="0"/>
              <a:t> over onze posters.</a:t>
            </a:r>
          </a:p>
        </p:txBody>
      </p:sp>
      <p:pic>
        <p:nvPicPr>
          <p:cNvPr id="5" name="Afbeelding 4" descr="Jong meisje arm in de lucht">
            <a:extLst>
              <a:ext uri="{FF2B5EF4-FFF2-40B4-BE49-F238E27FC236}">
                <a16:creationId xmlns:a16="http://schemas.microsoft.com/office/drawing/2014/main" id="{A27B1ECA-8E37-91B3-6C06-F083A61F3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98238" y="2697480"/>
            <a:ext cx="1426100" cy="4000133"/>
          </a:xfrm>
          <a:prstGeom prst="rect">
            <a:avLst/>
          </a:prstGeom>
        </p:spPr>
      </p:pic>
    </p:spTree>
    <p:extLst>
      <p:ext uri="{BB962C8B-B14F-4D97-AF65-F5344CB8AC3E}">
        <p14:creationId xmlns:p14="http://schemas.microsoft.com/office/powerpoint/2010/main" val="1725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F7487-B7D2-815B-0346-9E6B40209261}"/>
              </a:ext>
            </a:extLst>
          </p:cNvPr>
          <p:cNvSpPr>
            <a:spLocks noGrp="1"/>
          </p:cNvSpPr>
          <p:nvPr>
            <p:ph type="title"/>
          </p:nvPr>
        </p:nvSpPr>
        <p:spPr/>
        <p:txBody>
          <a:bodyPr/>
          <a:lstStyle/>
          <a:p>
            <a:r>
              <a:rPr lang="nl-NL" i="0" dirty="0"/>
              <a:t>Hoe vertel ik over mezelf? </a:t>
            </a:r>
          </a:p>
        </p:txBody>
      </p:sp>
      <p:sp>
        <p:nvSpPr>
          <p:cNvPr id="3" name="Tijdelijke aanduiding voor inhoud 2">
            <a:extLst>
              <a:ext uri="{FF2B5EF4-FFF2-40B4-BE49-F238E27FC236}">
                <a16:creationId xmlns:a16="http://schemas.microsoft.com/office/drawing/2014/main" id="{2E62CF40-3F6A-3E62-19D5-96CE4D6F0320}"/>
              </a:ext>
            </a:extLst>
          </p:cNvPr>
          <p:cNvSpPr>
            <a:spLocks noGrp="1"/>
          </p:cNvSpPr>
          <p:nvPr>
            <p:ph idx="1"/>
          </p:nvPr>
        </p:nvSpPr>
        <p:spPr>
          <a:xfrm>
            <a:off x="289367" y="1608881"/>
            <a:ext cx="11064433" cy="4563319"/>
          </a:xfrm>
        </p:spPr>
        <p:txBody>
          <a:bodyPr>
            <a:normAutofit lnSpcReduction="10000"/>
          </a:bodyPr>
          <a:lstStyle/>
          <a:p>
            <a:pPr>
              <a:lnSpc>
                <a:spcPct val="150000"/>
              </a:lnSpc>
            </a:pPr>
            <a:r>
              <a:rPr lang="nl-NL" dirty="0"/>
              <a:t>Je </a:t>
            </a:r>
            <a:r>
              <a:rPr lang="nl-NL" b="1" dirty="0"/>
              <a:t>naam</a:t>
            </a:r>
            <a:r>
              <a:rPr lang="nl-NL" dirty="0"/>
              <a:t>					</a:t>
            </a:r>
            <a:r>
              <a:rPr lang="nl-NL" i="1" dirty="0"/>
              <a:t>Mijn naam is … </a:t>
            </a:r>
          </a:p>
          <a:p>
            <a:pPr>
              <a:lnSpc>
                <a:spcPct val="150000"/>
              </a:lnSpc>
            </a:pPr>
            <a:r>
              <a:rPr lang="nl-NL" dirty="0"/>
              <a:t>Je </a:t>
            </a:r>
            <a:r>
              <a:rPr lang="nl-NL" b="1" dirty="0"/>
              <a:t>leeftijd</a:t>
            </a:r>
            <a:r>
              <a:rPr lang="nl-NL" dirty="0"/>
              <a:t>				</a:t>
            </a:r>
            <a:r>
              <a:rPr lang="nl-NL" i="1" dirty="0"/>
              <a:t>Ik ben … jaar oud </a:t>
            </a:r>
          </a:p>
          <a:p>
            <a:pPr>
              <a:lnSpc>
                <a:spcPct val="150000"/>
              </a:lnSpc>
            </a:pPr>
            <a:r>
              <a:rPr lang="nl-NL" dirty="0"/>
              <a:t>Hoe je </a:t>
            </a:r>
            <a:r>
              <a:rPr lang="nl-NL" b="1" dirty="0"/>
              <a:t>bent</a:t>
            </a:r>
            <a:r>
              <a:rPr lang="nl-NL" dirty="0"/>
              <a:t>				</a:t>
            </a:r>
            <a:r>
              <a:rPr lang="nl-NL" i="1" dirty="0"/>
              <a:t>Ik ben … </a:t>
            </a:r>
          </a:p>
          <a:p>
            <a:pPr>
              <a:lnSpc>
                <a:spcPct val="150000"/>
              </a:lnSpc>
            </a:pPr>
            <a:r>
              <a:rPr lang="nl-NL" dirty="0"/>
              <a:t>Je </a:t>
            </a:r>
            <a:r>
              <a:rPr lang="nl-NL" b="1" dirty="0"/>
              <a:t>hobby’s</a:t>
            </a:r>
            <a:r>
              <a:rPr lang="nl-NL" dirty="0"/>
              <a:t>				</a:t>
            </a:r>
            <a:r>
              <a:rPr lang="nl-NL" i="1" dirty="0"/>
              <a:t>Mijn hobby’s zijn … </a:t>
            </a:r>
          </a:p>
          <a:p>
            <a:pPr>
              <a:lnSpc>
                <a:spcPct val="150000"/>
              </a:lnSpc>
            </a:pPr>
            <a:r>
              <a:rPr lang="nl-NL" dirty="0"/>
              <a:t>Wat je </a:t>
            </a:r>
            <a:r>
              <a:rPr lang="nl-NL" b="1" dirty="0"/>
              <a:t>goed kan</a:t>
            </a:r>
            <a:r>
              <a:rPr lang="nl-NL" dirty="0"/>
              <a:t>			</a:t>
            </a:r>
            <a:r>
              <a:rPr lang="nl-NL" i="1" dirty="0"/>
              <a:t>Ik kan goed … </a:t>
            </a:r>
          </a:p>
          <a:p>
            <a:pPr>
              <a:lnSpc>
                <a:spcPct val="150000"/>
              </a:lnSpc>
            </a:pPr>
            <a:r>
              <a:rPr lang="nl-NL" dirty="0"/>
              <a:t>Wat je </a:t>
            </a:r>
            <a:r>
              <a:rPr lang="nl-NL" b="1" dirty="0"/>
              <a:t>leuk</a:t>
            </a:r>
            <a:r>
              <a:rPr lang="nl-NL" dirty="0"/>
              <a:t> vindt 			</a:t>
            </a:r>
            <a:r>
              <a:rPr lang="nl-NL" i="1" dirty="0"/>
              <a:t>Ik vind … leuk </a:t>
            </a:r>
          </a:p>
          <a:p>
            <a:pPr marL="0" indent="0">
              <a:buNone/>
            </a:pPr>
            <a:endParaRPr lang="nl-NL" dirty="0"/>
          </a:p>
          <a:p>
            <a:endParaRPr lang="nl-NL" dirty="0"/>
          </a:p>
        </p:txBody>
      </p:sp>
    </p:spTree>
    <p:extLst>
      <p:ext uri="{BB962C8B-B14F-4D97-AF65-F5344CB8AC3E}">
        <p14:creationId xmlns:p14="http://schemas.microsoft.com/office/powerpoint/2010/main" val="1250147325"/>
      </p:ext>
    </p:extLst>
  </p:cSld>
  <p:clrMapOvr>
    <a:masterClrMapping/>
  </p:clrMapOvr>
</p:sld>
</file>

<file path=ppt/theme/theme1.xml><?xml version="1.0" encoding="utf-8"?>
<a:theme xmlns:a="http://schemas.openxmlformats.org/drawingml/2006/main" name="Thema PE TOS VSO">
  <a:themeElements>
    <a:clrScheme name="Kentalis Groen">
      <a:dk1>
        <a:sysClr val="windowText" lastClr="000000"/>
      </a:dk1>
      <a:lt1>
        <a:sysClr val="window" lastClr="FFFFFF"/>
      </a:lt1>
      <a:dk2>
        <a:srgbClr val="455F51"/>
      </a:dk2>
      <a:lt2>
        <a:srgbClr val="E2DFCC"/>
      </a:lt2>
      <a:accent1>
        <a:srgbClr val="66BB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8" ma:contentTypeDescription="Een nieuw document maken." ma:contentTypeScope="" ma:versionID="2183de8640ff84b710c2f4ec9f49748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928d0812fb65b741a83c9d7365ab7b00"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66549C-10E8-4B04-BB08-2479DD29B248}">
  <ds:schemaRefs>
    <ds:schemaRef ds:uri="http://schemas.microsoft.com/sharepoint/v3/contenttype/forms"/>
  </ds:schemaRefs>
</ds:datastoreItem>
</file>

<file path=customXml/itemProps2.xml><?xml version="1.0" encoding="utf-8"?>
<ds:datastoreItem xmlns:ds="http://schemas.openxmlformats.org/officeDocument/2006/customXml" ds:itemID="{0B775628-D0D5-437A-B80B-176C0F35D5AB}">
  <ds:schemaRefs>
    <ds:schemaRef ds:uri="http://schemas.microsoft.com/office/2006/metadata/properties"/>
    <ds:schemaRef ds:uri="http://purl.org/dc/terms/"/>
    <ds:schemaRef ds:uri="3ee6001c-9e79-465a-9ceb-fdc9135b6541"/>
    <ds:schemaRef ds:uri="http://schemas.microsoft.com/office/2006/documentManagement/types"/>
    <ds:schemaRef ds:uri="c762c04d-1729-48cd-b352-779716dd4e24"/>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13161FE-835A-45F3-BC6C-6472089A1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292</TotalTime>
  <Words>1357</Words>
  <Application>Microsoft Office PowerPoint</Application>
  <PresentationFormat>Breedbeeld</PresentationFormat>
  <Paragraphs>199</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BaseNine</vt:lpstr>
      <vt:lpstr>Calibri</vt:lpstr>
      <vt:lpstr>Mangal Pro</vt:lpstr>
      <vt:lpstr>Arial</vt:lpstr>
      <vt:lpstr>Thema PE TOS VSO</vt:lpstr>
      <vt:lpstr>Psycho-Educatie</vt:lpstr>
      <vt:lpstr>Vorige keer</vt:lpstr>
      <vt:lpstr>PowerPoint-presentatie</vt:lpstr>
      <vt:lpstr>Opdracht: Poster</vt:lpstr>
      <vt:lpstr>Uitleg van de bollen  </vt:lpstr>
      <vt:lpstr>Uitleg van de bollen  </vt:lpstr>
      <vt:lpstr>Uitleg van de bollen   </vt:lpstr>
      <vt:lpstr>Samen delen</vt:lpstr>
      <vt:lpstr>Hoe vertel ik over mezelf? </vt:lpstr>
      <vt:lpstr>Hoe vertel ik over mezelf?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Makaaij, A.P. (Allyson)</dc:creator>
  <cp:lastModifiedBy>Makaaij, A.P. (Allyson)</cp:lastModifiedBy>
  <cp:revision>13</cp:revision>
  <dcterms:created xsi:type="dcterms:W3CDTF">2022-09-26T21:57:21Z</dcterms:created>
  <dcterms:modified xsi:type="dcterms:W3CDTF">2023-10-11T07:12:11Z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